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7"/>
  </p:notesMasterIdLst>
  <p:sldIdLst>
    <p:sldId id="413" r:id="rId2"/>
    <p:sldId id="412" r:id="rId3"/>
    <p:sldId id="345" r:id="rId4"/>
    <p:sldId id="280" r:id="rId5"/>
    <p:sldId id="282" r:id="rId6"/>
    <p:sldId id="283" r:id="rId7"/>
    <p:sldId id="284" r:id="rId8"/>
    <p:sldId id="285" r:id="rId9"/>
    <p:sldId id="289" r:id="rId10"/>
    <p:sldId id="320" r:id="rId11"/>
    <p:sldId id="288" r:id="rId12"/>
    <p:sldId id="394" r:id="rId13"/>
    <p:sldId id="321" r:id="rId14"/>
    <p:sldId id="291" r:id="rId15"/>
    <p:sldId id="337" r:id="rId16"/>
    <p:sldId id="292" r:id="rId17"/>
    <p:sldId id="293" r:id="rId18"/>
    <p:sldId id="294" r:id="rId19"/>
    <p:sldId id="295" r:id="rId20"/>
    <p:sldId id="296" r:id="rId21"/>
    <p:sldId id="297" r:id="rId22"/>
    <p:sldId id="299" r:id="rId23"/>
    <p:sldId id="300" r:id="rId24"/>
    <p:sldId id="302" r:id="rId25"/>
    <p:sldId id="303" r:id="rId26"/>
    <p:sldId id="305" r:id="rId27"/>
    <p:sldId id="306" r:id="rId28"/>
    <p:sldId id="338" r:id="rId29"/>
    <p:sldId id="312" r:id="rId30"/>
    <p:sldId id="307" r:id="rId31"/>
    <p:sldId id="308" r:id="rId32"/>
    <p:sldId id="309" r:id="rId33"/>
    <p:sldId id="310" r:id="rId34"/>
    <p:sldId id="318" r:id="rId35"/>
    <p:sldId id="336" r:id="rId36"/>
  </p:sldIdLst>
  <p:sldSz cx="12192000" cy="6858000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Agha Ali Javad" initials="AAJ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33"/>
    <a:srgbClr val="000000"/>
    <a:srgbClr val="1984CC"/>
    <a:srgbClr val="03136A"/>
    <a:srgbClr val="35759D"/>
    <a:srgbClr val="35B19D"/>
    <a:srgbClr val="FFFF00"/>
    <a:srgbClr val="B3D3EA"/>
    <a:srgbClr val="78ADC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1EBBBCC-DAD2-459C-BE2E-F6DE35CF9A28}" styleName="Dark Style 2 - Accent 3/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069" autoAdjust="0"/>
    <p:restoredTop sz="95596" autoAdjust="0"/>
  </p:normalViewPr>
  <p:slideViewPr>
    <p:cSldViewPr>
      <p:cViewPr>
        <p:scale>
          <a:sx n="100" d="100"/>
          <a:sy n="100" d="100"/>
        </p:scale>
        <p:origin x="312" y="312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commentAuthors" Target="commentAuthor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 algn="ctr">
              <a:defRPr sz="2000">
                <a:solidFill>
                  <a:srgbClr val="000000"/>
                </a:solidFill>
              </a:defRPr>
            </a:pPr>
            <a:r>
              <a:rPr lang="en-US" sz="2000" dirty="0">
                <a:solidFill>
                  <a:srgbClr val="000000"/>
                </a:solidFill>
              </a:rPr>
              <a:t>Credit Disbursement by Type</a:t>
            </a:r>
          </a:p>
        </c:rich>
      </c:tx>
      <c:layout>
        <c:manualLayout>
          <c:xMode val="edge"/>
          <c:yMode val="edge"/>
          <c:x val="0.16360416666666666"/>
          <c:y val="8.4375000000000006E-2"/>
        </c:manualLayout>
      </c:layout>
      <c:overlay val="0"/>
    </c:title>
    <c:autoTitleDeleted val="0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7.0120078740157479E-2"/>
          <c:y val="0.20282726377952756"/>
          <c:w val="0.66709809711286094"/>
          <c:h val="0.76673622047244094"/>
        </c:manualLayout>
      </c:layout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C000"/>
            </a:solidFill>
          </c:spPr>
          <c:explosion val="25"/>
          <c:dPt>
            <c:idx val="0"/>
            <c:bubble3D val="0"/>
            <c:spPr>
              <a:solidFill>
                <a:srgbClr val="FF9933"/>
              </a:solidFill>
            </c:spPr>
            <c:extLst>
              <c:ext xmlns:c16="http://schemas.microsoft.com/office/drawing/2014/chart" uri="{C3380CC4-5D6E-409C-BE32-E72D297353CC}">
                <c16:uniqueId val="{00000001-B130-42F9-8129-75535C5207C8}"/>
              </c:ext>
            </c:extLst>
          </c:dPt>
          <c:dPt>
            <c:idx val="1"/>
            <c:bubble3D val="0"/>
            <c:spPr>
              <a:solidFill>
                <a:srgbClr val="FFFF00"/>
              </a:solidFill>
            </c:spPr>
            <c:extLst>
              <c:ext xmlns:c16="http://schemas.microsoft.com/office/drawing/2014/chart" uri="{C3380CC4-5D6E-409C-BE32-E72D297353CC}">
                <c16:uniqueId val="{00000001-E05F-4F62-9E6A-C896A80B985C}"/>
              </c:ext>
            </c:extLst>
          </c:dPt>
          <c:dPt>
            <c:idx val="2"/>
            <c:bubble3D val="0"/>
            <c:spPr>
              <a:solidFill>
                <a:srgbClr val="92D050"/>
              </a:solidFill>
            </c:spPr>
            <c:extLst>
              <c:ext xmlns:c16="http://schemas.microsoft.com/office/drawing/2014/chart" uri="{C3380CC4-5D6E-409C-BE32-E72D297353CC}">
                <c16:uniqueId val="{00000003-E05F-4F62-9E6A-C896A80B985C}"/>
              </c:ext>
            </c:extLst>
          </c:dPt>
          <c:dPt>
            <c:idx val="3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5-E05F-4F62-9E6A-C896A80B985C}"/>
              </c:ext>
            </c:extLst>
          </c:dPt>
          <c:dLbls>
            <c:dLbl>
              <c:idx val="3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E05F-4F62-9E6A-C896A80B985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Agri-Inputs</c:v>
                </c:pt>
                <c:pt idx="1">
                  <c:v>Livestock</c:v>
                </c:pt>
                <c:pt idx="2">
                  <c:v>Enterprise</c:v>
                </c:pt>
                <c:pt idx="3">
                  <c:v>SIIE</c:v>
                </c:pt>
                <c:pt idx="4">
                  <c:v>Tijarat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0.26375019350690965</c:v>
                </c:pt>
                <c:pt idx="1">
                  <c:v>0.22380266478958841</c:v>
                </c:pt>
                <c:pt idx="2">
                  <c:v>0.46756679099430493</c:v>
                </c:pt>
                <c:pt idx="3">
                  <c:v>4.9496162898170876E-4</c:v>
                </c:pt>
                <c:pt idx="4">
                  <c:v>4.4385389080215304E-2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05F-4F62-9E6A-C896A80B98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legend>
      <c:legendPos val="r"/>
      <c:overlay val="0"/>
      <c:txPr>
        <a:bodyPr/>
        <a:lstStyle/>
        <a:p>
          <a:pPr>
            <a:defRPr>
              <a:solidFill>
                <a:schemeClr val="tx1"/>
              </a:solidFill>
            </a:defRPr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819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endParaRPr lang="en-US" dirty="0"/>
          </a:p>
        </p:txBody>
      </p:sp>
      <p:sp>
        <p:nvSpPr>
          <p:cNvPr id="819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819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19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819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9B3CC204-157F-44A2-8168-82E9158F3432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946952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86B4E72-E444-444A-83FD-863DFDB03525}" type="slidenum">
              <a:rPr lang="en-US"/>
              <a:pPr/>
              <a:t>1</a:t>
            </a:fld>
            <a:endParaRPr lang="en-US" dirty="0"/>
          </a:p>
        </p:txBody>
      </p:sp>
      <p:sp>
        <p:nvSpPr>
          <p:cNvPr id="107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107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539272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0D223B0D-E764-4A41-A89B-413662C94244}" type="slidenum">
              <a:rPr lang="en-US" smtClean="0"/>
              <a:pPr>
                <a:defRPr/>
              </a:pPr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92441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F8837ED-A03E-4730-BEF1-9348BDA473C5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63136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08000" y="5257800"/>
            <a:ext cx="11176000" cy="704850"/>
          </a:xfrm>
          <a:extLs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360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508000" y="5943600"/>
            <a:ext cx="11176000" cy="685800"/>
          </a:xfrm>
          <a:extLs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>
            <a:lvl1pPr marL="0" indent="0" algn="r">
              <a:buFontTx/>
              <a:buNone/>
              <a:defRPr sz="24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198276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5600" y="76200"/>
            <a:ext cx="2743200" cy="5715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16000" y="76200"/>
            <a:ext cx="8026400" cy="5715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300976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769852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500603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20800" y="1600200"/>
            <a:ext cx="4775200" cy="4191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9200" y="1600200"/>
            <a:ext cx="4775200" cy="4191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342008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874953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015742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189092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454488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785504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016000" y="76201"/>
            <a:ext cx="10972800" cy="71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320800" y="1600200"/>
            <a:ext cx="9753600" cy="419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+mj-lt"/>
          <a:ea typeface="+mj-ea"/>
          <a:cs typeface="+mj-cs"/>
        </a:defRPr>
      </a:lvl1pPr>
      <a:lvl2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2pPr>
      <a:lvl3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3pPr>
      <a:lvl4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4pPr>
      <a:lvl5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5pPr>
      <a:lvl6pPr marL="4572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6pPr>
      <a:lvl7pPr marL="9144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7pPr>
      <a:lvl8pPr marL="13716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8pPr>
      <a:lvl9pPr marL="18288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3" Type="http://schemas.openxmlformats.org/officeDocument/2006/relationships/image" Target="../media/image3.wmf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Rectangle 5"/>
          <p:cNvSpPr>
            <a:spLocks noGrp="1" noChangeArrowheads="1"/>
          </p:cNvSpPr>
          <p:nvPr>
            <p:ph type="ctrTitle"/>
          </p:nvPr>
        </p:nvSpPr>
        <p:spPr>
          <a:xfrm>
            <a:off x="508000" y="2667000"/>
            <a:ext cx="11176000" cy="1295400"/>
          </a:xfrm>
          <a:extLs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r>
              <a:rPr lang="en-US" sz="4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National Rural Support Programme</a:t>
            </a:r>
            <a:br>
              <a:rPr lang="en-US" sz="4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r>
              <a:rPr lang="en-US" sz="4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(NRSP)</a:t>
            </a:r>
          </a:p>
        </p:txBody>
      </p:sp>
      <p:sp>
        <p:nvSpPr>
          <p:cNvPr id="6" name="Rectangle 5"/>
          <p:cNvSpPr txBox="1">
            <a:spLocks noChangeArrowheads="1"/>
          </p:cNvSpPr>
          <p:nvPr/>
        </p:nvSpPr>
        <p:spPr bwMode="auto">
          <a:xfrm>
            <a:off x="609600" y="6248400"/>
            <a:ext cx="45720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2pPr>
            <a:lvl3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3pPr>
            <a:lvl4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4pPr>
            <a:lvl5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5pPr>
            <a:lvl6pPr marL="4572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6pPr>
            <a:lvl7pPr marL="9144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7pPr>
            <a:lvl8pPr marL="13716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8pPr>
            <a:lvl9pPr marL="18288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9pPr>
          </a:lstStyle>
          <a:p>
            <a:pPr algn="l"/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Sept 2025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0B32427-D7CE-4CDE-AD13-6AAA625DED5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49" t="18224" r="33316" b="19096"/>
          <a:stretch/>
        </p:blipFill>
        <p:spPr>
          <a:xfrm>
            <a:off x="8458200" y="5334000"/>
            <a:ext cx="3581400" cy="13716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F5B9AFE3-659D-4043-A524-EF1D78C0726C}"/>
              </a:ext>
            </a:extLst>
          </p:cNvPr>
          <p:cNvSpPr txBox="1"/>
          <p:nvPr/>
        </p:nvSpPr>
        <p:spPr>
          <a:xfrm>
            <a:off x="8534399" y="6172200"/>
            <a:ext cx="315468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2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National direct access </a:t>
            </a:r>
          </a:p>
          <a:p>
            <a:pPr algn="l"/>
            <a:r>
              <a:rPr lang="en-US" sz="12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accredited entity of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28600"/>
            <a:ext cx="114300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NRSP’s Development Sectors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990600"/>
            <a:ext cx="11582400" cy="57150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Social Mobilization (SM)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Human Resource Development (HRD)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Microfinance &amp; Enterprise Development Programme (MEDP)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Gender And Development </a:t>
            </a:r>
            <a:r>
              <a:rPr lang="en-US" sz="3300" i="1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(Cross cutting)</a:t>
            </a: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Physical Infrastructure and Technology Development (PITD)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Environment and Natural Resource Management (E&amp;NRM)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Social Sector Services (Health, Education &amp; WASH)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Social &amp; Human Protection</a:t>
            </a:r>
          </a:p>
        </p:txBody>
      </p:sp>
    </p:spTree>
    <p:extLst>
      <p:ext uri="{BB962C8B-B14F-4D97-AF65-F5344CB8AC3E}">
        <p14:creationId xmlns:p14="http://schemas.microsoft.com/office/powerpoint/2010/main" val="201697324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Rectangle 3"/>
          <p:cNvSpPr>
            <a:spLocks noChangeArrowheads="1"/>
          </p:cNvSpPr>
          <p:nvPr/>
        </p:nvSpPr>
        <p:spPr bwMode="auto">
          <a:xfrm>
            <a:off x="8228859" y="1465170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LSO</a:t>
            </a:r>
          </a:p>
        </p:txBody>
      </p:sp>
      <p:sp>
        <p:nvSpPr>
          <p:cNvPr id="16388" name="Rectangle 4"/>
          <p:cNvSpPr>
            <a:spLocks noChangeArrowheads="1"/>
          </p:cNvSpPr>
          <p:nvPr/>
        </p:nvSpPr>
        <p:spPr bwMode="auto">
          <a:xfrm>
            <a:off x="6990979" y="5650137"/>
            <a:ext cx="533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CO</a:t>
            </a:r>
          </a:p>
        </p:txBody>
      </p:sp>
      <p:sp>
        <p:nvSpPr>
          <p:cNvPr id="16389" name="Rectangle 5"/>
          <p:cNvSpPr>
            <a:spLocks noChangeArrowheads="1"/>
          </p:cNvSpPr>
          <p:nvPr/>
        </p:nvSpPr>
        <p:spPr bwMode="auto">
          <a:xfrm>
            <a:off x="9831931" y="5656244"/>
            <a:ext cx="533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CO</a:t>
            </a:r>
          </a:p>
        </p:txBody>
      </p:sp>
      <p:sp>
        <p:nvSpPr>
          <p:cNvPr id="16390" name="Rectangle 6"/>
          <p:cNvSpPr>
            <a:spLocks noChangeArrowheads="1"/>
          </p:cNvSpPr>
          <p:nvPr/>
        </p:nvSpPr>
        <p:spPr bwMode="auto">
          <a:xfrm>
            <a:off x="8246478" y="3940175"/>
            <a:ext cx="533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VO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990600" y="5257803"/>
            <a:ext cx="9677400" cy="1292226"/>
            <a:chOff x="-336" y="3312"/>
            <a:chExt cx="6096" cy="814"/>
          </a:xfrm>
        </p:grpSpPr>
        <p:grpSp>
          <p:nvGrpSpPr>
            <p:cNvPr id="3" name="Group 8"/>
            <p:cNvGrpSpPr>
              <a:grpSpLocks/>
            </p:cNvGrpSpPr>
            <p:nvPr/>
          </p:nvGrpSpPr>
          <p:grpSpPr bwMode="auto">
            <a:xfrm>
              <a:off x="4080" y="3312"/>
              <a:ext cx="768" cy="720"/>
              <a:chOff x="3293" y="2069"/>
              <a:chExt cx="1079" cy="1025"/>
            </a:xfrm>
          </p:grpSpPr>
          <p:sp>
            <p:nvSpPr>
              <p:cNvPr id="16439" name="Freeform 9"/>
              <p:cNvSpPr>
                <a:spLocks/>
              </p:cNvSpPr>
              <p:nvPr/>
            </p:nvSpPr>
            <p:spPr bwMode="auto">
              <a:xfrm>
                <a:off x="3389" y="2091"/>
                <a:ext cx="391" cy="370"/>
              </a:xfrm>
              <a:custGeom>
                <a:avLst/>
                <a:gdLst>
                  <a:gd name="T0" fmla="*/ 0 w 391"/>
                  <a:gd name="T1" fmla="*/ 293 h 370"/>
                  <a:gd name="T2" fmla="*/ 4 w 391"/>
                  <a:gd name="T3" fmla="*/ 285 h 370"/>
                  <a:gd name="T4" fmla="*/ 8 w 391"/>
                  <a:gd name="T5" fmla="*/ 279 h 370"/>
                  <a:gd name="T6" fmla="*/ 12 w 391"/>
                  <a:gd name="T7" fmla="*/ 272 h 370"/>
                  <a:gd name="T8" fmla="*/ 15 w 391"/>
                  <a:gd name="T9" fmla="*/ 266 h 370"/>
                  <a:gd name="T10" fmla="*/ 19 w 391"/>
                  <a:gd name="T11" fmla="*/ 260 h 370"/>
                  <a:gd name="T12" fmla="*/ 24 w 391"/>
                  <a:gd name="T13" fmla="*/ 253 h 370"/>
                  <a:gd name="T14" fmla="*/ 28 w 391"/>
                  <a:gd name="T15" fmla="*/ 247 h 370"/>
                  <a:gd name="T16" fmla="*/ 32 w 391"/>
                  <a:gd name="T17" fmla="*/ 240 h 370"/>
                  <a:gd name="T18" fmla="*/ 37 w 391"/>
                  <a:gd name="T19" fmla="*/ 232 h 370"/>
                  <a:gd name="T20" fmla="*/ 43 w 391"/>
                  <a:gd name="T21" fmla="*/ 225 h 370"/>
                  <a:gd name="T22" fmla="*/ 48 w 391"/>
                  <a:gd name="T23" fmla="*/ 219 h 370"/>
                  <a:gd name="T24" fmla="*/ 53 w 391"/>
                  <a:gd name="T25" fmla="*/ 212 h 370"/>
                  <a:gd name="T26" fmla="*/ 59 w 391"/>
                  <a:gd name="T27" fmla="*/ 205 h 370"/>
                  <a:gd name="T28" fmla="*/ 65 w 391"/>
                  <a:gd name="T29" fmla="*/ 198 h 370"/>
                  <a:gd name="T30" fmla="*/ 71 w 391"/>
                  <a:gd name="T31" fmla="*/ 191 h 370"/>
                  <a:gd name="T32" fmla="*/ 77 w 391"/>
                  <a:gd name="T33" fmla="*/ 184 h 370"/>
                  <a:gd name="T34" fmla="*/ 83 w 391"/>
                  <a:gd name="T35" fmla="*/ 178 h 370"/>
                  <a:gd name="T36" fmla="*/ 91 w 391"/>
                  <a:gd name="T37" fmla="*/ 170 h 370"/>
                  <a:gd name="T38" fmla="*/ 98 w 391"/>
                  <a:gd name="T39" fmla="*/ 163 h 370"/>
                  <a:gd name="T40" fmla="*/ 104 w 391"/>
                  <a:gd name="T41" fmla="*/ 158 h 370"/>
                  <a:gd name="T42" fmla="*/ 112 w 391"/>
                  <a:gd name="T43" fmla="*/ 151 h 370"/>
                  <a:gd name="T44" fmla="*/ 117 w 391"/>
                  <a:gd name="T45" fmla="*/ 146 h 370"/>
                  <a:gd name="T46" fmla="*/ 124 w 391"/>
                  <a:gd name="T47" fmla="*/ 140 h 370"/>
                  <a:gd name="T48" fmla="*/ 131 w 391"/>
                  <a:gd name="T49" fmla="*/ 135 h 370"/>
                  <a:gd name="T50" fmla="*/ 140 w 391"/>
                  <a:gd name="T51" fmla="*/ 128 h 370"/>
                  <a:gd name="T52" fmla="*/ 147 w 391"/>
                  <a:gd name="T53" fmla="*/ 123 h 370"/>
                  <a:gd name="T54" fmla="*/ 155 w 391"/>
                  <a:gd name="T55" fmla="*/ 117 h 370"/>
                  <a:gd name="T56" fmla="*/ 164 w 391"/>
                  <a:gd name="T57" fmla="*/ 111 h 370"/>
                  <a:gd name="T58" fmla="*/ 173 w 391"/>
                  <a:gd name="T59" fmla="*/ 105 h 370"/>
                  <a:gd name="T60" fmla="*/ 183 w 391"/>
                  <a:gd name="T61" fmla="*/ 98 h 370"/>
                  <a:gd name="T62" fmla="*/ 192 w 391"/>
                  <a:gd name="T63" fmla="*/ 93 h 370"/>
                  <a:gd name="T64" fmla="*/ 202 w 391"/>
                  <a:gd name="T65" fmla="*/ 88 h 370"/>
                  <a:gd name="T66" fmla="*/ 213 w 391"/>
                  <a:gd name="T67" fmla="*/ 82 h 370"/>
                  <a:gd name="T68" fmla="*/ 222 w 391"/>
                  <a:gd name="T69" fmla="*/ 78 h 370"/>
                  <a:gd name="T70" fmla="*/ 230 w 391"/>
                  <a:gd name="T71" fmla="*/ 73 h 370"/>
                  <a:gd name="T72" fmla="*/ 240 w 391"/>
                  <a:gd name="T73" fmla="*/ 69 h 370"/>
                  <a:gd name="T74" fmla="*/ 247 w 391"/>
                  <a:gd name="T75" fmla="*/ 67 h 370"/>
                  <a:gd name="T76" fmla="*/ 217 w 391"/>
                  <a:gd name="T77" fmla="*/ 0 h 370"/>
                  <a:gd name="T78" fmla="*/ 391 w 391"/>
                  <a:gd name="T79" fmla="*/ 95 h 370"/>
                  <a:gd name="T80" fmla="*/ 346 w 391"/>
                  <a:gd name="T81" fmla="*/ 291 h 370"/>
                  <a:gd name="T82" fmla="*/ 318 w 391"/>
                  <a:gd name="T83" fmla="*/ 232 h 370"/>
                  <a:gd name="T84" fmla="*/ 306 w 391"/>
                  <a:gd name="T85" fmla="*/ 238 h 370"/>
                  <a:gd name="T86" fmla="*/ 295 w 391"/>
                  <a:gd name="T87" fmla="*/ 243 h 370"/>
                  <a:gd name="T88" fmla="*/ 283 w 391"/>
                  <a:gd name="T89" fmla="*/ 251 h 370"/>
                  <a:gd name="T90" fmla="*/ 270 w 391"/>
                  <a:gd name="T91" fmla="*/ 259 h 370"/>
                  <a:gd name="T92" fmla="*/ 260 w 391"/>
                  <a:gd name="T93" fmla="*/ 266 h 370"/>
                  <a:gd name="T94" fmla="*/ 250 w 391"/>
                  <a:gd name="T95" fmla="*/ 274 h 370"/>
                  <a:gd name="T96" fmla="*/ 240 w 391"/>
                  <a:gd name="T97" fmla="*/ 282 h 370"/>
                  <a:gd name="T98" fmla="*/ 231 w 391"/>
                  <a:gd name="T99" fmla="*/ 290 h 370"/>
                  <a:gd name="T100" fmla="*/ 223 w 391"/>
                  <a:gd name="T101" fmla="*/ 298 h 370"/>
                  <a:gd name="T102" fmla="*/ 214 w 391"/>
                  <a:gd name="T103" fmla="*/ 307 h 370"/>
                  <a:gd name="T104" fmla="*/ 207 w 391"/>
                  <a:gd name="T105" fmla="*/ 316 h 370"/>
                  <a:gd name="T106" fmla="*/ 199 w 391"/>
                  <a:gd name="T107" fmla="*/ 325 h 370"/>
                  <a:gd name="T108" fmla="*/ 193 w 391"/>
                  <a:gd name="T109" fmla="*/ 333 h 370"/>
                  <a:gd name="T110" fmla="*/ 186 w 391"/>
                  <a:gd name="T111" fmla="*/ 344 h 370"/>
                  <a:gd name="T112" fmla="*/ 179 w 391"/>
                  <a:gd name="T113" fmla="*/ 354 h 370"/>
                  <a:gd name="T114" fmla="*/ 176 w 391"/>
                  <a:gd name="T115" fmla="*/ 362 h 370"/>
                  <a:gd name="T116" fmla="*/ 171 w 391"/>
                  <a:gd name="T117" fmla="*/ 370 h 370"/>
                  <a:gd name="T118" fmla="*/ 0 w 391"/>
                  <a:gd name="T119" fmla="*/ 293 h 3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1"/>
                  <a:gd name="T181" fmla="*/ 0 h 370"/>
                  <a:gd name="T182" fmla="*/ 391 w 391"/>
                  <a:gd name="T183" fmla="*/ 370 h 3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1" h="370">
                    <a:moveTo>
                      <a:pt x="0" y="293"/>
                    </a:moveTo>
                    <a:lnTo>
                      <a:pt x="4" y="285"/>
                    </a:lnTo>
                    <a:lnTo>
                      <a:pt x="8" y="279"/>
                    </a:lnTo>
                    <a:lnTo>
                      <a:pt x="12" y="272"/>
                    </a:lnTo>
                    <a:lnTo>
                      <a:pt x="15" y="266"/>
                    </a:lnTo>
                    <a:lnTo>
                      <a:pt x="19" y="260"/>
                    </a:lnTo>
                    <a:lnTo>
                      <a:pt x="24" y="253"/>
                    </a:lnTo>
                    <a:lnTo>
                      <a:pt x="28" y="247"/>
                    </a:lnTo>
                    <a:lnTo>
                      <a:pt x="32" y="240"/>
                    </a:lnTo>
                    <a:lnTo>
                      <a:pt x="37" y="232"/>
                    </a:lnTo>
                    <a:lnTo>
                      <a:pt x="43" y="225"/>
                    </a:lnTo>
                    <a:lnTo>
                      <a:pt x="48" y="219"/>
                    </a:lnTo>
                    <a:lnTo>
                      <a:pt x="53" y="212"/>
                    </a:lnTo>
                    <a:lnTo>
                      <a:pt x="59" y="205"/>
                    </a:lnTo>
                    <a:lnTo>
                      <a:pt x="65" y="198"/>
                    </a:lnTo>
                    <a:lnTo>
                      <a:pt x="71" y="191"/>
                    </a:lnTo>
                    <a:lnTo>
                      <a:pt x="77" y="184"/>
                    </a:lnTo>
                    <a:lnTo>
                      <a:pt x="83" y="178"/>
                    </a:lnTo>
                    <a:lnTo>
                      <a:pt x="91" y="170"/>
                    </a:lnTo>
                    <a:lnTo>
                      <a:pt x="98" y="163"/>
                    </a:lnTo>
                    <a:lnTo>
                      <a:pt x="104" y="158"/>
                    </a:lnTo>
                    <a:lnTo>
                      <a:pt x="112" y="151"/>
                    </a:lnTo>
                    <a:lnTo>
                      <a:pt x="117" y="146"/>
                    </a:lnTo>
                    <a:lnTo>
                      <a:pt x="124" y="140"/>
                    </a:lnTo>
                    <a:lnTo>
                      <a:pt x="131" y="135"/>
                    </a:lnTo>
                    <a:lnTo>
                      <a:pt x="140" y="128"/>
                    </a:lnTo>
                    <a:lnTo>
                      <a:pt x="147" y="123"/>
                    </a:lnTo>
                    <a:lnTo>
                      <a:pt x="155" y="117"/>
                    </a:lnTo>
                    <a:lnTo>
                      <a:pt x="164" y="111"/>
                    </a:lnTo>
                    <a:lnTo>
                      <a:pt x="173" y="105"/>
                    </a:lnTo>
                    <a:lnTo>
                      <a:pt x="183" y="98"/>
                    </a:lnTo>
                    <a:lnTo>
                      <a:pt x="192" y="93"/>
                    </a:lnTo>
                    <a:lnTo>
                      <a:pt x="202" y="88"/>
                    </a:lnTo>
                    <a:lnTo>
                      <a:pt x="213" y="82"/>
                    </a:lnTo>
                    <a:lnTo>
                      <a:pt x="222" y="78"/>
                    </a:lnTo>
                    <a:lnTo>
                      <a:pt x="230" y="73"/>
                    </a:lnTo>
                    <a:lnTo>
                      <a:pt x="240" y="69"/>
                    </a:lnTo>
                    <a:lnTo>
                      <a:pt x="247" y="67"/>
                    </a:lnTo>
                    <a:lnTo>
                      <a:pt x="217" y="0"/>
                    </a:lnTo>
                    <a:lnTo>
                      <a:pt x="391" y="95"/>
                    </a:lnTo>
                    <a:lnTo>
                      <a:pt x="346" y="291"/>
                    </a:lnTo>
                    <a:lnTo>
                      <a:pt x="318" y="232"/>
                    </a:lnTo>
                    <a:lnTo>
                      <a:pt x="306" y="238"/>
                    </a:lnTo>
                    <a:lnTo>
                      <a:pt x="295" y="243"/>
                    </a:lnTo>
                    <a:lnTo>
                      <a:pt x="283" y="251"/>
                    </a:lnTo>
                    <a:lnTo>
                      <a:pt x="270" y="259"/>
                    </a:lnTo>
                    <a:lnTo>
                      <a:pt x="260" y="266"/>
                    </a:lnTo>
                    <a:lnTo>
                      <a:pt x="250" y="274"/>
                    </a:lnTo>
                    <a:lnTo>
                      <a:pt x="240" y="282"/>
                    </a:lnTo>
                    <a:lnTo>
                      <a:pt x="231" y="290"/>
                    </a:lnTo>
                    <a:lnTo>
                      <a:pt x="223" y="298"/>
                    </a:lnTo>
                    <a:lnTo>
                      <a:pt x="214" y="307"/>
                    </a:lnTo>
                    <a:lnTo>
                      <a:pt x="207" y="316"/>
                    </a:lnTo>
                    <a:lnTo>
                      <a:pt x="199" y="325"/>
                    </a:lnTo>
                    <a:lnTo>
                      <a:pt x="193" y="333"/>
                    </a:lnTo>
                    <a:lnTo>
                      <a:pt x="186" y="344"/>
                    </a:lnTo>
                    <a:lnTo>
                      <a:pt x="179" y="354"/>
                    </a:lnTo>
                    <a:lnTo>
                      <a:pt x="176" y="362"/>
                    </a:lnTo>
                    <a:lnTo>
                      <a:pt x="171" y="370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00FF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0" name="Freeform 10"/>
              <p:cNvSpPr>
                <a:spLocks/>
              </p:cNvSpPr>
              <p:nvPr/>
            </p:nvSpPr>
            <p:spPr bwMode="auto">
              <a:xfrm>
                <a:off x="3293" y="2352"/>
                <a:ext cx="344" cy="411"/>
              </a:xfrm>
              <a:custGeom>
                <a:avLst/>
                <a:gdLst>
                  <a:gd name="T0" fmla="*/ 344 w 344"/>
                  <a:gd name="T1" fmla="*/ 170 h 411"/>
                  <a:gd name="T2" fmla="*/ 256 w 344"/>
                  <a:gd name="T3" fmla="*/ 136 h 411"/>
                  <a:gd name="T4" fmla="*/ 253 w 344"/>
                  <a:gd name="T5" fmla="*/ 143 h 411"/>
                  <a:gd name="T6" fmla="*/ 251 w 344"/>
                  <a:gd name="T7" fmla="*/ 151 h 411"/>
                  <a:gd name="T8" fmla="*/ 248 w 344"/>
                  <a:gd name="T9" fmla="*/ 159 h 411"/>
                  <a:gd name="T10" fmla="*/ 246 w 344"/>
                  <a:gd name="T11" fmla="*/ 168 h 411"/>
                  <a:gd name="T12" fmla="*/ 244 w 344"/>
                  <a:gd name="T13" fmla="*/ 179 h 411"/>
                  <a:gd name="T14" fmla="*/ 242 w 344"/>
                  <a:gd name="T15" fmla="*/ 188 h 411"/>
                  <a:gd name="T16" fmla="*/ 241 w 344"/>
                  <a:gd name="T17" fmla="*/ 198 h 411"/>
                  <a:gd name="T18" fmla="*/ 240 w 344"/>
                  <a:gd name="T19" fmla="*/ 209 h 411"/>
                  <a:gd name="T20" fmla="*/ 239 w 344"/>
                  <a:gd name="T21" fmla="*/ 220 h 411"/>
                  <a:gd name="T22" fmla="*/ 239 w 344"/>
                  <a:gd name="T23" fmla="*/ 241 h 411"/>
                  <a:gd name="T24" fmla="*/ 239 w 344"/>
                  <a:gd name="T25" fmla="*/ 251 h 411"/>
                  <a:gd name="T26" fmla="*/ 240 w 344"/>
                  <a:gd name="T27" fmla="*/ 261 h 411"/>
                  <a:gd name="T28" fmla="*/ 241 w 344"/>
                  <a:gd name="T29" fmla="*/ 271 h 411"/>
                  <a:gd name="T30" fmla="*/ 243 w 344"/>
                  <a:gd name="T31" fmla="*/ 281 h 411"/>
                  <a:gd name="T32" fmla="*/ 245 w 344"/>
                  <a:gd name="T33" fmla="*/ 291 h 411"/>
                  <a:gd name="T34" fmla="*/ 248 w 344"/>
                  <a:gd name="T35" fmla="*/ 302 h 411"/>
                  <a:gd name="T36" fmla="*/ 251 w 344"/>
                  <a:gd name="T37" fmla="*/ 313 h 411"/>
                  <a:gd name="T38" fmla="*/ 87 w 344"/>
                  <a:gd name="T39" fmla="*/ 411 h 411"/>
                  <a:gd name="T40" fmla="*/ 83 w 344"/>
                  <a:gd name="T41" fmla="*/ 401 h 411"/>
                  <a:gd name="T42" fmla="*/ 80 w 344"/>
                  <a:gd name="T43" fmla="*/ 392 h 411"/>
                  <a:gd name="T44" fmla="*/ 77 w 344"/>
                  <a:gd name="T45" fmla="*/ 384 h 411"/>
                  <a:gd name="T46" fmla="*/ 74 w 344"/>
                  <a:gd name="T47" fmla="*/ 375 h 411"/>
                  <a:gd name="T48" fmla="*/ 71 w 344"/>
                  <a:gd name="T49" fmla="*/ 368 h 411"/>
                  <a:gd name="T50" fmla="*/ 68 w 344"/>
                  <a:gd name="T51" fmla="*/ 359 h 411"/>
                  <a:gd name="T52" fmla="*/ 66 w 344"/>
                  <a:gd name="T53" fmla="*/ 351 h 411"/>
                  <a:gd name="T54" fmla="*/ 64 w 344"/>
                  <a:gd name="T55" fmla="*/ 343 h 411"/>
                  <a:gd name="T56" fmla="*/ 62 w 344"/>
                  <a:gd name="T57" fmla="*/ 335 h 411"/>
                  <a:gd name="T58" fmla="*/ 60 w 344"/>
                  <a:gd name="T59" fmla="*/ 326 h 411"/>
                  <a:gd name="T60" fmla="*/ 58 w 344"/>
                  <a:gd name="T61" fmla="*/ 316 h 411"/>
                  <a:gd name="T62" fmla="*/ 56 w 344"/>
                  <a:gd name="T63" fmla="*/ 307 h 411"/>
                  <a:gd name="T64" fmla="*/ 54 w 344"/>
                  <a:gd name="T65" fmla="*/ 297 h 411"/>
                  <a:gd name="T66" fmla="*/ 53 w 344"/>
                  <a:gd name="T67" fmla="*/ 287 h 411"/>
                  <a:gd name="T68" fmla="*/ 52 w 344"/>
                  <a:gd name="T69" fmla="*/ 277 h 411"/>
                  <a:gd name="T70" fmla="*/ 51 w 344"/>
                  <a:gd name="T71" fmla="*/ 266 h 411"/>
                  <a:gd name="T72" fmla="*/ 50 w 344"/>
                  <a:gd name="T73" fmla="*/ 255 h 411"/>
                  <a:gd name="T74" fmla="*/ 50 w 344"/>
                  <a:gd name="T75" fmla="*/ 244 h 411"/>
                  <a:gd name="T76" fmla="*/ 50 w 344"/>
                  <a:gd name="T77" fmla="*/ 232 h 411"/>
                  <a:gd name="T78" fmla="*/ 50 w 344"/>
                  <a:gd name="T79" fmla="*/ 218 h 411"/>
                  <a:gd name="T80" fmla="*/ 51 w 344"/>
                  <a:gd name="T81" fmla="*/ 205 h 411"/>
                  <a:gd name="T82" fmla="*/ 51 w 344"/>
                  <a:gd name="T83" fmla="*/ 196 h 411"/>
                  <a:gd name="T84" fmla="*/ 52 w 344"/>
                  <a:gd name="T85" fmla="*/ 186 h 411"/>
                  <a:gd name="T86" fmla="*/ 53 w 344"/>
                  <a:gd name="T87" fmla="*/ 176 h 411"/>
                  <a:gd name="T88" fmla="*/ 55 w 344"/>
                  <a:gd name="T89" fmla="*/ 164 h 411"/>
                  <a:gd name="T90" fmla="*/ 57 w 344"/>
                  <a:gd name="T91" fmla="*/ 154 h 411"/>
                  <a:gd name="T92" fmla="*/ 59 w 344"/>
                  <a:gd name="T93" fmla="*/ 144 h 411"/>
                  <a:gd name="T94" fmla="*/ 61 w 344"/>
                  <a:gd name="T95" fmla="*/ 132 h 411"/>
                  <a:gd name="T96" fmla="*/ 64 w 344"/>
                  <a:gd name="T97" fmla="*/ 123 h 411"/>
                  <a:gd name="T98" fmla="*/ 66 w 344"/>
                  <a:gd name="T99" fmla="*/ 111 h 411"/>
                  <a:gd name="T100" fmla="*/ 69 w 344"/>
                  <a:gd name="T101" fmla="*/ 102 h 411"/>
                  <a:gd name="T102" fmla="*/ 73 w 344"/>
                  <a:gd name="T103" fmla="*/ 91 h 411"/>
                  <a:gd name="T104" fmla="*/ 76 w 344"/>
                  <a:gd name="T105" fmla="*/ 81 h 411"/>
                  <a:gd name="T106" fmla="*/ 81 w 344"/>
                  <a:gd name="T107" fmla="*/ 68 h 411"/>
                  <a:gd name="T108" fmla="*/ 0 w 344"/>
                  <a:gd name="T109" fmla="*/ 35 h 411"/>
                  <a:gd name="T110" fmla="*/ 214 w 344"/>
                  <a:gd name="T111" fmla="*/ 0 h 411"/>
                  <a:gd name="T112" fmla="*/ 344 w 344"/>
                  <a:gd name="T113" fmla="*/ 170 h 4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44"/>
                  <a:gd name="T172" fmla="*/ 0 h 411"/>
                  <a:gd name="T173" fmla="*/ 344 w 344"/>
                  <a:gd name="T174" fmla="*/ 411 h 4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44" h="411">
                    <a:moveTo>
                      <a:pt x="344" y="170"/>
                    </a:moveTo>
                    <a:lnTo>
                      <a:pt x="256" y="136"/>
                    </a:lnTo>
                    <a:lnTo>
                      <a:pt x="253" y="143"/>
                    </a:lnTo>
                    <a:lnTo>
                      <a:pt x="251" y="151"/>
                    </a:lnTo>
                    <a:lnTo>
                      <a:pt x="248" y="159"/>
                    </a:lnTo>
                    <a:lnTo>
                      <a:pt x="246" y="168"/>
                    </a:lnTo>
                    <a:lnTo>
                      <a:pt x="244" y="179"/>
                    </a:lnTo>
                    <a:lnTo>
                      <a:pt x="242" y="188"/>
                    </a:lnTo>
                    <a:lnTo>
                      <a:pt x="241" y="198"/>
                    </a:lnTo>
                    <a:lnTo>
                      <a:pt x="240" y="209"/>
                    </a:lnTo>
                    <a:lnTo>
                      <a:pt x="239" y="220"/>
                    </a:lnTo>
                    <a:lnTo>
                      <a:pt x="239" y="241"/>
                    </a:lnTo>
                    <a:lnTo>
                      <a:pt x="239" y="251"/>
                    </a:lnTo>
                    <a:lnTo>
                      <a:pt x="240" y="261"/>
                    </a:lnTo>
                    <a:lnTo>
                      <a:pt x="241" y="271"/>
                    </a:lnTo>
                    <a:lnTo>
                      <a:pt x="243" y="281"/>
                    </a:lnTo>
                    <a:lnTo>
                      <a:pt x="245" y="291"/>
                    </a:lnTo>
                    <a:lnTo>
                      <a:pt x="248" y="302"/>
                    </a:lnTo>
                    <a:lnTo>
                      <a:pt x="251" y="313"/>
                    </a:lnTo>
                    <a:lnTo>
                      <a:pt x="87" y="411"/>
                    </a:lnTo>
                    <a:lnTo>
                      <a:pt x="83" y="401"/>
                    </a:lnTo>
                    <a:lnTo>
                      <a:pt x="80" y="392"/>
                    </a:lnTo>
                    <a:lnTo>
                      <a:pt x="77" y="384"/>
                    </a:lnTo>
                    <a:lnTo>
                      <a:pt x="74" y="375"/>
                    </a:lnTo>
                    <a:lnTo>
                      <a:pt x="71" y="368"/>
                    </a:lnTo>
                    <a:lnTo>
                      <a:pt x="68" y="359"/>
                    </a:lnTo>
                    <a:lnTo>
                      <a:pt x="66" y="351"/>
                    </a:lnTo>
                    <a:lnTo>
                      <a:pt x="64" y="343"/>
                    </a:lnTo>
                    <a:lnTo>
                      <a:pt x="62" y="335"/>
                    </a:lnTo>
                    <a:lnTo>
                      <a:pt x="60" y="326"/>
                    </a:lnTo>
                    <a:lnTo>
                      <a:pt x="58" y="316"/>
                    </a:lnTo>
                    <a:lnTo>
                      <a:pt x="56" y="307"/>
                    </a:lnTo>
                    <a:lnTo>
                      <a:pt x="54" y="297"/>
                    </a:lnTo>
                    <a:lnTo>
                      <a:pt x="53" y="287"/>
                    </a:lnTo>
                    <a:lnTo>
                      <a:pt x="52" y="277"/>
                    </a:lnTo>
                    <a:lnTo>
                      <a:pt x="51" y="266"/>
                    </a:lnTo>
                    <a:lnTo>
                      <a:pt x="50" y="255"/>
                    </a:lnTo>
                    <a:lnTo>
                      <a:pt x="50" y="244"/>
                    </a:lnTo>
                    <a:lnTo>
                      <a:pt x="50" y="232"/>
                    </a:lnTo>
                    <a:lnTo>
                      <a:pt x="50" y="218"/>
                    </a:lnTo>
                    <a:lnTo>
                      <a:pt x="51" y="205"/>
                    </a:lnTo>
                    <a:lnTo>
                      <a:pt x="51" y="196"/>
                    </a:lnTo>
                    <a:lnTo>
                      <a:pt x="52" y="186"/>
                    </a:lnTo>
                    <a:lnTo>
                      <a:pt x="53" y="176"/>
                    </a:lnTo>
                    <a:lnTo>
                      <a:pt x="55" y="164"/>
                    </a:lnTo>
                    <a:lnTo>
                      <a:pt x="57" y="154"/>
                    </a:lnTo>
                    <a:lnTo>
                      <a:pt x="59" y="144"/>
                    </a:lnTo>
                    <a:lnTo>
                      <a:pt x="61" y="132"/>
                    </a:lnTo>
                    <a:lnTo>
                      <a:pt x="64" y="123"/>
                    </a:lnTo>
                    <a:lnTo>
                      <a:pt x="66" y="111"/>
                    </a:lnTo>
                    <a:lnTo>
                      <a:pt x="69" y="102"/>
                    </a:lnTo>
                    <a:lnTo>
                      <a:pt x="73" y="91"/>
                    </a:lnTo>
                    <a:lnTo>
                      <a:pt x="76" y="81"/>
                    </a:lnTo>
                    <a:lnTo>
                      <a:pt x="81" y="68"/>
                    </a:lnTo>
                    <a:lnTo>
                      <a:pt x="0" y="35"/>
                    </a:lnTo>
                    <a:lnTo>
                      <a:pt x="214" y="0"/>
                    </a:lnTo>
                    <a:lnTo>
                      <a:pt x="344" y="170"/>
                    </a:lnTo>
                    <a:close/>
                  </a:path>
                </a:pathLst>
              </a:custGeom>
              <a:solidFill>
                <a:srgbClr val="008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1" name="Freeform 11"/>
              <p:cNvSpPr>
                <a:spLocks/>
              </p:cNvSpPr>
              <p:nvPr/>
            </p:nvSpPr>
            <p:spPr bwMode="auto">
              <a:xfrm>
                <a:off x="3308" y="2649"/>
                <a:ext cx="391" cy="352"/>
              </a:xfrm>
              <a:custGeom>
                <a:avLst/>
                <a:gdLst>
                  <a:gd name="T0" fmla="*/ 311 w 391"/>
                  <a:gd name="T1" fmla="*/ 352 h 352"/>
                  <a:gd name="T2" fmla="*/ 303 w 391"/>
                  <a:gd name="T3" fmla="*/ 348 h 352"/>
                  <a:gd name="T4" fmla="*/ 296 w 391"/>
                  <a:gd name="T5" fmla="*/ 345 h 352"/>
                  <a:gd name="T6" fmla="*/ 289 w 391"/>
                  <a:gd name="T7" fmla="*/ 342 h 352"/>
                  <a:gd name="T8" fmla="*/ 283 w 391"/>
                  <a:gd name="T9" fmla="*/ 338 h 352"/>
                  <a:gd name="T10" fmla="*/ 276 w 391"/>
                  <a:gd name="T11" fmla="*/ 335 h 352"/>
                  <a:gd name="T12" fmla="*/ 269 w 391"/>
                  <a:gd name="T13" fmla="*/ 331 h 352"/>
                  <a:gd name="T14" fmla="*/ 262 w 391"/>
                  <a:gd name="T15" fmla="*/ 327 h 352"/>
                  <a:gd name="T16" fmla="*/ 255 w 391"/>
                  <a:gd name="T17" fmla="*/ 323 h 352"/>
                  <a:gd name="T18" fmla="*/ 247 w 391"/>
                  <a:gd name="T19" fmla="*/ 317 h 352"/>
                  <a:gd name="T20" fmla="*/ 239 w 391"/>
                  <a:gd name="T21" fmla="*/ 312 h 352"/>
                  <a:gd name="T22" fmla="*/ 232 w 391"/>
                  <a:gd name="T23" fmla="*/ 307 h 352"/>
                  <a:gd name="T24" fmla="*/ 226 w 391"/>
                  <a:gd name="T25" fmla="*/ 302 h 352"/>
                  <a:gd name="T26" fmla="*/ 218 w 391"/>
                  <a:gd name="T27" fmla="*/ 297 h 352"/>
                  <a:gd name="T28" fmla="*/ 210 w 391"/>
                  <a:gd name="T29" fmla="*/ 291 h 352"/>
                  <a:gd name="T30" fmla="*/ 203 w 391"/>
                  <a:gd name="T31" fmla="*/ 286 h 352"/>
                  <a:gd name="T32" fmla="*/ 196 w 391"/>
                  <a:gd name="T33" fmla="*/ 279 h 352"/>
                  <a:gd name="T34" fmla="*/ 190 w 391"/>
                  <a:gd name="T35" fmla="*/ 274 h 352"/>
                  <a:gd name="T36" fmla="*/ 181 w 391"/>
                  <a:gd name="T37" fmla="*/ 266 h 352"/>
                  <a:gd name="T38" fmla="*/ 174 w 391"/>
                  <a:gd name="T39" fmla="*/ 260 h 352"/>
                  <a:gd name="T40" fmla="*/ 168 w 391"/>
                  <a:gd name="T41" fmla="*/ 254 h 352"/>
                  <a:gd name="T42" fmla="*/ 161 w 391"/>
                  <a:gd name="T43" fmla="*/ 247 h 352"/>
                  <a:gd name="T44" fmla="*/ 156 w 391"/>
                  <a:gd name="T45" fmla="*/ 242 h 352"/>
                  <a:gd name="T46" fmla="*/ 150 w 391"/>
                  <a:gd name="T47" fmla="*/ 235 h 352"/>
                  <a:gd name="T48" fmla="*/ 144 w 391"/>
                  <a:gd name="T49" fmla="*/ 228 h 352"/>
                  <a:gd name="T50" fmla="*/ 137 w 391"/>
                  <a:gd name="T51" fmla="*/ 220 h 352"/>
                  <a:gd name="T52" fmla="*/ 131 w 391"/>
                  <a:gd name="T53" fmla="*/ 214 h 352"/>
                  <a:gd name="T54" fmla="*/ 125 w 391"/>
                  <a:gd name="T55" fmla="*/ 206 h 352"/>
                  <a:gd name="T56" fmla="*/ 118 w 391"/>
                  <a:gd name="T57" fmla="*/ 197 h 352"/>
                  <a:gd name="T58" fmla="*/ 112 w 391"/>
                  <a:gd name="T59" fmla="*/ 189 h 352"/>
                  <a:gd name="T60" fmla="*/ 106 w 391"/>
                  <a:gd name="T61" fmla="*/ 180 h 352"/>
                  <a:gd name="T62" fmla="*/ 100 w 391"/>
                  <a:gd name="T63" fmla="*/ 171 h 352"/>
                  <a:gd name="T64" fmla="*/ 94 w 391"/>
                  <a:gd name="T65" fmla="*/ 161 h 352"/>
                  <a:gd name="T66" fmla="*/ 88 w 391"/>
                  <a:gd name="T67" fmla="*/ 151 h 352"/>
                  <a:gd name="T68" fmla="*/ 84 w 391"/>
                  <a:gd name="T69" fmla="*/ 143 h 352"/>
                  <a:gd name="T70" fmla="*/ 79 w 391"/>
                  <a:gd name="T71" fmla="*/ 134 h 352"/>
                  <a:gd name="T72" fmla="*/ 75 w 391"/>
                  <a:gd name="T73" fmla="*/ 125 h 352"/>
                  <a:gd name="T74" fmla="*/ 0 w 391"/>
                  <a:gd name="T75" fmla="*/ 159 h 352"/>
                  <a:gd name="T76" fmla="*/ 123 w 391"/>
                  <a:gd name="T77" fmla="*/ 0 h 352"/>
                  <a:gd name="T78" fmla="*/ 331 w 391"/>
                  <a:gd name="T79" fmla="*/ 17 h 352"/>
                  <a:gd name="T80" fmla="*/ 247 w 391"/>
                  <a:gd name="T81" fmla="*/ 52 h 352"/>
                  <a:gd name="T82" fmla="*/ 252 w 391"/>
                  <a:gd name="T83" fmla="*/ 62 h 352"/>
                  <a:gd name="T84" fmla="*/ 259 w 391"/>
                  <a:gd name="T85" fmla="*/ 73 h 352"/>
                  <a:gd name="T86" fmla="*/ 266 w 391"/>
                  <a:gd name="T87" fmla="*/ 84 h 352"/>
                  <a:gd name="T88" fmla="*/ 275 w 391"/>
                  <a:gd name="T89" fmla="*/ 97 h 352"/>
                  <a:gd name="T90" fmla="*/ 282 w 391"/>
                  <a:gd name="T91" fmla="*/ 106 h 352"/>
                  <a:gd name="T92" fmla="*/ 291 w 391"/>
                  <a:gd name="T93" fmla="*/ 116 h 352"/>
                  <a:gd name="T94" fmla="*/ 299 w 391"/>
                  <a:gd name="T95" fmla="*/ 125 h 352"/>
                  <a:gd name="T96" fmla="*/ 307 w 391"/>
                  <a:gd name="T97" fmla="*/ 133 h 352"/>
                  <a:gd name="T98" fmla="*/ 316 w 391"/>
                  <a:gd name="T99" fmla="*/ 141 h 352"/>
                  <a:gd name="T100" fmla="*/ 326 w 391"/>
                  <a:gd name="T101" fmla="*/ 150 h 352"/>
                  <a:gd name="T102" fmla="*/ 335 w 391"/>
                  <a:gd name="T103" fmla="*/ 157 h 352"/>
                  <a:gd name="T104" fmla="*/ 345 w 391"/>
                  <a:gd name="T105" fmla="*/ 164 h 352"/>
                  <a:gd name="T106" fmla="*/ 354 w 391"/>
                  <a:gd name="T107" fmla="*/ 170 h 352"/>
                  <a:gd name="T108" fmla="*/ 365 w 391"/>
                  <a:gd name="T109" fmla="*/ 177 h 352"/>
                  <a:gd name="T110" fmla="*/ 376 w 391"/>
                  <a:gd name="T111" fmla="*/ 183 h 352"/>
                  <a:gd name="T112" fmla="*/ 384 w 391"/>
                  <a:gd name="T113" fmla="*/ 186 h 352"/>
                  <a:gd name="T114" fmla="*/ 391 w 391"/>
                  <a:gd name="T115" fmla="*/ 190 h 352"/>
                  <a:gd name="T116" fmla="*/ 311 w 391"/>
                  <a:gd name="T117" fmla="*/ 352 h 3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352"/>
                  <a:gd name="T179" fmla="*/ 391 w 391"/>
                  <a:gd name="T180" fmla="*/ 352 h 3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352">
                    <a:moveTo>
                      <a:pt x="311" y="352"/>
                    </a:moveTo>
                    <a:lnTo>
                      <a:pt x="303" y="348"/>
                    </a:lnTo>
                    <a:lnTo>
                      <a:pt x="296" y="345"/>
                    </a:lnTo>
                    <a:lnTo>
                      <a:pt x="289" y="342"/>
                    </a:lnTo>
                    <a:lnTo>
                      <a:pt x="283" y="338"/>
                    </a:lnTo>
                    <a:lnTo>
                      <a:pt x="276" y="335"/>
                    </a:lnTo>
                    <a:lnTo>
                      <a:pt x="269" y="331"/>
                    </a:lnTo>
                    <a:lnTo>
                      <a:pt x="262" y="327"/>
                    </a:lnTo>
                    <a:lnTo>
                      <a:pt x="255" y="323"/>
                    </a:lnTo>
                    <a:lnTo>
                      <a:pt x="247" y="317"/>
                    </a:lnTo>
                    <a:lnTo>
                      <a:pt x="239" y="312"/>
                    </a:lnTo>
                    <a:lnTo>
                      <a:pt x="232" y="307"/>
                    </a:lnTo>
                    <a:lnTo>
                      <a:pt x="226" y="302"/>
                    </a:lnTo>
                    <a:lnTo>
                      <a:pt x="218" y="297"/>
                    </a:lnTo>
                    <a:lnTo>
                      <a:pt x="210" y="291"/>
                    </a:lnTo>
                    <a:lnTo>
                      <a:pt x="203" y="286"/>
                    </a:lnTo>
                    <a:lnTo>
                      <a:pt x="196" y="279"/>
                    </a:lnTo>
                    <a:lnTo>
                      <a:pt x="190" y="274"/>
                    </a:lnTo>
                    <a:lnTo>
                      <a:pt x="181" y="266"/>
                    </a:lnTo>
                    <a:lnTo>
                      <a:pt x="174" y="260"/>
                    </a:lnTo>
                    <a:lnTo>
                      <a:pt x="168" y="254"/>
                    </a:lnTo>
                    <a:lnTo>
                      <a:pt x="161" y="247"/>
                    </a:lnTo>
                    <a:lnTo>
                      <a:pt x="156" y="242"/>
                    </a:lnTo>
                    <a:lnTo>
                      <a:pt x="150" y="235"/>
                    </a:lnTo>
                    <a:lnTo>
                      <a:pt x="144" y="228"/>
                    </a:lnTo>
                    <a:lnTo>
                      <a:pt x="137" y="220"/>
                    </a:lnTo>
                    <a:lnTo>
                      <a:pt x="131" y="214"/>
                    </a:lnTo>
                    <a:lnTo>
                      <a:pt x="125" y="206"/>
                    </a:lnTo>
                    <a:lnTo>
                      <a:pt x="118" y="197"/>
                    </a:lnTo>
                    <a:lnTo>
                      <a:pt x="112" y="189"/>
                    </a:lnTo>
                    <a:lnTo>
                      <a:pt x="106" y="180"/>
                    </a:lnTo>
                    <a:lnTo>
                      <a:pt x="100" y="171"/>
                    </a:lnTo>
                    <a:lnTo>
                      <a:pt x="94" y="161"/>
                    </a:lnTo>
                    <a:lnTo>
                      <a:pt x="88" y="151"/>
                    </a:lnTo>
                    <a:lnTo>
                      <a:pt x="84" y="143"/>
                    </a:lnTo>
                    <a:lnTo>
                      <a:pt x="79" y="134"/>
                    </a:lnTo>
                    <a:lnTo>
                      <a:pt x="75" y="125"/>
                    </a:lnTo>
                    <a:lnTo>
                      <a:pt x="0" y="159"/>
                    </a:lnTo>
                    <a:lnTo>
                      <a:pt x="123" y="0"/>
                    </a:lnTo>
                    <a:lnTo>
                      <a:pt x="331" y="17"/>
                    </a:lnTo>
                    <a:lnTo>
                      <a:pt x="247" y="52"/>
                    </a:lnTo>
                    <a:lnTo>
                      <a:pt x="252" y="62"/>
                    </a:lnTo>
                    <a:lnTo>
                      <a:pt x="259" y="73"/>
                    </a:lnTo>
                    <a:lnTo>
                      <a:pt x="266" y="84"/>
                    </a:lnTo>
                    <a:lnTo>
                      <a:pt x="275" y="97"/>
                    </a:lnTo>
                    <a:lnTo>
                      <a:pt x="282" y="106"/>
                    </a:lnTo>
                    <a:lnTo>
                      <a:pt x="291" y="116"/>
                    </a:lnTo>
                    <a:lnTo>
                      <a:pt x="299" y="125"/>
                    </a:lnTo>
                    <a:lnTo>
                      <a:pt x="307" y="133"/>
                    </a:lnTo>
                    <a:lnTo>
                      <a:pt x="316" y="141"/>
                    </a:lnTo>
                    <a:lnTo>
                      <a:pt x="326" y="150"/>
                    </a:lnTo>
                    <a:lnTo>
                      <a:pt x="335" y="157"/>
                    </a:lnTo>
                    <a:lnTo>
                      <a:pt x="345" y="164"/>
                    </a:lnTo>
                    <a:lnTo>
                      <a:pt x="354" y="170"/>
                    </a:lnTo>
                    <a:lnTo>
                      <a:pt x="365" y="177"/>
                    </a:lnTo>
                    <a:lnTo>
                      <a:pt x="376" y="183"/>
                    </a:lnTo>
                    <a:lnTo>
                      <a:pt x="384" y="186"/>
                    </a:lnTo>
                    <a:lnTo>
                      <a:pt x="391" y="190"/>
                    </a:lnTo>
                    <a:lnTo>
                      <a:pt x="311" y="352"/>
                    </a:lnTo>
                    <a:close/>
                  </a:path>
                </a:pathLst>
              </a:custGeom>
              <a:solidFill>
                <a:srgbClr val="FF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2" name="Freeform 12"/>
              <p:cNvSpPr>
                <a:spLocks/>
              </p:cNvSpPr>
              <p:nvPr/>
            </p:nvSpPr>
            <p:spPr bwMode="auto">
              <a:xfrm>
                <a:off x="3603" y="2772"/>
                <a:ext cx="424" cy="322"/>
              </a:xfrm>
              <a:custGeom>
                <a:avLst/>
                <a:gdLst>
                  <a:gd name="T0" fmla="*/ 170 w 424"/>
                  <a:gd name="T1" fmla="*/ 0 h 322"/>
                  <a:gd name="T2" fmla="*/ 135 w 424"/>
                  <a:gd name="T3" fmla="*/ 83 h 322"/>
                  <a:gd name="T4" fmla="*/ 143 w 424"/>
                  <a:gd name="T5" fmla="*/ 86 h 322"/>
                  <a:gd name="T6" fmla="*/ 150 w 424"/>
                  <a:gd name="T7" fmla="*/ 88 h 322"/>
                  <a:gd name="T8" fmla="*/ 159 w 424"/>
                  <a:gd name="T9" fmla="*/ 91 h 322"/>
                  <a:gd name="T10" fmla="*/ 168 w 424"/>
                  <a:gd name="T11" fmla="*/ 93 h 322"/>
                  <a:gd name="T12" fmla="*/ 179 w 424"/>
                  <a:gd name="T13" fmla="*/ 95 h 322"/>
                  <a:gd name="T14" fmla="*/ 189 w 424"/>
                  <a:gd name="T15" fmla="*/ 96 h 322"/>
                  <a:gd name="T16" fmla="*/ 199 w 424"/>
                  <a:gd name="T17" fmla="*/ 98 h 322"/>
                  <a:gd name="T18" fmla="*/ 211 w 424"/>
                  <a:gd name="T19" fmla="*/ 99 h 322"/>
                  <a:gd name="T20" fmla="*/ 223 w 424"/>
                  <a:gd name="T21" fmla="*/ 100 h 322"/>
                  <a:gd name="T22" fmla="*/ 245 w 424"/>
                  <a:gd name="T23" fmla="*/ 100 h 322"/>
                  <a:gd name="T24" fmla="*/ 256 w 424"/>
                  <a:gd name="T25" fmla="*/ 100 h 322"/>
                  <a:gd name="T26" fmla="*/ 266 w 424"/>
                  <a:gd name="T27" fmla="*/ 99 h 322"/>
                  <a:gd name="T28" fmla="*/ 277 w 424"/>
                  <a:gd name="T29" fmla="*/ 97 h 322"/>
                  <a:gd name="T30" fmla="*/ 288 w 424"/>
                  <a:gd name="T31" fmla="*/ 95 h 322"/>
                  <a:gd name="T32" fmla="*/ 298 w 424"/>
                  <a:gd name="T33" fmla="*/ 94 h 322"/>
                  <a:gd name="T34" fmla="*/ 310 w 424"/>
                  <a:gd name="T35" fmla="*/ 91 h 322"/>
                  <a:gd name="T36" fmla="*/ 321 w 424"/>
                  <a:gd name="T37" fmla="*/ 88 h 322"/>
                  <a:gd name="T38" fmla="*/ 424 w 424"/>
                  <a:gd name="T39" fmla="*/ 243 h 322"/>
                  <a:gd name="T40" fmla="*/ 414 w 424"/>
                  <a:gd name="T41" fmla="*/ 247 h 322"/>
                  <a:gd name="T42" fmla="*/ 405 w 424"/>
                  <a:gd name="T43" fmla="*/ 250 h 322"/>
                  <a:gd name="T44" fmla="*/ 396 w 424"/>
                  <a:gd name="T45" fmla="*/ 253 h 322"/>
                  <a:gd name="T46" fmla="*/ 387 w 424"/>
                  <a:gd name="T47" fmla="*/ 256 h 322"/>
                  <a:gd name="T48" fmla="*/ 379 w 424"/>
                  <a:gd name="T49" fmla="*/ 258 h 322"/>
                  <a:gd name="T50" fmla="*/ 369 w 424"/>
                  <a:gd name="T51" fmla="*/ 261 h 322"/>
                  <a:gd name="T52" fmla="*/ 361 w 424"/>
                  <a:gd name="T53" fmla="*/ 263 h 322"/>
                  <a:gd name="T54" fmla="*/ 353 w 424"/>
                  <a:gd name="T55" fmla="*/ 265 h 322"/>
                  <a:gd name="T56" fmla="*/ 344 w 424"/>
                  <a:gd name="T57" fmla="*/ 267 h 322"/>
                  <a:gd name="T58" fmla="*/ 335 w 424"/>
                  <a:gd name="T59" fmla="*/ 269 h 322"/>
                  <a:gd name="T60" fmla="*/ 324 w 424"/>
                  <a:gd name="T61" fmla="*/ 271 h 322"/>
                  <a:gd name="T62" fmla="*/ 315 w 424"/>
                  <a:gd name="T63" fmla="*/ 273 h 322"/>
                  <a:gd name="T64" fmla="*/ 305 w 424"/>
                  <a:gd name="T65" fmla="*/ 275 h 322"/>
                  <a:gd name="T66" fmla="*/ 294 w 424"/>
                  <a:gd name="T67" fmla="*/ 276 h 322"/>
                  <a:gd name="T68" fmla="*/ 283 w 424"/>
                  <a:gd name="T69" fmla="*/ 277 h 322"/>
                  <a:gd name="T70" fmla="*/ 271 w 424"/>
                  <a:gd name="T71" fmla="*/ 277 h 322"/>
                  <a:gd name="T72" fmla="*/ 259 w 424"/>
                  <a:gd name="T73" fmla="*/ 278 h 322"/>
                  <a:gd name="T74" fmla="*/ 248 w 424"/>
                  <a:gd name="T75" fmla="*/ 278 h 322"/>
                  <a:gd name="T76" fmla="*/ 236 w 424"/>
                  <a:gd name="T77" fmla="*/ 278 h 322"/>
                  <a:gd name="T78" fmla="*/ 221 w 424"/>
                  <a:gd name="T79" fmla="*/ 278 h 322"/>
                  <a:gd name="T80" fmla="*/ 207 w 424"/>
                  <a:gd name="T81" fmla="*/ 278 h 322"/>
                  <a:gd name="T82" fmla="*/ 198 w 424"/>
                  <a:gd name="T83" fmla="*/ 277 h 322"/>
                  <a:gd name="T84" fmla="*/ 187 w 424"/>
                  <a:gd name="T85" fmla="*/ 277 h 322"/>
                  <a:gd name="T86" fmla="*/ 176 w 424"/>
                  <a:gd name="T87" fmla="*/ 276 h 322"/>
                  <a:gd name="T88" fmla="*/ 164 w 424"/>
                  <a:gd name="T89" fmla="*/ 274 h 322"/>
                  <a:gd name="T90" fmla="*/ 153 w 424"/>
                  <a:gd name="T91" fmla="*/ 272 h 322"/>
                  <a:gd name="T92" fmla="*/ 143 w 424"/>
                  <a:gd name="T93" fmla="*/ 271 h 322"/>
                  <a:gd name="T94" fmla="*/ 130 w 424"/>
                  <a:gd name="T95" fmla="*/ 268 h 322"/>
                  <a:gd name="T96" fmla="*/ 120 w 424"/>
                  <a:gd name="T97" fmla="*/ 265 h 322"/>
                  <a:gd name="T98" fmla="*/ 108 w 424"/>
                  <a:gd name="T99" fmla="*/ 263 h 322"/>
                  <a:gd name="T100" fmla="*/ 98 w 424"/>
                  <a:gd name="T101" fmla="*/ 260 h 322"/>
                  <a:gd name="T102" fmla="*/ 87 w 424"/>
                  <a:gd name="T103" fmla="*/ 257 h 322"/>
                  <a:gd name="T104" fmla="*/ 76 w 424"/>
                  <a:gd name="T105" fmla="*/ 254 h 322"/>
                  <a:gd name="T106" fmla="*/ 63 w 424"/>
                  <a:gd name="T107" fmla="*/ 249 h 322"/>
                  <a:gd name="T108" fmla="*/ 30 w 424"/>
                  <a:gd name="T109" fmla="*/ 322 h 322"/>
                  <a:gd name="T110" fmla="*/ 0 w 424"/>
                  <a:gd name="T111" fmla="*/ 115 h 322"/>
                  <a:gd name="T112" fmla="*/ 170 w 424"/>
                  <a:gd name="T113" fmla="*/ 0 h 3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4"/>
                  <a:gd name="T172" fmla="*/ 0 h 322"/>
                  <a:gd name="T173" fmla="*/ 424 w 424"/>
                  <a:gd name="T174" fmla="*/ 322 h 32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4" h="322">
                    <a:moveTo>
                      <a:pt x="170" y="0"/>
                    </a:moveTo>
                    <a:lnTo>
                      <a:pt x="135" y="83"/>
                    </a:lnTo>
                    <a:lnTo>
                      <a:pt x="143" y="86"/>
                    </a:lnTo>
                    <a:lnTo>
                      <a:pt x="150" y="88"/>
                    </a:lnTo>
                    <a:lnTo>
                      <a:pt x="159" y="91"/>
                    </a:lnTo>
                    <a:lnTo>
                      <a:pt x="168" y="93"/>
                    </a:lnTo>
                    <a:lnTo>
                      <a:pt x="179" y="95"/>
                    </a:lnTo>
                    <a:lnTo>
                      <a:pt x="189" y="96"/>
                    </a:lnTo>
                    <a:lnTo>
                      <a:pt x="199" y="98"/>
                    </a:lnTo>
                    <a:lnTo>
                      <a:pt x="211" y="99"/>
                    </a:lnTo>
                    <a:lnTo>
                      <a:pt x="223" y="100"/>
                    </a:lnTo>
                    <a:lnTo>
                      <a:pt x="245" y="100"/>
                    </a:lnTo>
                    <a:lnTo>
                      <a:pt x="256" y="100"/>
                    </a:lnTo>
                    <a:lnTo>
                      <a:pt x="266" y="99"/>
                    </a:lnTo>
                    <a:lnTo>
                      <a:pt x="277" y="97"/>
                    </a:lnTo>
                    <a:lnTo>
                      <a:pt x="288" y="95"/>
                    </a:lnTo>
                    <a:lnTo>
                      <a:pt x="298" y="94"/>
                    </a:lnTo>
                    <a:lnTo>
                      <a:pt x="310" y="91"/>
                    </a:lnTo>
                    <a:lnTo>
                      <a:pt x="321" y="88"/>
                    </a:lnTo>
                    <a:lnTo>
                      <a:pt x="424" y="243"/>
                    </a:lnTo>
                    <a:lnTo>
                      <a:pt x="414" y="247"/>
                    </a:lnTo>
                    <a:lnTo>
                      <a:pt x="405" y="250"/>
                    </a:lnTo>
                    <a:lnTo>
                      <a:pt x="396" y="253"/>
                    </a:lnTo>
                    <a:lnTo>
                      <a:pt x="387" y="256"/>
                    </a:lnTo>
                    <a:lnTo>
                      <a:pt x="379" y="258"/>
                    </a:lnTo>
                    <a:lnTo>
                      <a:pt x="369" y="261"/>
                    </a:lnTo>
                    <a:lnTo>
                      <a:pt x="361" y="263"/>
                    </a:lnTo>
                    <a:lnTo>
                      <a:pt x="353" y="265"/>
                    </a:lnTo>
                    <a:lnTo>
                      <a:pt x="344" y="267"/>
                    </a:lnTo>
                    <a:lnTo>
                      <a:pt x="335" y="269"/>
                    </a:lnTo>
                    <a:lnTo>
                      <a:pt x="324" y="271"/>
                    </a:lnTo>
                    <a:lnTo>
                      <a:pt x="315" y="273"/>
                    </a:lnTo>
                    <a:lnTo>
                      <a:pt x="305" y="275"/>
                    </a:lnTo>
                    <a:lnTo>
                      <a:pt x="294" y="276"/>
                    </a:lnTo>
                    <a:lnTo>
                      <a:pt x="283" y="277"/>
                    </a:lnTo>
                    <a:lnTo>
                      <a:pt x="271" y="277"/>
                    </a:lnTo>
                    <a:lnTo>
                      <a:pt x="259" y="278"/>
                    </a:lnTo>
                    <a:lnTo>
                      <a:pt x="248" y="278"/>
                    </a:lnTo>
                    <a:lnTo>
                      <a:pt x="236" y="278"/>
                    </a:lnTo>
                    <a:lnTo>
                      <a:pt x="221" y="278"/>
                    </a:lnTo>
                    <a:lnTo>
                      <a:pt x="207" y="278"/>
                    </a:lnTo>
                    <a:lnTo>
                      <a:pt x="198" y="277"/>
                    </a:lnTo>
                    <a:lnTo>
                      <a:pt x="187" y="277"/>
                    </a:lnTo>
                    <a:lnTo>
                      <a:pt x="176" y="276"/>
                    </a:lnTo>
                    <a:lnTo>
                      <a:pt x="164" y="274"/>
                    </a:lnTo>
                    <a:lnTo>
                      <a:pt x="153" y="272"/>
                    </a:lnTo>
                    <a:lnTo>
                      <a:pt x="143" y="271"/>
                    </a:lnTo>
                    <a:lnTo>
                      <a:pt x="130" y="268"/>
                    </a:lnTo>
                    <a:lnTo>
                      <a:pt x="120" y="265"/>
                    </a:lnTo>
                    <a:lnTo>
                      <a:pt x="108" y="263"/>
                    </a:lnTo>
                    <a:lnTo>
                      <a:pt x="98" y="260"/>
                    </a:lnTo>
                    <a:lnTo>
                      <a:pt x="87" y="257"/>
                    </a:lnTo>
                    <a:lnTo>
                      <a:pt x="76" y="254"/>
                    </a:lnTo>
                    <a:lnTo>
                      <a:pt x="63" y="249"/>
                    </a:lnTo>
                    <a:lnTo>
                      <a:pt x="30" y="322"/>
                    </a:lnTo>
                    <a:lnTo>
                      <a:pt x="0" y="115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3" name="Freeform 13"/>
              <p:cNvSpPr>
                <a:spLocks/>
              </p:cNvSpPr>
              <p:nvPr/>
            </p:nvSpPr>
            <p:spPr bwMode="auto">
              <a:xfrm>
                <a:off x="3909" y="2709"/>
                <a:ext cx="369" cy="349"/>
              </a:xfrm>
              <a:custGeom>
                <a:avLst/>
                <a:gdLst>
                  <a:gd name="T0" fmla="*/ 369 w 369"/>
                  <a:gd name="T1" fmla="*/ 77 h 349"/>
                  <a:gd name="T2" fmla="*/ 364 w 369"/>
                  <a:gd name="T3" fmla="*/ 84 h 349"/>
                  <a:gd name="T4" fmla="*/ 361 w 369"/>
                  <a:gd name="T5" fmla="*/ 91 h 349"/>
                  <a:gd name="T6" fmla="*/ 357 w 369"/>
                  <a:gd name="T7" fmla="*/ 97 h 349"/>
                  <a:gd name="T8" fmla="*/ 354 w 369"/>
                  <a:gd name="T9" fmla="*/ 103 h 349"/>
                  <a:gd name="T10" fmla="*/ 350 w 369"/>
                  <a:gd name="T11" fmla="*/ 110 h 349"/>
                  <a:gd name="T12" fmla="*/ 346 w 369"/>
                  <a:gd name="T13" fmla="*/ 117 h 349"/>
                  <a:gd name="T14" fmla="*/ 342 w 369"/>
                  <a:gd name="T15" fmla="*/ 123 h 349"/>
                  <a:gd name="T16" fmla="*/ 337 w 369"/>
                  <a:gd name="T17" fmla="*/ 130 h 349"/>
                  <a:gd name="T18" fmla="*/ 332 w 369"/>
                  <a:gd name="T19" fmla="*/ 137 h 349"/>
                  <a:gd name="T20" fmla="*/ 326 w 369"/>
                  <a:gd name="T21" fmla="*/ 144 h 349"/>
                  <a:gd name="T22" fmla="*/ 321 w 369"/>
                  <a:gd name="T23" fmla="*/ 151 h 349"/>
                  <a:gd name="T24" fmla="*/ 316 w 369"/>
                  <a:gd name="T25" fmla="*/ 157 h 349"/>
                  <a:gd name="T26" fmla="*/ 310 w 369"/>
                  <a:gd name="T27" fmla="*/ 164 h 349"/>
                  <a:gd name="T28" fmla="*/ 304 w 369"/>
                  <a:gd name="T29" fmla="*/ 172 h 349"/>
                  <a:gd name="T30" fmla="*/ 298 w 369"/>
                  <a:gd name="T31" fmla="*/ 179 h 349"/>
                  <a:gd name="T32" fmla="*/ 291 w 369"/>
                  <a:gd name="T33" fmla="*/ 186 h 349"/>
                  <a:gd name="T34" fmla="*/ 286 w 369"/>
                  <a:gd name="T35" fmla="*/ 192 h 349"/>
                  <a:gd name="T36" fmla="*/ 278 w 369"/>
                  <a:gd name="T37" fmla="*/ 200 h 349"/>
                  <a:gd name="T38" fmla="*/ 271 w 369"/>
                  <a:gd name="T39" fmla="*/ 206 h 349"/>
                  <a:gd name="T40" fmla="*/ 265 w 369"/>
                  <a:gd name="T41" fmla="*/ 212 h 349"/>
                  <a:gd name="T42" fmla="*/ 257 w 369"/>
                  <a:gd name="T43" fmla="*/ 219 h 349"/>
                  <a:gd name="T44" fmla="*/ 252 w 369"/>
                  <a:gd name="T45" fmla="*/ 224 h 349"/>
                  <a:gd name="T46" fmla="*/ 245 w 369"/>
                  <a:gd name="T47" fmla="*/ 229 h 349"/>
                  <a:gd name="T48" fmla="*/ 237 w 369"/>
                  <a:gd name="T49" fmla="*/ 235 h 349"/>
                  <a:gd name="T50" fmla="*/ 229 w 369"/>
                  <a:gd name="T51" fmla="*/ 241 h 349"/>
                  <a:gd name="T52" fmla="*/ 222 w 369"/>
                  <a:gd name="T53" fmla="*/ 246 h 349"/>
                  <a:gd name="T54" fmla="*/ 214 w 369"/>
                  <a:gd name="T55" fmla="*/ 252 h 349"/>
                  <a:gd name="T56" fmla="*/ 204 w 369"/>
                  <a:gd name="T57" fmla="*/ 259 h 349"/>
                  <a:gd name="T58" fmla="*/ 196 w 369"/>
                  <a:gd name="T59" fmla="*/ 265 h 349"/>
                  <a:gd name="T60" fmla="*/ 187 w 369"/>
                  <a:gd name="T61" fmla="*/ 271 h 349"/>
                  <a:gd name="T62" fmla="*/ 177 w 369"/>
                  <a:gd name="T63" fmla="*/ 277 h 349"/>
                  <a:gd name="T64" fmla="*/ 167 w 369"/>
                  <a:gd name="T65" fmla="*/ 282 h 349"/>
                  <a:gd name="T66" fmla="*/ 218 w 369"/>
                  <a:gd name="T67" fmla="*/ 349 h 349"/>
                  <a:gd name="T68" fmla="*/ 15 w 369"/>
                  <a:gd name="T69" fmla="*/ 263 h 349"/>
                  <a:gd name="T70" fmla="*/ 0 w 369"/>
                  <a:gd name="T71" fmla="*/ 93 h 349"/>
                  <a:gd name="T72" fmla="*/ 42 w 369"/>
                  <a:gd name="T73" fmla="*/ 141 h 349"/>
                  <a:gd name="T74" fmla="*/ 52 w 369"/>
                  <a:gd name="T75" fmla="*/ 136 h 349"/>
                  <a:gd name="T76" fmla="*/ 61 w 369"/>
                  <a:gd name="T77" fmla="*/ 132 h 349"/>
                  <a:gd name="T78" fmla="*/ 74 w 369"/>
                  <a:gd name="T79" fmla="*/ 126 h 349"/>
                  <a:gd name="T80" fmla="*/ 86 w 369"/>
                  <a:gd name="T81" fmla="*/ 119 h 349"/>
                  <a:gd name="T82" fmla="*/ 99 w 369"/>
                  <a:gd name="T83" fmla="*/ 111 h 349"/>
                  <a:gd name="T84" fmla="*/ 109 w 369"/>
                  <a:gd name="T85" fmla="*/ 104 h 349"/>
                  <a:gd name="T86" fmla="*/ 119 w 369"/>
                  <a:gd name="T87" fmla="*/ 96 h 349"/>
                  <a:gd name="T88" fmla="*/ 129 w 369"/>
                  <a:gd name="T89" fmla="*/ 88 h 349"/>
                  <a:gd name="T90" fmla="*/ 137 w 369"/>
                  <a:gd name="T91" fmla="*/ 80 h 349"/>
                  <a:gd name="T92" fmla="*/ 146 w 369"/>
                  <a:gd name="T93" fmla="*/ 72 h 349"/>
                  <a:gd name="T94" fmla="*/ 155 w 369"/>
                  <a:gd name="T95" fmla="*/ 62 h 349"/>
                  <a:gd name="T96" fmla="*/ 163 w 369"/>
                  <a:gd name="T97" fmla="*/ 53 h 349"/>
                  <a:gd name="T98" fmla="*/ 170 w 369"/>
                  <a:gd name="T99" fmla="*/ 44 h 349"/>
                  <a:gd name="T100" fmla="*/ 177 w 369"/>
                  <a:gd name="T101" fmla="*/ 36 h 349"/>
                  <a:gd name="T102" fmla="*/ 184 w 369"/>
                  <a:gd name="T103" fmla="*/ 25 h 349"/>
                  <a:gd name="T104" fmla="*/ 190 w 369"/>
                  <a:gd name="T105" fmla="*/ 15 h 349"/>
                  <a:gd name="T106" fmla="*/ 194 w 369"/>
                  <a:gd name="T107" fmla="*/ 8 h 349"/>
                  <a:gd name="T108" fmla="*/ 197 w 369"/>
                  <a:gd name="T109" fmla="*/ 0 h 349"/>
                  <a:gd name="T110" fmla="*/ 369 w 369"/>
                  <a:gd name="T111" fmla="*/ 77 h 3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69"/>
                  <a:gd name="T169" fmla="*/ 0 h 349"/>
                  <a:gd name="T170" fmla="*/ 369 w 369"/>
                  <a:gd name="T171" fmla="*/ 349 h 3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69" h="349">
                    <a:moveTo>
                      <a:pt x="369" y="77"/>
                    </a:moveTo>
                    <a:lnTo>
                      <a:pt x="364" y="84"/>
                    </a:lnTo>
                    <a:lnTo>
                      <a:pt x="361" y="91"/>
                    </a:lnTo>
                    <a:lnTo>
                      <a:pt x="357" y="97"/>
                    </a:lnTo>
                    <a:lnTo>
                      <a:pt x="354" y="103"/>
                    </a:lnTo>
                    <a:lnTo>
                      <a:pt x="350" y="110"/>
                    </a:lnTo>
                    <a:lnTo>
                      <a:pt x="346" y="117"/>
                    </a:lnTo>
                    <a:lnTo>
                      <a:pt x="342" y="123"/>
                    </a:lnTo>
                    <a:lnTo>
                      <a:pt x="337" y="130"/>
                    </a:lnTo>
                    <a:lnTo>
                      <a:pt x="332" y="137"/>
                    </a:lnTo>
                    <a:lnTo>
                      <a:pt x="326" y="144"/>
                    </a:lnTo>
                    <a:lnTo>
                      <a:pt x="321" y="151"/>
                    </a:lnTo>
                    <a:lnTo>
                      <a:pt x="316" y="157"/>
                    </a:lnTo>
                    <a:lnTo>
                      <a:pt x="310" y="164"/>
                    </a:lnTo>
                    <a:lnTo>
                      <a:pt x="304" y="172"/>
                    </a:lnTo>
                    <a:lnTo>
                      <a:pt x="298" y="179"/>
                    </a:lnTo>
                    <a:lnTo>
                      <a:pt x="291" y="186"/>
                    </a:lnTo>
                    <a:lnTo>
                      <a:pt x="286" y="192"/>
                    </a:lnTo>
                    <a:lnTo>
                      <a:pt x="278" y="200"/>
                    </a:lnTo>
                    <a:lnTo>
                      <a:pt x="271" y="206"/>
                    </a:lnTo>
                    <a:lnTo>
                      <a:pt x="265" y="212"/>
                    </a:lnTo>
                    <a:lnTo>
                      <a:pt x="257" y="219"/>
                    </a:lnTo>
                    <a:lnTo>
                      <a:pt x="252" y="224"/>
                    </a:lnTo>
                    <a:lnTo>
                      <a:pt x="245" y="229"/>
                    </a:lnTo>
                    <a:lnTo>
                      <a:pt x="237" y="235"/>
                    </a:lnTo>
                    <a:lnTo>
                      <a:pt x="229" y="241"/>
                    </a:lnTo>
                    <a:lnTo>
                      <a:pt x="222" y="246"/>
                    </a:lnTo>
                    <a:lnTo>
                      <a:pt x="214" y="252"/>
                    </a:lnTo>
                    <a:lnTo>
                      <a:pt x="204" y="259"/>
                    </a:lnTo>
                    <a:lnTo>
                      <a:pt x="196" y="265"/>
                    </a:lnTo>
                    <a:lnTo>
                      <a:pt x="187" y="271"/>
                    </a:lnTo>
                    <a:lnTo>
                      <a:pt x="177" y="277"/>
                    </a:lnTo>
                    <a:lnTo>
                      <a:pt x="167" y="282"/>
                    </a:lnTo>
                    <a:lnTo>
                      <a:pt x="218" y="349"/>
                    </a:lnTo>
                    <a:lnTo>
                      <a:pt x="15" y="263"/>
                    </a:lnTo>
                    <a:lnTo>
                      <a:pt x="0" y="93"/>
                    </a:lnTo>
                    <a:lnTo>
                      <a:pt x="42" y="141"/>
                    </a:lnTo>
                    <a:lnTo>
                      <a:pt x="52" y="136"/>
                    </a:lnTo>
                    <a:lnTo>
                      <a:pt x="61" y="132"/>
                    </a:lnTo>
                    <a:lnTo>
                      <a:pt x="74" y="126"/>
                    </a:lnTo>
                    <a:lnTo>
                      <a:pt x="86" y="119"/>
                    </a:lnTo>
                    <a:lnTo>
                      <a:pt x="99" y="111"/>
                    </a:lnTo>
                    <a:lnTo>
                      <a:pt x="109" y="104"/>
                    </a:lnTo>
                    <a:lnTo>
                      <a:pt x="119" y="96"/>
                    </a:lnTo>
                    <a:lnTo>
                      <a:pt x="129" y="88"/>
                    </a:lnTo>
                    <a:lnTo>
                      <a:pt x="137" y="80"/>
                    </a:lnTo>
                    <a:lnTo>
                      <a:pt x="146" y="72"/>
                    </a:lnTo>
                    <a:lnTo>
                      <a:pt x="155" y="62"/>
                    </a:lnTo>
                    <a:lnTo>
                      <a:pt x="163" y="53"/>
                    </a:lnTo>
                    <a:lnTo>
                      <a:pt x="170" y="44"/>
                    </a:lnTo>
                    <a:lnTo>
                      <a:pt x="177" y="36"/>
                    </a:lnTo>
                    <a:lnTo>
                      <a:pt x="184" y="25"/>
                    </a:lnTo>
                    <a:lnTo>
                      <a:pt x="190" y="15"/>
                    </a:lnTo>
                    <a:lnTo>
                      <a:pt x="194" y="8"/>
                    </a:lnTo>
                    <a:lnTo>
                      <a:pt x="197" y="0"/>
                    </a:lnTo>
                    <a:lnTo>
                      <a:pt x="369" y="77"/>
                    </a:lnTo>
                    <a:close/>
                  </a:path>
                </a:pathLst>
              </a:custGeom>
              <a:solidFill>
                <a:srgbClr val="00808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4" name="Freeform 14"/>
              <p:cNvSpPr>
                <a:spLocks/>
              </p:cNvSpPr>
              <p:nvPr/>
            </p:nvSpPr>
            <p:spPr bwMode="auto">
              <a:xfrm>
                <a:off x="4032" y="2397"/>
                <a:ext cx="340" cy="406"/>
              </a:xfrm>
              <a:custGeom>
                <a:avLst/>
                <a:gdLst>
                  <a:gd name="T0" fmla="*/ 0 w 340"/>
                  <a:gd name="T1" fmla="*/ 258 h 406"/>
                  <a:gd name="T2" fmla="*/ 85 w 340"/>
                  <a:gd name="T3" fmla="*/ 288 h 406"/>
                  <a:gd name="T4" fmla="*/ 89 w 340"/>
                  <a:gd name="T5" fmla="*/ 278 h 406"/>
                  <a:gd name="T6" fmla="*/ 93 w 340"/>
                  <a:gd name="T7" fmla="*/ 269 h 406"/>
                  <a:gd name="T8" fmla="*/ 95 w 340"/>
                  <a:gd name="T9" fmla="*/ 260 h 406"/>
                  <a:gd name="T10" fmla="*/ 98 w 340"/>
                  <a:gd name="T11" fmla="*/ 252 h 406"/>
                  <a:gd name="T12" fmla="*/ 100 w 340"/>
                  <a:gd name="T13" fmla="*/ 242 h 406"/>
                  <a:gd name="T14" fmla="*/ 102 w 340"/>
                  <a:gd name="T15" fmla="*/ 232 h 406"/>
                  <a:gd name="T16" fmla="*/ 104 w 340"/>
                  <a:gd name="T17" fmla="*/ 222 h 406"/>
                  <a:gd name="T18" fmla="*/ 105 w 340"/>
                  <a:gd name="T19" fmla="*/ 213 h 406"/>
                  <a:gd name="T20" fmla="*/ 107 w 340"/>
                  <a:gd name="T21" fmla="*/ 202 h 406"/>
                  <a:gd name="T22" fmla="*/ 107 w 340"/>
                  <a:gd name="T23" fmla="*/ 190 h 406"/>
                  <a:gd name="T24" fmla="*/ 107 w 340"/>
                  <a:gd name="T25" fmla="*/ 170 h 406"/>
                  <a:gd name="T26" fmla="*/ 107 w 340"/>
                  <a:gd name="T27" fmla="*/ 159 h 406"/>
                  <a:gd name="T28" fmla="*/ 106 w 340"/>
                  <a:gd name="T29" fmla="*/ 149 h 406"/>
                  <a:gd name="T30" fmla="*/ 105 w 340"/>
                  <a:gd name="T31" fmla="*/ 139 h 406"/>
                  <a:gd name="T32" fmla="*/ 103 w 340"/>
                  <a:gd name="T33" fmla="*/ 129 h 406"/>
                  <a:gd name="T34" fmla="*/ 101 w 340"/>
                  <a:gd name="T35" fmla="*/ 120 h 406"/>
                  <a:gd name="T36" fmla="*/ 98 w 340"/>
                  <a:gd name="T37" fmla="*/ 109 h 406"/>
                  <a:gd name="T38" fmla="*/ 95 w 340"/>
                  <a:gd name="T39" fmla="*/ 98 h 406"/>
                  <a:gd name="T40" fmla="*/ 259 w 340"/>
                  <a:gd name="T41" fmla="*/ 0 h 406"/>
                  <a:gd name="T42" fmla="*/ 263 w 340"/>
                  <a:gd name="T43" fmla="*/ 9 h 406"/>
                  <a:gd name="T44" fmla="*/ 266 w 340"/>
                  <a:gd name="T45" fmla="*/ 18 h 406"/>
                  <a:gd name="T46" fmla="*/ 269 w 340"/>
                  <a:gd name="T47" fmla="*/ 27 h 406"/>
                  <a:gd name="T48" fmla="*/ 272 w 340"/>
                  <a:gd name="T49" fmla="*/ 35 h 406"/>
                  <a:gd name="T50" fmla="*/ 275 w 340"/>
                  <a:gd name="T51" fmla="*/ 43 h 406"/>
                  <a:gd name="T52" fmla="*/ 278 w 340"/>
                  <a:gd name="T53" fmla="*/ 52 h 406"/>
                  <a:gd name="T54" fmla="*/ 280 w 340"/>
                  <a:gd name="T55" fmla="*/ 59 h 406"/>
                  <a:gd name="T56" fmla="*/ 282 w 340"/>
                  <a:gd name="T57" fmla="*/ 68 h 406"/>
                  <a:gd name="T58" fmla="*/ 284 w 340"/>
                  <a:gd name="T59" fmla="*/ 76 h 406"/>
                  <a:gd name="T60" fmla="*/ 287 w 340"/>
                  <a:gd name="T61" fmla="*/ 85 h 406"/>
                  <a:gd name="T62" fmla="*/ 288 w 340"/>
                  <a:gd name="T63" fmla="*/ 95 h 406"/>
                  <a:gd name="T64" fmla="*/ 290 w 340"/>
                  <a:gd name="T65" fmla="*/ 104 h 406"/>
                  <a:gd name="T66" fmla="*/ 292 w 340"/>
                  <a:gd name="T67" fmla="*/ 113 h 406"/>
                  <a:gd name="T68" fmla="*/ 294 w 340"/>
                  <a:gd name="T69" fmla="*/ 123 h 406"/>
                  <a:gd name="T70" fmla="*/ 294 w 340"/>
                  <a:gd name="T71" fmla="*/ 134 h 406"/>
                  <a:gd name="T72" fmla="*/ 295 w 340"/>
                  <a:gd name="T73" fmla="*/ 145 h 406"/>
                  <a:gd name="T74" fmla="*/ 296 w 340"/>
                  <a:gd name="T75" fmla="*/ 156 h 406"/>
                  <a:gd name="T76" fmla="*/ 296 w 340"/>
                  <a:gd name="T77" fmla="*/ 167 h 406"/>
                  <a:gd name="T78" fmla="*/ 296 w 340"/>
                  <a:gd name="T79" fmla="*/ 178 h 406"/>
                  <a:gd name="T80" fmla="*/ 296 w 340"/>
                  <a:gd name="T81" fmla="*/ 192 h 406"/>
                  <a:gd name="T82" fmla="*/ 296 w 340"/>
                  <a:gd name="T83" fmla="*/ 205 h 406"/>
                  <a:gd name="T84" fmla="*/ 295 w 340"/>
                  <a:gd name="T85" fmla="*/ 214 h 406"/>
                  <a:gd name="T86" fmla="*/ 294 w 340"/>
                  <a:gd name="T87" fmla="*/ 224 h 406"/>
                  <a:gd name="T88" fmla="*/ 294 w 340"/>
                  <a:gd name="T89" fmla="*/ 235 h 406"/>
                  <a:gd name="T90" fmla="*/ 292 w 340"/>
                  <a:gd name="T91" fmla="*/ 247 h 406"/>
                  <a:gd name="T92" fmla="*/ 290 w 340"/>
                  <a:gd name="T93" fmla="*/ 257 h 406"/>
                  <a:gd name="T94" fmla="*/ 288 w 340"/>
                  <a:gd name="T95" fmla="*/ 267 h 406"/>
                  <a:gd name="T96" fmla="*/ 285 w 340"/>
                  <a:gd name="T97" fmla="*/ 279 h 406"/>
                  <a:gd name="T98" fmla="*/ 282 w 340"/>
                  <a:gd name="T99" fmla="*/ 288 h 406"/>
                  <a:gd name="T100" fmla="*/ 280 w 340"/>
                  <a:gd name="T101" fmla="*/ 299 h 406"/>
                  <a:gd name="T102" fmla="*/ 277 w 340"/>
                  <a:gd name="T103" fmla="*/ 309 h 406"/>
                  <a:gd name="T104" fmla="*/ 273 w 340"/>
                  <a:gd name="T105" fmla="*/ 319 h 406"/>
                  <a:gd name="T106" fmla="*/ 270 w 340"/>
                  <a:gd name="T107" fmla="*/ 330 h 406"/>
                  <a:gd name="T108" fmla="*/ 265 w 340"/>
                  <a:gd name="T109" fmla="*/ 343 h 406"/>
                  <a:gd name="T110" fmla="*/ 260 w 340"/>
                  <a:gd name="T111" fmla="*/ 355 h 406"/>
                  <a:gd name="T112" fmla="*/ 340 w 340"/>
                  <a:gd name="T113" fmla="*/ 386 h 406"/>
                  <a:gd name="T114" fmla="*/ 140 w 340"/>
                  <a:gd name="T115" fmla="*/ 406 h 406"/>
                  <a:gd name="T116" fmla="*/ 0 w 340"/>
                  <a:gd name="T117" fmla="*/ 258 h 4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"/>
                  <a:gd name="T178" fmla="*/ 0 h 406"/>
                  <a:gd name="T179" fmla="*/ 340 w 340"/>
                  <a:gd name="T180" fmla="*/ 406 h 4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" h="406">
                    <a:moveTo>
                      <a:pt x="0" y="258"/>
                    </a:moveTo>
                    <a:lnTo>
                      <a:pt x="85" y="288"/>
                    </a:lnTo>
                    <a:lnTo>
                      <a:pt x="89" y="278"/>
                    </a:lnTo>
                    <a:lnTo>
                      <a:pt x="93" y="269"/>
                    </a:lnTo>
                    <a:lnTo>
                      <a:pt x="95" y="260"/>
                    </a:lnTo>
                    <a:lnTo>
                      <a:pt x="98" y="252"/>
                    </a:lnTo>
                    <a:lnTo>
                      <a:pt x="100" y="242"/>
                    </a:lnTo>
                    <a:lnTo>
                      <a:pt x="102" y="232"/>
                    </a:lnTo>
                    <a:lnTo>
                      <a:pt x="104" y="222"/>
                    </a:lnTo>
                    <a:lnTo>
                      <a:pt x="105" y="213"/>
                    </a:lnTo>
                    <a:lnTo>
                      <a:pt x="107" y="202"/>
                    </a:lnTo>
                    <a:lnTo>
                      <a:pt x="107" y="190"/>
                    </a:lnTo>
                    <a:lnTo>
                      <a:pt x="107" y="170"/>
                    </a:lnTo>
                    <a:lnTo>
                      <a:pt x="107" y="159"/>
                    </a:lnTo>
                    <a:lnTo>
                      <a:pt x="106" y="149"/>
                    </a:lnTo>
                    <a:lnTo>
                      <a:pt x="105" y="139"/>
                    </a:lnTo>
                    <a:lnTo>
                      <a:pt x="103" y="129"/>
                    </a:lnTo>
                    <a:lnTo>
                      <a:pt x="101" y="120"/>
                    </a:lnTo>
                    <a:lnTo>
                      <a:pt x="98" y="109"/>
                    </a:lnTo>
                    <a:lnTo>
                      <a:pt x="95" y="98"/>
                    </a:lnTo>
                    <a:lnTo>
                      <a:pt x="259" y="0"/>
                    </a:lnTo>
                    <a:lnTo>
                      <a:pt x="263" y="9"/>
                    </a:lnTo>
                    <a:lnTo>
                      <a:pt x="266" y="18"/>
                    </a:lnTo>
                    <a:lnTo>
                      <a:pt x="269" y="27"/>
                    </a:lnTo>
                    <a:lnTo>
                      <a:pt x="272" y="35"/>
                    </a:lnTo>
                    <a:lnTo>
                      <a:pt x="275" y="43"/>
                    </a:lnTo>
                    <a:lnTo>
                      <a:pt x="278" y="52"/>
                    </a:lnTo>
                    <a:lnTo>
                      <a:pt x="280" y="59"/>
                    </a:lnTo>
                    <a:lnTo>
                      <a:pt x="282" y="68"/>
                    </a:lnTo>
                    <a:lnTo>
                      <a:pt x="284" y="76"/>
                    </a:lnTo>
                    <a:lnTo>
                      <a:pt x="287" y="85"/>
                    </a:lnTo>
                    <a:lnTo>
                      <a:pt x="288" y="95"/>
                    </a:lnTo>
                    <a:lnTo>
                      <a:pt x="290" y="104"/>
                    </a:lnTo>
                    <a:lnTo>
                      <a:pt x="292" y="113"/>
                    </a:lnTo>
                    <a:lnTo>
                      <a:pt x="294" y="123"/>
                    </a:lnTo>
                    <a:lnTo>
                      <a:pt x="294" y="134"/>
                    </a:lnTo>
                    <a:lnTo>
                      <a:pt x="295" y="145"/>
                    </a:lnTo>
                    <a:lnTo>
                      <a:pt x="296" y="156"/>
                    </a:lnTo>
                    <a:lnTo>
                      <a:pt x="296" y="167"/>
                    </a:lnTo>
                    <a:lnTo>
                      <a:pt x="296" y="178"/>
                    </a:lnTo>
                    <a:lnTo>
                      <a:pt x="296" y="192"/>
                    </a:lnTo>
                    <a:lnTo>
                      <a:pt x="296" y="205"/>
                    </a:lnTo>
                    <a:lnTo>
                      <a:pt x="295" y="214"/>
                    </a:lnTo>
                    <a:lnTo>
                      <a:pt x="294" y="224"/>
                    </a:lnTo>
                    <a:lnTo>
                      <a:pt x="294" y="235"/>
                    </a:lnTo>
                    <a:lnTo>
                      <a:pt x="292" y="247"/>
                    </a:lnTo>
                    <a:lnTo>
                      <a:pt x="290" y="257"/>
                    </a:lnTo>
                    <a:lnTo>
                      <a:pt x="288" y="267"/>
                    </a:lnTo>
                    <a:lnTo>
                      <a:pt x="285" y="279"/>
                    </a:lnTo>
                    <a:lnTo>
                      <a:pt x="282" y="288"/>
                    </a:lnTo>
                    <a:lnTo>
                      <a:pt x="280" y="299"/>
                    </a:lnTo>
                    <a:lnTo>
                      <a:pt x="277" y="309"/>
                    </a:lnTo>
                    <a:lnTo>
                      <a:pt x="273" y="319"/>
                    </a:lnTo>
                    <a:lnTo>
                      <a:pt x="270" y="330"/>
                    </a:lnTo>
                    <a:lnTo>
                      <a:pt x="265" y="343"/>
                    </a:lnTo>
                    <a:lnTo>
                      <a:pt x="260" y="355"/>
                    </a:lnTo>
                    <a:lnTo>
                      <a:pt x="340" y="386"/>
                    </a:lnTo>
                    <a:lnTo>
                      <a:pt x="140" y="40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5" name="Freeform 15"/>
              <p:cNvSpPr>
                <a:spLocks/>
              </p:cNvSpPr>
              <p:nvPr/>
            </p:nvSpPr>
            <p:spPr bwMode="auto">
              <a:xfrm>
                <a:off x="3970" y="2161"/>
                <a:ext cx="398" cy="359"/>
              </a:xfrm>
              <a:custGeom>
                <a:avLst/>
                <a:gdLst>
                  <a:gd name="T0" fmla="*/ 81 w 398"/>
                  <a:gd name="T1" fmla="*/ 0 h 359"/>
                  <a:gd name="T2" fmla="*/ 89 w 398"/>
                  <a:gd name="T3" fmla="*/ 4 h 359"/>
                  <a:gd name="T4" fmla="*/ 96 w 398"/>
                  <a:gd name="T5" fmla="*/ 7 h 359"/>
                  <a:gd name="T6" fmla="*/ 103 w 398"/>
                  <a:gd name="T7" fmla="*/ 10 h 359"/>
                  <a:gd name="T8" fmla="*/ 109 w 398"/>
                  <a:gd name="T9" fmla="*/ 14 h 359"/>
                  <a:gd name="T10" fmla="*/ 116 w 398"/>
                  <a:gd name="T11" fmla="*/ 18 h 359"/>
                  <a:gd name="T12" fmla="*/ 123 w 398"/>
                  <a:gd name="T13" fmla="*/ 22 h 359"/>
                  <a:gd name="T14" fmla="*/ 129 w 398"/>
                  <a:gd name="T15" fmla="*/ 26 h 359"/>
                  <a:gd name="T16" fmla="*/ 136 w 398"/>
                  <a:gd name="T17" fmla="*/ 29 h 359"/>
                  <a:gd name="T18" fmla="*/ 144 w 398"/>
                  <a:gd name="T19" fmla="*/ 35 h 359"/>
                  <a:gd name="T20" fmla="*/ 152 w 398"/>
                  <a:gd name="T21" fmla="*/ 40 h 359"/>
                  <a:gd name="T22" fmla="*/ 159 w 398"/>
                  <a:gd name="T23" fmla="*/ 45 h 359"/>
                  <a:gd name="T24" fmla="*/ 165 w 398"/>
                  <a:gd name="T25" fmla="*/ 50 h 359"/>
                  <a:gd name="T26" fmla="*/ 173 w 398"/>
                  <a:gd name="T27" fmla="*/ 55 h 359"/>
                  <a:gd name="T28" fmla="*/ 182 w 398"/>
                  <a:gd name="T29" fmla="*/ 61 h 359"/>
                  <a:gd name="T30" fmla="*/ 189 w 398"/>
                  <a:gd name="T31" fmla="*/ 67 h 359"/>
                  <a:gd name="T32" fmla="*/ 196 w 398"/>
                  <a:gd name="T33" fmla="*/ 73 h 359"/>
                  <a:gd name="T34" fmla="*/ 202 w 398"/>
                  <a:gd name="T35" fmla="*/ 79 h 359"/>
                  <a:gd name="T36" fmla="*/ 210 w 398"/>
                  <a:gd name="T37" fmla="*/ 86 h 359"/>
                  <a:gd name="T38" fmla="*/ 217 w 398"/>
                  <a:gd name="T39" fmla="*/ 92 h 359"/>
                  <a:gd name="T40" fmla="*/ 223 w 398"/>
                  <a:gd name="T41" fmla="*/ 98 h 359"/>
                  <a:gd name="T42" fmla="*/ 230 w 398"/>
                  <a:gd name="T43" fmla="*/ 105 h 359"/>
                  <a:gd name="T44" fmla="*/ 236 w 398"/>
                  <a:gd name="T45" fmla="*/ 110 h 359"/>
                  <a:gd name="T46" fmla="*/ 242 w 398"/>
                  <a:gd name="T47" fmla="*/ 117 h 359"/>
                  <a:gd name="T48" fmla="*/ 248 w 398"/>
                  <a:gd name="T49" fmla="*/ 124 h 359"/>
                  <a:gd name="T50" fmla="*/ 254 w 398"/>
                  <a:gd name="T51" fmla="*/ 132 h 359"/>
                  <a:gd name="T52" fmla="*/ 260 w 398"/>
                  <a:gd name="T53" fmla="*/ 139 h 359"/>
                  <a:gd name="T54" fmla="*/ 266 w 398"/>
                  <a:gd name="T55" fmla="*/ 146 h 359"/>
                  <a:gd name="T56" fmla="*/ 273 w 398"/>
                  <a:gd name="T57" fmla="*/ 155 h 359"/>
                  <a:gd name="T58" fmla="*/ 279 w 398"/>
                  <a:gd name="T59" fmla="*/ 163 h 359"/>
                  <a:gd name="T60" fmla="*/ 286 w 398"/>
                  <a:gd name="T61" fmla="*/ 172 h 359"/>
                  <a:gd name="T62" fmla="*/ 292 w 398"/>
                  <a:gd name="T63" fmla="*/ 181 h 359"/>
                  <a:gd name="T64" fmla="*/ 297 w 398"/>
                  <a:gd name="T65" fmla="*/ 191 h 359"/>
                  <a:gd name="T66" fmla="*/ 303 w 398"/>
                  <a:gd name="T67" fmla="*/ 201 h 359"/>
                  <a:gd name="T68" fmla="*/ 308 w 398"/>
                  <a:gd name="T69" fmla="*/ 210 h 359"/>
                  <a:gd name="T70" fmla="*/ 312 w 398"/>
                  <a:gd name="T71" fmla="*/ 218 h 359"/>
                  <a:gd name="T72" fmla="*/ 316 w 398"/>
                  <a:gd name="T73" fmla="*/ 227 h 359"/>
                  <a:gd name="T74" fmla="*/ 319 w 398"/>
                  <a:gd name="T75" fmla="*/ 234 h 359"/>
                  <a:gd name="T76" fmla="*/ 398 w 398"/>
                  <a:gd name="T77" fmla="*/ 204 h 359"/>
                  <a:gd name="T78" fmla="*/ 275 w 398"/>
                  <a:gd name="T79" fmla="*/ 359 h 359"/>
                  <a:gd name="T80" fmla="*/ 58 w 398"/>
                  <a:gd name="T81" fmla="*/ 334 h 359"/>
                  <a:gd name="T82" fmla="*/ 144 w 398"/>
                  <a:gd name="T83" fmla="*/ 301 h 359"/>
                  <a:gd name="T84" fmla="*/ 138 w 398"/>
                  <a:gd name="T85" fmla="*/ 290 h 359"/>
                  <a:gd name="T86" fmla="*/ 133 w 398"/>
                  <a:gd name="T87" fmla="*/ 279 h 359"/>
                  <a:gd name="T88" fmla="*/ 125 w 398"/>
                  <a:gd name="T89" fmla="*/ 268 h 359"/>
                  <a:gd name="T90" fmla="*/ 117 w 398"/>
                  <a:gd name="T91" fmla="*/ 256 h 359"/>
                  <a:gd name="T92" fmla="*/ 109 w 398"/>
                  <a:gd name="T93" fmla="*/ 246 h 359"/>
                  <a:gd name="T94" fmla="*/ 101 w 398"/>
                  <a:gd name="T95" fmla="*/ 236 h 359"/>
                  <a:gd name="T96" fmla="*/ 92 w 398"/>
                  <a:gd name="T97" fmla="*/ 227 h 359"/>
                  <a:gd name="T98" fmla="*/ 84 w 398"/>
                  <a:gd name="T99" fmla="*/ 219 h 359"/>
                  <a:gd name="T100" fmla="*/ 75 w 398"/>
                  <a:gd name="T101" fmla="*/ 211 h 359"/>
                  <a:gd name="T102" fmla="*/ 65 w 398"/>
                  <a:gd name="T103" fmla="*/ 202 h 359"/>
                  <a:gd name="T104" fmla="*/ 56 w 398"/>
                  <a:gd name="T105" fmla="*/ 195 h 359"/>
                  <a:gd name="T106" fmla="*/ 47 w 398"/>
                  <a:gd name="T107" fmla="*/ 188 h 359"/>
                  <a:gd name="T108" fmla="*/ 38 w 398"/>
                  <a:gd name="T109" fmla="*/ 182 h 359"/>
                  <a:gd name="T110" fmla="*/ 27 w 398"/>
                  <a:gd name="T111" fmla="*/ 175 h 359"/>
                  <a:gd name="T112" fmla="*/ 16 w 398"/>
                  <a:gd name="T113" fmla="*/ 169 h 359"/>
                  <a:gd name="T114" fmla="*/ 8 w 398"/>
                  <a:gd name="T115" fmla="*/ 166 h 359"/>
                  <a:gd name="T116" fmla="*/ 0 w 398"/>
                  <a:gd name="T117" fmla="*/ 161 h 359"/>
                  <a:gd name="T118" fmla="*/ 81 w 398"/>
                  <a:gd name="T119" fmla="*/ 0 h 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8"/>
                  <a:gd name="T181" fmla="*/ 0 h 359"/>
                  <a:gd name="T182" fmla="*/ 398 w 398"/>
                  <a:gd name="T183" fmla="*/ 359 h 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8" h="359">
                    <a:moveTo>
                      <a:pt x="81" y="0"/>
                    </a:moveTo>
                    <a:lnTo>
                      <a:pt x="89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9" y="14"/>
                    </a:lnTo>
                    <a:lnTo>
                      <a:pt x="116" y="18"/>
                    </a:lnTo>
                    <a:lnTo>
                      <a:pt x="123" y="22"/>
                    </a:lnTo>
                    <a:lnTo>
                      <a:pt x="129" y="26"/>
                    </a:lnTo>
                    <a:lnTo>
                      <a:pt x="136" y="29"/>
                    </a:lnTo>
                    <a:lnTo>
                      <a:pt x="144" y="35"/>
                    </a:lnTo>
                    <a:lnTo>
                      <a:pt x="152" y="40"/>
                    </a:lnTo>
                    <a:lnTo>
                      <a:pt x="159" y="45"/>
                    </a:lnTo>
                    <a:lnTo>
                      <a:pt x="165" y="50"/>
                    </a:lnTo>
                    <a:lnTo>
                      <a:pt x="173" y="55"/>
                    </a:lnTo>
                    <a:lnTo>
                      <a:pt x="182" y="61"/>
                    </a:lnTo>
                    <a:lnTo>
                      <a:pt x="189" y="67"/>
                    </a:lnTo>
                    <a:lnTo>
                      <a:pt x="196" y="73"/>
                    </a:lnTo>
                    <a:lnTo>
                      <a:pt x="202" y="79"/>
                    </a:lnTo>
                    <a:lnTo>
                      <a:pt x="210" y="86"/>
                    </a:lnTo>
                    <a:lnTo>
                      <a:pt x="217" y="92"/>
                    </a:lnTo>
                    <a:lnTo>
                      <a:pt x="223" y="98"/>
                    </a:lnTo>
                    <a:lnTo>
                      <a:pt x="230" y="105"/>
                    </a:lnTo>
                    <a:lnTo>
                      <a:pt x="236" y="110"/>
                    </a:lnTo>
                    <a:lnTo>
                      <a:pt x="242" y="117"/>
                    </a:lnTo>
                    <a:lnTo>
                      <a:pt x="248" y="124"/>
                    </a:lnTo>
                    <a:lnTo>
                      <a:pt x="254" y="132"/>
                    </a:lnTo>
                    <a:lnTo>
                      <a:pt x="260" y="139"/>
                    </a:lnTo>
                    <a:lnTo>
                      <a:pt x="266" y="146"/>
                    </a:lnTo>
                    <a:lnTo>
                      <a:pt x="273" y="155"/>
                    </a:lnTo>
                    <a:lnTo>
                      <a:pt x="279" y="163"/>
                    </a:lnTo>
                    <a:lnTo>
                      <a:pt x="286" y="172"/>
                    </a:lnTo>
                    <a:lnTo>
                      <a:pt x="292" y="181"/>
                    </a:lnTo>
                    <a:lnTo>
                      <a:pt x="297" y="191"/>
                    </a:lnTo>
                    <a:lnTo>
                      <a:pt x="303" y="201"/>
                    </a:lnTo>
                    <a:lnTo>
                      <a:pt x="308" y="210"/>
                    </a:lnTo>
                    <a:lnTo>
                      <a:pt x="312" y="218"/>
                    </a:lnTo>
                    <a:lnTo>
                      <a:pt x="316" y="227"/>
                    </a:lnTo>
                    <a:lnTo>
                      <a:pt x="319" y="234"/>
                    </a:lnTo>
                    <a:lnTo>
                      <a:pt x="398" y="204"/>
                    </a:lnTo>
                    <a:lnTo>
                      <a:pt x="275" y="359"/>
                    </a:lnTo>
                    <a:lnTo>
                      <a:pt x="58" y="334"/>
                    </a:lnTo>
                    <a:lnTo>
                      <a:pt x="144" y="301"/>
                    </a:lnTo>
                    <a:lnTo>
                      <a:pt x="138" y="290"/>
                    </a:lnTo>
                    <a:lnTo>
                      <a:pt x="133" y="279"/>
                    </a:lnTo>
                    <a:lnTo>
                      <a:pt x="125" y="268"/>
                    </a:lnTo>
                    <a:lnTo>
                      <a:pt x="117" y="256"/>
                    </a:lnTo>
                    <a:lnTo>
                      <a:pt x="109" y="246"/>
                    </a:lnTo>
                    <a:lnTo>
                      <a:pt x="101" y="236"/>
                    </a:lnTo>
                    <a:lnTo>
                      <a:pt x="92" y="227"/>
                    </a:lnTo>
                    <a:lnTo>
                      <a:pt x="84" y="219"/>
                    </a:lnTo>
                    <a:lnTo>
                      <a:pt x="75" y="211"/>
                    </a:lnTo>
                    <a:lnTo>
                      <a:pt x="65" y="202"/>
                    </a:lnTo>
                    <a:lnTo>
                      <a:pt x="56" y="195"/>
                    </a:lnTo>
                    <a:lnTo>
                      <a:pt x="47" y="188"/>
                    </a:lnTo>
                    <a:lnTo>
                      <a:pt x="38" y="182"/>
                    </a:lnTo>
                    <a:lnTo>
                      <a:pt x="27" y="175"/>
                    </a:lnTo>
                    <a:lnTo>
                      <a:pt x="16" y="169"/>
                    </a:lnTo>
                    <a:lnTo>
                      <a:pt x="8" y="166"/>
                    </a:lnTo>
                    <a:lnTo>
                      <a:pt x="0" y="16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6" name="Freeform 16"/>
              <p:cNvSpPr>
                <a:spLocks/>
              </p:cNvSpPr>
              <p:nvPr/>
            </p:nvSpPr>
            <p:spPr bwMode="auto">
              <a:xfrm>
                <a:off x="3691" y="2069"/>
                <a:ext cx="385" cy="294"/>
              </a:xfrm>
              <a:custGeom>
                <a:avLst/>
                <a:gdLst>
                  <a:gd name="T0" fmla="*/ 206 w 385"/>
                  <a:gd name="T1" fmla="*/ 294 h 294"/>
                  <a:gd name="T2" fmla="*/ 231 w 385"/>
                  <a:gd name="T3" fmla="*/ 237 h 294"/>
                  <a:gd name="T4" fmla="*/ 223 w 385"/>
                  <a:gd name="T5" fmla="*/ 235 h 294"/>
                  <a:gd name="T6" fmla="*/ 214 w 385"/>
                  <a:gd name="T7" fmla="*/ 233 h 294"/>
                  <a:gd name="T8" fmla="*/ 202 w 385"/>
                  <a:gd name="T9" fmla="*/ 231 h 294"/>
                  <a:gd name="T10" fmla="*/ 192 w 385"/>
                  <a:gd name="T11" fmla="*/ 229 h 294"/>
                  <a:gd name="T12" fmla="*/ 182 w 385"/>
                  <a:gd name="T13" fmla="*/ 228 h 294"/>
                  <a:gd name="T14" fmla="*/ 170 w 385"/>
                  <a:gd name="T15" fmla="*/ 227 h 294"/>
                  <a:gd name="T16" fmla="*/ 158 w 385"/>
                  <a:gd name="T17" fmla="*/ 226 h 294"/>
                  <a:gd name="T18" fmla="*/ 137 w 385"/>
                  <a:gd name="T19" fmla="*/ 226 h 294"/>
                  <a:gd name="T20" fmla="*/ 126 w 385"/>
                  <a:gd name="T21" fmla="*/ 226 h 294"/>
                  <a:gd name="T22" fmla="*/ 115 w 385"/>
                  <a:gd name="T23" fmla="*/ 227 h 294"/>
                  <a:gd name="T24" fmla="*/ 104 w 385"/>
                  <a:gd name="T25" fmla="*/ 228 h 294"/>
                  <a:gd name="T26" fmla="*/ 94 w 385"/>
                  <a:gd name="T27" fmla="*/ 230 h 294"/>
                  <a:gd name="T28" fmla="*/ 84 w 385"/>
                  <a:gd name="T29" fmla="*/ 232 h 294"/>
                  <a:gd name="T30" fmla="*/ 72 w 385"/>
                  <a:gd name="T31" fmla="*/ 234 h 294"/>
                  <a:gd name="T32" fmla="*/ 61 w 385"/>
                  <a:gd name="T33" fmla="*/ 238 h 294"/>
                  <a:gd name="T34" fmla="*/ 89 w 385"/>
                  <a:gd name="T35" fmla="*/ 117 h 294"/>
                  <a:gd name="T36" fmla="*/ 0 w 385"/>
                  <a:gd name="T37" fmla="*/ 69 h 294"/>
                  <a:gd name="T38" fmla="*/ 5 w 385"/>
                  <a:gd name="T39" fmla="*/ 67 h 294"/>
                  <a:gd name="T40" fmla="*/ 14 w 385"/>
                  <a:gd name="T41" fmla="*/ 64 h 294"/>
                  <a:gd name="T42" fmla="*/ 21 w 385"/>
                  <a:gd name="T43" fmla="*/ 62 h 294"/>
                  <a:gd name="T44" fmla="*/ 29 w 385"/>
                  <a:gd name="T45" fmla="*/ 60 h 294"/>
                  <a:gd name="T46" fmla="*/ 39 w 385"/>
                  <a:gd name="T47" fmla="*/ 58 h 294"/>
                  <a:gd name="T48" fmla="*/ 47 w 385"/>
                  <a:gd name="T49" fmla="*/ 56 h 294"/>
                  <a:gd name="T50" fmla="*/ 57 w 385"/>
                  <a:gd name="T51" fmla="*/ 54 h 294"/>
                  <a:gd name="T52" fmla="*/ 66 w 385"/>
                  <a:gd name="T53" fmla="*/ 52 h 294"/>
                  <a:gd name="T54" fmla="*/ 77 w 385"/>
                  <a:gd name="T55" fmla="*/ 51 h 294"/>
                  <a:gd name="T56" fmla="*/ 88 w 385"/>
                  <a:gd name="T57" fmla="*/ 49 h 294"/>
                  <a:gd name="T58" fmla="*/ 98 w 385"/>
                  <a:gd name="T59" fmla="*/ 48 h 294"/>
                  <a:gd name="T60" fmla="*/ 110 w 385"/>
                  <a:gd name="T61" fmla="*/ 48 h 294"/>
                  <a:gd name="T62" fmla="*/ 122 w 385"/>
                  <a:gd name="T63" fmla="*/ 47 h 294"/>
                  <a:gd name="T64" fmla="*/ 134 w 385"/>
                  <a:gd name="T65" fmla="*/ 47 h 294"/>
                  <a:gd name="T66" fmla="*/ 146 w 385"/>
                  <a:gd name="T67" fmla="*/ 47 h 294"/>
                  <a:gd name="T68" fmla="*/ 161 w 385"/>
                  <a:gd name="T69" fmla="*/ 47 h 294"/>
                  <a:gd name="T70" fmla="*/ 174 w 385"/>
                  <a:gd name="T71" fmla="*/ 48 h 294"/>
                  <a:gd name="T72" fmla="*/ 183 w 385"/>
                  <a:gd name="T73" fmla="*/ 48 h 294"/>
                  <a:gd name="T74" fmla="*/ 194 w 385"/>
                  <a:gd name="T75" fmla="*/ 49 h 294"/>
                  <a:gd name="T76" fmla="*/ 205 w 385"/>
                  <a:gd name="T77" fmla="*/ 50 h 294"/>
                  <a:gd name="T78" fmla="*/ 218 w 385"/>
                  <a:gd name="T79" fmla="*/ 51 h 294"/>
                  <a:gd name="T80" fmla="*/ 228 w 385"/>
                  <a:gd name="T81" fmla="*/ 53 h 294"/>
                  <a:gd name="T82" fmla="*/ 238 w 385"/>
                  <a:gd name="T83" fmla="*/ 55 h 294"/>
                  <a:gd name="T84" fmla="*/ 251 w 385"/>
                  <a:gd name="T85" fmla="*/ 58 h 294"/>
                  <a:gd name="T86" fmla="*/ 261 w 385"/>
                  <a:gd name="T87" fmla="*/ 60 h 294"/>
                  <a:gd name="T88" fmla="*/ 273 w 385"/>
                  <a:gd name="T89" fmla="*/ 63 h 294"/>
                  <a:gd name="T90" fmla="*/ 283 w 385"/>
                  <a:gd name="T91" fmla="*/ 65 h 294"/>
                  <a:gd name="T92" fmla="*/ 295 w 385"/>
                  <a:gd name="T93" fmla="*/ 69 h 294"/>
                  <a:gd name="T94" fmla="*/ 306 w 385"/>
                  <a:gd name="T95" fmla="*/ 72 h 294"/>
                  <a:gd name="T96" fmla="*/ 338 w 385"/>
                  <a:gd name="T97" fmla="*/ 0 h 294"/>
                  <a:gd name="T98" fmla="*/ 385 w 385"/>
                  <a:gd name="T99" fmla="*/ 200 h 294"/>
                  <a:gd name="T100" fmla="*/ 206 w 385"/>
                  <a:gd name="T101" fmla="*/ 294 h 2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5"/>
                  <a:gd name="T154" fmla="*/ 0 h 294"/>
                  <a:gd name="T155" fmla="*/ 385 w 385"/>
                  <a:gd name="T156" fmla="*/ 294 h 2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5" h="294">
                    <a:moveTo>
                      <a:pt x="206" y="294"/>
                    </a:moveTo>
                    <a:lnTo>
                      <a:pt x="231" y="237"/>
                    </a:lnTo>
                    <a:lnTo>
                      <a:pt x="223" y="235"/>
                    </a:lnTo>
                    <a:lnTo>
                      <a:pt x="214" y="233"/>
                    </a:lnTo>
                    <a:lnTo>
                      <a:pt x="202" y="231"/>
                    </a:lnTo>
                    <a:lnTo>
                      <a:pt x="192" y="229"/>
                    </a:lnTo>
                    <a:lnTo>
                      <a:pt x="182" y="228"/>
                    </a:lnTo>
                    <a:lnTo>
                      <a:pt x="170" y="227"/>
                    </a:lnTo>
                    <a:lnTo>
                      <a:pt x="158" y="226"/>
                    </a:lnTo>
                    <a:lnTo>
                      <a:pt x="137" y="226"/>
                    </a:lnTo>
                    <a:lnTo>
                      <a:pt x="126" y="226"/>
                    </a:lnTo>
                    <a:lnTo>
                      <a:pt x="115" y="227"/>
                    </a:lnTo>
                    <a:lnTo>
                      <a:pt x="104" y="228"/>
                    </a:lnTo>
                    <a:lnTo>
                      <a:pt x="94" y="230"/>
                    </a:lnTo>
                    <a:lnTo>
                      <a:pt x="84" y="232"/>
                    </a:lnTo>
                    <a:lnTo>
                      <a:pt x="72" y="234"/>
                    </a:lnTo>
                    <a:lnTo>
                      <a:pt x="61" y="238"/>
                    </a:lnTo>
                    <a:lnTo>
                      <a:pt x="89" y="117"/>
                    </a:lnTo>
                    <a:lnTo>
                      <a:pt x="0" y="69"/>
                    </a:lnTo>
                    <a:lnTo>
                      <a:pt x="5" y="67"/>
                    </a:lnTo>
                    <a:lnTo>
                      <a:pt x="14" y="64"/>
                    </a:lnTo>
                    <a:lnTo>
                      <a:pt x="21" y="62"/>
                    </a:lnTo>
                    <a:lnTo>
                      <a:pt x="29" y="60"/>
                    </a:lnTo>
                    <a:lnTo>
                      <a:pt x="39" y="58"/>
                    </a:lnTo>
                    <a:lnTo>
                      <a:pt x="47" y="56"/>
                    </a:lnTo>
                    <a:lnTo>
                      <a:pt x="57" y="54"/>
                    </a:lnTo>
                    <a:lnTo>
                      <a:pt x="66" y="52"/>
                    </a:lnTo>
                    <a:lnTo>
                      <a:pt x="77" y="51"/>
                    </a:lnTo>
                    <a:lnTo>
                      <a:pt x="88" y="49"/>
                    </a:lnTo>
                    <a:lnTo>
                      <a:pt x="98" y="48"/>
                    </a:lnTo>
                    <a:lnTo>
                      <a:pt x="110" y="48"/>
                    </a:lnTo>
                    <a:lnTo>
                      <a:pt x="122" y="47"/>
                    </a:lnTo>
                    <a:lnTo>
                      <a:pt x="134" y="47"/>
                    </a:lnTo>
                    <a:lnTo>
                      <a:pt x="146" y="47"/>
                    </a:lnTo>
                    <a:lnTo>
                      <a:pt x="161" y="47"/>
                    </a:lnTo>
                    <a:lnTo>
                      <a:pt x="174" y="48"/>
                    </a:lnTo>
                    <a:lnTo>
                      <a:pt x="183" y="48"/>
                    </a:lnTo>
                    <a:lnTo>
                      <a:pt x="194" y="49"/>
                    </a:lnTo>
                    <a:lnTo>
                      <a:pt x="205" y="50"/>
                    </a:lnTo>
                    <a:lnTo>
                      <a:pt x="218" y="51"/>
                    </a:lnTo>
                    <a:lnTo>
                      <a:pt x="228" y="53"/>
                    </a:lnTo>
                    <a:lnTo>
                      <a:pt x="238" y="55"/>
                    </a:lnTo>
                    <a:lnTo>
                      <a:pt x="251" y="58"/>
                    </a:lnTo>
                    <a:lnTo>
                      <a:pt x="261" y="60"/>
                    </a:lnTo>
                    <a:lnTo>
                      <a:pt x="273" y="63"/>
                    </a:lnTo>
                    <a:lnTo>
                      <a:pt x="283" y="65"/>
                    </a:lnTo>
                    <a:lnTo>
                      <a:pt x="295" y="69"/>
                    </a:lnTo>
                    <a:lnTo>
                      <a:pt x="306" y="72"/>
                    </a:lnTo>
                    <a:lnTo>
                      <a:pt x="338" y="0"/>
                    </a:lnTo>
                    <a:lnTo>
                      <a:pt x="385" y="200"/>
                    </a:lnTo>
                    <a:lnTo>
                      <a:pt x="206" y="294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" name="Group 17"/>
            <p:cNvGrpSpPr>
              <a:grpSpLocks/>
            </p:cNvGrpSpPr>
            <p:nvPr/>
          </p:nvGrpSpPr>
          <p:grpSpPr bwMode="auto">
            <a:xfrm>
              <a:off x="4992" y="3312"/>
              <a:ext cx="768" cy="720"/>
              <a:chOff x="3293" y="2069"/>
              <a:chExt cx="1079" cy="1025"/>
            </a:xfrm>
          </p:grpSpPr>
          <p:sp>
            <p:nvSpPr>
              <p:cNvPr id="16431" name="Freeform 18"/>
              <p:cNvSpPr>
                <a:spLocks/>
              </p:cNvSpPr>
              <p:nvPr/>
            </p:nvSpPr>
            <p:spPr bwMode="auto">
              <a:xfrm>
                <a:off x="3389" y="2091"/>
                <a:ext cx="391" cy="370"/>
              </a:xfrm>
              <a:custGeom>
                <a:avLst/>
                <a:gdLst>
                  <a:gd name="T0" fmla="*/ 0 w 391"/>
                  <a:gd name="T1" fmla="*/ 293 h 370"/>
                  <a:gd name="T2" fmla="*/ 4 w 391"/>
                  <a:gd name="T3" fmla="*/ 285 h 370"/>
                  <a:gd name="T4" fmla="*/ 8 w 391"/>
                  <a:gd name="T5" fmla="*/ 279 h 370"/>
                  <a:gd name="T6" fmla="*/ 12 w 391"/>
                  <a:gd name="T7" fmla="*/ 272 h 370"/>
                  <a:gd name="T8" fmla="*/ 15 w 391"/>
                  <a:gd name="T9" fmla="*/ 266 h 370"/>
                  <a:gd name="T10" fmla="*/ 19 w 391"/>
                  <a:gd name="T11" fmla="*/ 260 h 370"/>
                  <a:gd name="T12" fmla="*/ 24 w 391"/>
                  <a:gd name="T13" fmla="*/ 253 h 370"/>
                  <a:gd name="T14" fmla="*/ 28 w 391"/>
                  <a:gd name="T15" fmla="*/ 247 h 370"/>
                  <a:gd name="T16" fmla="*/ 32 w 391"/>
                  <a:gd name="T17" fmla="*/ 240 h 370"/>
                  <a:gd name="T18" fmla="*/ 37 w 391"/>
                  <a:gd name="T19" fmla="*/ 232 h 370"/>
                  <a:gd name="T20" fmla="*/ 43 w 391"/>
                  <a:gd name="T21" fmla="*/ 225 h 370"/>
                  <a:gd name="T22" fmla="*/ 48 w 391"/>
                  <a:gd name="T23" fmla="*/ 219 h 370"/>
                  <a:gd name="T24" fmla="*/ 53 w 391"/>
                  <a:gd name="T25" fmla="*/ 212 h 370"/>
                  <a:gd name="T26" fmla="*/ 59 w 391"/>
                  <a:gd name="T27" fmla="*/ 205 h 370"/>
                  <a:gd name="T28" fmla="*/ 65 w 391"/>
                  <a:gd name="T29" fmla="*/ 198 h 370"/>
                  <a:gd name="T30" fmla="*/ 71 w 391"/>
                  <a:gd name="T31" fmla="*/ 191 h 370"/>
                  <a:gd name="T32" fmla="*/ 77 w 391"/>
                  <a:gd name="T33" fmla="*/ 184 h 370"/>
                  <a:gd name="T34" fmla="*/ 83 w 391"/>
                  <a:gd name="T35" fmla="*/ 178 h 370"/>
                  <a:gd name="T36" fmla="*/ 91 w 391"/>
                  <a:gd name="T37" fmla="*/ 170 h 370"/>
                  <a:gd name="T38" fmla="*/ 98 w 391"/>
                  <a:gd name="T39" fmla="*/ 163 h 370"/>
                  <a:gd name="T40" fmla="*/ 104 w 391"/>
                  <a:gd name="T41" fmla="*/ 158 h 370"/>
                  <a:gd name="T42" fmla="*/ 112 w 391"/>
                  <a:gd name="T43" fmla="*/ 151 h 370"/>
                  <a:gd name="T44" fmla="*/ 117 w 391"/>
                  <a:gd name="T45" fmla="*/ 146 h 370"/>
                  <a:gd name="T46" fmla="*/ 124 w 391"/>
                  <a:gd name="T47" fmla="*/ 140 h 370"/>
                  <a:gd name="T48" fmla="*/ 131 w 391"/>
                  <a:gd name="T49" fmla="*/ 135 h 370"/>
                  <a:gd name="T50" fmla="*/ 140 w 391"/>
                  <a:gd name="T51" fmla="*/ 128 h 370"/>
                  <a:gd name="T52" fmla="*/ 147 w 391"/>
                  <a:gd name="T53" fmla="*/ 123 h 370"/>
                  <a:gd name="T54" fmla="*/ 155 w 391"/>
                  <a:gd name="T55" fmla="*/ 117 h 370"/>
                  <a:gd name="T56" fmla="*/ 164 w 391"/>
                  <a:gd name="T57" fmla="*/ 111 h 370"/>
                  <a:gd name="T58" fmla="*/ 173 w 391"/>
                  <a:gd name="T59" fmla="*/ 105 h 370"/>
                  <a:gd name="T60" fmla="*/ 183 w 391"/>
                  <a:gd name="T61" fmla="*/ 98 h 370"/>
                  <a:gd name="T62" fmla="*/ 192 w 391"/>
                  <a:gd name="T63" fmla="*/ 93 h 370"/>
                  <a:gd name="T64" fmla="*/ 202 w 391"/>
                  <a:gd name="T65" fmla="*/ 88 h 370"/>
                  <a:gd name="T66" fmla="*/ 213 w 391"/>
                  <a:gd name="T67" fmla="*/ 82 h 370"/>
                  <a:gd name="T68" fmla="*/ 222 w 391"/>
                  <a:gd name="T69" fmla="*/ 78 h 370"/>
                  <a:gd name="T70" fmla="*/ 230 w 391"/>
                  <a:gd name="T71" fmla="*/ 73 h 370"/>
                  <a:gd name="T72" fmla="*/ 240 w 391"/>
                  <a:gd name="T73" fmla="*/ 69 h 370"/>
                  <a:gd name="T74" fmla="*/ 247 w 391"/>
                  <a:gd name="T75" fmla="*/ 67 h 370"/>
                  <a:gd name="T76" fmla="*/ 217 w 391"/>
                  <a:gd name="T77" fmla="*/ 0 h 370"/>
                  <a:gd name="T78" fmla="*/ 391 w 391"/>
                  <a:gd name="T79" fmla="*/ 95 h 370"/>
                  <a:gd name="T80" fmla="*/ 346 w 391"/>
                  <a:gd name="T81" fmla="*/ 291 h 370"/>
                  <a:gd name="T82" fmla="*/ 318 w 391"/>
                  <a:gd name="T83" fmla="*/ 232 h 370"/>
                  <a:gd name="T84" fmla="*/ 306 w 391"/>
                  <a:gd name="T85" fmla="*/ 238 h 370"/>
                  <a:gd name="T86" fmla="*/ 295 w 391"/>
                  <a:gd name="T87" fmla="*/ 243 h 370"/>
                  <a:gd name="T88" fmla="*/ 283 w 391"/>
                  <a:gd name="T89" fmla="*/ 251 h 370"/>
                  <a:gd name="T90" fmla="*/ 270 w 391"/>
                  <a:gd name="T91" fmla="*/ 259 h 370"/>
                  <a:gd name="T92" fmla="*/ 260 w 391"/>
                  <a:gd name="T93" fmla="*/ 266 h 370"/>
                  <a:gd name="T94" fmla="*/ 250 w 391"/>
                  <a:gd name="T95" fmla="*/ 274 h 370"/>
                  <a:gd name="T96" fmla="*/ 240 w 391"/>
                  <a:gd name="T97" fmla="*/ 282 h 370"/>
                  <a:gd name="T98" fmla="*/ 231 w 391"/>
                  <a:gd name="T99" fmla="*/ 290 h 370"/>
                  <a:gd name="T100" fmla="*/ 223 w 391"/>
                  <a:gd name="T101" fmla="*/ 298 h 370"/>
                  <a:gd name="T102" fmla="*/ 214 w 391"/>
                  <a:gd name="T103" fmla="*/ 307 h 370"/>
                  <a:gd name="T104" fmla="*/ 207 w 391"/>
                  <a:gd name="T105" fmla="*/ 316 h 370"/>
                  <a:gd name="T106" fmla="*/ 199 w 391"/>
                  <a:gd name="T107" fmla="*/ 325 h 370"/>
                  <a:gd name="T108" fmla="*/ 193 w 391"/>
                  <a:gd name="T109" fmla="*/ 333 h 370"/>
                  <a:gd name="T110" fmla="*/ 186 w 391"/>
                  <a:gd name="T111" fmla="*/ 344 h 370"/>
                  <a:gd name="T112" fmla="*/ 179 w 391"/>
                  <a:gd name="T113" fmla="*/ 354 h 370"/>
                  <a:gd name="T114" fmla="*/ 176 w 391"/>
                  <a:gd name="T115" fmla="*/ 362 h 370"/>
                  <a:gd name="T116" fmla="*/ 171 w 391"/>
                  <a:gd name="T117" fmla="*/ 370 h 370"/>
                  <a:gd name="T118" fmla="*/ 0 w 391"/>
                  <a:gd name="T119" fmla="*/ 293 h 3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1"/>
                  <a:gd name="T181" fmla="*/ 0 h 370"/>
                  <a:gd name="T182" fmla="*/ 391 w 391"/>
                  <a:gd name="T183" fmla="*/ 370 h 3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1" h="370">
                    <a:moveTo>
                      <a:pt x="0" y="293"/>
                    </a:moveTo>
                    <a:lnTo>
                      <a:pt x="4" y="285"/>
                    </a:lnTo>
                    <a:lnTo>
                      <a:pt x="8" y="279"/>
                    </a:lnTo>
                    <a:lnTo>
                      <a:pt x="12" y="272"/>
                    </a:lnTo>
                    <a:lnTo>
                      <a:pt x="15" y="266"/>
                    </a:lnTo>
                    <a:lnTo>
                      <a:pt x="19" y="260"/>
                    </a:lnTo>
                    <a:lnTo>
                      <a:pt x="24" y="253"/>
                    </a:lnTo>
                    <a:lnTo>
                      <a:pt x="28" y="247"/>
                    </a:lnTo>
                    <a:lnTo>
                      <a:pt x="32" y="240"/>
                    </a:lnTo>
                    <a:lnTo>
                      <a:pt x="37" y="232"/>
                    </a:lnTo>
                    <a:lnTo>
                      <a:pt x="43" y="225"/>
                    </a:lnTo>
                    <a:lnTo>
                      <a:pt x="48" y="219"/>
                    </a:lnTo>
                    <a:lnTo>
                      <a:pt x="53" y="212"/>
                    </a:lnTo>
                    <a:lnTo>
                      <a:pt x="59" y="205"/>
                    </a:lnTo>
                    <a:lnTo>
                      <a:pt x="65" y="198"/>
                    </a:lnTo>
                    <a:lnTo>
                      <a:pt x="71" y="191"/>
                    </a:lnTo>
                    <a:lnTo>
                      <a:pt x="77" y="184"/>
                    </a:lnTo>
                    <a:lnTo>
                      <a:pt x="83" y="178"/>
                    </a:lnTo>
                    <a:lnTo>
                      <a:pt x="91" y="170"/>
                    </a:lnTo>
                    <a:lnTo>
                      <a:pt x="98" y="163"/>
                    </a:lnTo>
                    <a:lnTo>
                      <a:pt x="104" y="158"/>
                    </a:lnTo>
                    <a:lnTo>
                      <a:pt x="112" y="151"/>
                    </a:lnTo>
                    <a:lnTo>
                      <a:pt x="117" y="146"/>
                    </a:lnTo>
                    <a:lnTo>
                      <a:pt x="124" y="140"/>
                    </a:lnTo>
                    <a:lnTo>
                      <a:pt x="131" y="135"/>
                    </a:lnTo>
                    <a:lnTo>
                      <a:pt x="140" y="128"/>
                    </a:lnTo>
                    <a:lnTo>
                      <a:pt x="147" y="123"/>
                    </a:lnTo>
                    <a:lnTo>
                      <a:pt x="155" y="117"/>
                    </a:lnTo>
                    <a:lnTo>
                      <a:pt x="164" y="111"/>
                    </a:lnTo>
                    <a:lnTo>
                      <a:pt x="173" y="105"/>
                    </a:lnTo>
                    <a:lnTo>
                      <a:pt x="183" y="98"/>
                    </a:lnTo>
                    <a:lnTo>
                      <a:pt x="192" y="93"/>
                    </a:lnTo>
                    <a:lnTo>
                      <a:pt x="202" y="88"/>
                    </a:lnTo>
                    <a:lnTo>
                      <a:pt x="213" y="82"/>
                    </a:lnTo>
                    <a:lnTo>
                      <a:pt x="222" y="78"/>
                    </a:lnTo>
                    <a:lnTo>
                      <a:pt x="230" y="73"/>
                    </a:lnTo>
                    <a:lnTo>
                      <a:pt x="240" y="69"/>
                    </a:lnTo>
                    <a:lnTo>
                      <a:pt x="247" y="67"/>
                    </a:lnTo>
                    <a:lnTo>
                      <a:pt x="217" y="0"/>
                    </a:lnTo>
                    <a:lnTo>
                      <a:pt x="391" y="95"/>
                    </a:lnTo>
                    <a:lnTo>
                      <a:pt x="346" y="291"/>
                    </a:lnTo>
                    <a:lnTo>
                      <a:pt x="318" y="232"/>
                    </a:lnTo>
                    <a:lnTo>
                      <a:pt x="306" y="238"/>
                    </a:lnTo>
                    <a:lnTo>
                      <a:pt x="295" y="243"/>
                    </a:lnTo>
                    <a:lnTo>
                      <a:pt x="283" y="251"/>
                    </a:lnTo>
                    <a:lnTo>
                      <a:pt x="270" y="259"/>
                    </a:lnTo>
                    <a:lnTo>
                      <a:pt x="260" y="266"/>
                    </a:lnTo>
                    <a:lnTo>
                      <a:pt x="250" y="274"/>
                    </a:lnTo>
                    <a:lnTo>
                      <a:pt x="240" y="282"/>
                    </a:lnTo>
                    <a:lnTo>
                      <a:pt x="231" y="290"/>
                    </a:lnTo>
                    <a:lnTo>
                      <a:pt x="223" y="298"/>
                    </a:lnTo>
                    <a:lnTo>
                      <a:pt x="214" y="307"/>
                    </a:lnTo>
                    <a:lnTo>
                      <a:pt x="207" y="316"/>
                    </a:lnTo>
                    <a:lnTo>
                      <a:pt x="199" y="325"/>
                    </a:lnTo>
                    <a:lnTo>
                      <a:pt x="193" y="333"/>
                    </a:lnTo>
                    <a:lnTo>
                      <a:pt x="186" y="344"/>
                    </a:lnTo>
                    <a:lnTo>
                      <a:pt x="179" y="354"/>
                    </a:lnTo>
                    <a:lnTo>
                      <a:pt x="176" y="362"/>
                    </a:lnTo>
                    <a:lnTo>
                      <a:pt x="171" y="370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00FF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2" name="Freeform 19"/>
              <p:cNvSpPr>
                <a:spLocks/>
              </p:cNvSpPr>
              <p:nvPr/>
            </p:nvSpPr>
            <p:spPr bwMode="auto">
              <a:xfrm>
                <a:off x="3293" y="2352"/>
                <a:ext cx="344" cy="411"/>
              </a:xfrm>
              <a:custGeom>
                <a:avLst/>
                <a:gdLst>
                  <a:gd name="T0" fmla="*/ 344 w 344"/>
                  <a:gd name="T1" fmla="*/ 170 h 411"/>
                  <a:gd name="T2" fmla="*/ 256 w 344"/>
                  <a:gd name="T3" fmla="*/ 136 h 411"/>
                  <a:gd name="T4" fmla="*/ 253 w 344"/>
                  <a:gd name="T5" fmla="*/ 143 h 411"/>
                  <a:gd name="T6" fmla="*/ 251 w 344"/>
                  <a:gd name="T7" fmla="*/ 151 h 411"/>
                  <a:gd name="T8" fmla="*/ 248 w 344"/>
                  <a:gd name="T9" fmla="*/ 159 h 411"/>
                  <a:gd name="T10" fmla="*/ 246 w 344"/>
                  <a:gd name="T11" fmla="*/ 168 h 411"/>
                  <a:gd name="T12" fmla="*/ 244 w 344"/>
                  <a:gd name="T13" fmla="*/ 179 h 411"/>
                  <a:gd name="T14" fmla="*/ 242 w 344"/>
                  <a:gd name="T15" fmla="*/ 188 h 411"/>
                  <a:gd name="T16" fmla="*/ 241 w 344"/>
                  <a:gd name="T17" fmla="*/ 198 h 411"/>
                  <a:gd name="T18" fmla="*/ 240 w 344"/>
                  <a:gd name="T19" fmla="*/ 209 h 411"/>
                  <a:gd name="T20" fmla="*/ 239 w 344"/>
                  <a:gd name="T21" fmla="*/ 220 h 411"/>
                  <a:gd name="T22" fmla="*/ 239 w 344"/>
                  <a:gd name="T23" fmla="*/ 241 h 411"/>
                  <a:gd name="T24" fmla="*/ 239 w 344"/>
                  <a:gd name="T25" fmla="*/ 251 h 411"/>
                  <a:gd name="T26" fmla="*/ 240 w 344"/>
                  <a:gd name="T27" fmla="*/ 261 h 411"/>
                  <a:gd name="T28" fmla="*/ 241 w 344"/>
                  <a:gd name="T29" fmla="*/ 271 h 411"/>
                  <a:gd name="T30" fmla="*/ 243 w 344"/>
                  <a:gd name="T31" fmla="*/ 281 h 411"/>
                  <a:gd name="T32" fmla="*/ 245 w 344"/>
                  <a:gd name="T33" fmla="*/ 291 h 411"/>
                  <a:gd name="T34" fmla="*/ 248 w 344"/>
                  <a:gd name="T35" fmla="*/ 302 h 411"/>
                  <a:gd name="T36" fmla="*/ 251 w 344"/>
                  <a:gd name="T37" fmla="*/ 313 h 411"/>
                  <a:gd name="T38" fmla="*/ 87 w 344"/>
                  <a:gd name="T39" fmla="*/ 411 h 411"/>
                  <a:gd name="T40" fmla="*/ 83 w 344"/>
                  <a:gd name="T41" fmla="*/ 401 h 411"/>
                  <a:gd name="T42" fmla="*/ 80 w 344"/>
                  <a:gd name="T43" fmla="*/ 392 h 411"/>
                  <a:gd name="T44" fmla="*/ 77 w 344"/>
                  <a:gd name="T45" fmla="*/ 384 h 411"/>
                  <a:gd name="T46" fmla="*/ 74 w 344"/>
                  <a:gd name="T47" fmla="*/ 375 h 411"/>
                  <a:gd name="T48" fmla="*/ 71 w 344"/>
                  <a:gd name="T49" fmla="*/ 368 h 411"/>
                  <a:gd name="T50" fmla="*/ 68 w 344"/>
                  <a:gd name="T51" fmla="*/ 359 h 411"/>
                  <a:gd name="T52" fmla="*/ 66 w 344"/>
                  <a:gd name="T53" fmla="*/ 351 h 411"/>
                  <a:gd name="T54" fmla="*/ 64 w 344"/>
                  <a:gd name="T55" fmla="*/ 343 h 411"/>
                  <a:gd name="T56" fmla="*/ 62 w 344"/>
                  <a:gd name="T57" fmla="*/ 335 h 411"/>
                  <a:gd name="T58" fmla="*/ 60 w 344"/>
                  <a:gd name="T59" fmla="*/ 326 h 411"/>
                  <a:gd name="T60" fmla="*/ 58 w 344"/>
                  <a:gd name="T61" fmla="*/ 316 h 411"/>
                  <a:gd name="T62" fmla="*/ 56 w 344"/>
                  <a:gd name="T63" fmla="*/ 307 h 411"/>
                  <a:gd name="T64" fmla="*/ 54 w 344"/>
                  <a:gd name="T65" fmla="*/ 297 h 411"/>
                  <a:gd name="T66" fmla="*/ 53 w 344"/>
                  <a:gd name="T67" fmla="*/ 287 h 411"/>
                  <a:gd name="T68" fmla="*/ 52 w 344"/>
                  <a:gd name="T69" fmla="*/ 277 h 411"/>
                  <a:gd name="T70" fmla="*/ 51 w 344"/>
                  <a:gd name="T71" fmla="*/ 266 h 411"/>
                  <a:gd name="T72" fmla="*/ 50 w 344"/>
                  <a:gd name="T73" fmla="*/ 255 h 411"/>
                  <a:gd name="T74" fmla="*/ 50 w 344"/>
                  <a:gd name="T75" fmla="*/ 244 h 411"/>
                  <a:gd name="T76" fmla="*/ 50 w 344"/>
                  <a:gd name="T77" fmla="*/ 232 h 411"/>
                  <a:gd name="T78" fmla="*/ 50 w 344"/>
                  <a:gd name="T79" fmla="*/ 218 h 411"/>
                  <a:gd name="T80" fmla="*/ 51 w 344"/>
                  <a:gd name="T81" fmla="*/ 205 h 411"/>
                  <a:gd name="T82" fmla="*/ 51 w 344"/>
                  <a:gd name="T83" fmla="*/ 196 h 411"/>
                  <a:gd name="T84" fmla="*/ 52 w 344"/>
                  <a:gd name="T85" fmla="*/ 186 h 411"/>
                  <a:gd name="T86" fmla="*/ 53 w 344"/>
                  <a:gd name="T87" fmla="*/ 176 h 411"/>
                  <a:gd name="T88" fmla="*/ 55 w 344"/>
                  <a:gd name="T89" fmla="*/ 164 h 411"/>
                  <a:gd name="T90" fmla="*/ 57 w 344"/>
                  <a:gd name="T91" fmla="*/ 154 h 411"/>
                  <a:gd name="T92" fmla="*/ 59 w 344"/>
                  <a:gd name="T93" fmla="*/ 144 h 411"/>
                  <a:gd name="T94" fmla="*/ 61 w 344"/>
                  <a:gd name="T95" fmla="*/ 132 h 411"/>
                  <a:gd name="T96" fmla="*/ 64 w 344"/>
                  <a:gd name="T97" fmla="*/ 123 h 411"/>
                  <a:gd name="T98" fmla="*/ 66 w 344"/>
                  <a:gd name="T99" fmla="*/ 111 h 411"/>
                  <a:gd name="T100" fmla="*/ 69 w 344"/>
                  <a:gd name="T101" fmla="*/ 102 h 411"/>
                  <a:gd name="T102" fmla="*/ 73 w 344"/>
                  <a:gd name="T103" fmla="*/ 91 h 411"/>
                  <a:gd name="T104" fmla="*/ 76 w 344"/>
                  <a:gd name="T105" fmla="*/ 81 h 411"/>
                  <a:gd name="T106" fmla="*/ 81 w 344"/>
                  <a:gd name="T107" fmla="*/ 68 h 411"/>
                  <a:gd name="T108" fmla="*/ 0 w 344"/>
                  <a:gd name="T109" fmla="*/ 35 h 411"/>
                  <a:gd name="T110" fmla="*/ 214 w 344"/>
                  <a:gd name="T111" fmla="*/ 0 h 411"/>
                  <a:gd name="T112" fmla="*/ 344 w 344"/>
                  <a:gd name="T113" fmla="*/ 170 h 4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44"/>
                  <a:gd name="T172" fmla="*/ 0 h 411"/>
                  <a:gd name="T173" fmla="*/ 344 w 344"/>
                  <a:gd name="T174" fmla="*/ 411 h 4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44" h="411">
                    <a:moveTo>
                      <a:pt x="344" y="170"/>
                    </a:moveTo>
                    <a:lnTo>
                      <a:pt x="256" y="136"/>
                    </a:lnTo>
                    <a:lnTo>
                      <a:pt x="253" y="143"/>
                    </a:lnTo>
                    <a:lnTo>
                      <a:pt x="251" y="151"/>
                    </a:lnTo>
                    <a:lnTo>
                      <a:pt x="248" y="159"/>
                    </a:lnTo>
                    <a:lnTo>
                      <a:pt x="246" y="168"/>
                    </a:lnTo>
                    <a:lnTo>
                      <a:pt x="244" y="179"/>
                    </a:lnTo>
                    <a:lnTo>
                      <a:pt x="242" y="188"/>
                    </a:lnTo>
                    <a:lnTo>
                      <a:pt x="241" y="198"/>
                    </a:lnTo>
                    <a:lnTo>
                      <a:pt x="240" y="209"/>
                    </a:lnTo>
                    <a:lnTo>
                      <a:pt x="239" y="220"/>
                    </a:lnTo>
                    <a:lnTo>
                      <a:pt x="239" y="241"/>
                    </a:lnTo>
                    <a:lnTo>
                      <a:pt x="239" y="251"/>
                    </a:lnTo>
                    <a:lnTo>
                      <a:pt x="240" y="261"/>
                    </a:lnTo>
                    <a:lnTo>
                      <a:pt x="241" y="271"/>
                    </a:lnTo>
                    <a:lnTo>
                      <a:pt x="243" y="281"/>
                    </a:lnTo>
                    <a:lnTo>
                      <a:pt x="245" y="291"/>
                    </a:lnTo>
                    <a:lnTo>
                      <a:pt x="248" y="302"/>
                    </a:lnTo>
                    <a:lnTo>
                      <a:pt x="251" y="313"/>
                    </a:lnTo>
                    <a:lnTo>
                      <a:pt x="87" y="411"/>
                    </a:lnTo>
                    <a:lnTo>
                      <a:pt x="83" y="401"/>
                    </a:lnTo>
                    <a:lnTo>
                      <a:pt x="80" y="392"/>
                    </a:lnTo>
                    <a:lnTo>
                      <a:pt x="77" y="384"/>
                    </a:lnTo>
                    <a:lnTo>
                      <a:pt x="74" y="375"/>
                    </a:lnTo>
                    <a:lnTo>
                      <a:pt x="71" y="368"/>
                    </a:lnTo>
                    <a:lnTo>
                      <a:pt x="68" y="359"/>
                    </a:lnTo>
                    <a:lnTo>
                      <a:pt x="66" y="351"/>
                    </a:lnTo>
                    <a:lnTo>
                      <a:pt x="64" y="343"/>
                    </a:lnTo>
                    <a:lnTo>
                      <a:pt x="62" y="335"/>
                    </a:lnTo>
                    <a:lnTo>
                      <a:pt x="60" y="326"/>
                    </a:lnTo>
                    <a:lnTo>
                      <a:pt x="58" y="316"/>
                    </a:lnTo>
                    <a:lnTo>
                      <a:pt x="56" y="307"/>
                    </a:lnTo>
                    <a:lnTo>
                      <a:pt x="54" y="297"/>
                    </a:lnTo>
                    <a:lnTo>
                      <a:pt x="53" y="287"/>
                    </a:lnTo>
                    <a:lnTo>
                      <a:pt x="52" y="277"/>
                    </a:lnTo>
                    <a:lnTo>
                      <a:pt x="51" y="266"/>
                    </a:lnTo>
                    <a:lnTo>
                      <a:pt x="50" y="255"/>
                    </a:lnTo>
                    <a:lnTo>
                      <a:pt x="50" y="244"/>
                    </a:lnTo>
                    <a:lnTo>
                      <a:pt x="50" y="232"/>
                    </a:lnTo>
                    <a:lnTo>
                      <a:pt x="50" y="218"/>
                    </a:lnTo>
                    <a:lnTo>
                      <a:pt x="51" y="205"/>
                    </a:lnTo>
                    <a:lnTo>
                      <a:pt x="51" y="196"/>
                    </a:lnTo>
                    <a:lnTo>
                      <a:pt x="52" y="186"/>
                    </a:lnTo>
                    <a:lnTo>
                      <a:pt x="53" y="176"/>
                    </a:lnTo>
                    <a:lnTo>
                      <a:pt x="55" y="164"/>
                    </a:lnTo>
                    <a:lnTo>
                      <a:pt x="57" y="154"/>
                    </a:lnTo>
                    <a:lnTo>
                      <a:pt x="59" y="144"/>
                    </a:lnTo>
                    <a:lnTo>
                      <a:pt x="61" y="132"/>
                    </a:lnTo>
                    <a:lnTo>
                      <a:pt x="64" y="123"/>
                    </a:lnTo>
                    <a:lnTo>
                      <a:pt x="66" y="111"/>
                    </a:lnTo>
                    <a:lnTo>
                      <a:pt x="69" y="102"/>
                    </a:lnTo>
                    <a:lnTo>
                      <a:pt x="73" y="91"/>
                    </a:lnTo>
                    <a:lnTo>
                      <a:pt x="76" y="81"/>
                    </a:lnTo>
                    <a:lnTo>
                      <a:pt x="81" y="68"/>
                    </a:lnTo>
                    <a:lnTo>
                      <a:pt x="0" y="35"/>
                    </a:lnTo>
                    <a:lnTo>
                      <a:pt x="214" y="0"/>
                    </a:lnTo>
                    <a:lnTo>
                      <a:pt x="344" y="170"/>
                    </a:lnTo>
                    <a:close/>
                  </a:path>
                </a:pathLst>
              </a:custGeom>
              <a:solidFill>
                <a:srgbClr val="008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3" name="Freeform 20"/>
              <p:cNvSpPr>
                <a:spLocks/>
              </p:cNvSpPr>
              <p:nvPr/>
            </p:nvSpPr>
            <p:spPr bwMode="auto">
              <a:xfrm>
                <a:off x="3308" y="2649"/>
                <a:ext cx="391" cy="352"/>
              </a:xfrm>
              <a:custGeom>
                <a:avLst/>
                <a:gdLst>
                  <a:gd name="T0" fmla="*/ 311 w 391"/>
                  <a:gd name="T1" fmla="*/ 352 h 352"/>
                  <a:gd name="T2" fmla="*/ 303 w 391"/>
                  <a:gd name="T3" fmla="*/ 348 h 352"/>
                  <a:gd name="T4" fmla="*/ 296 w 391"/>
                  <a:gd name="T5" fmla="*/ 345 h 352"/>
                  <a:gd name="T6" fmla="*/ 289 w 391"/>
                  <a:gd name="T7" fmla="*/ 342 h 352"/>
                  <a:gd name="T8" fmla="*/ 283 w 391"/>
                  <a:gd name="T9" fmla="*/ 338 h 352"/>
                  <a:gd name="T10" fmla="*/ 276 w 391"/>
                  <a:gd name="T11" fmla="*/ 335 h 352"/>
                  <a:gd name="T12" fmla="*/ 269 w 391"/>
                  <a:gd name="T13" fmla="*/ 331 h 352"/>
                  <a:gd name="T14" fmla="*/ 262 w 391"/>
                  <a:gd name="T15" fmla="*/ 327 h 352"/>
                  <a:gd name="T16" fmla="*/ 255 w 391"/>
                  <a:gd name="T17" fmla="*/ 323 h 352"/>
                  <a:gd name="T18" fmla="*/ 247 w 391"/>
                  <a:gd name="T19" fmla="*/ 317 h 352"/>
                  <a:gd name="T20" fmla="*/ 239 w 391"/>
                  <a:gd name="T21" fmla="*/ 312 h 352"/>
                  <a:gd name="T22" fmla="*/ 232 w 391"/>
                  <a:gd name="T23" fmla="*/ 307 h 352"/>
                  <a:gd name="T24" fmla="*/ 226 w 391"/>
                  <a:gd name="T25" fmla="*/ 302 h 352"/>
                  <a:gd name="T26" fmla="*/ 218 w 391"/>
                  <a:gd name="T27" fmla="*/ 297 h 352"/>
                  <a:gd name="T28" fmla="*/ 210 w 391"/>
                  <a:gd name="T29" fmla="*/ 291 h 352"/>
                  <a:gd name="T30" fmla="*/ 203 w 391"/>
                  <a:gd name="T31" fmla="*/ 286 h 352"/>
                  <a:gd name="T32" fmla="*/ 196 w 391"/>
                  <a:gd name="T33" fmla="*/ 279 h 352"/>
                  <a:gd name="T34" fmla="*/ 190 w 391"/>
                  <a:gd name="T35" fmla="*/ 274 h 352"/>
                  <a:gd name="T36" fmla="*/ 181 w 391"/>
                  <a:gd name="T37" fmla="*/ 266 h 352"/>
                  <a:gd name="T38" fmla="*/ 174 w 391"/>
                  <a:gd name="T39" fmla="*/ 260 h 352"/>
                  <a:gd name="T40" fmla="*/ 168 w 391"/>
                  <a:gd name="T41" fmla="*/ 254 h 352"/>
                  <a:gd name="T42" fmla="*/ 161 w 391"/>
                  <a:gd name="T43" fmla="*/ 247 h 352"/>
                  <a:gd name="T44" fmla="*/ 156 w 391"/>
                  <a:gd name="T45" fmla="*/ 242 h 352"/>
                  <a:gd name="T46" fmla="*/ 150 w 391"/>
                  <a:gd name="T47" fmla="*/ 235 h 352"/>
                  <a:gd name="T48" fmla="*/ 144 w 391"/>
                  <a:gd name="T49" fmla="*/ 228 h 352"/>
                  <a:gd name="T50" fmla="*/ 137 w 391"/>
                  <a:gd name="T51" fmla="*/ 220 h 352"/>
                  <a:gd name="T52" fmla="*/ 131 w 391"/>
                  <a:gd name="T53" fmla="*/ 214 h 352"/>
                  <a:gd name="T54" fmla="*/ 125 w 391"/>
                  <a:gd name="T55" fmla="*/ 206 h 352"/>
                  <a:gd name="T56" fmla="*/ 118 w 391"/>
                  <a:gd name="T57" fmla="*/ 197 h 352"/>
                  <a:gd name="T58" fmla="*/ 112 w 391"/>
                  <a:gd name="T59" fmla="*/ 189 h 352"/>
                  <a:gd name="T60" fmla="*/ 106 w 391"/>
                  <a:gd name="T61" fmla="*/ 180 h 352"/>
                  <a:gd name="T62" fmla="*/ 100 w 391"/>
                  <a:gd name="T63" fmla="*/ 171 h 352"/>
                  <a:gd name="T64" fmla="*/ 94 w 391"/>
                  <a:gd name="T65" fmla="*/ 161 h 352"/>
                  <a:gd name="T66" fmla="*/ 88 w 391"/>
                  <a:gd name="T67" fmla="*/ 151 h 352"/>
                  <a:gd name="T68" fmla="*/ 84 w 391"/>
                  <a:gd name="T69" fmla="*/ 143 h 352"/>
                  <a:gd name="T70" fmla="*/ 79 w 391"/>
                  <a:gd name="T71" fmla="*/ 134 h 352"/>
                  <a:gd name="T72" fmla="*/ 75 w 391"/>
                  <a:gd name="T73" fmla="*/ 125 h 352"/>
                  <a:gd name="T74" fmla="*/ 0 w 391"/>
                  <a:gd name="T75" fmla="*/ 159 h 352"/>
                  <a:gd name="T76" fmla="*/ 123 w 391"/>
                  <a:gd name="T77" fmla="*/ 0 h 352"/>
                  <a:gd name="T78" fmla="*/ 331 w 391"/>
                  <a:gd name="T79" fmla="*/ 17 h 352"/>
                  <a:gd name="T80" fmla="*/ 247 w 391"/>
                  <a:gd name="T81" fmla="*/ 52 h 352"/>
                  <a:gd name="T82" fmla="*/ 252 w 391"/>
                  <a:gd name="T83" fmla="*/ 62 h 352"/>
                  <a:gd name="T84" fmla="*/ 259 w 391"/>
                  <a:gd name="T85" fmla="*/ 73 h 352"/>
                  <a:gd name="T86" fmla="*/ 266 w 391"/>
                  <a:gd name="T87" fmla="*/ 84 h 352"/>
                  <a:gd name="T88" fmla="*/ 275 w 391"/>
                  <a:gd name="T89" fmla="*/ 97 h 352"/>
                  <a:gd name="T90" fmla="*/ 282 w 391"/>
                  <a:gd name="T91" fmla="*/ 106 h 352"/>
                  <a:gd name="T92" fmla="*/ 291 w 391"/>
                  <a:gd name="T93" fmla="*/ 116 h 352"/>
                  <a:gd name="T94" fmla="*/ 299 w 391"/>
                  <a:gd name="T95" fmla="*/ 125 h 352"/>
                  <a:gd name="T96" fmla="*/ 307 w 391"/>
                  <a:gd name="T97" fmla="*/ 133 h 352"/>
                  <a:gd name="T98" fmla="*/ 316 w 391"/>
                  <a:gd name="T99" fmla="*/ 141 h 352"/>
                  <a:gd name="T100" fmla="*/ 326 w 391"/>
                  <a:gd name="T101" fmla="*/ 150 h 352"/>
                  <a:gd name="T102" fmla="*/ 335 w 391"/>
                  <a:gd name="T103" fmla="*/ 157 h 352"/>
                  <a:gd name="T104" fmla="*/ 345 w 391"/>
                  <a:gd name="T105" fmla="*/ 164 h 352"/>
                  <a:gd name="T106" fmla="*/ 354 w 391"/>
                  <a:gd name="T107" fmla="*/ 170 h 352"/>
                  <a:gd name="T108" fmla="*/ 365 w 391"/>
                  <a:gd name="T109" fmla="*/ 177 h 352"/>
                  <a:gd name="T110" fmla="*/ 376 w 391"/>
                  <a:gd name="T111" fmla="*/ 183 h 352"/>
                  <a:gd name="T112" fmla="*/ 384 w 391"/>
                  <a:gd name="T113" fmla="*/ 186 h 352"/>
                  <a:gd name="T114" fmla="*/ 391 w 391"/>
                  <a:gd name="T115" fmla="*/ 190 h 352"/>
                  <a:gd name="T116" fmla="*/ 311 w 391"/>
                  <a:gd name="T117" fmla="*/ 352 h 3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352"/>
                  <a:gd name="T179" fmla="*/ 391 w 391"/>
                  <a:gd name="T180" fmla="*/ 352 h 3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352">
                    <a:moveTo>
                      <a:pt x="311" y="352"/>
                    </a:moveTo>
                    <a:lnTo>
                      <a:pt x="303" y="348"/>
                    </a:lnTo>
                    <a:lnTo>
                      <a:pt x="296" y="345"/>
                    </a:lnTo>
                    <a:lnTo>
                      <a:pt x="289" y="342"/>
                    </a:lnTo>
                    <a:lnTo>
                      <a:pt x="283" y="338"/>
                    </a:lnTo>
                    <a:lnTo>
                      <a:pt x="276" y="335"/>
                    </a:lnTo>
                    <a:lnTo>
                      <a:pt x="269" y="331"/>
                    </a:lnTo>
                    <a:lnTo>
                      <a:pt x="262" y="327"/>
                    </a:lnTo>
                    <a:lnTo>
                      <a:pt x="255" y="323"/>
                    </a:lnTo>
                    <a:lnTo>
                      <a:pt x="247" y="317"/>
                    </a:lnTo>
                    <a:lnTo>
                      <a:pt x="239" y="312"/>
                    </a:lnTo>
                    <a:lnTo>
                      <a:pt x="232" y="307"/>
                    </a:lnTo>
                    <a:lnTo>
                      <a:pt x="226" y="302"/>
                    </a:lnTo>
                    <a:lnTo>
                      <a:pt x="218" y="297"/>
                    </a:lnTo>
                    <a:lnTo>
                      <a:pt x="210" y="291"/>
                    </a:lnTo>
                    <a:lnTo>
                      <a:pt x="203" y="286"/>
                    </a:lnTo>
                    <a:lnTo>
                      <a:pt x="196" y="279"/>
                    </a:lnTo>
                    <a:lnTo>
                      <a:pt x="190" y="274"/>
                    </a:lnTo>
                    <a:lnTo>
                      <a:pt x="181" y="266"/>
                    </a:lnTo>
                    <a:lnTo>
                      <a:pt x="174" y="260"/>
                    </a:lnTo>
                    <a:lnTo>
                      <a:pt x="168" y="254"/>
                    </a:lnTo>
                    <a:lnTo>
                      <a:pt x="161" y="247"/>
                    </a:lnTo>
                    <a:lnTo>
                      <a:pt x="156" y="242"/>
                    </a:lnTo>
                    <a:lnTo>
                      <a:pt x="150" y="235"/>
                    </a:lnTo>
                    <a:lnTo>
                      <a:pt x="144" y="228"/>
                    </a:lnTo>
                    <a:lnTo>
                      <a:pt x="137" y="220"/>
                    </a:lnTo>
                    <a:lnTo>
                      <a:pt x="131" y="214"/>
                    </a:lnTo>
                    <a:lnTo>
                      <a:pt x="125" y="206"/>
                    </a:lnTo>
                    <a:lnTo>
                      <a:pt x="118" y="197"/>
                    </a:lnTo>
                    <a:lnTo>
                      <a:pt x="112" y="189"/>
                    </a:lnTo>
                    <a:lnTo>
                      <a:pt x="106" y="180"/>
                    </a:lnTo>
                    <a:lnTo>
                      <a:pt x="100" y="171"/>
                    </a:lnTo>
                    <a:lnTo>
                      <a:pt x="94" y="161"/>
                    </a:lnTo>
                    <a:lnTo>
                      <a:pt x="88" y="151"/>
                    </a:lnTo>
                    <a:lnTo>
                      <a:pt x="84" y="143"/>
                    </a:lnTo>
                    <a:lnTo>
                      <a:pt x="79" y="134"/>
                    </a:lnTo>
                    <a:lnTo>
                      <a:pt x="75" y="125"/>
                    </a:lnTo>
                    <a:lnTo>
                      <a:pt x="0" y="159"/>
                    </a:lnTo>
                    <a:lnTo>
                      <a:pt x="123" y="0"/>
                    </a:lnTo>
                    <a:lnTo>
                      <a:pt x="331" y="17"/>
                    </a:lnTo>
                    <a:lnTo>
                      <a:pt x="247" y="52"/>
                    </a:lnTo>
                    <a:lnTo>
                      <a:pt x="252" y="62"/>
                    </a:lnTo>
                    <a:lnTo>
                      <a:pt x="259" y="73"/>
                    </a:lnTo>
                    <a:lnTo>
                      <a:pt x="266" y="84"/>
                    </a:lnTo>
                    <a:lnTo>
                      <a:pt x="275" y="97"/>
                    </a:lnTo>
                    <a:lnTo>
                      <a:pt x="282" y="106"/>
                    </a:lnTo>
                    <a:lnTo>
                      <a:pt x="291" y="116"/>
                    </a:lnTo>
                    <a:lnTo>
                      <a:pt x="299" y="125"/>
                    </a:lnTo>
                    <a:lnTo>
                      <a:pt x="307" y="133"/>
                    </a:lnTo>
                    <a:lnTo>
                      <a:pt x="316" y="141"/>
                    </a:lnTo>
                    <a:lnTo>
                      <a:pt x="326" y="150"/>
                    </a:lnTo>
                    <a:lnTo>
                      <a:pt x="335" y="157"/>
                    </a:lnTo>
                    <a:lnTo>
                      <a:pt x="345" y="164"/>
                    </a:lnTo>
                    <a:lnTo>
                      <a:pt x="354" y="170"/>
                    </a:lnTo>
                    <a:lnTo>
                      <a:pt x="365" y="177"/>
                    </a:lnTo>
                    <a:lnTo>
                      <a:pt x="376" y="183"/>
                    </a:lnTo>
                    <a:lnTo>
                      <a:pt x="384" y="186"/>
                    </a:lnTo>
                    <a:lnTo>
                      <a:pt x="391" y="190"/>
                    </a:lnTo>
                    <a:lnTo>
                      <a:pt x="311" y="352"/>
                    </a:lnTo>
                    <a:close/>
                  </a:path>
                </a:pathLst>
              </a:custGeom>
              <a:solidFill>
                <a:srgbClr val="FF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4" name="Freeform 21"/>
              <p:cNvSpPr>
                <a:spLocks/>
              </p:cNvSpPr>
              <p:nvPr/>
            </p:nvSpPr>
            <p:spPr bwMode="auto">
              <a:xfrm>
                <a:off x="3603" y="2772"/>
                <a:ext cx="424" cy="322"/>
              </a:xfrm>
              <a:custGeom>
                <a:avLst/>
                <a:gdLst>
                  <a:gd name="T0" fmla="*/ 170 w 424"/>
                  <a:gd name="T1" fmla="*/ 0 h 322"/>
                  <a:gd name="T2" fmla="*/ 135 w 424"/>
                  <a:gd name="T3" fmla="*/ 83 h 322"/>
                  <a:gd name="T4" fmla="*/ 143 w 424"/>
                  <a:gd name="T5" fmla="*/ 86 h 322"/>
                  <a:gd name="T6" fmla="*/ 150 w 424"/>
                  <a:gd name="T7" fmla="*/ 88 h 322"/>
                  <a:gd name="T8" fmla="*/ 159 w 424"/>
                  <a:gd name="T9" fmla="*/ 91 h 322"/>
                  <a:gd name="T10" fmla="*/ 168 w 424"/>
                  <a:gd name="T11" fmla="*/ 93 h 322"/>
                  <a:gd name="T12" fmla="*/ 179 w 424"/>
                  <a:gd name="T13" fmla="*/ 95 h 322"/>
                  <a:gd name="T14" fmla="*/ 189 w 424"/>
                  <a:gd name="T15" fmla="*/ 96 h 322"/>
                  <a:gd name="T16" fmla="*/ 199 w 424"/>
                  <a:gd name="T17" fmla="*/ 98 h 322"/>
                  <a:gd name="T18" fmla="*/ 211 w 424"/>
                  <a:gd name="T19" fmla="*/ 99 h 322"/>
                  <a:gd name="T20" fmla="*/ 223 w 424"/>
                  <a:gd name="T21" fmla="*/ 100 h 322"/>
                  <a:gd name="T22" fmla="*/ 245 w 424"/>
                  <a:gd name="T23" fmla="*/ 100 h 322"/>
                  <a:gd name="T24" fmla="*/ 256 w 424"/>
                  <a:gd name="T25" fmla="*/ 100 h 322"/>
                  <a:gd name="T26" fmla="*/ 266 w 424"/>
                  <a:gd name="T27" fmla="*/ 99 h 322"/>
                  <a:gd name="T28" fmla="*/ 277 w 424"/>
                  <a:gd name="T29" fmla="*/ 97 h 322"/>
                  <a:gd name="T30" fmla="*/ 288 w 424"/>
                  <a:gd name="T31" fmla="*/ 95 h 322"/>
                  <a:gd name="T32" fmla="*/ 298 w 424"/>
                  <a:gd name="T33" fmla="*/ 94 h 322"/>
                  <a:gd name="T34" fmla="*/ 310 w 424"/>
                  <a:gd name="T35" fmla="*/ 91 h 322"/>
                  <a:gd name="T36" fmla="*/ 321 w 424"/>
                  <a:gd name="T37" fmla="*/ 88 h 322"/>
                  <a:gd name="T38" fmla="*/ 424 w 424"/>
                  <a:gd name="T39" fmla="*/ 243 h 322"/>
                  <a:gd name="T40" fmla="*/ 414 w 424"/>
                  <a:gd name="T41" fmla="*/ 247 h 322"/>
                  <a:gd name="T42" fmla="*/ 405 w 424"/>
                  <a:gd name="T43" fmla="*/ 250 h 322"/>
                  <a:gd name="T44" fmla="*/ 396 w 424"/>
                  <a:gd name="T45" fmla="*/ 253 h 322"/>
                  <a:gd name="T46" fmla="*/ 387 w 424"/>
                  <a:gd name="T47" fmla="*/ 256 h 322"/>
                  <a:gd name="T48" fmla="*/ 379 w 424"/>
                  <a:gd name="T49" fmla="*/ 258 h 322"/>
                  <a:gd name="T50" fmla="*/ 369 w 424"/>
                  <a:gd name="T51" fmla="*/ 261 h 322"/>
                  <a:gd name="T52" fmla="*/ 361 w 424"/>
                  <a:gd name="T53" fmla="*/ 263 h 322"/>
                  <a:gd name="T54" fmla="*/ 353 w 424"/>
                  <a:gd name="T55" fmla="*/ 265 h 322"/>
                  <a:gd name="T56" fmla="*/ 344 w 424"/>
                  <a:gd name="T57" fmla="*/ 267 h 322"/>
                  <a:gd name="T58" fmla="*/ 335 w 424"/>
                  <a:gd name="T59" fmla="*/ 269 h 322"/>
                  <a:gd name="T60" fmla="*/ 324 w 424"/>
                  <a:gd name="T61" fmla="*/ 271 h 322"/>
                  <a:gd name="T62" fmla="*/ 315 w 424"/>
                  <a:gd name="T63" fmla="*/ 273 h 322"/>
                  <a:gd name="T64" fmla="*/ 305 w 424"/>
                  <a:gd name="T65" fmla="*/ 275 h 322"/>
                  <a:gd name="T66" fmla="*/ 294 w 424"/>
                  <a:gd name="T67" fmla="*/ 276 h 322"/>
                  <a:gd name="T68" fmla="*/ 283 w 424"/>
                  <a:gd name="T69" fmla="*/ 277 h 322"/>
                  <a:gd name="T70" fmla="*/ 271 w 424"/>
                  <a:gd name="T71" fmla="*/ 277 h 322"/>
                  <a:gd name="T72" fmla="*/ 259 w 424"/>
                  <a:gd name="T73" fmla="*/ 278 h 322"/>
                  <a:gd name="T74" fmla="*/ 248 w 424"/>
                  <a:gd name="T75" fmla="*/ 278 h 322"/>
                  <a:gd name="T76" fmla="*/ 236 w 424"/>
                  <a:gd name="T77" fmla="*/ 278 h 322"/>
                  <a:gd name="T78" fmla="*/ 221 w 424"/>
                  <a:gd name="T79" fmla="*/ 278 h 322"/>
                  <a:gd name="T80" fmla="*/ 207 w 424"/>
                  <a:gd name="T81" fmla="*/ 278 h 322"/>
                  <a:gd name="T82" fmla="*/ 198 w 424"/>
                  <a:gd name="T83" fmla="*/ 277 h 322"/>
                  <a:gd name="T84" fmla="*/ 187 w 424"/>
                  <a:gd name="T85" fmla="*/ 277 h 322"/>
                  <a:gd name="T86" fmla="*/ 176 w 424"/>
                  <a:gd name="T87" fmla="*/ 276 h 322"/>
                  <a:gd name="T88" fmla="*/ 164 w 424"/>
                  <a:gd name="T89" fmla="*/ 274 h 322"/>
                  <a:gd name="T90" fmla="*/ 153 w 424"/>
                  <a:gd name="T91" fmla="*/ 272 h 322"/>
                  <a:gd name="T92" fmla="*/ 143 w 424"/>
                  <a:gd name="T93" fmla="*/ 271 h 322"/>
                  <a:gd name="T94" fmla="*/ 130 w 424"/>
                  <a:gd name="T95" fmla="*/ 268 h 322"/>
                  <a:gd name="T96" fmla="*/ 120 w 424"/>
                  <a:gd name="T97" fmla="*/ 265 h 322"/>
                  <a:gd name="T98" fmla="*/ 108 w 424"/>
                  <a:gd name="T99" fmla="*/ 263 h 322"/>
                  <a:gd name="T100" fmla="*/ 98 w 424"/>
                  <a:gd name="T101" fmla="*/ 260 h 322"/>
                  <a:gd name="T102" fmla="*/ 87 w 424"/>
                  <a:gd name="T103" fmla="*/ 257 h 322"/>
                  <a:gd name="T104" fmla="*/ 76 w 424"/>
                  <a:gd name="T105" fmla="*/ 254 h 322"/>
                  <a:gd name="T106" fmla="*/ 63 w 424"/>
                  <a:gd name="T107" fmla="*/ 249 h 322"/>
                  <a:gd name="T108" fmla="*/ 30 w 424"/>
                  <a:gd name="T109" fmla="*/ 322 h 322"/>
                  <a:gd name="T110" fmla="*/ 0 w 424"/>
                  <a:gd name="T111" fmla="*/ 115 h 322"/>
                  <a:gd name="T112" fmla="*/ 170 w 424"/>
                  <a:gd name="T113" fmla="*/ 0 h 3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4"/>
                  <a:gd name="T172" fmla="*/ 0 h 322"/>
                  <a:gd name="T173" fmla="*/ 424 w 424"/>
                  <a:gd name="T174" fmla="*/ 322 h 32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4" h="322">
                    <a:moveTo>
                      <a:pt x="170" y="0"/>
                    </a:moveTo>
                    <a:lnTo>
                      <a:pt x="135" y="83"/>
                    </a:lnTo>
                    <a:lnTo>
                      <a:pt x="143" y="86"/>
                    </a:lnTo>
                    <a:lnTo>
                      <a:pt x="150" y="88"/>
                    </a:lnTo>
                    <a:lnTo>
                      <a:pt x="159" y="91"/>
                    </a:lnTo>
                    <a:lnTo>
                      <a:pt x="168" y="93"/>
                    </a:lnTo>
                    <a:lnTo>
                      <a:pt x="179" y="95"/>
                    </a:lnTo>
                    <a:lnTo>
                      <a:pt x="189" y="96"/>
                    </a:lnTo>
                    <a:lnTo>
                      <a:pt x="199" y="98"/>
                    </a:lnTo>
                    <a:lnTo>
                      <a:pt x="211" y="99"/>
                    </a:lnTo>
                    <a:lnTo>
                      <a:pt x="223" y="100"/>
                    </a:lnTo>
                    <a:lnTo>
                      <a:pt x="245" y="100"/>
                    </a:lnTo>
                    <a:lnTo>
                      <a:pt x="256" y="100"/>
                    </a:lnTo>
                    <a:lnTo>
                      <a:pt x="266" y="99"/>
                    </a:lnTo>
                    <a:lnTo>
                      <a:pt x="277" y="97"/>
                    </a:lnTo>
                    <a:lnTo>
                      <a:pt x="288" y="95"/>
                    </a:lnTo>
                    <a:lnTo>
                      <a:pt x="298" y="94"/>
                    </a:lnTo>
                    <a:lnTo>
                      <a:pt x="310" y="91"/>
                    </a:lnTo>
                    <a:lnTo>
                      <a:pt x="321" y="88"/>
                    </a:lnTo>
                    <a:lnTo>
                      <a:pt x="424" y="243"/>
                    </a:lnTo>
                    <a:lnTo>
                      <a:pt x="414" y="247"/>
                    </a:lnTo>
                    <a:lnTo>
                      <a:pt x="405" y="250"/>
                    </a:lnTo>
                    <a:lnTo>
                      <a:pt x="396" y="253"/>
                    </a:lnTo>
                    <a:lnTo>
                      <a:pt x="387" y="256"/>
                    </a:lnTo>
                    <a:lnTo>
                      <a:pt x="379" y="258"/>
                    </a:lnTo>
                    <a:lnTo>
                      <a:pt x="369" y="261"/>
                    </a:lnTo>
                    <a:lnTo>
                      <a:pt x="361" y="263"/>
                    </a:lnTo>
                    <a:lnTo>
                      <a:pt x="353" y="265"/>
                    </a:lnTo>
                    <a:lnTo>
                      <a:pt x="344" y="267"/>
                    </a:lnTo>
                    <a:lnTo>
                      <a:pt x="335" y="269"/>
                    </a:lnTo>
                    <a:lnTo>
                      <a:pt x="324" y="271"/>
                    </a:lnTo>
                    <a:lnTo>
                      <a:pt x="315" y="273"/>
                    </a:lnTo>
                    <a:lnTo>
                      <a:pt x="305" y="275"/>
                    </a:lnTo>
                    <a:lnTo>
                      <a:pt x="294" y="276"/>
                    </a:lnTo>
                    <a:lnTo>
                      <a:pt x="283" y="277"/>
                    </a:lnTo>
                    <a:lnTo>
                      <a:pt x="271" y="277"/>
                    </a:lnTo>
                    <a:lnTo>
                      <a:pt x="259" y="278"/>
                    </a:lnTo>
                    <a:lnTo>
                      <a:pt x="248" y="278"/>
                    </a:lnTo>
                    <a:lnTo>
                      <a:pt x="236" y="278"/>
                    </a:lnTo>
                    <a:lnTo>
                      <a:pt x="221" y="278"/>
                    </a:lnTo>
                    <a:lnTo>
                      <a:pt x="207" y="278"/>
                    </a:lnTo>
                    <a:lnTo>
                      <a:pt x="198" y="277"/>
                    </a:lnTo>
                    <a:lnTo>
                      <a:pt x="187" y="277"/>
                    </a:lnTo>
                    <a:lnTo>
                      <a:pt x="176" y="276"/>
                    </a:lnTo>
                    <a:lnTo>
                      <a:pt x="164" y="274"/>
                    </a:lnTo>
                    <a:lnTo>
                      <a:pt x="153" y="272"/>
                    </a:lnTo>
                    <a:lnTo>
                      <a:pt x="143" y="271"/>
                    </a:lnTo>
                    <a:lnTo>
                      <a:pt x="130" y="268"/>
                    </a:lnTo>
                    <a:lnTo>
                      <a:pt x="120" y="265"/>
                    </a:lnTo>
                    <a:lnTo>
                      <a:pt x="108" y="263"/>
                    </a:lnTo>
                    <a:lnTo>
                      <a:pt x="98" y="260"/>
                    </a:lnTo>
                    <a:lnTo>
                      <a:pt x="87" y="257"/>
                    </a:lnTo>
                    <a:lnTo>
                      <a:pt x="76" y="254"/>
                    </a:lnTo>
                    <a:lnTo>
                      <a:pt x="63" y="249"/>
                    </a:lnTo>
                    <a:lnTo>
                      <a:pt x="30" y="322"/>
                    </a:lnTo>
                    <a:lnTo>
                      <a:pt x="0" y="115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5" name="Freeform 22"/>
              <p:cNvSpPr>
                <a:spLocks/>
              </p:cNvSpPr>
              <p:nvPr/>
            </p:nvSpPr>
            <p:spPr bwMode="auto">
              <a:xfrm>
                <a:off x="3909" y="2709"/>
                <a:ext cx="369" cy="349"/>
              </a:xfrm>
              <a:custGeom>
                <a:avLst/>
                <a:gdLst>
                  <a:gd name="T0" fmla="*/ 369 w 369"/>
                  <a:gd name="T1" fmla="*/ 77 h 349"/>
                  <a:gd name="T2" fmla="*/ 364 w 369"/>
                  <a:gd name="T3" fmla="*/ 84 h 349"/>
                  <a:gd name="T4" fmla="*/ 361 w 369"/>
                  <a:gd name="T5" fmla="*/ 91 h 349"/>
                  <a:gd name="T6" fmla="*/ 357 w 369"/>
                  <a:gd name="T7" fmla="*/ 97 h 349"/>
                  <a:gd name="T8" fmla="*/ 354 w 369"/>
                  <a:gd name="T9" fmla="*/ 103 h 349"/>
                  <a:gd name="T10" fmla="*/ 350 w 369"/>
                  <a:gd name="T11" fmla="*/ 110 h 349"/>
                  <a:gd name="T12" fmla="*/ 346 w 369"/>
                  <a:gd name="T13" fmla="*/ 117 h 349"/>
                  <a:gd name="T14" fmla="*/ 342 w 369"/>
                  <a:gd name="T15" fmla="*/ 123 h 349"/>
                  <a:gd name="T16" fmla="*/ 337 w 369"/>
                  <a:gd name="T17" fmla="*/ 130 h 349"/>
                  <a:gd name="T18" fmla="*/ 332 w 369"/>
                  <a:gd name="T19" fmla="*/ 137 h 349"/>
                  <a:gd name="T20" fmla="*/ 326 w 369"/>
                  <a:gd name="T21" fmla="*/ 144 h 349"/>
                  <a:gd name="T22" fmla="*/ 321 w 369"/>
                  <a:gd name="T23" fmla="*/ 151 h 349"/>
                  <a:gd name="T24" fmla="*/ 316 w 369"/>
                  <a:gd name="T25" fmla="*/ 157 h 349"/>
                  <a:gd name="T26" fmla="*/ 310 w 369"/>
                  <a:gd name="T27" fmla="*/ 164 h 349"/>
                  <a:gd name="T28" fmla="*/ 304 w 369"/>
                  <a:gd name="T29" fmla="*/ 172 h 349"/>
                  <a:gd name="T30" fmla="*/ 298 w 369"/>
                  <a:gd name="T31" fmla="*/ 179 h 349"/>
                  <a:gd name="T32" fmla="*/ 291 w 369"/>
                  <a:gd name="T33" fmla="*/ 186 h 349"/>
                  <a:gd name="T34" fmla="*/ 286 w 369"/>
                  <a:gd name="T35" fmla="*/ 192 h 349"/>
                  <a:gd name="T36" fmla="*/ 278 w 369"/>
                  <a:gd name="T37" fmla="*/ 200 h 349"/>
                  <a:gd name="T38" fmla="*/ 271 w 369"/>
                  <a:gd name="T39" fmla="*/ 206 h 349"/>
                  <a:gd name="T40" fmla="*/ 265 w 369"/>
                  <a:gd name="T41" fmla="*/ 212 h 349"/>
                  <a:gd name="T42" fmla="*/ 257 w 369"/>
                  <a:gd name="T43" fmla="*/ 219 h 349"/>
                  <a:gd name="T44" fmla="*/ 252 w 369"/>
                  <a:gd name="T45" fmla="*/ 224 h 349"/>
                  <a:gd name="T46" fmla="*/ 245 w 369"/>
                  <a:gd name="T47" fmla="*/ 229 h 349"/>
                  <a:gd name="T48" fmla="*/ 237 w 369"/>
                  <a:gd name="T49" fmla="*/ 235 h 349"/>
                  <a:gd name="T50" fmla="*/ 229 w 369"/>
                  <a:gd name="T51" fmla="*/ 241 h 349"/>
                  <a:gd name="T52" fmla="*/ 222 w 369"/>
                  <a:gd name="T53" fmla="*/ 246 h 349"/>
                  <a:gd name="T54" fmla="*/ 214 w 369"/>
                  <a:gd name="T55" fmla="*/ 252 h 349"/>
                  <a:gd name="T56" fmla="*/ 204 w 369"/>
                  <a:gd name="T57" fmla="*/ 259 h 349"/>
                  <a:gd name="T58" fmla="*/ 196 w 369"/>
                  <a:gd name="T59" fmla="*/ 265 h 349"/>
                  <a:gd name="T60" fmla="*/ 187 w 369"/>
                  <a:gd name="T61" fmla="*/ 271 h 349"/>
                  <a:gd name="T62" fmla="*/ 177 w 369"/>
                  <a:gd name="T63" fmla="*/ 277 h 349"/>
                  <a:gd name="T64" fmla="*/ 167 w 369"/>
                  <a:gd name="T65" fmla="*/ 282 h 349"/>
                  <a:gd name="T66" fmla="*/ 218 w 369"/>
                  <a:gd name="T67" fmla="*/ 349 h 349"/>
                  <a:gd name="T68" fmla="*/ 15 w 369"/>
                  <a:gd name="T69" fmla="*/ 263 h 349"/>
                  <a:gd name="T70" fmla="*/ 0 w 369"/>
                  <a:gd name="T71" fmla="*/ 93 h 349"/>
                  <a:gd name="T72" fmla="*/ 42 w 369"/>
                  <a:gd name="T73" fmla="*/ 141 h 349"/>
                  <a:gd name="T74" fmla="*/ 52 w 369"/>
                  <a:gd name="T75" fmla="*/ 136 h 349"/>
                  <a:gd name="T76" fmla="*/ 61 w 369"/>
                  <a:gd name="T77" fmla="*/ 132 h 349"/>
                  <a:gd name="T78" fmla="*/ 74 w 369"/>
                  <a:gd name="T79" fmla="*/ 126 h 349"/>
                  <a:gd name="T80" fmla="*/ 86 w 369"/>
                  <a:gd name="T81" fmla="*/ 119 h 349"/>
                  <a:gd name="T82" fmla="*/ 99 w 369"/>
                  <a:gd name="T83" fmla="*/ 111 h 349"/>
                  <a:gd name="T84" fmla="*/ 109 w 369"/>
                  <a:gd name="T85" fmla="*/ 104 h 349"/>
                  <a:gd name="T86" fmla="*/ 119 w 369"/>
                  <a:gd name="T87" fmla="*/ 96 h 349"/>
                  <a:gd name="T88" fmla="*/ 129 w 369"/>
                  <a:gd name="T89" fmla="*/ 88 h 349"/>
                  <a:gd name="T90" fmla="*/ 137 w 369"/>
                  <a:gd name="T91" fmla="*/ 80 h 349"/>
                  <a:gd name="T92" fmla="*/ 146 w 369"/>
                  <a:gd name="T93" fmla="*/ 72 h 349"/>
                  <a:gd name="T94" fmla="*/ 155 w 369"/>
                  <a:gd name="T95" fmla="*/ 62 h 349"/>
                  <a:gd name="T96" fmla="*/ 163 w 369"/>
                  <a:gd name="T97" fmla="*/ 53 h 349"/>
                  <a:gd name="T98" fmla="*/ 170 w 369"/>
                  <a:gd name="T99" fmla="*/ 44 h 349"/>
                  <a:gd name="T100" fmla="*/ 177 w 369"/>
                  <a:gd name="T101" fmla="*/ 36 h 349"/>
                  <a:gd name="T102" fmla="*/ 184 w 369"/>
                  <a:gd name="T103" fmla="*/ 25 h 349"/>
                  <a:gd name="T104" fmla="*/ 190 w 369"/>
                  <a:gd name="T105" fmla="*/ 15 h 349"/>
                  <a:gd name="T106" fmla="*/ 194 w 369"/>
                  <a:gd name="T107" fmla="*/ 8 h 349"/>
                  <a:gd name="T108" fmla="*/ 197 w 369"/>
                  <a:gd name="T109" fmla="*/ 0 h 349"/>
                  <a:gd name="T110" fmla="*/ 369 w 369"/>
                  <a:gd name="T111" fmla="*/ 77 h 3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69"/>
                  <a:gd name="T169" fmla="*/ 0 h 349"/>
                  <a:gd name="T170" fmla="*/ 369 w 369"/>
                  <a:gd name="T171" fmla="*/ 349 h 3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69" h="349">
                    <a:moveTo>
                      <a:pt x="369" y="77"/>
                    </a:moveTo>
                    <a:lnTo>
                      <a:pt x="364" y="84"/>
                    </a:lnTo>
                    <a:lnTo>
                      <a:pt x="361" y="91"/>
                    </a:lnTo>
                    <a:lnTo>
                      <a:pt x="357" y="97"/>
                    </a:lnTo>
                    <a:lnTo>
                      <a:pt x="354" y="103"/>
                    </a:lnTo>
                    <a:lnTo>
                      <a:pt x="350" y="110"/>
                    </a:lnTo>
                    <a:lnTo>
                      <a:pt x="346" y="117"/>
                    </a:lnTo>
                    <a:lnTo>
                      <a:pt x="342" y="123"/>
                    </a:lnTo>
                    <a:lnTo>
                      <a:pt x="337" y="130"/>
                    </a:lnTo>
                    <a:lnTo>
                      <a:pt x="332" y="137"/>
                    </a:lnTo>
                    <a:lnTo>
                      <a:pt x="326" y="144"/>
                    </a:lnTo>
                    <a:lnTo>
                      <a:pt x="321" y="151"/>
                    </a:lnTo>
                    <a:lnTo>
                      <a:pt x="316" y="157"/>
                    </a:lnTo>
                    <a:lnTo>
                      <a:pt x="310" y="164"/>
                    </a:lnTo>
                    <a:lnTo>
                      <a:pt x="304" y="172"/>
                    </a:lnTo>
                    <a:lnTo>
                      <a:pt x="298" y="179"/>
                    </a:lnTo>
                    <a:lnTo>
                      <a:pt x="291" y="186"/>
                    </a:lnTo>
                    <a:lnTo>
                      <a:pt x="286" y="192"/>
                    </a:lnTo>
                    <a:lnTo>
                      <a:pt x="278" y="200"/>
                    </a:lnTo>
                    <a:lnTo>
                      <a:pt x="271" y="206"/>
                    </a:lnTo>
                    <a:lnTo>
                      <a:pt x="265" y="212"/>
                    </a:lnTo>
                    <a:lnTo>
                      <a:pt x="257" y="219"/>
                    </a:lnTo>
                    <a:lnTo>
                      <a:pt x="252" y="224"/>
                    </a:lnTo>
                    <a:lnTo>
                      <a:pt x="245" y="229"/>
                    </a:lnTo>
                    <a:lnTo>
                      <a:pt x="237" y="235"/>
                    </a:lnTo>
                    <a:lnTo>
                      <a:pt x="229" y="241"/>
                    </a:lnTo>
                    <a:lnTo>
                      <a:pt x="222" y="246"/>
                    </a:lnTo>
                    <a:lnTo>
                      <a:pt x="214" y="252"/>
                    </a:lnTo>
                    <a:lnTo>
                      <a:pt x="204" y="259"/>
                    </a:lnTo>
                    <a:lnTo>
                      <a:pt x="196" y="265"/>
                    </a:lnTo>
                    <a:lnTo>
                      <a:pt x="187" y="271"/>
                    </a:lnTo>
                    <a:lnTo>
                      <a:pt x="177" y="277"/>
                    </a:lnTo>
                    <a:lnTo>
                      <a:pt x="167" y="282"/>
                    </a:lnTo>
                    <a:lnTo>
                      <a:pt x="218" y="349"/>
                    </a:lnTo>
                    <a:lnTo>
                      <a:pt x="15" y="263"/>
                    </a:lnTo>
                    <a:lnTo>
                      <a:pt x="0" y="93"/>
                    </a:lnTo>
                    <a:lnTo>
                      <a:pt x="42" y="141"/>
                    </a:lnTo>
                    <a:lnTo>
                      <a:pt x="52" y="136"/>
                    </a:lnTo>
                    <a:lnTo>
                      <a:pt x="61" y="132"/>
                    </a:lnTo>
                    <a:lnTo>
                      <a:pt x="74" y="126"/>
                    </a:lnTo>
                    <a:lnTo>
                      <a:pt x="86" y="119"/>
                    </a:lnTo>
                    <a:lnTo>
                      <a:pt x="99" y="111"/>
                    </a:lnTo>
                    <a:lnTo>
                      <a:pt x="109" y="104"/>
                    </a:lnTo>
                    <a:lnTo>
                      <a:pt x="119" y="96"/>
                    </a:lnTo>
                    <a:lnTo>
                      <a:pt x="129" y="88"/>
                    </a:lnTo>
                    <a:lnTo>
                      <a:pt x="137" y="80"/>
                    </a:lnTo>
                    <a:lnTo>
                      <a:pt x="146" y="72"/>
                    </a:lnTo>
                    <a:lnTo>
                      <a:pt x="155" y="62"/>
                    </a:lnTo>
                    <a:lnTo>
                      <a:pt x="163" y="53"/>
                    </a:lnTo>
                    <a:lnTo>
                      <a:pt x="170" y="44"/>
                    </a:lnTo>
                    <a:lnTo>
                      <a:pt x="177" y="36"/>
                    </a:lnTo>
                    <a:lnTo>
                      <a:pt x="184" y="25"/>
                    </a:lnTo>
                    <a:lnTo>
                      <a:pt x="190" y="15"/>
                    </a:lnTo>
                    <a:lnTo>
                      <a:pt x="194" y="8"/>
                    </a:lnTo>
                    <a:lnTo>
                      <a:pt x="197" y="0"/>
                    </a:lnTo>
                    <a:lnTo>
                      <a:pt x="369" y="77"/>
                    </a:lnTo>
                    <a:close/>
                  </a:path>
                </a:pathLst>
              </a:custGeom>
              <a:solidFill>
                <a:srgbClr val="00808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6" name="Freeform 23"/>
              <p:cNvSpPr>
                <a:spLocks/>
              </p:cNvSpPr>
              <p:nvPr/>
            </p:nvSpPr>
            <p:spPr bwMode="auto">
              <a:xfrm>
                <a:off x="4032" y="2397"/>
                <a:ext cx="340" cy="406"/>
              </a:xfrm>
              <a:custGeom>
                <a:avLst/>
                <a:gdLst>
                  <a:gd name="T0" fmla="*/ 0 w 340"/>
                  <a:gd name="T1" fmla="*/ 258 h 406"/>
                  <a:gd name="T2" fmla="*/ 85 w 340"/>
                  <a:gd name="T3" fmla="*/ 288 h 406"/>
                  <a:gd name="T4" fmla="*/ 89 w 340"/>
                  <a:gd name="T5" fmla="*/ 278 h 406"/>
                  <a:gd name="T6" fmla="*/ 93 w 340"/>
                  <a:gd name="T7" fmla="*/ 269 h 406"/>
                  <a:gd name="T8" fmla="*/ 95 w 340"/>
                  <a:gd name="T9" fmla="*/ 260 h 406"/>
                  <a:gd name="T10" fmla="*/ 98 w 340"/>
                  <a:gd name="T11" fmla="*/ 252 h 406"/>
                  <a:gd name="T12" fmla="*/ 100 w 340"/>
                  <a:gd name="T13" fmla="*/ 242 h 406"/>
                  <a:gd name="T14" fmla="*/ 102 w 340"/>
                  <a:gd name="T15" fmla="*/ 232 h 406"/>
                  <a:gd name="T16" fmla="*/ 104 w 340"/>
                  <a:gd name="T17" fmla="*/ 222 h 406"/>
                  <a:gd name="T18" fmla="*/ 105 w 340"/>
                  <a:gd name="T19" fmla="*/ 213 h 406"/>
                  <a:gd name="T20" fmla="*/ 107 w 340"/>
                  <a:gd name="T21" fmla="*/ 202 h 406"/>
                  <a:gd name="T22" fmla="*/ 107 w 340"/>
                  <a:gd name="T23" fmla="*/ 190 h 406"/>
                  <a:gd name="T24" fmla="*/ 107 w 340"/>
                  <a:gd name="T25" fmla="*/ 170 h 406"/>
                  <a:gd name="T26" fmla="*/ 107 w 340"/>
                  <a:gd name="T27" fmla="*/ 159 h 406"/>
                  <a:gd name="T28" fmla="*/ 106 w 340"/>
                  <a:gd name="T29" fmla="*/ 149 h 406"/>
                  <a:gd name="T30" fmla="*/ 105 w 340"/>
                  <a:gd name="T31" fmla="*/ 139 h 406"/>
                  <a:gd name="T32" fmla="*/ 103 w 340"/>
                  <a:gd name="T33" fmla="*/ 129 h 406"/>
                  <a:gd name="T34" fmla="*/ 101 w 340"/>
                  <a:gd name="T35" fmla="*/ 120 h 406"/>
                  <a:gd name="T36" fmla="*/ 98 w 340"/>
                  <a:gd name="T37" fmla="*/ 109 h 406"/>
                  <a:gd name="T38" fmla="*/ 95 w 340"/>
                  <a:gd name="T39" fmla="*/ 98 h 406"/>
                  <a:gd name="T40" fmla="*/ 259 w 340"/>
                  <a:gd name="T41" fmla="*/ 0 h 406"/>
                  <a:gd name="T42" fmla="*/ 263 w 340"/>
                  <a:gd name="T43" fmla="*/ 9 h 406"/>
                  <a:gd name="T44" fmla="*/ 266 w 340"/>
                  <a:gd name="T45" fmla="*/ 18 h 406"/>
                  <a:gd name="T46" fmla="*/ 269 w 340"/>
                  <a:gd name="T47" fmla="*/ 27 h 406"/>
                  <a:gd name="T48" fmla="*/ 272 w 340"/>
                  <a:gd name="T49" fmla="*/ 35 h 406"/>
                  <a:gd name="T50" fmla="*/ 275 w 340"/>
                  <a:gd name="T51" fmla="*/ 43 h 406"/>
                  <a:gd name="T52" fmla="*/ 278 w 340"/>
                  <a:gd name="T53" fmla="*/ 52 h 406"/>
                  <a:gd name="T54" fmla="*/ 280 w 340"/>
                  <a:gd name="T55" fmla="*/ 59 h 406"/>
                  <a:gd name="T56" fmla="*/ 282 w 340"/>
                  <a:gd name="T57" fmla="*/ 68 h 406"/>
                  <a:gd name="T58" fmla="*/ 284 w 340"/>
                  <a:gd name="T59" fmla="*/ 76 h 406"/>
                  <a:gd name="T60" fmla="*/ 287 w 340"/>
                  <a:gd name="T61" fmla="*/ 85 h 406"/>
                  <a:gd name="T62" fmla="*/ 288 w 340"/>
                  <a:gd name="T63" fmla="*/ 95 h 406"/>
                  <a:gd name="T64" fmla="*/ 290 w 340"/>
                  <a:gd name="T65" fmla="*/ 104 h 406"/>
                  <a:gd name="T66" fmla="*/ 292 w 340"/>
                  <a:gd name="T67" fmla="*/ 113 h 406"/>
                  <a:gd name="T68" fmla="*/ 294 w 340"/>
                  <a:gd name="T69" fmla="*/ 123 h 406"/>
                  <a:gd name="T70" fmla="*/ 294 w 340"/>
                  <a:gd name="T71" fmla="*/ 134 h 406"/>
                  <a:gd name="T72" fmla="*/ 295 w 340"/>
                  <a:gd name="T73" fmla="*/ 145 h 406"/>
                  <a:gd name="T74" fmla="*/ 296 w 340"/>
                  <a:gd name="T75" fmla="*/ 156 h 406"/>
                  <a:gd name="T76" fmla="*/ 296 w 340"/>
                  <a:gd name="T77" fmla="*/ 167 h 406"/>
                  <a:gd name="T78" fmla="*/ 296 w 340"/>
                  <a:gd name="T79" fmla="*/ 178 h 406"/>
                  <a:gd name="T80" fmla="*/ 296 w 340"/>
                  <a:gd name="T81" fmla="*/ 192 h 406"/>
                  <a:gd name="T82" fmla="*/ 296 w 340"/>
                  <a:gd name="T83" fmla="*/ 205 h 406"/>
                  <a:gd name="T84" fmla="*/ 295 w 340"/>
                  <a:gd name="T85" fmla="*/ 214 h 406"/>
                  <a:gd name="T86" fmla="*/ 294 w 340"/>
                  <a:gd name="T87" fmla="*/ 224 h 406"/>
                  <a:gd name="T88" fmla="*/ 294 w 340"/>
                  <a:gd name="T89" fmla="*/ 235 h 406"/>
                  <a:gd name="T90" fmla="*/ 292 w 340"/>
                  <a:gd name="T91" fmla="*/ 247 h 406"/>
                  <a:gd name="T92" fmla="*/ 290 w 340"/>
                  <a:gd name="T93" fmla="*/ 257 h 406"/>
                  <a:gd name="T94" fmla="*/ 288 w 340"/>
                  <a:gd name="T95" fmla="*/ 267 h 406"/>
                  <a:gd name="T96" fmla="*/ 285 w 340"/>
                  <a:gd name="T97" fmla="*/ 279 h 406"/>
                  <a:gd name="T98" fmla="*/ 282 w 340"/>
                  <a:gd name="T99" fmla="*/ 288 h 406"/>
                  <a:gd name="T100" fmla="*/ 280 w 340"/>
                  <a:gd name="T101" fmla="*/ 299 h 406"/>
                  <a:gd name="T102" fmla="*/ 277 w 340"/>
                  <a:gd name="T103" fmla="*/ 309 h 406"/>
                  <a:gd name="T104" fmla="*/ 273 w 340"/>
                  <a:gd name="T105" fmla="*/ 319 h 406"/>
                  <a:gd name="T106" fmla="*/ 270 w 340"/>
                  <a:gd name="T107" fmla="*/ 330 h 406"/>
                  <a:gd name="T108" fmla="*/ 265 w 340"/>
                  <a:gd name="T109" fmla="*/ 343 h 406"/>
                  <a:gd name="T110" fmla="*/ 260 w 340"/>
                  <a:gd name="T111" fmla="*/ 355 h 406"/>
                  <a:gd name="T112" fmla="*/ 340 w 340"/>
                  <a:gd name="T113" fmla="*/ 386 h 406"/>
                  <a:gd name="T114" fmla="*/ 140 w 340"/>
                  <a:gd name="T115" fmla="*/ 406 h 406"/>
                  <a:gd name="T116" fmla="*/ 0 w 340"/>
                  <a:gd name="T117" fmla="*/ 258 h 4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"/>
                  <a:gd name="T178" fmla="*/ 0 h 406"/>
                  <a:gd name="T179" fmla="*/ 340 w 340"/>
                  <a:gd name="T180" fmla="*/ 406 h 4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" h="406">
                    <a:moveTo>
                      <a:pt x="0" y="258"/>
                    </a:moveTo>
                    <a:lnTo>
                      <a:pt x="85" y="288"/>
                    </a:lnTo>
                    <a:lnTo>
                      <a:pt x="89" y="278"/>
                    </a:lnTo>
                    <a:lnTo>
                      <a:pt x="93" y="269"/>
                    </a:lnTo>
                    <a:lnTo>
                      <a:pt x="95" y="260"/>
                    </a:lnTo>
                    <a:lnTo>
                      <a:pt x="98" y="252"/>
                    </a:lnTo>
                    <a:lnTo>
                      <a:pt x="100" y="242"/>
                    </a:lnTo>
                    <a:lnTo>
                      <a:pt x="102" y="232"/>
                    </a:lnTo>
                    <a:lnTo>
                      <a:pt x="104" y="222"/>
                    </a:lnTo>
                    <a:lnTo>
                      <a:pt x="105" y="213"/>
                    </a:lnTo>
                    <a:lnTo>
                      <a:pt x="107" y="202"/>
                    </a:lnTo>
                    <a:lnTo>
                      <a:pt x="107" y="190"/>
                    </a:lnTo>
                    <a:lnTo>
                      <a:pt x="107" y="170"/>
                    </a:lnTo>
                    <a:lnTo>
                      <a:pt x="107" y="159"/>
                    </a:lnTo>
                    <a:lnTo>
                      <a:pt x="106" y="149"/>
                    </a:lnTo>
                    <a:lnTo>
                      <a:pt x="105" y="139"/>
                    </a:lnTo>
                    <a:lnTo>
                      <a:pt x="103" y="129"/>
                    </a:lnTo>
                    <a:lnTo>
                      <a:pt x="101" y="120"/>
                    </a:lnTo>
                    <a:lnTo>
                      <a:pt x="98" y="109"/>
                    </a:lnTo>
                    <a:lnTo>
                      <a:pt x="95" y="98"/>
                    </a:lnTo>
                    <a:lnTo>
                      <a:pt x="259" y="0"/>
                    </a:lnTo>
                    <a:lnTo>
                      <a:pt x="263" y="9"/>
                    </a:lnTo>
                    <a:lnTo>
                      <a:pt x="266" y="18"/>
                    </a:lnTo>
                    <a:lnTo>
                      <a:pt x="269" y="27"/>
                    </a:lnTo>
                    <a:lnTo>
                      <a:pt x="272" y="35"/>
                    </a:lnTo>
                    <a:lnTo>
                      <a:pt x="275" y="43"/>
                    </a:lnTo>
                    <a:lnTo>
                      <a:pt x="278" y="52"/>
                    </a:lnTo>
                    <a:lnTo>
                      <a:pt x="280" y="59"/>
                    </a:lnTo>
                    <a:lnTo>
                      <a:pt x="282" y="68"/>
                    </a:lnTo>
                    <a:lnTo>
                      <a:pt x="284" y="76"/>
                    </a:lnTo>
                    <a:lnTo>
                      <a:pt x="287" y="85"/>
                    </a:lnTo>
                    <a:lnTo>
                      <a:pt x="288" y="95"/>
                    </a:lnTo>
                    <a:lnTo>
                      <a:pt x="290" y="104"/>
                    </a:lnTo>
                    <a:lnTo>
                      <a:pt x="292" y="113"/>
                    </a:lnTo>
                    <a:lnTo>
                      <a:pt x="294" y="123"/>
                    </a:lnTo>
                    <a:lnTo>
                      <a:pt x="294" y="134"/>
                    </a:lnTo>
                    <a:lnTo>
                      <a:pt x="295" y="145"/>
                    </a:lnTo>
                    <a:lnTo>
                      <a:pt x="296" y="156"/>
                    </a:lnTo>
                    <a:lnTo>
                      <a:pt x="296" y="167"/>
                    </a:lnTo>
                    <a:lnTo>
                      <a:pt x="296" y="178"/>
                    </a:lnTo>
                    <a:lnTo>
                      <a:pt x="296" y="192"/>
                    </a:lnTo>
                    <a:lnTo>
                      <a:pt x="296" y="205"/>
                    </a:lnTo>
                    <a:lnTo>
                      <a:pt x="295" y="214"/>
                    </a:lnTo>
                    <a:lnTo>
                      <a:pt x="294" y="224"/>
                    </a:lnTo>
                    <a:lnTo>
                      <a:pt x="294" y="235"/>
                    </a:lnTo>
                    <a:lnTo>
                      <a:pt x="292" y="247"/>
                    </a:lnTo>
                    <a:lnTo>
                      <a:pt x="290" y="257"/>
                    </a:lnTo>
                    <a:lnTo>
                      <a:pt x="288" y="267"/>
                    </a:lnTo>
                    <a:lnTo>
                      <a:pt x="285" y="279"/>
                    </a:lnTo>
                    <a:lnTo>
                      <a:pt x="282" y="288"/>
                    </a:lnTo>
                    <a:lnTo>
                      <a:pt x="280" y="299"/>
                    </a:lnTo>
                    <a:lnTo>
                      <a:pt x="277" y="309"/>
                    </a:lnTo>
                    <a:lnTo>
                      <a:pt x="273" y="319"/>
                    </a:lnTo>
                    <a:lnTo>
                      <a:pt x="270" y="330"/>
                    </a:lnTo>
                    <a:lnTo>
                      <a:pt x="265" y="343"/>
                    </a:lnTo>
                    <a:lnTo>
                      <a:pt x="260" y="355"/>
                    </a:lnTo>
                    <a:lnTo>
                      <a:pt x="340" y="386"/>
                    </a:lnTo>
                    <a:lnTo>
                      <a:pt x="140" y="40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7" name="Freeform 24"/>
              <p:cNvSpPr>
                <a:spLocks/>
              </p:cNvSpPr>
              <p:nvPr/>
            </p:nvSpPr>
            <p:spPr bwMode="auto">
              <a:xfrm>
                <a:off x="3970" y="2161"/>
                <a:ext cx="398" cy="359"/>
              </a:xfrm>
              <a:custGeom>
                <a:avLst/>
                <a:gdLst>
                  <a:gd name="T0" fmla="*/ 81 w 398"/>
                  <a:gd name="T1" fmla="*/ 0 h 359"/>
                  <a:gd name="T2" fmla="*/ 89 w 398"/>
                  <a:gd name="T3" fmla="*/ 4 h 359"/>
                  <a:gd name="T4" fmla="*/ 96 w 398"/>
                  <a:gd name="T5" fmla="*/ 7 h 359"/>
                  <a:gd name="T6" fmla="*/ 103 w 398"/>
                  <a:gd name="T7" fmla="*/ 10 h 359"/>
                  <a:gd name="T8" fmla="*/ 109 w 398"/>
                  <a:gd name="T9" fmla="*/ 14 h 359"/>
                  <a:gd name="T10" fmla="*/ 116 w 398"/>
                  <a:gd name="T11" fmla="*/ 18 h 359"/>
                  <a:gd name="T12" fmla="*/ 123 w 398"/>
                  <a:gd name="T13" fmla="*/ 22 h 359"/>
                  <a:gd name="T14" fmla="*/ 129 w 398"/>
                  <a:gd name="T15" fmla="*/ 26 h 359"/>
                  <a:gd name="T16" fmla="*/ 136 w 398"/>
                  <a:gd name="T17" fmla="*/ 29 h 359"/>
                  <a:gd name="T18" fmla="*/ 144 w 398"/>
                  <a:gd name="T19" fmla="*/ 35 h 359"/>
                  <a:gd name="T20" fmla="*/ 152 w 398"/>
                  <a:gd name="T21" fmla="*/ 40 h 359"/>
                  <a:gd name="T22" fmla="*/ 159 w 398"/>
                  <a:gd name="T23" fmla="*/ 45 h 359"/>
                  <a:gd name="T24" fmla="*/ 165 w 398"/>
                  <a:gd name="T25" fmla="*/ 50 h 359"/>
                  <a:gd name="T26" fmla="*/ 173 w 398"/>
                  <a:gd name="T27" fmla="*/ 55 h 359"/>
                  <a:gd name="T28" fmla="*/ 182 w 398"/>
                  <a:gd name="T29" fmla="*/ 61 h 359"/>
                  <a:gd name="T30" fmla="*/ 189 w 398"/>
                  <a:gd name="T31" fmla="*/ 67 h 359"/>
                  <a:gd name="T32" fmla="*/ 196 w 398"/>
                  <a:gd name="T33" fmla="*/ 73 h 359"/>
                  <a:gd name="T34" fmla="*/ 202 w 398"/>
                  <a:gd name="T35" fmla="*/ 79 h 359"/>
                  <a:gd name="T36" fmla="*/ 210 w 398"/>
                  <a:gd name="T37" fmla="*/ 86 h 359"/>
                  <a:gd name="T38" fmla="*/ 217 w 398"/>
                  <a:gd name="T39" fmla="*/ 92 h 359"/>
                  <a:gd name="T40" fmla="*/ 223 w 398"/>
                  <a:gd name="T41" fmla="*/ 98 h 359"/>
                  <a:gd name="T42" fmla="*/ 230 w 398"/>
                  <a:gd name="T43" fmla="*/ 105 h 359"/>
                  <a:gd name="T44" fmla="*/ 236 w 398"/>
                  <a:gd name="T45" fmla="*/ 110 h 359"/>
                  <a:gd name="T46" fmla="*/ 242 w 398"/>
                  <a:gd name="T47" fmla="*/ 117 h 359"/>
                  <a:gd name="T48" fmla="*/ 248 w 398"/>
                  <a:gd name="T49" fmla="*/ 124 h 359"/>
                  <a:gd name="T50" fmla="*/ 254 w 398"/>
                  <a:gd name="T51" fmla="*/ 132 h 359"/>
                  <a:gd name="T52" fmla="*/ 260 w 398"/>
                  <a:gd name="T53" fmla="*/ 139 h 359"/>
                  <a:gd name="T54" fmla="*/ 266 w 398"/>
                  <a:gd name="T55" fmla="*/ 146 h 359"/>
                  <a:gd name="T56" fmla="*/ 273 w 398"/>
                  <a:gd name="T57" fmla="*/ 155 h 359"/>
                  <a:gd name="T58" fmla="*/ 279 w 398"/>
                  <a:gd name="T59" fmla="*/ 163 h 359"/>
                  <a:gd name="T60" fmla="*/ 286 w 398"/>
                  <a:gd name="T61" fmla="*/ 172 h 359"/>
                  <a:gd name="T62" fmla="*/ 292 w 398"/>
                  <a:gd name="T63" fmla="*/ 181 h 359"/>
                  <a:gd name="T64" fmla="*/ 297 w 398"/>
                  <a:gd name="T65" fmla="*/ 191 h 359"/>
                  <a:gd name="T66" fmla="*/ 303 w 398"/>
                  <a:gd name="T67" fmla="*/ 201 h 359"/>
                  <a:gd name="T68" fmla="*/ 308 w 398"/>
                  <a:gd name="T69" fmla="*/ 210 h 359"/>
                  <a:gd name="T70" fmla="*/ 312 w 398"/>
                  <a:gd name="T71" fmla="*/ 218 h 359"/>
                  <a:gd name="T72" fmla="*/ 316 w 398"/>
                  <a:gd name="T73" fmla="*/ 227 h 359"/>
                  <a:gd name="T74" fmla="*/ 319 w 398"/>
                  <a:gd name="T75" fmla="*/ 234 h 359"/>
                  <a:gd name="T76" fmla="*/ 398 w 398"/>
                  <a:gd name="T77" fmla="*/ 204 h 359"/>
                  <a:gd name="T78" fmla="*/ 275 w 398"/>
                  <a:gd name="T79" fmla="*/ 359 h 359"/>
                  <a:gd name="T80" fmla="*/ 58 w 398"/>
                  <a:gd name="T81" fmla="*/ 334 h 359"/>
                  <a:gd name="T82" fmla="*/ 144 w 398"/>
                  <a:gd name="T83" fmla="*/ 301 h 359"/>
                  <a:gd name="T84" fmla="*/ 138 w 398"/>
                  <a:gd name="T85" fmla="*/ 290 h 359"/>
                  <a:gd name="T86" fmla="*/ 133 w 398"/>
                  <a:gd name="T87" fmla="*/ 279 h 359"/>
                  <a:gd name="T88" fmla="*/ 125 w 398"/>
                  <a:gd name="T89" fmla="*/ 268 h 359"/>
                  <a:gd name="T90" fmla="*/ 117 w 398"/>
                  <a:gd name="T91" fmla="*/ 256 h 359"/>
                  <a:gd name="T92" fmla="*/ 109 w 398"/>
                  <a:gd name="T93" fmla="*/ 246 h 359"/>
                  <a:gd name="T94" fmla="*/ 101 w 398"/>
                  <a:gd name="T95" fmla="*/ 236 h 359"/>
                  <a:gd name="T96" fmla="*/ 92 w 398"/>
                  <a:gd name="T97" fmla="*/ 227 h 359"/>
                  <a:gd name="T98" fmla="*/ 84 w 398"/>
                  <a:gd name="T99" fmla="*/ 219 h 359"/>
                  <a:gd name="T100" fmla="*/ 75 w 398"/>
                  <a:gd name="T101" fmla="*/ 211 h 359"/>
                  <a:gd name="T102" fmla="*/ 65 w 398"/>
                  <a:gd name="T103" fmla="*/ 202 h 359"/>
                  <a:gd name="T104" fmla="*/ 56 w 398"/>
                  <a:gd name="T105" fmla="*/ 195 h 359"/>
                  <a:gd name="T106" fmla="*/ 47 w 398"/>
                  <a:gd name="T107" fmla="*/ 188 h 359"/>
                  <a:gd name="T108" fmla="*/ 38 w 398"/>
                  <a:gd name="T109" fmla="*/ 182 h 359"/>
                  <a:gd name="T110" fmla="*/ 27 w 398"/>
                  <a:gd name="T111" fmla="*/ 175 h 359"/>
                  <a:gd name="T112" fmla="*/ 16 w 398"/>
                  <a:gd name="T113" fmla="*/ 169 h 359"/>
                  <a:gd name="T114" fmla="*/ 8 w 398"/>
                  <a:gd name="T115" fmla="*/ 166 h 359"/>
                  <a:gd name="T116" fmla="*/ 0 w 398"/>
                  <a:gd name="T117" fmla="*/ 161 h 359"/>
                  <a:gd name="T118" fmla="*/ 81 w 398"/>
                  <a:gd name="T119" fmla="*/ 0 h 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8"/>
                  <a:gd name="T181" fmla="*/ 0 h 359"/>
                  <a:gd name="T182" fmla="*/ 398 w 398"/>
                  <a:gd name="T183" fmla="*/ 359 h 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8" h="359">
                    <a:moveTo>
                      <a:pt x="81" y="0"/>
                    </a:moveTo>
                    <a:lnTo>
                      <a:pt x="89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9" y="14"/>
                    </a:lnTo>
                    <a:lnTo>
                      <a:pt x="116" y="18"/>
                    </a:lnTo>
                    <a:lnTo>
                      <a:pt x="123" y="22"/>
                    </a:lnTo>
                    <a:lnTo>
                      <a:pt x="129" y="26"/>
                    </a:lnTo>
                    <a:lnTo>
                      <a:pt x="136" y="29"/>
                    </a:lnTo>
                    <a:lnTo>
                      <a:pt x="144" y="35"/>
                    </a:lnTo>
                    <a:lnTo>
                      <a:pt x="152" y="40"/>
                    </a:lnTo>
                    <a:lnTo>
                      <a:pt x="159" y="45"/>
                    </a:lnTo>
                    <a:lnTo>
                      <a:pt x="165" y="50"/>
                    </a:lnTo>
                    <a:lnTo>
                      <a:pt x="173" y="55"/>
                    </a:lnTo>
                    <a:lnTo>
                      <a:pt x="182" y="61"/>
                    </a:lnTo>
                    <a:lnTo>
                      <a:pt x="189" y="67"/>
                    </a:lnTo>
                    <a:lnTo>
                      <a:pt x="196" y="73"/>
                    </a:lnTo>
                    <a:lnTo>
                      <a:pt x="202" y="79"/>
                    </a:lnTo>
                    <a:lnTo>
                      <a:pt x="210" y="86"/>
                    </a:lnTo>
                    <a:lnTo>
                      <a:pt x="217" y="92"/>
                    </a:lnTo>
                    <a:lnTo>
                      <a:pt x="223" y="98"/>
                    </a:lnTo>
                    <a:lnTo>
                      <a:pt x="230" y="105"/>
                    </a:lnTo>
                    <a:lnTo>
                      <a:pt x="236" y="110"/>
                    </a:lnTo>
                    <a:lnTo>
                      <a:pt x="242" y="117"/>
                    </a:lnTo>
                    <a:lnTo>
                      <a:pt x="248" y="124"/>
                    </a:lnTo>
                    <a:lnTo>
                      <a:pt x="254" y="132"/>
                    </a:lnTo>
                    <a:lnTo>
                      <a:pt x="260" y="139"/>
                    </a:lnTo>
                    <a:lnTo>
                      <a:pt x="266" y="146"/>
                    </a:lnTo>
                    <a:lnTo>
                      <a:pt x="273" y="155"/>
                    </a:lnTo>
                    <a:lnTo>
                      <a:pt x="279" y="163"/>
                    </a:lnTo>
                    <a:lnTo>
                      <a:pt x="286" y="172"/>
                    </a:lnTo>
                    <a:lnTo>
                      <a:pt x="292" y="181"/>
                    </a:lnTo>
                    <a:lnTo>
                      <a:pt x="297" y="191"/>
                    </a:lnTo>
                    <a:lnTo>
                      <a:pt x="303" y="201"/>
                    </a:lnTo>
                    <a:lnTo>
                      <a:pt x="308" y="210"/>
                    </a:lnTo>
                    <a:lnTo>
                      <a:pt x="312" y="218"/>
                    </a:lnTo>
                    <a:lnTo>
                      <a:pt x="316" y="227"/>
                    </a:lnTo>
                    <a:lnTo>
                      <a:pt x="319" y="234"/>
                    </a:lnTo>
                    <a:lnTo>
                      <a:pt x="398" y="204"/>
                    </a:lnTo>
                    <a:lnTo>
                      <a:pt x="275" y="359"/>
                    </a:lnTo>
                    <a:lnTo>
                      <a:pt x="58" y="334"/>
                    </a:lnTo>
                    <a:lnTo>
                      <a:pt x="144" y="301"/>
                    </a:lnTo>
                    <a:lnTo>
                      <a:pt x="138" y="290"/>
                    </a:lnTo>
                    <a:lnTo>
                      <a:pt x="133" y="279"/>
                    </a:lnTo>
                    <a:lnTo>
                      <a:pt x="125" y="268"/>
                    </a:lnTo>
                    <a:lnTo>
                      <a:pt x="117" y="256"/>
                    </a:lnTo>
                    <a:lnTo>
                      <a:pt x="109" y="246"/>
                    </a:lnTo>
                    <a:lnTo>
                      <a:pt x="101" y="236"/>
                    </a:lnTo>
                    <a:lnTo>
                      <a:pt x="92" y="227"/>
                    </a:lnTo>
                    <a:lnTo>
                      <a:pt x="84" y="219"/>
                    </a:lnTo>
                    <a:lnTo>
                      <a:pt x="75" y="211"/>
                    </a:lnTo>
                    <a:lnTo>
                      <a:pt x="65" y="202"/>
                    </a:lnTo>
                    <a:lnTo>
                      <a:pt x="56" y="195"/>
                    </a:lnTo>
                    <a:lnTo>
                      <a:pt x="47" y="188"/>
                    </a:lnTo>
                    <a:lnTo>
                      <a:pt x="38" y="182"/>
                    </a:lnTo>
                    <a:lnTo>
                      <a:pt x="27" y="175"/>
                    </a:lnTo>
                    <a:lnTo>
                      <a:pt x="16" y="169"/>
                    </a:lnTo>
                    <a:lnTo>
                      <a:pt x="8" y="166"/>
                    </a:lnTo>
                    <a:lnTo>
                      <a:pt x="0" y="16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8" name="Freeform 25"/>
              <p:cNvSpPr>
                <a:spLocks/>
              </p:cNvSpPr>
              <p:nvPr/>
            </p:nvSpPr>
            <p:spPr bwMode="auto">
              <a:xfrm>
                <a:off x="3691" y="2069"/>
                <a:ext cx="385" cy="294"/>
              </a:xfrm>
              <a:custGeom>
                <a:avLst/>
                <a:gdLst>
                  <a:gd name="T0" fmla="*/ 206 w 385"/>
                  <a:gd name="T1" fmla="*/ 294 h 294"/>
                  <a:gd name="T2" fmla="*/ 231 w 385"/>
                  <a:gd name="T3" fmla="*/ 237 h 294"/>
                  <a:gd name="T4" fmla="*/ 223 w 385"/>
                  <a:gd name="T5" fmla="*/ 235 h 294"/>
                  <a:gd name="T6" fmla="*/ 214 w 385"/>
                  <a:gd name="T7" fmla="*/ 233 h 294"/>
                  <a:gd name="T8" fmla="*/ 202 w 385"/>
                  <a:gd name="T9" fmla="*/ 231 h 294"/>
                  <a:gd name="T10" fmla="*/ 192 w 385"/>
                  <a:gd name="T11" fmla="*/ 229 h 294"/>
                  <a:gd name="T12" fmla="*/ 182 w 385"/>
                  <a:gd name="T13" fmla="*/ 228 h 294"/>
                  <a:gd name="T14" fmla="*/ 170 w 385"/>
                  <a:gd name="T15" fmla="*/ 227 h 294"/>
                  <a:gd name="T16" fmla="*/ 158 w 385"/>
                  <a:gd name="T17" fmla="*/ 226 h 294"/>
                  <a:gd name="T18" fmla="*/ 137 w 385"/>
                  <a:gd name="T19" fmla="*/ 226 h 294"/>
                  <a:gd name="T20" fmla="*/ 126 w 385"/>
                  <a:gd name="T21" fmla="*/ 226 h 294"/>
                  <a:gd name="T22" fmla="*/ 115 w 385"/>
                  <a:gd name="T23" fmla="*/ 227 h 294"/>
                  <a:gd name="T24" fmla="*/ 104 w 385"/>
                  <a:gd name="T25" fmla="*/ 228 h 294"/>
                  <a:gd name="T26" fmla="*/ 94 w 385"/>
                  <a:gd name="T27" fmla="*/ 230 h 294"/>
                  <a:gd name="T28" fmla="*/ 84 w 385"/>
                  <a:gd name="T29" fmla="*/ 232 h 294"/>
                  <a:gd name="T30" fmla="*/ 72 w 385"/>
                  <a:gd name="T31" fmla="*/ 234 h 294"/>
                  <a:gd name="T32" fmla="*/ 61 w 385"/>
                  <a:gd name="T33" fmla="*/ 238 h 294"/>
                  <a:gd name="T34" fmla="*/ 89 w 385"/>
                  <a:gd name="T35" fmla="*/ 117 h 294"/>
                  <a:gd name="T36" fmla="*/ 0 w 385"/>
                  <a:gd name="T37" fmla="*/ 69 h 294"/>
                  <a:gd name="T38" fmla="*/ 5 w 385"/>
                  <a:gd name="T39" fmla="*/ 67 h 294"/>
                  <a:gd name="T40" fmla="*/ 14 w 385"/>
                  <a:gd name="T41" fmla="*/ 64 h 294"/>
                  <a:gd name="T42" fmla="*/ 21 w 385"/>
                  <a:gd name="T43" fmla="*/ 62 h 294"/>
                  <a:gd name="T44" fmla="*/ 29 w 385"/>
                  <a:gd name="T45" fmla="*/ 60 h 294"/>
                  <a:gd name="T46" fmla="*/ 39 w 385"/>
                  <a:gd name="T47" fmla="*/ 58 h 294"/>
                  <a:gd name="T48" fmla="*/ 47 w 385"/>
                  <a:gd name="T49" fmla="*/ 56 h 294"/>
                  <a:gd name="T50" fmla="*/ 57 w 385"/>
                  <a:gd name="T51" fmla="*/ 54 h 294"/>
                  <a:gd name="T52" fmla="*/ 66 w 385"/>
                  <a:gd name="T53" fmla="*/ 52 h 294"/>
                  <a:gd name="T54" fmla="*/ 77 w 385"/>
                  <a:gd name="T55" fmla="*/ 51 h 294"/>
                  <a:gd name="T56" fmla="*/ 88 w 385"/>
                  <a:gd name="T57" fmla="*/ 49 h 294"/>
                  <a:gd name="T58" fmla="*/ 98 w 385"/>
                  <a:gd name="T59" fmla="*/ 48 h 294"/>
                  <a:gd name="T60" fmla="*/ 110 w 385"/>
                  <a:gd name="T61" fmla="*/ 48 h 294"/>
                  <a:gd name="T62" fmla="*/ 122 w 385"/>
                  <a:gd name="T63" fmla="*/ 47 h 294"/>
                  <a:gd name="T64" fmla="*/ 134 w 385"/>
                  <a:gd name="T65" fmla="*/ 47 h 294"/>
                  <a:gd name="T66" fmla="*/ 146 w 385"/>
                  <a:gd name="T67" fmla="*/ 47 h 294"/>
                  <a:gd name="T68" fmla="*/ 161 w 385"/>
                  <a:gd name="T69" fmla="*/ 47 h 294"/>
                  <a:gd name="T70" fmla="*/ 174 w 385"/>
                  <a:gd name="T71" fmla="*/ 48 h 294"/>
                  <a:gd name="T72" fmla="*/ 183 w 385"/>
                  <a:gd name="T73" fmla="*/ 48 h 294"/>
                  <a:gd name="T74" fmla="*/ 194 w 385"/>
                  <a:gd name="T75" fmla="*/ 49 h 294"/>
                  <a:gd name="T76" fmla="*/ 205 w 385"/>
                  <a:gd name="T77" fmla="*/ 50 h 294"/>
                  <a:gd name="T78" fmla="*/ 218 w 385"/>
                  <a:gd name="T79" fmla="*/ 51 h 294"/>
                  <a:gd name="T80" fmla="*/ 228 w 385"/>
                  <a:gd name="T81" fmla="*/ 53 h 294"/>
                  <a:gd name="T82" fmla="*/ 238 w 385"/>
                  <a:gd name="T83" fmla="*/ 55 h 294"/>
                  <a:gd name="T84" fmla="*/ 251 w 385"/>
                  <a:gd name="T85" fmla="*/ 58 h 294"/>
                  <a:gd name="T86" fmla="*/ 261 w 385"/>
                  <a:gd name="T87" fmla="*/ 60 h 294"/>
                  <a:gd name="T88" fmla="*/ 273 w 385"/>
                  <a:gd name="T89" fmla="*/ 63 h 294"/>
                  <a:gd name="T90" fmla="*/ 283 w 385"/>
                  <a:gd name="T91" fmla="*/ 65 h 294"/>
                  <a:gd name="T92" fmla="*/ 295 w 385"/>
                  <a:gd name="T93" fmla="*/ 69 h 294"/>
                  <a:gd name="T94" fmla="*/ 306 w 385"/>
                  <a:gd name="T95" fmla="*/ 72 h 294"/>
                  <a:gd name="T96" fmla="*/ 338 w 385"/>
                  <a:gd name="T97" fmla="*/ 0 h 294"/>
                  <a:gd name="T98" fmla="*/ 385 w 385"/>
                  <a:gd name="T99" fmla="*/ 200 h 294"/>
                  <a:gd name="T100" fmla="*/ 206 w 385"/>
                  <a:gd name="T101" fmla="*/ 294 h 2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5"/>
                  <a:gd name="T154" fmla="*/ 0 h 294"/>
                  <a:gd name="T155" fmla="*/ 385 w 385"/>
                  <a:gd name="T156" fmla="*/ 294 h 2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5" h="294">
                    <a:moveTo>
                      <a:pt x="206" y="294"/>
                    </a:moveTo>
                    <a:lnTo>
                      <a:pt x="231" y="237"/>
                    </a:lnTo>
                    <a:lnTo>
                      <a:pt x="223" y="235"/>
                    </a:lnTo>
                    <a:lnTo>
                      <a:pt x="214" y="233"/>
                    </a:lnTo>
                    <a:lnTo>
                      <a:pt x="202" y="231"/>
                    </a:lnTo>
                    <a:lnTo>
                      <a:pt x="192" y="229"/>
                    </a:lnTo>
                    <a:lnTo>
                      <a:pt x="182" y="228"/>
                    </a:lnTo>
                    <a:lnTo>
                      <a:pt x="170" y="227"/>
                    </a:lnTo>
                    <a:lnTo>
                      <a:pt x="158" y="226"/>
                    </a:lnTo>
                    <a:lnTo>
                      <a:pt x="137" y="226"/>
                    </a:lnTo>
                    <a:lnTo>
                      <a:pt x="126" y="226"/>
                    </a:lnTo>
                    <a:lnTo>
                      <a:pt x="115" y="227"/>
                    </a:lnTo>
                    <a:lnTo>
                      <a:pt x="104" y="228"/>
                    </a:lnTo>
                    <a:lnTo>
                      <a:pt x="94" y="230"/>
                    </a:lnTo>
                    <a:lnTo>
                      <a:pt x="84" y="232"/>
                    </a:lnTo>
                    <a:lnTo>
                      <a:pt x="72" y="234"/>
                    </a:lnTo>
                    <a:lnTo>
                      <a:pt x="61" y="238"/>
                    </a:lnTo>
                    <a:lnTo>
                      <a:pt x="89" y="117"/>
                    </a:lnTo>
                    <a:lnTo>
                      <a:pt x="0" y="69"/>
                    </a:lnTo>
                    <a:lnTo>
                      <a:pt x="5" y="67"/>
                    </a:lnTo>
                    <a:lnTo>
                      <a:pt x="14" y="64"/>
                    </a:lnTo>
                    <a:lnTo>
                      <a:pt x="21" y="62"/>
                    </a:lnTo>
                    <a:lnTo>
                      <a:pt x="29" y="60"/>
                    </a:lnTo>
                    <a:lnTo>
                      <a:pt x="39" y="58"/>
                    </a:lnTo>
                    <a:lnTo>
                      <a:pt x="47" y="56"/>
                    </a:lnTo>
                    <a:lnTo>
                      <a:pt x="57" y="54"/>
                    </a:lnTo>
                    <a:lnTo>
                      <a:pt x="66" y="52"/>
                    </a:lnTo>
                    <a:lnTo>
                      <a:pt x="77" y="51"/>
                    </a:lnTo>
                    <a:lnTo>
                      <a:pt x="88" y="49"/>
                    </a:lnTo>
                    <a:lnTo>
                      <a:pt x="98" y="48"/>
                    </a:lnTo>
                    <a:lnTo>
                      <a:pt x="110" y="48"/>
                    </a:lnTo>
                    <a:lnTo>
                      <a:pt x="122" y="47"/>
                    </a:lnTo>
                    <a:lnTo>
                      <a:pt x="134" y="47"/>
                    </a:lnTo>
                    <a:lnTo>
                      <a:pt x="146" y="47"/>
                    </a:lnTo>
                    <a:lnTo>
                      <a:pt x="161" y="47"/>
                    </a:lnTo>
                    <a:lnTo>
                      <a:pt x="174" y="48"/>
                    </a:lnTo>
                    <a:lnTo>
                      <a:pt x="183" y="48"/>
                    </a:lnTo>
                    <a:lnTo>
                      <a:pt x="194" y="49"/>
                    </a:lnTo>
                    <a:lnTo>
                      <a:pt x="205" y="50"/>
                    </a:lnTo>
                    <a:lnTo>
                      <a:pt x="218" y="51"/>
                    </a:lnTo>
                    <a:lnTo>
                      <a:pt x="228" y="53"/>
                    </a:lnTo>
                    <a:lnTo>
                      <a:pt x="238" y="55"/>
                    </a:lnTo>
                    <a:lnTo>
                      <a:pt x="251" y="58"/>
                    </a:lnTo>
                    <a:lnTo>
                      <a:pt x="261" y="60"/>
                    </a:lnTo>
                    <a:lnTo>
                      <a:pt x="273" y="63"/>
                    </a:lnTo>
                    <a:lnTo>
                      <a:pt x="283" y="65"/>
                    </a:lnTo>
                    <a:lnTo>
                      <a:pt x="295" y="69"/>
                    </a:lnTo>
                    <a:lnTo>
                      <a:pt x="306" y="72"/>
                    </a:lnTo>
                    <a:lnTo>
                      <a:pt x="338" y="0"/>
                    </a:lnTo>
                    <a:lnTo>
                      <a:pt x="385" y="200"/>
                    </a:lnTo>
                    <a:lnTo>
                      <a:pt x="206" y="294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6420" name="Rectangle 26"/>
            <p:cNvSpPr>
              <a:spLocks noChangeArrowheads="1"/>
            </p:cNvSpPr>
            <p:nvPr/>
          </p:nvSpPr>
          <p:spPr bwMode="auto">
            <a:xfrm>
              <a:off x="4325" y="3552"/>
              <a:ext cx="33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r>
                <a:rPr lang="en-US" sz="2000" b="1" dirty="0">
                  <a:latin typeface="Times New Roman" pitchFamily="18" charset="0"/>
                  <a:cs typeface="Times New Roman" pitchFamily="18" charset="0"/>
                </a:rPr>
                <a:t>CO</a:t>
              </a:r>
            </a:p>
          </p:txBody>
        </p: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3216" y="3312"/>
              <a:ext cx="768" cy="720"/>
              <a:chOff x="3293" y="2069"/>
              <a:chExt cx="1079" cy="1025"/>
            </a:xfrm>
          </p:grpSpPr>
          <p:sp>
            <p:nvSpPr>
              <p:cNvPr id="16423" name="Freeform 28"/>
              <p:cNvSpPr>
                <a:spLocks/>
              </p:cNvSpPr>
              <p:nvPr/>
            </p:nvSpPr>
            <p:spPr bwMode="auto">
              <a:xfrm>
                <a:off x="3389" y="2091"/>
                <a:ext cx="391" cy="370"/>
              </a:xfrm>
              <a:custGeom>
                <a:avLst/>
                <a:gdLst>
                  <a:gd name="T0" fmla="*/ 0 w 391"/>
                  <a:gd name="T1" fmla="*/ 293 h 370"/>
                  <a:gd name="T2" fmla="*/ 4 w 391"/>
                  <a:gd name="T3" fmla="*/ 285 h 370"/>
                  <a:gd name="T4" fmla="*/ 8 w 391"/>
                  <a:gd name="T5" fmla="*/ 279 h 370"/>
                  <a:gd name="T6" fmla="*/ 12 w 391"/>
                  <a:gd name="T7" fmla="*/ 272 h 370"/>
                  <a:gd name="T8" fmla="*/ 15 w 391"/>
                  <a:gd name="T9" fmla="*/ 266 h 370"/>
                  <a:gd name="T10" fmla="*/ 19 w 391"/>
                  <a:gd name="T11" fmla="*/ 260 h 370"/>
                  <a:gd name="T12" fmla="*/ 24 w 391"/>
                  <a:gd name="T13" fmla="*/ 253 h 370"/>
                  <a:gd name="T14" fmla="*/ 28 w 391"/>
                  <a:gd name="T15" fmla="*/ 247 h 370"/>
                  <a:gd name="T16" fmla="*/ 32 w 391"/>
                  <a:gd name="T17" fmla="*/ 240 h 370"/>
                  <a:gd name="T18" fmla="*/ 37 w 391"/>
                  <a:gd name="T19" fmla="*/ 232 h 370"/>
                  <a:gd name="T20" fmla="*/ 43 w 391"/>
                  <a:gd name="T21" fmla="*/ 225 h 370"/>
                  <a:gd name="T22" fmla="*/ 48 w 391"/>
                  <a:gd name="T23" fmla="*/ 219 h 370"/>
                  <a:gd name="T24" fmla="*/ 53 w 391"/>
                  <a:gd name="T25" fmla="*/ 212 h 370"/>
                  <a:gd name="T26" fmla="*/ 59 w 391"/>
                  <a:gd name="T27" fmla="*/ 205 h 370"/>
                  <a:gd name="T28" fmla="*/ 65 w 391"/>
                  <a:gd name="T29" fmla="*/ 198 h 370"/>
                  <a:gd name="T30" fmla="*/ 71 w 391"/>
                  <a:gd name="T31" fmla="*/ 191 h 370"/>
                  <a:gd name="T32" fmla="*/ 77 w 391"/>
                  <a:gd name="T33" fmla="*/ 184 h 370"/>
                  <a:gd name="T34" fmla="*/ 83 w 391"/>
                  <a:gd name="T35" fmla="*/ 178 h 370"/>
                  <a:gd name="T36" fmla="*/ 91 w 391"/>
                  <a:gd name="T37" fmla="*/ 170 h 370"/>
                  <a:gd name="T38" fmla="*/ 98 w 391"/>
                  <a:gd name="T39" fmla="*/ 163 h 370"/>
                  <a:gd name="T40" fmla="*/ 104 w 391"/>
                  <a:gd name="T41" fmla="*/ 158 h 370"/>
                  <a:gd name="T42" fmla="*/ 112 w 391"/>
                  <a:gd name="T43" fmla="*/ 151 h 370"/>
                  <a:gd name="T44" fmla="*/ 117 w 391"/>
                  <a:gd name="T45" fmla="*/ 146 h 370"/>
                  <a:gd name="T46" fmla="*/ 124 w 391"/>
                  <a:gd name="T47" fmla="*/ 140 h 370"/>
                  <a:gd name="T48" fmla="*/ 131 w 391"/>
                  <a:gd name="T49" fmla="*/ 135 h 370"/>
                  <a:gd name="T50" fmla="*/ 140 w 391"/>
                  <a:gd name="T51" fmla="*/ 128 h 370"/>
                  <a:gd name="T52" fmla="*/ 147 w 391"/>
                  <a:gd name="T53" fmla="*/ 123 h 370"/>
                  <a:gd name="T54" fmla="*/ 155 w 391"/>
                  <a:gd name="T55" fmla="*/ 117 h 370"/>
                  <a:gd name="T56" fmla="*/ 164 w 391"/>
                  <a:gd name="T57" fmla="*/ 111 h 370"/>
                  <a:gd name="T58" fmla="*/ 173 w 391"/>
                  <a:gd name="T59" fmla="*/ 105 h 370"/>
                  <a:gd name="T60" fmla="*/ 183 w 391"/>
                  <a:gd name="T61" fmla="*/ 98 h 370"/>
                  <a:gd name="T62" fmla="*/ 192 w 391"/>
                  <a:gd name="T63" fmla="*/ 93 h 370"/>
                  <a:gd name="T64" fmla="*/ 202 w 391"/>
                  <a:gd name="T65" fmla="*/ 88 h 370"/>
                  <a:gd name="T66" fmla="*/ 213 w 391"/>
                  <a:gd name="T67" fmla="*/ 82 h 370"/>
                  <a:gd name="T68" fmla="*/ 222 w 391"/>
                  <a:gd name="T69" fmla="*/ 78 h 370"/>
                  <a:gd name="T70" fmla="*/ 230 w 391"/>
                  <a:gd name="T71" fmla="*/ 73 h 370"/>
                  <a:gd name="T72" fmla="*/ 240 w 391"/>
                  <a:gd name="T73" fmla="*/ 69 h 370"/>
                  <a:gd name="T74" fmla="*/ 247 w 391"/>
                  <a:gd name="T75" fmla="*/ 67 h 370"/>
                  <a:gd name="T76" fmla="*/ 217 w 391"/>
                  <a:gd name="T77" fmla="*/ 0 h 370"/>
                  <a:gd name="T78" fmla="*/ 391 w 391"/>
                  <a:gd name="T79" fmla="*/ 95 h 370"/>
                  <a:gd name="T80" fmla="*/ 346 w 391"/>
                  <a:gd name="T81" fmla="*/ 291 h 370"/>
                  <a:gd name="T82" fmla="*/ 318 w 391"/>
                  <a:gd name="T83" fmla="*/ 232 h 370"/>
                  <a:gd name="T84" fmla="*/ 306 w 391"/>
                  <a:gd name="T85" fmla="*/ 238 h 370"/>
                  <a:gd name="T86" fmla="*/ 295 w 391"/>
                  <a:gd name="T87" fmla="*/ 243 h 370"/>
                  <a:gd name="T88" fmla="*/ 283 w 391"/>
                  <a:gd name="T89" fmla="*/ 251 h 370"/>
                  <a:gd name="T90" fmla="*/ 270 w 391"/>
                  <a:gd name="T91" fmla="*/ 259 h 370"/>
                  <a:gd name="T92" fmla="*/ 260 w 391"/>
                  <a:gd name="T93" fmla="*/ 266 h 370"/>
                  <a:gd name="T94" fmla="*/ 250 w 391"/>
                  <a:gd name="T95" fmla="*/ 274 h 370"/>
                  <a:gd name="T96" fmla="*/ 240 w 391"/>
                  <a:gd name="T97" fmla="*/ 282 h 370"/>
                  <a:gd name="T98" fmla="*/ 231 w 391"/>
                  <a:gd name="T99" fmla="*/ 290 h 370"/>
                  <a:gd name="T100" fmla="*/ 223 w 391"/>
                  <a:gd name="T101" fmla="*/ 298 h 370"/>
                  <a:gd name="T102" fmla="*/ 214 w 391"/>
                  <a:gd name="T103" fmla="*/ 307 h 370"/>
                  <a:gd name="T104" fmla="*/ 207 w 391"/>
                  <a:gd name="T105" fmla="*/ 316 h 370"/>
                  <a:gd name="T106" fmla="*/ 199 w 391"/>
                  <a:gd name="T107" fmla="*/ 325 h 370"/>
                  <a:gd name="T108" fmla="*/ 193 w 391"/>
                  <a:gd name="T109" fmla="*/ 333 h 370"/>
                  <a:gd name="T110" fmla="*/ 186 w 391"/>
                  <a:gd name="T111" fmla="*/ 344 h 370"/>
                  <a:gd name="T112" fmla="*/ 179 w 391"/>
                  <a:gd name="T113" fmla="*/ 354 h 370"/>
                  <a:gd name="T114" fmla="*/ 176 w 391"/>
                  <a:gd name="T115" fmla="*/ 362 h 370"/>
                  <a:gd name="T116" fmla="*/ 171 w 391"/>
                  <a:gd name="T117" fmla="*/ 370 h 370"/>
                  <a:gd name="T118" fmla="*/ 0 w 391"/>
                  <a:gd name="T119" fmla="*/ 293 h 3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1"/>
                  <a:gd name="T181" fmla="*/ 0 h 370"/>
                  <a:gd name="T182" fmla="*/ 391 w 391"/>
                  <a:gd name="T183" fmla="*/ 370 h 3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1" h="370">
                    <a:moveTo>
                      <a:pt x="0" y="293"/>
                    </a:moveTo>
                    <a:lnTo>
                      <a:pt x="4" y="285"/>
                    </a:lnTo>
                    <a:lnTo>
                      <a:pt x="8" y="279"/>
                    </a:lnTo>
                    <a:lnTo>
                      <a:pt x="12" y="272"/>
                    </a:lnTo>
                    <a:lnTo>
                      <a:pt x="15" y="266"/>
                    </a:lnTo>
                    <a:lnTo>
                      <a:pt x="19" y="260"/>
                    </a:lnTo>
                    <a:lnTo>
                      <a:pt x="24" y="253"/>
                    </a:lnTo>
                    <a:lnTo>
                      <a:pt x="28" y="247"/>
                    </a:lnTo>
                    <a:lnTo>
                      <a:pt x="32" y="240"/>
                    </a:lnTo>
                    <a:lnTo>
                      <a:pt x="37" y="232"/>
                    </a:lnTo>
                    <a:lnTo>
                      <a:pt x="43" y="225"/>
                    </a:lnTo>
                    <a:lnTo>
                      <a:pt x="48" y="219"/>
                    </a:lnTo>
                    <a:lnTo>
                      <a:pt x="53" y="212"/>
                    </a:lnTo>
                    <a:lnTo>
                      <a:pt x="59" y="205"/>
                    </a:lnTo>
                    <a:lnTo>
                      <a:pt x="65" y="198"/>
                    </a:lnTo>
                    <a:lnTo>
                      <a:pt x="71" y="191"/>
                    </a:lnTo>
                    <a:lnTo>
                      <a:pt x="77" y="184"/>
                    </a:lnTo>
                    <a:lnTo>
                      <a:pt x="83" y="178"/>
                    </a:lnTo>
                    <a:lnTo>
                      <a:pt x="91" y="170"/>
                    </a:lnTo>
                    <a:lnTo>
                      <a:pt x="98" y="163"/>
                    </a:lnTo>
                    <a:lnTo>
                      <a:pt x="104" y="158"/>
                    </a:lnTo>
                    <a:lnTo>
                      <a:pt x="112" y="151"/>
                    </a:lnTo>
                    <a:lnTo>
                      <a:pt x="117" y="146"/>
                    </a:lnTo>
                    <a:lnTo>
                      <a:pt x="124" y="140"/>
                    </a:lnTo>
                    <a:lnTo>
                      <a:pt x="131" y="135"/>
                    </a:lnTo>
                    <a:lnTo>
                      <a:pt x="140" y="128"/>
                    </a:lnTo>
                    <a:lnTo>
                      <a:pt x="147" y="123"/>
                    </a:lnTo>
                    <a:lnTo>
                      <a:pt x="155" y="117"/>
                    </a:lnTo>
                    <a:lnTo>
                      <a:pt x="164" y="111"/>
                    </a:lnTo>
                    <a:lnTo>
                      <a:pt x="173" y="105"/>
                    </a:lnTo>
                    <a:lnTo>
                      <a:pt x="183" y="98"/>
                    </a:lnTo>
                    <a:lnTo>
                      <a:pt x="192" y="93"/>
                    </a:lnTo>
                    <a:lnTo>
                      <a:pt x="202" y="88"/>
                    </a:lnTo>
                    <a:lnTo>
                      <a:pt x="213" y="82"/>
                    </a:lnTo>
                    <a:lnTo>
                      <a:pt x="222" y="78"/>
                    </a:lnTo>
                    <a:lnTo>
                      <a:pt x="230" y="73"/>
                    </a:lnTo>
                    <a:lnTo>
                      <a:pt x="240" y="69"/>
                    </a:lnTo>
                    <a:lnTo>
                      <a:pt x="247" y="67"/>
                    </a:lnTo>
                    <a:lnTo>
                      <a:pt x="217" y="0"/>
                    </a:lnTo>
                    <a:lnTo>
                      <a:pt x="391" y="95"/>
                    </a:lnTo>
                    <a:lnTo>
                      <a:pt x="346" y="291"/>
                    </a:lnTo>
                    <a:lnTo>
                      <a:pt x="318" y="232"/>
                    </a:lnTo>
                    <a:lnTo>
                      <a:pt x="306" y="238"/>
                    </a:lnTo>
                    <a:lnTo>
                      <a:pt x="295" y="243"/>
                    </a:lnTo>
                    <a:lnTo>
                      <a:pt x="283" y="251"/>
                    </a:lnTo>
                    <a:lnTo>
                      <a:pt x="270" y="259"/>
                    </a:lnTo>
                    <a:lnTo>
                      <a:pt x="260" y="266"/>
                    </a:lnTo>
                    <a:lnTo>
                      <a:pt x="250" y="274"/>
                    </a:lnTo>
                    <a:lnTo>
                      <a:pt x="240" y="282"/>
                    </a:lnTo>
                    <a:lnTo>
                      <a:pt x="231" y="290"/>
                    </a:lnTo>
                    <a:lnTo>
                      <a:pt x="223" y="298"/>
                    </a:lnTo>
                    <a:lnTo>
                      <a:pt x="214" y="307"/>
                    </a:lnTo>
                    <a:lnTo>
                      <a:pt x="207" y="316"/>
                    </a:lnTo>
                    <a:lnTo>
                      <a:pt x="199" y="325"/>
                    </a:lnTo>
                    <a:lnTo>
                      <a:pt x="193" y="333"/>
                    </a:lnTo>
                    <a:lnTo>
                      <a:pt x="186" y="344"/>
                    </a:lnTo>
                    <a:lnTo>
                      <a:pt x="179" y="354"/>
                    </a:lnTo>
                    <a:lnTo>
                      <a:pt x="176" y="362"/>
                    </a:lnTo>
                    <a:lnTo>
                      <a:pt x="171" y="370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00FF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4" name="Freeform 29"/>
              <p:cNvSpPr>
                <a:spLocks/>
              </p:cNvSpPr>
              <p:nvPr/>
            </p:nvSpPr>
            <p:spPr bwMode="auto">
              <a:xfrm>
                <a:off x="3293" y="2352"/>
                <a:ext cx="344" cy="411"/>
              </a:xfrm>
              <a:custGeom>
                <a:avLst/>
                <a:gdLst>
                  <a:gd name="T0" fmla="*/ 344 w 344"/>
                  <a:gd name="T1" fmla="*/ 170 h 411"/>
                  <a:gd name="T2" fmla="*/ 256 w 344"/>
                  <a:gd name="T3" fmla="*/ 136 h 411"/>
                  <a:gd name="T4" fmla="*/ 253 w 344"/>
                  <a:gd name="T5" fmla="*/ 143 h 411"/>
                  <a:gd name="T6" fmla="*/ 251 w 344"/>
                  <a:gd name="T7" fmla="*/ 151 h 411"/>
                  <a:gd name="T8" fmla="*/ 248 w 344"/>
                  <a:gd name="T9" fmla="*/ 159 h 411"/>
                  <a:gd name="T10" fmla="*/ 246 w 344"/>
                  <a:gd name="T11" fmla="*/ 168 h 411"/>
                  <a:gd name="T12" fmla="*/ 244 w 344"/>
                  <a:gd name="T13" fmla="*/ 179 h 411"/>
                  <a:gd name="T14" fmla="*/ 242 w 344"/>
                  <a:gd name="T15" fmla="*/ 188 h 411"/>
                  <a:gd name="T16" fmla="*/ 241 w 344"/>
                  <a:gd name="T17" fmla="*/ 198 h 411"/>
                  <a:gd name="T18" fmla="*/ 240 w 344"/>
                  <a:gd name="T19" fmla="*/ 209 h 411"/>
                  <a:gd name="T20" fmla="*/ 239 w 344"/>
                  <a:gd name="T21" fmla="*/ 220 h 411"/>
                  <a:gd name="T22" fmla="*/ 239 w 344"/>
                  <a:gd name="T23" fmla="*/ 241 h 411"/>
                  <a:gd name="T24" fmla="*/ 239 w 344"/>
                  <a:gd name="T25" fmla="*/ 251 h 411"/>
                  <a:gd name="T26" fmla="*/ 240 w 344"/>
                  <a:gd name="T27" fmla="*/ 261 h 411"/>
                  <a:gd name="T28" fmla="*/ 241 w 344"/>
                  <a:gd name="T29" fmla="*/ 271 h 411"/>
                  <a:gd name="T30" fmla="*/ 243 w 344"/>
                  <a:gd name="T31" fmla="*/ 281 h 411"/>
                  <a:gd name="T32" fmla="*/ 245 w 344"/>
                  <a:gd name="T33" fmla="*/ 291 h 411"/>
                  <a:gd name="T34" fmla="*/ 248 w 344"/>
                  <a:gd name="T35" fmla="*/ 302 h 411"/>
                  <a:gd name="T36" fmla="*/ 251 w 344"/>
                  <a:gd name="T37" fmla="*/ 313 h 411"/>
                  <a:gd name="T38" fmla="*/ 87 w 344"/>
                  <a:gd name="T39" fmla="*/ 411 h 411"/>
                  <a:gd name="T40" fmla="*/ 83 w 344"/>
                  <a:gd name="T41" fmla="*/ 401 h 411"/>
                  <a:gd name="T42" fmla="*/ 80 w 344"/>
                  <a:gd name="T43" fmla="*/ 392 h 411"/>
                  <a:gd name="T44" fmla="*/ 77 w 344"/>
                  <a:gd name="T45" fmla="*/ 384 h 411"/>
                  <a:gd name="T46" fmla="*/ 74 w 344"/>
                  <a:gd name="T47" fmla="*/ 375 h 411"/>
                  <a:gd name="T48" fmla="*/ 71 w 344"/>
                  <a:gd name="T49" fmla="*/ 368 h 411"/>
                  <a:gd name="T50" fmla="*/ 68 w 344"/>
                  <a:gd name="T51" fmla="*/ 359 h 411"/>
                  <a:gd name="T52" fmla="*/ 66 w 344"/>
                  <a:gd name="T53" fmla="*/ 351 h 411"/>
                  <a:gd name="T54" fmla="*/ 64 w 344"/>
                  <a:gd name="T55" fmla="*/ 343 h 411"/>
                  <a:gd name="T56" fmla="*/ 62 w 344"/>
                  <a:gd name="T57" fmla="*/ 335 h 411"/>
                  <a:gd name="T58" fmla="*/ 60 w 344"/>
                  <a:gd name="T59" fmla="*/ 326 h 411"/>
                  <a:gd name="T60" fmla="*/ 58 w 344"/>
                  <a:gd name="T61" fmla="*/ 316 h 411"/>
                  <a:gd name="T62" fmla="*/ 56 w 344"/>
                  <a:gd name="T63" fmla="*/ 307 h 411"/>
                  <a:gd name="T64" fmla="*/ 54 w 344"/>
                  <a:gd name="T65" fmla="*/ 297 h 411"/>
                  <a:gd name="T66" fmla="*/ 53 w 344"/>
                  <a:gd name="T67" fmla="*/ 287 h 411"/>
                  <a:gd name="T68" fmla="*/ 52 w 344"/>
                  <a:gd name="T69" fmla="*/ 277 h 411"/>
                  <a:gd name="T70" fmla="*/ 51 w 344"/>
                  <a:gd name="T71" fmla="*/ 266 h 411"/>
                  <a:gd name="T72" fmla="*/ 50 w 344"/>
                  <a:gd name="T73" fmla="*/ 255 h 411"/>
                  <a:gd name="T74" fmla="*/ 50 w 344"/>
                  <a:gd name="T75" fmla="*/ 244 h 411"/>
                  <a:gd name="T76" fmla="*/ 50 w 344"/>
                  <a:gd name="T77" fmla="*/ 232 h 411"/>
                  <a:gd name="T78" fmla="*/ 50 w 344"/>
                  <a:gd name="T79" fmla="*/ 218 h 411"/>
                  <a:gd name="T80" fmla="*/ 51 w 344"/>
                  <a:gd name="T81" fmla="*/ 205 h 411"/>
                  <a:gd name="T82" fmla="*/ 51 w 344"/>
                  <a:gd name="T83" fmla="*/ 196 h 411"/>
                  <a:gd name="T84" fmla="*/ 52 w 344"/>
                  <a:gd name="T85" fmla="*/ 186 h 411"/>
                  <a:gd name="T86" fmla="*/ 53 w 344"/>
                  <a:gd name="T87" fmla="*/ 176 h 411"/>
                  <a:gd name="T88" fmla="*/ 55 w 344"/>
                  <a:gd name="T89" fmla="*/ 164 h 411"/>
                  <a:gd name="T90" fmla="*/ 57 w 344"/>
                  <a:gd name="T91" fmla="*/ 154 h 411"/>
                  <a:gd name="T92" fmla="*/ 59 w 344"/>
                  <a:gd name="T93" fmla="*/ 144 h 411"/>
                  <a:gd name="T94" fmla="*/ 61 w 344"/>
                  <a:gd name="T95" fmla="*/ 132 h 411"/>
                  <a:gd name="T96" fmla="*/ 64 w 344"/>
                  <a:gd name="T97" fmla="*/ 123 h 411"/>
                  <a:gd name="T98" fmla="*/ 66 w 344"/>
                  <a:gd name="T99" fmla="*/ 111 h 411"/>
                  <a:gd name="T100" fmla="*/ 69 w 344"/>
                  <a:gd name="T101" fmla="*/ 102 h 411"/>
                  <a:gd name="T102" fmla="*/ 73 w 344"/>
                  <a:gd name="T103" fmla="*/ 91 h 411"/>
                  <a:gd name="T104" fmla="*/ 76 w 344"/>
                  <a:gd name="T105" fmla="*/ 81 h 411"/>
                  <a:gd name="T106" fmla="*/ 81 w 344"/>
                  <a:gd name="T107" fmla="*/ 68 h 411"/>
                  <a:gd name="T108" fmla="*/ 0 w 344"/>
                  <a:gd name="T109" fmla="*/ 35 h 411"/>
                  <a:gd name="T110" fmla="*/ 214 w 344"/>
                  <a:gd name="T111" fmla="*/ 0 h 411"/>
                  <a:gd name="T112" fmla="*/ 344 w 344"/>
                  <a:gd name="T113" fmla="*/ 170 h 4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44"/>
                  <a:gd name="T172" fmla="*/ 0 h 411"/>
                  <a:gd name="T173" fmla="*/ 344 w 344"/>
                  <a:gd name="T174" fmla="*/ 411 h 4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44" h="411">
                    <a:moveTo>
                      <a:pt x="344" y="170"/>
                    </a:moveTo>
                    <a:lnTo>
                      <a:pt x="256" y="136"/>
                    </a:lnTo>
                    <a:lnTo>
                      <a:pt x="253" y="143"/>
                    </a:lnTo>
                    <a:lnTo>
                      <a:pt x="251" y="151"/>
                    </a:lnTo>
                    <a:lnTo>
                      <a:pt x="248" y="159"/>
                    </a:lnTo>
                    <a:lnTo>
                      <a:pt x="246" y="168"/>
                    </a:lnTo>
                    <a:lnTo>
                      <a:pt x="244" y="179"/>
                    </a:lnTo>
                    <a:lnTo>
                      <a:pt x="242" y="188"/>
                    </a:lnTo>
                    <a:lnTo>
                      <a:pt x="241" y="198"/>
                    </a:lnTo>
                    <a:lnTo>
                      <a:pt x="240" y="209"/>
                    </a:lnTo>
                    <a:lnTo>
                      <a:pt x="239" y="220"/>
                    </a:lnTo>
                    <a:lnTo>
                      <a:pt x="239" y="241"/>
                    </a:lnTo>
                    <a:lnTo>
                      <a:pt x="239" y="251"/>
                    </a:lnTo>
                    <a:lnTo>
                      <a:pt x="240" y="261"/>
                    </a:lnTo>
                    <a:lnTo>
                      <a:pt x="241" y="271"/>
                    </a:lnTo>
                    <a:lnTo>
                      <a:pt x="243" y="281"/>
                    </a:lnTo>
                    <a:lnTo>
                      <a:pt x="245" y="291"/>
                    </a:lnTo>
                    <a:lnTo>
                      <a:pt x="248" y="302"/>
                    </a:lnTo>
                    <a:lnTo>
                      <a:pt x="251" y="313"/>
                    </a:lnTo>
                    <a:lnTo>
                      <a:pt x="87" y="411"/>
                    </a:lnTo>
                    <a:lnTo>
                      <a:pt x="83" y="401"/>
                    </a:lnTo>
                    <a:lnTo>
                      <a:pt x="80" y="392"/>
                    </a:lnTo>
                    <a:lnTo>
                      <a:pt x="77" y="384"/>
                    </a:lnTo>
                    <a:lnTo>
                      <a:pt x="74" y="375"/>
                    </a:lnTo>
                    <a:lnTo>
                      <a:pt x="71" y="368"/>
                    </a:lnTo>
                    <a:lnTo>
                      <a:pt x="68" y="359"/>
                    </a:lnTo>
                    <a:lnTo>
                      <a:pt x="66" y="351"/>
                    </a:lnTo>
                    <a:lnTo>
                      <a:pt x="64" y="343"/>
                    </a:lnTo>
                    <a:lnTo>
                      <a:pt x="62" y="335"/>
                    </a:lnTo>
                    <a:lnTo>
                      <a:pt x="60" y="326"/>
                    </a:lnTo>
                    <a:lnTo>
                      <a:pt x="58" y="316"/>
                    </a:lnTo>
                    <a:lnTo>
                      <a:pt x="56" y="307"/>
                    </a:lnTo>
                    <a:lnTo>
                      <a:pt x="54" y="297"/>
                    </a:lnTo>
                    <a:lnTo>
                      <a:pt x="53" y="287"/>
                    </a:lnTo>
                    <a:lnTo>
                      <a:pt x="52" y="277"/>
                    </a:lnTo>
                    <a:lnTo>
                      <a:pt x="51" y="266"/>
                    </a:lnTo>
                    <a:lnTo>
                      <a:pt x="50" y="255"/>
                    </a:lnTo>
                    <a:lnTo>
                      <a:pt x="50" y="244"/>
                    </a:lnTo>
                    <a:lnTo>
                      <a:pt x="50" y="232"/>
                    </a:lnTo>
                    <a:lnTo>
                      <a:pt x="50" y="218"/>
                    </a:lnTo>
                    <a:lnTo>
                      <a:pt x="51" y="205"/>
                    </a:lnTo>
                    <a:lnTo>
                      <a:pt x="51" y="196"/>
                    </a:lnTo>
                    <a:lnTo>
                      <a:pt x="52" y="186"/>
                    </a:lnTo>
                    <a:lnTo>
                      <a:pt x="53" y="176"/>
                    </a:lnTo>
                    <a:lnTo>
                      <a:pt x="55" y="164"/>
                    </a:lnTo>
                    <a:lnTo>
                      <a:pt x="57" y="154"/>
                    </a:lnTo>
                    <a:lnTo>
                      <a:pt x="59" y="144"/>
                    </a:lnTo>
                    <a:lnTo>
                      <a:pt x="61" y="132"/>
                    </a:lnTo>
                    <a:lnTo>
                      <a:pt x="64" y="123"/>
                    </a:lnTo>
                    <a:lnTo>
                      <a:pt x="66" y="111"/>
                    </a:lnTo>
                    <a:lnTo>
                      <a:pt x="69" y="102"/>
                    </a:lnTo>
                    <a:lnTo>
                      <a:pt x="73" y="91"/>
                    </a:lnTo>
                    <a:lnTo>
                      <a:pt x="76" y="81"/>
                    </a:lnTo>
                    <a:lnTo>
                      <a:pt x="81" y="68"/>
                    </a:lnTo>
                    <a:lnTo>
                      <a:pt x="0" y="35"/>
                    </a:lnTo>
                    <a:lnTo>
                      <a:pt x="214" y="0"/>
                    </a:lnTo>
                    <a:lnTo>
                      <a:pt x="344" y="170"/>
                    </a:lnTo>
                    <a:close/>
                  </a:path>
                </a:pathLst>
              </a:custGeom>
              <a:solidFill>
                <a:srgbClr val="008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5" name="Freeform 30"/>
              <p:cNvSpPr>
                <a:spLocks/>
              </p:cNvSpPr>
              <p:nvPr/>
            </p:nvSpPr>
            <p:spPr bwMode="auto">
              <a:xfrm>
                <a:off x="3308" y="2649"/>
                <a:ext cx="391" cy="352"/>
              </a:xfrm>
              <a:custGeom>
                <a:avLst/>
                <a:gdLst>
                  <a:gd name="T0" fmla="*/ 311 w 391"/>
                  <a:gd name="T1" fmla="*/ 352 h 352"/>
                  <a:gd name="T2" fmla="*/ 303 w 391"/>
                  <a:gd name="T3" fmla="*/ 348 h 352"/>
                  <a:gd name="T4" fmla="*/ 296 w 391"/>
                  <a:gd name="T5" fmla="*/ 345 h 352"/>
                  <a:gd name="T6" fmla="*/ 289 w 391"/>
                  <a:gd name="T7" fmla="*/ 342 h 352"/>
                  <a:gd name="T8" fmla="*/ 283 w 391"/>
                  <a:gd name="T9" fmla="*/ 338 h 352"/>
                  <a:gd name="T10" fmla="*/ 276 w 391"/>
                  <a:gd name="T11" fmla="*/ 335 h 352"/>
                  <a:gd name="T12" fmla="*/ 269 w 391"/>
                  <a:gd name="T13" fmla="*/ 331 h 352"/>
                  <a:gd name="T14" fmla="*/ 262 w 391"/>
                  <a:gd name="T15" fmla="*/ 327 h 352"/>
                  <a:gd name="T16" fmla="*/ 255 w 391"/>
                  <a:gd name="T17" fmla="*/ 323 h 352"/>
                  <a:gd name="T18" fmla="*/ 247 w 391"/>
                  <a:gd name="T19" fmla="*/ 317 h 352"/>
                  <a:gd name="T20" fmla="*/ 239 w 391"/>
                  <a:gd name="T21" fmla="*/ 312 h 352"/>
                  <a:gd name="T22" fmla="*/ 232 w 391"/>
                  <a:gd name="T23" fmla="*/ 307 h 352"/>
                  <a:gd name="T24" fmla="*/ 226 w 391"/>
                  <a:gd name="T25" fmla="*/ 302 h 352"/>
                  <a:gd name="T26" fmla="*/ 218 w 391"/>
                  <a:gd name="T27" fmla="*/ 297 h 352"/>
                  <a:gd name="T28" fmla="*/ 210 w 391"/>
                  <a:gd name="T29" fmla="*/ 291 h 352"/>
                  <a:gd name="T30" fmla="*/ 203 w 391"/>
                  <a:gd name="T31" fmla="*/ 286 h 352"/>
                  <a:gd name="T32" fmla="*/ 196 w 391"/>
                  <a:gd name="T33" fmla="*/ 279 h 352"/>
                  <a:gd name="T34" fmla="*/ 190 w 391"/>
                  <a:gd name="T35" fmla="*/ 274 h 352"/>
                  <a:gd name="T36" fmla="*/ 181 w 391"/>
                  <a:gd name="T37" fmla="*/ 266 h 352"/>
                  <a:gd name="T38" fmla="*/ 174 w 391"/>
                  <a:gd name="T39" fmla="*/ 260 h 352"/>
                  <a:gd name="T40" fmla="*/ 168 w 391"/>
                  <a:gd name="T41" fmla="*/ 254 h 352"/>
                  <a:gd name="T42" fmla="*/ 161 w 391"/>
                  <a:gd name="T43" fmla="*/ 247 h 352"/>
                  <a:gd name="T44" fmla="*/ 156 w 391"/>
                  <a:gd name="T45" fmla="*/ 242 h 352"/>
                  <a:gd name="T46" fmla="*/ 150 w 391"/>
                  <a:gd name="T47" fmla="*/ 235 h 352"/>
                  <a:gd name="T48" fmla="*/ 144 w 391"/>
                  <a:gd name="T49" fmla="*/ 228 h 352"/>
                  <a:gd name="T50" fmla="*/ 137 w 391"/>
                  <a:gd name="T51" fmla="*/ 220 h 352"/>
                  <a:gd name="T52" fmla="*/ 131 w 391"/>
                  <a:gd name="T53" fmla="*/ 214 h 352"/>
                  <a:gd name="T54" fmla="*/ 125 w 391"/>
                  <a:gd name="T55" fmla="*/ 206 h 352"/>
                  <a:gd name="T56" fmla="*/ 118 w 391"/>
                  <a:gd name="T57" fmla="*/ 197 h 352"/>
                  <a:gd name="T58" fmla="*/ 112 w 391"/>
                  <a:gd name="T59" fmla="*/ 189 h 352"/>
                  <a:gd name="T60" fmla="*/ 106 w 391"/>
                  <a:gd name="T61" fmla="*/ 180 h 352"/>
                  <a:gd name="T62" fmla="*/ 100 w 391"/>
                  <a:gd name="T63" fmla="*/ 171 h 352"/>
                  <a:gd name="T64" fmla="*/ 94 w 391"/>
                  <a:gd name="T65" fmla="*/ 161 h 352"/>
                  <a:gd name="T66" fmla="*/ 88 w 391"/>
                  <a:gd name="T67" fmla="*/ 151 h 352"/>
                  <a:gd name="T68" fmla="*/ 84 w 391"/>
                  <a:gd name="T69" fmla="*/ 143 h 352"/>
                  <a:gd name="T70" fmla="*/ 79 w 391"/>
                  <a:gd name="T71" fmla="*/ 134 h 352"/>
                  <a:gd name="T72" fmla="*/ 75 w 391"/>
                  <a:gd name="T73" fmla="*/ 125 h 352"/>
                  <a:gd name="T74" fmla="*/ 0 w 391"/>
                  <a:gd name="T75" fmla="*/ 159 h 352"/>
                  <a:gd name="T76" fmla="*/ 123 w 391"/>
                  <a:gd name="T77" fmla="*/ 0 h 352"/>
                  <a:gd name="T78" fmla="*/ 331 w 391"/>
                  <a:gd name="T79" fmla="*/ 17 h 352"/>
                  <a:gd name="T80" fmla="*/ 247 w 391"/>
                  <a:gd name="T81" fmla="*/ 52 h 352"/>
                  <a:gd name="T82" fmla="*/ 252 w 391"/>
                  <a:gd name="T83" fmla="*/ 62 h 352"/>
                  <a:gd name="T84" fmla="*/ 259 w 391"/>
                  <a:gd name="T85" fmla="*/ 73 h 352"/>
                  <a:gd name="T86" fmla="*/ 266 w 391"/>
                  <a:gd name="T87" fmla="*/ 84 h 352"/>
                  <a:gd name="T88" fmla="*/ 275 w 391"/>
                  <a:gd name="T89" fmla="*/ 97 h 352"/>
                  <a:gd name="T90" fmla="*/ 282 w 391"/>
                  <a:gd name="T91" fmla="*/ 106 h 352"/>
                  <a:gd name="T92" fmla="*/ 291 w 391"/>
                  <a:gd name="T93" fmla="*/ 116 h 352"/>
                  <a:gd name="T94" fmla="*/ 299 w 391"/>
                  <a:gd name="T95" fmla="*/ 125 h 352"/>
                  <a:gd name="T96" fmla="*/ 307 w 391"/>
                  <a:gd name="T97" fmla="*/ 133 h 352"/>
                  <a:gd name="T98" fmla="*/ 316 w 391"/>
                  <a:gd name="T99" fmla="*/ 141 h 352"/>
                  <a:gd name="T100" fmla="*/ 326 w 391"/>
                  <a:gd name="T101" fmla="*/ 150 h 352"/>
                  <a:gd name="T102" fmla="*/ 335 w 391"/>
                  <a:gd name="T103" fmla="*/ 157 h 352"/>
                  <a:gd name="T104" fmla="*/ 345 w 391"/>
                  <a:gd name="T105" fmla="*/ 164 h 352"/>
                  <a:gd name="T106" fmla="*/ 354 w 391"/>
                  <a:gd name="T107" fmla="*/ 170 h 352"/>
                  <a:gd name="T108" fmla="*/ 365 w 391"/>
                  <a:gd name="T109" fmla="*/ 177 h 352"/>
                  <a:gd name="T110" fmla="*/ 376 w 391"/>
                  <a:gd name="T111" fmla="*/ 183 h 352"/>
                  <a:gd name="T112" fmla="*/ 384 w 391"/>
                  <a:gd name="T113" fmla="*/ 186 h 352"/>
                  <a:gd name="T114" fmla="*/ 391 w 391"/>
                  <a:gd name="T115" fmla="*/ 190 h 352"/>
                  <a:gd name="T116" fmla="*/ 311 w 391"/>
                  <a:gd name="T117" fmla="*/ 352 h 3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352"/>
                  <a:gd name="T179" fmla="*/ 391 w 391"/>
                  <a:gd name="T180" fmla="*/ 352 h 3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352">
                    <a:moveTo>
                      <a:pt x="311" y="352"/>
                    </a:moveTo>
                    <a:lnTo>
                      <a:pt x="303" y="348"/>
                    </a:lnTo>
                    <a:lnTo>
                      <a:pt x="296" y="345"/>
                    </a:lnTo>
                    <a:lnTo>
                      <a:pt x="289" y="342"/>
                    </a:lnTo>
                    <a:lnTo>
                      <a:pt x="283" y="338"/>
                    </a:lnTo>
                    <a:lnTo>
                      <a:pt x="276" y="335"/>
                    </a:lnTo>
                    <a:lnTo>
                      <a:pt x="269" y="331"/>
                    </a:lnTo>
                    <a:lnTo>
                      <a:pt x="262" y="327"/>
                    </a:lnTo>
                    <a:lnTo>
                      <a:pt x="255" y="323"/>
                    </a:lnTo>
                    <a:lnTo>
                      <a:pt x="247" y="317"/>
                    </a:lnTo>
                    <a:lnTo>
                      <a:pt x="239" y="312"/>
                    </a:lnTo>
                    <a:lnTo>
                      <a:pt x="232" y="307"/>
                    </a:lnTo>
                    <a:lnTo>
                      <a:pt x="226" y="302"/>
                    </a:lnTo>
                    <a:lnTo>
                      <a:pt x="218" y="297"/>
                    </a:lnTo>
                    <a:lnTo>
                      <a:pt x="210" y="291"/>
                    </a:lnTo>
                    <a:lnTo>
                      <a:pt x="203" y="286"/>
                    </a:lnTo>
                    <a:lnTo>
                      <a:pt x="196" y="279"/>
                    </a:lnTo>
                    <a:lnTo>
                      <a:pt x="190" y="274"/>
                    </a:lnTo>
                    <a:lnTo>
                      <a:pt x="181" y="266"/>
                    </a:lnTo>
                    <a:lnTo>
                      <a:pt x="174" y="260"/>
                    </a:lnTo>
                    <a:lnTo>
                      <a:pt x="168" y="254"/>
                    </a:lnTo>
                    <a:lnTo>
                      <a:pt x="161" y="247"/>
                    </a:lnTo>
                    <a:lnTo>
                      <a:pt x="156" y="242"/>
                    </a:lnTo>
                    <a:lnTo>
                      <a:pt x="150" y="235"/>
                    </a:lnTo>
                    <a:lnTo>
                      <a:pt x="144" y="228"/>
                    </a:lnTo>
                    <a:lnTo>
                      <a:pt x="137" y="220"/>
                    </a:lnTo>
                    <a:lnTo>
                      <a:pt x="131" y="214"/>
                    </a:lnTo>
                    <a:lnTo>
                      <a:pt x="125" y="206"/>
                    </a:lnTo>
                    <a:lnTo>
                      <a:pt x="118" y="197"/>
                    </a:lnTo>
                    <a:lnTo>
                      <a:pt x="112" y="189"/>
                    </a:lnTo>
                    <a:lnTo>
                      <a:pt x="106" y="180"/>
                    </a:lnTo>
                    <a:lnTo>
                      <a:pt x="100" y="171"/>
                    </a:lnTo>
                    <a:lnTo>
                      <a:pt x="94" y="161"/>
                    </a:lnTo>
                    <a:lnTo>
                      <a:pt x="88" y="151"/>
                    </a:lnTo>
                    <a:lnTo>
                      <a:pt x="84" y="143"/>
                    </a:lnTo>
                    <a:lnTo>
                      <a:pt x="79" y="134"/>
                    </a:lnTo>
                    <a:lnTo>
                      <a:pt x="75" y="125"/>
                    </a:lnTo>
                    <a:lnTo>
                      <a:pt x="0" y="159"/>
                    </a:lnTo>
                    <a:lnTo>
                      <a:pt x="123" y="0"/>
                    </a:lnTo>
                    <a:lnTo>
                      <a:pt x="331" y="17"/>
                    </a:lnTo>
                    <a:lnTo>
                      <a:pt x="247" y="52"/>
                    </a:lnTo>
                    <a:lnTo>
                      <a:pt x="252" y="62"/>
                    </a:lnTo>
                    <a:lnTo>
                      <a:pt x="259" y="73"/>
                    </a:lnTo>
                    <a:lnTo>
                      <a:pt x="266" y="84"/>
                    </a:lnTo>
                    <a:lnTo>
                      <a:pt x="275" y="97"/>
                    </a:lnTo>
                    <a:lnTo>
                      <a:pt x="282" y="106"/>
                    </a:lnTo>
                    <a:lnTo>
                      <a:pt x="291" y="116"/>
                    </a:lnTo>
                    <a:lnTo>
                      <a:pt x="299" y="125"/>
                    </a:lnTo>
                    <a:lnTo>
                      <a:pt x="307" y="133"/>
                    </a:lnTo>
                    <a:lnTo>
                      <a:pt x="316" y="141"/>
                    </a:lnTo>
                    <a:lnTo>
                      <a:pt x="326" y="150"/>
                    </a:lnTo>
                    <a:lnTo>
                      <a:pt x="335" y="157"/>
                    </a:lnTo>
                    <a:lnTo>
                      <a:pt x="345" y="164"/>
                    </a:lnTo>
                    <a:lnTo>
                      <a:pt x="354" y="170"/>
                    </a:lnTo>
                    <a:lnTo>
                      <a:pt x="365" y="177"/>
                    </a:lnTo>
                    <a:lnTo>
                      <a:pt x="376" y="183"/>
                    </a:lnTo>
                    <a:lnTo>
                      <a:pt x="384" y="186"/>
                    </a:lnTo>
                    <a:lnTo>
                      <a:pt x="391" y="190"/>
                    </a:lnTo>
                    <a:lnTo>
                      <a:pt x="311" y="352"/>
                    </a:lnTo>
                    <a:close/>
                  </a:path>
                </a:pathLst>
              </a:custGeom>
              <a:solidFill>
                <a:srgbClr val="FF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6" name="Freeform 31"/>
              <p:cNvSpPr>
                <a:spLocks/>
              </p:cNvSpPr>
              <p:nvPr/>
            </p:nvSpPr>
            <p:spPr bwMode="auto">
              <a:xfrm>
                <a:off x="3603" y="2772"/>
                <a:ext cx="424" cy="322"/>
              </a:xfrm>
              <a:custGeom>
                <a:avLst/>
                <a:gdLst>
                  <a:gd name="T0" fmla="*/ 170 w 424"/>
                  <a:gd name="T1" fmla="*/ 0 h 322"/>
                  <a:gd name="T2" fmla="*/ 135 w 424"/>
                  <a:gd name="T3" fmla="*/ 83 h 322"/>
                  <a:gd name="T4" fmla="*/ 143 w 424"/>
                  <a:gd name="T5" fmla="*/ 86 h 322"/>
                  <a:gd name="T6" fmla="*/ 150 w 424"/>
                  <a:gd name="T7" fmla="*/ 88 h 322"/>
                  <a:gd name="T8" fmla="*/ 159 w 424"/>
                  <a:gd name="T9" fmla="*/ 91 h 322"/>
                  <a:gd name="T10" fmla="*/ 168 w 424"/>
                  <a:gd name="T11" fmla="*/ 93 h 322"/>
                  <a:gd name="T12" fmla="*/ 179 w 424"/>
                  <a:gd name="T13" fmla="*/ 95 h 322"/>
                  <a:gd name="T14" fmla="*/ 189 w 424"/>
                  <a:gd name="T15" fmla="*/ 96 h 322"/>
                  <a:gd name="T16" fmla="*/ 199 w 424"/>
                  <a:gd name="T17" fmla="*/ 98 h 322"/>
                  <a:gd name="T18" fmla="*/ 211 w 424"/>
                  <a:gd name="T19" fmla="*/ 99 h 322"/>
                  <a:gd name="T20" fmla="*/ 223 w 424"/>
                  <a:gd name="T21" fmla="*/ 100 h 322"/>
                  <a:gd name="T22" fmla="*/ 245 w 424"/>
                  <a:gd name="T23" fmla="*/ 100 h 322"/>
                  <a:gd name="T24" fmla="*/ 256 w 424"/>
                  <a:gd name="T25" fmla="*/ 100 h 322"/>
                  <a:gd name="T26" fmla="*/ 266 w 424"/>
                  <a:gd name="T27" fmla="*/ 99 h 322"/>
                  <a:gd name="T28" fmla="*/ 277 w 424"/>
                  <a:gd name="T29" fmla="*/ 97 h 322"/>
                  <a:gd name="T30" fmla="*/ 288 w 424"/>
                  <a:gd name="T31" fmla="*/ 95 h 322"/>
                  <a:gd name="T32" fmla="*/ 298 w 424"/>
                  <a:gd name="T33" fmla="*/ 94 h 322"/>
                  <a:gd name="T34" fmla="*/ 310 w 424"/>
                  <a:gd name="T35" fmla="*/ 91 h 322"/>
                  <a:gd name="T36" fmla="*/ 321 w 424"/>
                  <a:gd name="T37" fmla="*/ 88 h 322"/>
                  <a:gd name="T38" fmla="*/ 424 w 424"/>
                  <a:gd name="T39" fmla="*/ 243 h 322"/>
                  <a:gd name="T40" fmla="*/ 414 w 424"/>
                  <a:gd name="T41" fmla="*/ 247 h 322"/>
                  <a:gd name="T42" fmla="*/ 405 w 424"/>
                  <a:gd name="T43" fmla="*/ 250 h 322"/>
                  <a:gd name="T44" fmla="*/ 396 w 424"/>
                  <a:gd name="T45" fmla="*/ 253 h 322"/>
                  <a:gd name="T46" fmla="*/ 387 w 424"/>
                  <a:gd name="T47" fmla="*/ 256 h 322"/>
                  <a:gd name="T48" fmla="*/ 379 w 424"/>
                  <a:gd name="T49" fmla="*/ 258 h 322"/>
                  <a:gd name="T50" fmla="*/ 369 w 424"/>
                  <a:gd name="T51" fmla="*/ 261 h 322"/>
                  <a:gd name="T52" fmla="*/ 361 w 424"/>
                  <a:gd name="T53" fmla="*/ 263 h 322"/>
                  <a:gd name="T54" fmla="*/ 353 w 424"/>
                  <a:gd name="T55" fmla="*/ 265 h 322"/>
                  <a:gd name="T56" fmla="*/ 344 w 424"/>
                  <a:gd name="T57" fmla="*/ 267 h 322"/>
                  <a:gd name="T58" fmla="*/ 335 w 424"/>
                  <a:gd name="T59" fmla="*/ 269 h 322"/>
                  <a:gd name="T60" fmla="*/ 324 w 424"/>
                  <a:gd name="T61" fmla="*/ 271 h 322"/>
                  <a:gd name="T62" fmla="*/ 315 w 424"/>
                  <a:gd name="T63" fmla="*/ 273 h 322"/>
                  <a:gd name="T64" fmla="*/ 305 w 424"/>
                  <a:gd name="T65" fmla="*/ 275 h 322"/>
                  <a:gd name="T66" fmla="*/ 294 w 424"/>
                  <a:gd name="T67" fmla="*/ 276 h 322"/>
                  <a:gd name="T68" fmla="*/ 283 w 424"/>
                  <a:gd name="T69" fmla="*/ 277 h 322"/>
                  <a:gd name="T70" fmla="*/ 271 w 424"/>
                  <a:gd name="T71" fmla="*/ 277 h 322"/>
                  <a:gd name="T72" fmla="*/ 259 w 424"/>
                  <a:gd name="T73" fmla="*/ 278 h 322"/>
                  <a:gd name="T74" fmla="*/ 248 w 424"/>
                  <a:gd name="T75" fmla="*/ 278 h 322"/>
                  <a:gd name="T76" fmla="*/ 236 w 424"/>
                  <a:gd name="T77" fmla="*/ 278 h 322"/>
                  <a:gd name="T78" fmla="*/ 221 w 424"/>
                  <a:gd name="T79" fmla="*/ 278 h 322"/>
                  <a:gd name="T80" fmla="*/ 207 w 424"/>
                  <a:gd name="T81" fmla="*/ 278 h 322"/>
                  <a:gd name="T82" fmla="*/ 198 w 424"/>
                  <a:gd name="T83" fmla="*/ 277 h 322"/>
                  <a:gd name="T84" fmla="*/ 187 w 424"/>
                  <a:gd name="T85" fmla="*/ 277 h 322"/>
                  <a:gd name="T86" fmla="*/ 176 w 424"/>
                  <a:gd name="T87" fmla="*/ 276 h 322"/>
                  <a:gd name="T88" fmla="*/ 164 w 424"/>
                  <a:gd name="T89" fmla="*/ 274 h 322"/>
                  <a:gd name="T90" fmla="*/ 153 w 424"/>
                  <a:gd name="T91" fmla="*/ 272 h 322"/>
                  <a:gd name="T92" fmla="*/ 143 w 424"/>
                  <a:gd name="T93" fmla="*/ 271 h 322"/>
                  <a:gd name="T94" fmla="*/ 130 w 424"/>
                  <a:gd name="T95" fmla="*/ 268 h 322"/>
                  <a:gd name="T96" fmla="*/ 120 w 424"/>
                  <a:gd name="T97" fmla="*/ 265 h 322"/>
                  <a:gd name="T98" fmla="*/ 108 w 424"/>
                  <a:gd name="T99" fmla="*/ 263 h 322"/>
                  <a:gd name="T100" fmla="*/ 98 w 424"/>
                  <a:gd name="T101" fmla="*/ 260 h 322"/>
                  <a:gd name="T102" fmla="*/ 87 w 424"/>
                  <a:gd name="T103" fmla="*/ 257 h 322"/>
                  <a:gd name="T104" fmla="*/ 76 w 424"/>
                  <a:gd name="T105" fmla="*/ 254 h 322"/>
                  <a:gd name="T106" fmla="*/ 63 w 424"/>
                  <a:gd name="T107" fmla="*/ 249 h 322"/>
                  <a:gd name="T108" fmla="*/ 30 w 424"/>
                  <a:gd name="T109" fmla="*/ 322 h 322"/>
                  <a:gd name="T110" fmla="*/ 0 w 424"/>
                  <a:gd name="T111" fmla="*/ 115 h 322"/>
                  <a:gd name="T112" fmla="*/ 170 w 424"/>
                  <a:gd name="T113" fmla="*/ 0 h 3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4"/>
                  <a:gd name="T172" fmla="*/ 0 h 322"/>
                  <a:gd name="T173" fmla="*/ 424 w 424"/>
                  <a:gd name="T174" fmla="*/ 322 h 32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4" h="322">
                    <a:moveTo>
                      <a:pt x="170" y="0"/>
                    </a:moveTo>
                    <a:lnTo>
                      <a:pt x="135" y="83"/>
                    </a:lnTo>
                    <a:lnTo>
                      <a:pt x="143" y="86"/>
                    </a:lnTo>
                    <a:lnTo>
                      <a:pt x="150" y="88"/>
                    </a:lnTo>
                    <a:lnTo>
                      <a:pt x="159" y="91"/>
                    </a:lnTo>
                    <a:lnTo>
                      <a:pt x="168" y="93"/>
                    </a:lnTo>
                    <a:lnTo>
                      <a:pt x="179" y="95"/>
                    </a:lnTo>
                    <a:lnTo>
                      <a:pt x="189" y="96"/>
                    </a:lnTo>
                    <a:lnTo>
                      <a:pt x="199" y="98"/>
                    </a:lnTo>
                    <a:lnTo>
                      <a:pt x="211" y="99"/>
                    </a:lnTo>
                    <a:lnTo>
                      <a:pt x="223" y="100"/>
                    </a:lnTo>
                    <a:lnTo>
                      <a:pt x="245" y="100"/>
                    </a:lnTo>
                    <a:lnTo>
                      <a:pt x="256" y="100"/>
                    </a:lnTo>
                    <a:lnTo>
                      <a:pt x="266" y="99"/>
                    </a:lnTo>
                    <a:lnTo>
                      <a:pt x="277" y="97"/>
                    </a:lnTo>
                    <a:lnTo>
                      <a:pt x="288" y="95"/>
                    </a:lnTo>
                    <a:lnTo>
                      <a:pt x="298" y="94"/>
                    </a:lnTo>
                    <a:lnTo>
                      <a:pt x="310" y="91"/>
                    </a:lnTo>
                    <a:lnTo>
                      <a:pt x="321" y="88"/>
                    </a:lnTo>
                    <a:lnTo>
                      <a:pt x="424" y="243"/>
                    </a:lnTo>
                    <a:lnTo>
                      <a:pt x="414" y="247"/>
                    </a:lnTo>
                    <a:lnTo>
                      <a:pt x="405" y="250"/>
                    </a:lnTo>
                    <a:lnTo>
                      <a:pt x="396" y="253"/>
                    </a:lnTo>
                    <a:lnTo>
                      <a:pt x="387" y="256"/>
                    </a:lnTo>
                    <a:lnTo>
                      <a:pt x="379" y="258"/>
                    </a:lnTo>
                    <a:lnTo>
                      <a:pt x="369" y="261"/>
                    </a:lnTo>
                    <a:lnTo>
                      <a:pt x="361" y="263"/>
                    </a:lnTo>
                    <a:lnTo>
                      <a:pt x="353" y="265"/>
                    </a:lnTo>
                    <a:lnTo>
                      <a:pt x="344" y="267"/>
                    </a:lnTo>
                    <a:lnTo>
                      <a:pt x="335" y="269"/>
                    </a:lnTo>
                    <a:lnTo>
                      <a:pt x="324" y="271"/>
                    </a:lnTo>
                    <a:lnTo>
                      <a:pt x="315" y="273"/>
                    </a:lnTo>
                    <a:lnTo>
                      <a:pt x="305" y="275"/>
                    </a:lnTo>
                    <a:lnTo>
                      <a:pt x="294" y="276"/>
                    </a:lnTo>
                    <a:lnTo>
                      <a:pt x="283" y="277"/>
                    </a:lnTo>
                    <a:lnTo>
                      <a:pt x="271" y="277"/>
                    </a:lnTo>
                    <a:lnTo>
                      <a:pt x="259" y="278"/>
                    </a:lnTo>
                    <a:lnTo>
                      <a:pt x="248" y="278"/>
                    </a:lnTo>
                    <a:lnTo>
                      <a:pt x="236" y="278"/>
                    </a:lnTo>
                    <a:lnTo>
                      <a:pt x="221" y="278"/>
                    </a:lnTo>
                    <a:lnTo>
                      <a:pt x="207" y="278"/>
                    </a:lnTo>
                    <a:lnTo>
                      <a:pt x="198" y="277"/>
                    </a:lnTo>
                    <a:lnTo>
                      <a:pt x="187" y="277"/>
                    </a:lnTo>
                    <a:lnTo>
                      <a:pt x="176" y="276"/>
                    </a:lnTo>
                    <a:lnTo>
                      <a:pt x="164" y="274"/>
                    </a:lnTo>
                    <a:lnTo>
                      <a:pt x="153" y="272"/>
                    </a:lnTo>
                    <a:lnTo>
                      <a:pt x="143" y="271"/>
                    </a:lnTo>
                    <a:lnTo>
                      <a:pt x="130" y="268"/>
                    </a:lnTo>
                    <a:lnTo>
                      <a:pt x="120" y="265"/>
                    </a:lnTo>
                    <a:lnTo>
                      <a:pt x="108" y="263"/>
                    </a:lnTo>
                    <a:lnTo>
                      <a:pt x="98" y="260"/>
                    </a:lnTo>
                    <a:lnTo>
                      <a:pt x="87" y="257"/>
                    </a:lnTo>
                    <a:lnTo>
                      <a:pt x="76" y="254"/>
                    </a:lnTo>
                    <a:lnTo>
                      <a:pt x="63" y="249"/>
                    </a:lnTo>
                    <a:lnTo>
                      <a:pt x="30" y="322"/>
                    </a:lnTo>
                    <a:lnTo>
                      <a:pt x="0" y="115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7" name="Freeform 32"/>
              <p:cNvSpPr>
                <a:spLocks/>
              </p:cNvSpPr>
              <p:nvPr/>
            </p:nvSpPr>
            <p:spPr bwMode="auto">
              <a:xfrm>
                <a:off x="3909" y="2709"/>
                <a:ext cx="369" cy="349"/>
              </a:xfrm>
              <a:custGeom>
                <a:avLst/>
                <a:gdLst>
                  <a:gd name="T0" fmla="*/ 369 w 369"/>
                  <a:gd name="T1" fmla="*/ 77 h 349"/>
                  <a:gd name="T2" fmla="*/ 364 w 369"/>
                  <a:gd name="T3" fmla="*/ 84 h 349"/>
                  <a:gd name="T4" fmla="*/ 361 w 369"/>
                  <a:gd name="T5" fmla="*/ 91 h 349"/>
                  <a:gd name="T6" fmla="*/ 357 w 369"/>
                  <a:gd name="T7" fmla="*/ 97 h 349"/>
                  <a:gd name="T8" fmla="*/ 354 w 369"/>
                  <a:gd name="T9" fmla="*/ 103 h 349"/>
                  <a:gd name="T10" fmla="*/ 350 w 369"/>
                  <a:gd name="T11" fmla="*/ 110 h 349"/>
                  <a:gd name="T12" fmla="*/ 346 w 369"/>
                  <a:gd name="T13" fmla="*/ 117 h 349"/>
                  <a:gd name="T14" fmla="*/ 342 w 369"/>
                  <a:gd name="T15" fmla="*/ 123 h 349"/>
                  <a:gd name="T16" fmla="*/ 337 w 369"/>
                  <a:gd name="T17" fmla="*/ 130 h 349"/>
                  <a:gd name="T18" fmla="*/ 332 w 369"/>
                  <a:gd name="T19" fmla="*/ 137 h 349"/>
                  <a:gd name="T20" fmla="*/ 326 w 369"/>
                  <a:gd name="T21" fmla="*/ 144 h 349"/>
                  <a:gd name="T22" fmla="*/ 321 w 369"/>
                  <a:gd name="T23" fmla="*/ 151 h 349"/>
                  <a:gd name="T24" fmla="*/ 316 w 369"/>
                  <a:gd name="T25" fmla="*/ 157 h 349"/>
                  <a:gd name="T26" fmla="*/ 310 w 369"/>
                  <a:gd name="T27" fmla="*/ 164 h 349"/>
                  <a:gd name="T28" fmla="*/ 304 w 369"/>
                  <a:gd name="T29" fmla="*/ 172 h 349"/>
                  <a:gd name="T30" fmla="*/ 298 w 369"/>
                  <a:gd name="T31" fmla="*/ 179 h 349"/>
                  <a:gd name="T32" fmla="*/ 291 w 369"/>
                  <a:gd name="T33" fmla="*/ 186 h 349"/>
                  <a:gd name="T34" fmla="*/ 286 w 369"/>
                  <a:gd name="T35" fmla="*/ 192 h 349"/>
                  <a:gd name="T36" fmla="*/ 278 w 369"/>
                  <a:gd name="T37" fmla="*/ 200 h 349"/>
                  <a:gd name="T38" fmla="*/ 271 w 369"/>
                  <a:gd name="T39" fmla="*/ 206 h 349"/>
                  <a:gd name="T40" fmla="*/ 265 w 369"/>
                  <a:gd name="T41" fmla="*/ 212 h 349"/>
                  <a:gd name="T42" fmla="*/ 257 w 369"/>
                  <a:gd name="T43" fmla="*/ 219 h 349"/>
                  <a:gd name="T44" fmla="*/ 252 w 369"/>
                  <a:gd name="T45" fmla="*/ 224 h 349"/>
                  <a:gd name="T46" fmla="*/ 245 w 369"/>
                  <a:gd name="T47" fmla="*/ 229 h 349"/>
                  <a:gd name="T48" fmla="*/ 237 w 369"/>
                  <a:gd name="T49" fmla="*/ 235 h 349"/>
                  <a:gd name="T50" fmla="*/ 229 w 369"/>
                  <a:gd name="T51" fmla="*/ 241 h 349"/>
                  <a:gd name="T52" fmla="*/ 222 w 369"/>
                  <a:gd name="T53" fmla="*/ 246 h 349"/>
                  <a:gd name="T54" fmla="*/ 214 w 369"/>
                  <a:gd name="T55" fmla="*/ 252 h 349"/>
                  <a:gd name="T56" fmla="*/ 204 w 369"/>
                  <a:gd name="T57" fmla="*/ 259 h 349"/>
                  <a:gd name="T58" fmla="*/ 196 w 369"/>
                  <a:gd name="T59" fmla="*/ 265 h 349"/>
                  <a:gd name="T60" fmla="*/ 187 w 369"/>
                  <a:gd name="T61" fmla="*/ 271 h 349"/>
                  <a:gd name="T62" fmla="*/ 177 w 369"/>
                  <a:gd name="T63" fmla="*/ 277 h 349"/>
                  <a:gd name="T64" fmla="*/ 167 w 369"/>
                  <a:gd name="T65" fmla="*/ 282 h 349"/>
                  <a:gd name="T66" fmla="*/ 218 w 369"/>
                  <a:gd name="T67" fmla="*/ 349 h 349"/>
                  <a:gd name="T68" fmla="*/ 15 w 369"/>
                  <a:gd name="T69" fmla="*/ 263 h 349"/>
                  <a:gd name="T70" fmla="*/ 0 w 369"/>
                  <a:gd name="T71" fmla="*/ 93 h 349"/>
                  <a:gd name="T72" fmla="*/ 42 w 369"/>
                  <a:gd name="T73" fmla="*/ 141 h 349"/>
                  <a:gd name="T74" fmla="*/ 52 w 369"/>
                  <a:gd name="T75" fmla="*/ 136 h 349"/>
                  <a:gd name="T76" fmla="*/ 61 w 369"/>
                  <a:gd name="T77" fmla="*/ 132 h 349"/>
                  <a:gd name="T78" fmla="*/ 74 w 369"/>
                  <a:gd name="T79" fmla="*/ 126 h 349"/>
                  <a:gd name="T80" fmla="*/ 86 w 369"/>
                  <a:gd name="T81" fmla="*/ 119 h 349"/>
                  <a:gd name="T82" fmla="*/ 99 w 369"/>
                  <a:gd name="T83" fmla="*/ 111 h 349"/>
                  <a:gd name="T84" fmla="*/ 109 w 369"/>
                  <a:gd name="T85" fmla="*/ 104 h 349"/>
                  <a:gd name="T86" fmla="*/ 119 w 369"/>
                  <a:gd name="T87" fmla="*/ 96 h 349"/>
                  <a:gd name="T88" fmla="*/ 129 w 369"/>
                  <a:gd name="T89" fmla="*/ 88 h 349"/>
                  <a:gd name="T90" fmla="*/ 137 w 369"/>
                  <a:gd name="T91" fmla="*/ 80 h 349"/>
                  <a:gd name="T92" fmla="*/ 146 w 369"/>
                  <a:gd name="T93" fmla="*/ 72 h 349"/>
                  <a:gd name="T94" fmla="*/ 155 w 369"/>
                  <a:gd name="T95" fmla="*/ 62 h 349"/>
                  <a:gd name="T96" fmla="*/ 163 w 369"/>
                  <a:gd name="T97" fmla="*/ 53 h 349"/>
                  <a:gd name="T98" fmla="*/ 170 w 369"/>
                  <a:gd name="T99" fmla="*/ 44 h 349"/>
                  <a:gd name="T100" fmla="*/ 177 w 369"/>
                  <a:gd name="T101" fmla="*/ 36 h 349"/>
                  <a:gd name="T102" fmla="*/ 184 w 369"/>
                  <a:gd name="T103" fmla="*/ 25 h 349"/>
                  <a:gd name="T104" fmla="*/ 190 w 369"/>
                  <a:gd name="T105" fmla="*/ 15 h 349"/>
                  <a:gd name="T106" fmla="*/ 194 w 369"/>
                  <a:gd name="T107" fmla="*/ 8 h 349"/>
                  <a:gd name="T108" fmla="*/ 197 w 369"/>
                  <a:gd name="T109" fmla="*/ 0 h 349"/>
                  <a:gd name="T110" fmla="*/ 369 w 369"/>
                  <a:gd name="T111" fmla="*/ 77 h 3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69"/>
                  <a:gd name="T169" fmla="*/ 0 h 349"/>
                  <a:gd name="T170" fmla="*/ 369 w 369"/>
                  <a:gd name="T171" fmla="*/ 349 h 3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69" h="349">
                    <a:moveTo>
                      <a:pt x="369" y="77"/>
                    </a:moveTo>
                    <a:lnTo>
                      <a:pt x="364" y="84"/>
                    </a:lnTo>
                    <a:lnTo>
                      <a:pt x="361" y="91"/>
                    </a:lnTo>
                    <a:lnTo>
                      <a:pt x="357" y="97"/>
                    </a:lnTo>
                    <a:lnTo>
                      <a:pt x="354" y="103"/>
                    </a:lnTo>
                    <a:lnTo>
                      <a:pt x="350" y="110"/>
                    </a:lnTo>
                    <a:lnTo>
                      <a:pt x="346" y="117"/>
                    </a:lnTo>
                    <a:lnTo>
                      <a:pt x="342" y="123"/>
                    </a:lnTo>
                    <a:lnTo>
                      <a:pt x="337" y="130"/>
                    </a:lnTo>
                    <a:lnTo>
                      <a:pt x="332" y="137"/>
                    </a:lnTo>
                    <a:lnTo>
                      <a:pt x="326" y="144"/>
                    </a:lnTo>
                    <a:lnTo>
                      <a:pt x="321" y="151"/>
                    </a:lnTo>
                    <a:lnTo>
                      <a:pt x="316" y="157"/>
                    </a:lnTo>
                    <a:lnTo>
                      <a:pt x="310" y="164"/>
                    </a:lnTo>
                    <a:lnTo>
                      <a:pt x="304" y="172"/>
                    </a:lnTo>
                    <a:lnTo>
                      <a:pt x="298" y="179"/>
                    </a:lnTo>
                    <a:lnTo>
                      <a:pt x="291" y="186"/>
                    </a:lnTo>
                    <a:lnTo>
                      <a:pt x="286" y="192"/>
                    </a:lnTo>
                    <a:lnTo>
                      <a:pt x="278" y="200"/>
                    </a:lnTo>
                    <a:lnTo>
                      <a:pt x="271" y="206"/>
                    </a:lnTo>
                    <a:lnTo>
                      <a:pt x="265" y="212"/>
                    </a:lnTo>
                    <a:lnTo>
                      <a:pt x="257" y="219"/>
                    </a:lnTo>
                    <a:lnTo>
                      <a:pt x="252" y="224"/>
                    </a:lnTo>
                    <a:lnTo>
                      <a:pt x="245" y="229"/>
                    </a:lnTo>
                    <a:lnTo>
                      <a:pt x="237" y="235"/>
                    </a:lnTo>
                    <a:lnTo>
                      <a:pt x="229" y="241"/>
                    </a:lnTo>
                    <a:lnTo>
                      <a:pt x="222" y="246"/>
                    </a:lnTo>
                    <a:lnTo>
                      <a:pt x="214" y="252"/>
                    </a:lnTo>
                    <a:lnTo>
                      <a:pt x="204" y="259"/>
                    </a:lnTo>
                    <a:lnTo>
                      <a:pt x="196" y="265"/>
                    </a:lnTo>
                    <a:lnTo>
                      <a:pt x="187" y="271"/>
                    </a:lnTo>
                    <a:lnTo>
                      <a:pt x="177" y="277"/>
                    </a:lnTo>
                    <a:lnTo>
                      <a:pt x="167" y="282"/>
                    </a:lnTo>
                    <a:lnTo>
                      <a:pt x="218" y="349"/>
                    </a:lnTo>
                    <a:lnTo>
                      <a:pt x="15" y="263"/>
                    </a:lnTo>
                    <a:lnTo>
                      <a:pt x="0" y="93"/>
                    </a:lnTo>
                    <a:lnTo>
                      <a:pt x="42" y="141"/>
                    </a:lnTo>
                    <a:lnTo>
                      <a:pt x="52" y="136"/>
                    </a:lnTo>
                    <a:lnTo>
                      <a:pt x="61" y="132"/>
                    </a:lnTo>
                    <a:lnTo>
                      <a:pt x="74" y="126"/>
                    </a:lnTo>
                    <a:lnTo>
                      <a:pt x="86" y="119"/>
                    </a:lnTo>
                    <a:lnTo>
                      <a:pt x="99" y="111"/>
                    </a:lnTo>
                    <a:lnTo>
                      <a:pt x="109" y="104"/>
                    </a:lnTo>
                    <a:lnTo>
                      <a:pt x="119" y="96"/>
                    </a:lnTo>
                    <a:lnTo>
                      <a:pt x="129" y="88"/>
                    </a:lnTo>
                    <a:lnTo>
                      <a:pt x="137" y="80"/>
                    </a:lnTo>
                    <a:lnTo>
                      <a:pt x="146" y="72"/>
                    </a:lnTo>
                    <a:lnTo>
                      <a:pt x="155" y="62"/>
                    </a:lnTo>
                    <a:lnTo>
                      <a:pt x="163" y="53"/>
                    </a:lnTo>
                    <a:lnTo>
                      <a:pt x="170" y="44"/>
                    </a:lnTo>
                    <a:lnTo>
                      <a:pt x="177" y="36"/>
                    </a:lnTo>
                    <a:lnTo>
                      <a:pt x="184" y="25"/>
                    </a:lnTo>
                    <a:lnTo>
                      <a:pt x="190" y="15"/>
                    </a:lnTo>
                    <a:lnTo>
                      <a:pt x="194" y="8"/>
                    </a:lnTo>
                    <a:lnTo>
                      <a:pt x="197" y="0"/>
                    </a:lnTo>
                    <a:lnTo>
                      <a:pt x="369" y="77"/>
                    </a:lnTo>
                    <a:close/>
                  </a:path>
                </a:pathLst>
              </a:custGeom>
              <a:solidFill>
                <a:srgbClr val="00808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8" name="Freeform 33"/>
              <p:cNvSpPr>
                <a:spLocks/>
              </p:cNvSpPr>
              <p:nvPr/>
            </p:nvSpPr>
            <p:spPr bwMode="auto">
              <a:xfrm>
                <a:off x="4032" y="2397"/>
                <a:ext cx="340" cy="406"/>
              </a:xfrm>
              <a:custGeom>
                <a:avLst/>
                <a:gdLst>
                  <a:gd name="T0" fmla="*/ 0 w 340"/>
                  <a:gd name="T1" fmla="*/ 258 h 406"/>
                  <a:gd name="T2" fmla="*/ 85 w 340"/>
                  <a:gd name="T3" fmla="*/ 288 h 406"/>
                  <a:gd name="T4" fmla="*/ 89 w 340"/>
                  <a:gd name="T5" fmla="*/ 278 h 406"/>
                  <a:gd name="T6" fmla="*/ 93 w 340"/>
                  <a:gd name="T7" fmla="*/ 269 h 406"/>
                  <a:gd name="T8" fmla="*/ 95 w 340"/>
                  <a:gd name="T9" fmla="*/ 260 h 406"/>
                  <a:gd name="T10" fmla="*/ 98 w 340"/>
                  <a:gd name="T11" fmla="*/ 252 h 406"/>
                  <a:gd name="T12" fmla="*/ 100 w 340"/>
                  <a:gd name="T13" fmla="*/ 242 h 406"/>
                  <a:gd name="T14" fmla="*/ 102 w 340"/>
                  <a:gd name="T15" fmla="*/ 232 h 406"/>
                  <a:gd name="T16" fmla="*/ 104 w 340"/>
                  <a:gd name="T17" fmla="*/ 222 h 406"/>
                  <a:gd name="T18" fmla="*/ 105 w 340"/>
                  <a:gd name="T19" fmla="*/ 213 h 406"/>
                  <a:gd name="T20" fmla="*/ 107 w 340"/>
                  <a:gd name="T21" fmla="*/ 202 h 406"/>
                  <a:gd name="T22" fmla="*/ 107 w 340"/>
                  <a:gd name="T23" fmla="*/ 190 h 406"/>
                  <a:gd name="T24" fmla="*/ 107 w 340"/>
                  <a:gd name="T25" fmla="*/ 170 h 406"/>
                  <a:gd name="T26" fmla="*/ 107 w 340"/>
                  <a:gd name="T27" fmla="*/ 159 h 406"/>
                  <a:gd name="T28" fmla="*/ 106 w 340"/>
                  <a:gd name="T29" fmla="*/ 149 h 406"/>
                  <a:gd name="T30" fmla="*/ 105 w 340"/>
                  <a:gd name="T31" fmla="*/ 139 h 406"/>
                  <a:gd name="T32" fmla="*/ 103 w 340"/>
                  <a:gd name="T33" fmla="*/ 129 h 406"/>
                  <a:gd name="T34" fmla="*/ 101 w 340"/>
                  <a:gd name="T35" fmla="*/ 120 h 406"/>
                  <a:gd name="T36" fmla="*/ 98 w 340"/>
                  <a:gd name="T37" fmla="*/ 109 h 406"/>
                  <a:gd name="T38" fmla="*/ 95 w 340"/>
                  <a:gd name="T39" fmla="*/ 98 h 406"/>
                  <a:gd name="T40" fmla="*/ 259 w 340"/>
                  <a:gd name="T41" fmla="*/ 0 h 406"/>
                  <a:gd name="T42" fmla="*/ 263 w 340"/>
                  <a:gd name="T43" fmla="*/ 9 h 406"/>
                  <a:gd name="T44" fmla="*/ 266 w 340"/>
                  <a:gd name="T45" fmla="*/ 18 h 406"/>
                  <a:gd name="T46" fmla="*/ 269 w 340"/>
                  <a:gd name="T47" fmla="*/ 27 h 406"/>
                  <a:gd name="T48" fmla="*/ 272 w 340"/>
                  <a:gd name="T49" fmla="*/ 35 h 406"/>
                  <a:gd name="T50" fmla="*/ 275 w 340"/>
                  <a:gd name="T51" fmla="*/ 43 h 406"/>
                  <a:gd name="T52" fmla="*/ 278 w 340"/>
                  <a:gd name="T53" fmla="*/ 52 h 406"/>
                  <a:gd name="T54" fmla="*/ 280 w 340"/>
                  <a:gd name="T55" fmla="*/ 59 h 406"/>
                  <a:gd name="T56" fmla="*/ 282 w 340"/>
                  <a:gd name="T57" fmla="*/ 68 h 406"/>
                  <a:gd name="T58" fmla="*/ 284 w 340"/>
                  <a:gd name="T59" fmla="*/ 76 h 406"/>
                  <a:gd name="T60" fmla="*/ 287 w 340"/>
                  <a:gd name="T61" fmla="*/ 85 h 406"/>
                  <a:gd name="T62" fmla="*/ 288 w 340"/>
                  <a:gd name="T63" fmla="*/ 95 h 406"/>
                  <a:gd name="T64" fmla="*/ 290 w 340"/>
                  <a:gd name="T65" fmla="*/ 104 h 406"/>
                  <a:gd name="T66" fmla="*/ 292 w 340"/>
                  <a:gd name="T67" fmla="*/ 113 h 406"/>
                  <a:gd name="T68" fmla="*/ 294 w 340"/>
                  <a:gd name="T69" fmla="*/ 123 h 406"/>
                  <a:gd name="T70" fmla="*/ 294 w 340"/>
                  <a:gd name="T71" fmla="*/ 134 h 406"/>
                  <a:gd name="T72" fmla="*/ 295 w 340"/>
                  <a:gd name="T73" fmla="*/ 145 h 406"/>
                  <a:gd name="T74" fmla="*/ 296 w 340"/>
                  <a:gd name="T75" fmla="*/ 156 h 406"/>
                  <a:gd name="T76" fmla="*/ 296 w 340"/>
                  <a:gd name="T77" fmla="*/ 167 h 406"/>
                  <a:gd name="T78" fmla="*/ 296 w 340"/>
                  <a:gd name="T79" fmla="*/ 178 h 406"/>
                  <a:gd name="T80" fmla="*/ 296 w 340"/>
                  <a:gd name="T81" fmla="*/ 192 h 406"/>
                  <a:gd name="T82" fmla="*/ 296 w 340"/>
                  <a:gd name="T83" fmla="*/ 205 h 406"/>
                  <a:gd name="T84" fmla="*/ 295 w 340"/>
                  <a:gd name="T85" fmla="*/ 214 h 406"/>
                  <a:gd name="T86" fmla="*/ 294 w 340"/>
                  <a:gd name="T87" fmla="*/ 224 h 406"/>
                  <a:gd name="T88" fmla="*/ 294 w 340"/>
                  <a:gd name="T89" fmla="*/ 235 h 406"/>
                  <a:gd name="T90" fmla="*/ 292 w 340"/>
                  <a:gd name="T91" fmla="*/ 247 h 406"/>
                  <a:gd name="T92" fmla="*/ 290 w 340"/>
                  <a:gd name="T93" fmla="*/ 257 h 406"/>
                  <a:gd name="T94" fmla="*/ 288 w 340"/>
                  <a:gd name="T95" fmla="*/ 267 h 406"/>
                  <a:gd name="T96" fmla="*/ 285 w 340"/>
                  <a:gd name="T97" fmla="*/ 279 h 406"/>
                  <a:gd name="T98" fmla="*/ 282 w 340"/>
                  <a:gd name="T99" fmla="*/ 288 h 406"/>
                  <a:gd name="T100" fmla="*/ 280 w 340"/>
                  <a:gd name="T101" fmla="*/ 299 h 406"/>
                  <a:gd name="T102" fmla="*/ 277 w 340"/>
                  <a:gd name="T103" fmla="*/ 309 h 406"/>
                  <a:gd name="T104" fmla="*/ 273 w 340"/>
                  <a:gd name="T105" fmla="*/ 319 h 406"/>
                  <a:gd name="T106" fmla="*/ 270 w 340"/>
                  <a:gd name="T107" fmla="*/ 330 h 406"/>
                  <a:gd name="T108" fmla="*/ 265 w 340"/>
                  <a:gd name="T109" fmla="*/ 343 h 406"/>
                  <a:gd name="T110" fmla="*/ 260 w 340"/>
                  <a:gd name="T111" fmla="*/ 355 h 406"/>
                  <a:gd name="T112" fmla="*/ 340 w 340"/>
                  <a:gd name="T113" fmla="*/ 386 h 406"/>
                  <a:gd name="T114" fmla="*/ 140 w 340"/>
                  <a:gd name="T115" fmla="*/ 406 h 406"/>
                  <a:gd name="T116" fmla="*/ 0 w 340"/>
                  <a:gd name="T117" fmla="*/ 258 h 4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"/>
                  <a:gd name="T178" fmla="*/ 0 h 406"/>
                  <a:gd name="T179" fmla="*/ 340 w 340"/>
                  <a:gd name="T180" fmla="*/ 406 h 4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" h="406">
                    <a:moveTo>
                      <a:pt x="0" y="258"/>
                    </a:moveTo>
                    <a:lnTo>
                      <a:pt x="85" y="288"/>
                    </a:lnTo>
                    <a:lnTo>
                      <a:pt x="89" y="278"/>
                    </a:lnTo>
                    <a:lnTo>
                      <a:pt x="93" y="269"/>
                    </a:lnTo>
                    <a:lnTo>
                      <a:pt x="95" y="260"/>
                    </a:lnTo>
                    <a:lnTo>
                      <a:pt x="98" y="252"/>
                    </a:lnTo>
                    <a:lnTo>
                      <a:pt x="100" y="242"/>
                    </a:lnTo>
                    <a:lnTo>
                      <a:pt x="102" y="232"/>
                    </a:lnTo>
                    <a:lnTo>
                      <a:pt x="104" y="222"/>
                    </a:lnTo>
                    <a:lnTo>
                      <a:pt x="105" y="213"/>
                    </a:lnTo>
                    <a:lnTo>
                      <a:pt x="107" y="202"/>
                    </a:lnTo>
                    <a:lnTo>
                      <a:pt x="107" y="190"/>
                    </a:lnTo>
                    <a:lnTo>
                      <a:pt x="107" y="170"/>
                    </a:lnTo>
                    <a:lnTo>
                      <a:pt x="107" y="159"/>
                    </a:lnTo>
                    <a:lnTo>
                      <a:pt x="106" y="149"/>
                    </a:lnTo>
                    <a:lnTo>
                      <a:pt x="105" y="139"/>
                    </a:lnTo>
                    <a:lnTo>
                      <a:pt x="103" y="129"/>
                    </a:lnTo>
                    <a:lnTo>
                      <a:pt x="101" y="120"/>
                    </a:lnTo>
                    <a:lnTo>
                      <a:pt x="98" y="109"/>
                    </a:lnTo>
                    <a:lnTo>
                      <a:pt x="95" y="98"/>
                    </a:lnTo>
                    <a:lnTo>
                      <a:pt x="259" y="0"/>
                    </a:lnTo>
                    <a:lnTo>
                      <a:pt x="263" y="9"/>
                    </a:lnTo>
                    <a:lnTo>
                      <a:pt x="266" y="18"/>
                    </a:lnTo>
                    <a:lnTo>
                      <a:pt x="269" y="27"/>
                    </a:lnTo>
                    <a:lnTo>
                      <a:pt x="272" y="35"/>
                    </a:lnTo>
                    <a:lnTo>
                      <a:pt x="275" y="43"/>
                    </a:lnTo>
                    <a:lnTo>
                      <a:pt x="278" y="52"/>
                    </a:lnTo>
                    <a:lnTo>
                      <a:pt x="280" y="59"/>
                    </a:lnTo>
                    <a:lnTo>
                      <a:pt x="282" y="68"/>
                    </a:lnTo>
                    <a:lnTo>
                      <a:pt x="284" y="76"/>
                    </a:lnTo>
                    <a:lnTo>
                      <a:pt x="287" y="85"/>
                    </a:lnTo>
                    <a:lnTo>
                      <a:pt x="288" y="95"/>
                    </a:lnTo>
                    <a:lnTo>
                      <a:pt x="290" y="104"/>
                    </a:lnTo>
                    <a:lnTo>
                      <a:pt x="292" y="113"/>
                    </a:lnTo>
                    <a:lnTo>
                      <a:pt x="294" y="123"/>
                    </a:lnTo>
                    <a:lnTo>
                      <a:pt x="294" y="134"/>
                    </a:lnTo>
                    <a:lnTo>
                      <a:pt x="295" y="145"/>
                    </a:lnTo>
                    <a:lnTo>
                      <a:pt x="296" y="156"/>
                    </a:lnTo>
                    <a:lnTo>
                      <a:pt x="296" y="167"/>
                    </a:lnTo>
                    <a:lnTo>
                      <a:pt x="296" y="178"/>
                    </a:lnTo>
                    <a:lnTo>
                      <a:pt x="296" y="192"/>
                    </a:lnTo>
                    <a:lnTo>
                      <a:pt x="296" y="205"/>
                    </a:lnTo>
                    <a:lnTo>
                      <a:pt x="295" y="214"/>
                    </a:lnTo>
                    <a:lnTo>
                      <a:pt x="294" y="224"/>
                    </a:lnTo>
                    <a:lnTo>
                      <a:pt x="294" y="235"/>
                    </a:lnTo>
                    <a:lnTo>
                      <a:pt x="292" y="247"/>
                    </a:lnTo>
                    <a:lnTo>
                      <a:pt x="290" y="257"/>
                    </a:lnTo>
                    <a:lnTo>
                      <a:pt x="288" y="267"/>
                    </a:lnTo>
                    <a:lnTo>
                      <a:pt x="285" y="279"/>
                    </a:lnTo>
                    <a:lnTo>
                      <a:pt x="282" y="288"/>
                    </a:lnTo>
                    <a:lnTo>
                      <a:pt x="280" y="299"/>
                    </a:lnTo>
                    <a:lnTo>
                      <a:pt x="277" y="309"/>
                    </a:lnTo>
                    <a:lnTo>
                      <a:pt x="273" y="319"/>
                    </a:lnTo>
                    <a:lnTo>
                      <a:pt x="270" y="330"/>
                    </a:lnTo>
                    <a:lnTo>
                      <a:pt x="265" y="343"/>
                    </a:lnTo>
                    <a:lnTo>
                      <a:pt x="260" y="355"/>
                    </a:lnTo>
                    <a:lnTo>
                      <a:pt x="340" y="386"/>
                    </a:lnTo>
                    <a:lnTo>
                      <a:pt x="140" y="40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9" name="Freeform 34"/>
              <p:cNvSpPr>
                <a:spLocks/>
              </p:cNvSpPr>
              <p:nvPr/>
            </p:nvSpPr>
            <p:spPr bwMode="auto">
              <a:xfrm>
                <a:off x="3970" y="2161"/>
                <a:ext cx="398" cy="359"/>
              </a:xfrm>
              <a:custGeom>
                <a:avLst/>
                <a:gdLst>
                  <a:gd name="T0" fmla="*/ 81 w 398"/>
                  <a:gd name="T1" fmla="*/ 0 h 359"/>
                  <a:gd name="T2" fmla="*/ 89 w 398"/>
                  <a:gd name="T3" fmla="*/ 4 h 359"/>
                  <a:gd name="T4" fmla="*/ 96 w 398"/>
                  <a:gd name="T5" fmla="*/ 7 h 359"/>
                  <a:gd name="T6" fmla="*/ 103 w 398"/>
                  <a:gd name="T7" fmla="*/ 10 h 359"/>
                  <a:gd name="T8" fmla="*/ 109 w 398"/>
                  <a:gd name="T9" fmla="*/ 14 h 359"/>
                  <a:gd name="T10" fmla="*/ 116 w 398"/>
                  <a:gd name="T11" fmla="*/ 18 h 359"/>
                  <a:gd name="T12" fmla="*/ 123 w 398"/>
                  <a:gd name="T13" fmla="*/ 22 h 359"/>
                  <a:gd name="T14" fmla="*/ 129 w 398"/>
                  <a:gd name="T15" fmla="*/ 26 h 359"/>
                  <a:gd name="T16" fmla="*/ 136 w 398"/>
                  <a:gd name="T17" fmla="*/ 29 h 359"/>
                  <a:gd name="T18" fmla="*/ 144 w 398"/>
                  <a:gd name="T19" fmla="*/ 35 h 359"/>
                  <a:gd name="T20" fmla="*/ 152 w 398"/>
                  <a:gd name="T21" fmla="*/ 40 h 359"/>
                  <a:gd name="T22" fmla="*/ 159 w 398"/>
                  <a:gd name="T23" fmla="*/ 45 h 359"/>
                  <a:gd name="T24" fmla="*/ 165 w 398"/>
                  <a:gd name="T25" fmla="*/ 50 h 359"/>
                  <a:gd name="T26" fmla="*/ 173 w 398"/>
                  <a:gd name="T27" fmla="*/ 55 h 359"/>
                  <a:gd name="T28" fmla="*/ 182 w 398"/>
                  <a:gd name="T29" fmla="*/ 61 h 359"/>
                  <a:gd name="T30" fmla="*/ 189 w 398"/>
                  <a:gd name="T31" fmla="*/ 67 h 359"/>
                  <a:gd name="T32" fmla="*/ 196 w 398"/>
                  <a:gd name="T33" fmla="*/ 73 h 359"/>
                  <a:gd name="T34" fmla="*/ 202 w 398"/>
                  <a:gd name="T35" fmla="*/ 79 h 359"/>
                  <a:gd name="T36" fmla="*/ 210 w 398"/>
                  <a:gd name="T37" fmla="*/ 86 h 359"/>
                  <a:gd name="T38" fmla="*/ 217 w 398"/>
                  <a:gd name="T39" fmla="*/ 92 h 359"/>
                  <a:gd name="T40" fmla="*/ 223 w 398"/>
                  <a:gd name="T41" fmla="*/ 98 h 359"/>
                  <a:gd name="T42" fmla="*/ 230 w 398"/>
                  <a:gd name="T43" fmla="*/ 105 h 359"/>
                  <a:gd name="T44" fmla="*/ 236 w 398"/>
                  <a:gd name="T45" fmla="*/ 110 h 359"/>
                  <a:gd name="T46" fmla="*/ 242 w 398"/>
                  <a:gd name="T47" fmla="*/ 117 h 359"/>
                  <a:gd name="T48" fmla="*/ 248 w 398"/>
                  <a:gd name="T49" fmla="*/ 124 h 359"/>
                  <a:gd name="T50" fmla="*/ 254 w 398"/>
                  <a:gd name="T51" fmla="*/ 132 h 359"/>
                  <a:gd name="T52" fmla="*/ 260 w 398"/>
                  <a:gd name="T53" fmla="*/ 139 h 359"/>
                  <a:gd name="T54" fmla="*/ 266 w 398"/>
                  <a:gd name="T55" fmla="*/ 146 h 359"/>
                  <a:gd name="T56" fmla="*/ 273 w 398"/>
                  <a:gd name="T57" fmla="*/ 155 h 359"/>
                  <a:gd name="T58" fmla="*/ 279 w 398"/>
                  <a:gd name="T59" fmla="*/ 163 h 359"/>
                  <a:gd name="T60" fmla="*/ 286 w 398"/>
                  <a:gd name="T61" fmla="*/ 172 h 359"/>
                  <a:gd name="T62" fmla="*/ 292 w 398"/>
                  <a:gd name="T63" fmla="*/ 181 h 359"/>
                  <a:gd name="T64" fmla="*/ 297 w 398"/>
                  <a:gd name="T65" fmla="*/ 191 h 359"/>
                  <a:gd name="T66" fmla="*/ 303 w 398"/>
                  <a:gd name="T67" fmla="*/ 201 h 359"/>
                  <a:gd name="T68" fmla="*/ 308 w 398"/>
                  <a:gd name="T69" fmla="*/ 210 h 359"/>
                  <a:gd name="T70" fmla="*/ 312 w 398"/>
                  <a:gd name="T71" fmla="*/ 218 h 359"/>
                  <a:gd name="T72" fmla="*/ 316 w 398"/>
                  <a:gd name="T73" fmla="*/ 227 h 359"/>
                  <a:gd name="T74" fmla="*/ 319 w 398"/>
                  <a:gd name="T75" fmla="*/ 234 h 359"/>
                  <a:gd name="T76" fmla="*/ 398 w 398"/>
                  <a:gd name="T77" fmla="*/ 204 h 359"/>
                  <a:gd name="T78" fmla="*/ 275 w 398"/>
                  <a:gd name="T79" fmla="*/ 359 h 359"/>
                  <a:gd name="T80" fmla="*/ 58 w 398"/>
                  <a:gd name="T81" fmla="*/ 334 h 359"/>
                  <a:gd name="T82" fmla="*/ 144 w 398"/>
                  <a:gd name="T83" fmla="*/ 301 h 359"/>
                  <a:gd name="T84" fmla="*/ 138 w 398"/>
                  <a:gd name="T85" fmla="*/ 290 h 359"/>
                  <a:gd name="T86" fmla="*/ 133 w 398"/>
                  <a:gd name="T87" fmla="*/ 279 h 359"/>
                  <a:gd name="T88" fmla="*/ 125 w 398"/>
                  <a:gd name="T89" fmla="*/ 268 h 359"/>
                  <a:gd name="T90" fmla="*/ 117 w 398"/>
                  <a:gd name="T91" fmla="*/ 256 h 359"/>
                  <a:gd name="T92" fmla="*/ 109 w 398"/>
                  <a:gd name="T93" fmla="*/ 246 h 359"/>
                  <a:gd name="T94" fmla="*/ 101 w 398"/>
                  <a:gd name="T95" fmla="*/ 236 h 359"/>
                  <a:gd name="T96" fmla="*/ 92 w 398"/>
                  <a:gd name="T97" fmla="*/ 227 h 359"/>
                  <a:gd name="T98" fmla="*/ 84 w 398"/>
                  <a:gd name="T99" fmla="*/ 219 h 359"/>
                  <a:gd name="T100" fmla="*/ 75 w 398"/>
                  <a:gd name="T101" fmla="*/ 211 h 359"/>
                  <a:gd name="T102" fmla="*/ 65 w 398"/>
                  <a:gd name="T103" fmla="*/ 202 h 359"/>
                  <a:gd name="T104" fmla="*/ 56 w 398"/>
                  <a:gd name="T105" fmla="*/ 195 h 359"/>
                  <a:gd name="T106" fmla="*/ 47 w 398"/>
                  <a:gd name="T107" fmla="*/ 188 h 359"/>
                  <a:gd name="T108" fmla="*/ 38 w 398"/>
                  <a:gd name="T109" fmla="*/ 182 h 359"/>
                  <a:gd name="T110" fmla="*/ 27 w 398"/>
                  <a:gd name="T111" fmla="*/ 175 h 359"/>
                  <a:gd name="T112" fmla="*/ 16 w 398"/>
                  <a:gd name="T113" fmla="*/ 169 h 359"/>
                  <a:gd name="T114" fmla="*/ 8 w 398"/>
                  <a:gd name="T115" fmla="*/ 166 h 359"/>
                  <a:gd name="T116" fmla="*/ 0 w 398"/>
                  <a:gd name="T117" fmla="*/ 161 h 359"/>
                  <a:gd name="T118" fmla="*/ 81 w 398"/>
                  <a:gd name="T119" fmla="*/ 0 h 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8"/>
                  <a:gd name="T181" fmla="*/ 0 h 359"/>
                  <a:gd name="T182" fmla="*/ 398 w 398"/>
                  <a:gd name="T183" fmla="*/ 359 h 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8" h="359">
                    <a:moveTo>
                      <a:pt x="81" y="0"/>
                    </a:moveTo>
                    <a:lnTo>
                      <a:pt x="89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9" y="14"/>
                    </a:lnTo>
                    <a:lnTo>
                      <a:pt x="116" y="18"/>
                    </a:lnTo>
                    <a:lnTo>
                      <a:pt x="123" y="22"/>
                    </a:lnTo>
                    <a:lnTo>
                      <a:pt x="129" y="26"/>
                    </a:lnTo>
                    <a:lnTo>
                      <a:pt x="136" y="29"/>
                    </a:lnTo>
                    <a:lnTo>
                      <a:pt x="144" y="35"/>
                    </a:lnTo>
                    <a:lnTo>
                      <a:pt x="152" y="40"/>
                    </a:lnTo>
                    <a:lnTo>
                      <a:pt x="159" y="45"/>
                    </a:lnTo>
                    <a:lnTo>
                      <a:pt x="165" y="50"/>
                    </a:lnTo>
                    <a:lnTo>
                      <a:pt x="173" y="55"/>
                    </a:lnTo>
                    <a:lnTo>
                      <a:pt x="182" y="61"/>
                    </a:lnTo>
                    <a:lnTo>
                      <a:pt x="189" y="67"/>
                    </a:lnTo>
                    <a:lnTo>
                      <a:pt x="196" y="73"/>
                    </a:lnTo>
                    <a:lnTo>
                      <a:pt x="202" y="79"/>
                    </a:lnTo>
                    <a:lnTo>
                      <a:pt x="210" y="86"/>
                    </a:lnTo>
                    <a:lnTo>
                      <a:pt x="217" y="92"/>
                    </a:lnTo>
                    <a:lnTo>
                      <a:pt x="223" y="98"/>
                    </a:lnTo>
                    <a:lnTo>
                      <a:pt x="230" y="105"/>
                    </a:lnTo>
                    <a:lnTo>
                      <a:pt x="236" y="110"/>
                    </a:lnTo>
                    <a:lnTo>
                      <a:pt x="242" y="117"/>
                    </a:lnTo>
                    <a:lnTo>
                      <a:pt x="248" y="124"/>
                    </a:lnTo>
                    <a:lnTo>
                      <a:pt x="254" y="132"/>
                    </a:lnTo>
                    <a:lnTo>
                      <a:pt x="260" y="139"/>
                    </a:lnTo>
                    <a:lnTo>
                      <a:pt x="266" y="146"/>
                    </a:lnTo>
                    <a:lnTo>
                      <a:pt x="273" y="155"/>
                    </a:lnTo>
                    <a:lnTo>
                      <a:pt x="279" y="163"/>
                    </a:lnTo>
                    <a:lnTo>
                      <a:pt x="286" y="172"/>
                    </a:lnTo>
                    <a:lnTo>
                      <a:pt x="292" y="181"/>
                    </a:lnTo>
                    <a:lnTo>
                      <a:pt x="297" y="191"/>
                    </a:lnTo>
                    <a:lnTo>
                      <a:pt x="303" y="201"/>
                    </a:lnTo>
                    <a:lnTo>
                      <a:pt x="308" y="210"/>
                    </a:lnTo>
                    <a:lnTo>
                      <a:pt x="312" y="218"/>
                    </a:lnTo>
                    <a:lnTo>
                      <a:pt x="316" y="227"/>
                    </a:lnTo>
                    <a:lnTo>
                      <a:pt x="319" y="234"/>
                    </a:lnTo>
                    <a:lnTo>
                      <a:pt x="398" y="204"/>
                    </a:lnTo>
                    <a:lnTo>
                      <a:pt x="275" y="359"/>
                    </a:lnTo>
                    <a:lnTo>
                      <a:pt x="58" y="334"/>
                    </a:lnTo>
                    <a:lnTo>
                      <a:pt x="144" y="301"/>
                    </a:lnTo>
                    <a:lnTo>
                      <a:pt x="138" y="290"/>
                    </a:lnTo>
                    <a:lnTo>
                      <a:pt x="133" y="279"/>
                    </a:lnTo>
                    <a:lnTo>
                      <a:pt x="125" y="268"/>
                    </a:lnTo>
                    <a:lnTo>
                      <a:pt x="117" y="256"/>
                    </a:lnTo>
                    <a:lnTo>
                      <a:pt x="109" y="246"/>
                    </a:lnTo>
                    <a:lnTo>
                      <a:pt x="101" y="236"/>
                    </a:lnTo>
                    <a:lnTo>
                      <a:pt x="92" y="227"/>
                    </a:lnTo>
                    <a:lnTo>
                      <a:pt x="84" y="219"/>
                    </a:lnTo>
                    <a:lnTo>
                      <a:pt x="75" y="211"/>
                    </a:lnTo>
                    <a:lnTo>
                      <a:pt x="65" y="202"/>
                    </a:lnTo>
                    <a:lnTo>
                      <a:pt x="56" y="195"/>
                    </a:lnTo>
                    <a:lnTo>
                      <a:pt x="47" y="188"/>
                    </a:lnTo>
                    <a:lnTo>
                      <a:pt x="38" y="182"/>
                    </a:lnTo>
                    <a:lnTo>
                      <a:pt x="27" y="175"/>
                    </a:lnTo>
                    <a:lnTo>
                      <a:pt x="16" y="169"/>
                    </a:lnTo>
                    <a:lnTo>
                      <a:pt x="8" y="166"/>
                    </a:lnTo>
                    <a:lnTo>
                      <a:pt x="0" y="16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0" name="Freeform 35"/>
              <p:cNvSpPr>
                <a:spLocks/>
              </p:cNvSpPr>
              <p:nvPr/>
            </p:nvSpPr>
            <p:spPr bwMode="auto">
              <a:xfrm>
                <a:off x="3691" y="2069"/>
                <a:ext cx="385" cy="294"/>
              </a:xfrm>
              <a:custGeom>
                <a:avLst/>
                <a:gdLst>
                  <a:gd name="T0" fmla="*/ 206 w 385"/>
                  <a:gd name="T1" fmla="*/ 294 h 294"/>
                  <a:gd name="T2" fmla="*/ 231 w 385"/>
                  <a:gd name="T3" fmla="*/ 237 h 294"/>
                  <a:gd name="T4" fmla="*/ 223 w 385"/>
                  <a:gd name="T5" fmla="*/ 235 h 294"/>
                  <a:gd name="T6" fmla="*/ 214 w 385"/>
                  <a:gd name="T7" fmla="*/ 233 h 294"/>
                  <a:gd name="T8" fmla="*/ 202 w 385"/>
                  <a:gd name="T9" fmla="*/ 231 h 294"/>
                  <a:gd name="T10" fmla="*/ 192 w 385"/>
                  <a:gd name="T11" fmla="*/ 229 h 294"/>
                  <a:gd name="T12" fmla="*/ 182 w 385"/>
                  <a:gd name="T13" fmla="*/ 228 h 294"/>
                  <a:gd name="T14" fmla="*/ 170 w 385"/>
                  <a:gd name="T15" fmla="*/ 227 h 294"/>
                  <a:gd name="T16" fmla="*/ 158 w 385"/>
                  <a:gd name="T17" fmla="*/ 226 h 294"/>
                  <a:gd name="T18" fmla="*/ 137 w 385"/>
                  <a:gd name="T19" fmla="*/ 226 h 294"/>
                  <a:gd name="T20" fmla="*/ 126 w 385"/>
                  <a:gd name="T21" fmla="*/ 226 h 294"/>
                  <a:gd name="T22" fmla="*/ 115 w 385"/>
                  <a:gd name="T23" fmla="*/ 227 h 294"/>
                  <a:gd name="T24" fmla="*/ 104 w 385"/>
                  <a:gd name="T25" fmla="*/ 228 h 294"/>
                  <a:gd name="T26" fmla="*/ 94 w 385"/>
                  <a:gd name="T27" fmla="*/ 230 h 294"/>
                  <a:gd name="T28" fmla="*/ 84 w 385"/>
                  <a:gd name="T29" fmla="*/ 232 h 294"/>
                  <a:gd name="T30" fmla="*/ 72 w 385"/>
                  <a:gd name="T31" fmla="*/ 234 h 294"/>
                  <a:gd name="T32" fmla="*/ 61 w 385"/>
                  <a:gd name="T33" fmla="*/ 238 h 294"/>
                  <a:gd name="T34" fmla="*/ 89 w 385"/>
                  <a:gd name="T35" fmla="*/ 117 h 294"/>
                  <a:gd name="T36" fmla="*/ 0 w 385"/>
                  <a:gd name="T37" fmla="*/ 69 h 294"/>
                  <a:gd name="T38" fmla="*/ 5 w 385"/>
                  <a:gd name="T39" fmla="*/ 67 h 294"/>
                  <a:gd name="T40" fmla="*/ 14 w 385"/>
                  <a:gd name="T41" fmla="*/ 64 h 294"/>
                  <a:gd name="T42" fmla="*/ 21 w 385"/>
                  <a:gd name="T43" fmla="*/ 62 h 294"/>
                  <a:gd name="T44" fmla="*/ 29 w 385"/>
                  <a:gd name="T45" fmla="*/ 60 h 294"/>
                  <a:gd name="T46" fmla="*/ 39 w 385"/>
                  <a:gd name="T47" fmla="*/ 58 h 294"/>
                  <a:gd name="T48" fmla="*/ 47 w 385"/>
                  <a:gd name="T49" fmla="*/ 56 h 294"/>
                  <a:gd name="T50" fmla="*/ 57 w 385"/>
                  <a:gd name="T51" fmla="*/ 54 h 294"/>
                  <a:gd name="T52" fmla="*/ 66 w 385"/>
                  <a:gd name="T53" fmla="*/ 52 h 294"/>
                  <a:gd name="T54" fmla="*/ 77 w 385"/>
                  <a:gd name="T55" fmla="*/ 51 h 294"/>
                  <a:gd name="T56" fmla="*/ 88 w 385"/>
                  <a:gd name="T57" fmla="*/ 49 h 294"/>
                  <a:gd name="T58" fmla="*/ 98 w 385"/>
                  <a:gd name="T59" fmla="*/ 48 h 294"/>
                  <a:gd name="T60" fmla="*/ 110 w 385"/>
                  <a:gd name="T61" fmla="*/ 48 h 294"/>
                  <a:gd name="T62" fmla="*/ 122 w 385"/>
                  <a:gd name="T63" fmla="*/ 47 h 294"/>
                  <a:gd name="T64" fmla="*/ 134 w 385"/>
                  <a:gd name="T65" fmla="*/ 47 h 294"/>
                  <a:gd name="T66" fmla="*/ 146 w 385"/>
                  <a:gd name="T67" fmla="*/ 47 h 294"/>
                  <a:gd name="T68" fmla="*/ 161 w 385"/>
                  <a:gd name="T69" fmla="*/ 47 h 294"/>
                  <a:gd name="T70" fmla="*/ 174 w 385"/>
                  <a:gd name="T71" fmla="*/ 48 h 294"/>
                  <a:gd name="T72" fmla="*/ 183 w 385"/>
                  <a:gd name="T73" fmla="*/ 48 h 294"/>
                  <a:gd name="T74" fmla="*/ 194 w 385"/>
                  <a:gd name="T75" fmla="*/ 49 h 294"/>
                  <a:gd name="T76" fmla="*/ 205 w 385"/>
                  <a:gd name="T77" fmla="*/ 50 h 294"/>
                  <a:gd name="T78" fmla="*/ 218 w 385"/>
                  <a:gd name="T79" fmla="*/ 51 h 294"/>
                  <a:gd name="T80" fmla="*/ 228 w 385"/>
                  <a:gd name="T81" fmla="*/ 53 h 294"/>
                  <a:gd name="T82" fmla="*/ 238 w 385"/>
                  <a:gd name="T83" fmla="*/ 55 h 294"/>
                  <a:gd name="T84" fmla="*/ 251 w 385"/>
                  <a:gd name="T85" fmla="*/ 58 h 294"/>
                  <a:gd name="T86" fmla="*/ 261 w 385"/>
                  <a:gd name="T87" fmla="*/ 60 h 294"/>
                  <a:gd name="T88" fmla="*/ 273 w 385"/>
                  <a:gd name="T89" fmla="*/ 63 h 294"/>
                  <a:gd name="T90" fmla="*/ 283 w 385"/>
                  <a:gd name="T91" fmla="*/ 65 h 294"/>
                  <a:gd name="T92" fmla="*/ 295 w 385"/>
                  <a:gd name="T93" fmla="*/ 69 h 294"/>
                  <a:gd name="T94" fmla="*/ 306 w 385"/>
                  <a:gd name="T95" fmla="*/ 72 h 294"/>
                  <a:gd name="T96" fmla="*/ 338 w 385"/>
                  <a:gd name="T97" fmla="*/ 0 h 294"/>
                  <a:gd name="T98" fmla="*/ 385 w 385"/>
                  <a:gd name="T99" fmla="*/ 200 h 294"/>
                  <a:gd name="T100" fmla="*/ 206 w 385"/>
                  <a:gd name="T101" fmla="*/ 294 h 2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5"/>
                  <a:gd name="T154" fmla="*/ 0 h 294"/>
                  <a:gd name="T155" fmla="*/ 385 w 385"/>
                  <a:gd name="T156" fmla="*/ 294 h 2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5" h="294">
                    <a:moveTo>
                      <a:pt x="206" y="294"/>
                    </a:moveTo>
                    <a:lnTo>
                      <a:pt x="231" y="237"/>
                    </a:lnTo>
                    <a:lnTo>
                      <a:pt x="223" y="235"/>
                    </a:lnTo>
                    <a:lnTo>
                      <a:pt x="214" y="233"/>
                    </a:lnTo>
                    <a:lnTo>
                      <a:pt x="202" y="231"/>
                    </a:lnTo>
                    <a:lnTo>
                      <a:pt x="192" y="229"/>
                    </a:lnTo>
                    <a:lnTo>
                      <a:pt x="182" y="228"/>
                    </a:lnTo>
                    <a:lnTo>
                      <a:pt x="170" y="227"/>
                    </a:lnTo>
                    <a:lnTo>
                      <a:pt x="158" y="226"/>
                    </a:lnTo>
                    <a:lnTo>
                      <a:pt x="137" y="226"/>
                    </a:lnTo>
                    <a:lnTo>
                      <a:pt x="126" y="226"/>
                    </a:lnTo>
                    <a:lnTo>
                      <a:pt x="115" y="227"/>
                    </a:lnTo>
                    <a:lnTo>
                      <a:pt x="104" y="228"/>
                    </a:lnTo>
                    <a:lnTo>
                      <a:pt x="94" y="230"/>
                    </a:lnTo>
                    <a:lnTo>
                      <a:pt x="84" y="232"/>
                    </a:lnTo>
                    <a:lnTo>
                      <a:pt x="72" y="234"/>
                    </a:lnTo>
                    <a:lnTo>
                      <a:pt x="61" y="238"/>
                    </a:lnTo>
                    <a:lnTo>
                      <a:pt x="89" y="117"/>
                    </a:lnTo>
                    <a:lnTo>
                      <a:pt x="0" y="69"/>
                    </a:lnTo>
                    <a:lnTo>
                      <a:pt x="5" y="67"/>
                    </a:lnTo>
                    <a:lnTo>
                      <a:pt x="14" y="64"/>
                    </a:lnTo>
                    <a:lnTo>
                      <a:pt x="21" y="62"/>
                    </a:lnTo>
                    <a:lnTo>
                      <a:pt x="29" y="60"/>
                    </a:lnTo>
                    <a:lnTo>
                      <a:pt x="39" y="58"/>
                    </a:lnTo>
                    <a:lnTo>
                      <a:pt x="47" y="56"/>
                    </a:lnTo>
                    <a:lnTo>
                      <a:pt x="57" y="54"/>
                    </a:lnTo>
                    <a:lnTo>
                      <a:pt x="66" y="52"/>
                    </a:lnTo>
                    <a:lnTo>
                      <a:pt x="77" y="51"/>
                    </a:lnTo>
                    <a:lnTo>
                      <a:pt x="88" y="49"/>
                    </a:lnTo>
                    <a:lnTo>
                      <a:pt x="98" y="48"/>
                    </a:lnTo>
                    <a:lnTo>
                      <a:pt x="110" y="48"/>
                    </a:lnTo>
                    <a:lnTo>
                      <a:pt x="122" y="47"/>
                    </a:lnTo>
                    <a:lnTo>
                      <a:pt x="134" y="47"/>
                    </a:lnTo>
                    <a:lnTo>
                      <a:pt x="146" y="47"/>
                    </a:lnTo>
                    <a:lnTo>
                      <a:pt x="161" y="47"/>
                    </a:lnTo>
                    <a:lnTo>
                      <a:pt x="174" y="48"/>
                    </a:lnTo>
                    <a:lnTo>
                      <a:pt x="183" y="48"/>
                    </a:lnTo>
                    <a:lnTo>
                      <a:pt x="194" y="49"/>
                    </a:lnTo>
                    <a:lnTo>
                      <a:pt x="205" y="50"/>
                    </a:lnTo>
                    <a:lnTo>
                      <a:pt x="218" y="51"/>
                    </a:lnTo>
                    <a:lnTo>
                      <a:pt x="228" y="53"/>
                    </a:lnTo>
                    <a:lnTo>
                      <a:pt x="238" y="55"/>
                    </a:lnTo>
                    <a:lnTo>
                      <a:pt x="251" y="58"/>
                    </a:lnTo>
                    <a:lnTo>
                      <a:pt x="261" y="60"/>
                    </a:lnTo>
                    <a:lnTo>
                      <a:pt x="273" y="63"/>
                    </a:lnTo>
                    <a:lnTo>
                      <a:pt x="283" y="65"/>
                    </a:lnTo>
                    <a:lnTo>
                      <a:pt x="295" y="69"/>
                    </a:lnTo>
                    <a:lnTo>
                      <a:pt x="306" y="72"/>
                    </a:lnTo>
                    <a:lnTo>
                      <a:pt x="338" y="0"/>
                    </a:lnTo>
                    <a:lnTo>
                      <a:pt x="385" y="200"/>
                    </a:lnTo>
                    <a:lnTo>
                      <a:pt x="206" y="294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6422" name="Text Box 36"/>
            <p:cNvSpPr txBox="1">
              <a:spLocks noChangeArrowheads="1"/>
            </p:cNvSpPr>
            <p:nvPr/>
          </p:nvSpPr>
          <p:spPr bwMode="auto">
            <a:xfrm>
              <a:off x="-336" y="3312"/>
              <a:ext cx="3120" cy="814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GB" sz="1600" b="1" u="sng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Community Organizations (COs)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Participatory body (Leaders and Members)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Separate COs for Men and Women (if required)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Each CO to have 15-25 members</a:t>
              </a:r>
            </a:p>
            <a:p>
              <a:pPr algn="l" eaLnBrk="1" hangingPunct="1">
                <a:buFontTx/>
                <a:buChar char="•"/>
              </a:pPr>
              <a:endParaRPr lang="en-GB" sz="1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" name="Group 37"/>
          <p:cNvGrpSpPr>
            <a:grpSpLocks/>
          </p:cNvGrpSpPr>
          <p:nvPr/>
        </p:nvGrpSpPr>
        <p:grpSpPr bwMode="auto">
          <a:xfrm>
            <a:off x="990600" y="3124201"/>
            <a:ext cx="8458200" cy="2149475"/>
            <a:chOff x="-336" y="1968"/>
            <a:chExt cx="5328" cy="1354"/>
          </a:xfrm>
        </p:grpSpPr>
        <p:grpSp>
          <p:nvGrpSpPr>
            <p:cNvPr id="7" name="Group 38"/>
            <p:cNvGrpSpPr>
              <a:grpSpLocks/>
            </p:cNvGrpSpPr>
            <p:nvPr/>
          </p:nvGrpSpPr>
          <p:grpSpPr bwMode="auto">
            <a:xfrm>
              <a:off x="3840" y="1968"/>
              <a:ext cx="1152" cy="1200"/>
              <a:chOff x="3293" y="2069"/>
              <a:chExt cx="1079" cy="1025"/>
            </a:xfrm>
          </p:grpSpPr>
          <p:sp>
            <p:nvSpPr>
              <p:cNvPr id="16410" name="Freeform 39"/>
              <p:cNvSpPr>
                <a:spLocks/>
              </p:cNvSpPr>
              <p:nvPr/>
            </p:nvSpPr>
            <p:spPr bwMode="auto">
              <a:xfrm>
                <a:off x="3389" y="2091"/>
                <a:ext cx="391" cy="370"/>
              </a:xfrm>
              <a:custGeom>
                <a:avLst/>
                <a:gdLst>
                  <a:gd name="T0" fmla="*/ 0 w 391"/>
                  <a:gd name="T1" fmla="*/ 293 h 370"/>
                  <a:gd name="T2" fmla="*/ 4 w 391"/>
                  <a:gd name="T3" fmla="*/ 285 h 370"/>
                  <a:gd name="T4" fmla="*/ 8 w 391"/>
                  <a:gd name="T5" fmla="*/ 279 h 370"/>
                  <a:gd name="T6" fmla="*/ 12 w 391"/>
                  <a:gd name="T7" fmla="*/ 272 h 370"/>
                  <a:gd name="T8" fmla="*/ 15 w 391"/>
                  <a:gd name="T9" fmla="*/ 266 h 370"/>
                  <a:gd name="T10" fmla="*/ 19 w 391"/>
                  <a:gd name="T11" fmla="*/ 260 h 370"/>
                  <a:gd name="T12" fmla="*/ 24 w 391"/>
                  <a:gd name="T13" fmla="*/ 253 h 370"/>
                  <a:gd name="T14" fmla="*/ 28 w 391"/>
                  <a:gd name="T15" fmla="*/ 247 h 370"/>
                  <a:gd name="T16" fmla="*/ 32 w 391"/>
                  <a:gd name="T17" fmla="*/ 240 h 370"/>
                  <a:gd name="T18" fmla="*/ 37 w 391"/>
                  <a:gd name="T19" fmla="*/ 232 h 370"/>
                  <a:gd name="T20" fmla="*/ 43 w 391"/>
                  <a:gd name="T21" fmla="*/ 225 h 370"/>
                  <a:gd name="T22" fmla="*/ 48 w 391"/>
                  <a:gd name="T23" fmla="*/ 219 h 370"/>
                  <a:gd name="T24" fmla="*/ 53 w 391"/>
                  <a:gd name="T25" fmla="*/ 212 h 370"/>
                  <a:gd name="T26" fmla="*/ 59 w 391"/>
                  <a:gd name="T27" fmla="*/ 205 h 370"/>
                  <a:gd name="T28" fmla="*/ 65 w 391"/>
                  <a:gd name="T29" fmla="*/ 198 h 370"/>
                  <a:gd name="T30" fmla="*/ 71 w 391"/>
                  <a:gd name="T31" fmla="*/ 191 h 370"/>
                  <a:gd name="T32" fmla="*/ 77 w 391"/>
                  <a:gd name="T33" fmla="*/ 184 h 370"/>
                  <a:gd name="T34" fmla="*/ 83 w 391"/>
                  <a:gd name="T35" fmla="*/ 178 h 370"/>
                  <a:gd name="T36" fmla="*/ 91 w 391"/>
                  <a:gd name="T37" fmla="*/ 170 h 370"/>
                  <a:gd name="T38" fmla="*/ 98 w 391"/>
                  <a:gd name="T39" fmla="*/ 163 h 370"/>
                  <a:gd name="T40" fmla="*/ 104 w 391"/>
                  <a:gd name="T41" fmla="*/ 158 h 370"/>
                  <a:gd name="T42" fmla="*/ 112 w 391"/>
                  <a:gd name="T43" fmla="*/ 151 h 370"/>
                  <a:gd name="T44" fmla="*/ 117 w 391"/>
                  <a:gd name="T45" fmla="*/ 146 h 370"/>
                  <a:gd name="T46" fmla="*/ 124 w 391"/>
                  <a:gd name="T47" fmla="*/ 140 h 370"/>
                  <a:gd name="T48" fmla="*/ 131 w 391"/>
                  <a:gd name="T49" fmla="*/ 135 h 370"/>
                  <a:gd name="T50" fmla="*/ 140 w 391"/>
                  <a:gd name="T51" fmla="*/ 128 h 370"/>
                  <a:gd name="T52" fmla="*/ 147 w 391"/>
                  <a:gd name="T53" fmla="*/ 123 h 370"/>
                  <a:gd name="T54" fmla="*/ 155 w 391"/>
                  <a:gd name="T55" fmla="*/ 117 h 370"/>
                  <a:gd name="T56" fmla="*/ 164 w 391"/>
                  <a:gd name="T57" fmla="*/ 111 h 370"/>
                  <a:gd name="T58" fmla="*/ 173 w 391"/>
                  <a:gd name="T59" fmla="*/ 105 h 370"/>
                  <a:gd name="T60" fmla="*/ 183 w 391"/>
                  <a:gd name="T61" fmla="*/ 98 h 370"/>
                  <a:gd name="T62" fmla="*/ 192 w 391"/>
                  <a:gd name="T63" fmla="*/ 93 h 370"/>
                  <a:gd name="T64" fmla="*/ 202 w 391"/>
                  <a:gd name="T65" fmla="*/ 88 h 370"/>
                  <a:gd name="T66" fmla="*/ 213 w 391"/>
                  <a:gd name="T67" fmla="*/ 82 h 370"/>
                  <a:gd name="T68" fmla="*/ 222 w 391"/>
                  <a:gd name="T69" fmla="*/ 78 h 370"/>
                  <a:gd name="T70" fmla="*/ 230 w 391"/>
                  <a:gd name="T71" fmla="*/ 73 h 370"/>
                  <a:gd name="T72" fmla="*/ 240 w 391"/>
                  <a:gd name="T73" fmla="*/ 69 h 370"/>
                  <a:gd name="T74" fmla="*/ 247 w 391"/>
                  <a:gd name="T75" fmla="*/ 67 h 370"/>
                  <a:gd name="T76" fmla="*/ 217 w 391"/>
                  <a:gd name="T77" fmla="*/ 0 h 370"/>
                  <a:gd name="T78" fmla="*/ 391 w 391"/>
                  <a:gd name="T79" fmla="*/ 95 h 370"/>
                  <a:gd name="T80" fmla="*/ 346 w 391"/>
                  <a:gd name="T81" fmla="*/ 291 h 370"/>
                  <a:gd name="T82" fmla="*/ 318 w 391"/>
                  <a:gd name="T83" fmla="*/ 232 h 370"/>
                  <a:gd name="T84" fmla="*/ 306 w 391"/>
                  <a:gd name="T85" fmla="*/ 238 h 370"/>
                  <a:gd name="T86" fmla="*/ 295 w 391"/>
                  <a:gd name="T87" fmla="*/ 243 h 370"/>
                  <a:gd name="T88" fmla="*/ 283 w 391"/>
                  <a:gd name="T89" fmla="*/ 251 h 370"/>
                  <a:gd name="T90" fmla="*/ 270 w 391"/>
                  <a:gd name="T91" fmla="*/ 259 h 370"/>
                  <a:gd name="T92" fmla="*/ 260 w 391"/>
                  <a:gd name="T93" fmla="*/ 266 h 370"/>
                  <a:gd name="T94" fmla="*/ 250 w 391"/>
                  <a:gd name="T95" fmla="*/ 274 h 370"/>
                  <a:gd name="T96" fmla="*/ 240 w 391"/>
                  <a:gd name="T97" fmla="*/ 282 h 370"/>
                  <a:gd name="T98" fmla="*/ 231 w 391"/>
                  <a:gd name="T99" fmla="*/ 290 h 370"/>
                  <a:gd name="T100" fmla="*/ 223 w 391"/>
                  <a:gd name="T101" fmla="*/ 298 h 370"/>
                  <a:gd name="T102" fmla="*/ 214 w 391"/>
                  <a:gd name="T103" fmla="*/ 307 h 370"/>
                  <a:gd name="T104" fmla="*/ 207 w 391"/>
                  <a:gd name="T105" fmla="*/ 316 h 370"/>
                  <a:gd name="T106" fmla="*/ 199 w 391"/>
                  <a:gd name="T107" fmla="*/ 325 h 370"/>
                  <a:gd name="T108" fmla="*/ 193 w 391"/>
                  <a:gd name="T109" fmla="*/ 333 h 370"/>
                  <a:gd name="T110" fmla="*/ 186 w 391"/>
                  <a:gd name="T111" fmla="*/ 344 h 370"/>
                  <a:gd name="T112" fmla="*/ 179 w 391"/>
                  <a:gd name="T113" fmla="*/ 354 h 370"/>
                  <a:gd name="T114" fmla="*/ 176 w 391"/>
                  <a:gd name="T115" fmla="*/ 362 h 370"/>
                  <a:gd name="T116" fmla="*/ 171 w 391"/>
                  <a:gd name="T117" fmla="*/ 370 h 370"/>
                  <a:gd name="T118" fmla="*/ 0 w 391"/>
                  <a:gd name="T119" fmla="*/ 293 h 3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1"/>
                  <a:gd name="T181" fmla="*/ 0 h 370"/>
                  <a:gd name="T182" fmla="*/ 391 w 391"/>
                  <a:gd name="T183" fmla="*/ 370 h 3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1" h="370">
                    <a:moveTo>
                      <a:pt x="0" y="293"/>
                    </a:moveTo>
                    <a:lnTo>
                      <a:pt x="4" y="285"/>
                    </a:lnTo>
                    <a:lnTo>
                      <a:pt x="8" y="279"/>
                    </a:lnTo>
                    <a:lnTo>
                      <a:pt x="12" y="272"/>
                    </a:lnTo>
                    <a:lnTo>
                      <a:pt x="15" y="266"/>
                    </a:lnTo>
                    <a:lnTo>
                      <a:pt x="19" y="260"/>
                    </a:lnTo>
                    <a:lnTo>
                      <a:pt x="24" y="253"/>
                    </a:lnTo>
                    <a:lnTo>
                      <a:pt x="28" y="247"/>
                    </a:lnTo>
                    <a:lnTo>
                      <a:pt x="32" y="240"/>
                    </a:lnTo>
                    <a:lnTo>
                      <a:pt x="37" y="232"/>
                    </a:lnTo>
                    <a:lnTo>
                      <a:pt x="43" y="225"/>
                    </a:lnTo>
                    <a:lnTo>
                      <a:pt x="48" y="219"/>
                    </a:lnTo>
                    <a:lnTo>
                      <a:pt x="53" y="212"/>
                    </a:lnTo>
                    <a:lnTo>
                      <a:pt x="59" y="205"/>
                    </a:lnTo>
                    <a:lnTo>
                      <a:pt x="65" y="198"/>
                    </a:lnTo>
                    <a:lnTo>
                      <a:pt x="71" y="191"/>
                    </a:lnTo>
                    <a:lnTo>
                      <a:pt x="77" y="184"/>
                    </a:lnTo>
                    <a:lnTo>
                      <a:pt x="83" y="178"/>
                    </a:lnTo>
                    <a:lnTo>
                      <a:pt x="91" y="170"/>
                    </a:lnTo>
                    <a:lnTo>
                      <a:pt x="98" y="163"/>
                    </a:lnTo>
                    <a:lnTo>
                      <a:pt x="104" y="158"/>
                    </a:lnTo>
                    <a:lnTo>
                      <a:pt x="112" y="151"/>
                    </a:lnTo>
                    <a:lnTo>
                      <a:pt x="117" y="146"/>
                    </a:lnTo>
                    <a:lnTo>
                      <a:pt x="124" y="140"/>
                    </a:lnTo>
                    <a:lnTo>
                      <a:pt x="131" y="135"/>
                    </a:lnTo>
                    <a:lnTo>
                      <a:pt x="140" y="128"/>
                    </a:lnTo>
                    <a:lnTo>
                      <a:pt x="147" y="123"/>
                    </a:lnTo>
                    <a:lnTo>
                      <a:pt x="155" y="117"/>
                    </a:lnTo>
                    <a:lnTo>
                      <a:pt x="164" y="111"/>
                    </a:lnTo>
                    <a:lnTo>
                      <a:pt x="173" y="105"/>
                    </a:lnTo>
                    <a:lnTo>
                      <a:pt x="183" y="98"/>
                    </a:lnTo>
                    <a:lnTo>
                      <a:pt x="192" y="93"/>
                    </a:lnTo>
                    <a:lnTo>
                      <a:pt x="202" y="88"/>
                    </a:lnTo>
                    <a:lnTo>
                      <a:pt x="213" y="82"/>
                    </a:lnTo>
                    <a:lnTo>
                      <a:pt x="222" y="78"/>
                    </a:lnTo>
                    <a:lnTo>
                      <a:pt x="230" y="73"/>
                    </a:lnTo>
                    <a:lnTo>
                      <a:pt x="240" y="69"/>
                    </a:lnTo>
                    <a:lnTo>
                      <a:pt x="247" y="67"/>
                    </a:lnTo>
                    <a:lnTo>
                      <a:pt x="217" y="0"/>
                    </a:lnTo>
                    <a:lnTo>
                      <a:pt x="391" y="95"/>
                    </a:lnTo>
                    <a:lnTo>
                      <a:pt x="346" y="291"/>
                    </a:lnTo>
                    <a:lnTo>
                      <a:pt x="318" y="232"/>
                    </a:lnTo>
                    <a:lnTo>
                      <a:pt x="306" y="238"/>
                    </a:lnTo>
                    <a:lnTo>
                      <a:pt x="295" y="243"/>
                    </a:lnTo>
                    <a:lnTo>
                      <a:pt x="283" y="251"/>
                    </a:lnTo>
                    <a:lnTo>
                      <a:pt x="270" y="259"/>
                    </a:lnTo>
                    <a:lnTo>
                      <a:pt x="260" y="266"/>
                    </a:lnTo>
                    <a:lnTo>
                      <a:pt x="250" y="274"/>
                    </a:lnTo>
                    <a:lnTo>
                      <a:pt x="240" y="282"/>
                    </a:lnTo>
                    <a:lnTo>
                      <a:pt x="231" y="290"/>
                    </a:lnTo>
                    <a:lnTo>
                      <a:pt x="223" y="298"/>
                    </a:lnTo>
                    <a:lnTo>
                      <a:pt x="214" y="307"/>
                    </a:lnTo>
                    <a:lnTo>
                      <a:pt x="207" y="316"/>
                    </a:lnTo>
                    <a:lnTo>
                      <a:pt x="199" y="325"/>
                    </a:lnTo>
                    <a:lnTo>
                      <a:pt x="193" y="333"/>
                    </a:lnTo>
                    <a:lnTo>
                      <a:pt x="186" y="344"/>
                    </a:lnTo>
                    <a:lnTo>
                      <a:pt x="179" y="354"/>
                    </a:lnTo>
                    <a:lnTo>
                      <a:pt x="176" y="362"/>
                    </a:lnTo>
                    <a:lnTo>
                      <a:pt x="171" y="370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00FF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1" name="Freeform 40"/>
              <p:cNvSpPr>
                <a:spLocks/>
              </p:cNvSpPr>
              <p:nvPr/>
            </p:nvSpPr>
            <p:spPr bwMode="auto">
              <a:xfrm>
                <a:off x="3293" y="2352"/>
                <a:ext cx="344" cy="411"/>
              </a:xfrm>
              <a:custGeom>
                <a:avLst/>
                <a:gdLst>
                  <a:gd name="T0" fmla="*/ 344 w 344"/>
                  <a:gd name="T1" fmla="*/ 170 h 411"/>
                  <a:gd name="T2" fmla="*/ 256 w 344"/>
                  <a:gd name="T3" fmla="*/ 136 h 411"/>
                  <a:gd name="T4" fmla="*/ 253 w 344"/>
                  <a:gd name="T5" fmla="*/ 143 h 411"/>
                  <a:gd name="T6" fmla="*/ 251 w 344"/>
                  <a:gd name="T7" fmla="*/ 151 h 411"/>
                  <a:gd name="T8" fmla="*/ 248 w 344"/>
                  <a:gd name="T9" fmla="*/ 159 h 411"/>
                  <a:gd name="T10" fmla="*/ 246 w 344"/>
                  <a:gd name="T11" fmla="*/ 168 h 411"/>
                  <a:gd name="T12" fmla="*/ 244 w 344"/>
                  <a:gd name="T13" fmla="*/ 179 h 411"/>
                  <a:gd name="T14" fmla="*/ 242 w 344"/>
                  <a:gd name="T15" fmla="*/ 188 h 411"/>
                  <a:gd name="T16" fmla="*/ 241 w 344"/>
                  <a:gd name="T17" fmla="*/ 198 h 411"/>
                  <a:gd name="T18" fmla="*/ 240 w 344"/>
                  <a:gd name="T19" fmla="*/ 209 h 411"/>
                  <a:gd name="T20" fmla="*/ 239 w 344"/>
                  <a:gd name="T21" fmla="*/ 220 h 411"/>
                  <a:gd name="T22" fmla="*/ 239 w 344"/>
                  <a:gd name="T23" fmla="*/ 241 h 411"/>
                  <a:gd name="T24" fmla="*/ 239 w 344"/>
                  <a:gd name="T25" fmla="*/ 251 h 411"/>
                  <a:gd name="T26" fmla="*/ 240 w 344"/>
                  <a:gd name="T27" fmla="*/ 261 h 411"/>
                  <a:gd name="T28" fmla="*/ 241 w 344"/>
                  <a:gd name="T29" fmla="*/ 271 h 411"/>
                  <a:gd name="T30" fmla="*/ 243 w 344"/>
                  <a:gd name="T31" fmla="*/ 281 h 411"/>
                  <a:gd name="T32" fmla="*/ 245 w 344"/>
                  <a:gd name="T33" fmla="*/ 291 h 411"/>
                  <a:gd name="T34" fmla="*/ 248 w 344"/>
                  <a:gd name="T35" fmla="*/ 302 h 411"/>
                  <a:gd name="T36" fmla="*/ 251 w 344"/>
                  <a:gd name="T37" fmla="*/ 313 h 411"/>
                  <a:gd name="T38" fmla="*/ 87 w 344"/>
                  <a:gd name="T39" fmla="*/ 411 h 411"/>
                  <a:gd name="T40" fmla="*/ 83 w 344"/>
                  <a:gd name="T41" fmla="*/ 401 h 411"/>
                  <a:gd name="T42" fmla="*/ 80 w 344"/>
                  <a:gd name="T43" fmla="*/ 392 h 411"/>
                  <a:gd name="T44" fmla="*/ 77 w 344"/>
                  <a:gd name="T45" fmla="*/ 384 h 411"/>
                  <a:gd name="T46" fmla="*/ 74 w 344"/>
                  <a:gd name="T47" fmla="*/ 375 h 411"/>
                  <a:gd name="T48" fmla="*/ 71 w 344"/>
                  <a:gd name="T49" fmla="*/ 368 h 411"/>
                  <a:gd name="T50" fmla="*/ 68 w 344"/>
                  <a:gd name="T51" fmla="*/ 359 h 411"/>
                  <a:gd name="T52" fmla="*/ 66 w 344"/>
                  <a:gd name="T53" fmla="*/ 351 h 411"/>
                  <a:gd name="T54" fmla="*/ 64 w 344"/>
                  <a:gd name="T55" fmla="*/ 343 h 411"/>
                  <a:gd name="T56" fmla="*/ 62 w 344"/>
                  <a:gd name="T57" fmla="*/ 335 h 411"/>
                  <a:gd name="T58" fmla="*/ 60 w 344"/>
                  <a:gd name="T59" fmla="*/ 326 h 411"/>
                  <a:gd name="T60" fmla="*/ 58 w 344"/>
                  <a:gd name="T61" fmla="*/ 316 h 411"/>
                  <a:gd name="T62" fmla="*/ 56 w 344"/>
                  <a:gd name="T63" fmla="*/ 307 h 411"/>
                  <a:gd name="T64" fmla="*/ 54 w 344"/>
                  <a:gd name="T65" fmla="*/ 297 h 411"/>
                  <a:gd name="T66" fmla="*/ 53 w 344"/>
                  <a:gd name="T67" fmla="*/ 287 h 411"/>
                  <a:gd name="T68" fmla="*/ 52 w 344"/>
                  <a:gd name="T69" fmla="*/ 277 h 411"/>
                  <a:gd name="T70" fmla="*/ 51 w 344"/>
                  <a:gd name="T71" fmla="*/ 266 h 411"/>
                  <a:gd name="T72" fmla="*/ 50 w 344"/>
                  <a:gd name="T73" fmla="*/ 255 h 411"/>
                  <a:gd name="T74" fmla="*/ 50 w 344"/>
                  <a:gd name="T75" fmla="*/ 244 h 411"/>
                  <a:gd name="T76" fmla="*/ 50 w 344"/>
                  <a:gd name="T77" fmla="*/ 232 h 411"/>
                  <a:gd name="T78" fmla="*/ 50 w 344"/>
                  <a:gd name="T79" fmla="*/ 218 h 411"/>
                  <a:gd name="T80" fmla="*/ 51 w 344"/>
                  <a:gd name="T81" fmla="*/ 205 h 411"/>
                  <a:gd name="T82" fmla="*/ 51 w 344"/>
                  <a:gd name="T83" fmla="*/ 196 h 411"/>
                  <a:gd name="T84" fmla="*/ 52 w 344"/>
                  <a:gd name="T85" fmla="*/ 186 h 411"/>
                  <a:gd name="T86" fmla="*/ 53 w 344"/>
                  <a:gd name="T87" fmla="*/ 176 h 411"/>
                  <a:gd name="T88" fmla="*/ 55 w 344"/>
                  <a:gd name="T89" fmla="*/ 164 h 411"/>
                  <a:gd name="T90" fmla="*/ 57 w 344"/>
                  <a:gd name="T91" fmla="*/ 154 h 411"/>
                  <a:gd name="T92" fmla="*/ 59 w 344"/>
                  <a:gd name="T93" fmla="*/ 144 h 411"/>
                  <a:gd name="T94" fmla="*/ 61 w 344"/>
                  <a:gd name="T95" fmla="*/ 132 h 411"/>
                  <a:gd name="T96" fmla="*/ 64 w 344"/>
                  <a:gd name="T97" fmla="*/ 123 h 411"/>
                  <a:gd name="T98" fmla="*/ 66 w 344"/>
                  <a:gd name="T99" fmla="*/ 111 h 411"/>
                  <a:gd name="T100" fmla="*/ 69 w 344"/>
                  <a:gd name="T101" fmla="*/ 102 h 411"/>
                  <a:gd name="T102" fmla="*/ 73 w 344"/>
                  <a:gd name="T103" fmla="*/ 91 h 411"/>
                  <a:gd name="T104" fmla="*/ 76 w 344"/>
                  <a:gd name="T105" fmla="*/ 81 h 411"/>
                  <a:gd name="T106" fmla="*/ 81 w 344"/>
                  <a:gd name="T107" fmla="*/ 68 h 411"/>
                  <a:gd name="T108" fmla="*/ 0 w 344"/>
                  <a:gd name="T109" fmla="*/ 35 h 411"/>
                  <a:gd name="T110" fmla="*/ 214 w 344"/>
                  <a:gd name="T111" fmla="*/ 0 h 411"/>
                  <a:gd name="T112" fmla="*/ 344 w 344"/>
                  <a:gd name="T113" fmla="*/ 170 h 4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44"/>
                  <a:gd name="T172" fmla="*/ 0 h 411"/>
                  <a:gd name="T173" fmla="*/ 344 w 344"/>
                  <a:gd name="T174" fmla="*/ 411 h 4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44" h="411">
                    <a:moveTo>
                      <a:pt x="344" y="170"/>
                    </a:moveTo>
                    <a:lnTo>
                      <a:pt x="256" y="136"/>
                    </a:lnTo>
                    <a:lnTo>
                      <a:pt x="253" y="143"/>
                    </a:lnTo>
                    <a:lnTo>
                      <a:pt x="251" y="151"/>
                    </a:lnTo>
                    <a:lnTo>
                      <a:pt x="248" y="159"/>
                    </a:lnTo>
                    <a:lnTo>
                      <a:pt x="246" y="168"/>
                    </a:lnTo>
                    <a:lnTo>
                      <a:pt x="244" y="179"/>
                    </a:lnTo>
                    <a:lnTo>
                      <a:pt x="242" y="188"/>
                    </a:lnTo>
                    <a:lnTo>
                      <a:pt x="241" y="198"/>
                    </a:lnTo>
                    <a:lnTo>
                      <a:pt x="240" y="209"/>
                    </a:lnTo>
                    <a:lnTo>
                      <a:pt x="239" y="220"/>
                    </a:lnTo>
                    <a:lnTo>
                      <a:pt x="239" y="241"/>
                    </a:lnTo>
                    <a:lnTo>
                      <a:pt x="239" y="251"/>
                    </a:lnTo>
                    <a:lnTo>
                      <a:pt x="240" y="261"/>
                    </a:lnTo>
                    <a:lnTo>
                      <a:pt x="241" y="271"/>
                    </a:lnTo>
                    <a:lnTo>
                      <a:pt x="243" y="281"/>
                    </a:lnTo>
                    <a:lnTo>
                      <a:pt x="245" y="291"/>
                    </a:lnTo>
                    <a:lnTo>
                      <a:pt x="248" y="302"/>
                    </a:lnTo>
                    <a:lnTo>
                      <a:pt x="251" y="313"/>
                    </a:lnTo>
                    <a:lnTo>
                      <a:pt x="87" y="411"/>
                    </a:lnTo>
                    <a:lnTo>
                      <a:pt x="83" y="401"/>
                    </a:lnTo>
                    <a:lnTo>
                      <a:pt x="80" y="392"/>
                    </a:lnTo>
                    <a:lnTo>
                      <a:pt x="77" y="384"/>
                    </a:lnTo>
                    <a:lnTo>
                      <a:pt x="74" y="375"/>
                    </a:lnTo>
                    <a:lnTo>
                      <a:pt x="71" y="368"/>
                    </a:lnTo>
                    <a:lnTo>
                      <a:pt x="68" y="359"/>
                    </a:lnTo>
                    <a:lnTo>
                      <a:pt x="66" y="351"/>
                    </a:lnTo>
                    <a:lnTo>
                      <a:pt x="64" y="343"/>
                    </a:lnTo>
                    <a:lnTo>
                      <a:pt x="62" y="335"/>
                    </a:lnTo>
                    <a:lnTo>
                      <a:pt x="60" y="326"/>
                    </a:lnTo>
                    <a:lnTo>
                      <a:pt x="58" y="316"/>
                    </a:lnTo>
                    <a:lnTo>
                      <a:pt x="56" y="307"/>
                    </a:lnTo>
                    <a:lnTo>
                      <a:pt x="54" y="297"/>
                    </a:lnTo>
                    <a:lnTo>
                      <a:pt x="53" y="287"/>
                    </a:lnTo>
                    <a:lnTo>
                      <a:pt x="52" y="277"/>
                    </a:lnTo>
                    <a:lnTo>
                      <a:pt x="51" y="266"/>
                    </a:lnTo>
                    <a:lnTo>
                      <a:pt x="50" y="255"/>
                    </a:lnTo>
                    <a:lnTo>
                      <a:pt x="50" y="244"/>
                    </a:lnTo>
                    <a:lnTo>
                      <a:pt x="50" y="232"/>
                    </a:lnTo>
                    <a:lnTo>
                      <a:pt x="50" y="218"/>
                    </a:lnTo>
                    <a:lnTo>
                      <a:pt x="51" y="205"/>
                    </a:lnTo>
                    <a:lnTo>
                      <a:pt x="51" y="196"/>
                    </a:lnTo>
                    <a:lnTo>
                      <a:pt x="52" y="186"/>
                    </a:lnTo>
                    <a:lnTo>
                      <a:pt x="53" y="176"/>
                    </a:lnTo>
                    <a:lnTo>
                      <a:pt x="55" y="164"/>
                    </a:lnTo>
                    <a:lnTo>
                      <a:pt x="57" y="154"/>
                    </a:lnTo>
                    <a:lnTo>
                      <a:pt x="59" y="144"/>
                    </a:lnTo>
                    <a:lnTo>
                      <a:pt x="61" y="132"/>
                    </a:lnTo>
                    <a:lnTo>
                      <a:pt x="64" y="123"/>
                    </a:lnTo>
                    <a:lnTo>
                      <a:pt x="66" y="111"/>
                    </a:lnTo>
                    <a:lnTo>
                      <a:pt x="69" y="102"/>
                    </a:lnTo>
                    <a:lnTo>
                      <a:pt x="73" y="91"/>
                    </a:lnTo>
                    <a:lnTo>
                      <a:pt x="76" y="81"/>
                    </a:lnTo>
                    <a:lnTo>
                      <a:pt x="81" y="68"/>
                    </a:lnTo>
                    <a:lnTo>
                      <a:pt x="0" y="35"/>
                    </a:lnTo>
                    <a:lnTo>
                      <a:pt x="214" y="0"/>
                    </a:lnTo>
                    <a:lnTo>
                      <a:pt x="344" y="170"/>
                    </a:lnTo>
                    <a:close/>
                  </a:path>
                </a:pathLst>
              </a:custGeom>
              <a:solidFill>
                <a:srgbClr val="008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2" name="Freeform 41"/>
              <p:cNvSpPr>
                <a:spLocks/>
              </p:cNvSpPr>
              <p:nvPr/>
            </p:nvSpPr>
            <p:spPr bwMode="auto">
              <a:xfrm>
                <a:off x="3308" y="2649"/>
                <a:ext cx="391" cy="352"/>
              </a:xfrm>
              <a:custGeom>
                <a:avLst/>
                <a:gdLst>
                  <a:gd name="T0" fmla="*/ 311 w 391"/>
                  <a:gd name="T1" fmla="*/ 352 h 352"/>
                  <a:gd name="T2" fmla="*/ 303 w 391"/>
                  <a:gd name="T3" fmla="*/ 348 h 352"/>
                  <a:gd name="T4" fmla="*/ 296 w 391"/>
                  <a:gd name="T5" fmla="*/ 345 h 352"/>
                  <a:gd name="T6" fmla="*/ 289 w 391"/>
                  <a:gd name="T7" fmla="*/ 342 h 352"/>
                  <a:gd name="T8" fmla="*/ 283 w 391"/>
                  <a:gd name="T9" fmla="*/ 338 h 352"/>
                  <a:gd name="T10" fmla="*/ 276 w 391"/>
                  <a:gd name="T11" fmla="*/ 335 h 352"/>
                  <a:gd name="T12" fmla="*/ 269 w 391"/>
                  <a:gd name="T13" fmla="*/ 331 h 352"/>
                  <a:gd name="T14" fmla="*/ 262 w 391"/>
                  <a:gd name="T15" fmla="*/ 327 h 352"/>
                  <a:gd name="T16" fmla="*/ 255 w 391"/>
                  <a:gd name="T17" fmla="*/ 323 h 352"/>
                  <a:gd name="T18" fmla="*/ 247 w 391"/>
                  <a:gd name="T19" fmla="*/ 317 h 352"/>
                  <a:gd name="T20" fmla="*/ 239 w 391"/>
                  <a:gd name="T21" fmla="*/ 312 h 352"/>
                  <a:gd name="T22" fmla="*/ 232 w 391"/>
                  <a:gd name="T23" fmla="*/ 307 h 352"/>
                  <a:gd name="T24" fmla="*/ 226 w 391"/>
                  <a:gd name="T25" fmla="*/ 302 h 352"/>
                  <a:gd name="T26" fmla="*/ 218 w 391"/>
                  <a:gd name="T27" fmla="*/ 297 h 352"/>
                  <a:gd name="T28" fmla="*/ 210 w 391"/>
                  <a:gd name="T29" fmla="*/ 291 h 352"/>
                  <a:gd name="T30" fmla="*/ 203 w 391"/>
                  <a:gd name="T31" fmla="*/ 286 h 352"/>
                  <a:gd name="T32" fmla="*/ 196 w 391"/>
                  <a:gd name="T33" fmla="*/ 279 h 352"/>
                  <a:gd name="T34" fmla="*/ 190 w 391"/>
                  <a:gd name="T35" fmla="*/ 274 h 352"/>
                  <a:gd name="T36" fmla="*/ 181 w 391"/>
                  <a:gd name="T37" fmla="*/ 266 h 352"/>
                  <a:gd name="T38" fmla="*/ 174 w 391"/>
                  <a:gd name="T39" fmla="*/ 260 h 352"/>
                  <a:gd name="T40" fmla="*/ 168 w 391"/>
                  <a:gd name="T41" fmla="*/ 254 h 352"/>
                  <a:gd name="T42" fmla="*/ 161 w 391"/>
                  <a:gd name="T43" fmla="*/ 247 h 352"/>
                  <a:gd name="T44" fmla="*/ 156 w 391"/>
                  <a:gd name="T45" fmla="*/ 242 h 352"/>
                  <a:gd name="T46" fmla="*/ 150 w 391"/>
                  <a:gd name="T47" fmla="*/ 235 h 352"/>
                  <a:gd name="T48" fmla="*/ 144 w 391"/>
                  <a:gd name="T49" fmla="*/ 228 h 352"/>
                  <a:gd name="T50" fmla="*/ 137 w 391"/>
                  <a:gd name="T51" fmla="*/ 220 h 352"/>
                  <a:gd name="T52" fmla="*/ 131 w 391"/>
                  <a:gd name="T53" fmla="*/ 214 h 352"/>
                  <a:gd name="T54" fmla="*/ 125 w 391"/>
                  <a:gd name="T55" fmla="*/ 206 h 352"/>
                  <a:gd name="T56" fmla="*/ 118 w 391"/>
                  <a:gd name="T57" fmla="*/ 197 h 352"/>
                  <a:gd name="T58" fmla="*/ 112 w 391"/>
                  <a:gd name="T59" fmla="*/ 189 h 352"/>
                  <a:gd name="T60" fmla="*/ 106 w 391"/>
                  <a:gd name="T61" fmla="*/ 180 h 352"/>
                  <a:gd name="T62" fmla="*/ 100 w 391"/>
                  <a:gd name="T63" fmla="*/ 171 h 352"/>
                  <a:gd name="T64" fmla="*/ 94 w 391"/>
                  <a:gd name="T65" fmla="*/ 161 h 352"/>
                  <a:gd name="T66" fmla="*/ 88 w 391"/>
                  <a:gd name="T67" fmla="*/ 151 h 352"/>
                  <a:gd name="T68" fmla="*/ 84 w 391"/>
                  <a:gd name="T69" fmla="*/ 143 h 352"/>
                  <a:gd name="T70" fmla="*/ 79 w 391"/>
                  <a:gd name="T71" fmla="*/ 134 h 352"/>
                  <a:gd name="T72" fmla="*/ 75 w 391"/>
                  <a:gd name="T73" fmla="*/ 125 h 352"/>
                  <a:gd name="T74" fmla="*/ 0 w 391"/>
                  <a:gd name="T75" fmla="*/ 159 h 352"/>
                  <a:gd name="T76" fmla="*/ 123 w 391"/>
                  <a:gd name="T77" fmla="*/ 0 h 352"/>
                  <a:gd name="T78" fmla="*/ 331 w 391"/>
                  <a:gd name="T79" fmla="*/ 17 h 352"/>
                  <a:gd name="T80" fmla="*/ 247 w 391"/>
                  <a:gd name="T81" fmla="*/ 52 h 352"/>
                  <a:gd name="T82" fmla="*/ 252 w 391"/>
                  <a:gd name="T83" fmla="*/ 62 h 352"/>
                  <a:gd name="T84" fmla="*/ 259 w 391"/>
                  <a:gd name="T85" fmla="*/ 73 h 352"/>
                  <a:gd name="T86" fmla="*/ 266 w 391"/>
                  <a:gd name="T87" fmla="*/ 84 h 352"/>
                  <a:gd name="T88" fmla="*/ 275 w 391"/>
                  <a:gd name="T89" fmla="*/ 97 h 352"/>
                  <a:gd name="T90" fmla="*/ 282 w 391"/>
                  <a:gd name="T91" fmla="*/ 106 h 352"/>
                  <a:gd name="T92" fmla="*/ 291 w 391"/>
                  <a:gd name="T93" fmla="*/ 116 h 352"/>
                  <a:gd name="T94" fmla="*/ 299 w 391"/>
                  <a:gd name="T95" fmla="*/ 125 h 352"/>
                  <a:gd name="T96" fmla="*/ 307 w 391"/>
                  <a:gd name="T97" fmla="*/ 133 h 352"/>
                  <a:gd name="T98" fmla="*/ 316 w 391"/>
                  <a:gd name="T99" fmla="*/ 141 h 352"/>
                  <a:gd name="T100" fmla="*/ 326 w 391"/>
                  <a:gd name="T101" fmla="*/ 150 h 352"/>
                  <a:gd name="T102" fmla="*/ 335 w 391"/>
                  <a:gd name="T103" fmla="*/ 157 h 352"/>
                  <a:gd name="T104" fmla="*/ 345 w 391"/>
                  <a:gd name="T105" fmla="*/ 164 h 352"/>
                  <a:gd name="T106" fmla="*/ 354 w 391"/>
                  <a:gd name="T107" fmla="*/ 170 h 352"/>
                  <a:gd name="T108" fmla="*/ 365 w 391"/>
                  <a:gd name="T109" fmla="*/ 177 h 352"/>
                  <a:gd name="T110" fmla="*/ 376 w 391"/>
                  <a:gd name="T111" fmla="*/ 183 h 352"/>
                  <a:gd name="T112" fmla="*/ 384 w 391"/>
                  <a:gd name="T113" fmla="*/ 186 h 352"/>
                  <a:gd name="T114" fmla="*/ 391 w 391"/>
                  <a:gd name="T115" fmla="*/ 190 h 352"/>
                  <a:gd name="T116" fmla="*/ 311 w 391"/>
                  <a:gd name="T117" fmla="*/ 352 h 3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352"/>
                  <a:gd name="T179" fmla="*/ 391 w 391"/>
                  <a:gd name="T180" fmla="*/ 352 h 3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352">
                    <a:moveTo>
                      <a:pt x="311" y="352"/>
                    </a:moveTo>
                    <a:lnTo>
                      <a:pt x="303" y="348"/>
                    </a:lnTo>
                    <a:lnTo>
                      <a:pt x="296" y="345"/>
                    </a:lnTo>
                    <a:lnTo>
                      <a:pt x="289" y="342"/>
                    </a:lnTo>
                    <a:lnTo>
                      <a:pt x="283" y="338"/>
                    </a:lnTo>
                    <a:lnTo>
                      <a:pt x="276" y="335"/>
                    </a:lnTo>
                    <a:lnTo>
                      <a:pt x="269" y="331"/>
                    </a:lnTo>
                    <a:lnTo>
                      <a:pt x="262" y="327"/>
                    </a:lnTo>
                    <a:lnTo>
                      <a:pt x="255" y="323"/>
                    </a:lnTo>
                    <a:lnTo>
                      <a:pt x="247" y="317"/>
                    </a:lnTo>
                    <a:lnTo>
                      <a:pt x="239" y="312"/>
                    </a:lnTo>
                    <a:lnTo>
                      <a:pt x="232" y="307"/>
                    </a:lnTo>
                    <a:lnTo>
                      <a:pt x="226" y="302"/>
                    </a:lnTo>
                    <a:lnTo>
                      <a:pt x="218" y="297"/>
                    </a:lnTo>
                    <a:lnTo>
                      <a:pt x="210" y="291"/>
                    </a:lnTo>
                    <a:lnTo>
                      <a:pt x="203" y="286"/>
                    </a:lnTo>
                    <a:lnTo>
                      <a:pt x="196" y="279"/>
                    </a:lnTo>
                    <a:lnTo>
                      <a:pt x="190" y="274"/>
                    </a:lnTo>
                    <a:lnTo>
                      <a:pt x="181" y="266"/>
                    </a:lnTo>
                    <a:lnTo>
                      <a:pt x="174" y="260"/>
                    </a:lnTo>
                    <a:lnTo>
                      <a:pt x="168" y="254"/>
                    </a:lnTo>
                    <a:lnTo>
                      <a:pt x="161" y="247"/>
                    </a:lnTo>
                    <a:lnTo>
                      <a:pt x="156" y="242"/>
                    </a:lnTo>
                    <a:lnTo>
                      <a:pt x="150" y="235"/>
                    </a:lnTo>
                    <a:lnTo>
                      <a:pt x="144" y="228"/>
                    </a:lnTo>
                    <a:lnTo>
                      <a:pt x="137" y="220"/>
                    </a:lnTo>
                    <a:lnTo>
                      <a:pt x="131" y="214"/>
                    </a:lnTo>
                    <a:lnTo>
                      <a:pt x="125" y="206"/>
                    </a:lnTo>
                    <a:lnTo>
                      <a:pt x="118" y="197"/>
                    </a:lnTo>
                    <a:lnTo>
                      <a:pt x="112" y="189"/>
                    </a:lnTo>
                    <a:lnTo>
                      <a:pt x="106" y="180"/>
                    </a:lnTo>
                    <a:lnTo>
                      <a:pt x="100" y="171"/>
                    </a:lnTo>
                    <a:lnTo>
                      <a:pt x="94" y="161"/>
                    </a:lnTo>
                    <a:lnTo>
                      <a:pt x="88" y="151"/>
                    </a:lnTo>
                    <a:lnTo>
                      <a:pt x="84" y="143"/>
                    </a:lnTo>
                    <a:lnTo>
                      <a:pt x="79" y="134"/>
                    </a:lnTo>
                    <a:lnTo>
                      <a:pt x="75" y="125"/>
                    </a:lnTo>
                    <a:lnTo>
                      <a:pt x="0" y="159"/>
                    </a:lnTo>
                    <a:lnTo>
                      <a:pt x="123" y="0"/>
                    </a:lnTo>
                    <a:lnTo>
                      <a:pt x="331" y="17"/>
                    </a:lnTo>
                    <a:lnTo>
                      <a:pt x="247" y="52"/>
                    </a:lnTo>
                    <a:lnTo>
                      <a:pt x="252" y="62"/>
                    </a:lnTo>
                    <a:lnTo>
                      <a:pt x="259" y="73"/>
                    </a:lnTo>
                    <a:lnTo>
                      <a:pt x="266" y="84"/>
                    </a:lnTo>
                    <a:lnTo>
                      <a:pt x="275" y="97"/>
                    </a:lnTo>
                    <a:lnTo>
                      <a:pt x="282" y="106"/>
                    </a:lnTo>
                    <a:lnTo>
                      <a:pt x="291" y="116"/>
                    </a:lnTo>
                    <a:lnTo>
                      <a:pt x="299" y="125"/>
                    </a:lnTo>
                    <a:lnTo>
                      <a:pt x="307" y="133"/>
                    </a:lnTo>
                    <a:lnTo>
                      <a:pt x="316" y="141"/>
                    </a:lnTo>
                    <a:lnTo>
                      <a:pt x="326" y="150"/>
                    </a:lnTo>
                    <a:lnTo>
                      <a:pt x="335" y="157"/>
                    </a:lnTo>
                    <a:lnTo>
                      <a:pt x="345" y="164"/>
                    </a:lnTo>
                    <a:lnTo>
                      <a:pt x="354" y="170"/>
                    </a:lnTo>
                    <a:lnTo>
                      <a:pt x="365" y="177"/>
                    </a:lnTo>
                    <a:lnTo>
                      <a:pt x="376" y="183"/>
                    </a:lnTo>
                    <a:lnTo>
                      <a:pt x="384" y="186"/>
                    </a:lnTo>
                    <a:lnTo>
                      <a:pt x="391" y="190"/>
                    </a:lnTo>
                    <a:lnTo>
                      <a:pt x="311" y="352"/>
                    </a:lnTo>
                    <a:close/>
                  </a:path>
                </a:pathLst>
              </a:custGeom>
              <a:solidFill>
                <a:srgbClr val="FF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3" name="Freeform 42"/>
              <p:cNvSpPr>
                <a:spLocks/>
              </p:cNvSpPr>
              <p:nvPr/>
            </p:nvSpPr>
            <p:spPr bwMode="auto">
              <a:xfrm>
                <a:off x="3603" y="2772"/>
                <a:ext cx="424" cy="322"/>
              </a:xfrm>
              <a:custGeom>
                <a:avLst/>
                <a:gdLst>
                  <a:gd name="T0" fmla="*/ 170 w 424"/>
                  <a:gd name="T1" fmla="*/ 0 h 322"/>
                  <a:gd name="T2" fmla="*/ 135 w 424"/>
                  <a:gd name="T3" fmla="*/ 83 h 322"/>
                  <a:gd name="T4" fmla="*/ 143 w 424"/>
                  <a:gd name="T5" fmla="*/ 86 h 322"/>
                  <a:gd name="T6" fmla="*/ 150 w 424"/>
                  <a:gd name="T7" fmla="*/ 88 h 322"/>
                  <a:gd name="T8" fmla="*/ 159 w 424"/>
                  <a:gd name="T9" fmla="*/ 91 h 322"/>
                  <a:gd name="T10" fmla="*/ 168 w 424"/>
                  <a:gd name="T11" fmla="*/ 93 h 322"/>
                  <a:gd name="T12" fmla="*/ 179 w 424"/>
                  <a:gd name="T13" fmla="*/ 95 h 322"/>
                  <a:gd name="T14" fmla="*/ 189 w 424"/>
                  <a:gd name="T15" fmla="*/ 96 h 322"/>
                  <a:gd name="T16" fmla="*/ 199 w 424"/>
                  <a:gd name="T17" fmla="*/ 98 h 322"/>
                  <a:gd name="T18" fmla="*/ 211 w 424"/>
                  <a:gd name="T19" fmla="*/ 99 h 322"/>
                  <a:gd name="T20" fmla="*/ 223 w 424"/>
                  <a:gd name="T21" fmla="*/ 100 h 322"/>
                  <a:gd name="T22" fmla="*/ 245 w 424"/>
                  <a:gd name="T23" fmla="*/ 100 h 322"/>
                  <a:gd name="T24" fmla="*/ 256 w 424"/>
                  <a:gd name="T25" fmla="*/ 100 h 322"/>
                  <a:gd name="T26" fmla="*/ 266 w 424"/>
                  <a:gd name="T27" fmla="*/ 99 h 322"/>
                  <a:gd name="T28" fmla="*/ 277 w 424"/>
                  <a:gd name="T29" fmla="*/ 97 h 322"/>
                  <a:gd name="T30" fmla="*/ 288 w 424"/>
                  <a:gd name="T31" fmla="*/ 95 h 322"/>
                  <a:gd name="T32" fmla="*/ 298 w 424"/>
                  <a:gd name="T33" fmla="*/ 94 h 322"/>
                  <a:gd name="T34" fmla="*/ 310 w 424"/>
                  <a:gd name="T35" fmla="*/ 91 h 322"/>
                  <a:gd name="T36" fmla="*/ 321 w 424"/>
                  <a:gd name="T37" fmla="*/ 88 h 322"/>
                  <a:gd name="T38" fmla="*/ 424 w 424"/>
                  <a:gd name="T39" fmla="*/ 243 h 322"/>
                  <a:gd name="T40" fmla="*/ 414 w 424"/>
                  <a:gd name="T41" fmla="*/ 247 h 322"/>
                  <a:gd name="T42" fmla="*/ 405 w 424"/>
                  <a:gd name="T43" fmla="*/ 250 h 322"/>
                  <a:gd name="T44" fmla="*/ 396 w 424"/>
                  <a:gd name="T45" fmla="*/ 253 h 322"/>
                  <a:gd name="T46" fmla="*/ 387 w 424"/>
                  <a:gd name="T47" fmla="*/ 256 h 322"/>
                  <a:gd name="T48" fmla="*/ 379 w 424"/>
                  <a:gd name="T49" fmla="*/ 258 h 322"/>
                  <a:gd name="T50" fmla="*/ 369 w 424"/>
                  <a:gd name="T51" fmla="*/ 261 h 322"/>
                  <a:gd name="T52" fmla="*/ 361 w 424"/>
                  <a:gd name="T53" fmla="*/ 263 h 322"/>
                  <a:gd name="T54" fmla="*/ 353 w 424"/>
                  <a:gd name="T55" fmla="*/ 265 h 322"/>
                  <a:gd name="T56" fmla="*/ 344 w 424"/>
                  <a:gd name="T57" fmla="*/ 267 h 322"/>
                  <a:gd name="T58" fmla="*/ 335 w 424"/>
                  <a:gd name="T59" fmla="*/ 269 h 322"/>
                  <a:gd name="T60" fmla="*/ 324 w 424"/>
                  <a:gd name="T61" fmla="*/ 271 h 322"/>
                  <a:gd name="T62" fmla="*/ 315 w 424"/>
                  <a:gd name="T63" fmla="*/ 273 h 322"/>
                  <a:gd name="T64" fmla="*/ 305 w 424"/>
                  <a:gd name="T65" fmla="*/ 275 h 322"/>
                  <a:gd name="T66" fmla="*/ 294 w 424"/>
                  <a:gd name="T67" fmla="*/ 276 h 322"/>
                  <a:gd name="T68" fmla="*/ 283 w 424"/>
                  <a:gd name="T69" fmla="*/ 277 h 322"/>
                  <a:gd name="T70" fmla="*/ 271 w 424"/>
                  <a:gd name="T71" fmla="*/ 277 h 322"/>
                  <a:gd name="T72" fmla="*/ 259 w 424"/>
                  <a:gd name="T73" fmla="*/ 278 h 322"/>
                  <a:gd name="T74" fmla="*/ 248 w 424"/>
                  <a:gd name="T75" fmla="*/ 278 h 322"/>
                  <a:gd name="T76" fmla="*/ 236 w 424"/>
                  <a:gd name="T77" fmla="*/ 278 h 322"/>
                  <a:gd name="T78" fmla="*/ 221 w 424"/>
                  <a:gd name="T79" fmla="*/ 278 h 322"/>
                  <a:gd name="T80" fmla="*/ 207 w 424"/>
                  <a:gd name="T81" fmla="*/ 278 h 322"/>
                  <a:gd name="T82" fmla="*/ 198 w 424"/>
                  <a:gd name="T83" fmla="*/ 277 h 322"/>
                  <a:gd name="T84" fmla="*/ 187 w 424"/>
                  <a:gd name="T85" fmla="*/ 277 h 322"/>
                  <a:gd name="T86" fmla="*/ 176 w 424"/>
                  <a:gd name="T87" fmla="*/ 276 h 322"/>
                  <a:gd name="T88" fmla="*/ 164 w 424"/>
                  <a:gd name="T89" fmla="*/ 274 h 322"/>
                  <a:gd name="T90" fmla="*/ 153 w 424"/>
                  <a:gd name="T91" fmla="*/ 272 h 322"/>
                  <a:gd name="T92" fmla="*/ 143 w 424"/>
                  <a:gd name="T93" fmla="*/ 271 h 322"/>
                  <a:gd name="T94" fmla="*/ 130 w 424"/>
                  <a:gd name="T95" fmla="*/ 268 h 322"/>
                  <a:gd name="T96" fmla="*/ 120 w 424"/>
                  <a:gd name="T97" fmla="*/ 265 h 322"/>
                  <a:gd name="T98" fmla="*/ 108 w 424"/>
                  <a:gd name="T99" fmla="*/ 263 h 322"/>
                  <a:gd name="T100" fmla="*/ 98 w 424"/>
                  <a:gd name="T101" fmla="*/ 260 h 322"/>
                  <a:gd name="T102" fmla="*/ 87 w 424"/>
                  <a:gd name="T103" fmla="*/ 257 h 322"/>
                  <a:gd name="T104" fmla="*/ 76 w 424"/>
                  <a:gd name="T105" fmla="*/ 254 h 322"/>
                  <a:gd name="T106" fmla="*/ 63 w 424"/>
                  <a:gd name="T107" fmla="*/ 249 h 322"/>
                  <a:gd name="T108" fmla="*/ 30 w 424"/>
                  <a:gd name="T109" fmla="*/ 322 h 322"/>
                  <a:gd name="T110" fmla="*/ 0 w 424"/>
                  <a:gd name="T111" fmla="*/ 115 h 322"/>
                  <a:gd name="T112" fmla="*/ 170 w 424"/>
                  <a:gd name="T113" fmla="*/ 0 h 3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4"/>
                  <a:gd name="T172" fmla="*/ 0 h 322"/>
                  <a:gd name="T173" fmla="*/ 424 w 424"/>
                  <a:gd name="T174" fmla="*/ 322 h 32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4" h="322">
                    <a:moveTo>
                      <a:pt x="170" y="0"/>
                    </a:moveTo>
                    <a:lnTo>
                      <a:pt x="135" y="83"/>
                    </a:lnTo>
                    <a:lnTo>
                      <a:pt x="143" y="86"/>
                    </a:lnTo>
                    <a:lnTo>
                      <a:pt x="150" y="88"/>
                    </a:lnTo>
                    <a:lnTo>
                      <a:pt x="159" y="91"/>
                    </a:lnTo>
                    <a:lnTo>
                      <a:pt x="168" y="93"/>
                    </a:lnTo>
                    <a:lnTo>
                      <a:pt x="179" y="95"/>
                    </a:lnTo>
                    <a:lnTo>
                      <a:pt x="189" y="96"/>
                    </a:lnTo>
                    <a:lnTo>
                      <a:pt x="199" y="98"/>
                    </a:lnTo>
                    <a:lnTo>
                      <a:pt x="211" y="99"/>
                    </a:lnTo>
                    <a:lnTo>
                      <a:pt x="223" y="100"/>
                    </a:lnTo>
                    <a:lnTo>
                      <a:pt x="245" y="100"/>
                    </a:lnTo>
                    <a:lnTo>
                      <a:pt x="256" y="100"/>
                    </a:lnTo>
                    <a:lnTo>
                      <a:pt x="266" y="99"/>
                    </a:lnTo>
                    <a:lnTo>
                      <a:pt x="277" y="97"/>
                    </a:lnTo>
                    <a:lnTo>
                      <a:pt x="288" y="95"/>
                    </a:lnTo>
                    <a:lnTo>
                      <a:pt x="298" y="94"/>
                    </a:lnTo>
                    <a:lnTo>
                      <a:pt x="310" y="91"/>
                    </a:lnTo>
                    <a:lnTo>
                      <a:pt x="321" y="88"/>
                    </a:lnTo>
                    <a:lnTo>
                      <a:pt x="424" y="243"/>
                    </a:lnTo>
                    <a:lnTo>
                      <a:pt x="414" y="247"/>
                    </a:lnTo>
                    <a:lnTo>
                      <a:pt x="405" y="250"/>
                    </a:lnTo>
                    <a:lnTo>
                      <a:pt x="396" y="253"/>
                    </a:lnTo>
                    <a:lnTo>
                      <a:pt x="387" y="256"/>
                    </a:lnTo>
                    <a:lnTo>
                      <a:pt x="379" y="258"/>
                    </a:lnTo>
                    <a:lnTo>
                      <a:pt x="369" y="261"/>
                    </a:lnTo>
                    <a:lnTo>
                      <a:pt x="361" y="263"/>
                    </a:lnTo>
                    <a:lnTo>
                      <a:pt x="353" y="265"/>
                    </a:lnTo>
                    <a:lnTo>
                      <a:pt x="344" y="267"/>
                    </a:lnTo>
                    <a:lnTo>
                      <a:pt x="335" y="269"/>
                    </a:lnTo>
                    <a:lnTo>
                      <a:pt x="324" y="271"/>
                    </a:lnTo>
                    <a:lnTo>
                      <a:pt x="315" y="273"/>
                    </a:lnTo>
                    <a:lnTo>
                      <a:pt x="305" y="275"/>
                    </a:lnTo>
                    <a:lnTo>
                      <a:pt x="294" y="276"/>
                    </a:lnTo>
                    <a:lnTo>
                      <a:pt x="283" y="277"/>
                    </a:lnTo>
                    <a:lnTo>
                      <a:pt x="271" y="277"/>
                    </a:lnTo>
                    <a:lnTo>
                      <a:pt x="259" y="278"/>
                    </a:lnTo>
                    <a:lnTo>
                      <a:pt x="248" y="278"/>
                    </a:lnTo>
                    <a:lnTo>
                      <a:pt x="236" y="278"/>
                    </a:lnTo>
                    <a:lnTo>
                      <a:pt x="221" y="278"/>
                    </a:lnTo>
                    <a:lnTo>
                      <a:pt x="207" y="278"/>
                    </a:lnTo>
                    <a:lnTo>
                      <a:pt x="198" y="277"/>
                    </a:lnTo>
                    <a:lnTo>
                      <a:pt x="187" y="277"/>
                    </a:lnTo>
                    <a:lnTo>
                      <a:pt x="176" y="276"/>
                    </a:lnTo>
                    <a:lnTo>
                      <a:pt x="164" y="274"/>
                    </a:lnTo>
                    <a:lnTo>
                      <a:pt x="153" y="272"/>
                    </a:lnTo>
                    <a:lnTo>
                      <a:pt x="143" y="271"/>
                    </a:lnTo>
                    <a:lnTo>
                      <a:pt x="130" y="268"/>
                    </a:lnTo>
                    <a:lnTo>
                      <a:pt x="120" y="265"/>
                    </a:lnTo>
                    <a:lnTo>
                      <a:pt x="108" y="263"/>
                    </a:lnTo>
                    <a:lnTo>
                      <a:pt x="98" y="260"/>
                    </a:lnTo>
                    <a:lnTo>
                      <a:pt x="87" y="257"/>
                    </a:lnTo>
                    <a:lnTo>
                      <a:pt x="76" y="254"/>
                    </a:lnTo>
                    <a:lnTo>
                      <a:pt x="63" y="249"/>
                    </a:lnTo>
                    <a:lnTo>
                      <a:pt x="30" y="322"/>
                    </a:lnTo>
                    <a:lnTo>
                      <a:pt x="0" y="115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4" name="Freeform 43"/>
              <p:cNvSpPr>
                <a:spLocks/>
              </p:cNvSpPr>
              <p:nvPr/>
            </p:nvSpPr>
            <p:spPr bwMode="auto">
              <a:xfrm>
                <a:off x="3909" y="2709"/>
                <a:ext cx="369" cy="349"/>
              </a:xfrm>
              <a:custGeom>
                <a:avLst/>
                <a:gdLst>
                  <a:gd name="T0" fmla="*/ 369 w 369"/>
                  <a:gd name="T1" fmla="*/ 77 h 349"/>
                  <a:gd name="T2" fmla="*/ 364 w 369"/>
                  <a:gd name="T3" fmla="*/ 84 h 349"/>
                  <a:gd name="T4" fmla="*/ 361 w 369"/>
                  <a:gd name="T5" fmla="*/ 91 h 349"/>
                  <a:gd name="T6" fmla="*/ 357 w 369"/>
                  <a:gd name="T7" fmla="*/ 97 h 349"/>
                  <a:gd name="T8" fmla="*/ 354 w 369"/>
                  <a:gd name="T9" fmla="*/ 103 h 349"/>
                  <a:gd name="T10" fmla="*/ 350 w 369"/>
                  <a:gd name="T11" fmla="*/ 110 h 349"/>
                  <a:gd name="T12" fmla="*/ 346 w 369"/>
                  <a:gd name="T13" fmla="*/ 117 h 349"/>
                  <a:gd name="T14" fmla="*/ 342 w 369"/>
                  <a:gd name="T15" fmla="*/ 123 h 349"/>
                  <a:gd name="T16" fmla="*/ 337 w 369"/>
                  <a:gd name="T17" fmla="*/ 130 h 349"/>
                  <a:gd name="T18" fmla="*/ 332 w 369"/>
                  <a:gd name="T19" fmla="*/ 137 h 349"/>
                  <a:gd name="T20" fmla="*/ 326 w 369"/>
                  <a:gd name="T21" fmla="*/ 144 h 349"/>
                  <a:gd name="T22" fmla="*/ 321 w 369"/>
                  <a:gd name="T23" fmla="*/ 151 h 349"/>
                  <a:gd name="T24" fmla="*/ 316 w 369"/>
                  <a:gd name="T25" fmla="*/ 157 h 349"/>
                  <a:gd name="T26" fmla="*/ 310 w 369"/>
                  <a:gd name="T27" fmla="*/ 164 h 349"/>
                  <a:gd name="T28" fmla="*/ 304 w 369"/>
                  <a:gd name="T29" fmla="*/ 172 h 349"/>
                  <a:gd name="T30" fmla="*/ 298 w 369"/>
                  <a:gd name="T31" fmla="*/ 179 h 349"/>
                  <a:gd name="T32" fmla="*/ 291 w 369"/>
                  <a:gd name="T33" fmla="*/ 186 h 349"/>
                  <a:gd name="T34" fmla="*/ 286 w 369"/>
                  <a:gd name="T35" fmla="*/ 192 h 349"/>
                  <a:gd name="T36" fmla="*/ 278 w 369"/>
                  <a:gd name="T37" fmla="*/ 200 h 349"/>
                  <a:gd name="T38" fmla="*/ 271 w 369"/>
                  <a:gd name="T39" fmla="*/ 206 h 349"/>
                  <a:gd name="T40" fmla="*/ 265 w 369"/>
                  <a:gd name="T41" fmla="*/ 212 h 349"/>
                  <a:gd name="T42" fmla="*/ 257 w 369"/>
                  <a:gd name="T43" fmla="*/ 219 h 349"/>
                  <a:gd name="T44" fmla="*/ 252 w 369"/>
                  <a:gd name="T45" fmla="*/ 224 h 349"/>
                  <a:gd name="T46" fmla="*/ 245 w 369"/>
                  <a:gd name="T47" fmla="*/ 229 h 349"/>
                  <a:gd name="T48" fmla="*/ 237 w 369"/>
                  <a:gd name="T49" fmla="*/ 235 h 349"/>
                  <a:gd name="T50" fmla="*/ 229 w 369"/>
                  <a:gd name="T51" fmla="*/ 241 h 349"/>
                  <a:gd name="T52" fmla="*/ 222 w 369"/>
                  <a:gd name="T53" fmla="*/ 246 h 349"/>
                  <a:gd name="T54" fmla="*/ 214 w 369"/>
                  <a:gd name="T55" fmla="*/ 252 h 349"/>
                  <a:gd name="T56" fmla="*/ 204 w 369"/>
                  <a:gd name="T57" fmla="*/ 259 h 349"/>
                  <a:gd name="T58" fmla="*/ 196 w 369"/>
                  <a:gd name="T59" fmla="*/ 265 h 349"/>
                  <a:gd name="T60" fmla="*/ 187 w 369"/>
                  <a:gd name="T61" fmla="*/ 271 h 349"/>
                  <a:gd name="T62" fmla="*/ 177 w 369"/>
                  <a:gd name="T63" fmla="*/ 277 h 349"/>
                  <a:gd name="T64" fmla="*/ 167 w 369"/>
                  <a:gd name="T65" fmla="*/ 282 h 349"/>
                  <a:gd name="T66" fmla="*/ 218 w 369"/>
                  <a:gd name="T67" fmla="*/ 349 h 349"/>
                  <a:gd name="T68" fmla="*/ 15 w 369"/>
                  <a:gd name="T69" fmla="*/ 263 h 349"/>
                  <a:gd name="T70" fmla="*/ 0 w 369"/>
                  <a:gd name="T71" fmla="*/ 93 h 349"/>
                  <a:gd name="T72" fmla="*/ 42 w 369"/>
                  <a:gd name="T73" fmla="*/ 141 h 349"/>
                  <a:gd name="T74" fmla="*/ 52 w 369"/>
                  <a:gd name="T75" fmla="*/ 136 h 349"/>
                  <a:gd name="T76" fmla="*/ 61 w 369"/>
                  <a:gd name="T77" fmla="*/ 132 h 349"/>
                  <a:gd name="T78" fmla="*/ 74 w 369"/>
                  <a:gd name="T79" fmla="*/ 126 h 349"/>
                  <a:gd name="T80" fmla="*/ 86 w 369"/>
                  <a:gd name="T81" fmla="*/ 119 h 349"/>
                  <a:gd name="T82" fmla="*/ 99 w 369"/>
                  <a:gd name="T83" fmla="*/ 111 h 349"/>
                  <a:gd name="T84" fmla="*/ 109 w 369"/>
                  <a:gd name="T85" fmla="*/ 104 h 349"/>
                  <a:gd name="T86" fmla="*/ 119 w 369"/>
                  <a:gd name="T87" fmla="*/ 96 h 349"/>
                  <a:gd name="T88" fmla="*/ 129 w 369"/>
                  <a:gd name="T89" fmla="*/ 88 h 349"/>
                  <a:gd name="T90" fmla="*/ 137 w 369"/>
                  <a:gd name="T91" fmla="*/ 80 h 349"/>
                  <a:gd name="T92" fmla="*/ 146 w 369"/>
                  <a:gd name="T93" fmla="*/ 72 h 349"/>
                  <a:gd name="T94" fmla="*/ 155 w 369"/>
                  <a:gd name="T95" fmla="*/ 62 h 349"/>
                  <a:gd name="T96" fmla="*/ 163 w 369"/>
                  <a:gd name="T97" fmla="*/ 53 h 349"/>
                  <a:gd name="T98" fmla="*/ 170 w 369"/>
                  <a:gd name="T99" fmla="*/ 44 h 349"/>
                  <a:gd name="T100" fmla="*/ 177 w 369"/>
                  <a:gd name="T101" fmla="*/ 36 h 349"/>
                  <a:gd name="T102" fmla="*/ 184 w 369"/>
                  <a:gd name="T103" fmla="*/ 25 h 349"/>
                  <a:gd name="T104" fmla="*/ 190 w 369"/>
                  <a:gd name="T105" fmla="*/ 15 h 349"/>
                  <a:gd name="T106" fmla="*/ 194 w 369"/>
                  <a:gd name="T107" fmla="*/ 8 h 349"/>
                  <a:gd name="T108" fmla="*/ 197 w 369"/>
                  <a:gd name="T109" fmla="*/ 0 h 349"/>
                  <a:gd name="T110" fmla="*/ 369 w 369"/>
                  <a:gd name="T111" fmla="*/ 77 h 3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69"/>
                  <a:gd name="T169" fmla="*/ 0 h 349"/>
                  <a:gd name="T170" fmla="*/ 369 w 369"/>
                  <a:gd name="T171" fmla="*/ 349 h 3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69" h="349">
                    <a:moveTo>
                      <a:pt x="369" y="77"/>
                    </a:moveTo>
                    <a:lnTo>
                      <a:pt x="364" y="84"/>
                    </a:lnTo>
                    <a:lnTo>
                      <a:pt x="361" y="91"/>
                    </a:lnTo>
                    <a:lnTo>
                      <a:pt x="357" y="97"/>
                    </a:lnTo>
                    <a:lnTo>
                      <a:pt x="354" y="103"/>
                    </a:lnTo>
                    <a:lnTo>
                      <a:pt x="350" y="110"/>
                    </a:lnTo>
                    <a:lnTo>
                      <a:pt x="346" y="117"/>
                    </a:lnTo>
                    <a:lnTo>
                      <a:pt x="342" y="123"/>
                    </a:lnTo>
                    <a:lnTo>
                      <a:pt x="337" y="130"/>
                    </a:lnTo>
                    <a:lnTo>
                      <a:pt x="332" y="137"/>
                    </a:lnTo>
                    <a:lnTo>
                      <a:pt x="326" y="144"/>
                    </a:lnTo>
                    <a:lnTo>
                      <a:pt x="321" y="151"/>
                    </a:lnTo>
                    <a:lnTo>
                      <a:pt x="316" y="157"/>
                    </a:lnTo>
                    <a:lnTo>
                      <a:pt x="310" y="164"/>
                    </a:lnTo>
                    <a:lnTo>
                      <a:pt x="304" y="172"/>
                    </a:lnTo>
                    <a:lnTo>
                      <a:pt x="298" y="179"/>
                    </a:lnTo>
                    <a:lnTo>
                      <a:pt x="291" y="186"/>
                    </a:lnTo>
                    <a:lnTo>
                      <a:pt x="286" y="192"/>
                    </a:lnTo>
                    <a:lnTo>
                      <a:pt x="278" y="200"/>
                    </a:lnTo>
                    <a:lnTo>
                      <a:pt x="271" y="206"/>
                    </a:lnTo>
                    <a:lnTo>
                      <a:pt x="265" y="212"/>
                    </a:lnTo>
                    <a:lnTo>
                      <a:pt x="257" y="219"/>
                    </a:lnTo>
                    <a:lnTo>
                      <a:pt x="252" y="224"/>
                    </a:lnTo>
                    <a:lnTo>
                      <a:pt x="245" y="229"/>
                    </a:lnTo>
                    <a:lnTo>
                      <a:pt x="237" y="235"/>
                    </a:lnTo>
                    <a:lnTo>
                      <a:pt x="229" y="241"/>
                    </a:lnTo>
                    <a:lnTo>
                      <a:pt x="222" y="246"/>
                    </a:lnTo>
                    <a:lnTo>
                      <a:pt x="214" y="252"/>
                    </a:lnTo>
                    <a:lnTo>
                      <a:pt x="204" y="259"/>
                    </a:lnTo>
                    <a:lnTo>
                      <a:pt x="196" y="265"/>
                    </a:lnTo>
                    <a:lnTo>
                      <a:pt x="187" y="271"/>
                    </a:lnTo>
                    <a:lnTo>
                      <a:pt x="177" y="277"/>
                    </a:lnTo>
                    <a:lnTo>
                      <a:pt x="167" y="282"/>
                    </a:lnTo>
                    <a:lnTo>
                      <a:pt x="218" y="349"/>
                    </a:lnTo>
                    <a:lnTo>
                      <a:pt x="15" y="263"/>
                    </a:lnTo>
                    <a:lnTo>
                      <a:pt x="0" y="93"/>
                    </a:lnTo>
                    <a:lnTo>
                      <a:pt x="42" y="141"/>
                    </a:lnTo>
                    <a:lnTo>
                      <a:pt x="52" y="136"/>
                    </a:lnTo>
                    <a:lnTo>
                      <a:pt x="61" y="132"/>
                    </a:lnTo>
                    <a:lnTo>
                      <a:pt x="74" y="126"/>
                    </a:lnTo>
                    <a:lnTo>
                      <a:pt x="86" y="119"/>
                    </a:lnTo>
                    <a:lnTo>
                      <a:pt x="99" y="111"/>
                    </a:lnTo>
                    <a:lnTo>
                      <a:pt x="109" y="104"/>
                    </a:lnTo>
                    <a:lnTo>
                      <a:pt x="119" y="96"/>
                    </a:lnTo>
                    <a:lnTo>
                      <a:pt x="129" y="88"/>
                    </a:lnTo>
                    <a:lnTo>
                      <a:pt x="137" y="80"/>
                    </a:lnTo>
                    <a:lnTo>
                      <a:pt x="146" y="72"/>
                    </a:lnTo>
                    <a:lnTo>
                      <a:pt x="155" y="62"/>
                    </a:lnTo>
                    <a:lnTo>
                      <a:pt x="163" y="53"/>
                    </a:lnTo>
                    <a:lnTo>
                      <a:pt x="170" y="44"/>
                    </a:lnTo>
                    <a:lnTo>
                      <a:pt x="177" y="36"/>
                    </a:lnTo>
                    <a:lnTo>
                      <a:pt x="184" y="25"/>
                    </a:lnTo>
                    <a:lnTo>
                      <a:pt x="190" y="15"/>
                    </a:lnTo>
                    <a:lnTo>
                      <a:pt x="194" y="8"/>
                    </a:lnTo>
                    <a:lnTo>
                      <a:pt x="197" y="0"/>
                    </a:lnTo>
                    <a:lnTo>
                      <a:pt x="369" y="77"/>
                    </a:lnTo>
                    <a:close/>
                  </a:path>
                </a:pathLst>
              </a:custGeom>
              <a:solidFill>
                <a:srgbClr val="00808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5" name="Freeform 44"/>
              <p:cNvSpPr>
                <a:spLocks/>
              </p:cNvSpPr>
              <p:nvPr/>
            </p:nvSpPr>
            <p:spPr bwMode="auto">
              <a:xfrm>
                <a:off x="4032" y="2397"/>
                <a:ext cx="340" cy="406"/>
              </a:xfrm>
              <a:custGeom>
                <a:avLst/>
                <a:gdLst>
                  <a:gd name="T0" fmla="*/ 0 w 340"/>
                  <a:gd name="T1" fmla="*/ 258 h 406"/>
                  <a:gd name="T2" fmla="*/ 85 w 340"/>
                  <a:gd name="T3" fmla="*/ 288 h 406"/>
                  <a:gd name="T4" fmla="*/ 89 w 340"/>
                  <a:gd name="T5" fmla="*/ 278 h 406"/>
                  <a:gd name="T6" fmla="*/ 93 w 340"/>
                  <a:gd name="T7" fmla="*/ 269 h 406"/>
                  <a:gd name="T8" fmla="*/ 95 w 340"/>
                  <a:gd name="T9" fmla="*/ 260 h 406"/>
                  <a:gd name="T10" fmla="*/ 98 w 340"/>
                  <a:gd name="T11" fmla="*/ 252 h 406"/>
                  <a:gd name="T12" fmla="*/ 100 w 340"/>
                  <a:gd name="T13" fmla="*/ 242 h 406"/>
                  <a:gd name="T14" fmla="*/ 102 w 340"/>
                  <a:gd name="T15" fmla="*/ 232 h 406"/>
                  <a:gd name="T16" fmla="*/ 104 w 340"/>
                  <a:gd name="T17" fmla="*/ 222 h 406"/>
                  <a:gd name="T18" fmla="*/ 105 w 340"/>
                  <a:gd name="T19" fmla="*/ 213 h 406"/>
                  <a:gd name="T20" fmla="*/ 107 w 340"/>
                  <a:gd name="T21" fmla="*/ 202 h 406"/>
                  <a:gd name="T22" fmla="*/ 107 w 340"/>
                  <a:gd name="T23" fmla="*/ 190 h 406"/>
                  <a:gd name="T24" fmla="*/ 107 w 340"/>
                  <a:gd name="T25" fmla="*/ 170 h 406"/>
                  <a:gd name="T26" fmla="*/ 107 w 340"/>
                  <a:gd name="T27" fmla="*/ 159 h 406"/>
                  <a:gd name="T28" fmla="*/ 106 w 340"/>
                  <a:gd name="T29" fmla="*/ 149 h 406"/>
                  <a:gd name="T30" fmla="*/ 105 w 340"/>
                  <a:gd name="T31" fmla="*/ 139 h 406"/>
                  <a:gd name="T32" fmla="*/ 103 w 340"/>
                  <a:gd name="T33" fmla="*/ 129 h 406"/>
                  <a:gd name="T34" fmla="*/ 101 w 340"/>
                  <a:gd name="T35" fmla="*/ 120 h 406"/>
                  <a:gd name="T36" fmla="*/ 98 w 340"/>
                  <a:gd name="T37" fmla="*/ 109 h 406"/>
                  <a:gd name="T38" fmla="*/ 95 w 340"/>
                  <a:gd name="T39" fmla="*/ 98 h 406"/>
                  <a:gd name="T40" fmla="*/ 259 w 340"/>
                  <a:gd name="T41" fmla="*/ 0 h 406"/>
                  <a:gd name="T42" fmla="*/ 263 w 340"/>
                  <a:gd name="T43" fmla="*/ 9 h 406"/>
                  <a:gd name="T44" fmla="*/ 266 w 340"/>
                  <a:gd name="T45" fmla="*/ 18 h 406"/>
                  <a:gd name="T46" fmla="*/ 269 w 340"/>
                  <a:gd name="T47" fmla="*/ 27 h 406"/>
                  <a:gd name="T48" fmla="*/ 272 w 340"/>
                  <a:gd name="T49" fmla="*/ 35 h 406"/>
                  <a:gd name="T50" fmla="*/ 275 w 340"/>
                  <a:gd name="T51" fmla="*/ 43 h 406"/>
                  <a:gd name="T52" fmla="*/ 278 w 340"/>
                  <a:gd name="T53" fmla="*/ 52 h 406"/>
                  <a:gd name="T54" fmla="*/ 280 w 340"/>
                  <a:gd name="T55" fmla="*/ 59 h 406"/>
                  <a:gd name="T56" fmla="*/ 282 w 340"/>
                  <a:gd name="T57" fmla="*/ 68 h 406"/>
                  <a:gd name="T58" fmla="*/ 284 w 340"/>
                  <a:gd name="T59" fmla="*/ 76 h 406"/>
                  <a:gd name="T60" fmla="*/ 287 w 340"/>
                  <a:gd name="T61" fmla="*/ 85 h 406"/>
                  <a:gd name="T62" fmla="*/ 288 w 340"/>
                  <a:gd name="T63" fmla="*/ 95 h 406"/>
                  <a:gd name="T64" fmla="*/ 290 w 340"/>
                  <a:gd name="T65" fmla="*/ 104 h 406"/>
                  <a:gd name="T66" fmla="*/ 292 w 340"/>
                  <a:gd name="T67" fmla="*/ 113 h 406"/>
                  <a:gd name="T68" fmla="*/ 294 w 340"/>
                  <a:gd name="T69" fmla="*/ 123 h 406"/>
                  <a:gd name="T70" fmla="*/ 294 w 340"/>
                  <a:gd name="T71" fmla="*/ 134 h 406"/>
                  <a:gd name="T72" fmla="*/ 295 w 340"/>
                  <a:gd name="T73" fmla="*/ 145 h 406"/>
                  <a:gd name="T74" fmla="*/ 296 w 340"/>
                  <a:gd name="T75" fmla="*/ 156 h 406"/>
                  <a:gd name="T76" fmla="*/ 296 w 340"/>
                  <a:gd name="T77" fmla="*/ 167 h 406"/>
                  <a:gd name="T78" fmla="*/ 296 w 340"/>
                  <a:gd name="T79" fmla="*/ 178 h 406"/>
                  <a:gd name="T80" fmla="*/ 296 w 340"/>
                  <a:gd name="T81" fmla="*/ 192 h 406"/>
                  <a:gd name="T82" fmla="*/ 296 w 340"/>
                  <a:gd name="T83" fmla="*/ 205 h 406"/>
                  <a:gd name="T84" fmla="*/ 295 w 340"/>
                  <a:gd name="T85" fmla="*/ 214 h 406"/>
                  <a:gd name="T86" fmla="*/ 294 w 340"/>
                  <a:gd name="T87" fmla="*/ 224 h 406"/>
                  <a:gd name="T88" fmla="*/ 294 w 340"/>
                  <a:gd name="T89" fmla="*/ 235 h 406"/>
                  <a:gd name="T90" fmla="*/ 292 w 340"/>
                  <a:gd name="T91" fmla="*/ 247 h 406"/>
                  <a:gd name="T92" fmla="*/ 290 w 340"/>
                  <a:gd name="T93" fmla="*/ 257 h 406"/>
                  <a:gd name="T94" fmla="*/ 288 w 340"/>
                  <a:gd name="T95" fmla="*/ 267 h 406"/>
                  <a:gd name="T96" fmla="*/ 285 w 340"/>
                  <a:gd name="T97" fmla="*/ 279 h 406"/>
                  <a:gd name="T98" fmla="*/ 282 w 340"/>
                  <a:gd name="T99" fmla="*/ 288 h 406"/>
                  <a:gd name="T100" fmla="*/ 280 w 340"/>
                  <a:gd name="T101" fmla="*/ 299 h 406"/>
                  <a:gd name="T102" fmla="*/ 277 w 340"/>
                  <a:gd name="T103" fmla="*/ 309 h 406"/>
                  <a:gd name="T104" fmla="*/ 273 w 340"/>
                  <a:gd name="T105" fmla="*/ 319 h 406"/>
                  <a:gd name="T106" fmla="*/ 270 w 340"/>
                  <a:gd name="T107" fmla="*/ 330 h 406"/>
                  <a:gd name="T108" fmla="*/ 265 w 340"/>
                  <a:gd name="T109" fmla="*/ 343 h 406"/>
                  <a:gd name="T110" fmla="*/ 260 w 340"/>
                  <a:gd name="T111" fmla="*/ 355 h 406"/>
                  <a:gd name="T112" fmla="*/ 340 w 340"/>
                  <a:gd name="T113" fmla="*/ 386 h 406"/>
                  <a:gd name="T114" fmla="*/ 140 w 340"/>
                  <a:gd name="T115" fmla="*/ 406 h 406"/>
                  <a:gd name="T116" fmla="*/ 0 w 340"/>
                  <a:gd name="T117" fmla="*/ 258 h 4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"/>
                  <a:gd name="T178" fmla="*/ 0 h 406"/>
                  <a:gd name="T179" fmla="*/ 340 w 340"/>
                  <a:gd name="T180" fmla="*/ 406 h 4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" h="406">
                    <a:moveTo>
                      <a:pt x="0" y="258"/>
                    </a:moveTo>
                    <a:lnTo>
                      <a:pt x="85" y="288"/>
                    </a:lnTo>
                    <a:lnTo>
                      <a:pt x="89" y="278"/>
                    </a:lnTo>
                    <a:lnTo>
                      <a:pt x="93" y="269"/>
                    </a:lnTo>
                    <a:lnTo>
                      <a:pt x="95" y="260"/>
                    </a:lnTo>
                    <a:lnTo>
                      <a:pt x="98" y="252"/>
                    </a:lnTo>
                    <a:lnTo>
                      <a:pt x="100" y="242"/>
                    </a:lnTo>
                    <a:lnTo>
                      <a:pt x="102" y="232"/>
                    </a:lnTo>
                    <a:lnTo>
                      <a:pt x="104" y="222"/>
                    </a:lnTo>
                    <a:lnTo>
                      <a:pt x="105" y="213"/>
                    </a:lnTo>
                    <a:lnTo>
                      <a:pt x="107" y="202"/>
                    </a:lnTo>
                    <a:lnTo>
                      <a:pt x="107" y="190"/>
                    </a:lnTo>
                    <a:lnTo>
                      <a:pt x="107" y="170"/>
                    </a:lnTo>
                    <a:lnTo>
                      <a:pt x="107" y="159"/>
                    </a:lnTo>
                    <a:lnTo>
                      <a:pt x="106" y="149"/>
                    </a:lnTo>
                    <a:lnTo>
                      <a:pt x="105" y="139"/>
                    </a:lnTo>
                    <a:lnTo>
                      <a:pt x="103" y="129"/>
                    </a:lnTo>
                    <a:lnTo>
                      <a:pt x="101" y="120"/>
                    </a:lnTo>
                    <a:lnTo>
                      <a:pt x="98" y="109"/>
                    </a:lnTo>
                    <a:lnTo>
                      <a:pt x="95" y="98"/>
                    </a:lnTo>
                    <a:lnTo>
                      <a:pt x="259" y="0"/>
                    </a:lnTo>
                    <a:lnTo>
                      <a:pt x="263" y="9"/>
                    </a:lnTo>
                    <a:lnTo>
                      <a:pt x="266" y="18"/>
                    </a:lnTo>
                    <a:lnTo>
                      <a:pt x="269" y="27"/>
                    </a:lnTo>
                    <a:lnTo>
                      <a:pt x="272" y="35"/>
                    </a:lnTo>
                    <a:lnTo>
                      <a:pt x="275" y="43"/>
                    </a:lnTo>
                    <a:lnTo>
                      <a:pt x="278" y="52"/>
                    </a:lnTo>
                    <a:lnTo>
                      <a:pt x="280" y="59"/>
                    </a:lnTo>
                    <a:lnTo>
                      <a:pt x="282" y="68"/>
                    </a:lnTo>
                    <a:lnTo>
                      <a:pt x="284" y="76"/>
                    </a:lnTo>
                    <a:lnTo>
                      <a:pt x="287" y="85"/>
                    </a:lnTo>
                    <a:lnTo>
                      <a:pt x="288" y="95"/>
                    </a:lnTo>
                    <a:lnTo>
                      <a:pt x="290" y="104"/>
                    </a:lnTo>
                    <a:lnTo>
                      <a:pt x="292" y="113"/>
                    </a:lnTo>
                    <a:lnTo>
                      <a:pt x="294" y="123"/>
                    </a:lnTo>
                    <a:lnTo>
                      <a:pt x="294" y="134"/>
                    </a:lnTo>
                    <a:lnTo>
                      <a:pt x="295" y="145"/>
                    </a:lnTo>
                    <a:lnTo>
                      <a:pt x="296" y="156"/>
                    </a:lnTo>
                    <a:lnTo>
                      <a:pt x="296" y="167"/>
                    </a:lnTo>
                    <a:lnTo>
                      <a:pt x="296" y="178"/>
                    </a:lnTo>
                    <a:lnTo>
                      <a:pt x="296" y="192"/>
                    </a:lnTo>
                    <a:lnTo>
                      <a:pt x="296" y="205"/>
                    </a:lnTo>
                    <a:lnTo>
                      <a:pt x="295" y="214"/>
                    </a:lnTo>
                    <a:lnTo>
                      <a:pt x="294" y="224"/>
                    </a:lnTo>
                    <a:lnTo>
                      <a:pt x="294" y="235"/>
                    </a:lnTo>
                    <a:lnTo>
                      <a:pt x="292" y="247"/>
                    </a:lnTo>
                    <a:lnTo>
                      <a:pt x="290" y="257"/>
                    </a:lnTo>
                    <a:lnTo>
                      <a:pt x="288" y="267"/>
                    </a:lnTo>
                    <a:lnTo>
                      <a:pt x="285" y="279"/>
                    </a:lnTo>
                    <a:lnTo>
                      <a:pt x="282" y="288"/>
                    </a:lnTo>
                    <a:lnTo>
                      <a:pt x="280" y="299"/>
                    </a:lnTo>
                    <a:lnTo>
                      <a:pt x="277" y="309"/>
                    </a:lnTo>
                    <a:lnTo>
                      <a:pt x="273" y="319"/>
                    </a:lnTo>
                    <a:lnTo>
                      <a:pt x="270" y="330"/>
                    </a:lnTo>
                    <a:lnTo>
                      <a:pt x="265" y="343"/>
                    </a:lnTo>
                    <a:lnTo>
                      <a:pt x="260" y="355"/>
                    </a:lnTo>
                    <a:lnTo>
                      <a:pt x="340" y="386"/>
                    </a:lnTo>
                    <a:lnTo>
                      <a:pt x="140" y="40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6" name="Freeform 45"/>
              <p:cNvSpPr>
                <a:spLocks/>
              </p:cNvSpPr>
              <p:nvPr/>
            </p:nvSpPr>
            <p:spPr bwMode="auto">
              <a:xfrm>
                <a:off x="3970" y="2161"/>
                <a:ext cx="398" cy="359"/>
              </a:xfrm>
              <a:custGeom>
                <a:avLst/>
                <a:gdLst>
                  <a:gd name="T0" fmla="*/ 81 w 398"/>
                  <a:gd name="T1" fmla="*/ 0 h 359"/>
                  <a:gd name="T2" fmla="*/ 89 w 398"/>
                  <a:gd name="T3" fmla="*/ 4 h 359"/>
                  <a:gd name="T4" fmla="*/ 96 w 398"/>
                  <a:gd name="T5" fmla="*/ 7 h 359"/>
                  <a:gd name="T6" fmla="*/ 103 w 398"/>
                  <a:gd name="T7" fmla="*/ 10 h 359"/>
                  <a:gd name="T8" fmla="*/ 109 w 398"/>
                  <a:gd name="T9" fmla="*/ 14 h 359"/>
                  <a:gd name="T10" fmla="*/ 116 w 398"/>
                  <a:gd name="T11" fmla="*/ 18 h 359"/>
                  <a:gd name="T12" fmla="*/ 123 w 398"/>
                  <a:gd name="T13" fmla="*/ 22 h 359"/>
                  <a:gd name="T14" fmla="*/ 129 w 398"/>
                  <a:gd name="T15" fmla="*/ 26 h 359"/>
                  <a:gd name="T16" fmla="*/ 136 w 398"/>
                  <a:gd name="T17" fmla="*/ 29 h 359"/>
                  <a:gd name="T18" fmla="*/ 144 w 398"/>
                  <a:gd name="T19" fmla="*/ 35 h 359"/>
                  <a:gd name="T20" fmla="*/ 152 w 398"/>
                  <a:gd name="T21" fmla="*/ 40 h 359"/>
                  <a:gd name="T22" fmla="*/ 159 w 398"/>
                  <a:gd name="T23" fmla="*/ 45 h 359"/>
                  <a:gd name="T24" fmla="*/ 165 w 398"/>
                  <a:gd name="T25" fmla="*/ 50 h 359"/>
                  <a:gd name="T26" fmla="*/ 173 w 398"/>
                  <a:gd name="T27" fmla="*/ 55 h 359"/>
                  <a:gd name="T28" fmla="*/ 182 w 398"/>
                  <a:gd name="T29" fmla="*/ 61 h 359"/>
                  <a:gd name="T30" fmla="*/ 189 w 398"/>
                  <a:gd name="T31" fmla="*/ 67 h 359"/>
                  <a:gd name="T32" fmla="*/ 196 w 398"/>
                  <a:gd name="T33" fmla="*/ 73 h 359"/>
                  <a:gd name="T34" fmla="*/ 202 w 398"/>
                  <a:gd name="T35" fmla="*/ 79 h 359"/>
                  <a:gd name="T36" fmla="*/ 210 w 398"/>
                  <a:gd name="T37" fmla="*/ 86 h 359"/>
                  <a:gd name="T38" fmla="*/ 217 w 398"/>
                  <a:gd name="T39" fmla="*/ 92 h 359"/>
                  <a:gd name="T40" fmla="*/ 223 w 398"/>
                  <a:gd name="T41" fmla="*/ 98 h 359"/>
                  <a:gd name="T42" fmla="*/ 230 w 398"/>
                  <a:gd name="T43" fmla="*/ 105 h 359"/>
                  <a:gd name="T44" fmla="*/ 236 w 398"/>
                  <a:gd name="T45" fmla="*/ 110 h 359"/>
                  <a:gd name="T46" fmla="*/ 242 w 398"/>
                  <a:gd name="T47" fmla="*/ 117 h 359"/>
                  <a:gd name="T48" fmla="*/ 248 w 398"/>
                  <a:gd name="T49" fmla="*/ 124 h 359"/>
                  <a:gd name="T50" fmla="*/ 254 w 398"/>
                  <a:gd name="T51" fmla="*/ 132 h 359"/>
                  <a:gd name="T52" fmla="*/ 260 w 398"/>
                  <a:gd name="T53" fmla="*/ 139 h 359"/>
                  <a:gd name="T54" fmla="*/ 266 w 398"/>
                  <a:gd name="T55" fmla="*/ 146 h 359"/>
                  <a:gd name="T56" fmla="*/ 273 w 398"/>
                  <a:gd name="T57" fmla="*/ 155 h 359"/>
                  <a:gd name="T58" fmla="*/ 279 w 398"/>
                  <a:gd name="T59" fmla="*/ 163 h 359"/>
                  <a:gd name="T60" fmla="*/ 286 w 398"/>
                  <a:gd name="T61" fmla="*/ 172 h 359"/>
                  <a:gd name="T62" fmla="*/ 292 w 398"/>
                  <a:gd name="T63" fmla="*/ 181 h 359"/>
                  <a:gd name="T64" fmla="*/ 297 w 398"/>
                  <a:gd name="T65" fmla="*/ 191 h 359"/>
                  <a:gd name="T66" fmla="*/ 303 w 398"/>
                  <a:gd name="T67" fmla="*/ 201 h 359"/>
                  <a:gd name="T68" fmla="*/ 308 w 398"/>
                  <a:gd name="T69" fmla="*/ 210 h 359"/>
                  <a:gd name="T70" fmla="*/ 312 w 398"/>
                  <a:gd name="T71" fmla="*/ 218 h 359"/>
                  <a:gd name="T72" fmla="*/ 316 w 398"/>
                  <a:gd name="T73" fmla="*/ 227 h 359"/>
                  <a:gd name="T74" fmla="*/ 319 w 398"/>
                  <a:gd name="T75" fmla="*/ 234 h 359"/>
                  <a:gd name="T76" fmla="*/ 398 w 398"/>
                  <a:gd name="T77" fmla="*/ 204 h 359"/>
                  <a:gd name="T78" fmla="*/ 275 w 398"/>
                  <a:gd name="T79" fmla="*/ 359 h 359"/>
                  <a:gd name="T80" fmla="*/ 58 w 398"/>
                  <a:gd name="T81" fmla="*/ 334 h 359"/>
                  <a:gd name="T82" fmla="*/ 144 w 398"/>
                  <a:gd name="T83" fmla="*/ 301 h 359"/>
                  <a:gd name="T84" fmla="*/ 138 w 398"/>
                  <a:gd name="T85" fmla="*/ 290 h 359"/>
                  <a:gd name="T86" fmla="*/ 133 w 398"/>
                  <a:gd name="T87" fmla="*/ 279 h 359"/>
                  <a:gd name="T88" fmla="*/ 125 w 398"/>
                  <a:gd name="T89" fmla="*/ 268 h 359"/>
                  <a:gd name="T90" fmla="*/ 117 w 398"/>
                  <a:gd name="T91" fmla="*/ 256 h 359"/>
                  <a:gd name="T92" fmla="*/ 109 w 398"/>
                  <a:gd name="T93" fmla="*/ 246 h 359"/>
                  <a:gd name="T94" fmla="*/ 101 w 398"/>
                  <a:gd name="T95" fmla="*/ 236 h 359"/>
                  <a:gd name="T96" fmla="*/ 92 w 398"/>
                  <a:gd name="T97" fmla="*/ 227 h 359"/>
                  <a:gd name="T98" fmla="*/ 84 w 398"/>
                  <a:gd name="T99" fmla="*/ 219 h 359"/>
                  <a:gd name="T100" fmla="*/ 75 w 398"/>
                  <a:gd name="T101" fmla="*/ 211 h 359"/>
                  <a:gd name="T102" fmla="*/ 65 w 398"/>
                  <a:gd name="T103" fmla="*/ 202 h 359"/>
                  <a:gd name="T104" fmla="*/ 56 w 398"/>
                  <a:gd name="T105" fmla="*/ 195 h 359"/>
                  <a:gd name="T106" fmla="*/ 47 w 398"/>
                  <a:gd name="T107" fmla="*/ 188 h 359"/>
                  <a:gd name="T108" fmla="*/ 38 w 398"/>
                  <a:gd name="T109" fmla="*/ 182 h 359"/>
                  <a:gd name="T110" fmla="*/ 27 w 398"/>
                  <a:gd name="T111" fmla="*/ 175 h 359"/>
                  <a:gd name="T112" fmla="*/ 16 w 398"/>
                  <a:gd name="T113" fmla="*/ 169 h 359"/>
                  <a:gd name="T114" fmla="*/ 8 w 398"/>
                  <a:gd name="T115" fmla="*/ 166 h 359"/>
                  <a:gd name="T116" fmla="*/ 0 w 398"/>
                  <a:gd name="T117" fmla="*/ 161 h 359"/>
                  <a:gd name="T118" fmla="*/ 81 w 398"/>
                  <a:gd name="T119" fmla="*/ 0 h 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8"/>
                  <a:gd name="T181" fmla="*/ 0 h 359"/>
                  <a:gd name="T182" fmla="*/ 398 w 398"/>
                  <a:gd name="T183" fmla="*/ 359 h 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8" h="359">
                    <a:moveTo>
                      <a:pt x="81" y="0"/>
                    </a:moveTo>
                    <a:lnTo>
                      <a:pt x="89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9" y="14"/>
                    </a:lnTo>
                    <a:lnTo>
                      <a:pt x="116" y="18"/>
                    </a:lnTo>
                    <a:lnTo>
                      <a:pt x="123" y="22"/>
                    </a:lnTo>
                    <a:lnTo>
                      <a:pt x="129" y="26"/>
                    </a:lnTo>
                    <a:lnTo>
                      <a:pt x="136" y="29"/>
                    </a:lnTo>
                    <a:lnTo>
                      <a:pt x="144" y="35"/>
                    </a:lnTo>
                    <a:lnTo>
                      <a:pt x="152" y="40"/>
                    </a:lnTo>
                    <a:lnTo>
                      <a:pt x="159" y="45"/>
                    </a:lnTo>
                    <a:lnTo>
                      <a:pt x="165" y="50"/>
                    </a:lnTo>
                    <a:lnTo>
                      <a:pt x="173" y="55"/>
                    </a:lnTo>
                    <a:lnTo>
                      <a:pt x="182" y="61"/>
                    </a:lnTo>
                    <a:lnTo>
                      <a:pt x="189" y="67"/>
                    </a:lnTo>
                    <a:lnTo>
                      <a:pt x="196" y="73"/>
                    </a:lnTo>
                    <a:lnTo>
                      <a:pt x="202" y="79"/>
                    </a:lnTo>
                    <a:lnTo>
                      <a:pt x="210" y="86"/>
                    </a:lnTo>
                    <a:lnTo>
                      <a:pt x="217" y="92"/>
                    </a:lnTo>
                    <a:lnTo>
                      <a:pt x="223" y="98"/>
                    </a:lnTo>
                    <a:lnTo>
                      <a:pt x="230" y="105"/>
                    </a:lnTo>
                    <a:lnTo>
                      <a:pt x="236" y="110"/>
                    </a:lnTo>
                    <a:lnTo>
                      <a:pt x="242" y="117"/>
                    </a:lnTo>
                    <a:lnTo>
                      <a:pt x="248" y="124"/>
                    </a:lnTo>
                    <a:lnTo>
                      <a:pt x="254" y="132"/>
                    </a:lnTo>
                    <a:lnTo>
                      <a:pt x="260" y="139"/>
                    </a:lnTo>
                    <a:lnTo>
                      <a:pt x="266" y="146"/>
                    </a:lnTo>
                    <a:lnTo>
                      <a:pt x="273" y="155"/>
                    </a:lnTo>
                    <a:lnTo>
                      <a:pt x="279" y="163"/>
                    </a:lnTo>
                    <a:lnTo>
                      <a:pt x="286" y="172"/>
                    </a:lnTo>
                    <a:lnTo>
                      <a:pt x="292" y="181"/>
                    </a:lnTo>
                    <a:lnTo>
                      <a:pt x="297" y="191"/>
                    </a:lnTo>
                    <a:lnTo>
                      <a:pt x="303" y="201"/>
                    </a:lnTo>
                    <a:lnTo>
                      <a:pt x="308" y="210"/>
                    </a:lnTo>
                    <a:lnTo>
                      <a:pt x="312" y="218"/>
                    </a:lnTo>
                    <a:lnTo>
                      <a:pt x="316" y="227"/>
                    </a:lnTo>
                    <a:lnTo>
                      <a:pt x="319" y="234"/>
                    </a:lnTo>
                    <a:lnTo>
                      <a:pt x="398" y="204"/>
                    </a:lnTo>
                    <a:lnTo>
                      <a:pt x="275" y="359"/>
                    </a:lnTo>
                    <a:lnTo>
                      <a:pt x="58" y="334"/>
                    </a:lnTo>
                    <a:lnTo>
                      <a:pt x="144" y="301"/>
                    </a:lnTo>
                    <a:lnTo>
                      <a:pt x="138" y="290"/>
                    </a:lnTo>
                    <a:lnTo>
                      <a:pt x="133" y="279"/>
                    </a:lnTo>
                    <a:lnTo>
                      <a:pt x="125" y="268"/>
                    </a:lnTo>
                    <a:lnTo>
                      <a:pt x="117" y="256"/>
                    </a:lnTo>
                    <a:lnTo>
                      <a:pt x="109" y="246"/>
                    </a:lnTo>
                    <a:lnTo>
                      <a:pt x="101" y="236"/>
                    </a:lnTo>
                    <a:lnTo>
                      <a:pt x="92" y="227"/>
                    </a:lnTo>
                    <a:lnTo>
                      <a:pt x="84" y="219"/>
                    </a:lnTo>
                    <a:lnTo>
                      <a:pt x="75" y="211"/>
                    </a:lnTo>
                    <a:lnTo>
                      <a:pt x="65" y="202"/>
                    </a:lnTo>
                    <a:lnTo>
                      <a:pt x="56" y="195"/>
                    </a:lnTo>
                    <a:lnTo>
                      <a:pt x="47" y="188"/>
                    </a:lnTo>
                    <a:lnTo>
                      <a:pt x="38" y="182"/>
                    </a:lnTo>
                    <a:lnTo>
                      <a:pt x="27" y="175"/>
                    </a:lnTo>
                    <a:lnTo>
                      <a:pt x="16" y="169"/>
                    </a:lnTo>
                    <a:lnTo>
                      <a:pt x="8" y="166"/>
                    </a:lnTo>
                    <a:lnTo>
                      <a:pt x="0" y="16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7" name="Freeform 46"/>
              <p:cNvSpPr>
                <a:spLocks/>
              </p:cNvSpPr>
              <p:nvPr/>
            </p:nvSpPr>
            <p:spPr bwMode="auto">
              <a:xfrm>
                <a:off x="3691" y="2069"/>
                <a:ext cx="385" cy="294"/>
              </a:xfrm>
              <a:custGeom>
                <a:avLst/>
                <a:gdLst>
                  <a:gd name="T0" fmla="*/ 206 w 385"/>
                  <a:gd name="T1" fmla="*/ 294 h 294"/>
                  <a:gd name="T2" fmla="*/ 231 w 385"/>
                  <a:gd name="T3" fmla="*/ 237 h 294"/>
                  <a:gd name="T4" fmla="*/ 223 w 385"/>
                  <a:gd name="T5" fmla="*/ 235 h 294"/>
                  <a:gd name="T6" fmla="*/ 214 w 385"/>
                  <a:gd name="T7" fmla="*/ 233 h 294"/>
                  <a:gd name="T8" fmla="*/ 202 w 385"/>
                  <a:gd name="T9" fmla="*/ 231 h 294"/>
                  <a:gd name="T10" fmla="*/ 192 w 385"/>
                  <a:gd name="T11" fmla="*/ 229 h 294"/>
                  <a:gd name="T12" fmla="*/ 182 w 385"/>
                  <a:gd name="T13" fmla="*/ 228 h 294"/>
                  <a:gd name="T14" fmla="*/ 170 w 385"/>
                  <a:gd name="T15" fmla="*/ 227 h 294"/>
                  <a:gd name="T16" fmla="*/ 158 w 385"/>
                  <a:gd name="T17" fmla="*/ 226 h 294"/>
                  <a:gd name="T18" fmla="*/ 137 w 385"/>
                  <a:gd name="T19" fmla="*/ 226 h 294"/>
                  <a:gd name="T20" fmla="*/ 126 w 385"/>
                  <a:gd name="T21" fmla="*/ 226 h 294"/>
                  <a:gd name="T22" fmla="*/ 115 w 385"/>
                  <a:gd name="T23" fmla="*/ 227 h 294"/>
                  <a:gd name="T24" fmla="*/ 104 w 385"/>
                  <a:gd name="T25" fmla="*/ 228 h 294"/>
                  <a:gd name="T26" fmla="*/ 94 w 385"/>
                  <a:gd name="T27" fmla="*/ 230 h 294"/>
                  <a:gd name="T28" fmla="*/ 84 w 385"/>
                  <a:gd name="T29" fmla="*/ 232 h 294"/>
                  <a:gd name="T30" fmla="*/ 72 w 385"/>
                  <a:gd name="T31" fmla="*/ 234 h 294"/>
                  <a:gd name="T32" fmla="*/ 61 w 385"/>
                  <a:gd name="T33" fmla="*/ 238 h 294"/>
                  <a:gd name="T34" fmla="*/ 89 w 385"/>
                  <a:gd name="T35" fmla="*/ 117 h 294"/>
                  <a:gd name="T36" fmla="*/ 0 w 385"/>
                  <a:gd name="T37" fmla="*/ 69 h 294"/>
                  <a:gd name="T38" fmla="*/ 5 w 385"/>
                  <a:gd name="T39" fmla="*/ 67 h 294"/>
                  <a:gd name="T40" fmla="*/ 14 w 385"/>
                  <a:gd name="T41" fmla="*/ 64 h 294"/>
                  <a:gd name="T42" fmla="*/ 21 w 385"/>
                  <a:gd name="T43" fmla="*/ 62 h 294"/>
                  <a:gd name="T44" fmla="*/ 29 w 385"/>
                  <a:gd name="T45" fmla="*/ 60 h 294"/>
                  <a:gd name="T46" fmla="*/ 39 w 385"/>
                  <a:gd name="T47" fmla="*/ 58 h 294"/>
                  <a:gd name="T48" fmla="*/ 47 w 385"/>
                  <a:gd name="T49" fmla="*/ 56 h 294"/>
                  <a:gd name="T50" fmla="*/ 57 w 385"/>
                  <a:gd name="T51" fmla="*/ 54 h 294"/>
                  <a:gd name="T52" fmla="*/ 66 w 385"/>
                  <a:gd name="T53" fmla="*/ 52 h 294"/>
                  <a:gd name="T54" fmla="*/ 77 w 385"/>
                  <a:gd name="T55" fmla="*/ 51 h 294"/>
                  <a:gd name="T56" fmla="*/ 88 w 385"/>
                  <a:gd name="T57" fmla="*/ 49 h 294"/>
                  <a:gd name="T58" fmla="*/ 98 w 385"/>
                  <a:gd name="T59" fmla="*/ 48 h 294"/>
                  <a:gd name="T60" fmla="*/ 110 w 385"/>
                  <a:gd name="T61" fmla="*/ 48 h 294"/>
                  <a:gd name="T62" fmla="*/ 122 w 385"/>
                  <a:gd name="T63" fmla="*/ 47 h 294"/>
                  <a:gd name="T64" fmla="*/ 134 w 385"/>
                  <a:gd name="T65" fmla="*/ 47 h 294"/>
                  <a:gd name="T66" fmla="*/ 146 w 385"/>
                  <a:gd name="T67" fmla="*/ 47 h 294"/>
                  <a:gd name="T68" fmla="*/ 161 w 385"/>
                  <a:gd name="T69" fmla="*/ 47 h 294"/>
                  <a:gd name="T70" fmla="*/ 174 w 385"/>
                  <a:gd name="T71" fmla="*/ 48 h 294"/>
                  <a:gd name="T72" fmla="*/ 183 w 385"/>
                  <a:gd name="T73" fmla="*/ 48 h 294"/>
                  <a:gd name="T74" fmla="*/ 194 w 385"/>
                  <a:gd name="T75" fmla="*/ 49 h 294"/>
                  <a:gd name="T76" fmla="*/ 205 w 385"/>
                  <a:gd name="T77" fmla="*/ 50 h 294"/>
                  <a:gd name="T78" fmla="*/ 218 w 385"/>
                  <a:gd name="T79" fmla="*/ 51 h 294"/>
                  <a:gd name="T80" fmla="*/ 228 w 385"/>
                  <a:gd name="T81" fmla="*/ 53 h 294"/>
                  <a:gd name="T82" fmla="*/ 238 w 385"/>
                  <a:gd name="T83" fmla="*/ 55 h 294"/>
                  <a:gd name="T84" fmla="*/ 251 w 385"/>
                  <a:gd name="T85" fmla="*/ 58 h 294"/>
                  <a:gd name="T86" fmla="*/ 261 w 385"/>
                  <a:gd name="T87" fmla="*/ 60 h 294"/>
                  <a:gd name="T88" fmla="*/ 273 w 385"/>
                  <a:gd name="T89" fmla="*/ 63 h 294"/>
                  <a:gd name="T90" fmla="*/ 283 w 385"/>
                  <a:gd name="T91" fmla="*/ 65 h 294"/>
                  <a:gd name="T92" fmla="*/ 295 w 385"/>
                  <a:gd name="T93" fmla="*/ 69 h 294"/>
                  <a:gd name="T94" fmla="*/ 306 w 385"/>
                  <a:gd name="T95" fmla="*/ 72 h 294"/>
                  <a:gd name="T96" fmla="*/ 338 w 385"/>
                  <a:gd name="T97" fmla="*/ 0 h 294"/>
                  <a:gd name="T98" fmla="*/ 385 w 385"/>
                  <a:gd name="T99" fmla="*/ 200 h 294"/>
                  <a:gd name="T100" fmla="*/ 206 w 385"/>
                  <a:gd name="T101" fmla="*/ 294 h 2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5"/>
                  <a:gd name="T154" fmla="*/ 0 h 294"/>
                  <a:gd name="T155" fmla="*/ 385 w 385"/>
                  <a:gd name="T156" fmla="*/ 294 h 2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5" h="294">
                    <a:moveTo>
                      <a:pt x="206" y="294"/>
                    </a:moveTo>
                    <a:lnTo>
                      <a:pt x="231" y="237"/>
                    </a:lnTo>
                    <a:lnTo>
                      <a:pt x="223" y="235"/>
                    </a:lnTo>
                    <a:lnTo>
                      <a:pt x="214" y="233"/>
                    </a:lnTo>
                    <a:lnTo>
                      <a:pt x="202" y="231"/>
                    </a:lnTo>
                    <a:lnTo>
                      <a:pt x="192" y="229"/>
                    </a:lnTo>
                    <a:lnTo>
                      <a:pt x="182" y="228"/>
                    </a:lnTo>
                    <a:lnTo>
                      <a:pt x="170" y="227"/>
                    </a:lnTo>
                    <a:lnTo>
                      <a:pt x="158" y="226"/>
                    </a:lnTo>
                    <a:lnTo>
                      <a:pt x="137" y="226"/>
                    </a:lnTo>
                    <a:lnTo>
                      <a:pt x="126" y="226"/>
                    </a:lnTo>
                    <a:lnTo>
                      <a:pt x="115" y="227"/>
                    </a:lnTo>
                    <a:lnTo>
                      <a:pt x="104" y="228"/>
                    </a:lnTo>
                    <a:lnTo>
                      <a:pt x="94" y="230"/>
                    </a:lnTo>
                    <a:lnTo>
                      <a:pt x="84" y="232"/>
                    </a:lnTo>
                    <a:lnTo>
                      <a:pt x="72" y="234"/>
                    </a:lnTo>
                    <a:lnTo>
                      <a:pt x="61" y="238"/>
                    </a:lnTo>
                    <a:lnTo>
                      <a:pt x="89" y="117"/>
                    </a:lnTo>
                    <a:lnTo>
                      <a:pt x="0" y="69"/>
                    </a:lnTo>
                    <a:lnTo>
                      <a:pt x="5" y="67"/>
                    </a:lnTo>
                    <a:lnTo>
                      <a:pt x="14" y="64"/>
                    </a:lnTo>
                    <a:lnTo>
                      <a:pt x="21" y="62"/>
                    </a:lnTo>
                    <a:lnTo>
                      <a:pt x="29" y="60"/>
                    </a:lnTo>
                    <a:lnTo>
                      <a:pt x="39" y="58"/>
                    </a:lnTo>
                    <a:lnTo>
                      <a:pt x="47" y="56"/>
                    </a:lnTo>
                    <a:lnTo>
                      <a:pt x="57" y="54"/>
                    </a:lnTo>
                    <a:lnTo>
                      <a:pt x="66" y="52"/>
                    </a:lnTo>
                    <a:lnTo>
                      <a:pt x="77" y="51"/>
                    </a:lnTo>
                    <a:lnTo>
                      <a:pt x="88" y="49"/>
                    </a:lnTo>
                    <a:lnTo>
                      <a:pt x="98" y="48"/>
                    </a:lnTo>
                    <a:lnTo>
                      <a:pt x="110" y="48"/>
                    </a:lnTo>
                    <a:lnTo>
                      <a:pt x="122" y="47"/>
                    </a:lnTo>
                    <a:lnTo>
                      <a:pt x="134" y="47"/>
                    </a:lnTo>
                    <a:lnTo>
                      <a:pt x="146" y="47"/>
                    </a:lnTo>
                    <a:lnTo>
                      <a:pt x="161" y="47"/>
                    </a:lnTo>
                    <a:lnTo>
                      <a:pt x="174" y="48"/>
                    </a:lnTo>
                    <a:lnTo>
                      <a:pt x="183" y="48"/>
                    </a:lnTo>
                    <a:lnTo>
                      <a:pt x="194" y="49"/>
                    </a:lnTo>
                    <a:lnTo>
                      <a:pt x="205" y="50"/>
                    </a:lnTo>
                    <a:lnTo>
                      <a:pt x="218" y="51"/>
                    </a:lnTo>
                    <a:lnTo>
                      <a:pt x="228" y="53"/>
                    </a:lnTo>
                    <a:lnTo>
                      <a:pt x="238" y="55"/>
                    </a:lnTo>
                    <a:lnTo>
                      <a:pt x="251" y="58"/>
                    </a:lnTo>
                    <a:lnTo>
                      <a:pt x="261" y="60"/>
                    </a:lnTo>
                    <a:lnTo>
                      <a:pt x="273" y="63"/>
                    </a:lnTo>
                    <a:lnTo>
                      <a:pt x="283" y="65"/>
                    </a:lnTo>
                    <a:lnTo>
                      <a:pt x="295" y="69"/>
                    </a:lnTo>
                    <a:lnTo>
                      <a:pt x="306" y="72"/>
                    </a:lnTo>
                    <a:lnTo>
                      <a:pt x="338" y="0"/>
                    </a:lnTo>
                    <a:lnTo>
                      <a:pt x="385" y="200"/>
                    </a:lnTo>
                    <a:lnTo>
                      <a:pt x="206" y="294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6408" name="Freeform 47"/>
            <p:cNvSpPr>
              <a:spLocks/>
            </p:cNvSpPr>
            <p:nvPr/>
          </p:nvSpPr>
          <p:spPr bwMode="auto">
            <a:xfrm rot="-1584105">
              <a:off x="2794" y="2434"/>
              <a:ext cx="1008" cy="888"/>
            </a:xfrm>
            <a:custGeom>
              <a:avLst/>
              <a:gdLst>
                <a:gd name="T0" fmla="*/ 0 w 4728"/>
                <a:gd name="T1" fmla="*/ 0 h 4981"/>
                <a:gd name="T2" fmla="*/ 0 w 4728"/>
                <a:gd name="T3" fmla="*/ 0 h 4981"/>
                <a:gd name="T4" fmla="*/ 0 w 4728"/>
                <a:gd name="T5" fmla="*/ 0 h 4981"/>
                <a:gd name="T6" fmla="*/ 0 w 4728"/>
                <a:gd name="T7" fmla="*/ 0 h 4981"/>
                <a:gd name="T8" fmla="*/ 0 w 4728"/>
                <a:gd name="T9" fmla="*/ 0 h 4981"/>
                <a:gd name="T10" fmla="*/ 0 w 4728"/>
                <a:gd name="T11" fmla="*/ 0 h 4981"/>
                <a:gd name="T12" fmla="*/ 0 w 4728"/>
                <a:gd name="T13" fmla="*/ 0 h 4981"/>
                <a:gd name="T14" fmla="*/ 0 w 4728"/>
                <a:gd name="T15" fmla="*/ 0 h 4981"/>
                <a:gd name="T16" fmla="*/ 0 w 4728"/>
                <a:gd name="T17" fmla="*/ 0 h 4981"/>
                <a:gd name="T18" fmla="*/ 0 w 4728"/>
                <a:gd name="T19" fmla="*/ 0 h 4981"/>
                <a:gd name="T20" fmla="*/ 0 w 4728"/>
                <a:gd name="T21" fmla="*/ 0 h 4981"/>
                <a:gd name="T22" fmla="*/ 0 w 4728"/>
                <a:gd name="T23" fmla="*/ 0 h 4981"/>
                <a:gd name="T24" fmla="*/ 0 w 4728"/>
                <a:gd name="T25" fmla="*/ 0 h 49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28"/>
                <a:gd name="T40" fmla="*/ 0 h 4981"/>
                <a:gd name="T41" fmla="*/ 4728 w 4728"/>
                <a:gd name="T42" fmla="*/ 4981 h 49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28" h="4981">
                  <a:moveTo>
                    <a:pt x="1539" y="4981"/>
                  </a:moveTo>
                  <a:cubicBezTo>
                    <a:pt x="353" y="3843"/>
                    <a:pt x="0" y="2286"/>
                    <a:pt x="751" y="1502"/>
                  </a:cubicBezTo>
                  <a:cubicBezTo>
                    <a:pt x="751" y="1502"/>
                    <a:pt x="751" y="1502"/>
                    <a:pt x="751" y="1502"/>
                  </a:cubicBezTo>
                  <a:lnTo>
                    <a:pt x="1615" y="601"/>
                  </a:lnTo>
                  <a:cubicBezTo>
                    <a:pt x="2191" y="0"/>
                    <a:pt x="3279" y="14"/>
                    <a:pt x="4329" y="637"/>
                  </a:cubicBezTo>
                  <a:lnTo>
                    <a:pt x="4728" y="221"/>
                  </a:lnTo>
                  <a:lnTo>
                    <a:pt x="4691" y="1693"/>
                  </a:lnTo>
                  <a:lnTo>
                    <a:pt x="3068" y="1953"/>
                  </a:lnTo>
                  <a:lnTo>
                    <a:pt x="3466" y="1538"/>
                  </a:lnTo>
                  <a:cubicBezTo>
                    <a:pt x="2702" y="1085"/>
                    <a:pt x="1901" y="945"/>
                    <a:pt x="1294" y="1158"/>
                  </a:cubicBezTo>
                  <a:cubicBezTo>
                    <a:pt x="1033" y="2018"/>
                    <a:pt x="1479" y="3194"/>
                    <a:pt x="2403" y="4080"/>
                  </a:cubicBezTo>
                  <a:lnTo>
                    <a:pt x="1539" y="4981"/>
                  </a:lnTo>
                  <a:close/>
                </a:path>
              </a:pathLst>
            </a:custGeom>
            <a:solidFill>
              <a:srgbClr val="3333CC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09" name="Text Box 48"/>
            <p:cNvSpPr txBox="1">
              <a:spLocks noChangeArrowheads="1"/>
            </p:cNvSpPr>
            <p:nvPr/>
          </p:nvSpPr>
          <p:spPr bwMode="auto">
            <a:xfrm>
              <a:off x="-336" y="1968"/>
              <a:ext cx="3120" cy="1144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GB" sz="1600" b="1" u="sng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Village Organization (VO)</a:t>
              </a:r>
            </a:p>
            <a:p>
              <a:pPr algn="l" eaLnBrk="1" hangingPunct="1"/>
              <a:r>
                <a:rPr lang="en-GB" sz="14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</a:t>
              </a:r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Federation of Community Organizations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Leaders and General Body (all CO Presidents 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   and Managers)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All mohallas/settlements represented in VO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100% inclusion of poorest households through 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   COs</a:t>
              </a:r>
            </a:p>
          </p:txBody>
        </p:sp>
      </p:grpSp>
      <p:grpSp>
        <p:nvGrpSpPr>
          <p:cNvPr id="8" name="Group 49"/>
          <p:cNvGrpSpPr>
            <a:grpSpLocks/>
          </p:cNvGrpSpPr>
          <p:nvPr/>
        </p:nvGrpSpPr>
        <p:grpSpPr bwMode="auto">
          <a:xfrm>
            <a:off x="990601" y="811213"/>
            <a:ext cx="8539163" cy="2125662"/>
            <a:chOff x="-336" y="511"/>
            <a:chExt cx="5379" cy="1339"/>
          </a:xfrm>
        </p:grpSpPr>
        <p:grpSp>
          <p:nvGrpSpPr>
            <p:cNvPr id="9" name="Group 50"/>
            <p:cNvGrpSpPr>
              <a:grpSpLocks/>
            </p:cNvGrpSpPr>
            <p:nvPr/>
          </p:nvGrpSpPr>
          <p:grpSpPr bwMode="auto">
            <a:xfrm>
              <a:off x="3840" y="511"/>
              <a:ext cx="1203" cy="1121"/>
              <a:chOff x="3028" y="2069"/>
              <a:chExt cx="1079" cy="1025"/>
            </a:xfrm>
          </p:grpSpPr>
          <p:sp>
            <p:nvSpPr>
              <p:cNvPr id="16399" name="Freeform 51"/>
              <p:cNvSpPr>
                <a:spLocks/>
              </p:cNvSpPr>
              <p:nvPr/>
            </p:nvSpPr>
            <p:spPr bwMode="auto">
              <a:xfrm>
                <a:off x="3124" y="2091"/>
                <a:ext cx="391" cy="370"/>
              </a:xfrm>
              <a:custGeom>
                <a:avLst/>
                <a:gdLst>
                  <a:gd name="T0" fmla="*/ 0 w 391"/>
                  <a:gd name="T1" fmla="*/ 293 h 370"/>
                  <a:gd name="T2" fmla="*/ 4 w 391"/>
                  <a:gd name="T3" fmla="*/ 285 h 370"/>
                  <a:gd name="T4" fmla="*/ 8 w 391"/>
                  <a:gd name="T5" fmla="*/ 279 h 370"/>
                  <a:gd name="T6" fmla="*/ 12 w 391"/>
                  <a:gd name="T7" fmla="*/ 272 h 370"/>
                  <a:gd name="T8" fmla="*/ 15 w 391"/>
                  <a:gd name="T9" fmla="*/ 266 h 370"/>
                  <a:gd name="T10" fmla="*/ 19 w 391"/>
                  <a:gd name="T11" fmla="*/ 260 h 370"/>
                  <a:gd name="T12" fmla="*/ 24 w 391"/>
                  <a:gd name="T13" fmla="*/ 253 h 370"/>
                  <a:gd name="T14" fmla="*/ 28 w 391"/>
                  <a:gd name="T15" fmla="*/ 247 h 370"/>
                  <a:gd name="T16" fmla="*/ 32 w 391"/>
                  <a:gd name="T17" fmla="*/ 240 h 370"/>
                  <a:gd name="T18" fmla="*/ 37 w 391"/>
                  <a:gd name="T19" fmla="*/ 232 h 370"/>
                  <a:gd name="T20" fmla="*/ 43 w 391"/>
                  <a:gd name="T21" fmla="*/ 225 h 370"/>
                  <a:gd name="T22" fmla="*/ 48 w 391"/>
                  <a:gd name="T23" fmla="*/ 219 h 370"/>
                  <a:gd name="T24" fmla="*/ 53 w 391"/>
                  <a:gd name="T25" fmla="*/ 212 h 370"/>
                  <a:gd name="T26" fmla="*/ 59 w 391"/>
                  <a:gd name="T27" fmla="*/ 205 h 370"/>
                  <a:gd name="T28" fmla="*/ 65 w 391"/>
                  <a:gd name="T29" fmla="*/ 198 h 370"/>
                  <a:gd name="T30" fmla="*/ 71 w 391"/>
                  <a:gd name="T31" fmla="*/ 191 h 370"/>
                  <a:gd name="T32" fmla="*/ 77 w 391"/>
                  <a:gd name="T33" fmla="*/ 184 h 370"/>
                  <a:gd name="T34" fmla="*/ 83 w 391"/>
                  <a:gd name="T35" fmla="*/ 178 h 370"/>
                  <a:gd name="T36" fmla="*/ 91 w 391"/>
                  <a:gd name="T37" fmla="*/ 170 h 370"/>
                  <a:gd name="T38" fmla="*/ 98 w 391"/>
                  <a:gd name="T39" fmla="*/ 163 h 370"/>
                  <a:gd name="T40" fmla="*/ 104 w 391"/>
                  <a:gd name="T41" fmla="*/ 158 h 370"/>
                  <a:gd name="T42" fmla="*/ 112 w 391"/>
                  <a:gd name="T43" fmla="*/ 151 h 370"/>
                  <a:gd name="T44" fmla="*/ 117 w 391"/>
                  <a:gd name="T45" fmla="*/ 146 h 370"/>
                  <a:gd name="T46" fmla="*/ 124 w 391"/>
                  <a:gd name="T47" fmla="*/ 140 h 370"/>
                  <a:gd name="T48" fmla="*/ 131 w 391"/>
                  <a:gd name="T49" fmla="*/ 135 h 370"/>
                  <a:gd name="T50" fmla="*/ 140 w 391"/>
                  <a:gd name="T51" fmla="*/ 128 h 370"/>
                  <a:gd name="T52" fmla="*/ 147 w 391"/>
                  <a:gd name="T53" fmla="*/ 123 h 370"/>
                  <a:gd name="T54" fmla="*/ 155 w 391"/>
                  <a:gd name="T55" fmla="*/ 117 h 370"/>
                  <a:gd name="T56" fmla="*/ 164 w 391"/>
                  <a:gd name="T57" fmla="*/ 111 h 370"/>
                  <a:gd name="T58" fmla="*/ 173 w 391"/>
                  <a:gd name="T59" fmla="*/ 105 h 370"/>
                  <a:gd name="T60" fmla="*/ 183 w 391"/>
                  <a:gd name="T61" fmla="*/ 98 h 370"/>
                  <a:gd name="T62" fmla="*/ 192 w 391"/>
                  <a:gd name="T63" fmla="*/ 93 h 370"/>
                  <a:gd name="T64" fmla="*/ 202 w 391"/>
                  <a:gd name="T65" fmla="*/ 88 h 370"/>
                  <a:gd name="T66" fmla="*/ 213 w 391"/>
                  <a:gd name="T67" fmla="*/ 82 h 370"/>
                  <a:gd name="T68" fmla="*/ 222 w 391"/>
                  <a:gd name="T69" fmla="*/ 78 h 370"/>
                  <a:gd name="T70" fmla="*/ 230 w 391"/>
                  <a:gd name="T71" fmla="*/ 73 h 370"/>
                  <a:gd name="T72" fmla="*/ 240 w 391"/>
                  <a:gd name="T73" fmla="*/ 69 h 370"/>
                  <a:gd name="T74" fmla="*/ 247 w 391"/>
                  <a:gd name="T75" fmla="*/ 67 h 370"/>
                  <a:gd name="T76" fmla="*/ 217 w 391"/>
                  <a:gd name="T77" fmla="*/ 0 h 370"/>
                  <a:gd name="T78" fmla="*/ 391 w 391"/>
                  <a:gd name="T79" fmla="*/ 95 h 370"/>
                  <a:gd name="T80" fmla="*/ 346 w 391"/>
                  <a:gd name="T81" fmla="*/ 291 h 370"/>
                  <a:gd name="T82" fmla="*/ 318 w 391"/>
                  <a:gd name="T83" fmla="*/ 232 h 370"/>
                  <a:gd name="T84" fmla="*/ 306 w 391"/>
                  <a:gd name="T85" fmla="*/ 238 h 370"/>
                  <a:gd name="T86" fmla="*/ 295 w 391"/>
                  <a:gd name="T87" fmla="*/ 243 h 370"/>
                  <a:gd name="T88" fmla="*/ 283 w 391"/>
                  <a:gd name="T89" fmla="*/ 251 h 370"/>
                  <a:gd name="T90" fmla="*/ 270 w 391"/>
                  <a:gd name="T91" fmla="*/ 259 h 370"/>
                  <a:gd name="T92" fmla="*/ 260 w 391"/>
                  <a:gd name="T93" fmla="*/ 266 h 370"/>
                  <a:gd name="T94" fmla="*/ 250 w 391"/>
                  <a:gd name="T95" fmla="*/ 274 h 370"/>
                  <a:gd name="T96" fmla="*/ 240 w 391"/>
                  <a:gd name="T97" fmla="*/ 282 h 370"/>
                  <a:gd name="T98" fmla="*/ 231 w 391"/>
                  <a:gd name="T99" fmla="*/ 290 h 370"/>
                  <a:gd name="T100" fmla="*/ 223 w 391"/>
                  <a:gd name="T101" fmla="*/ 298 h 370"/>
                  <a:gd name="T102" fmla="*/ 214 w 391"/>
                  <a:gd name="T103" fmla="*/ 307 h 370"/>
                  <a:gd name="T104" fmla="*/ 207 w 391"/>
                  <a:gd name="T105" fmla="*/ 316 h 370"/>
                  <a:gd name="T106" fmla="*/ 199 w 391"/>
                  <a:gd name="T107" fmla="*/ 325 h 370"/>
                  <a:gd name="T108" fmla="*/ 193 w 391"/>
                  <a:gd name="T109" fmla="*/ 333 h 370"/>
                  <a:gd name="T110" fmla="*/ 186 w 391"/>
                  <a:gd name="T111" fmla="*/ 344 h 370"/>
                  <a:gd name="T112" fmla="*/ 179 w 391"/>
                  <a:gd name="T113" fmla="*/ 354 h 370"/>
                  <a:gd name="T114" fmla="*/ 176 w 391"/>
                  <a:gd name="T115" fmla="*/ 362 h 370"/>
                  <a:gd name="T116" fmla="*/ 171 w 391"/>
                  <a:gd name="T117" fmla="*/ 370 h 370"/>
                  <a:gd name="T118" fmla="*/ 0 w 391"/>
                  <a:gd name="T119" fmla="*/ 293 h 3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1"/>
                  <a:gd name="T181" fmla="*/ 0 h 370"/>
                  <a:gd name="T182" fmla="*/ 391 w 391"/>
                  <a:gd name="T183" fmla="*/ 370 h 3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1" h="370">
                    <a:moveTo>
                      <a:pt x="0" y="293"/>
                    </a:moveTo>
                    <a:lnTo>
                      <a:pt x="4" y="285"/>
                    </a:lnTo>
                    <a:lnTo>
                      <a:pt x="8" y="279"/>
                    </a:lnTo>
                    <a:lnTo>
                      <a:pt x="12" y="272"/>
                    </a:lnTo>
                    <a:lnTo>
                      <a:pt x="15" y="266"/>
                    </a:lnTo>
                    <a:lnTo>
                      <a:pt x="19" y="260"/>
                    </a:lnTo>
                    <a:lnTo>
                      <a:pt x="24" y="253"/>
                    </a:lnTo>
                    <a:lnTo>
                      <a:pt x="28" y="247"/>
                    </a:lnTo>
                    <a:lnTo>
                      <a:pt x="32" y="240"/>
                    </a:lnTo>
                    <a:lnTo>
                      <a:pt x="37" y="232"/>
                    </a:lnTo>
                    <a:lnTo>
                      <a:pt x="43" y="225"/>
                    </a:lnTo>
                    <a:lnTo>
                      <a:pt x="48" y="219"/>
                    </a:lnTo>
                    <a:lnTo>
                      <a:pt x="53" y="212"/>
                    </a:lnTo>
                    <a:lnTo>
                      <a:pt x="59" y="205"/>
                    </a:lnTo>
                    <a:lnTo>
                      <a:pt x="65" y="198"/>
                    </a:lnTo>
                    <a:lnTo>
                      <a:pt x="71" y="191"/>
                    </a:lnTo>
                    <a:lnTo>
                      <a:pt x="77" y="184"/>
                    </a:lnTo>
                    <a:lnTo>
                      <a:pt x="83" y="178"/>
                    </a:lnTo>
                    <a:lnTo>
                      <a:pt x="91" y="170"/>
                    </a:lnTo>
                    <a:lnTo>
                      <a:pt x="98" y="163"/>
                    </a:lnTo>
                    <a:lnTo>
                      <a:pt x="104" y="158"/>
                    </a:lnTo>
                    <a:lnTo>
                      <a:pt x="112" y="151"/>
                    </a:lnTo>
                    <a:lnTo>
                      <a:pt x="117" y="146"/>
                    </a:lnTo>
                    <a:lnTo>
                      <a:pt x="124" y="140"/>
                    </a:lnTo>
                    <a:lnTo>
                      <a:pt x="131" y="135"/>
                    </a:lnTo>
                    <a:lnTo>
                      <a:pt x="140" y="128"/>
                    </a:lnTo>
                    <a:lnTo>
                      <a:pt x="147" y="123"/>
                    </a:lnTo>
                    <a:lnTo>
                      <a:pt x="155" y="117"/>
                    </a:lnTo>
                    <a:lnTo>
                      <a:pt x="164" y="111"/>
                    </a:lnTo>
                    <a:lnTo>
                      <a:pt x="173" y="105"/>
                    </a:lnTo>
                    <a:lnTo>
                      <a:pt x="183" y="98"/>
                    </a:lnTo>
                    <a:lnTo>
                      <a:pt x="192" y="93"/>
                    </a:lnTo>
                    <a:lnTo>
                      <a:pt x="202" y="88"/>
                    </a:lnTo>
                    <a:lnTo>
                      <a:pt x="213" y="82"/>
                    </a:lnTo>
                    <a:lnTo>
                      <a:pt x="222" y="78"/>
                    </a:lnTo>
                    <a:lnTo>
                      <a:pt x="230" y="73"/>
                    </a:lnTo>
                    <a:lnTo>
                      <a:pt x="240" y="69"/>
                    </a:lnTo>
                    <a:lnTo>
                      <a:pt x="247" y="67"/>
                    </a:lnTo>
                    <a:lnTo>
                      <a:pt x="217" y="0"/>
                    </a:lnTo>
                    <a:lnTo>
                      <a:pt x="391" y="95"/>
                    </a:lnTo>
                    <a:lnTo>
                      <a:pt x="346" y="291"/>
                    </a:lnTo>
                    <a:lnTo>
                      <a:pt x="318" y="232"/>
                    </a:lnTo>
                    <a:lnTo>
                      <a:pt x="306" y="238"/>
                    </a:lnTo>
                    <a:lnTo>
                      <a:pt x="295" y="243"/>
                    </a:lnTo>
                    <a:lnTo>
                      <a:pt x="283" y="251"/>
                    </a:lnTo>
                    <a:lnTo>
                      <a:pt x="270" y="259"/>
                    </a:lnTo>
                    <a:lnTo>
                      <a:pt x="260" y="266"/>
                    </a:lnTo>
                    <a:lnTo>
                      <a:pt x="250" y="274"/>
                    </a:lnTo>
                    <a:lnTo>
                      <a:pt x="240" y="282"/>
                    </a:lnTo>
                    <a:lnTo>
                      <a:pt x="231" y="290"/>
                    </a:lnTo>
                    <a:lnTo>
                      <a:pt x="223" y="298"/>
                    </a:lnTo>
                    <a:lnTo>
                      <a:pt x="214" y="307"/>
                    </a:lnTo>
                    <a:lnTo>
                      <a:pt x="207" y="316"/>
                    </a:lnTo>
                    <a:lnTo>
                      <a:pt x="199" y="325"/>
                    </a:lnTo>
                    <a:lnTo>
                      <a:pt x="193" y="333"/>
                    </a:lnTo>
                    <a:lnTo>
                      <a:pt x="186" y="344"/>
                    </a:lnTo>
                    <a:lnTo>
                      <a:pt x="179" y="354"/>
                    </a:lnTo>
                    <a:lnTo>
                      <a:pt x="176" y="362"/>
                    </a:lnTo>
                    <a:lnTo>
                      <a:pt x="171" y="370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00FF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0" name="Freeform 52"/>
              <p:cNvSpPr>
                <a:spLocks/>
              </p:cNvSpPr>
              <p:nvPr/>
            </p:nvSpPr>
            <p:spPr bwMode="auto">
              <a:xfrm>
                <a:off x="3028" y="2352"/>
                <a:ext cx="344" cy="411"/>
              </a:xfrm>
              <a:custGeom>
                <a:avLst/>
                <a:gdLst>
                  <a:gd name="T0" fmla="*/ 344 w 344"/>
                  <a:gd name="T1" fmla="*/ 170 h 411"/>
                  <a:gd name="T2" fmla="*/ 256 w 344"/>
                  <a:gd name="T3" fmla="*/ 136 h 411"/>
                  <a:gd name="T4" fmla="*/ 253 w 344"/>
                  <a:gd name="T5" fmla="*/ 143 h 411"/>
                  <a:gd name="T6" fmla="*/ 251 w 344"/>
                  <a:gd name="T7" fmla="*/ 151 h 411"/>
                  <a:gd name="T8" fmla="*/ 248 w 344"/>
                  <a:gd name="T9" fmla="*/ 159 h 411"/>
                  <a:gd name="T10" fmla="*/ 246 w 344"/>
                  <a:gd name="T11" fmla="*/ 168 h 411"/>
                  <a:gd name="T12" fmla="*/ 244 w 344"/>
                  <a:gd name="T13" fmla="*/ 179 h 411"/>
                  <a:gd name="T14" fmla="*/ 242 w 344"/>
                  <a:gd name="T15" fmla="*/ 188 h 411"/>
                  <a:gd name="T16" fmla="*/ 241 w 344"/>
                  <a:gd name="T17" fmla="*/ 198 h 411"/>
                  <a:gd name="T18" fmla="*/ 240 w 344"/>
                  <a:gd name="T19" fmla="*/ 209 h 411"/>
                  <a:gd name="T20" fmla="*/ 239 w 344"/>
                  <a:gd name="T21" fmla="*/ 220 h 411"/>
                  <a:gd name="T22" fmla="*/ 239 w 344"/>
                  <a:gd name="T23" fmla="*/ 241 h 411"/>
                  <a:gd name="T24" fmla="*/ 239 w 344"/>
                  <a:gd name="T25" fmla="*/ 251 h 411"/>
                  <a:gd name="T26" fmla="*/ 240 w 344"/>
                  <a:gd name="T27" fmla="*/ 261 h 411"/>
                  <a:gd name="T28" fmla="*/ 241 w 344"/>
                  <a:gd name="T29" fmla="*/ 271 h 411"/>
                  <a:gd name="T30" fmla="*/ 243 w 344"/>
                  <a:gd name="T31" fmla="*/ 281 h 411"/>
                  <a:gd name="T32" fmla="*/ 245 w 344"/>
                  <a:gd name="T33" fmla="*/ 291 h 411"/>
                  <a:gd name="T34" fmla="*/ 248 w 344"/>
                  <a:gd name="T35" fmla="*/ 302 h 411"/>
                  <a:gd name="T36" fmla="*/ 251 w 344"/>
                  <a:gd name="T37" fmla="*/ 313 h 411"/>
                  <a:gd name="T38" fmla="*/ 87 w 344"/>
                  <a:gd name="T39" fmla="*/ 411 h 411"/>
                  <a:gd name="T40" fmla="*/ 83 w 344"/>
                  <a:gd name="T41" fmla="*/ 401 h 411"/>
                  <a:gd name="T42" fmla="*/ 80 w 344"/>
                  <a:gd name="T43" fmla="*/ 392 h 411"/>
                  <a:gd name="T44" fmla="*/ 77 w 344"/>
                  <a:gd name="T45" fmla="*/ 384 h 411"/>
                  <a:gd name="T46" fmla="*/ 74 w 344"/>
                  <a:gd name="T47" fmla="*/ 375 h 411"/>
                  <a:gd name="T48" fmla="*/ 71 w 344"/>
                  <a:gd name="T49" fmla="*/ 368 h 411"/>
                  <a:gd name="T50" fmla="*/ 68 w 344"/>
                  <a:gd name="T51" fmla="*/ 359 h 411"/>
                  <a:gd name="T52" fmla="*/ 66 w 344"/>
                  <a:gd name="T53" fmla="*/ 351 h 411"/>
                  <a:gd name="T54" fmla="*/ 64 w 344"/>
                  <a:gd name="T55" fmla="*/ 343 h 411"/>
                  <a:gd name="T56" fmla="*/ 62 w 344"/>
                  <a:gd name="T57" fmla="*/ 335 h 411"/>
                  <a:gd name="T58" fmla="*/ 60 w 344"/>
                  <a:gd name="T59" fmla="*/ 326 h 411"/>
                  <a:gd name="T60" fmla="*/ 58 w 344"/>
                  <a:gd name="T61" fmla="*/ 316 h 411"/>
                  <a:gd name="T62" fmla="*/ 56 w 344"/>
                  <a:gd name="T63" fmla="*/ 307 h 411"/>
                  <a:gd name="T64" fmla="*/ 54 w 344"/>
                  <a:gd name="T65" fmla="*/ 297 h 411"/>
                  <a:gd name="T66" fmla="*/ 53 w 344"/>
                  <a:gd name="T67" fmla="*/ 287 h 411"/>
                  <a:gd name="T68" fmla="*/ 52 w 344"/>
                  <a:gd name="T69" fmla="*/ 277 h 411"/>
                  <a:gd name="T70" fmla="*/ 51 w 344"/>
                  <a:gd name="T71" fmla="*/ 266 h 411"/>
                  <a:gd name="T72" fmla="*/ 50 w 344"/>
                  <a:gd name="T73" fmla="*/ 255 h 411"/>
                  <a:gd name="T74" fmla="*/ 50 w 344"/>
                  <a:gd name="T75" fmla="*/ 244 h 411"/>
                  <a:gd name="T76" fmla="*/ 50 w 344"/>
                  <a:gd name="T77" fmla="*/ 232 h 411"/>
                  <a:gd name="T78" fmla="*/ 50 w 344"/>
                  <a:gd name="T79" fmla="*/ 218 h 411"/>
                  <a:gd name="T80" fmla="*/ 51 w 344"/>
                  <a:gd name="T81" fmla="*/ 205 h 411"/>
                  <a:gd name="T82" fmla="*/ 51 w 344"/>
                  <a:gd name="T83" fmla="*/ 196 h 411"/>
                  <a:gd name="T84" fmla="*/ 52 w 344"/>
                  <a:gd name="T85" fmla="*/ 186 h 411"/>
                  <a:gd name="T86" fmla="*/ 53 w 344"/>
                  <a:gd name="T87" fmla="*/ 176 h 411"/>
                  <a:gd name="T88" fmla="*/ 55 w 344"/>
                  <a:gd name="T89" fmla="*/ 164 h 411"/>
                  <a:gd name="T90" fmla="*/ 57 w 344"/>
                  <a:gd name="T91" fmla="*/ 154 h 411"/>
                  <a:gd name="T92" fmla="*/ 59 w 344"/>
                  <a:gd name="T93" fmla="*/ 144 h 411"/>
                  <a:gd name="T94" fmla="*/ 61 w 344"/>
                  <a:gd name="T95" fmla="*/ 132 h 411"/>
                  <a:gd name="T96" fmla="*/ 64 w 344"/>
                  <a:gd name="T97" fmla="*/ 123 h 411"/>
                  <a:gd name="T98" fmla="*/ 66 w 344"/>
                  <a:gd name="T99" fmla="*/ 111 h 411"/>
                  <a:gd name="T100" fmla="*/ 69 w 344"/>
                  <a:gd name="T101" fmla="*/ 102 h 411"/>
                  <a:gd name="T102" fmla="*/ 73 w 344"/>
                  <a:gd name="T103" fmla="*/ 91 h 411"/>
                  <a:gd name="T104" fmla="*/ 76 w 344"/>
                  <a:gd name="T105" fmla="*/ 81 h 411"/>
                  <a:gd name="T106" fmla="*/ 81 w 344"/>
                  <a:gd name="T107" fmla="*/ 68 h 411"/>
                  <a:gd name="T108" fmla="*/ 0 w 344"/>
                  <a:gd name="T109" fmla="*/ 35 h 411"/>
                  <a:gd name="T110" fmla="*/ 214 w 344"/>
                  <a:gd name="T111" fmla="*/ 0 h 411"/>
                  <a:gd name="T112" fmla="*/ 344 w 344"/>
                  <a:gd name="T113" fmla="*/ 170 h 4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44"/>
                  <a:gd name="T172" fmla="*/ 0 h 411"/>
                  <a:gd name="T173" fmla="*/ 344 w 344"/>
                  <a:gd name="T174" fmla="*/ 411 h 4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44" h="411">
                    <a:moveTo>
                      <a:pt x="344" y="170"/>
                    </a:moveTo>
                    <a:lnTo>
                      <a:pt x="256" y="136"/>
                    </a:lnTo>
                    <a:lnTo>
                      <a:pt x="253" y="143"/>
                    </a:lnTo>
                    <a:lnTo>
                      <a:pt x="251" y="151"/>
                    </a:lnTo>
                    <a:lnTo>
                      <a:pt x="248" y="159"/>
                    </a:lnTo>
                    <a:lnTo>
                      <a:pt x="246" y="168"/>
                    </a:lnTo>
                    <a:lnTo>
                      <a:pt x="244" y="179"/>
                    </a:lnTo>
                    <a:lnTo>
                      <a:pt x="242" y="188"/>
                    </a:lnTo>
                    <a:lnTo>
                      <a:pt x="241" y="198"/>
                    </a:lnTo>
                    <a:lnTo>
                      <a:pt x="240" y="209"/>
                    </a:lnTo>
                    <a:lnTo>
                      <a:pt x="239" y="220"/>
                    </a:lnTo>
                    <a:lnTo>
                      <a:pt x="239" y="241"/>
                    </a:lnTo>
                    <a:lnTo>
                      <a:pt x="239" y="251"/>
                    </a:lnTo>
                    <a:lnTo>
                      <a:pt x="240" y="261"/>
                    </a:lnTo>
                    <a:lnTo>
                      <a:pt x="241" y="271"/>
                    </a:lnTo>
                    <a:lnTo>
                      <a:pt x="243" y="281"/>
                    </a:lnTo>
                    <a:lnTo>
                      <a:pt x="245" y="291"/>
                    </a:lnTo>
                    <a:lnTo>
                      <a:pt x="248" y="302"/>
                    </a:lnTo>
                    <a:lnTo>
                      <a:pt x="251" y="313"/>
                    </a:lnTo>
                    <a:lnTo>
                      <a:pt x="87" y="411"/>
                    </a:lnTo>
                    <a:lnTo>
                      <a:pt x="83" y="401"/>
                    </a:lnTo>
                    <a:lnTo>
                      <a:pt x="80" y="392"/>
                    </a:lnTo>
                    <a:lnTo>
                      <a:pt x="77" y="384"/>
                    </a:lnTo>
                    <a:lnTo>
                      <a:pt x="74" y="375"/>
                    </a:lnTo>
                    <a:lnTo>
                      <a:pt x="71" y="368"/>
                    </a:lnTo>
                    <a:lnTo>
                      <a:pt x="68" y="359"/>
                    </a:lnTo>
                    <a:lnTo>
                      <a:pt x="66" y="351"/>
                    </a:lnTo>
                    <a:lnTo>
                      <a:pt x="64" y="343"/>
                    </a:lnTo>
                    <a:lnTo>
                      <a:pt x="62" y="335"/>
                    </a:lnTo>
                    <a:lnTo>
                      <a:pt x="60" y="326"/>
                    </a:lnTo>
                    <a:lnTo>
                      <a:pt x="58" y="316"/>
                    </a:lnTo>
                    <a:lnTo>
                      <a:pt x="56" y="307"/>
                    </a:lnTo>
                    <a:lnTo>
                      <a:pt x="54" y="297"/>
                    </a:lnTo>
                    <a:lnTo>
                      <a:pt x="53" y="287"/>
                    </a:lnTo>
                    <a:lnTo>
                      <a:pt x="52" y="277"/>
                    </a:lnTo>
                    <a:lnTo>
                      <a:pt x="51" y="266"/>
                    </a:lnTo>
                    <a:lnTo>
                      <a:pt x="50" y="255"/>
                    </a:lnTo>
                    <a:lnTo>
                      <a:pt x="50" y="244"/>
                    </a:lnTo>
                    <a:lnTo>
                      <a:pt x="50" y="232"/>
                    </a:lnTo>
                    <a:lnTo>
                      <a:pt x="50" y="218"/>
                    </a:lnTo>
                    <a:lnTo>
                      <a:pt x="51" y="205"/>
                    </a:lnTo>
                    <a:lnTo>
                      <a:pt x="51" y="196"/>
                    </a:lnTo>
                    <a:lnTo>
                      <a:pt x="52" y="186"/>
                    </a:lnTo>
                    <a:lnTo>
                      <a:pt x="53" y="176"/>
                    </a:lnTo>
                    <a:lnTo>
                      <a:pt x="55" y="164"/>
                    </a:lnTo>
                    <a:lnTo>
                      <a:pt x="57" y="154"/>
                    </a:lnTo>
                    <a:lnTo>
                      <a:pt x="59" y="144"/>
                    </a:lnTo>
                    <a:lnTo>
                      <a:pt x="61" y="132"/>
                    </a:lnTo>
                    <a:lnTo>
                      <a:pt x="64" y="123"/>
                    </a:lnTo>
                    <a:lnTo>
                      <a:pt x="66" y="111"/>
                    </a:lnTo>
                    <a:lnTo>
                      <a:pt x="69" y="102"/>
                    </a:lnTo>
                    <a:lnTo>
                      <a:pt x="73" y="91"/>
                    </a:lnTo>
                    <a:lnTo>
                      <a:pt x="76" y="81"/>
                    </a:lnTo>
                    <a:lnTo>
                      <a:pt x="81" y="68"/>
                    </a:lnTo>
                    <a:lnTo>
                      <a:pt x="0" y="35"/>
                    </a:lnTo>
                    <a:lnTo>
                      <a:pt x="214" y="0"/>
                    </a:lnTo>
                    <a:lnTo>
                      <a:pt x="344" y="170"/>
                    </a:lnTo>
                    <a:close/>
                  </a:path>
                </a:pathLst>
              </a:custGeom>
              <a:solidFill>
                <a:srgbClr val="008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1" name="Freeform 53"/>
              <p:cNvSpPr>
                <a:spLocks/>
              </p:cNvSpPr>
              <p:nvPr/>
            </p:nvSpPr>
            <p:spPr bwMode="auto">
              <a:xfrm>
                <a:off x="3043" y="2649"/>
                <a:ext cx="391" cy="352"/>
              </a:xfrm>
              <a:custGeom>
                <a:avLst/>
                <a:gdLst>
                  <a:gd name="T0" fmla="*/ 311 w 391"/>
                  <a:gd name="T1" fmla="*/ 352 h 352"/>
                  <a:gd name="T2" fmla="*/ 303 w 391"/>
                  <a:gd name="T3" fmla="*/ 348 h 352"/>
                  <a:gd name="T4" fmla="*/ 296 w 391"/>
                  <a:gd name="T5" fmla="*/ 345 h 352"/>
                  <a:gd name="T6" fmla="*/ 289 w 391"/>
                  <a:gd name="T7" fmla="*/ 342 h 352"/>
                  <a:gd name="T8" fmla="*/ 283 w 391"/>
                  <a:gd name="T9" fmla="*/ 338 h 352"/>
                  <a:gd name="T10" fmla="*/ 276 w 391"/>
                  <a:gd name="T11" fmla="*/ 335 h 352"/>
                  <a:gd name="T12" fmla="*/ 269 w 391"/>
                  <a:gd name="T13" fmla="*/ 331 h 352"/>
                  <a:gd name="T14" fmla="*/ 262 w 391"/>
                  <a:gd name="T15" fmla="*/ 327 h 352"/>
                  <a:gd name="T16" fmla="*/ 255 w 391"/>
                  <a:gd name="T17" fmla="*/ 323 h 352"/>
                  <a:gd name="T18" fmla="*/ 247 w 391"/>
                  <a:gd name="T19" fmla="*/ 317 h 352"/>
                  <a:gd name="T20" fmla="*/ 239 w 391"/>
                  <a:gd name="T21" fmla="*/ 312 h 352"/>
                  <a:gd name="T22" fmla="*/ 232 w 391"/>
                  <a:gd name="T23" fmla="*/ 307 h 352"/>
                  <a:gd name="T24" fmla="*/ 226 w 391"/>
                  <a:gd name="T25" fmla="*/ 302 h 352"/>
                  <a:gd name="T26" fmla="*/ 218 w 391"/>
                  <a:gd name="T27" fmla="*/ 297 h 352"/>
                  <a:gd name="T28" fmla="*/ 210 w 391"/>
                  <a:gd name="T29" fmla="*/ 291 h 352"/>
                  <a:gd name="T30" fmla="*/ 203 w 391"/>
                  <a:gd name="T31" fmla="*/ 286 h 352"/>
                  <a:gd name="T32" fmla="*/ 196 w 391"/>
                  <a:gd name="T33" fmla="*/ 279 h 352"/>
                  <a:gd name="T34" fmla="*/ 190 w 391"/>
                  <a:gd name="T35" fmla="*/ 274 h 352"/>
                  <a:gd name="T36" fmla="*/ 181 w 391"/>
                  <a:gd name="T37" fmla="*/ 266 h 352"/>
                  <a:gd name="T38" fmla="*/ 174 w 391"/>
                  <a:gd name="T39" fmla="*/ 260 h 352"/>
                  <a:gd name="T40" fmla="*/ 168 w 391"/>
                  <a:gd name="T41" fmla="*/ 254 h 352"/>
                  <a:gd name="T42" fmla="*/ 161 w 391"/>
                  <a:gd name="T43" fmla="*/ 247 h 352"/>
                  <a:gd name="T44" fmla="*/ 156 w 391"/>
                  <a:gd name="T45" fmla="*/ 242 h 352"/>
                  <a:gd name="T46" fmla="*/ 150 w 391"/>
                  <a:gd name="T47" fmla="*/ 235 h 352"/>
                  <a:gd name="T48" fmla="*/ 144 w 391"/>
                  <a:gd name="T49" fmla="*/ 228 h 352"/>
                  <a:gd name="T50" fmla="*/ 137 w 391"/>
                  <a:gd name="T51" fmla="*/ 220 h 352"/>
                  <a:gd name="T52" fmla="*/ 131 w 391"/>
                  <a:gd name="T53" fmla="*/ 214 h 352"/>
                  <a:gd name="T54" fmla="*/ 125 w 391"/>
                  <a:gd name="T55" fmla="*/ 206 h 352"/>
                  <a:gd name="T56" fmla="*/ 118 w 391"/>
                  <a:gd name="T57" fmla="*/ 197 h 352"/>
                  <a:gd name="T58" fmla="*/ 112 w 391"/>
                  <a:gd name="T59" fmla="*/ 189 h 352"/>
                  <a:gd name="T60" fmla="*/ 106 w 391"/>
                  <a:gd name="T61" fmla="*/ 180 h 352"/>
                  <a:gd name="T62" fmla="*/ 100 w 391"/>
                  <a:gd name="T63" fmla="*/ 171 h 352"/>
                  <a:gd name="T64" fmla="*/ 94 w 391"/>
                  <a:gd name="T65" fmla="*/ 161 h 352"/>
                  <a:gd name="T66" fmla="*/ 88 w 391"/>
                  <a:gd name="T67" fmla="*/ 151 h 352"/>
                  <a:gd name="T68" fmla="*/ 84 w 391"/>
                  <a:gd name="T69" fmla="*/ 143 h 352"/>
                  <a:gd name="T70" fmla="*/ 79 w 391"/>
                  <a:gd name="T71" fmla="*/ 134 h 352"/>
                  <a:gd name="T72" fmla="*/ 75 w 391"/>
                  <a:gd name="T73" fmla="*/ 125 h 352"/>
                  <a:gd name="T74" fmla="*/ 0 w 391"/>
                  <a:gd name="T75" fmla="*/ 159 h 352"/>
                  <a:gd name="T76" fmla="*/ 123 w 391"/>
                  <a:gd name="T77" fmla="*/ 0 h 352"/>
                  <a:gd name="T78" fmla="*/ 331 w 391"/>
                  <a:gd name="T79" fmla="*/ 17 h 352"/>
                  <a:gd name="T80" fmla="*/ 247 w 391"/>
                  <a:gd name="T81" fmla="*/ 52 h 352"/>
                  <a:gd name="T82" fmla="*/ 252 w 391"/>
                  <a:gd name="T83" fmla="*/ 62 h 352"/>
                  <a:gd name="T84" fmla="*/ 259 w 391"/>
                  <a:gd name="T85" fmla="*/ 73 h 352"/>
                  <a:gd name="T86" fmla="*/ 266 w 391"/>
                  <a:gd name="T87" fmla="*/ 84 h 352"/>
                  <a:gd name="T88" fmla="*/ 275 w 391"/>
                  <a:gd name="T89" fmla="*/ 97 h 352"/>
                  <a:gd name="T90" fmla="*/ 282 w 391"/>
                  <a:gd name="T91" fmla="*/ 106 h 352"/>
                  <a:gd name="T92" fmla="*/ 291 w 391"/>
                  <a:gd name="T93" fmla="*/ 116 h 352"/>
                  <a:gd name="T94" fmla="*/ 299 w 391"/>
                  <a:gd name="T95" fmla="*/ 125 h 352"/>
                  <a:gd name="T96" fmla="*/ 307 w 391"/>
                  <a:gd name="T97" fmla="*/ 133 h 352"/>
                  <a:gd name="T98" fmla="*/ 316 w 391"/>
                  <a:gd name="T99" fmla="*/ 141 h 352"/>
                  <a:gd name="T100" fmla="*/ 326 w 391"/>
                  <a:gd name="T101" fmla="*/ 150 h 352"/>
                  <a:gd name="T102" fmla="*/ 335 w 391"/>
                  <a:gd name="T103" fmla="*/ 157 h 352"/>
                  <a:gd name="T104" fmla="*/ 345 w 391"/>
                  <a:gd name="T105" fmla="*/ 164 h 352"/>
                  <a:gd name="T106" fmla="*/ 354 w 391"/>
                  <a:gd name="T107" fmla="*/ 170 h 352"/>
                  <a:gd name="T108" fmla="*/ 365 w 391"/>
                  <a:gd name="T109" fmla="*/ 177 h 352"/>
                  <a:gd name="T110" fmla="*/ 376 w 391"/>
                  <a:gd name="T111" fmla="*/ 183 h 352"/>
                  <a:gd name="T112" fmla="*/ 384 w 391"/>
                  <a:gd name="T113" fmla="*/ 186 h 352"/>
                  <a:gd name="T114" fmla="*/ 391 w 391"/>
                  <a:gd name="T115" fmla="*/ 190 h 352"/>
                  <a:gd name="T116" fmla="*/ 311 w 391"/>
                  <a:gd name="T117" fmla="*/ 352 h 3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352"/>
                  <a:gd name="T179" fmla="*/ 391 w 391"/>
                  <a:gd name="T180" fmla="*/ 352 h 3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352">
                    <a:moveTo>
                      <a:pt x="311" y="352"/>
                    </a:moveTo>
                    <a:lnTo>
                      <a:pt x="303" y="348"/>
                    </a:lnTo>
                    <a:lnTo>
                      <a:pt x="296" y="345"/>
                    </a:lnTo>
                    <a:lnTo>
                      <a:pt x="289" y="342"/>
                    </a:lnTo>
                    <a:lnTo>
                      <a:pt x="283" y="338"/>
                    </a:lnTo>
                    <a:lnTo>
                      <a:pt x="276" y="335"/>
                    </a:lnTo>
                    <a:lnTo>
                      <a:pt x="269" y="331"/>
                    </a:lnTo>
                    <a:lnTo>
                      <a:pt x="262" y="327"/>
                    </a:lnTo>
                    <a:lnTo>
                      <a:pt x="255" y="323"/>
                    </a:lnTo>
                    <a:lnTo>
                      <a:pt x="247" y="317"/>
                    </a:lnTo>
                    <a:lnTo>
                      <a:pt x="239" y="312"/>
                    </a:lnTo>
                    <a:lnTo>
                      <a:pt x="232" y="307"/>
                    </a:lnTo>
                    <a:lnTo>
                      <a:pt x="226" y="302"/>
                    </a:lnTo>
                    <a:lnTo>
                      <a:pt x="218" y="297"/>
                    </a:lnTo>
                    <a:lnTo>
                      <a:pt x="210" y="291"/>
                    </a:lnTo>
                    <a:lnTo>
                      <a:pt x="203" y="286"/>
                    </a:lnTo>
                    <a:lnTo>
                      <a:pt x="196" y="279"/>
                    </a:lnTo>
                    <a:lnTo>
                      <a:pt x="190" y="274"/>
                    </a:lnTo>
                    <a:lnTo>
                      <a:pt x="181" y="266"/>
                    </a:lnTo>
                    <a:lnTo>
                      <a:pt x="174" y="260"/>
                    </a:lnTo>
                    <a:lnTo>
                      <a:pt x="168" y="254"/>
                    </a:lnTo>
                    <a:lnTo>
                      <a:pt x="161" y="247"/>
                    </a:lnTo>
                    <a:lnTo>
                      <a:pt x="156" y="242"/>
                    </a:lnTo>
                    <a:lnTo>
                      <a:pt x="150" y="235"/>
                    </a:lnTo>
                    <a:lnTo>
                      <a:pt x="144" y="228"/>
                    </a:lnTo>
                    <a:lnTo>
                      <a:pt x="137" y="220"/>
                    </a:lnTo>
                    <a:lnTo>
                      <a:pt x="131" y="214"/>
                    </a:lnTo>
                    <a:lnTo>
                      <a:pt x="125" y="206"/>
                    </a:lnTo>
                    <a:lnTo>
                      <a:pt x="118" y="197"/>
                    </a:lnTo>
                    <a:lnTo>
                      <a:pt x="112" y="189"/>
                    </a:lnTo>
                    <a:lnTo>
                      <a:pt x="106" y="180"/>
                    </a:lnTo>
                    <a:lnTo>
                      <a:pt x="100" y="171"/>
                    </a:lnTo>
                    <a:lnTo>
                      <a:pt x="94" y="161"/>
                    </a:lnTo>
                    <a:lnTo>
                      <a:pt x="88" y="151"/>
                    </a:lnTo>
                    <a:lnTo>
                      <a:pt x="84" y="143"/>
                    </a:lnTo>
                    <a:lnTo>
                      <a:pt x="79" y="134"/>
                    </a:lnTo>
                    <a:lnTo>
                      <a:pt x="75" y="125"/>
                    </a:lnTo>
                    <a:lnTo>
                      <a:pt x="0" y="159"/>
                    </a:lnTo>
                    <a:lnTo>
                      <a:pt x="123" y="0"/>
                    </a:lnTo>
                    <a:lnTo>
                      <a:pt x="331" y="17"/>
                    </a:lnTo>
                    <a:lnTo>
                      <a:pt x="247" y="52"/>
                    </a:lnTo>
                    <a:lnTo>
                      <a:pt x="252" y="62"/>
                    </a:lnTo>
                    <a:lnTo>
                      <a:pt x="259" y="73"/>
                    </a:lnTo>
                    <a:lnTo>
                      <a:pt x="266" y="84"/>
                    </a:lnTo>
                    <a:lnTo>
                      <a:pt x="275" y="97"/>
                    </a:lnTo>
                    <a:lnTo>
                      <a:pt x="282" y="106"/>
                    </a:lnTo>
                    <a:lnTo>
                      <a:pt x="291" y="116"/>
                    </a:lnTo>
                    <a:lnTo>
                      <a:pt x="299" y="125"/>
                    </a:lnTo>
                    <a:lnTo>
                      <a:pt x="307" y="133"/>
                    </a:lnTo>
                    <a:lnTo>
                      <a:pt x="316" y="141"/>
                    </a:lnTo>
                    <a:lnTo>
                      <a:pt x="326" y="150"/>
                    </a:lnTo>
                    <a:lnTo>
                      <a:pt x="335" y="157"/>
                    </a:lnTo>
                    <a:lnTo>
                      <a:pt x="345" y="164"/>
                    </a:lnTo>
                    <a:lnTo>
                      <a:pt x="354" y="170"/>
                    </a:lnTo>
                    <a:lnTo>
                      <a:pt x="365" y="177"/>
                    </a:lnTo>
                    <a:lnTo>
                      <a:pt x="376" y="183"/>
                    </a:lnTo>
                    <a:lnTo>
                      <a:pt x="384" y="186"/>
                    </a:lnTo>
                    <a:lnTo>
                      <a:pt x="391" y="190"/>
                    </a:lnTo>
                    <a:lnTo>
                      <a:pt x="311" y="352"/>
                    </a:lnTo>
                    <a:close/>
                  </a:path>
                </a:pathLst>
              </a:custGeom>
              <a:solidFill>
                <a:srgbClr val="FF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2" name="Freeform 54"/>
              <p:cNvSpPr>
                <a:spLocks/>
              </p:cNvSpPr>
              <p:nvPr/>
            </p:nvSpPr>
            <p:spPr bwMode="auto">
              <a:xfrm>
                <a:off x="3338" y="2772"/>
                <a:ext cx="424" cy="322"/>
              </a:xfrm>
              <a:custGeom>
                <a:avLst/>
                <a:gdLst>
                  <a:gd name="T0" fmla="*/ 170 w 424"/>
                  <a:gd name="T1" fmla="*/ 0 h 322"/>
                  <a:gd name="T2" fmla="*/ 135 w 424"/>
                  <a:gd name="T3" fmla="*/ 83 h 322"/>
                  <a:gd name="T4" fmla="*/ 143 w 424"/>
                  <a:gd name="T5" fmla="*/ 86 h 322"/>
                  <a:gd name="T6" fmla="*/ 150 w 424"/>
                  <a:gd name="T7" fmla="*/ 88 h 322"/>
                  <a:gd name="T8" fmla="*/ 159 w 424"/>
                  <a:gd name="T9" fmla="*/ 91 h 322"/>
                  <a:gd name="T10" fmla="*/ 168 w 424"/>
                  <a:gd name="T11" fmla="*/ 93 h 322"/>
                  <a:gd name="T12" fmla="*/ 179 w 424"/>
                  <a:gd name="T13" fmla="*/ 95 h 322"/>
                  <a:gd name="T14" fmla="*/ 189 w 424"/>
                  <a:gd name="T15" fmla="*/ 96 h 322"/>
                  <a:gd name="T16" fmla="*/ 199 w 424"/>
                  <a:gd name="T17" fmla="*/ 98 h 322"/>
                  <a:gd name="T18" fmla="*/ 211 w 424"/>
                  <a:gd name="T19" fmla="*/ 99 h 322"/>
                  <a:gd name="T20" fmla="*/ 223 w 424"/>
                  <a:gd name="T21" fmla="*/ 100 h 322"/>
                  <a:gd name="T22" fmla="*/ 245 w 424"/>
                  <a:gd name="T23" fmla="*/ 100 h 322"/>
                  <a:gd name="T24" fmla="*/ 256 w 424"/>
                  <a:gd name="T25" fmla="*/ 100 h 322"/>
                  <a:gd name="T26" fmla="*/ 266 w 424"/>
                  <a:gd name="T27" fmla="*/ 99 h 322"/>
                  <a:gd name="T28" fmla="*/ 277 w 424"/>
                  <a:gd name="T29" fmla="*/ 97 h 322"/>
                  <a:gd name="T30" fmla="*/ 288 w 424"/>
                  <a:gd name="T31" fmla="*/ 95 h 322"/>
                  <a:gd name="T32" fmla="*/ 298 w 424"/>
                  <a:gd name="T33" fmla="*/ 94 h 322"/>
                  <a:gd name="T34" fmla="*/ 310 w 424"/>
                  <a:gd name="T35" fmla="*/ 91 h 322"/>
                  <a:gd name="T36" fmla="*/ 321 w 424"/>
                  <a:gd name="T37" fmla="*/ 88 h 322"/>
                  <a:gd name="T38" fmla="*/ 424 w 424"/>
                  <a:gd name="T39" fmla="*/ 243 h 322"/>
                  <a:gd name="T40" fmla="*/ 414 w 424"/>
                  <a:gd name="T41" fmla="*/ 247 h 322"/>
                  <a:gd name="T42" fmla="*/ 405 w 424"/>
                  <a:gd name="T43" fmla="*/ 250 h 322"/>
                  <a:gd name="T44" fmla="*/ 396 w 424"/>
                  <a:gd name="T45" fmla="*/ 253 h 322"/>
                  <a:gd name="T46" fmla="*/ 387 w 424"/>
                  <a:gd name="T47" fmla="*/ 256 h 322"/>
                  <a:gd name="T48" fmla="*/ 379 w 424"/>
                  <a:gd name="T49" fmla="*/ 258 h 322"/>
                  <a:gd name="T50" fmla="*/ 369 w 424"/>
                  <a:gd name="T51" fmla="*/ 261 h 322"/>
                  <a:gd name="T52" fmla="*/ 361 w 424"/>
                  <a:gd name="T53" fmla="*/ 263 h 322"/>
                  <a:gd name="T54" fmla="*/ 353 w 424"/>
                  <a:gd name="T55" fmla="*/ 265 h 322"/>
                  <a:gd name="T56" fmla="*/ 344 w 424"/>
                  <a:gd name="T57" fmla="*/ 267 h 322"/>
                  <a:gd name="T58" fmla="*/ 335 w 424"/>
                  <a:gd name="T59" fmla="*/ 269 h 322"/>
                  <a:gd name="T60" fmla="*/ 324 w 424"/>
                  <a:gd name="T61" fmla="*/ 271 h 322"/>
                  <a:gd name="T62" fmla="*/ 315 w 424"/>
                  <a:gd name="T63" fmla="*/ 273 h 322"/>
                  <a:gd name="T64" fmla="*/ 305 w 424"/>
                  <a:gd name="T65" fmla="*/ 275 h 322"/>
                  <a:gd name="T66" fmla="*/ 294 w 424"/>
                  <a:gd name="T67" fmla="*/ 276 h 322"/>
                  <a:gd name="T68" fmla="*/ 283 w 424"/>
                  <a:gd name="T69" fmla="*/ 277 h 322"/>
                  <a:gd name="T70" fmla="*/ 271 w 424"/>
                  <a:gd name="T71" fmla="*/ 277 h 322"/>
                  <a:gd name="T72" fmla="*/ 259 w 424"/>
                  <a:gd name="T73" fmla="*/ 278 h 322"/>
                  <a:gd name="T74" fmla="*/ 248 w 424"/>
                  <a:gd name="T75" fmla="*/ 278 h 322"/>
                  <a:gd name="T76" fmla="*/ 236 w 424"/>
                  <a:gd name="T77" fmla="*/ 278 h 322"/>
                  <a:gd name="T78" fmla="*/ 221 w 424"/>
                  <a:gd name="T79" fmla="*/ 278 h 322"/>
                  <a:gd name="T80" fmla="*/ 207 w 424"/>
                  <a:gd name="T81" fmla="*/ 278 h 322"/>
                  <a:gd name="T82" fmla="*/ 198 w 424"/>
                  <a:gd name="T83" fmla="*/ 277 h 322"/>
                  <a:gd name="T84" fmla="*/ 187 w 424"/>
                  <a:gd name="T85" fmla="*/ 277 h 322"/>
                  <a:gd name="T86" fmla="*/ 176 w 424"/>
                  <a:gd name="T87" fmla="*/ 276 h 322"/>
                  <a:gd name="T88" fmla="*/ 164 w 424"/>
                  <a:gd name="T89" fmla="*/ 274 h 322"/>
                  <a:gd name="T90" fmla="*/ 153 w 424"/>
                  <a:gd name="T91" fmla="*/ 272 h 322"/>
                  <a:gd name="T92" fmla="*/ 143 w 424"/>
                  <a:gd name="T93" fmla="*/ 271 h 322"/>
                  <a:gd name="T94" fmla="*/ 130 w 424"/>
                  <a:gd name="T95" fmla="*/ 268 h 322"/>
                  <a:gd name="T96" fmla="*/ 120 w 424"/>
                  <a:gd name="T97" fmla="*/ 265 h 322"/>
                  <a:gd name="T98" fmla="*/ 108 w 424"/>
                  <a:gd name="T99" fmla="*/ 263 h 322"/>
                  <a:gd name="T100" fmla="*/ 98 w 424"/>
                  <a:gd name="T101" fmla="*/ 260 h 322"/>
                  <a:gd name="T102" fmla="*/ 87 w 424"/>
                  <a:gd name="T103" fmla="*/ 257 h 322"/>
                  <a:gd name="T104" fmla="*/ 76 w 424"/>
                  <a:gd name="T105" fmla="*/ 254 h 322"/>
                  <a:gd name="T106" fmla="*/ 63 w 424"/>
                  <a:gd name="T107" fmla="*/ 249 h 322"/>
                  <a:gd name="T108" fmla="*/ 30 w 424"/>
                  <a:gd name="T109" fmla="*/ 322 h 322"/>
                  <a:gd name="T110" fmla="*/ 0 w 424"/>
                  <a:gd name="T111" fmla="*/ 115 h 322"/>
                  <a:gd name="T112" fmla="*/ 170 w 424"/>
                  <a:gd name="T113" fmla="*/ 0 h 3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4"/>
                  <a:gd name="T172" fmla="*/ 0 h 322"/>
                  <a:gd name="T173" fmla="*/ 424 w 424"/>
                  <a:gd name="T174" fmla="*/ 322 h 32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4" h="322">
                    <a:moveTo>
                      <a:pt x="170" y="0"/>
                    </a:moveTo>
                    <a:lnTo>
                      <a:pt x="135" y="83"/>
                    </a:lnTo>
                    <a:lnTo>
                      <a:pt x="143" y="86"/>
                    </a:lnTo>
                    <a:lnTo>
                      <a:pt x="150" y="88"/>
                    </a:lnTo>
                    <a:lnTo>
                      <a:pt x="159" y="91"/>
                    </a:lnTo>
                    <a:lnTo>
                      <a:pt x="168" y="93"/>
                    </a:lnTo>
                    <a:lnTo>
                      <a:pt x="179" y="95"/>
                    </a:lnTo>
                    <a:lnTo>
                      <a:pt x="189" y="96"/>
                    </a:lnTo>
                    <a:lnTo>
                      <a:pt x="199" y="98"/>
                    </a:lnTo>
                    <a:lnTo>
                      <a:pt x="211" y="99"/>
                    </a:lnTo>
                    <a:lnTo>
                      <a:pt x="223" y="100"/>
                    </a:lnTo>
                    <a:lnTo>
                      <a:pt x="245" y="100"/>
                    </a:lnTo>
                    <a:lnTo>
                      <a:pt x="256" y="100"/>
                    </a:lnTo>
                    <a:lnTo>
                      <a:pt x="266" y="99"/>
                    </a:lnTo>
                    <a:lnTo>
                      <a:pt x="277" y="97"/>
                    </a:lnTo>
                    <a:lnTo>
                      <a:pt x="288" y="95"/>
                    </a:lnTo>
                    <a:lnTo>
                      <a:pt x="298" y="94"/>
                    </a:lnTo>
                    <a:lnTo>
                      <a:pt x="310" y="91"/>
                    </a:lnTo>
                    <a:lnTo>
                      <a:pt x="321" y="88"/>
                    </a:lnTo>
                    <a:lnTo>
                      <a:pt x="424" y="243"/>
                    </a:lnTo>
                    <a:lnTo>
                      <a:pt x="414" y="247"/>
                    </a:lnTo>
                    <a:lnTo>
                      <a:pt x="405" y="250"/>
                    </a:lnTo>
                    <a:lnTo>
                      <a:pt x="396" y="253"/>
                    </a:lnTo>
                    <a:lnTo>
                      <a:pt x="387" y="256"/>
                    </a:lnTo>
                    <a:lnTo>
                      <a:pt x="379" y="258"/>
                    </a:lnTo>
                    <a:lnTo>
                      <a:pt x="369" y="261"/>
                    </a:lnTo>
                    <a:lnTo>
                      <a:pt x="361" y="263"/>
                    </a:lnTo>
                    <a:lnTo>
                      <a:pt x="353" y="265"/>
                    </a:lnTo>
                    <a:lnTo>
                      <a:pt x="344" y="267"/>
                    </a:lnTo>
                    <a:lnTo>
                      <a:pt x="335" y="269"/>
                    </a:lnTo>
                    <a:lnTo>
                      <a:pt x="324" y="271"/>
                    </a:lnTo>
                    <a:lnTo>
                      <a:pt x="315" y="273"/>
                    </a:lnTo>
                    <a:lnTo>
                      <a:pt x="305" y="275"/>
                    </a:lnTo>
                    <a:lnTo>
                      <a:pt x="294" y="276"/>
                    </a:lnTo>
                    <a:lnTo>
                      <a:pt x="283" y="277"/>
                    </a:lnTo>
                    <a:lnTo>
                      <a:pt x="271" y="277"/>
                    </a:lnTo>
                    <a:lnTo>
                      <a:pt x="259" y="278"/>
                    </a:lnTo>
                    <a:lnTo>
                      <a:pt x="248" y="278"/>
                    </a:lnTo>
                    <a:lnTo>
                      <a:pt x="236" y="278"/>
                    </a:lnTo>
                    <a:lnTo>
                      <a:pt x="221" y="278"/>
                    </a:lnTo>
                    <a:lnTo>
                      <a:pt x="207" y="278"/>
                    </a:lnTo>
                    <a:lnTo>
                      <a:pt x="198" y="277"/>
                    </a:lnTo>
                    <a:lnTo>
                      <a:pt x="187" y="277"/>
                    </a:lnTo>
                    <a:lnTo>
                      <a:pt x="176" y="276"/>
                    </a:lnTo>
                    <a:lnTo>
                      <a:pt x="164" y="274"/>
                    </a:lnTo>
                    <a:lnTo>
                      <a:pt x="153" y="272"/>
                    </a:lnTo>
                    <a:lnTo>
                      <a:pt x="143" y="271"/>
                    </a:lnTo>
                    <a:lnTo>
                      <a:pt x="130" y="268"/>
                    </a:lnTo>
                    <a:lnTo>
                      <a:pt x="120" y="265"/>
                    </a:lnTo>
                    <a:lnTo>
                      <a:pt x="108" y="263"/>
                    </a:lnTo>
                    <a:lnTo>
                      <a:pt x="98" y="260"/>
                    </a:lnTo>
                    <a:lnTo>
                      <a:pt x="87" y="257"/>
                    </a:lnTo>
                    <a:lnTo>
                      <a:pt x="76" y="254"/>
                    </a:lnTo>
                    <a:lnTo>
                      <a:pt x="63" y="249"/>
                    </a:lnTo>
                    <a:lnTo>
                      <a:pt x="30" y="322"/>
                    </a:lnTo>
                    <a:lnTo>
                      <a:pt x="0" y="115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3" name="Freeform 55"/>
              <p:cNvSpPr>
                <a:spLocks/>
              </p:cNvSpPr>
              <p:nvPr/>
            </p:nvSpPr>
            <p:spPr bwMode="auto">
              <a:xfrm>
                <a:off x="3644" y="2709"/>
                <a:ext cx="369" cy="349"/>
              </a:xfrm>
              <a:custGeom>
                <a:avLst/>
                <a:gdLst>
                  <a:gd name="T0" fmla="*/ 369 w 369"/>
                  <a:gd name="T1" fmla="*/ 77 h 349"/>
                  <a:gd name="T2" fmla="*/ 364 w 369"/>
                  <a:gd name="T3" fmla="*/ 84 h 349"/>
                  <a:gd name="T4" fmla="*/ 361 w 369"/>
                  <a:gd name="T5" fmla="*/ 91 h 349"/>
                  <a:gd name="T6" fmla="*/ 357 w 369"/>
                  <a:gd name="T7" fmla="*/ 97 h 349"/>
                  <a:gd name="T8" fmla="*/ 354 w 369"/>
                  <a:gd name="T9" fmla="*/ 103 h 349"/>
                  <a:gd name="T10" fmla="*/ 350 w 369"/>
                  <a:gd name="T11" fmla="*/ 110 h 349"/>
                  <a:gd name="T12" fmla="*/ 346 w 369"/>
                  <a:gd name="T13" fmla="*/ 117 h 349"/>
                  <a:gd name="T14" fmla="*/ 342 w 369"/>
                  <a:gd name="T15" fmla="*/ 123 h 349"/>
                  <a:gd name="T16" fmla="*/ 337 w 369"/>
                  <a:gd name="T17" fmla="*/ 130 h 349"/>
                  <a:gd name="T18" fmla="*/ 332 w 369"/>
                  <a:gd name="T19" fmla="*/ 137 h 349"/>
                  <a:gd name="T20" fmla="*/ 326 w 369"/>
                  <a:gd name="T21" fmla="*/ 144 h 349"/>
                  <a:gd name="T22" fmla="*/ 321 w 369"/>
                  <a:gd name="T23" fmla="*/ 151 h 349"/>
                  <a:gd name="T24" fmla="*/ 316 w 369"/>
                  <a:gd name="T25" fmla="*/ 157 h 349"/>
                  <a:gd name="T26" fmla="*/ 310 w 369"/>
                  <a:gd name="T27" fmla="*/ 164 h 349"/>
                  <a:gd name="T28" fmla="*/ 304 w 369"/>
                  <a:gd name="T29" fmla="*/ 172 h 349"/>
                  <a:gd name="T30" fmla="*/ 298 w 369"/>
                  <a:gd name="T31" fmla="*/ 179 h 349"/>
                  <a:gd name="T32" fmla="*/ 291 w 369"/>
                  <a:gd name="T33" fmla="*/ 186 h 349"/>
                  <a:gd name="T34" fmla="*/ 286 w 369"/>
                  <a:gd name="T35" fmla="*/ 192 h 349"/>
                  <a:gd name="T36" fmla="*/ 278 w 369"/>
                  <a:gd name="T37" fmla="*/ 200 h 349"/>
                  <a:gd name="T38" fmla="*/ 271 w 369"/>
                  <a:gd name="T39" fmla="*/ 206 h 349"/>
                  <a:gd name="T40" fmla="*/ 265 w 369"/>
                  <a:gd name="T41" fmla="*/ 212 h 349"/>
                  <a:gd name="T42" fmla="*/ 257 w 369"/>
                  <a:gd name="T43" fmla="*/ 219 h 349"/>
                  <a:gd name="T44" fmla="*/ 252 w 369"/>
                  <a:gd name="T45" fmla="*/ 224 h 349"/>
                  <a:gd name="T46" fmla="*/ 245 w 369"/>
                  <a:gd name="T47" fmla="*/ 229 h 349"/>
                  <a:gd name="T48" fmla="*/ 237 w 369"/>
                  <a:gd name="T49" fmla="*/ 235 h 349"/>
                  <a:gd name="T50" fmla="*/ 229 w 369"/>
                  <a:gd name="T51" fmla="*/ 241 h 349"/>
                  <a:gd name="T52" fmla="*/ 222 w 369"/>
                  <a:gd name="T53" fmla="*/ 246 h 349"/>
                  <a:gd name="T54" fmla="*/ 214 w 369"/>
                  <a:gd name="T55" fmla="*/ 252 h 349"/>
                  <a:gd name="T56" fmla="*/ 204 w 369"/>
                  <a:gd name="T57" fmla="*/ 259 h 349"/>
                  <a:gd name="T58" fmla="*/ 196 w 369"/>
                  <a:gd name="T59" fmla="*/ 265 h 349"/>
                  <a:gd name="T60" fmla="*/ 187 w 369"/>
                  <a:gd name="T61" fmla="*/ 271 h 349"/>
                  <a:gd name="T62" fmla="*/ 177 w 369"/>
                  <a:gd name="T63" fmla="*/ 277 h 349"/>
                  <a:gd name="T64" fmla="*/ 167 w 369"/>
                  <a:gd name="T65" fmla="*/ 282 h 349"/>
                  <a:gd name="T66" fmla="*/ 218 w 369"/>
                  <a:gd name="T67" fmla="*/ 349 h 349"/>
                  <a:gd name="T68" fmla="*/ 15 w 369"/>
                  <a:gd name="T69" fmla="*/ 263 h 349"/>
                  <a:gd name="T70" fmla="*/ 0 w 369"/>
                  <a:gd name="T71" fmla="*/ 93 h 349"/>
                  <a:gd name="T72" fmla="*/ 42 w 369"/>
                  <a:gd name="T73" fmla="*/ 141 h 349"/>
                  <a:gd name="T74" fmla="*/ 52 w 369"/>
                  <a:gd name="T75" fmla="*/ 136 h 349"/>
                  <a:gd name="T76" fmla="*/ 61 w 369"/>
                  <a:gd name="T77" fmla="*/ 132 h 349"/>
                  <a:gd name="T78" fmla="*/ 74 w 369"/>
                  <a:gd name="T79" fmla="*/ 126 h 349"/>
                  <a:gd name="T80" fmla="*/ 86 w 369"/>
                  <a:gd name="T81" fmla="*/ 119 h 349"/>
                  <a:gd name="T82" fmla="*/ 99 w 369"/>
                  <a:gd name="T83" fmla="*/ 111 h 349"/>
                  <a:gd name="T84" fmla="*/ 109 w 369"/>
                  <a:gd name="T85" fmla="*/ 104 h 349"/>
                  <a:gd name="T86" fmla="*/ 119 w 369"/>
                  <a:gd name="T87" fmla="*/ 96 h 349"/>
                  <a:gd name="T88" fmla="*/ 129 w 369"/>
                  <a:gd name="T89" fmla="*/ 88 h 349"/>
                  <a:gd name="T90" fmla="*/ 137 w 369"/>
                  <a:gd name="T91" fmla="*/ 80 h 349"/>
                  <a:gd name="T92" fmla="*/ 146 w 369"/>
                  <a:gd name="T93" fmla="*/ 72 h 349"/>
                  <a:gd name="T94" fmla="*/ 155 w 369"/>
                  <a:gd name="T95" fmla="*/ 62 h 349"/>
                  <a:gd name="T96" fmla="*/ 163 w 369"/>
                  <a:gd name="T97" fmla="*/ 53 h 349"/>
                  <a:gd name="T98" fmla="*/ 170 w 369"/>
                  <a:gd name="T99" fmla="*/ 44 h 349"/>
                  <a:gd name="T100" fmla="*/ 177 w 369"/>
                  <a:gd name="T101" fmla="*/ 36 h 349"/>
                  <a:gd name="T102" fmla="*/ 184 w 369"/>
                  <a:gd name="T103" fmla="*/ 25 h 349"/>
                  <a:gd name="T104" fmla="*/ 190 w 369"/>
                  <a:gd name="T105" fmla="*/ 15 h 349"/>
                  <a:gd name="T106" fmla="*/ 194 w 369"/>
                  <a:gd name="T107" fmla="*/ 8 h 349"/>
                  <a:gd name="T108" fmla="*/ 197 w 369"/>
                  <a:gd name="T109" fmla="*/ 0 h 349"/>
                  <a:gd name="T110" fmla="*/ 369 w 369"/>
                  <a:gd name="T111" fmla="*/ 77 h 3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69"/>
                  <a:gd name="T169" fmla="*/ 0 h 349"/>
                  <a:gd name="T170" fmla="*/ 369 w 369"/>
                  <a:gd name="T171" fmla="*/ 349 h 3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69" h="349">
                    <a:moveTo>
                      <a:pt x="369" y="77"/>
                    </a:moveTo>
                    <a:lnTo>
                      <a:pt x="364" y="84"/>
                    </a:lnTo>
                    <a:lnTo>
                      <a:pt x="361" y="91"/>
                    </a:lnTo>
                    <a:lnTo>
                      <a:pt x="357" y="97"/>
                    </a:lnTo>
                    <a:lnTo>
                      <a:pt x="354" y="103"/>
                    </a:lnTo>
                    <a:lnTo>
                      <a:pt x="350" y="110"/>
                    </a:lnTo>
                    <a:lnTo>
                      <a:pt x="346" y="117"/>
                    </a:lnTo>
                    <a:lnTo>
                      <a:pt x="342" y="123"/>
                    </a:lnTo>
                    <a:lnTo>
                      <a:pt x="337" y="130"/>
                    </a:lnTo>
                    <a:lnTo>
                      <a:pt x="332" y="137"/>
                    </a:lnTo>
                    <a:lnTo>
                      <a:pt x="326" y="144"/>
                    </a:lnTo>
                    <a:lnTo>
                      <a:pt x="321" y="151"/>
                    </a:lnTo>
                    <a:lnTo>
                      <a:pt x="316" y="157"/>
                    </a:lnTo>
                    <a:lnTo>
                      <a:pt x="310" y="164"/>
                    </a:lnTo>
                    <a:lnTo>
                      <a:pt x="304" y="172"/>
                    </a:lnTo>
                    <a:lnTo>
                      <a:pt x="298" y="179"/>
                    </a:lnTo>
                    <a:lnTo>
                      <a:pt x="291" y="186"/>
                    </a:lnTo>
                    <a:lnTo>
                      <a:pt x="286" y="192"/>
                    </a:lnTo>
                    <a:lnTo>
                      <a:pt x="278" y="200"/>
                    </a:lnTo>
                    <a:lnTo>
                      <a:pt x="271" y="206"/>
                    </a:lnTo>
                    <a:lnTo>
                      <a:pt x="265" y="212"/>
                    </a:lnTo>
                    <a:lnTo>
                      <a:pt x="257" y="219"/>
                    </a:lnTo>
                    <a:lnTo>
                      <a:pt x="252" y="224"/>
                    </a:lnTo>
                    <a:lnTo>
                      <a:pt x="245" y="229"/>
                    </a:lnTo>
                    <a:lnTo>
                      <a:pt x="237" y="235"/>
                    </a:lnTo>
                    <a:lnTo>
                      <a:pt x="229" y="241"/>
                    </a:lnTo>
                    <a:lnTo>
                      <a:pt x="222" y="246"/>
                    </a:lnTo>
                    <a:lnTo>
                      <a:pt x="214" y="252"/>
                    </a:lnTo>
                    <a:lnTo>
                      <a:pt x="204" y="259"/>
                    </a:lnTo>
                    <a:lnTo>
                      <a:pt x="196" y="265"/>
                    </a:lnTo>
                    <a:lnTo>
                      <a:pt x="187" y="271"/>
                    </a:lnTo>
                    <a:lnTo>
                      <a:pt x="177" y="277"/>
                    </a:lnTo>
                    <a:lnTo>
                      <a:pt x="167" y="282"/>
                    </a:lnTo>
                    <a:lnTo>
                      <a:pt x="218" y="349"/>
                    </a:lnTo>
                    <a:lnTo>
                      <a:pt x="15" y="263"/>
                    </a:lnTo>
                    <a:lnTo>
                      <a:pt x="0" y="93"/>
                    </a:lnTo>
                    <a:lnTo>
                      <a:pt x="42" y="141"/>
                    </a:lnTo>
                    <a:lnTo>
                      <a:pt x="52" y="136"/>
                    </a:lnTo>
                    <a:lnTo>
                      <a:pt x="61" y="132"/>
                    </a:lnTo>
                    <a:lnTo>
                      <a:pt x="74" y="126"/>
                    </a:lnTo>
                    <a:lnTo>
                      <a:pt x="86" y="119"/>
                    </a:lnTo>
                    <a:lnTo>
                      <a:pt x="99" y="111"/>
                    </a:lnTo>
                    <a:lnTo>
                      <a:pt x="109" y="104"/>
                    </a:lnTo>
                    <a:lnTo>
                      <a:pt x="119" y="96"/>
                    </a:lnTo>
                    <a:lnTo>
                      <a:pt x="129" y="88"/>
                    </a:lnTo>
                    <a:lnTo>
                      <a:pt x="137" y="80"/>
                    </a:lnTo>
                    <a:lnTo>
                      <a:pt x="146" y="72"/>
                    </a:lnTo>
                    <a:lnTo>
                      <a:pt x="155" y="62"/>
                    </a:lnTo>
                    <a:lnTo>
                      <a:pt x="163" y="53"/>
                    </a:lnTo>
                    <a:lnTo>
                      <a:pt x="170" y="44"/>
                    </a:lnTo>
                    <a:lnTo>
                      <a:pt x="177" y="36"/>
                    </a:lnTo>
                    <a:lnTo>
                      <a:pt x="184" y="25"/>
                    </a:lnTo>
                    <a:lnTo>
                      <a:pt x="190" y="15"/>
                    </a:lnTo>
                    <a:lnTo>
                      <a:pt x="194" y="8"/>
                    </a:lnTo>
                    <a:lnTo>
                      <a:pt x="197" y="0"/>
                    </a:lnTo>
                    <a:lnTo>
                      <a:pt x="369" y="77"/>
                    </a:lnTo>
                    <a:close/>
                  </a:path>
                </a:pathLst>
              </a:custGeom>
              <a:solidFill>
                <a:srgbClr val="00808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4" name="Freeform 56"/>
              <p:cNvSpPr>
                <a:spLocks/>
              </p:cNvSpPr>
              <p:nvPr/>
            </p:nvSpPr>
            <p:spPr bwMode="auto">
              <a:xfrm>
                <a:off x="3767" y="2397"/>
                <a:ext cx="340" cy="406"/>
              </a:xfrm>
              <a:custGeom>
                <a:avLst/>
                <a:gdLst>
                  <a:gd name="T0" fmla="*/ 0 w 340"/>
                  <a:gd name="T1" fmla="*/ 258 h 406"/>
                  <a:gd name="T2" fmla="*/ 85 w 340"/>
                  <a:gd name="T3" fmla="*/ 288 h 406"/>
                  <a:gd name="T4" fmla="*/ 89 w 340"/>
                  <a:gd name="T5" fmla="*/ 278 h 406"/>
                  <a:gd name="T6" fmla="*/ 93 w 340"/>
                  <a:gd name="T7" fmla="*/ 269 h 406"/>
                  <a:gd name="T8" fmla="*/ 95 w 340"/>
                  <a:gd name="T9" fmla="*/ 260 h 406"/>
                  <a:gd name="T10" fmla="*/ 98 w 340"/>
                  <a:gd name="T11" fmla="*/ 252 h 406"/>
                  <a:gd name="T12" fmla="*/ 100 w 340"/>
                  <a:gd name="T13" fmla="*/ 242 h 406"/>
                  <a:gd name="T14" fmla="*/ 102 w 340"/>
                  <a:gd name="T15" fmla="*/ 232 h 406"/>
                  <a:gd name="T16" fmla="*/ 104 w 340"/>
                  <a:gd name="T17" fmla="*/ 222 h 406"/>
                  <a:gd name="T18" fmla="*/ 105 w 340"/>
                  <a:gd name="T19" fmla="*/ 213 h 406"/>
                  <a:gd name="T20" fmla="*/ 107 w 340"/>
                  <a:gd name="T21" fmla="*/ 202 h 406"/>
                  <a:gd name="T22" fmla="*/ 107 w 340"/>
                  <a:gd name="T23" fmla="*/ 190 h 406"/>
                  <a:gd name="T24" fmla="*/ 107 w 340"/>
                  <a:gd name="T25" fmla="*/ 170 h 406"/>
                  <a:gd name="T26" fmla="*/ 107 w 340"/>
                  <a:gd name="T27" fmla="*/ 159 h 406"/>
                  <a:gd name="T28" fmla="*/ 106 w 340"/>
                  <a:gd name="T29" fmla="*/ 149 h 406"/>
                  <a:gd name="T30" fmla="*/ 105 w 340"/>
                  <a:gd name="T31" fmla="*/ 139 h 406"/>
                  <a:gd name="T32" fmla="*/ 103 w 340"/>
                  <a:gd name="T33" fmla="*/ 129 h 406"/>
                  <a:gd name="T34" fmla="*/ 101 w 340"/>
                  <a:gd name="T35" fmla="*/ 120 h 406"/>
                  <a:gd name="T36" fmla="*/ 98 w 340"/>
                  <a:gd name="T37" fmla="*/ 109 h 406"/>
                  <a:gd name="T38" fmla="*/ 95 w 340"/>
                  <a:gd name="T39" fmla="*/ 98 h 406"/>
                  <a:gd name="T40" fmla="*/ 259 w 340"/>
                  <a:gd name="T41" fmla="*/ 0 h 406"/>
                  <a:gd name="T42" fmla="*/ 263 w 340"/>
                  <a:gd name="T43" fmla="*/ 9 h 406"/>
                  <a:gd name="T44" fmla="*/ 266 w 340"/>
                  <a:gd name="T45" fmla="*/ 18 h 406"/>
                  <a:gd name="T46" fmla="*/ 269 w 340"/>
                  <a:gd name="T47" fmla="*/ 27 h 406"/>
                  <a:gd name="T48" fmla="*/ 272 w 340"/>
                  <a:gd name="T49" fmla="*/ 35 h 406"/>
                  <a:gd name="T50" fmla="*/ 275 w 340"/>
                  <a:gd name="T51" fmla="*/ 43 h 406"/>
                  <a:gd name="T52" fmla="*/ 278 w 340"/>
                  <a:gd name="T53" fmla="*/ 52 h 406"/>
                  <a:gd name="T54" fmla="*/ 280 w 340"/>
                  <a:gd name="T55" fmla="*/ 59 h 406"/>
                  <a:gd name="T56" fmla="*/ 282 w 340"/>
                  <a:gd name="T57" fmla="*/ 68 h 406"/>
                  <a:gd name="T58" fmla="*/ 284 w 340"/>
                  <a:gd name="T59" fmla="*/ 76 h 406"/>
                  <a:gd name="T60" fmla="*/ 287 w 340"/>
                  <a:gd name="T61" fmla="*/ 85 h 406"/>
                  <a:gd name="T62" fmla="*/ 288 w 340"/>
                  <a:gd name="T63" fmla="*/ 95 h 406"/>
                  <a:gd name="T64" fmla="*/ 290 w 340"/>
                  <a:gd name="T65" fmla="*/ 104 h 406"/>
                  <a:gd name="T66" fmla="*/ 292 w 340"/>
                  <a:gd name="T67" fmla="*/ 113 h 406"/>
                  <a:gd name="T68" fmla="*/ 294 w 340"/>
                  <a:gd name="T69" fmla="*/ 123 h 406"/>
                  <a:gd name="T70" fmla="*/ 294 w 340"/>
                  <a:gd name="T71" fmla="*/ 134 h 406"/>
                  <a:gd name="T72" fmla="*/ 295 w 340"/>
                  <a:gd name="T73" fmla="*/ 145 h 406"/>
                  <a:gd name="T74" fmla="*/ 296 w 340"/>
                  <a:gd name="T75" fmla="*/ 156 h 406"/>
                  <a:gd name="T76" fmla="*/ 296 w 340"/>
                  <a:gd name="T77" fmla="*/ 167 h 406"/>
                  <a:gd name="T78" fmla="*/ 296 w 340"/>
                  <a:gd name="T79" fmla="*/ 178 h 406"/>
                  <a:gd name="T80" fmla="*/ 296 w 340"/>
                  <a:gd name="T81" fmla="*/ 192 h 406"/>
                  <a:gd name="T82" fmla="*/ 296 w 340"/>
                  <a:gd name="T83" fmla="*/ 205 h 406"/>
                  <a:gd name="T84" fmla="*/ 295 w 340"/>
                  <a:gd name="T85" fmla="*/ 214 h 406"/>
                  <a:gd name="T86" fmla="*/ 294 w 340"/>
                  <a:gd name="T87" fmla="*/ 224 h 406"/>
                  <a:gd name="T88" fmla="*/ 294 w 340"/>
                  <a:gd name="T89" fmla="*/ 235 h 406"/>
                  <a:gd name="T90" fmla="*/ 292 w 340"/>
                  <a:gd name="T91" fmla="*/ 247 h 406"/>
                  <a:gd name="T92" fmla="*/ 290 w 340"/>
                  <a:gd name="T93" fmla="*/ 257 h 406"/>
                  <a:gd name="T94" fmla="*/ 288 w 340"/>
                  <a:gd name="T95" fmla="*/ 267 h 406"/>
                  <a:gd name="T96" fmla="*/ 285 w 340"/>
                  <a:gd name="T97" fmla="*/ 279 h 406"/>
                  <a:gd name="T98" fmla="*/ 282 w 340"/>
                  <a:gd name="T99" fmla="*/ 288 h 406"/>
                  <a:gd name="T100" fmla="*/ 280 w 340"/>
                  <a:gd name="T101" fmla="*/ 299 h 406"/>
                  <a:gd name="T102" fmla="*/ 277 w 340"/>
                  <a:gd name="T103" fmla="*/ 309 h 406"/>
                  <a:gd name="T104" fmla="*/ 273 w 340"/>
                  <a:gd name="T105" fmla="*/ 319 h 406"/>
                  <a:gd name="T106" fmla="*/ 270 w 340"/>
                  <a:gd name="T107" fmla="*/ 330 h 406"/>
                  <a:gd name="T108" fmla="*/ 265 w 340"/>
                  <a:gd name="T109" fmla="*/ 343 h 406"/>
                  <a:gd name="T110" fmla="*/ 260 w 340"/>
                  <a:gd name="T111" fmla="*/ 355 h 406"/>
                  <a:gd name="T112" fmla="*/ 340 w 340"/>
                  <a:gd name="T113" fmla="*/ 386 h 406"/>
                  <a:gd name="T114" fmla="*/ 140 w 340"/>
                  <a:gd name="T115" fmla="*/ 406 h 406"/>
                  <a:gd name="T116" fmla="*/ 0 w 340"/>
                  <a:gd name="T117" fmla="*/ 258 h 4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"/>
                  <a:gd name="T178" fmla="*/ 0 h 406"/>
                  <a:gd name="T179" fmla="*/ 340 w 340"/>
                  <a:gd name="T180" fmla="*/ 406 h 4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" h="406">
                    <a:moveTo>
                      <a:pt x="0" y="258"/>
                    </a:moveTo>
                    <a:lnTo>
                      <a:pt x="85" y="288"/>
                    </a:lnTo>
                    <a:lnTo>
                      <a:pt x="89" y="278"/>
                    </a:lnTo>
                    <a:lnTo>
                      <a:pt x="93" y="269"/>
                    </a:lnTo>
                    <a:lnTo>
                      <a:pt x="95" y="260"/>
                    </a:lnTo>
                    <a:lnTo>
                      <a:pt x="98" y="252"/>
                    </a:lnTo>
                    <a:lnTo>
                      <a:pt x="100" y="242"/>
                    </a:lnTo>
                    <a:lnTo>
                      <a:pt x="102" y="232"/>
                    </a:lnTo>
                    <a:lnTo>
                      <a:pt x="104" y="222"/>
                    </a:lnTo>
                    <a:lnTo>
                      <a:pt x="105" y="213"/>
                    </a:lnTo>
                    <a:lnTo>
                      <a:pt x="107" y="202"/>
                    </a:lnTo>
                    <a:lnTo>
                      <a:pt x="107" y="190"/>
                    </a:lnTo>
                    <a:lnTo>
                      <a:pt x="107" y="170"/>
                    </a:lnTo>
                    <a:lnTo>
                      <a:pt x="107" y="159"/>
                    </a:lnTo>
                    <a:lnTo>
                      <a:pt x="106" y="149"/>
                    </a:lnTo>
                    <a:lnTo>
                      <a:pt x="105" y="139"/>
                    </a:lnTo>
                    <a:lnTo>
                      <a:pt x="103" y="129"/>
                    </a:lnTo>
                    <a:lnTo>
                      <a:pt x="101" y="120"/>
                    </a:lnTo>
                    <a:lnTo>
                      <a:pt x="98" y="109"/>
                    </a:lnTo>
                    <a:lnTo>
                      <a:pt x="95" y="98"/>
                    </a:lnTo>
                    <a:lnTo>
                      <a:pt x="259" y="0"/>
                    </a:lnTo>
                    <a:lnTo>
                      <a:pt x="263" y="9"/>
                    </a:lnTo>
                    <a:lnTo>
                      <a:pt x="266" y="18"/>
                    </a:lnTo>
                    <a:lnTo>
                      <a:pt x="269" y="27"/>
                    </a:lnTo>
                    <a:lnTo>
                      <a:pt x="272" y="35"/>
                    </a:lnTo>
                    <a:lnTo>
                      <a:pt x="275" y="43"/>
                    </a:lnTo>
                    <a:lnTo>
                      <a:pt x="278" y="52"/>
                    </a:lnTo>
                    <a:lnTo>
                      <a:pt x="280" y="59"/>
                    </a:lnTo>
                    <a:lnTo>
                      <a:pt x="282" y="68"/>
                    </a:lnTo>
                    <a:lnTo>
                      <a:pt x="284" y="76"/>
                    </a:lnTo>
                    <a:lnTo>
                      <a:pt x="287" y="85"/>
                    </a:lnTo>
                    <a:lnTo>
                      <a:pt x="288" y="95"/>
                    </a:lnTo>
                    <a:lnTo>
                      <a:pt x="290" y="104"/>
                    </a:lnTo>
                    <a:lnTo>
                      <a:pt x="292" y="113"/>
                    </a:lnTo>
                    <a:lnTo>
                      <a:pt x="294" y="123"/>
                    </a:lnTo>
                    <a:lnTo>
                      <a:pt x="294" y="134"/>
                    </a:lnTo>
                    <a:lnTo>
                      <a:pt x="295" y="145"/>
                    </a:lnTo>
                    <a:lnTo>
                      <a:pt x="296" y="156"/>
                    </a:lnTo>
                    <a:lnTo>
                      <a:pt x="296" y="167"/>
                    </a:lnTo>
                    <a:lnTo>
                      <a:pt x="296" y="178"/>
                    </a:lnTo>
                    <a:lnTo>
                      <a:pt x="296" y="192"/>
                    </a:lnTo>
                    <a:lnTo>
                      <a:pt x="296" y="205"/>
                    </a:lnTo>
                    <a:lnTo>
                      <a:pt x="295" y="214"/>
                    </a:lnTo>
                    <a:lnTo>
                      <a:pt x="294" y="224"/>
                    </a:lnTo>
                    <a:lnTo>
                      <a:pt x="294" y="235"/>
                    </a:lnTo>
                    <a:lnTo>
                      <a:pt x="292" y="247"/>
                    </a:lnTo>
                    <a:lnTo>
                      <a:pt x="290" y="257"/>
                    </a:lnTo>
                    <a:lnTo>
                      <a:pt x="288" y="267"/>
                    </a:lnTo>
                    <a:lnTo>
                      <a:pt x="285" y="279"/>
                    </a:lnTo>
                    <a:lnTo>
                      <a:pt x="282" y="288"/>
                    </a:lnTo>
                    <a:lnTo>
                      <a:pt x="280" y="299"/>
                    </a:lnTo>
                    <a:lnTo>
                      <a:pt x="277" y="309"/>
                    </a:lnTo>
                    <a:lnTo>
                      <a:pt x="273" y="319"/>
                    </a:lnTo>
                    <a:lnTo>
                      <a:pt x="270" y="330"/>
                    </a:lnTo>
                    <a:lnTo>
                      <a:pt x="265" y="343"/>
                    </a:lnTo>
                    <a:lnTo>
                      <a:pt x="260" y="355"/>
                    </a:lnTo>
                    <a:lnTo>
                      <a:pt x="340" y="386"/>
                    </a:lnTo>
                    <a:lnTo>
                      <a:pt x="140" y="40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5" name="Freeform 57"/>
              <p:cNvSpPr>
                <a:spLocks/>
              </p:cNvSpPr>
              <p:nvPr/>
            </p:nvSpPr>
            <p:spPr bwMode="auto">
              <a:xfrm>
                <a:off x="3705" y="2161"/>
                <a:ext cx="398" cy="359"/>
              </a:xfrm>
              <a:custGeom>
                <a:avLst/>
                <a:gdLst>
                  <a:gd name="T0" fmla="*/ 81 w 398"/>
                  <a:gd name="T1" fmla="*/ 0 h 359"/>
                  <a:gd name="T2" fmla="*/ 89 w 398"/>
                  <a:gd name="T3" fmla="*/ 4 h 359"/>
                  <a:gd name="T4" fmla="*/ 96 w 398"/>
                  <a:gd name="T5" fmla="*/ 7 h 359"/>
                  <a:gd name="T6" fmla="*/ 103 w 398"/>
                  <a:gd name="T7" fmla="*/ 10 h 359"/>
                  <a:gd name="T8" fmla="*/ 109 w 398"/>
                  <a:gd name="T9" fmla="*/ 14 h 359"/>
                  <a:gd name="T10" fmla="*/ 116 w 398"/>
                  <a:gd name="T11" fmla="*/ 18 h 359"/>
                  <a:gd name="T12" fmla="*/ 123 w 398"/>
                  <a:gd name="T13" fmla="*/ 22 h 359"/>
                  <a:gd name="T14" fmla="*/ 129 w 398"/>
                  <a:gd name="T15" fmla="*/ 26 h 359"/>
                  <a:gd name="T16" fmla="*/ 136 w 398"/>
                  <a:gd name="T17" fmla="*/ 29 h 359"/>
                  <a:gd name="T18" fmla="*/ 144 w 398"/>
                  <a:gd name="T19" fmla="*/ 35 h 359"/>
                  <a:gd name="T20" fmla="*/ 152 w 398"/>
                  <a:gd name="T21" fmla="*/ 40 h 359"/>
                  <a:gd name="T22" fmla="*/ 159 w 398"/>
                  <a:gd name="T23" fmla="*/ 45 h 359"/>
                  <a:gd name="T24" fmla="*/ 165 w 398"/>
                  <a:gd name="T25" fmla="*/ 50 h 359"/>
                  <a:gd name="T26" fmla="*/ 173 w 398"/>
                  <a:gd name="T27" fmla="*/ 55 h 359"/>
                  <a:gd name="T28" fmla="*/ 182 w 398"/>
                  <a:gd name="T29" fmla="*/ 61 h 359"/>
                  <a:gd name="T30" fmla="*/ 189 w 398"/>
                  <a:gd name="T31" fmla="*/ 67 h 359"/>
                  <a:gd name="T32" fmla="*/ 196 w 398"/>
                  <a:gd name="T33" fmla="*/ 73 h 359"/>
                  <a:gd name="T34" fmla="*/ 202 w 398"/>
                  <a:gd name="T35" fmla="*/ 79 h 359"/>
                  <a:gd name="T36" fmla="*/ 210 w 398"/>
                  <a:gd name="T37" fmla="*/ 86 h 359"/>
                  <a:gd name="T38" fmla="*/ 217 w 398"/>
                  <a:gd name="T39" fmla="*/ 92 h 359"/>
                  <a:gd name="T40" fmla="*/ 223 w 398"/>
                  <a:gd name="T41" fmla="*/ 98 h 359"/>
                  <a:gd name="T42" fmla="*/ 230 w 398"/>
                  <a:gd name="T43" fmla="*/ 105 h 359"/>
                  <a:gd name="T44" fmla="*/ 236 w 398"/>
                  <a:gd name="T45" fmla="*/ 110 h 359"/>
                  <a:gd name="T46" fmla="*/ 242 w 398"/>
                  <a:gd name="T47" fmla="*/ 117 h 359"/>
                  <a:gd name="T48" fmla="*/ 248 w 398"/>
                  <a:gd name="T49" fmla="*/ 124 h 359"/>
                  <a:gd name="T50" fmla="*/ 254 w 398"/>
                  <a:gd name="T51" fmla="*/ 132 h 359"/>
                  <a:gd name="T52" fmla="*/ 260 w 398"/>
                  <a:gd name="T53" fmla="*/ 139 h 359"/>
                  <a:gd name="T54" fmla="*/ 266 w 398"/>
                  <a:gd name="T55" fmla="*/ 146 h 359"/>
                  <a:gd name="T56" fmla="*/ 273 w 398"/>
                  <a:gd name="T57" fmla="*/ 155 h 359"/>
                  <a:gd name="T58" fmla="*/ 279 w 398"/>
                  <a:gd name="T59" fmla="*/ 163 h 359"/>
                  <a:gd name="T60" fmla="*/ 286 w 398"/>
                  <a:gd name="T61" fmla="*/ 172 h 359"/>
                  <a:gd name="T62" fmla="*/ 292 w 398"/>
                  <a:gd name="T63" fmla="*/ 181 h 359"/>
                  <a:gd name="T64" fmla="*/ 297 w 398"/>
                  <a:gd name="T65" fmla="*/ 191 h 359"/>
                  <a:gd name="T66" fmla="*/ 303 w 398"/>
                  <a:gd name="T67" fmla="*/ 201 h 359"/>
                  <a:gd name="T68" fmla="*/ 308 w 398"/>
                  <a:gd name="T69" fmla="*/ 210 h 359"/>
                  <a:gd name="T70" fmla="*/ 312 w 398"/>
                  <a:gd name="T71" fmla="*/ 218 h 359"/>
                  <a:gd name="T72" fmla="*/ 316 w 398"/>
                  <a:gd name="T73" fmla="*/ 227 h 359"/>
                  <a:gd name="T74" fmla="*/ 319 w 398"/>
                  <a:gd name="T75" fmla="*/ 234 h 359"/>
                  <a:gd name="T76" fmla="*/ 398 w 398"/>
                  <a:gd name="T77" fmla="*/ 204 h 359"/>
                  <a:gd name="T78" fmla="*/ 275 w 398"/>
                  <a:gd name="T79" fmla="*/ 359 h 359"/>
                  <a:gd name="T80" fmla="*/ 58 w 398"/>
                  <a:gd name="T81" fmla="*/ 334 h 359"/>
                  <a:gd name="T82" fmla="*/ 144 w 398"/>
                  <a:gd name="T83" fmla="*/ 301 h 359"/>
                  <a:gd name="T84" fmla="*/ 138 w 398"/>
                  <a:gd name="T85" fmla="*/ 290 h 359"/>
                  <a:gd name="T86" fmla="*/ 133 w 398"/>
                  <a:gd name="T87" fmla="*/ 279 h 359"/>
                  <a:gd name="T88" fmla="*/ 125 w 398"/>
                  <a:gd name="T89" fmla="*/ 268 h 359"/>
                  <a:gd name="T90" fmla="*/ 117 w 398"/>
                  <a:gd name="T91" fmla="*/ 256 h 359"/>
                  <a:gd name="T92" fmla="*/ 109 w 398"/>
                  <a:gd name="T93" fmla="*/ 246 h 359"/>
                  <a:gd name="T94" fmla="*/ 101 w 398"/>
                  <a:gd name="T95" fmla="*/ 236 h 359"/>
                  <a:gd name="T96" fmla="*/ 92 w 398"/>
                  <a:gd name="T97" fmla="*/ 227 h 359"/>
                  <a:gd name="T98" fmla="*/ 84 w 398"/>
                  <a:gd name="T99" fmla="*/ 219 h 359"/>
                  <a:gd name="T100" fmla="*/ 75 w 398"/>
                  <a:gd name="T101" fmla="*/ 211 h 359"/>
                  <a:gd name="T102" fmla="*/ 65 w 398"/>
                  <a:gd name="T103" fmla="*/ 202 h 359"/>
                  <a:gd name="T104" fmla="*/ 56 w 398"/>
                  <a:gd name="T105" fmla="*/ 195 h 359"/>
                  <a:gd name="T106" fmla="*/ 47 w 398"/>
                  <a:gd name="T107" fmla="*/ 188 h 359"/>
                  <a:gd name="T108" fmla="*/ 38 w 398"/>
                  <a:gd name="T109" fmla="*/ 182 h 359"/>
                  <a:gd name="T110" fmla="*/ 27 w 398"/>
                  <a:gd name="T111" fmla="*/ 175 h 359"/>
                  <a:gd name="T112" fmla="*/ 16 w 398"/>
                  <a:gd name="T113" fmla="*/ 169 h 359"/>
                  <a:gd name="T114" fmla="*/ 8 w 398"/>
                  <a:gd name="T115" fmla="*/ 166 h 359"/>
                  <a:gd name="T116" fmla="*/ 0 w 398"/>
                  <a:gd name="T117" fmla="*/ 161 h 359"/>
                  <a:gd name="T118" fmla="*/ 81 w 398"/>
                  <a:gd name="T119" fmla="*/ 0 h 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8"/>
                  <a:gd name="T181" fmla="*/ 0 h 359"/>
                  <a:gd name="T182" fmla="*/ 398 w 398"/>
                  <a:gd name="T183" fmla="*/ 359 h 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8" h="359">
                    <a:moveTo>
                      <a:pt x="81" y="0"/>
                    </a:moveTo>
                    <a:lnTo>
                      <a:pt x="89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9" y="14"/>
                    </a:lnTo>
                    <a:lnTo>
                      <a:pt x="116" y="18"/>
                    </a:lnTo>
                    <a:lnTo>
                      <a:pt x="123" y="22"/>
                    </a:lnTo>
                    <a:lnTo>
                      <a:pt x="129" y="26"/>
                    </a:lnTo>
                    <a:lnTo>
                      <a:pt x="136" y="29"/>
                    </a:lnTo>
                    <a:lnTo>
                      <a:pt x="144" y="35"/>
                    </a:lnTo>
                    <a:lnTo>
                      <a:pt x="152" y="40"/>
                    </a:lnTo>
                    <a:lnTo>
                      <a:pt x="159" y="45"/>
                    </a:lnTo>
                    <a:lnTo>
                      <a:pt x="165" y="50"/>
                    </a:lnTo>
                    <a:lnTo>
                      <a:pt x="173" y="55"/>
                    </a:lnTo>
                    <a:lnTo>
                      <a:pt x="182" y="61"/>
                    </a:lnTo>
                    <a:lnTo>
                      <a:pt x="189" y="67"/>
                    </a:lnTo>
                    <a:lnTo>
                      <a:pt x="196" y="73"/>
                    </a:lnTo>
                    <a:lnTo>
                      <a:pt x="202" y="79"/>
                    </a:lnTo>
                    <a:lnTo>
                      <a:pt x="210" y="86"/>
                    </a:lnTo>
                    <a:lnTo>
                      <a:pt x="217" y="92"/>
                    </a:lnTo>
                    <a:lnTo>
                      <a:pt x="223" y="98"/>
                    </a:lnTo>
                    <a:lnTo>
                      <a:pt x="230" y="105"/>
                    </a:lnTo>
                    <a:lnTo>
                      <a:pt x="236" y="110"/>
                    </a:lnTo>
                    <a:lnTo>
                      <a:pt x="242" y="117"/>
                    </a:lnTo>
                    <a:lnTo>
                      <a:pt x="248" y="124"/>
                    </a:lnTo>
                    <a:lnTo>
                      <a:pt x="254" y="132"/>
                    </a:lnTo>
                    <a:lnTo>
                      <a:pt x="260" y="139"/>
                    </a:lnTo>
                    <a:lnTo>
                      <a:pt x="266" y="146"/>
                    </a:lnTo>
                    <a:lnTo>
                      <a:pt x="273" y="155"/>
                    </a:lnTo>
                    <a:lnTo>
                      <a:pt x="279" y="163"/>
                    </a:lnTo>
                    <a:lnTo>
                      <a:pt x="286" y="172"/>
                    </a:lnTo>
                    <a:lnTo>
                      <a:pt x="292" y="181"/>
                    </a:lnTo>
                    <a:lnTo>
                      <a:pt x="297" y="191"/>
                    </a:lnTo>
                    <a:lnTo>
                      <a:pt x="303" y="201"/>
                    </a:lnTo>
                    <a:lnTo>
                      <a:pt x="308" y="210"/>
                    </a:lnTo>
                    <a:lnTo>
                      <a:pt x="312" y="218"/>
                    </a:lnTo>
                    <a:lnTo>
                      <a:pt x="316" y="227"/>
                    </a:lnTo>
                    <a:lnTo>
                      <a:pt x="319" y="234"/>
                    </a:lnTo>
                    <a:lnTo>
                      <a:pt x="398" y="204"/>
                    </a:lnTo>
                    <a:lnTo>
                      <a:pt x="275" y="359"/>
                    </a:lnTo>
                    <a:lnTo>
                      <a:pt x="58" y="334"/>
                    </a:lnTo>
                    <a:lnTo>
                      <a:pt x="144" y="301"/>
                    </a:lnTo>
                    <a:lnTo>
                      <a:pt x="138" y="290"/>
                    </a:lnTo>
                    <a:lnTo>
                      <a:pt x="133" y="279"/>
                    </a:lnTo>
                    <a:lnTo>
                      <a:pt x="125" y="268"/>
                    </a:lnTo>
                    <a:lnTo>
                      <a:pt x="117" y="256"/>
                    </a:lnTo>
                    <a:lnTo>
                      <a:pt x="109" y="246"/>
                    </a:lnTo>
                    <a:lnTo>
                      <a:pt x="101" y="236"/>
                    </a:lnTo>
                    <a:lnTo>
                      <a:pt x="92" y="227"/>
                    </a:lnTo>
                    <a:lnTo>
                      <a:pt x="84" y="219"/>
                    </a:lnTo>
                    <a:lnTo>
                      <a:pt x="75" y="211"/>
                    </a:lnTo>
                    <a:lnTo>
                      <a:pt x="65" y="202"/>
                    </a:lnTo>
                    <a:lnTo>
                      <a:pt x="56" y="195"/>
                    </a:lnTo>
                    <a:lnTo>
                      <a:pt x="47" y="188"/>
                    </a:lnTo>
                    <a:lnTo>
                      <a:pt x="38" y="182"/>
                    </a:lnTo>
                    <a:lnTo>
                      <a:pt x="27" y="175"/>
                    </a:lnTo>
                    <a:lnTo>
                      <a:pt x="16" y="169"/>
                    </a:lnTo>
                    <a:lnTo>
                      <a:pt x="8" y="166"/>
                    </a:lnTo>
                    <a:lnTo>
                      <a:pt x="0" y="16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6" name="Freeform 58"/>
              <p:cNvSpPr>
                <a:spLocks/>
              </p:cNvSpPr>
              <p:nvPr/>
            </p:nvSpPr>
            <p:spPr bwMode="auto">
              <a:xfrm>
                <a:off x="3426" y="2069"/>
                <a:ext cx="385" cy="294"/>
              </a:xfrm>
              <a:custGeom>
                <a:avLst/>
                <a:gdLst>
                  <a:gd name="T0" fmla="*/ 206 w 385"/>
                  <a:gd name="T1" fmla="*/ 294 h 294"/>
                  <a:gd name="T2" fmla="*/ 231 w 385"/>
                  <a:gd name="T3" fmla="*/ 237 h 294"/>
                  <a:gd name="T4" fmla="*/ 223 w 385"/>
                  <a:gd name="T5" fmla="*/ 235 h 294"/>
                  <a:gd name="T6" fmla="*/ 214 w 385"/>
                  <a:gd name="T7" fmla="*/ 233 h 294"/>
                  <a:gd name="T8" fmla="*/ 202 w 385"/>
                  <a:gd name="T9" fmla="*/ 231 h 294"/>
                  <a:gd name="T10" fmla="*/ 192 w 385"/>
                  <a:gd name="T11" fmla="*/ 229 h 294"/>
                  <a:gd name="T12" fmla="*/ 182 w 385"/>
                  <a:gd name="T13" fmla="*/ 228 h 294"/>
                  <a:gd name="T14" fmla="*/ 170 w 385"/>
                  <a:gd name="T15" fmla="*/ 227 h 294"/>
                  <a:gd name="T16" fmla="*/ 158 w 385"/>
                  <a:gd name="T17" fmla="*/ 226 h 294"/>
                  <a:gd name="T18" fmla="*/ 137 w 385"/>
                  <a:gd name="T19" fmla="*/ 226 h 294"/>
                  <a:gd name="T20" fmla="*/ 126 w 385"/>
                  <a:gd name="T21" fmla="*/ 226 h 294"/>
                  <a:gd name="T22" fmla="*/ 115 w 385"/>
                  <a:gd name="T23" fmla="*/ 227 h 294"/>
                  <a:gd name="T24" fmla="*/ 104 w 385"/>
                  <a:gd name="T25" fmla="*/ 228 h 294"/>
                  <a:gd name="T26" fmla="*/ 94 w 385"/>
                  <a:gd name="T27" fmla="*/ 230 h 294"/>
                  <a:gd name="T28" fmla="*/ 84 w 385"/>
                  <a:gd name="T29" fmla="*/ 232 h 294"/>
                  <a:gd name="T30" fmla="*/ 72 w 385"/>
                  <a:gd name="T31" fmla="*/ 234 h 294"/>
                  <a:gd name="T32" fmla="*/ 61 w 385"/>
                  <a:gd name="T33" fmla="*/ 238 h 294"/>
                  <a:gd name="T34" fmla="*/ 89 w 385"/>
                  <a:gd name="T35" fmla="*/ 117 h 294"/>
                  <a:gd name="T36" fmla="*/ 0 w 385"/>
                  <a:gd name="T37" fmla="*/ 69 h 294"/>
                  <a:gd name="T38" fmla="*/ 5 w 385"/>
                  <a:gd name="T39" fmla="*/ 67 h 294"/>
                  <a:gd name="T40" fmla="*/ 14 w 385"/>
                  <a:gd name="T41" fmla="*/ 64 h 294"/>
                  <a:gd name="T42" fmla="*/ 21 w 385"/>
                  <a:gd name="T43" fmla="*/ 62 h 294"/>
                  <a:gd name="T44" fmla="*/ 29 w 385"/>
                  <a:gd name="T45" fmla="*/ 60 h 294"/>
                  <a:gd name="T46" fmla="*/ 39 w 385"/>
                  <a:gd name="T47" fmla="*/ 58 h 294"/>
                  <a:gd name="T48" fmla="*/ 47 w 385"/>
                  <a:gd name="T49" fmla="*/ 56 h 294"/>
                  <a:gd name="T50" fmla="*/ 57 w 385"/>
                  <a:gd name="T51" fmla="*/ 54 h 294"/>
                  <a:gd name="T52" fmla="*/ 66 w 385"/>
                  <a:gd name="T53" fmla="*/ 52 h 294"/>
                  <a:gd name="T54" fmla="*/ 77 w 385"/>
                  <a:gd name="T55" fmla="*/ 51 h 294"/>
                  <a:gd name="T56" fmla="*/ 88 w 385"/>
                  <a:gd name="T57" fmla="*/ 49 h 294"/>
                  <a:gd name="T58" fmla="*/ 98 w 385"/>
                  <a:gd name="T59" fmla="*/ 48 h 294"/>
                  <a:gd name="T60" fmla="*/ 110 w 385"/>
                  <a:gd name="T61" fmla="*/ 48 h 294"/>
                  <a:gd name="T62" fmla="*/ 122 w 385"/>
                  <a:gd name="T63" fmla="*/ 47 h 294"/>
                  <a:gd name="T64" fmla="*/ 134 w 385"/>
                  <a:gd name="T65" fmla="*/ 47 h 294"/>
                  <a:gd name="T66" fmla="*/ 146 w 385"/>
                  <a:gd name="T67" fmla="*/ 47 h 294"/>
                  <a:gd name="T68" fmla="*/ 161 w 385"/>
                  <a:gd name="T69" fmla="*/ 47 h 294"/>
                  <a:gd name="T70" fmla="*/ 174 w 385"/>
                  <a:gd name="T71" fmla="*/ 48 h 294"/>
                  <a:gd name="T72" fmla="*/ 183 w 385"/>
                  <a:gd name="T73" fmla="*/ 48 h 294"/>
                  <a:gd name="T74" fmla="*/ 194 w 385"/>
                  <a:gd name="T75" fmla="*/ 49 h 294"/>
                  <a:gd name="T76" fmla="*/ 205 w 385"/>
                  <a:gd name="T77" fmla="*/ 50 h 294"/>
                  <a:gd name="T78" fmla="*/ 218 w 385"/>
                  <a:gd name="T79" fmla="*/ 51 h 294"/>
                  <a:gd name="T80" fmla="*/ 228 w 385"/>
                  <a:gd name="T81" fmla="*/ 53 h 294"/>
                  <a:gd name="T82" fmla="*/ 238 w 385"/>
                  <a:gd name="T83" fmla="*/ 55 h 294"/>
                  <a:gd name="T84" fmla="*/ 251 w 385"/>
                  <a:gd name="T85" fmla="*/ 58 h 294"/>
                  <a:gd name="T86" fmla="*/ 261 w 385"/>
                  <a:gd name="T87" fmla="*/ 60 h 294"/>
                  <a:gd name="T88" fmla="*/ 273 w 385"/>
                  <a:gd name="T89" fmla="*/ 63 h 294"/>
                  <a:gd name="T90" fmla="*/ 283 w 385"/>
                  <a:gd name="T91" fmla="*/ 65 h 294"/>
                  <a:gd name="T92" fmla="*/ 295 w 385"/>
                  <a:gd name="T93" fmla="*/ 69 h 294"/>
                  <a:gd name="T94" fmla="*/ 306 w 385"/>
                  <a:gd name="T95" fmla="*/ 72 h 294"/>
                  <a:gd name="T96" fmla="*/ 338 w 385"/>
                  <a:gd name="T97" fmla="*/ 0 h 294"/>
                  <a:gd name="T98" fmla="*/ 385 w 385"/>
                  <a:gd name="T99" fmla="*/ 200 h 294"/>
                  <a:gd name="T100" fmla="*/ 206 w 385"/>
                  <a:gd name="T101" fmla="*/ 294 h 2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5"/>
                  <a:gd name="T154" fmla="*/ 0 h 294"/>
                  <a:gd name="T155" fmla="*/ 385 w 385"/>
                  <a:gd name="T156" fmla="*/ 294 h 2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5" h="294">
                    <a:moveTo>
                      <a:pt x="206" y="294"/>
                    </a:moveTo>
                    <a:lnTo>
                      <a:pt x="231" y="237"/>
                    </a:lnTo>
                    <a:lnTo>
                      <a:pt x="223" y="235"/>
                    </a:lnTo>
                    <a:lnTo>
                      <a:pt x="214" y="233"/>
                    </a:lnTo>
                    <a:lnTo>
                      <a:pt x="202" y="231"/>
                    </a:lnTo>
                    <a:lnTo>
                      <a:pt x="192" y="229"/>
                    </a:lnTo>
                    <a:lnTo>
                      <a:pt x="182" y="228"/>
                    </a:lnTo>
                    <a:lnTo>
                      <a:pt x="170" y="227"/>
                    </a:lnTo>
                    <a:lnTo>
                      <a:pt x="158" y="226"/>
                    </a:lnTo>
                    <a:lnTo>
                      <a:pt x="137" y="226"/>
                    </a:lnTo>
                    <a:lnTo>
                      <a:pt x="126" y="226"/>
                    </a:lnTo>
                    <a:lnTo>
                      <a:pt x="115" y="227"/>
                    </a:lnTo>
                    <a:lnTo>
                      <a:pt x="104" y="228"/>
                    </a:lnTo>
                    <a:lnTo>
                      <a:pt x="94" y="230"/>
                    </a:lnTo>
                    <a:lnTo>
                      <a:pt x="84" y="232"/>
                    </a:lnTo>
                    <a:lnTo>
                      <a:pt x="72" y="234"/>
                    </a:lnTo>
                    <a:lnTo>
                      <a:pt x="61" y="238"/>
                    </a:lnTo>
                    <a:lnTo>
                      <a:pt x="89" y="117"/>
                    </a:lnTo>
                    <a:lnTo>
                      <a:pt x="0" y="69"/>
                    </a:lnTo>
                    <a:lnTo>
                      <a:pt x="5" y="67"/>
                    </a:lnTo>
                    <a:lnTo>
                      <a:pt x="14" y="64"/>
                    </a:lnTo>
                    <a:lnTo>
                      <a:pt x="21" y="62"/>
                    </a:lnTo>
                    <a:lnTo>
                      <a:pt x="29" y="60"/>
                    </a:lnTo>
                    <a:lnTo>
                      <a:pt x="39" y="58"/>
                    </a:lnTo>
                    <a:lnTo>
                      <a:pt x="47" y="56"/>
                    </a:lnTo>
                    <a:lnTo>
                      <a:pt x="57" y="54"/>
                    </a:lnTo>
                    <a:lnTo>
                      <a:pt x="66" y="52"/>
                    </a:lnTo>
                    <a:lnTo>
                      <a:pt x="77" y="51"/>
                    </a:lnTo>
                    <a:lnTo>
                      <a:pt x="88" y="49"/>
                    </a:lnTo>
                    <a:lnTo>
                      <a:pt x="98" y="48"/>
                    </a:lnTo>
                    <a:lnTo>
                      <a:pt x="110" y="48"/>
                    </a:lnTo>
                    <a:lnTo>
                      <a:pt x="122" y="47"/>
                    </a:lnTo>
                    <a:lnTo>
                      <a:pt x="134" y="47"/>
                    </a:lnTo>
                    <a:lnTo>
                      <a:pt x="146" y="47"/>
                    </a:lnTo>
                    <a:lnTo>
                      <a:pt x="161" y="47"/>
                    </a:lnTo>
                    <a:lnTo>
                      <a:pt x="174" y="48"/>
                    </a:lnTo>
                    <a:lnTo>
                      <a:pt x="183" y="48"/>
                    </a:lnTo>
                    <a:lnTo>
                      <a:pt x="194" y="49"/>
                    </a:lnTo>
                    <a:lnTo>
                      <a:pt x="205" y="50"/>
                    </a:lnTo>
                    <a:lnTo>
                      <a:pt x="218" y="51"/>
                    </a:lnTo>
                    <a:lnTo>
                      <a:pt x="228" y="53"/>
                    </a:lnTo>
                    <a:lnTo>
                      <a:pt x="238" y="55"/>
                    </a:lnTo>
                    <a:lnTo>
                      <a:pt x="251" y="58"/>
                    </a:lnTo>
                    <a:lnTo>
                      <a:pt x="261" y="60"/>
                    </a:lnTo>
                    <a:lnTo>
                      <a:pt x="273" y="63"/>
                    </a:lnTo>
                    <a:lnTo>
                      <a:pt x="283" y="65"/>
                    </a:lnTo>
                    <a:lnTo>
                      <a:pt x="295" y="69"/>
                    </a:lnTo>
                    <a:lnTo>
                      <a:pt x="306" y="72"/>
                    </a:lnTo>
                    <a:lnTo>
                      <a:pt x="338" y="0"/>
                    </a:lnTo>
                    <a:lnTo>
                      <a:pt x="385" y="200"/>
                    </a:lnTo>
                    <a:lnTo>
                      <a:pt x="206" y="294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6397" name="Freeform 59"/>
            <p:cNvSpPr>
              <a:spLocks/>
            </p:cNvSpPr>
            <p:nvPr/>
          </p:nvSpPr>
          <p:spPr bwMode="auto">
            <a:xfrm rot="20015895">
              <a:off x="3000" y="692"/>
              <a:ext cx="792" cy="1158"/>
            </a:xfrm>
            <a:custGeom>
              <a:avLst/>
              <a:gdLst>
                <a:gd name="T0" fmla="*/ 0 w 4728"/>
                <a:gd name="T1" fmla="*/ 0 h 4981"/>
                <a:gd name="T2" fmla="*/ 0 w 4728"/>
                <a:gd name="T3" fmla="*/ 0 h 4981"/>
                <a:gd name="T4" fmla="*/ 0 w 4728"/>
                <a:gd name="T5" fmla="*/ 0 h 4981"/>
                <a:gd name="T6" fmla="*/ 0 w 4728"/>
                <a:gd name="T7" fmla="*/ 0 h 4981"/>
                <a:gd name="T8" fmla="*/ 0 w 4728"/>
                <a:gd name="T9" fmla="*/ 0 h 4981"/>
                <a:gd name="T10" fmla="*/ 0 w 4728"/>
                <a:gd name="T11" fmla="*/ 0 h 4981"/>
                <a:gd name="T12" fmla="*/ 0 w 4728"/>
                <a:gd name="T13" fmla="*/ 0 h 4981"/>
                <a:gd name="T14" fmla="*/ 0 w 4728"/>
                <a:gd name="T15" fmla="*/ 0 h 4981"/>
                <a:gd name="T16" fmla="*/ 0 w 4728"/>
                <a:gd name="T17" fmla="*/ 0 h 4981"/>
                <a:gd name="T18" fmla="*/ 0 w 4728"/>
                <a:gd name="T19" fmla="*/ 0 h 4981"/>
                <a:gd name="T20" fmla="*/ 0 w 4728"/>
                <a:gd name="T21" fmla="*/ 0 h 4981"/>
                <a:gd name="T22" fmla="*/ 0 w 4728"/>
                <a:gd name="T23" fmla="*/ 0 h 4981"/>
                <a:gd name="T24" fmla="*/ 0 w 4728"/>
                <a:gd name="T25" fmla="*/ 0 h 49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28"/>
                <a:gd name="T40" fmla="*/ 0 h 4981"/>
                <a:gd name="T41" fmla="*/ 4728 w 4728"/>
                <a:gd name="T42" fmla="*/ 4981 h 49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28" h="4981">
                  <a:moveTo>
                    <a:pt x="1539" y="4981"/>
                  </a:moveTo>
                  <a:cubicBezTo>
                    <a:pt x="353" y="3843"/>
                    <a:pt x="0" y="2286"/>
                    <a:pt x="751" y="1502"/>
                  </a:cubicBezTo>
                  <a:cubicBezTo>
                    <a:pt x="751" y="1502"/>
                    <a:pt x="751" y="1502"/>
                    <a:pt x="751" y="1502"/>
                  </a:cubicBezTo>
                  <a:lnTo>
                    <a:pt x="1615" y="601"/>
                  </a:lnTo>
                  <a:cubicBezTo>
                    <a:pt x="2191" y="0"/>
                    <a:pt x="3279" y="14"/>
                    <a:pt x="4329" y="637"/>
                  </a:cubicBezTo>
                  <a:lnTo>
                    <a:pt x="4728" y="221"/>
                  </a:lnTo>
                  <a:lnTo>
                    <a:pt x="4691" y="1693"/>
                  </a:lnTo>
                  <a:lnTo>
                    <a:pt x="3068" y="1953"/>
                  </a:lnTo>
                  <a:lnTo>
                    <a:pt x="3466" y="1538"/>
                  </a:lnTo>
                  <a:cubicBezTo>
                    <a:pt x="2702" y="1085"/>
                    <a:pt x="1901" y="945"/>
                    <a:pt x="1294" y="1158"/>
                  </a:cubicBezTo>
                  <a:cubicBezTo>
                    <a:pt x="1033" y="2018"/>
                    <a:pt x="1479" y="3194"/>
                    <a:pt x="2403" y="4080"/>
                  </a:cubicBezTo>
                  <a:lnTo>
                    <a:pt x="1539" y="4981"/>
                  </a:lnTo>
                  <a:close/>
                </a:path>
              </a:pathLst>
            </a:custGeom>
            <a:solidFill>
              <a:srgbClr val="3399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398" name="Text Box 60"/>
            <p:cNvSpPr txBox="1">
              <a:spLocks noChangeArrowheads="1"/>
            </p:cNvSpPr>
            <p:nvPr/>
          </p:nvSpPr>
          <p:spPr bwMode="auto">
            <a:xfrm>
              <a:off x="-336" y="576"/>
              <a:ext cx="3120" cy="1163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GB" sz="1600" b="1" u="sng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Local Support Organization (LSO)</a:t>
              </a:r>
              <a:endParaRPr lang="en-GB" sz="1400" b="1" u="sng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algn="l" eaLnBrk="1" hangingPunct="1"/>
              <a:r>
                <a:rPr lang="en-GB" sz="18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</a:t>
              </a:r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Federation of Village Organizations at UC level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LSO Leaders, Executive Committee and   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   General Body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Exec Comtt.: all VO leaders; General Body: All  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   CO leaders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All villages represented in LSO</a:t>
              </a:r>
              <a:endParaRPr lang="en-GB" sz="14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62" name="Title 1"/>
          <p:cNvSpPr txBox="1">
            <a:spLocks/>
          </p:cNvSpPr>
          <p:nvPr/>
        </p:nvSpPr>
        <p:spPr bwMode="auto">
          <a:xfrm>
            <a:off x="152400" y="20638"/>
            <a:ext cx="11887200" cy="71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2pPr>
            <a:lvl3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3pPr>
            <a:lvl4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4pPr>
            <a:lvl5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5pPr>
            <a:lvl6pPr marL="4572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6pPr>
            <a:lvl7pPr marL="9144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7pPr>
            <a:lvl8pPr marL="13716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8pPr>
            <a:lvl9pPr marL="18288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9pPr>
          </a:lstStyle>
          <a:p>
            <a:pPr algn="ctr"/>
            <a:r>
              <a:rPr lang="en-US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Social Mobilization: Federating the COs</a:t>
            </a:r>
          </a:p>
        </p:txBody>
      </p:sp>
    </p:spTree>
    <p:extLst>
      <p:ext uri="{BB962C8B-B14F-4D97-AF65-F5344CB8AC3E}">
        <p14:creationId xmlns:p14="http://schemas.microsoft.com/office/powerpoint/2010/main" val="40295311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Freeform 5"/>
          <p:cNvSpPr>
            <a:spLocks noEditPoints="1"/>
          </p:cNvSpPr>
          <p:nvPr/>
        </p:nvSpPr>
        <p:spPr bwMode="auto">
          <a:xfrm>
            <a:off x="4125381" y="5527675"/>
            <a:ext cx="163513" cy="292100"/>
          </a:xfrm>
          <a:custGeom>
            <a:avLst/>
            <a:gdLst>
              <a:gd name="T0" fmla="*/ 2147483646 w 1993"/>
              <a:gd name="T1" fmla="*/ 2147483646 h 3538"/>
              <a:gd name="T2" fmla="*/ 2147483646 w 1993"/>
              <a:gd name="T3" fmla="*/ 2147483646 h 3538"/>
              <a:gd name="T4" fmla="*/ 2147483646 w 1993"/>
              <a:gd name="T5" fmla="*/ 2147483646 h 3538"/>
              <a:gd name="T6" fmla="*/ 2147483646 w 1993"/>
              <a:gd name="T7" fmla="*/ 2147483646 h 3538"/>
              <a:gd name="T8" fmla="*/ 2147483646 w 1993"/>
              <a:gd name="T9" fmla="*/ 2147483646 h 3538"/>
              <a:gd name="T10" fmla="*/ 2147483646 w 1993"/>
              <a:gd name="T11" fmla="*/ 2147483646 h 3538"/>
              <a:gd name="T12" fmla="*/ 2147483646 w 1993"/>
              <a:gd name="T13" fmla="*/ 2147483646 h 3538"/>
              <a:gd name="T14" fmla="*/ 2147483646 w 1993"/>
              <a:gd name="T15" fmla="*/ 2147483646 h 3538"/>
              <a:gd name="T16" fmla="*/ 2147483646 w 1993"/>
              <a:gd name="T17" fmla="*/ 1067552186 h 3538"/>
              <a:gd name="T18" fmla="*/ 2147483646 w 1993"/>
              <a:gd name="T19" fmla="*/ 185709551 h 3538"/>
              <a:gd name="T20" fmla="*/ 2147483646 w 1993"/>
              <a:gd name="T21" fmla="*/ 185709551 h 3538"/>
              <a:gd name="T22" fmla="*/ 2147483646 w 1993"/>
              <a:gd name="T23" fmla="*/ 2147483646 h 3538"/>
              <a:gd name="T24" fmla="*/ 2147483646 w 1993"/>
              <a:gd name="T25" fmla="*/ 2147483646 h 3538"/>
              <a:gd name="T26" fmla="*/ 2147483646 w 1993"/>
              <a:gd name="T27" fmla="*/ 2147483646 h 3538"/>
              <a:gd name="T28" fmla="*/ 2147483646 w 1993"/>
              <a:gd name="T29" fmla="*/ 2147483646 h 3538"/>
              <a:gd name="T30" fmla="*/ 2147483646 w 1993"/>
              <a:gd name="T31" fmla="*/ 2147483646 h 3538"/>
              <a:gd name="T32" fmla="*/ 2147483646 w 1993"/>
              <a:gd name="T33" fmla="*/ 2147483646 h 3538"/>
              <a:gd name="T34" fmla="*/ 2147483646 w 1993"/>
              <a:gd name="T35" fmla="*/ 2147483646 h 3538"/>
              <a:gd name="T36" fmla="*/ 2147483646 w 1993"/>
              <a:gd name="T37" fmla="*/ 2147483646 h 3538"/>
              <a:gd name="T38" fmla="*/ 1319872998 w 1993"/>
              <a:gd name="T39" fmla="*/ 2147483646 h 3538"/>
              <a:gd name="T40" fmla="*/ 227526740 w 1993"/>
              <a:gd name="T41" fmla="*/ 2147483646 h 3538"/>
              <a:gd name="T42" fmla="*/ 45287276 w 1993"/>
              <a:gd name="T43" fmla="*/ 2147483646 h 3538"/>
              <a:gd name="T44" fmla="*/ 2147483646 w 1993"/>
              <a:gd name="T45" fmla="*/ 2147483646 h 3538"/>
              <a:gd name="T46" fmla="*/ 2147483646 w 1993"/>
              <a:gd name="T47" fmla="*/ 2147483646 h 3538"/>
              <a:gd name="T48" fmla="*/ 2147483646 w 1993"/>
              <a:gd name="T49" fmla="*/ 2147483646 h 3538"/>
              <a:gd name="T50" fmla="*/ 2147483646 w 1993"/>
              <a:gd name="T51" fmla="*/ 2147483646 h 3538"/>
              <a:gd name="T52" fmla="*/ 2147483646 w 1993"/>
              <a:gd name="T53" fmla="*/ 2147483646 h 3538"/>
              <a:gd name="T54" fmla="*/ 2147483646 w 1993"/>
              <a:gd name="T55" fmla="*/ 2147483646 h 3538"/>
              <a:gd name="T56" fmla="*/ 2147483646 w 1993"/>
              <a:gd name="T57" fmla="*/ 2147483646 h 3538"/>
              <a:gd name="T58" fmla="*/ 2147483646 w 1993"/>
              <a:gd name="T59" fmla="*/ 2147483646 h 3538"/>
              <a:gd name="T60" fmla="*/ 2147483646 w 1993"/>
              <a:gd name="T61" fmla="*/ 2147483646 h 3538"/>
              <a:gd name="T62" fmla="*/ 2147483646 w 1993"/>
              <a:gd name="T63" fmla="*/ 2147483646 h 3538"/>
              <a:gd name="T64" fmla="*/ 2147483646 w 1993"/>
              <a:gd name="T65" fmla="*/ 2147483646 h 3538"/>
              <a:gd name="T66" fmla="*/ 2147483646 w 1993"/>
              <a:gd name="T67" fmla="*/ 2147483646 h 3538"/>
              <a:gd name="T68" fmla="*/ 2147483646 w 1993"/>
              <a:gd name="T69" fmla="*/ 2147483646 h 3538"/>
              <a:gd name="T70" fmla="*/ 2147483646 w 1993"/>
              <a:gd name="T71" fmla="*/ 2147483646 h 3538"/>
              <a:gd name="T72" fmla="*/ 2147483646 w 1993"/>
              <a:gd name="T73" fmla="*/ 2147483646 h 3538"/>
              <a:gd name="T74" fmla="*/ 2147483646 w 1993"/>
              <a:gd name="T75" fmla="*/ 2147483646 h 3538"/>
              <a:gd name="T76" fmla="*/ 2147483646 w 1993"/>
              <a:gd name="T77" fmla="*/ 2147483646 h 3538"/>
              <a:gd name="T78" fmla="*/ 2147483646 w 1993"/>
              <a:gd name="T79" fmla="*/ 2147483646 h 3538"/>
              <a:gd name="T80" fmla="*/ 2147483646 w 1993"/>
              <a:gd name="T81" fmla="*/ 2147483646 h 3538"/>
              <a:gd name="T82" fmla="*/ 2147483646 w 1993"/>
              <a:gd name="T83" fmla="*/ 2147483646 h 3538"/>
              <a:gd name="T84" fmla="*/ 2147483646 w 1993"/>
              <a:gd name="T85" fmla="*/ 2147483646 h 3538"/>
              <a:gd name="T86" fmla="*/ 2147483646 w 1993"/>
              <a:gd name="T87" fmla="*/ 2147483646 h 3538"/>
              <a:gd name="T88" fmla="*/ 2147483646 w 1993"/>
              <a:gd name="T89" fmla="*/ 2147483646 h 3538"/>
              <a:gd name="T90" fmla="*/ 2147483646 w 1993"/>
              <a:gd name="T91" fmla="*/ 2147483646 h 3538"/>
              <a:gd name="T92" fmla="*/ 2147483646 w 1993"/>
              <a:gd name="T93" fmla="*/ 2147483646 h 3538"/>
              <a:gd name="T94" fmla="*/ 2147483646 w 1993"/>
              <a:gd name="T95" fmla="*/ 2147483646 h 3538"/>
              <a:gd name="T96" fmla="*/ 2147483646 w 1993"/>
              <a:gd name="T97" fmla="*/ 2147483646 h 3538"/>
              <a:gd name="T98" fmla="*/ 2147483646 w 1993"/>
              <a:gd name="T99" fmla="*/ 2147483646 h 3538"/>
              <a:gd name="T100" fmla="*/ 2147483646 w 1993"/>
              <a:gd name="T101" fmla="*/ 2147483646 h 3538"/>
              <a:gd name="T102" fmla="*/ 2147483646 w 1993"/>
              <a:gd name="T103" fmla="*/ 2147483646 h 3538"/>
              <a:gd name="T104" fmla="*/ 2147483646 w 1993"/>
              <a:gd name="T105" fmla="*/ 2147483646 h 3538"/>
              <a:gd name="T106" fmla="*/ 2147483646 w 1993"/>
              <a:gd name="T107" fmla="*/ 2147483646 h 3538"/>
              <a:gd name="T108" fmla="*/ 2147483646 w 1993"/>
              <a:gd name="T109" fmla="*/ 2147483646 h 353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93" h="3538">
                <a:moveTo>
                  <a:pt x="1984" y="1687"/>
                </a:moveTo>
                <a:lnTo>
                  <a:pt x="1836" y="1135"/>
                </a:lnTo>
                <a:lnTo>
                  <a:pt x="1832" y="1122"/>
                </a:lnTo>
                <a:lnTo>
                  <a:pt x="1828" y="1110"/>
                </a:lnTo>
                <a:lnTo>
                  <a:pt x="1823" y="1099"/>
                </a:lnTo>
                <a:lnTo>
                  <a:pt x="1818" y="1087"/>
                </a:lnTo>
                <a:lnTo>
                  <a:pt x="1812" y="1076"/>
                </a:lnTo>
                <a:lnTo>
                  <a:pt x="1806" y="1064"/>
                </a:lnTo>
                <a:lnTo>
                  <a:pt x="1799" y="1055"/>
                </a:lnTo>
                <a:lnTo>
                  <a:pt x="1791" y="1045"/>
                </a:lnTo>
                <a:lnTo>
                  <a:pt x="1784" y="1035"/>
                </a:lnTo>
                <a:lnTo>
                  <a:pt x="1775" y="1026"/>
                </a:lnTo>
                <a:lnTo>
                  <a:pt x="1767" y="1017"/>
                </a:lnTo>
                <a:lnTo>
                  <a:pt x="1757" y="1009"/>
                </a:lnTo>
                <a:lnTo>
                  <a:pt x="1748" y="1002"/>
                </a:lnTo>
                <a:lnTo>
                  <a:pt x="1738" y="994"/>
                </a:lnTo>
                <a:lnTo>
                  <a:pt x="1728" y="987"/>
                </a:lnTo>
                <a:lnTo>
                  <a:pt x="1717" y="981"/>
                </a:lnTo>
                <a:lnTo>
                  <a:pt x="1707" y="975"/>
                </a:lnTo>
                <a:lnTo>
                  <a:pt x="1696" y="970"/>
                </a:lnTo>
                <a:lnTo>
                  <a:pt x="1684" y="965"/>
                </a:lnTo>
                <a:lnTo>
                  <a:pt x="1673" y="961"/>
                </a:lnTo>
                <a:lnTo>
                  <a:pt x="1661" y="956"/>
                </a:lnTo>
                <a:lnTo>
                  <a:pt x="1650" y="953"/>
                </a:lnTo>
                <a:lnTo>
                  <a:pt x="1638" y="951"/>
                </a:lnTo>
                <a:lnTo>
                  <a:pt x="1626" y="949"/>
                </a:lnTo>
                <a:lnTo>
                  <a:pt x="1614" y="948"/>
                </a:lnTo>
                <a:lnTo>
                  <a:pt x="1600" y="946"/>
                </a:lnTo>
                <a:lnTo>
                  <a:pt x="1588" y="946"/>
                </a:lnTo>
                <a:lnTo>
                  <a:pt x="1576" y="946"/>
                </a:lnTo>
                <a:lnTo>
                  <a:pt x="1563" y="948"/>
                </a:lnTo>
                <a:lnTo>
                  <a:pt x="1551" y="950"/>
                </a:lnTo>
                <a:lnTo>
                  <a:pt x="1538" y="952"/>
                </a:lnTo>
                <a:lnTo>
                  <a:pt x="1525" y="955"/>
                </a:lnTo>
                <a:lnTo>
                  <a:pt x="1431" y="981"/>
                </a:lnTo>
                <a:lnTo>
                  <a:pt x="1219" y="189"/>
                </a:lnTo>
                <a:lnTo>
                  <a:pt x="1216" y="177"/>
                </a:lnTo>
                <a:lnTo>
                  <a:pt x="1211" y="165"/>
                </a:lnTo>
                <a:lnTo>
                  <a:pt x="1206" y="152"/>
                </a:lnTo>
                <a:lnTo>
                  <a:pt x="1200" y="141"/>
                </a:lnTo>
                <a:lnTo>
                  <a:pt x="1195" y="130"/>
                </a:lnTo>
                <a:lnTo>
                  <a:pt x="1188" y="119"/>
                </a:lnTo>
                <a:lnTo>
                  <a:pt x="1181" y="108"/>
                </a:lnTo>
                <a:lnTo>
                  <a:pt x="1174" y="98"/>
                </a:lnTo>
                <a:lnTo>
                  <a:pt x="1166" y="90"/>
                </a:lnTo>
                <a:lnTo>
                  <a:pt x="1158" y="80"/>
                </a:lnTo>
                <a:lnTo>
                  <a:pt x="1149" y="72"/>
                </a:lnTo>
                <a:lnTo>
                  <a:pt x="1139" y="63"/>
                </a:lnTo>
                <a:lnTo>
                  <a:pt x="1131" y="55"/>
                </a:lnTo>
                <a:lnTo>
                  <a:pt x="1121" y="48"/>
                </a:lnTo>
                <a:lnTo>
                  <a:pt x="1111" y="41"/>
                </a:lnTo>
                <a:lnTo>
                  <a:pt x="1100" y="34"/>
                </a:lnTo>
                <a:lnTo>
                  <a:pt x="1090" y="29"/>
                </a:lnTo>
                <a:lnTo>
                  <a:pt x="1079" y="23"/>
                </a:lnTo>
                <a:lnTo>
                  <a:pt x="1068" y="19"/>
                </a:lnTo>
                <a:lnTo>
                  <a:pt x="1056" y="15"/>
                </a:lnTo>
                <a:lnTo>
                  <a:pt x="1045" y="11"/>
                </a:lnTo>
                <a:lnTo>
                  <a:pt x="1033" y="8"/>
                </a:lnTo>
                <a:lnTo>
                  <a:pt x="1020" y="5"/>
                </a:lnTo>
                <a:lnTo>
                  <a:pt x="1008" y="4"/>
                </a:lnTo>
                <a:lnTo>
                  <a:pt x="996" y="1"/>
                </a:lnTo>
                <a:lnTo>
                  <a:pt x="983" y="0"/>
                </a:lnTo>
                <a:lnTo>
                  <a:pt x="971" y="0"/>
                </a:lnTo>
                <a:lnTo>
                  <a:pt x="959" y="1"/>
                </a:lnTo>
                <a:lnTo>
                  <a:pt x="945" y="2"/>
                </a:lnTo>
                <a:lnTo>
                  <a:pt x="933" y="4"/>
                </a:lnTo>
                <a:lnTo>
                  <a:pt x="920" y="6"/>
                </a:lnTo>
                <a:lnTo>
                  <a:pt x="908" y="9"/>
                </a:lnTo>
                <a:lnTo>
                  <a:pt x="248" y="185"/>
                </a:lnTo>
                <a:lnTo>
                  <a:pt x="236" y="190"/>
                </a:lnTo>
                <a:lnTo>
                  <a:pt x="224" y="193"/>
                </a:lnTo>
                <a:lnTo>
                  <a:pt x="212" y="199"/>
                </a:lnTo>
                <a:lnTo>
                  <a:pt x="201" y="204"/>
                </a:lnTo>
                <a:lnTo>
                  <a:pt x="190" y="210"/>
                </a:lnTo>
                <a:lnTo>
                  <a:pt x="179" y="216"/>
                </a:lnTo>
                <a:lnTo>
                  <a:pt x="169" y="223"/>
                </a:lnTo>
                <a:lnTo>
                  <a:pt x="159" y="231"/>
                </a:lnTo>
                <a:lnTo>
                  <a:pt x="149" y="238"/>
                </a:lnTo>
                <a:lnTo>
                  <a:pt x="140" y="246"/>
                </a:lnTo>
                <a:lnTo>
                  <a:pt x="132" y="255"/>
                </a:lnTo>
                <a:lnTo>
                  <a:pt x="124" y="265"/>
                </a:lnTo>
                <a:lnTo>
                  <a:pt x="116" y="274"/>
                </a:lnTo>
                <a:lnTo>
                  <a:pt x="108" y="284"/>
                </a:lnTo>
                <a:lnTo>
                  <a:pt x="102" y="294"/>
                </a:lnTo>
                <a:lnTo>
                  <a:pt x="95" y="305"/>
                </a:lnTo>
                <a:lnTo>
                  <a:pt x="90" y="315"/>
                </a:lnTo>
                <a:lnTo>
                  <a:pt x="84" y="326"/>
                </a:lnTo>
                <a:lnTo>
                  <a:pt x="79" y="337"/>
                </a:lnTo>
                <a:lnTo>
                  <a:pt x="75" y="349"/>
                </a:lnTo>
                <a:lnTo>
                  <a:pt x="71" y="360"/>
                </a:lnTo>
                <a:lnTo>
                  <a:pt x="68" y="372"/>
                </a:lnTo>
                <a:lnTo>
                  <a:pt x="65" y="384"/>
                </a:lnTo>
                <a:lnTo>
                  <a:pt x="63" y="396"/>
                </a:lnTo>
                <a:lnTo>
                  <a:pt x="62" y="408"/>
                </a:lnTo>
                <a:lnTo>
                  <a:pt x="61" y="422"/>
                </a:lnTo>
                <a:lnTo>
                  <a:pt x="61" y="434"/>
                </a:lnTo>
                <a:lnTo>
                  <a:pt x="61" y="446"/>
                </a:lnTo>
                <a:lnTo>
                  <a:pt x="62" y="459"/>
                </a:lnTo>
                <a:lnTo>
                  <a:pt x="64" y="471"/>
                </a:lnTo>
                <a:lnTo>
                  <a:pt x="66" y="484"/>
                </a:lnTo>
                <a:lnTo>
                  <a:pt x="70" y="497"/>
                </a:lnTo>
                <a:lnTo>
                  <a:pt x="283" y="1293"/>
                </a:lnTo>
                <a:lnTo>
                  <a:pt x="189" y="1318"/>
                </a:lnTo>
                <a:lnTo>
                  <a:pt x="176" y="1321"/>
                </a:lnTo>
                <a:lnTo>
                  <a:pt x="164" y="1326"/>
                </a:lnTo>
                <a:lnTo>
                  <a:pt x="153" y="1330"/>
                </a:lnTo>
                <a:lnTo>
                  <a:pt x="140" y="1336"/>
                </a:lnTo>
                <a:lnTo>
                  <a:pt x="129" y="1341"/>
                </a:lnTo>
                <a:lnTo>
                  <a:pt x="118" y="1348"/>
                </a:lnTo>
                <a:lnTo>
                  <a:pt x="108" y="1356"/>
                </a:lnTo>
                <a:lnTo>
                  <a:pt x="98" y="1362"/>
                </a:lnTo>
                <a:lnTo>
                  <a:pt x="89" y="1370"/>
                </a:lnTo>
                <a:lnTo>
                  <a:pt x="80" y="1379"/>
                </a:lnTo>
                <a:lnTo>
                  <a:pt x="71" y="1388"/>
                </a:lnTo>
                <a:lnTo>
                  <a:pt x="63" y="1396"/>
                </a:lnTo>
                <a:lnTo>
                  <a:pt x="55" y="1406"/>
                </a:lnTo>
                <a:lnTo>
                  <a:pt x="48" y="1415"/>
                </a:lnTo>
                <a:lnTo>
                  <a:pt x="41" y="1426"/>
                </a:lnTo>
                <a:lnTo>
                  <a:pt x="35" y="1436"/>
                </a:lnTo>
                <a:lnTo>
                  <a:pt x="29" y="1447"/>
                </a:lnTo>
                <a:lnTo>
                  <a:pt x="23" y="1458"/>
                </a:lnTo>
                <a:lnTo>
                  <a:pt x="18" y="1469"/>
                </a:lnTo>
                <a:lnTo>
                  <a:pt x="15" y="1480"/>
                </a:lnTo>
                <a:lnTo>
                  <a:pt x="10" y="1492"/>
                </a:lnTo>
                <a:lnTo>
                  <a:pt x="7" y="1505"/>
                </a:lnTo>
                <a:lnTo>
                  <a:pt x="5" y="1517"/>
                </a:lnTo>
                <a:lnTo>
                  <a:pt x="3" y="1529"/>
                </a:lnTo>
                <a:lnTo>
                  <a:pt x="1" y="1541"/>
                </a:lnTo>
                <a:lnTo>
                  <a:pt x="0" y="1553"/>
                </a:lnTo>
                <a:lnTo>
                  <a:pt x="0" y="1565"/>
                </a:lnTo>
                <a:lnTo>
                  <a:pt x="0" y="1578"/>
                </a:lnTo>
                <a:lnTo>
                  <a:pt x="1" y="1591"/>
                </a:lnTo>
                <a:lnTo>
                  <a:pt x="4" y="1604"/>
                </a:lnTo>
                <a:lnTo>
                  <a:pt x="6" y="1616"/>
                </a:lnTo>
                <a:lnTo>
                  <a:pt x="9" y="1629"/>
                </a:lnTo>
                <a:lnTo>
                  <a:pt x="156" y="2176"/>
                </a:lnTo>
                <a:lnTo>
                  <a:pt x="159" y="2189"/>
                </a:lnTo>
                <a:lnTo>
                  <a:pt x="164" y="2202"/>
                </a:lnTo>
                <a:lnTo>
                  <a:pt x="168" y="2214"/>
                </a:lnTo>
                <a:lnTo>
                  <a:pt x="173" y="2225"/>
                </a:lnTo>
                <a:lnTo>
                  <a:pt x="180" y="2236"/>
                </a:lnTo>
                <a:lnTo>
                  <a:pt x="187" y="2247"/>
                </a:lnTo>
                <a:lnTo>
                  <a:pt x="193" y="2257"/>
                </a:lnTo>
                <a:lnTo>
                  <a:pt x="200" y="2267"/>
                </a:lnTo>
                <a:lnTo>
                  <a:pt x="209" y="2277"/>
                </a:lnTo>
                <a:lnTo>
                  <a:pt x="216" y="2285"/>
                </a:lnTo>
                <a:lnTo>
                  <a:pt x="225" y="2294"/>
                </a:lnTo>
                <a:lnTo>
                  <a:pt x="234" y="2302"/>
                </a:lnTo>
                <a:lnTo>
                  <a:pt x="244" y="2311"/>
                </a:lnTo>
                <a:lnTo>
                  <a:pt x="254" y="2317"/>
                </a:lnTo>
                <a:lnTo>
                  <a:pt x="264" y="2324"/>
                </a:lnTo>
                <a:lnTo>
                  <a:pt x="274" y="2331"/>
                </a:lnTo>
                <a:lnTo>
                  <a:pt x="285" y="2336"/>
                </a:lnTo>
                <a:lnTo>
                  <a:pt x="296" y="2342"/>
                </a:lnTo>
                <a:lnTo>
                  <a:pt x="307" y="2347"/>
                </a:lnTo>
                <a:lnTo>
                  <a:pt x="319" y="2352"/>
                </a:lnTo>
                <a:lnTo>
                  <a:pt x="330" y="2355"/>
                </a:lnTo>
                <a:lnTo>
                  <a:pt x="342" y="2358"/>
                </a:lnTo>
                <a:lnTo>
                  <a:pt x="354" y="2360"/>
                </a:lnTo>
                <a:lnTo>
                  <a:pt x="366" y="2363"/>
                </a:lnTo>
                <a:lnTo>
                  <a:pt x="379" y="2364"/>
                </a:lnTo>
                <a:lnTo>
                  <a:pt x="391" y="2365"/>
                </a:lnTo>
                <a:lnTo>
                  <a:pt x="404" y="2365"/>
                </a:lnTo>
                <a:lnTo>
                  <a:pt x="416" y="2365"/>
                </a:lnTo>
                <a:lnTo>
                  <a:pt x="429" y="2364"/>
                </a:lnTo>
                <a:lnTo>
                  <a:pt x="441" y="2361"/>
                </a:lnTo>
                <a:lnTo>
                  <a:pt x="455" y="2359"/>
                </a:lnTo>
                <a:lnTo>
                  <a:pt x="467" y="2356"/>
                </a:lnTo>
                <a:lnTo>
                  <a:pt x="1804" y="1998"/>
                </a:lnTo>
                <a:lnTo>
                  <a:pt x="1818" y="1994"/>
                </a:lnTo>
                <a:lnTo>
                  <a:pt x="1830" y="1990"/>
                </a:lnTo>
                <a:lnTo>
                  <a:pt x="1842" y="1985"/>
                </a:lnTo>
                <a:lnTo>
                  <a:pt x="1854" y="1980"/>
                </a:lnTo>
                <a:lnTo>
                  <a:pt x="1865" y="1973"/>
                </a:lnTo>
                <a:lnTo>
                  <a:pt x="1876" y="1967"/>
                </a:lnTo>
                <a:lnTo>
                  <a:pt x="1886" y="1960"/>
                </a:lnTo>
                <a:lnTo>
                  <a:pt x="1896" y="1952"/>
                </a:lnTo>
                <a:lnTo>
                  <a:pt x="1906" y="1945"/>
                </a:lnTo>
                <a:lnTo>
                  <a:pt x="1915" y="1937"/>
                </a:lnTo>
                <a:lnTo>
                  <a:pt x="1924" y="1928"/>
                </a:lnTo>
                <a:lnTo>
                  <a:pt x="1932" y="1919"/>
                </a:lnTo>
                <a:lnTo>
                  <a:pt x="1940" y="1909"/>
                </a:lnTo>
                <a:lnTo>
                  <a:pt x="1947" y="1899"/>
                </a:lnTo>
                <a:lnTo>
                  <a:pt x="1953" y="1889"/>
                </a:lnTo>
                <a:lnTo>
                  <a:pt x="1960" y="1880"/>
                </a:lnTo>
                <a:lnTo>
                  <a:pt x="1965" y="1868"/>
                </a:lnTo>
                <a:lnTo>
                  <a:pt x="1971" y="1857"/>
                </a:lnTo>
                <a:lnTo>
                  <a:pt x="1975" y="1846"/>
                </a:lnTo>
                <a:lnTo>
                  <a:pt x="1980" y="1834"/>
                </a:lnTo>
                <a:lnTo>
                  <a:pt x="1983" y="1823"/>
                </a:lnTo>
                <a:lnTo>
                  <a:pt x="1986" y="1811"/>
                </a:lnTo>
                <a:lnTo>
                  <a:pt x="1989" y="1799"/>
                </a:lnTo>
                <a:lnTo>
                  <a:pt x="1991" y="1787"/>
                </a:lnTo>
                <a:lnTo>
                  <a:pt x="1992" y="1775"/>
                </a:lnTo>
                <a:lnTo>
                  <a:pt x="1993" y="1763"/>
                </a:lnTo>
                <a:lnTo>
                  <a:pt x="1993" y="1749"/>
                </a:lnTo>
                <a:lnTo>
                  <a:pt x="1992" y="1737"/>
                </a:lnTo>
                <a:lnTo>
                  <a:pt x="1991" y="1725"/>
                </a:lnTo>
                <a:lnTo>
                  <a:pt x="1990" y="1712"/>
                </a:lnTo>
                <a:lnTo>
                  <a:pt x="1988" y="1700"/>
                </a:lnTo>
                <a:lnTo>
                  <a:pt x="1984" y="1687"/>
                </a:lnTo>
                <a:close/>
                <a:moveTo>
                  <a:pt x="777" y="3103"/>
                </a:moveTo>
                <a:lnTo>
                  <a:pt x="769" y="3073"/>
                </a:lnTo>
                <a:lnTo>
                  <a:pt x="763" y="3043"/>
                </a:lnTo>
                <a:lnTo>
                  <a:pt x="760" y="3014"/>
                </a:lnTo>
                <a:lnTo>
                  <a:pt x="757" y="2985"/>
                </a:lnTo>
                <a:lnTo>
                  <a:pt x="756" y="2955"/>
                </a:lnTo>
                <a:lnTo>
                  <a:pt x="757" y="2926"/>
                </a:lnTo>
                <a:lnTo>
                  <a:pt x="758" y="2897"/>
                </a:lnTo>
                <a:lnTo>
                  <a:pt x="761" y="2869"/>
                </a:lnTo>
                <a:lnTo>
                  <a:pt x="767" y="2840"/>
                </a:lnTo>
                <a:lnTo>
                  <a:pt x="772" y="2813"/>
                </a:lnTo>
                <a:lnTo>
                  <a:pt x="780" y="2785"/>
                </a:lnTo>
                <a:lnTo>
                  <a:pt x="788" y="2758"/>
                </a:lnTo>
                <a:lnTo>
                  <a:pt x="798" y="2732"/>
                </a:lnTo>
                <a:lnTo>
                  <a:pt x="809" y="2706"/>
                </a:lnTo>
                <a:lnTo>
                  <a:pt x="822" y="2680"/>
                </a:lnTo>
                <a:lnTo>
                  <a:pt x="835" y="2656"/>
                </a:lnTo>
                <a:lnTo>
                  <a:pt x="849" y="2632"/>
                </a:lnTo>
                <a:lnTo>
                  <a:pt x="866" y="2609"/>
                </a:lnTo>
                <a:lnTo>
                  <a:pt x="883" y="2585"/>
                </a:lnTo>
                <a:lnTo>
                  <a:pt x="900" y="2563"/>
                </a:lnTo>
                <a:lnTo>
                  <a:pt x="920" y="2542"/>
                </a:lnTo>
                <a:lnTo>
                  <a:pt x="940" y="2522"/>
                </a:lnTo>
                <a:lnTo>
                  <a:pt x="961" y="2504"/>
                </a:lnTo>
                <a:lnTo>
                  <a:pt x="983" y="2485"/>
                </a:lnTo>
                <a:lnTo>
                  <a:pt x="1006" y="2468"/>
                </a:lnTo>
                <a:lnTo>
                  <a:pt x="1030" y="2452"/>
                </a:lnTo>
                <a:lnTo>
                  <a:pt x="1055" y="2438"/>
                </a:lnTo>
                <a:lnTo>
                  <a:pt x="1081" y="2423"/>
                </a:lnTo>
                <a:lnTo>
                  <a:pt x="1108" y="2411"/>
                </a:lnTo>
                <a:lnTo>
                  <a:pt x="1135" y="2400"/>
                </a:lnTo>
                <a:lnTo>
                  <a:pt x="1164" y="2390"/>
                </a:lnTo>
                <a:lnTo>
                  <a:pt x="1192" y="2381"/>
                </a:lnTo>
                <a:lnTo>
                  <a:pt x="1222" y="2375"/>
                </a:lnTo>
                <a:lnTo>
                  <a:pt x="1251" y="2368"/>
                </a:lnTo>
                <a:lnTo>
                  <a:pt x="1281" y="2365"/>
                </a:lnTo>
                <a:lnTo>
                  <a:pt x="1310" y="2363"/>
                </a:lnTo>
                <a:lnTo>
                  <a:pt x="1339" y="2361"/>
                </a:lnTo>
                <a:lnTo>
                  <a:pt x="1368" y="2361"/>
                </a:lnTo>
                <a:lnTo>
                  <a:pt x="1398" y="2364"/>
                </a:lnTo>
                <a:lnTo>
                  <a:pt x="1425" y="2367"/>
                </a:lnTo>
                <a:lnTo>
                  <a:pt x="1454" y="2371"/>
                </a:lnTo>
                <a:lnTo>
                  <a:pt x="1481" y="2377"/>
                </a:lnTo>
                <a:lnTo>
                  <a:pt x="1509" y="2385"/>
                </a:lnTo>
                <a:lnTo>
                  <a:pt x="1536" y="2393"/>
                </a:lnTo>
                <a:lnTo>
                  <a:pt x="1563" y="2403"/>
                </a:lnTo>
                <a:lnTo>
                  <a:pt x="1588" y="2414"/>
                </a:lnTo>
                <a:lnTo>
                  <a:pt x="1615" y="2427"/>
                </a:lnTo>
                <a:lnTo>
                  <a:pt x="1639" y="2440"/>
                </a:lnTo>
                <a:lnTo>
                  <a:pt x="1663" y="2455"/>
                </a:lnTo>
                <a:lnTo>
                  <a:pt x="1686" y="2471"/>
                </a:lnTo>
                <a:lnTo>
                  <a:pt x="1710" y="2487"/>
                </a:lnTo>
                <a:lnTo>
                  <a:pt x="1731" y="2506"/>
                </a:lnTo>
                <a:lnTo>
                  <a:pt x="1752" y="2525"/>
                </a:lnTo>
                <a:lnTo>
                  <a:pt x="1772" y="2545"/>
                </a:lnTo>
                <a:lnTo>
                  <a:pt x="1791" y="2565"/>
                </a:lnTo>
                <a:lnTo>
                  <a:pt x="1809" y="2589"/>
                </a:lnTo>
                <a:lnTo>
                  <a:pt x="1827" y="2611"/>
                </a:lnTo>
                <a:lnTo>
                  <a:pt x="1842" y="2635"/>
                </a:lnTo>
                <a:lnTo>
                  <a:pt x="1857" y="2660"/>
                </a:lnTo>
                <a:lnTo>
                  <a:pt x="1871" y="2686"/>
                </a:lnTo>
                <a:lnTo>
                  <a:pt x="1884" y="2712"/>
                </a:lnTo>
                <a:lnTo>
                  <a:pt x="1895" y="2740"/>
                </a:lnTo>
                <a:lnTo>
                  <a:pt x="1905" y="2768"/>
                </a:lnTo>
                <a:lnTo>
                  <a:pt x="1914" y="2797"/>
                </a:lnTo>
                <a:lnTo>
                  <a:pt x="1920" y="2827"/>
                </a:lnTo>
                <a:lnTo>
                  <a:pt x="1926" y="2857"/>
                </a:lnTo>
                <a:lnTo>
                  <a:pt x="1930" y="2886"/>
                </a:lnTo>
                <a:lnTo>
                  <a:pt x="1932" y="2915"/>
                </a:lnTo>
                <a:lnTo>
                  <a:pt x="1933" y="2945"/>
                </a:lnTo>
                <a:lnTo>
                  <a:pt x="1933" y="2974"/>
                </a:lnTo>
                <a:lnTo>
                  <a:pt x="1931" y="3002"/>
                </a:lnTo>
                <a:lnTo>
                  <a:pt x="1928" y="3031"/>
                </a:lnTo>
                <a:lnTo>
                  <a:pt x="1924" y="3060"/>
                </a:lnTo>
                <a:lnTo>
                  <a:pt x="1917" y="3087"/>
                </a:lnTo>
                <a:lnTo>
                  <a:pt x="1910" y="3115"/>
                </a:lnTo>
                <a:lnTo>
                  <a:pt x="1902" y="3141"/>
                </a:lnTo>
                <a:lnTo>
                  <a:pt x="1892" y="3168"/>
                </a:lnTo>
                <a:lnTo>
                  <a:pt x="1881" y="3194"/>
                </a:lnTo>
                <a:lnTo>
                  <a:pt x="1868" y="3220"/>
                </a:lnTo>
                <a:lnTo>
                  <a:pt x="1854" y="3244"/>
                </a:lnTo>
                <a:lnTo>
                  <a:pt x="1840" y="3268"/>
                </a:lnTo>
                <a:lnTo>
                  <a:pt x="1824" y="3291"/>
                </a:lnTo>
                <a:lnTo>
                  <a:pt x="1807" y="3314"/>
                </a:lnTo>
                <a:lnTo>
                  <a:pt x="1789" y="3336"/>
                </a:lnTo>
                <a:lnTo>
                  <a:pt x="1770" y="3357"/>
                </a:lnTo>
                <a:lnTo>
                  <a:pt x="1749" y="3377"/>
                </a:lnTo>
                <a:lnTo>
                  <a:pt x="1728" y="3396"/>
                </a:lnTo>
                <a:lnTo>
                  <a:pt x="1706" y="3415"/>
                </a:lnTo>
                <a:lnTo>
                  <a:pt x="1683" y="3431"/>
                </a:lnTo>
                <a:lnTo>
                  <a:pt x="1659" y="3448"/>
                </a:lnTo>
                <a:lnTo>
                  <a:pt x="1635" y="3462"/>
                </a:lnTo>
                <a:lnTo>
                  <a:pt x="1608" y="3476"/>
                </a:lnTo>
                <a:lnTo>
                  <a:pt x="1582" y="3489"/>
                </a:lnTo>
                <a:lnTo>
                  <a:pt x="1554" y="3500"/>
                </a:lnTo>
                <a:lnTo>
                  <a:pt x="1527" y="3510"/>
                </a:lnTo>
                <a:lnTo>
                  <a:pt x="1497" y="3518"/>
                </a:lnTo>
                <a:lnTo>
                  <a:pt x="1468" y="3525"/>
                </a:lnTo>
                <a:lnTo>
                  <a:pt x="1438" y="3532"/>
                </a:lnTo>
                <a:lnTo>
                  <a:pt x="1409" y="3535"/>
                </a:lnTo>
                <a:lnTo>
                  <a:pt x="1380" y="3537"/>
                </a:lnTo>
                <a:lnTo>
                  <a:pt x="1350" y="3538"/>
                </a:lnTo>
                <a:lnTo>
                  <a:pt x="1321" y="3538"/>
                </a:lnTo>
                <a:lnTo>
                  <a:pt x="1293" y="3536"/>
                </a:lnTo>
                <a:lnTo>
                  <a:pt x="1264" y="3533"/>
                </a:lnTo>
                <a:lnTo>
                  <a:pt x="1235" y="3528"/>
                </a:lnTo>
                <a:lnTo>
                  <a:pt x="1208" y="3523"/>
                </a:lnTo>
                <a:lnTo>
                  <a:pt x="1180" y="3515"/>
                </a:lnTo>
                <a:lnTo>
                  <a:pt x="1153" y="3506"/>
                </a:lnTo>
                <a:lnTo>
                  <a:pt x="1126" y="3496"/>
                </a:lnTo>
                <a:lnTo>
                  <a:pt x="1101" y="3485"/>
                </a:lnTo>
                <a:lnTo>
                  <a:pt x="1076" y="3473"/>
                </a:lnTo>
                <a:lnTo>
                  <a:pt x="1050" y="3460"/>
                </a:lnTo>
                <a:lnTo>
                  <a:pt x="1026" y="3444"/>
                </a:lnTo>
                <a:lnTo>
                  <a:pt x="1003" y="3429"/>
                </a:lnTo>
                <a:lnTo>
                  <a:pt x="981" y="3413"/>
                </a:lnTo>
                <a:lnTo>
                  <a:pt x="959" y="3394"/>
                </a:lnTo>
                <a:lnTo>
                  <a:pt x="938" y="3375"/>
                </a:lnTo>
                <a:lnTo>
                  <a:pt x="918" y="3355"/>
                </a:lnTo>
                <a:lnTo>
                  <a:pt x="898" y="3334"/>
                </a:lnTo>
                <a:lnTo>
                  <a:pt x="880" y="3312"/>
                </a:lnTo>
                <a:lnTo>
                  <a:pt x="863" y="3289"/>
                </a:lnTo>
                <a:lnTo>
                  <a:pt x="847" y="3265"/>
                </a:lnTo>
                <a:lnTo>
                  <a:pt x="832" y="3239"/>
                </a:lnTo>
                <a:lnTo>
                  <a:pt x="819" y="3214"/>
                </a:lnTo>
                <a:lnTo>
                  <a:pt x="806" y="3188"/>
                </a:lnTo>
                <a:lnTo>
                  <a:pt x="794" y="3160"/>
                </a:lnTo>
                <a:lnTo>
                  <a:pt x="784" y="3131"/>
                </a:lnTo>
                <a:lnTo>
                  <a:pt x="777" y="3103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35" name="Freeform 6"/>
          <p:cNvSpPr>
            <a:spLocks noEditPoints="1"/>
          </p:cNvSpPr>
          <p:nvPr/>
        </p:nvSpPr>
        <p:spPr bwMode="auto">
          <a:xfrm>
            <a:off x="3887256" y="5540375"/>
            <a:ext cx="161925" cy="293688"/>
          </a:xfrm>
          <a:custGeom>
            <a:avLst/>
            <a:gdLst>
              <a:gd name="T0" fmla="*/ 2147483646 w 1966"/>
              <a:gd name="T1" fmla="*/ 2147483646 h 3562"/>
              <a:gd name="T2" fmla="*/ 2147483646 w 1966"/>
              <a:gd name="T3" fmla="*/ 2147483646 h 3562"/>
              <a:gd name="T4" fmla="*/ 2147483646 w 1966"/>
              <a:gd name="T5" fmla="*/ 2147483646 h 3562"/>
              <a:gd name="T6" fmla="*/ 2147483646 w 1966"/>
              <a:gd name="T7" fmla="*/ 2147483646 h 3562"/>
              <a:gd name="T8" fmla="*/ 2147483646 w 1966"/>
              <a:gd name="T9" fmla="*/ 2147483646 h 3562"/>
              <a:gd name="T10" fmla="*/ 2147483646 w 1966"/>
              <a:gd name="T11" fmla="*/ 2147483646 h 3562"/>
              <a:gd name="T12" fmla="*/ 2147483646 w 1966"/>
              <a:gd name="T13" fmla="*/ 2147483646 h 3562"/>
              <a:gd name="T14" fmla="*/ 2147483646 w 1966"/>
              <a:gd name="T15" fmla="*/ 2147483646 h 3562"/>
              <a:gd name="T16" fmla="*/ 2147483646 w 1966"/>
              <a:gd name="T17" fmla="*/ 2147483646 h 3562"/>
              <a:gd name="T18" fmla="*/ 2147483646 w 1966"/>
              <a:gd name="T19" fmla="*/ 2147483646 h 3562"/>
              <a:gd name="T20" fmla="*/ 2147483646 w 1966"/>
              <a:gd name="T21" fmla="*/ 2147483646 h 3562"/>
              <a:gd name="T22" fmla="*/ 2147483646 w 1966"/>
              <a:gd name="T23" fmla="*/ 0 h 3562"/>
              <a:gd name="T24" fmla="*/ 2147483646 w 1966"/>
              <a:gd name="T25" fmla="*/ 462417198 h 3562"/>
              <a:gd name="T26" fmla="*/ 2147483646 w 1966"/>
              <a:gd name="T27" fmla="*/ 1895616781 h 3562"/>
              <a:gd name="T28" fmla="*/ 2147483646 w 1966"/>
              <a:gd name="T29" fmla="*/ 2147483646 h 3562"/>
              <a:gd name="T30" fmla="*/ 2147483646 w 1966"/>
              <a:gd name="T31" fmla="*/ 2147483646 h 3562"/>
              <a:gd name="T32" fmla="*/ 2147483646 w 1966"/>
              <a:gd name="T33" fmla="*/ 2147483646 h 3562"/>
              <a:gd name="T34" fmla="*/ 2147483646 w 1966"/>
              <a:gd name="T35" fmla="*/ 2147483646 h 3562"/>
              <a:gd name="T36" fmla="*/ 2147483646 w 1966"/>
              <a:gd name="T37" fmla="*/ 2147483646 h 3562"/>
              <a:gd name="T38" fmla="*/ 2147483646 w 1966"/>
              <a:gd name="T39" fmla="*/ 2147483646 h 3562"/>
              <a:gd name="T40" fmla="*/ 2147483646 w 1966"/>
              <a:gd name="T41" fmla="*/ 2147483646 h 3562"/>
              <a:gd name="T42" fmla="*/ 2147483646 w 1966"/>
              <a:gd name="T43" fmla="*/ 2147483646 h 3562"/>
              <a:gd name="T44" fmla="*/ 0 w 1966"/>
              <a:gd name="T45" fmla="*/ 2147483646 h 3562"/>
              <a:gd name="T46" fmla="*/ 322940469 w 1966"/>
              <a:gd name="T47" fmla="*/ 2147483646 h 3562"/>
              <a:gd name="T48" fmla="*/ 1613569529 w 1966"/>
              <a:gd name="T49" fmla="*/ 2147483646 h 3562"/>
              <a:gd name="T50" fmla="*/ 2147483646 w 1966"/>
              <a:gd name="T51" fmla="*/ 2147483646 h 3562"/>
              <a:gd name="T52" fmla="*/ 2147483646 w 1966"/>
              <a:gd name="T53" fmla="*/ 2147483646 h 3562"/>
              <a:gd name="T54" fmla="*/ 2147483646 w 1966"/>
              <a:gd name="T55" fmla="*/ 2147483646 h 3562"/>
              <a:gd name="T56" fmla="*/ 2147483646 w 1966"/>
              <a:gd name="T57" fmla="*/ 2147483646 h 3562"/>
              <a:gd name="T58" fmla="*/ 2147483646 w 1966"/>
              <a:gd name="T59" fmla="*/ 2147483646 h 3562"/>
              <a:gd name="T60" fmla="*/ 2147483646 w 1966"/>
              <a:gd name="T61" fmla="*/ 2147483646 h 3562"/>
              <a:gd name="T62" fmla="*/ 2147483646 w 1966"/>
              <a:gd name="T63" fmla="*/ 2147483646 h 3562"/>
              <a:gd name="T64" fmla="*/ 2147483646 w 1966"/>
              <a:gd name="T65" fmla="*/ 2147483646 h 3562"/>
              <a:gd name="T66" fmla="*/ 2147483646 w 1966"/>
              <a:gd name="T67" fmla="*/ 2147483646 h 3562"/>
              <a:gd name="T68" fmla="*/ 2147483646 w 1966"/>
              <a:gd name="T69" fmla="*/ 2147483646 h 3562"/>
              <a:gd name="T70" fmla="*/ 2147483646 w 1966"/>
              <a:gd name="T71" fmla="*/ 2147483646 h 3562"/>
              <a:gd name="T72" fmla="*/ 2147483646 w 1966"/>
              <a:gd name="T73" fmla="*/ 2147483646 h 3562"/>
              <a:gd name="T74" fmla="*/ 2147483646 w 1966"/>
              <a:gd name="T75" fmla="*/ 2147483646 h 3562"/>
              <a:gd name="T76" fmla="*/ 2147483646 w 1966"/>
              <a:gd name="T77" fmla="*/ 2147483646 h 3562"/>
              <a:gd name="T78" fmla="*/ 2147483646 w 1966"/>
              <a:gd name="T79" fmla="*/ 2147483646 h 3562"/>
              <a:gd name="T80" fmla="*/ 2147483646 w 1966"/>
              <a:gd name="T81" fmla="*/ 2147483646 h 3562"/>
              <a:gd name="T82" fmla="*/ 2147483646 w 1966"/>
              <a:gd name="T83" fmla="*/ 2147483646 h 3562"/>
              <a:gd name="T84" fmla="*/ 2147483646 w 1966"/>
              <a:gd name="T85" fmla="*/ 2147483646 h 3562"/>
              <a:gd name="T86" fmla="*/ 2147483646 w 1966"/>
              <a:gd name="T87" fmla="*/ 2147483646 h 3562"/>
              <a:gd name="T88" fmla="*/ 2147483646 w 1966"/>
              <a:gd name="T89" fmla="*/ 2147483646 h 3562"/>
              <a:gd name="T90" fmla="*/ 2147483646 w 1966"/>
              <a:gd name="T91" fmla="*/ 2147483646 h 3562"/>
              <a:gd name="T92" fmla="*/ 2147483646 w 1966"/>
              <a:gd name="T93" fmla="*/ 2147483646 h 3562"/>
              <a:gd name="T94" fmla="*/ 2147483646 w 1966"/>
              <a:gd name="T95" fmla="*/ 2147483646 h 3562"/>
              <a:gd name="T96" fmla="*/ 2147483646 w 1966"/>
              <a:gd name="T97" fmla="*/ 2147483646 h 3562"/>
              <a:gd name="T98" fmla="*/ 2147483646 w 1966"/>
              <a:gd name="T99" fmla="*/ 2147483646 h 3562"/>
              <a:gd name="T100" fmla="*/ 2147483646 w 1966"/>
              <a:gd name="T101" fmla="*/ 2147483646 h 3562"/>
              <a:gd name="T102" fmla="*/ 2147483646 w 1966"/>
              <a:gd name="T103" fmla="*/ 2147483646 h 3562"/>
              <a:gd name="T104" fmla="*/ 2147483646 w 1966"/>
              <a:gd name="T105" fmla="*/ 2147483646 h 3562"/>
              <a:gd name="T106" fmla="*/ 2147483646 w 1966"/>
              <a:gd name="T107" fmla="*/ 2147483646 h 3562"/>
              <a:gd name="T108" fmla="*/ 2147483646 w 1966"/>
              <a:gd name="T109" fmla="*/ 2147483646 h 35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66" h="3562">
                <a:moveTo>
                  <a:pt x="1872" y="2081"/>
                </a:moveTo>
                <a:lnTo>
                  <a:pt x="1963" y="1516"/>
                </a:lnTo>
                <a:lnTo>
                  <a:pt x="1964" y="1504"/>
                </a:lnTo>
                <a:lnTo>
                  <a:pt x="1965" y="1491"/>
                </a:lnTo>
                <a:lnTo>
                  <a:pt x="1966" y="1478"/>
                </a:lnTo>
                <a:lnTo>
                  <a:pt x="1965" y="1465"/>
                </a:lnTo>
                <a:lnTo>
                  <a:pt x="1965" y="1453"/>
                </a:lnTo>
                <a:lnTo>
                  <a:pt x="1963" y="1440"/>
                </a:lnTo>
                <a:lnTo>
                  <a:pt x="1960" y="1428"/>
                </a:lnTo>
                <a:lnTo>
                  <a:pt x="1958" y="1416"/>
                </a:lnTo>
                <a:lnTo>
                  <a:pt x="1955" y="1404"/>
                </a:lnTo>
                <a:lnTo>
                  <a:pt x="1950" y="1393"/>
                </a:lnTo>
                <a:lnTo>
                  <a:pt x="1946" y="1381"/>
                </a:lnTo>
                <a:lnTo>
                  <a:pt x="1942" y="1369"/>
                </a:lnTo>
                <a:lnTo>
                  <a:pt x="1936" y="1358"/>
                </a:lnTo>
                <a:lnTo>
                  <a:pt x="1931" y="1349"/>
                </a:lnTo>
                <a:lnTo>
                  <a:pt x="1924" y="1338"/>
                </a:lnTo>
                <a:lnTo>
                  <a:pt x="1917" y="1328"/>
                </a:lnTo>
                <a:lnTo>
                  <a:pt x="1910" y="1318"/>
                </a:lnTo>
                <a:lnTo>
                  <a:pt x="1902" y="1309"/>
                </a:lnTo>
                <a:lnTo>
                  <a:pt x="1893" y="1300"/>
                </a:lnTo>
                <a:lnTo>
                  <a:pt x="1884" y="1291"/>
                </a:lnTo>
                <a:lnTo>
                  <a:pt x="1875" y="1283"/>
                </a:lnTo>
                <a:lnTo>
                  <a:pt x="1866" y="1276"/>
                </a:lnTo>
                <a:lnTo>
                  <a:pt x="1856" y="1268"/>
                </a:lnTo>
                <a:lnTo>
                  <a:pt x="1846" y="1261"/>
                </a:lnTo>
                <a:lnTo>
                  <a:pt x="1835" y="1255"/>
                </a:lnTo>
                <a:lnTo>
                  <a:pt x="1824" y="1249"/>
                </a:lnTo>
                <a:lnTo>
                  <a:pt x="1813" y="1244"/>
                </a:lnTo>
                <a:lnTo>
                  <a:pt x="1802" y="1239"/>
                </a:lnTo>
                <a:lnTo>
                  <a:pt x="1789" y="1235"/>
                </a:lnTo>
                <a:lnTo>
                  <a:pt x="1777" y="1232"/>
                </a:lnTo>
                <a:lnTo>
                  <a:pt x="1764" y="1228"/>
                </a:lnTo>
                <a:lnTo>
                  <a:pt x="1752" y="1226"/>
                </a:lnTo>
                <a:lnTo>
                  <a:pt x="1655" y="1211"/>
                </a:lnTo>
                <a:lnTo>
                  <a:pt x="1785" y="401"/>
                </a:lnTo>
                <a:lnTo>
                  <a:pt x="1786" y="388"/>
                </a:lnTo>
                <a:lnTo>
                  <a:pt x="1787" y="376"/>
                </a:lnTo>
                <a:lnTo>
                  <a:pt x="1787" y="363"/>
                </a:lnTo>
                <a:lnTo>
                  <a:pt x="1787" y="350"/>
                </a:lnTo>
                <a:lnTo>
                  <a:pt x="1786" y="337"/>
                </a:lnTo>
                <a:lnTo>
                  <a:pt x="1785" y="325"/>
                </a:lnTo>
                <a:lnTo>
                  <a:pt x="1783" y="313"/>
                </a:lnTo>
                <a:lnTo>
                  <a:pt x="1781" y="301"/>
                </a:lnTo>
                <a:lnTo>
                  <a:pt x="1777" y="289"/>
                </a:lnTo>
                <a:lnTo>
                  <a:pt x="1773" y="277"/>
                </a:lnTo>
                <a:lnTo>
                  <a:pt x="1769" y="266"/>
                </a:lnTo>
                <a:lnTo>
                  <a:pt x="1764" y="254"/>
                </a:lnTo>
                <a:lnTo>
                  <a:pt x="1759" y="243"/>
                </a:lnTo>
                <a:lnTo>
                  <a:pt x="1753" y="232"/>
                </a:lnTo>
                <a:lnTo>
                  <a:pt x="1746" y="222"/>
                </a:lnTo>
                <a:lnTo>
                  <a:pt x="1740" y="213"/>
                </a:lnTo>
                <a:lnTo>
                  <a:pt x="1732" y="203"/>
                </a:lnTo>
                <a:lnTo>
                  <a:pt x="1724" y="193"/>
                </a:lnTo>
                <a:lnTo>
                  <a:pt x="1716" y="184"/>
                </a:lnTo>
                <a:lnTo>
                  <a:pt x="1707" y="175"/>
                </a:lnTo>
                <a:lnTo>
                  <a:pt x="1698" y="167"/>
                </a:lnTo>
                <a:lnTo>
                  <a:pt x="1688" y="160"/>
                </a:lnTo>
                <a:lnTo>
                  <a:pt x="1678" y="152"/>
                </a:lnTo>
                <a:lnTo>
                  <a:pt x="1668" y="145"/>
                </a:lnTo>
                <a:lnTo>
                  <a:pt x="1657" y="139"/>
                </a:lnTo>
                <a:lnTo>
                  <a:pt x="1646" y="133"/>
                </a:lnTo>
                <a:lnTo>
                  <a:pt x="1635" y="128"/>
                </a:lnTo>
                <a:lnTo>
                  <a:pt x="1624" y="123"/>
                </a:lnTo>
                <a:lnTo>
                  <a:pt x="1612" y="119"/>
                </a:lnTo>
                <a:lnTo>
                  <a:pt x="1600" y="116"/>
                </a:lnTo>
                <a:lnTo>
                  <a:pt x="1587" y="112"/>
                </a:lnTo>
                <a:lnTo>
                  <a:pt x="1574" y="110"/>
                </a:lnTo>
                <a:lnTo>
                  <a:pt x="901" y="3"/>
                </a:lnTo>
                <a:lnTo>
                  <a:pt x="887" y="1"/>
                </a:lnTo>
                <a:lnTo>
                  <a:pt x="875" y="0"/>
                </a:lnTo>
                <a:lnTo>
                  <a:pt x="862" y="0"/>
                </a:lnTo>
                <a:lnTo>
                  <a:pt x="849" y="0"/>
                </a:lnTo>
                <a:lnTo>
                  <a:pt x="837" y="1"/>
                </a:lnTo>
                <a:lnTo>
                  <a:pt x="825" y="2"/>
                </a:lnTo>
                <a:lnTo>
                  <a:pt x="812" y="4"/>
                </a:lnTo>
                <a:lnTo>
                  <a:pt x="800" y="6"/>
                </a:lnTo>
                <a:lnTo>
                  <a:pt x="788" y="10"/>
                </a:lnTo>
                <a:lnTo>
                  <a:pt x="776" y="14"/>
                </a:lnTo>
                <a:lnTo>
                  <a:pt x="765" y="18"/>
                </a:lnTo>
                <a:lnTo>
                  <a:pt x="754" y="23"/>
                </a:lnTo>
                <a:lnTo>
                  <a:pt x="743" y="28"/>
                </a:lnTo>
                <a:lnTo>
                  <a:pt x="732" y="35"/>
                </a:lnTo>
                <a:lnTo>
                  <a:pt x="722" y="41"/>
                </a:lnTo>
                <a:lnTo>
                  <a:pt x="712" y="48"/>
                </a:lnTo>
                <a:lnTo>
                  <a:pt x="702" y="55"/>
                </a:lnTo>
                <a:lnTo>
                  <a:pt x="692" y="64"/>
                </a:lnTo>
                <a:lnTo>
                  <a:pt x="683" y="71"/>
                </a:lnTo>
                <a:lnTo>
                  <a:pt x="675" y="80"/>
                </a:lnTo>
                <a:lnTo>
                  <a:pt x="667" y="89"/>
                </a:lnTo>
                <a:lnTo>
                  <a:pt x="659" y="99"/>
                </a:lnTo>
                <a:lnTo>
                  <a:pt x="651" y="109"/>
                </a:lnTo>
                <a:lnTo>
                  <a:pt x="645" y="119"/>
                </a:lnTo>
                <a:lnTo>
                  <a:pt x="638" y="130"/>
                </a:lnTo>
                <a:lnTo>
                  <a:pt x="633" y="141"/>
                </a:lnTo>
                <a:lnTo>
                  <a:pt x="627" y="152"/>
                </a:lnTo>
                <a:lnTo>
                  <a:pt x="623" y="164"/>
                </a:lnTo>
                <a:lnTo>
                  <a:pt x="618" y="176"/>
                </a:lnTo>
                <a:lnTo>
                  <a:pt x="615" y="188"/>
                </a:lnTo>
                <a:lnTo>
                  <a:pt x="612" y="200"/>
                </a:lnTo>
                <a:lnTo>
                  <a:pt x="610" y="214"/>
                </a:lnTo>
                <a:lnTo>
                  <a:pt x="479" y="1026"/>
                </a:lnTo>
                <a:lnTo>
                  <a:pt x="383" y="1011"/>
                </a:lnTo>
                <a:lnTo>
                  <a:pt x="370" y="1010"/>
                </a:lnTo>
                <a:lnTo>
                  <a:pt x="358" y="1009"/>
                </a:lnTo>
                <a:lnTo>
                  <a:pt x="345" y="1008"/>
                </a:lnTo>
                <a:lnTo>
                  <a:pt x="333" y="1009"/>
                </a:lnTo>
                <a:lnTo>
                  <a:pt x="319" y="1009"/>
                </a:lnTo>
                <a:lnTo>
                  <a:pt x="307" y="1011"/>
                </a:lnTo>
                <a:lnTo>
                  <a:pt x="295" y="1013"/>
                </a:lnTo>
                <a:lnTo>
                  <a:pt x="283" y="1015"/>
                </a:lnTo>
                <a:lnTo>
                  <a:pt x="271" y="1019"/>
                </a:lnTo>
                <a:lnTo>
                  <a:pt x="259" y="1022"/>
                </a:lnTo>
                <a:lnTo>
                  <a:pt x="248" y="1026"/>
                </a:lnTo>
                <a:lnTo>
                  <a:pt x="237" y="1032"/>
                </a:lnTo>
                <a:lnTo>
                  <a:pt x="226" y="1038"/>
                </a:lnTo>
                <a:lnTo>
                  <a:pt x="215" y="1043"/>
                </a:lnTo>
                <a:lnTo>
                  <a:pt x="205" y="1050"/>
                </a:lnTo>
                <a:lnTo>
                  <a:pt x="195" y="1056"/>
                </a:lnTo>
                <a:lnTo>
                  <a:pt x="185" y="1064"/>
                </a:lnTo>
                <a:lnTo>
                  <a:pt x="175" y="1072"/>
                </a:lnTo>
                <a:lnTo>
                  <a:pt x="166" y="1081"/>
                </a:lnTo>
                <a:lnTo>
                  <a:pt x="157" y="1089"/>
                </a:lnTo>
                <a:lnTo>
                  <a:pt x="150" y="1098"/>
                </a:lnTo>
                <a:lnTo>
                  <a:pt x="142" y="1108"/>
                </a:lnTo>
                <a:lnTo>
                  <a:pt x="134" y="1118"/>
                </a:lnTo>
                <a:lnTo>
                  <a:pt x="128" y="1128"/>
                </a:lnTo>
                <a:lnTo>
                  <a:pt x="121" y="1139"/>
                </a:lnTo>
                <a:lnTo>
                  <a:pt x="115" y="1150"/>
                </a:lnTo>
                <a:lnTo>
                  <a:pt x="110" y="1161"/>
                </a:lnTo>
                <a:lnTo>
                  <a:pt x="106" y="1172"/>
                </a:lnTo>
                <a:lnTo>
                  <a:pt x="101" y="1184"/>
                </a:lnTo>
                <a:lnTo>
                  <a:pt x="98" y="1196"/>
                </a:lnTo>
                <a:lnTo>
                  <a:pt x="95" y="1210"/>
                </a:lnTo>
                <a:lnTo>
                  <a:pt x="92" y="1222"/>
                </a:lnTo>
                <a:lnTo>
                  <a:pt x="3" y="1782"/>
                </a:lnTo>
                <a:lnTo>
                  <a:pt x="1" y="1795"/>
                </a:lnTo>
                <a:lnTo>
                  <a:pt x="0" y="1808"/>
                </a:lnTo>
                <a:lnTo>
                  <a:pt x="0" y="1821"/>
                </a:lnTo>
                <a:lnTo>
                  <a:pt x="0" y="1834"/>
                </a:lnTo>
                <a:lnTo>
                  <a:pt x="1" y="1846"/>
                </a:lnTo>
                <a:lnTo>
                  <a:pt x="2" y="1858"/>
                </a:lnTo>
                <a:lnTo>
                  <a:pt x="4" y="1870"/>
                </a:lnTo>
                <a:lnTo>
                  <a:pt x="7" y="1882"/>
                </a:lnTo>
                <a:lnTo>
                  <a:pt x="11" y="1894"/>
                </a:lnTo>
                <a:lnTo>
                  <a:pt x="14" y="1907"/>
                </a:lnTo>
                <a:lnTo>
                  <a:pt x="18" y="1918"/>
                </a:lnTo>
                <a:lnTo>
                  <a:pt x="24" y="1929"/>
                </a:lnTo>
                <a:lnTo>
                  <a:pt x="29" y="1940"/>
                </a:lnTo>
                <a:lnTo>
                  <a:pt x="35" y="1951"/>
                </a:lnTo>
                <a:lnTo>
                  <a:pt x="42" y="1961"/>
                </a:lnTo>
                <a:lnTo>
                  <a:pt x="48" y="1972"/>
                </a:lnTo>
                <a:lnTo>
                  <a:pt x="56" y="1980"/>
                </a:lnTo>
                <a:lnTo>
                  <a:pt x="64" y="1990"/>
                </a:lnTo>
                <a:lnTo>
                  <a:pt x="71" y="1999"/>
                </a:lnTo>
                <a:lnTo>
                  <a:pt x="80" y="2008"/>
                </a:lnTo>
                <a:lnTo>
                  <a:pt x="90" y="2016"/>
                </a:lnTo>
                <a:lnTo>
                  <a:pt x="99" y="2023"/>
                </a:lnTo>
                <a:lnTo>
                  <a:pt x="109" y="2031"/>
                </a:lnTo>
                <a:lnTo>
                  <a:pt x="120" y="2038"/>
                </a:lnTo>
                <a:lnTo>
                  <a:pt x="130" y="2044"/>
                </a:lnTo>
                <a:lnTo>
                  <a:pt x="141" y="2050"/>
                </a:lnTo>
                <a:lnTo>
                  <a:pt x="153" y="2055"/>
                </a:lnTo>
                <a:lnTo>
                  <a:pt x="164" y="2060"/>
                </a:lnTo>
                <a:lnTo>
                  <a:pt x="176" y="2064"/>
                </a:lnTo>
                <a:lnTo>
                  <a:pt x="188" y="2068"/>
                </a:lnTo>
                <a:lnTo>
                  <a:pt x="201" y="2071"/>
                </a:lnTo>
                <a:lnTo>
                  <a:pt x="214" y="2073"/>
                </a:lnTo>
                <a:lnTo>
                  <a:pt x="1581" y="2291"/>
                </a:lnTo>
                <a:lnTo>
                  <a:pt x="1594" y="2294"/>
                </a:lnTo>
                <a:lnTo>
                  <a:pt x="1608" y="2295"/>
                </a:lnTo>
                <a:lnTo>
                  <a:pt x="1621" y="2295"/>
                </a:lnTo>
                <a:lnTo>
                  <a:pt x="1634" y="2295"/>
                </a:lnTo>
                <a:lnTo>
                  <a:pt x="1646" y="2294"/>
                </a:lnTo>
                <a:lnTo>
                  <a:pt x="1659" y="2293"/>
                </a:lnTo>
                <a:lnTo>
                  <a:pt x="1671" y="2290"/>
                </a:lnTo>
                <a:lnTo>
                  <a:pt x="1684" y="2288"/>
                </a:lnTo>
                <a:lnTo>
                  <a:pt x="1696" y="2285"/>
                </a:lnTo>
                <a:lnTo>
                  <a:pt x="1707" y="2280"/>
                </a:lnTo>
                <a:lnTo>
                  <a:pt x="1719" y="2276"/>
                </a:lnTo>
                <a:lnTo>
                  <a:pt x="1730" y="2272"/>
                </a:lnTo>
                <a:lnTo>
                  <a:pt x="1741" y="2266"/>
                </a:lnTo>
                <a:lnTo>
                  <a:pt x="1752" y="2261"/>
                </a:lnTo>
                <a:lnTo>
                  <a:pt x="1762" y="2254"/>
                </a:lnTo>
                <a:lnTo>
                  <a:pt x="1772" y="2246"/>
                </a:lnTo>
                <a:lnTo>
                  <a:pt x="1782" y="2240"/>
                </a:lnTo>
                <a:lnTo>
                  <a:pt x="1791" y="2232"/>
                </a:lnTo>
                <a:lnTo>
                  <a:pt x="1799" y="2223"/>
                </a:lnTo>
                <a:lnTo>
                  <a:pt x="1808" y="2214"/>
                </a:lnTo>
                <a:lnTo>
                  <a:pt x="1816" y="2205"/>
                </a:lnTo>
                <a:lnTo>
                  <a:pt x="1824" y="2196"/>
                </a:lnTo>
                <a:lnTo>
                  <a:pt x="1830" y="2186"/>
                </a:lnTo>
                <a:lnTo>
                  <a:pt x="1837" y="2176"/>
                </a:lnTo>
                <a:lnTo>
                  <a:pt x="1844" y="2165"/>
                </a:lnTo>
                <a:lnTo>
                  <a:pt x="1849" y="2154"/>
                </a:lnTo>
                <a:lnTo>
                  <a:pt x="1855" y="2143"/>
                </a:lnTo>
                <a:lnTo>
                  <a:pt x="1859" y="2130"/>
                </a:lnTo>
                <a:lnTo>
                  <a:pt x="1863" y="2118"/>
                </a:lnTo>
                <a:lnTo>
                  <a:pt x="1867" y="2106"/>
                </a:lnTo>
                <a:lnTo>
                  <a:pt x="1870" y="2094"/>
                </a:lnTo>
                <a:lnTo>
                  <a:pt x="1872" y="2081"/>
                </a:lnTo>
                <a:close/>
                <a:moveTo>
                  <a:pt x="192" y="2880"/>
                </a:moveTo>
                <a:lnTo>
                  <a:pt x="197" y="2851"/>
                </a:lnTo>
                <a:lnTo>
                  <a:pt x="205" y="2822"/>
                </a:lnTo>
                <a:lnTo>
                  <a:pt x="213" y="2793"/>
                </a:lnTo>
                <a:lnTo>
                  <a:pt x="222" y="2765"/>
                </a:lnTo>
                <a:lnTo>
                  <a:pt x="233" y="2738"/>
                </a:lnTo>
                <a:lnTo>
                  <a:pt x="246" y="2712"/>
                </a:lnTo>
                <a:lnTo>
                  <a:pt x="259" y="2686"/>
                </a:lnTo>
                <a:lnTo>
                  <a:pt x="274" y="2661"/>
                </a:lnTo>
                <a:lnTo>
                  <a:pt x="290" y="2638"/>
                </a:lnTo>
                <a:lnTo>
                  <a:pt x="306" y="2615"/>
                </a:lnTo>
                <a:lnTo>
                  <a:pt x="324" y="2593"/>
                </a:lnTo>
                <a:lnTo>
                  <a:pt x="344" y="2572"/>
                </a:lnTo>
                <a:lnTo>
                  <a:pt x="364" y="2551"/>
                </a:lnTo>
                <a:lnTo>
                  <a:pt x="383" y="2532"/>
                </a:lnTo>
                <a:lnTo>
                  <a:pt x="405" y="2513"/>
                </a:lnTo>
                <a:lnTo>
                  <a:pt x="428" y="2497"/>
                </a:lnTo>
                <a:lnTo>
                  <a:pt x="451" y="2480"/>
                </a:lnTo>
                <a:lnTo>
                  <a:pt x="475" y="2466"/>
                </a:lnTo>
                <a:lnTo>
                  <a:pt x="500" y="2451"/>
                </a:lnTo>
                <a:lnTo>
                  <a:pt x="526" y="2439"/>
                </a:lnTo>
                <a:lnTo>
                  <a:pt x="551" y="2428"/>
                </a:lnTo>
                <a:lnTo>
                  <a:pt x="578" y="2418"/>
                </a:lnTo>
                <a:lnTo>
                  <a:pt x="605" y="2409"/>
                </a:lnTo>
                <a:lnTo>
                  <a:pt x="633" y="2402"/>
                </a:lnTo>
                <a:lnTo>
                  <a:pt x="660" y="2395"/>
                </a:lnTo>
                <a:lnTo>
                  <a:pt x="689" y="2391"/>
                </a:lnTo>
                <a:lnTo>
                  <a:pt x="718" y="2387"/>
                </a:lnTo>
                <a:lnTo>
                  <a:pt x="747" y="2385"/>
                </a:lnTo>
                <a:lnTo>
                  <a:pt x="776" y="2384"/>
                </a:lnTo>
                <a:lnTo>
                  <a:pt x="806" y="2385"/>
                </a:lnTo>
                <a:lnTo>
                  <a:pt x="836" y="2387"/>
                </a:lnTo>
                <a:lnTo>
                  <a:pt x="866" y="2392"/>
                </a:lnTo>
                <a:lnTo>
                  <a:pt x="896" y="2397"/>
                </a:lnTo>
                <a:lnTo>
                  <a:pt x="925" y="2404"/>
                </a:lnTo>
                <a:lnTo>
                  <a:pt x="954" y="2413"/>
                </a:lnTo>
                <a:lnTo>
                  <a:pt x="981" y="2423"/>
                </a:lnTo>
                <a:lnTo>
                  <a:pt x="1009" y="2434"/>
                </a:lnTo>
                <a:lnTo>
                  <a:pt x="1035" y="2446"/>
                </a:lnTo>
                <a:lnTo>
                  <a:pt x="1061" y="2459"/>
                </a:lnTo>
                <a:lnTo>
                  <a:pt x="1085" y="2473"/>
                </a:lnTo>
                <a:lnTo>
                  <a:pt x="1109" y="2490"/>
                </a:lnTo>
                <a:lnTo>
                  <a:pt x="1132" y="2507"/>
                </a:lnTo>
                <a:lnTo>
                  <a:pt x="1154" y="2524"/>
                </a:lnTo>
                <a:lnTo>
                  <a:pt x="1175" y="2543"/>
                </a:lnTo>
                <a:lnTo>
                  <a:pt x="1195" y="2563"/>
                </a:lnTo>
                <a:lnTo>
                  <a:pt x="1215" y="2584"/>
                </a:lnTo>
                <a:lnTo>
                  <a:pt x="1233" y="2606"/>
                </a:lnTo>
                <a:lnTo>
                  <a:pt x="1250" y="2628"/>
                </a:lnTo>
                <a:lnTo>
                  <a:pt x="1266" y="2651"/>
                </a:lnTo>
                <a:lnTo>
                  <a:pt x="1281" y="2675"/>
                </a:lnTo>
                <a:lnTo>
                  <a:pt x="1294" y="2700"/>
                </a:lnTo>
                <a:lnTo>
                  <a:pt x="1308" y="2725"/>
                </a:lnTo>
                <a:lnTo>
                  <a:pt x="1319" y="2751"/>
                </a:lnTo>
                <a:lnTo>
                  <a:pt x="1329" y="2778"/>
                </a:lnTo>
                <a:lnTo>
                  <a:pt x="1337" y="2805"/>
                </a:lnTo>
                <a:lnTo>
                  <a:pt x="1345" y="2833"/>
                </a:lnTo>
                <a:lnTo>
                  <a:pt x="1351" y="2861"/>
                </a:lnTo>
                <a:lnTo>
                  <a:pt x="1356" y="2889"/>
                </a:lnTo>
                <a:lnTo>
                  <a:pt x="1359" y="2918"/>
                </a:lnTo>
                <a:lnTo>
                  <a:pt x="1362" y="2948"/>
                </a:lnTo>
                <a:lnTo>
                  <a:pt x="1362" y="2976"/>
                </a:lnTo>
                <a:lnTo>
                  <a:pt x="1360" y="3006"/>
                </a:lnTo>
                <a:lnTo>
                  <a:pt x="1358" y="3036"/>
                </a:lnTo>
                <a:lnTo>
                  <a:pt x="1355" y="3066"/>
                </a:lnTo>
                <a:lnTo>
                  <a:pt x="1349" y="3097"/>
                </a:lnTo>
                <a:lnTo>
                  <a:pt x="1342" y="3125"/>
                </a:lnTo>
                <a:lnTo>
                  <a:pt x="1334" y="3154"/>
                </a:lnTo>
                <a:lnTo>
                  <a:pt x="1324" y="3182"/>
                </a:lnTo>
                <a:lnTo>
                  <a:pt x="1313" y="3209"/>
                </a:lnTo>
                <a:lnTo>
                  <a:pt x="1301" y="3234"/>
                </a:lnTo>
                <a:lnTo>
                  <a:pt x="1288" y="3261"/>
                </a:lnTo>
                <a:lnTo>
                  <a:pt x="1272" y="3285"/>
                </a:lnTo>
                <a:lnTo>
                  <a:pt x="1257" y="3309"/>
                </a:lnTo>
                <a:lnTo>
                  <a:pt x="1240" y="3333"/>
                </a:lnTo>
                <a:lnTo>
                  <a:pt x="1223" y="3355"/>
                </a:lnTo>
                <a:lnTo>
                  <a:pt x="1203" y="3376"/>
                </a:lnTo>
                <a:lnTo>
                  <a:pt x="1183" y="3395"/>
                </a:lnTo>
                <a:lnTo>
                  <a:pt x="1163" y="3414"/>
                </a:lnTo>
                <a:lnTo>
                  <a:pt x="1141" y="3433"/>
                </a:lnTo>
                <a:lnTo>
                  <a:pt x="1119" y="3450"/>
                </a:lnTo>
                <a:lnTo>
                  <a:pt x="1095" y="3466"/>
                </a:lnTo>
                <a:lnTo>
                  <a:pt x="1072" y="3481"/>
                </a:lnTo>
                <a:lnTo>
                  <a:pt x="1046" y="3495"/>
                </a:lnTo>
                <a:lnTo>
                  <a:pt x="1021" y="3507"/>
                </a:lnTo>
                <a:lnTo>
                  <a:pt x="995" y="3519"/>
                </a:lnTo>
                <a:lnTo>
                  <a:pt x="969" y="3529"/>
                </a:lnTo>
                <a:lnTo>
                  <a:pt x="941" y="3538"/>
                </a:lnTo>
                <a:lnTo>
                  <a:pt x="914" y="3545"/>
                </a:lnTo>
                <a:lnTo>
                  <a:pt x="885" y="3551"/>
                </a:lnTo>
                <a:lnTo>
                  <a:pt x="858" y="3556"/>
                </a:lnTo>
                <a:lnTo>
                  <a:pt x="828" y="3560"/>
                </a:lnTo>
                <a:lnTo>
                  <a:pt x="799" y="3562"/>
                </a:lnTo>
                <a:lnTo>
                  <a:pt x="769" y="3562"/>
                </a:lnTo>
                <a:lnTo>
                  <a:pt x="740" y="3561"/>
                </a:lnTo>
                <a:lnTo>
                  <a:pt x="710" y="3559"/>
                </a:lnTo>
                <a:lnTo>
                  <a:pt x="680" y="3554"/>
                </a:lnTo>
                <a:lnTo>
                  <a:pt x="650" y="3549"/>
                </a:lnTo>
                <a:lnTo>
                  <a:pt x="622" y="3542"/>
                </a:lnTo>
                <a:lnTo>
                  <a:pt x="593" y="3533"/>
                </a:lnTo>
                <a:lnTo>
                  <a:pt x="565" y="3525"/>
                </a:lnTo>
                <a:lnTo>
                  <a:pt x="538" y="3513"/>
                </a:lnTo>
                <a:lnTo>
                  <a:pt x="511" y="3500"/>
                </a:lnTo>
                <a:lnTo>
                  <a:pt x="486" y="3487"/>
                </a:lnTo>
                <a:lnTo>
                  <a:pt x="462" y="3473"/>
                </a:lnTo>
                <a:lnTo>
                  <a:pt x="437" y="3457"/>
                </a:lnTo>
                <a:lnTo>
                  <a:pt x="414" y="3440"/>
                </a:lnTo>
                <a:lnTo>
                  <a:pt x="392" y="3422"/>
                </a:lnTo>
                <a:lnTo>
                  <a:pt x="371" y="3403"/>
                </a:lnTo>
                <a:lnTo>
                  <a:pt x="351" y="3383"/>
                </a:lnTo>
                <a:lnTo>
                  <a:pt x="332" y="3362"/>
                </a:lnTo>
                <a:lnTo>
                  <a:pt x="314" y="3341"/>
                </a:lnTo>
                <a:lnTo>
                  <a:pt x="296" y="3318"/>
                </a:lnTo>
                <a:lnTo>
                  <a:pt x="281" y="3295"/>
                </a:lnTo>
                <a:lnTo>
                  <a:pt x="265" y="3271"/>
                </a:lnTo>
                <a:lnTo>
                  <a:pt x="252" y="3247"/>
                </a:lnTo>
                <a:lnTo>
                  <a:pt x="239" y="3221"/>
                </a:lnTo>
                <a:lnTo>
                  <a:pt x="228" y="3196"/>
                </a:lnTo>
                <a:lnTo>
                  <a:pt x="218" y="3168"/>
                </a:lnTo>
                <a:lnTo>
                  <a:pt x="209" y="3142"/>
                </a:lnTo>
                <a:lnTo>
                  <a:pt x="201" y="3114"/>
                </a:lnTo>
                <a:lnTo>
                  <a:pt x="195" y="3086"/>
                </a:lnTo>
                <a:lnTo>
                  <a:pt x="190" y="3058"/>
                </a:lnTo>
                <a:lnTo>
                  <a:pt x="187" y="3028"/>
                </a:lnTo>
                <a:lnTo>
                  <a:pt x="185" y="3000"/>
                </a:lnTo>
                <a:lnTo>
                  <a:pt x="185" y="2970"/>
                </a:lnTo>
                <a:lnTo>
                  <a:pt x="186" y="2940"/>
                </a:lnTo>
                <a:lnTo>
                  <a:pt x="188" y="2910"/>
                </a:lnTo>
                <a:lnTo>
                  <a:pt x="192" y="2880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36" name="Freeform 7"/>
          <p:cNvSpPr>
            <a:spLocks noEditPoints="1"/>
          </p:cNvSpPr>
          <p:nvPr/>
        </p:nvSpPr>
        <p:spPr bwMode="auto">
          <a:xfrm>
            <a:off x="3636431" y="5461003"/>
            <a:ext cx="214313" cy="269875"/>
          </a:xfrm>
          <a:custGeom>
            <a:avLst/>
            <a:gdLst>
              <a:gd name="T0" fmla="*/ 2147483646 w 2603"/>
              <a:gd name="T1" fmla="*/ 2147483646 h 3290"/>
              <a:gd name="T2" fmla="*/ 2147483646 w 2603"/>
              <a:gd name="T3" fmla="*/ 2147483646 h 3290"/>
              <a:gd name="T4" fmla="*/ 2147483646 w 2603"/>
              <a:gd name="T5" fmla="*/ 2147483646 h 3290"/>
              <a:gd name="T6" fmla="*/ 2147483646 w 2603"/>
              <a:gd name="T7" fmla="*/ 2147483646 h 3290"/>
              <a:gd name="T8" fmla="*/ 2147483646 w 2603"/>
              <a:gd name="T9" fmla="*/ 2147483646 h 3290"/>
              <a:gd name="T10" fmla="*/ 2147483646 w 2603"/>
              <a:gd name="T11" fmla="*/ 2147483646 h 3290"/>
              <a:gd name="T12" fmla="*/ 2147483646 w 2603"/>
              <a:gd name="T13" fmla="*/ 2147483646 h 3290"/>
              <a:gd name="T14" fmla="*/ 2147483646 w 2603"/>
              <a:gd name="T15" fmla="*/ 2147483646 h 3290"/>
              <a:gd name="T16" fmla="*/ 2147483646 w 2603"/>
              <a:gd name="T17" fmla="*/ 2147483646 h 3290"/>
              <a:gd name="T18" fmla="*/ 2147483646 w 2603"/>
              <a:gd name="T19" fmla="*/ 2147483646 h 3290"/>
              <a:gd name="T20" fmla="*/ 2147483646 w 2603"/>
              <a:gd name="T21" fmla="*/ 2147483646 h 3290"/>
              <a:gd name="T22" fmla="*/ 2147483646 w 2603"/>
              <a:gd name="T23" fmla="*/ 1000684196 h 3290"/>
              <a:gd name="T24" fmla="*/ 2147483646 w 2603"/>
              <a:gd name="T25" fmla="*/ 45257463 h 3290"/>
              <a:gd name="T26" fmla="*/ 2147483646 w 2603"/>
              <a:gd name="T27" fmla="*/ 91073461 h 3290"/>
              <a:gd name="T28" fmla="*/ 2147483646 w 2603"/>
              <a:gd name="T29" fmla="*/ 1091205931 h 3290"/>
              <a:gd name="T30" fmla="*/ 2147483646 w 2603"/>
              <a:gd name="T31" fmla="*/ 2147483646 h 3290"/>
              <a:gd name="T32" fmla="*/ 2147483646 w 2603"/>
              <a:gd name="T33" fmla="*/ 2147483646 h 3290"/>
              <a:gd name="T34" fmla="*/ 2147483646 w 2603"/>
              <a:gd name="T35" fmla="*/ 2147483646 h 3290"/>
              <a:gd name="T36" fmla="*/ 2147483646 w 2603"/>
              <a:gd name="T37" fmla="*/ 2147483646 h 3290"/>
              <a:gd name="T38" fmla="*/ 2147483646 w 2603"/>
              <a:gd name="T39" fmla="*/ 2147483646 h 3290"/>
              <a:gd name="T40" fmla="*/ 2147483646 w 2603"/>
              <a:gd name="T41" fmla="*/ 2147483646 h 3290"/>
              <a:gd name="T42" fmla="*/ 2147483646 w 2603"/>
              <a:gd name="T43" fmla="*/ 2147483646 h 3290"/>
              <a:gd name="T44" fmla="*/ 2147483646 w 2603"/>
              <a:gd name="T45" fmla="*/ 2147483646 h 3290"/>
              <a:gd name="T46" fmla="*/ 2147483646 w 2603"/>
              <a:gd name="T47" fmla="*/ 2147483646 h 3290"/>
              <a:gd name="T48" fmla="*/ 2147483646 w 2603"/>
              <a:gd name="T49" fmla="*/ 2147483646 h 3290"/>
              <a:gd name="T50" fmla="*/ 2147483646 w 2603"/>
              <a:gd name="T51" fmla="*/ 2147483646 h 3290"/>
              <a:gd name="T52" fmla="*/ 2147483646 w 2603"/>
              <a:gd name="T53" fmla="*/ 2147483646 h 3290"/>
              <a:gd name="T54" fmla="*/ 2147483646 w 2603"/>
              <a:gd name="T55" fmla="*/ 2147483646 h 3290"/>
              <a:gd name="T56" fmla="*/ 2147483646 w 2603"/>
              <a:gd name="T57" fmla="*/ 2147483646 h 3290"/>
              <a:gd name="T58" fmla="*/ 2147483646 w 2603"/>
              <a:gd name="T59" fmla="*/ 2147483646 h 3290"/>
              <a:gd name="T60" fmla="*/ 2147483646 w 2603"/>
              <a:gd name="T61" fmla="*/ 2147483646 h 3290"/>
              <a:gd name="T62" fmla="*/ 2147483646 w 2603"/>
              <a:gd name="T63" fmla="*/ 2147483646 h 3290"/>
              <a:gd name="T64" fmla="*/ 2147483646 w 2603"/>
              <a:gd name="T65" fmla="*/ 2147483646 h 3290"/>
              <a:gd name="T66" fmla="*/ 2147483646 w 2603"/>
              <a:gd name="T67" fmla="*/ 2147483646 h 3290"/>
              <a:gd name="T68" fmla="*/ 2147483646 w 2603"/>
              <a:gd name="T69" fmla="*/ 2147483646 h 3290"/>
              <a:gd name="T70" fmla="*/ 2147483646 w 2603"/>
              <a:gd name="T71" fmla="*/ 2147483646 h 3290"/>
              <a:gd name="T72" fmla="*/ 2147483646 w 2603"/>
              <a:gd name="T73" fmla="*/ 2147483646 h 3290"/>
              <a:gd name="T74" fmla="*/ 2147483646 w 2603"/>
              <a:gd name="T75" fmla="*/ 2147483646 h 3290"/>
              <a:gd name="T76" fmla="*/ 2147483646 w 2603"/>
              <a:gd name="T77" fmla="*/ 2147483646 h 3290"/>
              <a:gd name="T78" fmla="*/ 2147483646 w 2603"/>
              <a:gd name="T79" fmla="*/ 2147483646 h 3290"/>
              <a:gd name="T80" fmla="*/ 2147483646 w 2603"/>
              <a:gd name="T81" fmla="*/ 2147483646 h 3290"/>
              <a:gd name="T82" fmla="*/ 2147483646 w 2603"/>
              <a:gd name="T83" fmla="*/ 2147483646 h 3290"/>
              <a:gd name="T84" fmla="*/ 2147483646 w 2603"/>
              <a:gd name="T85" fmla="*/ 2147483646 h 3290"/>
              <a:gd name="T86" fmla="*/ 2147483646 w 2603"/>
              <a:gd name="T87" fmla="*/ 2147483646 h 3290"/>
              <a:gd name="T88" fmla="*/ 2147483646 w 2603"/>
              <a:gd name="T89" fmla="*/ 2147483646 h 3290"/>
              <a:gd name="T90" fmla="*/ 2147483646 w 2603"/>
              <a:gd name="T91" fmla="*/ 2147483646 h 3290"/>
              <a:gd name="T92" fmla="*/ 2147483646 w 2603"/>
              <a:gd name="T93" fmla="*/ 2147483646 h 3290"/>
              <a:gd name="T94" fmla="*/ 2147483646 w 2603"/>
              <a:gd name="T95" fmla="*/ 2147483646 h 3290"/>
              <a:gd name="T96" fmla="*/ 2147483646 w 2603"/>
              <a:gd name="T97" fmla="*/ 2147483646 h 3290"/>
              <a:gd name="T98" fmla="*/ 2147483646 w 2603"/>
              <a:gd name="T99" fmla="*/ 2147483646 h 3290"/>
              <a:gd name="T100" fmla="*/ 2147483646 w 2603"/>
              <a:gd name="T101" fmla="*/ 2147483646 h 3290"/>
              <a:gd name="T102" fmla="*/ 1242921870 w 2603"/>
              <a:gd name="T103" fmla="*/ 2147483646 h 3290"/>
              <a:gd name="T104" fmla="*/ 0 w 2603"/>
              <a:gd name="T105" fmla="*/ 2147483646 h 3290"/>
              <a:gd name="T106" fmla="*/ 1012417741 w 2603"/>
              <a:gd name="T107" fmla="*/ 2147483646 h 3290"/>
              <a:gd name="T108" fmla="*/ 2147483646 w 2603"/>
              <a:gd name="T109" fmla="*/ 2147483646 h 329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603" h="3290">
                <a:moveTo>
                  <a:pt x="1957" y="2335"/>
                </a:moveTo>
                <a:lnTo>
                  <a:pt x="2269" y="1856"/>
                </a:lnTo>
                <a:lnTo>
                  <a:pt x="2276" y="1845"/>
                </a:lnTo>
                <a:lnTo>
                  <a:pt x="2282" y="1834"/>
                </a:lnTo>
                <a:lnTo>
                  <a:pt x="2287" y="1822"/>
                </a:lnTo>
                <a:lnTo>
                  <a:pt x="2293" y="1811"/>
                </a:lnTo>
                <a:lnTo>
                  <a:pt x="2297" y="1799"/>
                </a:lnTo>
                <a:lnTo>
                  <a:pt x="2301" y="1787"/>
                </a:lnTo>
                <a:lnTo>
                  <a:pt x="2304" y="1775"/>
                </a:lnTo>
                <a:lnTo>
                  <a:pt x="2306" y="1762"/>
                </a:lnTo>
                <a:lnTo>
                  <a:pt x="2308" y="1750"/>
                </a:lnTo>
                <a:lnTo>
                  <a:pt x="2309" y="1738"/>
                </a:lnTo>
                <a:lnTo>
                  <a:pt x="2309" y="1726"/>
                </a:lnTo>
                <a:lnTo>
                  <a:pt x="2311" y="1714"/>
                </a:lnTo>
                <a:lnTo>
                  <a:pt x="2309" y="1702"/>
                </a:lnTo>
                <a:lnTo>
                  <a:pt x="2308" y="1690"/>
                </a:lnTo>
                <a:lnTo>
                  <a:pt x="2307" y="1677"/>
                </a:lnTo>
                <a:lnTo>
                  <a:pt x="2305" y="1665"/>
                </a:lnTo>
                <a:lnTo>
                  <a:pt x="2302" y="1653"/>
                </a:lnTo>
                <a:lnTo>
                  <a:pt x="2298" y="1641"/>
                </a:lnTo>
                <a:lnTo>
                  <a:pt x="2294" y="1630"/>
                </a:lnTo>
                <a:lnTo>
                  <a:pt x="2290" y="1619"/>
                </a:lnTo>
                <a:lnTo>
                  <a:pt x="2285" y="1608"/>
                </a:lnTo>
                <a:lnTo>
                  <a:pt x="2280" y="1597"/>
                </a:lnTo>
                <a:lnTo>
                  <a:pt x="2273" y="1586"/>
                </a:lnTo>
                <a:lnTo>
                  <a:pt x="2266" y="1575"/>
                </a:lnTo>
                <a:lnTo>
                  <a:pt x="2260" y="1565"/>
                </a:lnTo>
                <a:lnTo>
                  <a:pt x="2252" y="1555"/>
                </a:lnTo>
                <a:lnTo>
                  <a:pt x="2244" y="1546"/>
                </a:lnTo>
                <a:lnTo>
                  <a:pt x="2236" y="1537"/>
                </a:lnTo>
                <a:lnTo>
                  <a:pt x="2226" y="1529"/>
                </a:lnTo>
                <a:lnTo>
                  <a:pt x="2216" y="1520"/>
                </a:lnTo>
                <a:lnTo>
                  <a:pt x="2206" y="1512"/>
                </a:lnTo>
                <a:lnTo>
                  <a:pt x="2196" y="1504"/>
                </a:lnTo>
                <a:lnTo>
                  <a:pt x="2113" y="1451"/>
                </a:lnTo>
                <a:lnTo>
                  <a:pt x="2562" y="765"/>
                </a:lnTo>
                <a:lnTo>
                  <a:pt x="2569" y="754"/>
                </a:lnTo>
                <a:lnTo>
                  <a:pt x="2575" y="743"/>
                </a:lnTo>
                <a:lnTo>
                  <a:pt x="2581" y="731"/>
                </a:lnTo>
                <a:lnTo>
                  <a:pt x="2585" y="720"/>
                </a:lnTo>
                <a:lnTo>
                  <a:pt x="2590" y="708"/>
                </a:lnTo>
                <a:lnTo>
                  <a:pt x="2594" y="696"/>
                </a:lnTo>
                <a:lnTo>
                  <a:pt x="2596" y="684"/>
                </a:lnTo>
                <a:lnTo>
                  <a:pt x="2599" y="672"/>
                </a:lnTo>
                <a:lnTo>
                  <a:pt x="2601" y="659"/>
                </a:lnTo>
                <a:lnTo>
                  <a:pt x="2602" y="647"/>
                </a:lnTo>
                <a:lnTo>
                  <a:pt x="2603" y="635"/>
                </a:lnTo>
                <a:lnTo>
                  <a:pt x="2603" y="623"/>
                </a:lnTo>
                <a:lnTo>
                  <a:pt x="2603" y="611"/>
                </a:lnTo>
                <a:lnTo>
                  <a:pt x="2602" y="599"/>
                </a:lnTo>
                <a:lnTo>
                  <a:pt x="2599" y="587"/>
                </a:lnTo>
                <a:lnTo>
                  <a:pt x="2597" y="575"/>
                </a:lnTo>
                <a:lnTo>
                  <a:pt x="2595" y="562"/>
                </a:lnTo>
                <a:lnTo>
                  <a:pt x="2592" y="550"/>
                </a:lnTo>
                <a:lnTo>
                  <a:pt x="2587" y="539"/>
                </a:lnTo>
                <a:lnTo>
                  <a:pt x="2583" y="527"/>
                </a:lnTo>
                <a:lnTo>
                  <a:pt x="2579" y="516"/>
                </a:lnTo>
                <a:lnTo>
                  <a:pt x="2573" y="505"/>
                </a:lnTo>
                <a:lnTo>
                  <a:pt x="2566" y="495"/>
                </a:lnTo>
                <a:lnTo>
                  <a:pt x="2560" y="484"/>
                </a:lnTo>
                <a:lnTo>
                  <a:pt x="2553" y="474"/>
                </a:lnTo>
                <a:lnTo>
                  <a:pt x="2545" y="464"/>
                </a:lnTo>
                <a:lnTo>
                  <a:pt x="2537" y="455"/>
                </a:lnTo>
                <a:lnTo>
                  <a:pt x="2528" y="446"/>
                </a:lnTo>
                <a:lnTo>
                  <a:pt x="2519" y="437"/>
                </a:lnTo>
                <a:lnTo>
                  <a:pt x="2509" y="429"/>
                </a:lnTo>
                <a:lnTo>
                  <a:pt x="2499" y="421"/>
                </a:lnTo>
                <a:lnTo>
                  <a:pt x="2488" y="414"/>
                </a:lnTo>
                <a:lnTo>
                  <a:pt x="1917" y="41"/>
                </a:lnTo>
                <a:lnTo>
                  <a:pt x="1906" y="34"/>
                </a:lnTo>
                <a:lnTo>
                  <a:pt x="1895" y="28"/>
                </a:lnTo>
                <a:lnTo>
                  <a:pt x="1884" y="22"/>
                </a:lnTo>
                <a:lnTo>
                  <a:pt x="1872" y="17"/>
                </a:lnTo>
                <a:lnTo>
                  <a:pt x="1859" y="12"/>
                </a:lnTo>
                <a:lnTo>
                  <a:pt x="1848" y="9"/>
                </a:lnTo>
                <a:lnTo>
                  <a:pt x="1836" y="5"/>
                </a:lnTo>
                <a:lnTo>
                  <a:pt x="1824" y="3"/>
                </a:lnTo>
                <a:lnTo>
                  <a:pt x="1812" y="1"/>
                </a:lnTo>
                <a:lnTo>
                  <a:pt x="1800" y="0"/>
                </a:lnTo>
                <a:lnTo>
                  <a:pt x="1787" y="0"/>
                </a:lnTo>
                <a:lnTo>
                  <a:pt x="1775" y="0"/>
                </a:lnTo>
                <a:lnTo>
                  <a:pt x="1762" y="0"/>
                </a:lnTo>
                <a:lnTo>
                  <a:pt x="1750" y="1"/>
                </a:lnTo>
                <a:lnTo>
                  <a:pt x="1738" y="2"/>
                </a:lnTo>
                <a:lnTo>
                  <a:pt x="1726" y="4"/>
                </a:lnTo>
                <a:lnTo>
                  <a:pt x="1715" y="8"/>
                </a:lnTo>
                <a:lnTo>
                  <a:pt x="1703" y="11"/>
                </a:lnTo>
                <a:lnTo>
                  <a:pt x="1691" y="15"/>
                </a:lnTo>
                <a:lnTo>
                  <a:pt x="1680" y="20"/>
                </a:lnTo>
                <a:lnTo>
                  <a:pt x="1669" y="24"/>
                </a:lnTo>
                <a:lnTo>
                  <a:pt x="1658" y="30"/>
                </a:lnTo>
                <a:lnTo>
                  <a:pt x="1647" y="36"/>
                </a:lnTo>
                <a:lnTo>
                  <a:pt x="1637" y="43"/>
                </a:lnTo>
                <a:lnTo>
                  <a:pt x="1627" y="50"/>
                </a:lnTo>
                <a:lnTo>
                  <a:pt x="1617" y="57"/>
                </a:lnTo>
                <a:lnTo>
                  <a:pt x="1607" y="66"/>
                </a:lnTo>
                <a:lnTo>
                  <a:pt x="1598" y="75"/>
                </a:lnTo>
                <a:lnTo>
                  <a:pt x="1589" y="84"/>
                </a:lnTo>
                <a:lnTo>
                  <a:pt x="1580" y="94"/>
                </a:lnTo>
                <a:lnTo>
                  <a:pt x="1573" y="104"/>
                </a:lnTo>
                <a:lnTo>
                  <a:pt x="1566" y="115"/>
                </a:lnTo>
                <a:lnTo>
                  <a:pt x="1115" y="804"/>
                </a:lnTo>
                <a:lnTo>
                  <a:pt x="1034" y="751"/>
                </a:lnTo>
                <a:lnTo>
                  <a:pt x="1022" y="743"/>
                </a:lnTo>
                <a:lnTo>
                  <a:pt x="1011" y="738"/>
                </a:lnTo>
                <a:lnTo>
                  <a:pt x="999" y="732"/>
                </a:lnTo>
                <a:lnTo>
                  <a:pt x="988" y="727"/>
                </a:lnTo>
                <a:lnTo>
                  <a:pt x="976" y="722"/>
                </a:lnTo>
                <a:lnTo>
                  <a:pt x="964" y="719"/>
                </a:lnTo>
                <a:lnTo>
                  <a:pt x="952" y="716"/>
                </a:lnTo>
                <a:lnTo>
                  <a:pt x="940" y="714"/>
                </a:lnTo>
                <a:lnTo>
                  <a:pt x="928" y="711"/>
                </a:lnTo>
                <a:lnTo>
                  <a:pt x="916" y="710"/>
                </a:lnTo>
                <a:lnTo>
                  <a:pt x="903" y="709"/>
                </a:lnTo>
                <a:lnTo>
                  <a:pt x="891" y="709"/>
                </a:lnTo>
                <a:lnTo>
                  <a:pt x="879" y="710"/>
                </a:lnTo>
                <a:lnTo>
                  <a:pt x="867" y="711"/>
                </a:lnTo>
                <a:lnTo>
                  <a:pt x="855" y="712"/>
                </a:lnTo>
                <a:lnTo>
                  <a:pt x="843" y="715"/>
                </a:lnTo>
                <a:lnTo>
                  <a:pt x="831" y="718"/>
                </a:lnTo>
                <a:lnTo>
                  <a:pt x="818" y="721"/>
                </a:lnTo>
                <a:lnTo>
                  <a:pt x="807" y="725"/>
                </a:lnTo>
                <a:lnTo>
                  <a:pt x="796" y="729"/>
                </a:lnTo>
                <a:lnTo>
                  <a:pt x="784" y="734"/>
                </a:lnTo>
                <a:lnTo>
                  <a:pt x="774" y="740"/>
                </a:lnTo>
                <a:lnTo>
                  <a:pt x="763" y="746"/>
                </a:lnTo>
                <a:lnTo>
                  <a:pt x="752" y="752"/>
                </a:lnTo>
                <a:lnTo>
                  <a:pt x="742" y="760"/>
                </a:lnTo>
                <a:lnTo>
                  <a:pt x="732" y="768"/>
                </a:lnTo>
                <a:lnTo>
                  <a:pt x="724" y="775"/>
                </a:lnTo>
                <a:lnTo>
                  <a:pt x="714" y="784"/>
                </a:lnTo>
                <a:lnTo>
                  <a:pt x="706" y="794"/>
                </a:lnTo>
                <a:lnTo>
                  <a:pt x="697" y="803"/>
                </a:lnTo>
                <a:lnTo>
                  <a:pt x="689" y="814"/>
                </a:lnTo>
                <a:lnTo>
                  <a:pt x="682" y="824"/>
                </a:lnTo>
                <a:lnTo>
                  <a:pt x="372" y="1299"/>
                </a:lnTo>
                <a:lnTo>
                  <a:pt x="365" y="1310"/>
                </a:lnTo>
                <a:lnTo>
                  <a:pt x="359" y="1321"/>
                </a:lnTo>
                <a:lnTo>
                  <a:pt x="353" y="1333"/>
                </a:lnTo>
                <a:lnTo>
                  <a:pt x="349" y="1344"/>
                </a:lnTo>
                <a:lnTo>
                  <a:pt x="344" y="1357"/>
                </a:lnTo>
                <a:lnTo>
                  <a:pt x="340" y="1369"/>
                </a:lnTo>
                <a:lnTo>
                  <a:pt x="337" y="1381"/>
                </a:lnTo>
                <a:lnTo>
                  <a:pt x="334" y="1393"/>
                </a:lnTo>
                <a:lnTo>
                  <a:pt x="332" y="1405"/>
                </a:lnTo>
                <a:lnTo>
                  <a:pt x="331" y="1417"/>
                </a:lnTo>
                <a:lnTo>
                  <a:pt x="331" y="1429"/>
                </a:lnTo>
                <a:lnTo>
                  <a:pt x="331" y="1441"/>
                </a:lnTo>
                <a:lnTo>
                  <a:pt x="331" y="1454"/>
                </a:lnTo>
                <a:lnTo>
                  <a:pt x="332" y="1466"/>
                </a:lnTo>
                <a:lnTo>
                  <a:pt x="334" y="1478"/>
                </a:lnTo>
                <a:lnTo>
                  <a:pt x="337" y="1490"/>
                </a:lnTo>
                <a:lnTo>
                  <a:pt x="339" y="1502"/>
                </a:lnTo>
                <a:lnTo>
                  <a:pt x="342" y="1514"/>
                </a:lnTo>
                <a:lnTo>
                  <a:pt x="346" y="1525"/>
                </a:lnTo>
                <a:lnTo>
                  <a:pt x="351" y="1536"/>
                </a:lnTo>
                <a:lnTo>
                  <a:pt x="355" y="1548"/>
                </a:lnTo>
                <a:lnTo>
                  <a:pt x="361" y="1558"/>
                </a:lnTo>
                <a:lnTo>
                  <a:pt x="367" y="1569"/>
                </a:lnTo>
                <a:lnTo>
                  <a:pt x="374" y="1580"/>
                </a:lnTo>
                <a:lnTo>
                  <a:pt x="381" y="1590"/>
                </a:lnTo>
                <a:lnTo>
                  <a:pt x="388" y="1600"/>
                </a:lnTo>
                <a:lnTo>
                  <a:pt x="397" y="1609"/>
                </a:lnTo>
                <a:lnTo>
                  <a:pt x="406" y="1619"/>
                </a:lnTo>
                <a:lnTo>
                  <a:pt x="415" y="1627"/>
                </a:lnTo>
                <a:lnTo>
                  <a:pt x="425" y="1636"/>
                </a:lnTo>
                <a:lnTo>
                  <a:pt x="435" y="1643"/>
                </a:lnTo>
                <a:lnTo>
                  <a:pt x="446" y="1651"/>
                </a:lnTo>
                <a:lnTo>
                  <a:pt x="1605" y="2409"/>
                </a:lnTo>
                <a:lnTo>
                  <a:pt x="1616" y="2415"/>
                </a:lnTo>
                <a:lnTo>
                  <a:pt x="1628" y="2422"/>
                </a:lnTo>
                <a:lnTo>
                  <a:pt x="1639" y="2427"/>
                </a:lnTo>
                <a:lnTo>
                  <a:pt x="1651" y="2433"/>
                </a:lnTo>
                <a:lnTo>
                  <a:pt x="1663" y="2437"/>
                </a:lnTo>
                <a:lnTo>
                  <a:pt x="1675" y="2441"/>
                </a:lnTo>
                <a:lnTo>
                  <a:pt x="1687" y="2444"/>
                </a:lnTo>
                <a:lnTo>
                  <a:pt x="1700" y="2446"/>
                </a:lnTo>
                <a:lnTo>
                  <a:pt x="1712" y="2448"/>
                </a:lnTo>
                <a:lnTo>
                  <a:pt x="1724" y="2449"/>
                </a:lnTo>
                <a:lnTo>
                  <a:pt x="1737" y="2451"/>
                </a:lnTo>
                <a:lnTo>
                  <a:pt x="1749" y="2451"/>
                </a:lnTo>
                <a:lnTo>
                  <a:pt x="1761" y="2449"/>
                </a:lnTo>
                <a:lnTo>
                  <a:pt x="1773" y="2448"/>
                </a:lnTo>
                <a:lnTo>
                  <a:pt x="1786" y="2447"/>
                </a:lnTo>
                <a:lnTo>
                  <a:pt x="1797" y="2445"/>
                </a:lnTo>
                <a:lnTo>
                  <a:pt x="1809" y="2442"/>
                </a:lnTo>
                <a:lnTo>
                  <a:pt x="1821" y="2438"/>
                </a:lnTo>
                <a:lnTo>
                  <a:pt x="1832" y="2435"/>
                </a:lnTo>
                <a:lnTo>
                  <a:pt x="1843" y="2430"/>
                </a:lnTo>
                <a:lnTo>
                  <a:pt x="1854" y="2425"/>
                </a:lnTo>
                <a:lnTo>
                  <a:pt x="1865" y="2420"/>
                </a:lnTo>
                <a:lnTo>
                  <a:pt x="1876" y="2413"/>
                </a:lnTo>
                <a:lnTo>
                  <a:pt x="1886" y="2406"/>
                </a:lnTo>
                <a:lnTo>
                  <a:pt x="1896" y="2400"/>
                </a:lnTo>
                <a:lnTo>
                  <a:pt x="1906" y="2392"/>
                </a:lnTo>
                <a:lnTo>
                  <a:pt x="1916" y="2383"/>
                </a:lnTo>
                <a:lnTo>
                  <a:pt x="1925" y="2374"/>
                </a:lnTo>
                <a:lnTo>
                  <a:pt x="1933" y="2366"/>
                </a:lnTo>
                <a:lnTo>
                  <a:pt x="1941" y="2356"/>
                </a:lnTo>
                <a:lnTo>
                  <a:pt x="1949" y="2346"/>
                </a:lnTo>
                <a:lnTo>
                  <a:pt x="1957" y="2335"/>
                </a:lnTo>
                <a:close/>
                <a:moveTo>
                  <a:pt x="96" y="2379"/>
                </a:moveTo>
                <a:lnTo>
                  <a:pt x="114" y="2354"/>
                </a:lnTo>
                <a:lnTo>
                  <a:pt x="131" y="2330"/>
                </a:lnTo>
                <a:lnTo>
                  <a:pt x="151" y="2307"/>
                </a:lnTo>
                <a:lnTo>
                  <a:pt x="171" y="2286"/>
                </a:lnTo>
                <a:lnTo>
                  <a:pt x="192" y="2265"/>
                </a:lnTo>
                <a:lnTo>
                  <a:pt x="214" y="2247"/>
                </a:lnTo>
                <a:lnTo>
                  <a:pt x="237" y="2229"/>
                </a:lnTo>
                <a:lnTo>
                  <a:pt x="260" y="2212"/>
                </a:lnTo>
                <a:lnTo>
                  <a:pt x="285" y="2197"/>
                </a:lnTo>
                <a:lnTo>
                  <a:pt x="309" y="2183"/>
                </a:lnTo>
                <a:lnTo>
                  <a:pt x="334" y="2169"/>
                </a:lnTo>
                <a:lnTo>
                  <a:pt x="361" y="2158"/>
                </a:lnTo>
                <a:lnTo>
                  <a:pt x="387" y="2148"/>
                </a:lnTo>
                <a:lnTo>
                  <a:pt x="414" y="2138"/>
                </a:lnTo>
                <a:lnTo>
                  <a:pt x="441" y="2131"/>
                </a:lnTo>
                <a:lnTo>
                  <a:pt x="468" y="2124"/>
                </a:lnTo>
                <a:lnTo>
                  <a:pt x="496" y="2120"/>
                </a:lnTo>
                <a:lnTo>
                  <a:pt x="524" y="2115"/>
                </a:lnTo>
                <a:lnTo>
                  <a:pt x="553" y="2113"/>
                </a:lnTo>
                <a:lnTo>
                  <a:pt x="580" y="2112"/>
                </a:lnTo>
                <a:lnTo>
                  <a:pt x="609" y="2112"/>
                </a:lnTo>
                <a:lnTo>
                  <a:pt x="638" y="2114"/>
                </a:lnTo>
                <a:lnTo>
                  <a:pt x="665" y="2116"/>
                </a:lnTo>
                <a:lnTo>
                  <a:pt x="694" y="2121"/>
                </a:lnTo>
                <a:lnTo>
                  <a:pt x="723" y="2127"/>
                </a:lnTo>
                <a:lnTo>
                  <a:pt x="750" y="2134"/>
                </a:lnTo>
                <a:lnTo>
                  <a:pt x="778" y="2143"/>
                </a:lnTo>
                <a:lnTo>
                  <a:pt x="805" y="2153"/>
                </a:lnTo>
                <a:lnTo>
                  <a:pt x="832" y="2165"/>
                </a:lnTo>
                <a:lnTo>
                  <a:pt x="859" y="2177"/>
                </a:lnTo>
                <a:lnTo>
                  <a:pt x="885" y="2192"/>
                </a:lnTo>
                <a:lnTo>
                  <a:pt x="911" y="2208"/>
                </a:lnTo>
                <a:lnTo>
                  <a:pt x="935" y="2226"/>
                </a:lnTo>
                <a:lnTo>
                  <a:pt x="960" y="2243"/>
                </a:lnTo>
                <a:lnTo>
                  <a:pt x="983" y="2263"/>
                </a:lnTo>
                <a:lnTo>
                  <a:pt x="1004" y="2283"/>
                </a:lnTo>
                <a:lnTo>
                  <a:pt x="1024" y="2304"/>
                </a:lnTo>
                <a:lnTo>
                  <a:pt x="1043" y="2326"/>
                </a:lnTo>
                <a:lnTo>
                  <a:pt x="1061" y="2349"/>
                </a:lnTo>
                <a:lnTo>
                  <a:pt x="1078" y="2372"/>
                </a:lnTo>
                <a:lnTo>
                  <a:pt x="1093" y="2397"/>
                </a:lnTo>
                <a:lnTo>
                  <a:pt x="1107" y="2421"/>
                </a:lnTo>
                <a:lnTo>
                  <a:pt x="1120" y="2446"/>
                </a:lnTo>
                <a:lnTo>
                  <a:pt x="1132" y="2473"/>
                </a:lnTo>
                <a:lnTo>
                  <a:pt x="1142" y="2498"/>
                </a:lnTo>
                <a:lnTo>
                  <a:pt x="1150" y="2526"/>
                </a:lnTo>
                <a:lnTo>
                  <a:pt x="1158" y="2552"/>
                </a:lnTo>
                <a:lnTo>
                  <a:pt x="1165" y="2580"/>
                </a:lnTo>
                <a:lnTo>
                  <a:pt x="1170" y="2608"/>
                </a:lnTo>
                <a:lnTo>
                  <a:pt x="1174" y="2636"/>
                </a:lnTo>
                <a:lnTo>
                  <a:pt x="1177" y="2663"/>
                </a:lnTo>
                <a:lnTo>
                  <a:pt x="1178" y="2692"/>
                </a:lnTo>
                <a:lnTo>
                  <a:pt x="1177" y="2721"/>
                </a:lnTo>
                <a:lnTo>
                  <a:pt x="1176" y="2749"/>
                </a:lnTo>
                <a:lnTo>
                  <a:pt x="1172" y="2777"/>
                </a:lnTo>
                <a:lnTo>
                  <a:pt x="1168" y="2806"/>
                </a:lnTo>
                <a:lnTo>
                  <a:pt x="1163" y="2834"/>
                </a:lnTo>
                <a:lnTo>
                  <a:pt x="1155" y="2862"/>
                </a:lnTo>
                <a:lnTo>
                  <a:pt x="1147" y="2890"/>
                </a:lnTo>
                <a:lnTo>
                  <a:pt x="1137" y="2917"/>
                </a:lnTo>
                <a:lnTo>
                  <a:pt x="1125" y="2944"/>
                </a:lnTo>
                <a:lnTo>
                  <a:pt x="1112" y="2971"/>
                </a:lnTo>
                <a:lnTo>
                  <a:pt x="1097" y="2998"/>
                </a:lnTo>
                <a:lnTo>
                  <a:pt x="1082" y="3023"/>
                </a:lnTo>
                <a:lnTo>
                  <a:pt x="1064" y="3048"/>
                </a:lnTo>
                <a:lnTo>
                  <a:pt x="1047" y="3071"/>
                </a:lnTo>
                <a:lnTo>
                  <a:pt x="1027" y="3095"/>
                </a:lnTo>
                <a:lnTo>
                  <a:pt x="1007" y="3116"/>
                </a:lnTo>
                <a:lnTo>
                  <a:pt x="986" y="3135"/>
                </a:lnTo>
                <a:lnTo>
                  <a:pt x="964" y="3155"/>
                </a:lnTo>
                <a:lnTo>
                  <a:pt x="941" y="3173"/>
                </a:lnTo>
                <a:lnTo>
                  <a:pt x="918" y="3189"/>
                </a:lnTo>
                <a:lnTo>
                  <a:pt x="893" y="3205"/>
                </a:lnTo>
                <a:lnTo>
                  <a:pt x="869" y="3219"/>
                </a:lnTo>
                <a:lnTo>
                  <a:pt x="844" y="3231"/>
                </a:lnTo>
                <a:lnTo>
                  <a:pt x="817" y="3244"/>
                </a:lnTo>
                <a:lnTo>
                  <a:pt x="791" y="3253"/>
                </a:lnTo>
                <a:lnTo>
                  <a:pt x="764" y="3262"/>
                </a:lnTo>
                <a:lnTo>
                  <a:pt x="737" y="3270"/>
                </a:lnTo>
                <a:lnTo>
                  <a:pt x="709" y="3277"/>
                </a:lnTo>
                <a:lnTo>
                  <a:pt x="682" y="3282"/>
                </a:lnTo>
                <a:lnTo>
                  <a:pt x="654" y="3285"/>
                </a:lnTo>
                <a:lnTo>
                  <a:pt x="625" y="3289"/>
                </a:lnTo>
                <a:lnTo>
                  <a:pt x="598" y="3290"/>
                </a:lnTo>
                <a:lnTo>
                  <a:pt x="569" y="3289"/>
                </a:lnTo>
                <a:lnTo>
                  <a:pt x="541" y="3288"/>
                </a:lnTo>
                <a:lnTo>
                  <a:pt x="512" y="3284"/>
                </a:lnTo>
                <a:lnTo>
                  <a:pt x="484" y="3280"/>
                </a:lnTo>
                <a:lnTo>
                  <a:pt x="456" y="3274"/>
                </a:lnTo>
                <a:lnTo>
                  <a:pt x="428" y="3267"/>
                </a:lnTo>
                <a:lnTo>
                  <a:pt x="401" y="3259"/>
                </a:lnTo>
                <a:lnTo>
                  <a:pt x="373" y="3248"/>
                </a:lnTo>
                <a:lnTo>
                  <a:pt x="345" y="3237"/>
                </a:lnTo>
                <a:lnTo>
                  <a:pt x="319" y="3224"/>
                </a:lnTo>
                <a:lnTo>
                  <a:pt x="292" y="3209"/>
                </a:lnTo>
                <a:lnTo>
                  <a:pt x="267" y="3194"/>
                </a:lnTo>
                <a:lnTo>
                  <a:pt x="242" y="3176"/>
                </a:lnTo>
                <a:lnTo>
                  <a:pt x="219" y="3158"/>
                </a:lnTo>
                <a:lnTo>
                  <a:pt x="195" y="3139"/>
                </a:lnTo>
                <a:lnTo>
                  <a:pt x="174" y="3119"/>
                </a:lnTo>
                <a:lnTo>
                  <a:pt x="154" y="3098"/>
                </a:lnTo>
                <a:lnTo>
                  <a:pt x="135" y="3076"/>
                </a:lnTo>
                <a:lnTo>
                  <a:pt x="117" y="3053"/>
                </a:lnTo>
                <a:lnTo>
                  <a:pt x="101" y="3030"/>
                </a:lnTo>
                <a:lnTo>
                  <a:pt x="85" y="3005"/>
                </a:lnTo>
                <a:lnTo>
                  <a:pt x="71" y="2981"/>
                </a:lnTo>
                <a:lnTo>
                  <a:pt x="58" y="2956"/>
                </a:lnTo>
                <a:lnTo>
                  <a:pt x="47" y="2929"/>
                </a:lnTo>
                <a:lnTo>
                  <a:pt x="37" y="2903"/>
                </a:lnTo>
                <a:lnTo>
                  <a:pt x="27" y="2876"/>
                </a:lnTo>
                <a:lnTo>
                  <a:pt x="19" y="2849"/>
                </a:lnTo>
                <a:lnTo>
                  <a:pt x="12" y="2821"/>
                </a:lnTo>
                <a:lnTo>
                  <a:pt x="8" y="2794"/>
                </a:lnTo>
                <a:lnTo>
                  <a:pt x="4" y="2766"/>
                </a:lnTo>
                <a:lnTo>
                  <a:pt x="1" y="2737"/>
                </a:lnTo>
                <a:lnTo>
                  <a:pt x="0" y="2710"/>
                </a:lnTo>
                <a:lnTo>
                  <a:pt x="0" y="2681"/>
                </a:lnTo>
                <a:lnTo>
                  <a:pt x="2" y="2652"/>
                </a:lnTo>
                <a:lnTo>
                  <a:pt x="6" y="2624"/>
                </a:lnTo>
                <a:lnTo>
                  <a:pt x="10" y="2596"/>
                </a:lnTo>
                <a:lnTo>
                  <a:pt x="16" y="2567"/>
                </a:lnTo>
                <a:lnTo>
                  <a:pt x="22" y="2540"/>
                </a:lnTo>
                <a:lnTo>
                  <a:pt x="31" y="2512"/>
                </a:lnTo>
                <a:lnTo>
                  <a:pt x="41" y="2485"/>
                </a:lnTo>
                <a:lnTo>
                  <a:pt x="53" y="2457"/>
                </a:lnTo>
                <a:lnTo>
                  <a:pt x="66" y="2431"/>
                </a:lnTo>
                <a:lnTo>
                  <a:pt x="81" y="2404"/>
                </a:lnTo>
                <a:lnTo>
                  <a:pt x="96" y="2379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37" name="Freeform 8"/>
          <p:cNvSpPr>
            <a:spLocks noEditPoints="1"/>
          </p:cNvSpPr>
          <p:nvPr/>
        </p:nvSpPr>
        <p:spPr bwMode="auto">
          <a:xfrm>
            <a:off x="3434816" y="5316541"/>
            <a:ext cx="271462" cy="212725"/>
          </a:xfrm>
          <a:custGeom>
            <a:avLst/>
            <a:gdLst>
              <a:gd name="T0" fmla="*/ 2147483646 w 3296"/>
              <a:gd name="T1" fmla="*/ 2147483646 h 2592"/>
              <a:gd name="T2" fmla="*/ 2147483646 w 3296"/>
              <a:gd name="T3" fmla="*/ 2147483646 h 2592"/>
              <a:gd name="T4" fmla="*/ 2147483646 w 3296"/>
              <a:gd name="T5" fmla="*/ 2147483646 h 2592"/>
              <a:gd name="T6" fmla="*/ 2147483646 w 3296"/>
              <a:gd name="T7" fmla="*/ 2147483646 h 2592"/>
              <a:gd name="T8" fmla="*/ 2147483646 w 3296"/>
              <a:gd name="T9" fmla="*/ 2147483646 h 2592"/>
              <a:gd name="T10" fmla="*/ 2147483646 w 3296"/>
              <a:gd name="T11" fmla="*/ 2147483646 h 2592"/>
              <a:gd name="T12" fmla="*/ 2147483646 w 3296"/>
              <a:gd name="T13" fmla="*/ 2147483646 h 2592"/>
              <a:gd name="T14" fmla="*/ 2147483646 w 3296"/>
              <a:gd name="T15" fmla="*/ 2147483646 h 2592"/>
              <a:gd name="T16" fmla="*/ 2147483646 w 3296"/>
              <a:gd name="T17" fmla="*/ 2147483646 h 2592"/>
              <a:gd name="T18" fmla="*/ 2147483646 w 3296"/>
              <a:gd name="T19" fmla="*/ 2147483646 h 2592"/>
              <a:gd name="T20" fmla="*/ 2147483646 w 3296"/>
              <a:gd name="T21" fmla="*/ 2147483646 h 2592"/>
              <a:gd name="T22" fmla="*/ 2147483646 w 3296"/>
              <a:gd name="T23" fmla="*/ 2147483646 h 2592"/>
              <a:gd name="T24" fmla="*/ 2147483646 w 3296"/>
              <a:gd name="T25" fmla="*/ 1727429177 h 2592"/>
              <a:gd name="T26" fmla="*/ 2147483646 w 3296"/>
              <a:gd name="T27" fmla="*/ 409057782 h 2592"/>
              <a:gd name="T28" fmla="*/ 2147483646 w 3296"/>
              <a:gd name="T29" fmla="*/ 0 h 2592"/>
              <a:gd name="T30" fmla="*/ 2147483646 w 3296"/>
              <a:gd name="T31" fmla="*/ 590921818 h 2592"/>
              <a:gd name="T32" fmla="*/ 2147483646 w 3296"/>
              <a:gd name="T33" fmla="*/ 2147483646 h 2592"/>
              <a:gd name="T34" fmla="*/ 2147483646 w 3296"/>
              <a:gd name="T35" fmla="*/ 2147483646 h 2592"/>
              <a:gd name="T36" fmla="*/ 2147483646 w 3296"/>
              <a:gd name="T37" fmla="*/ 2147483646 h 2592"/>
              <a:gd name="T38" fmla="*/ 2147483646 w 3296"/>
              <a:gd name="T39" fmla="*/ 2147483646 h 2592"/>
              <a:gd name="T40" fmla="*/ 2147483646 w 3296"/>
              <a:gd name="T41" fmla="*/ 2147483646 h 2592"/>
              <a:gd name="T42" fmla="*/ 2147483646 w 3296"/>
              <a:gd name="T43" fmla="*/ 2147483646 h 2592"/>
              <a:gd name="T44" fmla="*/ 2147483646 w 3296"/>
              <a:gd name="T45" fmla="*/ 2147483646 h 2592"/>
              <a:gd name="T46" fmla="*/ 2147483646 w 3296"/>
              <a:gd name="T47" fmla="*/ 2147483646 h 2592"/>
              <a:gd name="T48" fmla="*/ 2147483646 w 3296"/>
              <a:gd name="T49" fmla="*/ 2147483646 h 2592"/>
              <a:gd name="T50" fmla="*/ 2147483646 w 3296"/>
              <a:gd name="T51" fmla="*/ 2147483646 h 2592"/>
              <a:gd name="T52" fmla="*/ 2147483646 w 3296"/>
              <a:gd name="T53" fmla="*/ 2147483646 h 2592"/>
              <a:gd name="T54" fmla="*/ 2147483646 w 3296"/>
              <a:gd name="T55" fmla="*/ 2147483646 h 2592"/>
              <a:gd name="T56" fmla="*/ 2147483646 w 3296"/>
              <a:gd name="T57" fmla="*/ 2147483646 h 2592"/>
              <a:gd name="T58" fmla="*/ 2147483646 w 3296"/>
              <a:gd name="T59" fmla="*/ 2147483646 h 2592"/>
              <a:gd name="T60" fmla="*/ 2147483646 w 3296"/>
              <a:gd name="T61" fmla="*/ 2147483646 h 2592"/>
              <a:gd name="T62" fmla="*/ 2147483646 w 3296"/>
              <a:gd name="T63" fmla="*/ 2147483646 h 2592"/>
              <a:gd name="T64" fmla="*/ 2147483646 w 3296"/>
              <a:gd name="T65" fmla="*/ 2147483646 h 2592"/>
              <a:gd name="T66" fmla="*/ 2147483646 w 3296"/>
              <a:gd name="T67" fmla="*/ 2147483646 h 2592"/>
              <a:gd name="T68" fmla="*/ 2147483646 w 3296"/>
              <a:gd name="T69" fmla="*/ 2147483646 h 2592"/>
              <a:gd name="T70" fmla="*/ 2147483646 w 3296"/>
              <a:gd name="T71" fmla="*/ 2147483646 h 2592"/>
              <a:gd name="T72" fmla="*/ 2147483646 w 3296"/>
              <a:gd name="T73" fmla="*/ 2147483646 h 2592"/>
              <a:gd name="T74" fmla="*/ 2147483646 w 3296"/>
              <a:gd name="T75" fmla="*/ 2147483646 h 2592"/>
              <a:gd name="T76" fmla="*/ 2147483646 w 3296"/>
              <a:gd name="T77" fmla="*/ 2147483646 h 2592"/>
              <a:gd name="T78" fmla="*/ 2147483646 w 3296"/>
              <a:gd name="T79" fmla="*/ 2147483646 h 2592"/>
              <a:gd name="T80" fmla="*/ 2147483646 w 3296"/>
              <a:gd name="T81" fmla="*/ 2147483646 h 2592"/>
              <a:gd name="T82" fmla="*/ 2147483646 w 3296"/>
              <a:gd name="T83" fmla="*/ 2147483646 h 2592"/>
              <a:gd name="T84" fmla="*/ 2147483646 w 3296"/>
              <a:gd name="T85" fmla="*/ 2147483646 h 2592"/>
              <a:gd name="T86" fmla="*/ 2147483646 w 3296"/>
              <a:gd name="T87" fmla="*/ 2147483646 h 2592"/>
              <a:gd name="T88" fmla="*/ 2147483646 w 3296"/>
              <a:gd name="T89" fmla="*/ 2147483646 h 2592"/>
              <a:gd name="T90" fmla="*/ 2147483646 w 3296"/>
              <a:gd name="T91" fmla="*/ 2147483646 h 2592"/>
              <a:gd name="T92" fmla="*/ 2147483646 w 3296"/>
              <a:gd name="T93" fmla="*/ 2147483646 h 2592"/>
              <a:gd name="T94" fmla="*/ 2147483646 w 3296"/>
              <a:gd name="T95" fmla="*/ 2147483646 h 2592"/>
              <a:gd name="T96" fmla="*/ 2147483646 w 3296"/>
              <a:gd name="T97" fmla="*/ 2147483646 h 2592"/>
              <a:gd name="T98" fmla="*/ 2147483646 w 3296"/>
              <a:gd name="T99" fmla="*/ 2147483646 h 2592"/>
              <a:gd name="T100" fmla="*/ 414543558 w 3296"/>
              <a:gd name="T101" fmla="*/ 2147483646 h 2592"/>
              <a:gd name="T102" fmla="*/ 184364455 w 3296"/>
              <a:gd name="T103" fmla="*/ 2147483646 h 2592"/>
              <a:gd name="T104" fmla="*/ 2147483646 w 3296"/>
              <a:gd name="T105" fmla="*/ 2147483646 h 2592"/>
              <a:gd name="T106" fmla="*/ 2147483646 w 3296"/>
              <a:gd name="T107" fmla="*/ 2147483646 h 2592"/>
              <a:gd name="T108" fmla="*/ 2147483646 w 3296"/>
              <a:gd name="T109" fmla="*/ 2147483646 h 259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96" h="2592">
                <a:moveTo>
                  <a:pt x="1986" y="2227"/>
                </a:moveTo>
                <a:lnTo>
                  <a:pt x="2467" y="1918"/>
                </a:lnTo>
                <a:lnTo>
                  <a:pt x="2478" y="1910"/>
                </a:lnTo>
                <a:lnTo>
                  <a:pt x="2488" y="1903"/>
                </a:lnTo>
                <a:lnTo>
                  <a:pt x="2498" y="1894"/>
                </a:lnTo>
                <a:lnTo>
                  <a:pt x="2507" y="1886"/>
                </a:lnTo>
                <a:lnTo>
                  <a:pt x="2516" y="1876"/>
                </a:lnTo>
                <a:lnTo>
                  <a:pt x="2524" y="1867"/>
                </a:lnTo>
                <a:lnTo>
                  <a:pt x="2532" y="1857"/>
                </a:lnTo>
                <a:lnTo>
                  <a:pt x="2539" y="1848"/>
                </a:lnTo>
                <a:lnTo>
                  <a:pt x="2545" y="1836"/>
                </a:lnTo>
                <a:lnTo>
                  <a:pt x="2552" y="1827"/>
                </a:lnTo>
                <a:lnTo>
                  <a:pt x="2557" y="1816"/>
                </a:lnTo>
                <a:lnTo>
                  <a:pt x="2563" y="1805"/>
                </a:lnTo>
                <a:lnTo>
                  <a:pt x="2567" y="1793"/>
                </a:lnTo>
                <a:lnTo>
                  <a:pt x="2572" y="1781"/>
                </a:lnTo>
                <a:lnTo>
                  <a:pt x="2575" y="1769"/>
                </a:lnTo>
                <a:lnTo>
                  <a:pt x="2577" y="1758"/>
                </a:lnTo>
                <a:lnTo>
                  <a:pt x="2579" y="1746"/>
                </a:lnTo>
                <a:lnTo>
                  <a:pt x="2582" y="1734"/>
                </a:lnTo>
                <a:lnTo>
                  <a:pt x="2583" y="1722"/>
                </a:lnTo>
                <a:lnTo>
                  <a:pt x="2583" y="1710"/>
                </a:lnTo>
                <a:lnTo>
                  <a:pt x="2583" y="1698"/>
                </a:lnTo>
                <a:lnTo>
                  <a:pt x="2583" y="1684"/>
                </a:lnTo>
                <a:lnTo>
                  <a:pt x="2582" y="1672"/>
                </a:lnTo>
                <a:lnTo>
                  <a:pt x="2579" y="1660"/>
                </a:lnTo>
                <a:lnTo>
                  <a:pt x="2577" y="1648"/>
                </a:lnTo>
                <a:lnTo>
                  <a:pt x="2574" y="1636"/>
                </a:lnTo>
                <a:lnTo>
                  <a:pt x="2571" y="1624"/>
                </a:lnTo>
                <a:lnTo>
                  <a:pt x="2566" y="1613"/>
                </a:lnTo>
                <a:lnTo>
                  <a:pt x="2562" y="1600"/>
                </a:lnTo>
                <a:lnTo>
                  <a:pt x="2556" y="1589"/>
                </a:lnTo>
                <a:lnTo>
                  <a:pt x="2550" y="1577"/>
                </a:lnTo>
                <a:lnTo>
                  <a:pt x="2543" y="1566"/>
                </a:lnTo>
                <a:lnTo>
                  <a:pt x="2490" y="1485"/>
                </a:lnTo>
                <a:lnTo>
                  <a:pt x="3179" y="1041"/>
                </a:lnTo>
                <a:lnTo>
                  <a:pt x="3190" y="1034"/>
                </a:lnTo>
                <a:lnTo>
                  <a:pt x="3200" y="1026"/>
                </a:lnTo>
                <a:lnTo>
                  <a:pt x="3210" y="1018"/>
                </a:lnTo>
                <a:lnTo>
                  <a:pt x="3219" y="1009"/>
                </a:lnTo>
                <a:lnTo>
                  <a:pt x="3228" y="1001"/>
                </a:lnTo>
                <a:lnTo>
                  <a:pt x="3237" y="991"/>
                </a:lnTo>
                <a:lnTo>
                  <a:pt x="3244" y="981"/>
                </a:lnTo>
                <a:lnTo>
                  <a:pt x="3252" y="971"/>
                </a:lnTo>
                <a:lnTo>
                  <a:pt x="3259" y="961"/>
                </a:lnTo>
                <a:lnTo>
                  <a:pt x="3264" y="950"/>
                </a:lnTo>
                <a:lnTo>
                  <a:pt x="3270" y="939"/>
                </a:lnTo>
                <a:lnTo>
                  <a:pt x="3275" y="928"/>
                </a:lnTo>
                <a:lnTo>
                  <a:pt x="3280" y="917"/>
                </a:lnTo>
                <a:lnTo>
                  <a:pt x="3284" y="905"/>
                </a:lnTo>
                <a:lnTo>
                  <a:pt x="3287" y="894"/>
                </a:lnTo>
                <a:lnTo>
                  <a:pt x="3290" y="881"/>
                </a:lnTo>
                <a:lnTo>
                  <a:pt x="3292" y="869"/>
                </a:lnTo>
                <a:lnTo>
                  <a:pt x="3294" y="857"/>
                </a:lnTo>
                <a:lnTo>
                  <a:pt x="3295" y="845"/>
                </a:lnTo>
                <a:lnTo>
                  <a:pt x="3296" y="833"/>
                </a:lnTo>
                <a:lnTo>
                  <a:pt x="3296" y="821"/>
                </a:lnTo>
                <a:lnTo>
                  <a:pt x="3295" y="809"/>
                </a:lnTo>
                <a:lnTo>
                  <a:pt x="3294" y="796"/>
                </a:lnTo>
                <a:lnTo>
                  <a:pt x="3292" y="784"/>
                </a:lnTo>
                <a:lnTo>
                  <a:pt x="3290" y="772"/>
                </a:lnTo>
                <a:lnTo>
                  <a:pt x="3287" y="760"/>
                </a:lnTo>
                <a:lnTo>
                  <a:pt x="3283" y="748"/>
                </a:lnTo>
                <a:lnTo>
                  <a:pt x="3279" y="736"/>
                </a:lnTo>
                <a:lnTo>
                  <a:pt x="3274" y="724"/>
                </a:lnTo>
                <a:lnTo>
                  <a:pt x="3269" y="713"/>
                </a:lnTo>
                <a:lnTo>
                  <a:pt x="3262" y="702"/>
                </a:lnTo>
                <a:lnTo>
                  <a:pt x="3255" y="691"/>
                </a:lnTo>
                <a:lnTo>
                  <a:pt x="2887" y="116"/>
                </a:lnTo>
                <a:lnTo>
                  <a:pt x="2879" y="106"/>
                </a:lnTo>
                <a:lnTo>
                  <a:pt x="2872" y="95"/>
                </a:lnTo>
                <a:lnTo>
                  <a:pt x="2864" y="86"/>
                </a:lnTo>
                <a:lnTo>
                  <a:pt x="2855" y="76"/>
                </a:lnTo>
                <a:lnTo>
                  <a:pt x="2846" y="67"/>
                </a:lnTo>
                <a:lnTo>
                  <a:pt x="2836" y="60"/>
                </a:lnTo>
                <a:lnTo>
                  <a:pt x="2826" y="52"/>
                </a:lnTo>
                <a:lnTo>
                  <a:pt x="2817" y="44"/>
                </a:lnTo>
                <a:lnTo>
                  <a:pt x="2807" y="38"/>
                </a:lnTo>
                <a:lnTo>
                  <a:pt x="2796" y="31"/>
                </a:lnTo>
                <a:lnTo>
                  <a:pt x="2785" y="26"/>
                </a:lnTo>
                <a:lnTo>
                  <a:pt x="2774" y="21"/>
                </a:lnTo>
                <a:lnTo>
                  <a:pt x="2763" y="17"/>
                </a:lnTo>
                <a:lnTo>
                  <a:pt x="2750" y="12"/>
                </a:lnTo>
                <a:lnTo>
                  <a:pt x="2739" y="9"/>
                </a:lnTo>
                <a:lnTo>
                  <a:pt x="2727" y="6"/>
                </a:lnTo>
                <a:lnTo>
                  <a:pt x="2715" y="4"/>
                </a:lnTo>
                <a:lnTo>
                  <a:pt x="2703" y="2"/>
                </a:lnTo>
                <a:lnTo>
                  <a:pt x="2691" y="1"/>
                </a:lnTo>
                <a:lnTo>
                  <a:pt x="2679" y="0"/>
                </a:lnTo>
                <a:lnTo>
                  <a:pt x="2667" y="0"/>
                </a:lnTo>
                <a:lnTo>
                  <a:pt x="2654" y="1"/>
                </a:lnTo>
                <a:lnTo>
                  <a:pt x="2642" y="2"/>
                </a:lnTo>
                <a:lnTo>
                  <a:pt x="2629" y="4"/>
                </a:lnTo>
                <a:lnTo>
                  <a:pt x="2617" y="7"/>
                </a:lnTo>
                <a:lnTo>
                  <a:pt x="2605" y="9"/>
                </a:lnTo>
                <a:lnTo>
                  <a:pt x="2594" y="13"/>
                </a:lnTo>
                <a:lnTo>
                  <a:pt x="2582" y="17"/>
                </a:lnTo>
                <a:lnTo>
                  <a:pt x="2570" y="22"/>
                </a:lnTo>
                <a:lnTo>
                  <a:pt x="2559" y="28"/>
                </a:lnTo>
                <a:lnTo>
                  <a:pt x="2546" y="33"/>
                </a:lnTo>
                <a:lnTo>
                  <a:pt x="2535" y="40"/>
                </a:lnTo>
                <a:lnTo>
                  <a:pt x="1843" y="487"/>
                </a:lnTo>
                <a:lnTo>
                  <a:pt x="1791" y="404"/>
                </a:lnTo>
                <a:lnTo>
                  <a:pt x="1783" y="393"/>
                </a:lnTo>
                <a:lnTo>
                  <a:pt x="1776" y="383"/>
                </a:lnTo>
                <a:lnTo>
                  <a:pt x="1767" y="373"/>
                </a:lnTo>
                <a:lnTo>
                  <a:pt x="1759" y="364"/>
                </a:lnTo>
                <a:lnTo>
                  <a:pt x="1749" y="355"/>
                </a:lnTo>
                <a:lnTo>
                  <a:pt x="1740" y="347"/>
                </a:lnTo>
                <a:lnTo>
                  <a:pt x="1730" y="339"/>
                </a:lnTo>
                <a:lnTo>
                  <a:pt x="1720" y="332"/>
                </a:lnTo>
                <a:lnTo>
                  <a:pt x="1709" y="326"/>
                </a:lnTo>
                <a:lnTo>
                  <a:pt x="1699" y="319"/>
                </a:lnTo>
                <a:lnTo>
                  <a:pt x="1688" y="313"/>
                </a:lnTo>
                <a:lnTo>
                  <a:pt x="1677" y="308"/>
                </a:lnTo>
                <a:lnTo>
                  <a:pt x="1665" y="303"/>
                </a:lnTo>
                <a:lnTo>
                  <a:pt x="1654" y="300"/>
                </a:lnTo>
                <a:lnTo>
                  <a:pt x="1642" y="297"/>
                </a:lnTo>
                <a:lnTo>
                  <a:pt x="1631" y="294"/>
                </a:lnTo>
                <a:lnTo>
                  <a:pt x="1619" y="291"/>
                </a:lnTo>
                <a:lnTo>
                  <a:pt x="1607" y="289"/>
                </a:lnTo>
                <a:lnTo>
                  <a:pt x="1595" y="288"/>
                </a:lnTo>
                <a:lnTo>
                  <a:pt x="1583" y="288"/>
                </a:lnTo>
                <a:lnTo>
                  <a:pt x="1569" y="288"/>
                </a:lnTo>
                <a:lnTo>
                  <a:pt x="1557" y="288"/>
                </a:lnTo>
                <a:lnTo>
                  <a:pt x="1545" y="289"/>
                </a:lnTo>
                <a:lnTo>
                  <a:pt x="1533" y="291"/>
                </a:lnTo>
                <a:lnTo>
                  <a:pt x="1521" y="294"/>
                </a:lnTo>
                <a:lnTo>
                  <a:pt x="1509" y="297"/>
                </a:lnTo>
                <a:lnTo>
                  <a:pt x="1497" y="300"/>
                </a:lnTo>
                <a:lnTo>
                  <a:pt x="1486" y="305"/>
                </a:lnTo>
                <a:lnTo>
                  <a:pt x="1473" y="309"/>
                </a:lnTo>
                <a:lnTo>
                  <a:pt x="1461" y="315"/>
                </a:lnTo>
                <a:lnTo>
                  <a:pt x="1450" y="321"/>
                </a:lnTo>
                <a:lnTo>
                  <a:pt x="1439" y="328"/>
                </a:lnTo>
                <a:lnTo>
                  <a:pt x="963" y="634"/>
                </a:lnTo>
                <a:lnTo>
                  <a:pt x="952" y="642"/>
                </a:lnTo>
                <a:lnTo>
                  <a:pt x="942" y="650"/>
                </a:lnTo>
                <a:lnTo>
                  <a:pt x="932" y="659"/>
                </a:lnTo>
                <a:lnTo>
                  <a:pt x="922" y="666"/>
                </a:lnTo>
                <a:lnTo>
                  <a:pt x="913" y="676"/>
                </a:lnTo>
                <a:lnTo>
                  <a:pt x="905" y="685"/>
                </a:lnTo>
                <a:lnTo>
                  <a:pt x="898" y="695"/>
                </a:lnTo>
                <a:lnTo>
                  <a:pt x="890" y="705"/>
                </a:lnTo>
                <a:lnTo>
                  <a:pt x="883" y="715"/>
                </a:lnTo>
                <a:lnTo>
                  <a:pt x="878" y="726"/>
                </a:lnTo>
                <a:lnTo>
                  <a:pt x="871" y="737"/>
                </a:lnTo>
                <a:lnTo>
                  <a:pt x="867" y="748"/>
                </a:lnTo>
                <a:lnTo>
                  <a:pt x="862" y="759"/>
                </a:lnTo>
                <a:lnTo>
                  <a:pt x="858" y="771"/>
                </a:lnTo>
                <a:lnTo>
                  <a:pt x="855" y="783"/>
                </a:lnTo>
                <a:lnTo>
                  <a:pt x="851" y="794"/>
                </a:lnTo>
                <a:lnTo>
                  <a:pt x="849" y="806"/>
                </a:lnTo>
                <a:lnTo>
                  <a:pt x="848" y="819"/>
                </a:lnTo>
                <a:lnTo>
                  <a:pt x="847" y="831"/>
                </a:lnTo>
                <a:lnTo>
                  <a:pt x="846" y="843"/>
                </a:lnTo>
                <a:lnTo>
                  <a:pt x="846" y="855"/>
                </a:lnTo>
                <a:lnTo>
                  <a:pt x="847" y="868"/>
                </a:lnTo>
                <a:lnTo>
                  <a:pt x="848" y="880"/>
                </a:lnTo>
                <a:lnTo>
                  <a:pt x="849" y="892"/>
                </a:lnTo>
                <a:lnTo>
                  <a:pt x="853" y="905"/>
                </a:lnTo>
                <a:lnTo>
                  <a:pt x="855" y="917"/>
                </a:lnTo>
                <a:lnTo>
                  <a:pt x="859" y="929"/>
                </a:lnTo>
                <a:lnTo>
                  <a:pt x="862" y="940"/>
                </a:lnTo>
                <a:lnTo>
                  <a:pt x="868" y="952"/>
                </a:lnTo>
                <a:lnTo>
                  <a:pt x="873" y="963"/>
                </a:lnTo>
                <a:lnTo>
                  <a:pt x="879" y="975"/>
                </a:lnTo>
                <a:lnTo>
                  <a:pt x="886" y="986"/>
                </a:lnTo>
                <a:lnTo>
                  <a:pt x="1635" y="2151"/>
                </a:lnTo>
                <a:lnTo>
                  <a:pt x="1643" y="2162"/>
                </a:lnTo>
                <a:lnTo>
                  <a:pt x="1651" y="2173"/>
                </a:lnTo>
                <a:lnTo>
                  <a:pt x="1660" y="2183"/>
                </a:lnTo>
                <a:lnTo>
                  <a:pt x="1667" y="2192"/>
                </a:lnTo>
                <a:lnTo>
                  <a:pt x="1677" y="2200"/>
                </a:lnTo>
                <a:lnTo>
                  <a:pt x="1686" y="2209"/>
                </a:lnTo>
                <a:lnTo>
                  <a:pt x="1696" y="2217"/>
                </a:lnTo>
                <a:lnTo>
                  <a:pt x="1706" y="2225"/>
                </a:lnTo>
                <a:lnTo>
                  <a:pt x="1717" y="2231"/>
                </a:lnTo>
                <a:lnTo>
                  <a:pt x="1728" y="2237"/>
                </a:lnTo>
                <a:lnTo>
                  <a:pt x="1738" y="2242"/>
                </a:lnTo>
                <a:lnTo>
                  <a:pt x="1750" y="2248"/>
                </a:lnTo>
                <a:lnTo>
                  <a:pt x="1761" y="2252"/>
                </a:lnTo>
                <a:lnTo>
                  <a:pt x="1772" y="2257"/>
                </a:lnTo>
                <a:lnTo>
                  <a:pt x="1784" y="2260"/>
                </a:lnTo>
                <a:lnTo>
                  <a:pt x="1797" y="2262"/>
                </a:lnTo>
                <a:lnTo>
                  <a:pt x="1808" y="2264"/>
                </a:lnTo>
                <a:lnTo>
                  <a:pt x="1820" y="2267"/>
                </a:lnTo>
                <a:lnTo>
                  <a:pt x="1832" y="2268"/>
                </a:lnTo>
                <a:lnTo>
                  <a:pt x="1844" y="2268"/>
                </a:lnTo>
                <a:lnTo>
                  <a:pt x="1856" y="2268"/>
                </a:lnTo>
                <a:lnTo>
                  <a:pt x="1868" y="2267"/>
                </a:lnTo>
                <a:lnTo>
                  <a:pt x="1881" y="2266"/>
                </a:lnTo>
                <a:lnTo>
                  <a:pt x="1894" y="2263"/>
                </a:lnTo>
                <a:lnTo>
                  <a:pt x="1905" y="2261"/>
                </a:lnTo>
                <a:lnTo>
                  <a:pt x="1917" y="2258"/>
                </a:lnTo>
                <a:lnTo>
                  <a:pt x="1929" y="2254"/>
                </a:lnTo>
                <a:lnTo>
                  <a:pt x="1941" y="2250"/>
                </a:lnTo>
                <a:lnTo>
                  <a:pt x="1953" y="2246"/>
                </a:lnTo>
                <a:lnTo>
                  <a:pt x="1964" y="2240"/>
                </a:lnTo>
                <a:lnTo>
                  <a:pt x="1975" y="2234"/>
                </a:lnTo>
                <a:lnTo>
                  <a:pt x="1986" y="2227"/>
                </a:lnTo>
                <a:close/>
                <a:moveTo>
                  <a:pt x="270" y="1508"/>
                </a:moveTo>
                <a:lnTo>
                  <a:pt x="296" y="1492"/>
                </a:lnTo>
                <a:lnTo>
                  <a:pt x="322" y="1478"/>
                </a:lnTo>
                <a:lnTo>
                  <a:pt x="350" y="1465"/>
                </a:lnTo>
                <a:lnTo>
                  <a:pt x="376" y="1454"/>
                </a:lnTo>
                <a:lnTo>
                  <a:pt x="404" y="1444"/>
                </a:lnTo>
                <a:lnTo>
                  <a:pt x="431" y="1436"/>
                </a:lnTo>
                <a:lnTo>
                  <a:pt x="460" y="1428"/>
                </a:lnTo>
                <a:lnTo>
                  <a:pt x="488" y="1423"/>
                </a:lnTo>
                <a:lnTo>
                  <a:pt x="516" y="1418"/>
                </a:lnTo>
                <a:lnTo>
                  <a:pt x="545" y="1416"/>
                </a:lnTo>
                <a:lnTo>
                  <a:pt x="574" y="1414"/>
                </a:lnTo>
                <a:lnTo>
                  <a:pt x="601" y="1414"/>
                </a:lnTo>
                <a:lnTo>
                  <a:pt x="630" y="1416"/>
                </a:lnTo>
                <a:lnTo>
                  <a:pt x="658" y="1418"/>
                </a:lnTo>
                <a:lnTo>
                  <a:pt x="686" y="1423"/>
                </a:lnTo>
                <a:lnTo>
                  <a:pt x="714" y="1427"/>
                </a:lnTo>
                <a:lnTo>
                  <a:pt x="741" y="1435"/>
                </a:lnTo>
                <a:lnTo>
                  <a:pt x="769" y="1443"/>
                </a:lnTo>
                <a:lnTo>
                  <a:pt x="795" y="1452"/>
                </a:lnTo>
                <a:lnTo>
                  <a:pt x="822" y="1463"/>
                </a:lnTo>
                <a:lnTo>
                  <a:pt x="847" y="1474"/>
                </a:lnTo>
                <a:lnTo>
                  <a:pt x="872" y="1487"/>
                </a:lnTo>
                <a:lnTo>
                  <a:pt x="897" y="1501"/>
                </a:lnTo>
                <a:lnTo>
                  <a:pt x="921" y="1517"/>
                </a:lnTo>
                <a:lnTo>
                  <a:pt x="944" y="1533"/>
                </a:lnTo>
                <a:lnTo>
                  <a:pt x="967" y="1552"/>
                </a:lnTo>
                <a:lnTo>
                  <a:pt x="988" y="1571"/>
                </a:lnTo>
                <a:lnTo>
                  <a:pt x="1009" y="1592"/>
                </a:lnTo>
                <a:lnTo>
                  <a:pt x="1030" y="1613"/>
                </a:lnTo>
                <a:lnTo>
                  <a:pt x="1049" y="1636"/>
                </a:lnTo>
                <a:lnTo>
                  <a:pt x="1066" y="1660"/>
                </a:lnTo>
                <a:lnTo>
                  <a:pt x="1084" y="1684"/>
                </a:lnTo>
                <a:lnTo>
                  <a:pt x="1100" y="1711"/>
                </a:lnTo>
                <a:lnTo>
                  <a:pt x="1114" y="1737"/>
                </a:lnTo>
                <a:lnTo>
                  <a:pt x="1126" y="1764"/>
                </a:lnTo>
                <a:lnTo>
                  <a:pt x="1138" y="1791"/>
                </a:lnTo>
                <a:lnTo>
                  <a:pt x="1148" y="1819"/>
                </a:lnTo>
                <a:lnTo>
                  <a:pt x="1156" y="1846"/>
                </a:lnTo>
                <a:lnTo>
                  <a:pt x="1164" y="1874"/>
                </a:lnTo>
                <a:lnTo>
                  <a:pt x="1169" y="1903"/>
                </a:lnTo>
                <a:lnTo>
                  <a:pt x="1173" y="1930"/>
                </a:lnTo>
                <a:lnTo>
                  <a:pt x="1176" y="1959"/>
                </a:lnTo>
                <a:lnTo>
                  <a:pt x="1177" y="1988"/>
                </a:lnTo>
                <a:lnTo>
                  <a:pt x="1177" y="2016"/>
                </a:lnTo>
                <a:lnTo>
                  <a:pt x="1176" y="2044"/>
                </a:lnTo>
                <a:lnTo>
                  <a:pt x="1173" y="2073"/>
                </a:lnTo>
                <a:lnTo>
                  <a:pt x="1169" y="2100"/>
                </a:lnTo>
                <a:lnTo>
                  <a:pt x="1164" y="2128"/>
                </a:lnTo>
                <a:lnTo>
                  <a:pt x="1157" y="2155"/>
                </a:lnTo>
                <a:lnTo>
                  <a:pt x="1149" y="2183"/>
                </a:lnTo>
                <a:lnTo>
                  <a:pt x="1140" y="2209"/>
                </a:lnTo>
                <a:lnTo>
                  <a:pt x="1129" y="2236"/>
                </a:lnTo>
                <a:lnTo>
                  <a:pt x="1118" y="2261"/>
                </a:lnTo>
                <a:lnTo>
                  <a:pt x="1105" y="2286"/>
                </a:lnTo>
                <a:lnTo>
                  <a:pt x="1091" y="2312"/>
                </a:lnTo>
                <a:lnTo>
                  <a:pt x="1075" y="2335"/>
                </a:lnTo>
                <a:lnTo>
                  <a:pt x="1058" y="2358"/>
                </a:lnTo>
                <a:lnTo>
                  <a:pt x="1040" y="2381"/>
                </a:lnTo>
                <a:lnTo>
                  <a:pt x="1021" y="2403"/>
                </a:lnTo>
                <a:lnTo>
                  <a:pt x="1000" y="2424"/>
                </a:lnTo>
                <a:lnTo>
                  <a:pt x="979" y="2444"/>
                </a:lnTo>
                <a:lnTo>
                  <a:pt x="956" y="2463"/>
                </a:lnTo>
                <a:lnTo>
                  <a:pt x="932" y="2482"/>
                </a:lnTo>
                <a:lnTo>
                  <a:pt x="908" y="2498"/>
                </a:lnTo>
                <a:lnTo>
                  <a:pt x="881" y="2514"/>
                </a:lnTo>
                <a:lnTo>
                  <a:pt x="855" y="2528"/>
                </a:lnTo>
                <a:lnTo>
                  <a:pt x="828" y="2541"/>
                </a:lnTo>
                <a:lnTo>
                  <a:pt x="801" y="2552"/>
                </a:lnTo>
                <a:lnTo>
                  <a:pt x="773" y="2562"/>
                </a:lnTo>
                <a:lnTo>
                  <a:pt x="746" y="2571"/>
                </a:lnTo>
                <a:lnTo>
                  <a:pt x="718" y="2578"/>
                </a:lnTo>
                <a:lnTo>
                  <a:pt x="689" y="2583"/>
                </a:lnTo>
                <a:lnTo>
                  <a:pt x="661" y="2588"/>
                </a:lnTo>
                <a:lnTo>
                  <a:pt x="633" y="2591"/>
                </a:lnTo>
                <a:lnTo>
                  <a:pt x="604" y="2592"/>
                </a:lnTo>
                <a:lnTo>
                  <a:pt x="576" y="2592"/>
                </a:lnTo>
                <a:lnTo>
                  <a:pt x="548" y="2591"/>
                </a:lnTo>
                <a:lnTo>
                  <a:pt x="519" y="2588"/>
                </a:lnTo>
                <a:lnTo>
                  <a:pt x="492" y="2584"/>
                </a:lnTo>
                <a:lnTo>
                  <a:pt x="464" y="2579"/>
                </a:lnTo>
                <a:lnTo>
                  <a:pt x="437" y="2572"/>
                </a:lnTo>
                <a:lnTo>
                  <a:pt x="409" y="2563"/>
                </a:lnTo>
                <a:lnTo>
                  <a:pt x="383" y="2554"/>
                </a:lnTo>
                <a:lnTo>
                  <a:pt x="356" y="2545"/>
                </a:lnTo>
                <a:lnTo>
                  <a:pt x="331" y="2532"/>
                </a:lnTo>
                <a:lnTo>
                  <a:pt x="306" y="2519"/>
                </a:lnTo>
                <a:lnTo>
                  <a:pt x="280" y="2505"/>
                </a:lnTo>
                <a:lnTo>
                  <a:pt x="257" y="2489"/>
                </a:lnTo>
                <a:lnTo>
                  <a:pt x="233" y="2473"/>
                </a:lnTo>
                <a:lnTo>
                  <a:pt x="211" y="2454"/>
                </a:lnTo>
                <a:lnTo>
                  <a:pt x="189" y="2435"/>
                </a:lnTo>
                <a:lnTo>
                  <a:pt x="168" y="2414"/>
                </a:lnTo>
                <a:lnTo>
                  <a:pt x="148" y="2393"/>
                </a:lnTo>
                <a:lnTo>
                  <a:pt x="129" y="2370"/>
                </a:lnTo>
                <a:lnTo>
                  <a:pt x="110" y="2347"/>
                </a:lnTo>
                <a:lnTo>
                  <a:pt x="94" y="2322"/>
                </a:lnTo>
                <a:lnTo>
                  <a:pt x="78" y="2295"/>
                </a:lnTo>
                <a:lnTo>
                  <a:pt x="64" y="2269"/>
                </a:lnTo>
                <a:lnTo>
                  <a:pt x="51" y="2242"/>
                </a:lnTo>
                <a:lnTo>
                  <a:pt x="40" y="2216"/>
                </a:lnTo>
                <a:lnTo>
                  <a:pt x="30" y="2188"/>
                </a:lnTo>
                <a:lnTo>
                  <a:pt x="21" y="2160"/>
                </a:lnTo>
                <a:lnTo>
                  <a:pt x="14" y="2132"/>
                </a:lnTo>
                <a:lnTo>
                  <a:pt x="9" y="2103"/>
                </a:lnTo>
                <a:lnTo>
                  <a:pt x="4" y="2076"/>
                </a:lnTo>
                <a:lnTo>
                  <a:pt x="1" y="2047"/>
                </a:lnTo>
                <a:lnTo>
                  <a:pt x="0" y="2018"/>
                </a:lnTo>
                <a:lnTo>
                  <a:pt x="0" y="1991"/>
                </a:lnTo>
                <a:lnTo>
                  <a:pt x="1" y="1962"/>
                </a:lnTo>
                <a:lnTo>
                  <a:pt x="4" y="1934"/>
                </a:lnTo>
                <a:lnTo>
                  <a:pt x="8" y="1906"/>
                </a:lnTo>
                <a:lnTo>
                  <a:pt x="13" y="1878"/>
                </a:lnTo>
                <a:lnTo>
                  <a:pt x="20" y="1851"/>
                </a:lnTo>
                <a:lnTo>
                  <a:pt x="28" y="1823"/>
                </a:lnTo>
                <a:lnTo>
                  <a:pt x="38" y="1797"/>
                </a:lnTo>
                <a:lnTo>
                  <a:pt x="48" y="1770"/>
                </a:lnTo>
                <a:lnTo>
                  <a:pt x="60" y="1745"/>
                </a:lnTo>
                <a:lnTo>
                  <a:pt x="73" y="1720"/>
                </a:lnTo>
                <a:lnTo>
                  <a:pt x="87" y="1695"/>
                </a:lnTo>
                <a:lnTo>
                  <a:pt x="103" y="1671"/>
                </a:lnTo>
                <a:lnTo>
                  <a:pt x="119" y="1648"/>
                </a:lnTo>
                <a:lnTo>
                  <a:pt x="137" y="1625"/>
                </a:lnTo>
                <a:lnTo>
                  <a:pt x="157" y="1604"/>
                </a:lnTo>
                <a:lnTo>
                  <a:pt x="177" y="1583"/>
                </a:lnTo>
                <a:lnTo>
                  <a:pt x="199" y="1562"/>
                </a:lnTo>
                <a:lnTo>
                  <a:pt x="222" y="1543"/>
                </a:lnTo>
                <a:lnTo>
                  <a:pt x="245" y="1525"/>
                </a:lnTo>
                <a:lnTo>
                  <a:pt x="270" y="1508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38" name="Freeform 9"/>
          <p:cNvSpPr>
            <a:spLocks noEditPoints="1"/>
          </p:cNvSpPr>
          <p:nvPr/>
        </p:nvSpPr>
        <p:spPr bwMode="auto">
          <a:xfrm>
            <a:off x="3334803" y="5116516"/>
            <a:ext cx="293688" cy="161925"/>
          </a:xfrm>
          <a:custGeom>
            <a:avLst/>
            <a:gdLst>
              <a:gd name="T0" fmla="*/ 2147483646 w 3562"/>
              <a:gd name="T1" fmla="*/ 2147483646 h 1963"/>
              <a:gd name="T2" fmla="*/ 2147483646 w 3562"/>
              <a:gd name="T3" fmla="*/ 2147483646 h 1963"/>
              <a:gd name="T4" fmla="*/ 2147483646 w 3562"/>
              <a:gd name="T5" fmla="*/ 2147483646 h 1963"/>
              <a:gd name="T6" fmla="*/ 2147483646 w 3562"/>
              <a:gd name="T7" fmla="*/ 2147483646 h 1963"/>
              <a:gd name="T8" fmla="*/ 2147483646 w 3562"/>
              <a:gd name="T9" fmla="*/ 2147483646 h 1963"/>
              <a:gd name="T10" fmla="*/ 2147483646 w 3562"/>
              <a:gd name="T11" fmla="*/ 2147483646 h 1963"/>
              <a:gd name="T12" fmla="*/ 2147483646 w 3562"/>
              <a:gd name="T13" fmla="*/ 2147483646 h 1963"/>
              <a:gd name="T14" fmla="*/ 2147483646 w 3562"/>
              <a:gd name="T15" fmla="*/ 2147483646 h 1963"/>
              <a:gd name="T16" fmla="*/ 2147483646 w 3562"/>
              <a:gd name="T17" fmla="*/ 2147483646 h 1963"/>
              <a:gd name="T18" fmla="*/ 2147483646 w 3562"/>
              <a:gd name="T19" fmla="*/ 2147483646 h 1963"/>
              <a:gd name="T20" fmla="*/ 2147483646 w 3562"/>
              <a:gd name="T21" fmla="*/ 2147483646 h 1963"/>
              <a:gd name="T22" fmla="*/ 2147483646 w 3562"/>
              <a:gd name="T23" fmla="*/ 2147483646 h 1963"/>
              <a:gd name="T24" fmla="*/ 2147483646 w 3562"/>
              <a:gd name="T25" fmla="*/ 2147483646 h 1963"/>
              <a:gd name="T26" fmla="*/ 2147483646 w 3562"/>
              <a:gd name="T27" fmla="*/ 2147483646 h 1963"/>
              <a:gd name="T28" fmla="*/ 2147483646 w 3562"/>
              <a:gd name="T29" fmla="*/ 2147483646 h 1963"/>
              <a:gd name="T30" fmla="*/ 2147483646 w 3562"/>
              <a:gd name="T31" fmla="*/ 2147483646 h 1963"/>
              <a:gd name="T32" fmla="*/ 2147483646 w 3562"/>
              <a:gd name="T33" fmla="*/ 2147483646 h 1963"/>
              <a:gd name="T34" fmla="*/ 2147483646 w 3562"/>
              <a:gd name="T35" fmla="*/ 2147483646 h 1963"/>
              <a:gd name="T36" fmla="*/ 2147483646 w 3562"/>
              <a:gd name="T37" fmla="*/ 2147483646 h 1963"/>
              <a:gd name="T38" fmla="*/ 2147483646 w 3562"/>
              <a:gd name="T39" fmla="*/ 1988621547 h 1963"/>
              <a:gd name="T40" fmla="*/ 2147483646 w 3562"/>
              <a:gd name="T41" fmla="*/ 555106369 h 1963"/>
              <a:gd name="T42" fmla="*/ 2147483646 w 3562"/>
              <a:gd name="T43" fmla="*/ 0 h 1963"/>
              <a:gd name="T44" fmla="*/ 2147483646 w 3562"/>
              <a:gd name="T45" fmla="*/ 2147483646 h 1963"/>
              <a:gd name="T46" fmla="*/ 2147483646 w 3562"/>
              <a:gd name="T47" fmla="*/ 2147483646 h 1963"/>
              <a:gd name="T48" fmla="*/ 2147483646 w 3562"/>
              <a:gd name="T49" fmla="*/ 2147483646 h 1963"/>
              <a:gd name="T50" fmla="*/ 2147483646 w 3562"/>
              <a:gd name="T51" fmla="*/ 2147483646 h 1963"/>
              <a:gd name="T52" fmla="*/ 2147483646 w 3562"/>
              <a:gd name="T53" fmla="*/ 2147483646 h 1963"/>
              <a:gd name="T54" fmla="*/ 2147483646 w 3562"/>
              <a:gd name="T55" fmla="*/ 2147483646 h 1963"/>
              <a:gd name="T56" fmla="*/ 2147483646 w 3562"/>
              <a:gd name="T57" fmla="*/ 2147483646 h 1963"/>
              <a:gd name="T58" fmla="*/ 2147483646 w 3562"/>
              <a:gd name="T59" fmla="*/ 2147483646 h 1963"/>
              <a:gd name="T60" fmla="*/ 2147483646 w 3562"/>
              <a:gd name="T61" fmla="*/ 2147483646 h 1963"/>
              <a:gd name="T62" fmla="*/ 2147483646 w 3562"/>
              <a:gd name="T63" fmla="*/ 2147483646 h 1963"/>
              <a:gd name="T64" fmla="*/ 2147483646 w 3562"/>
              <a:gd name="T65" fmla="*/ 2147483646 h 1963"/>
              <a:gd name="T66" fmla="*/ 2147483646 w 3562"/>
              <a:gd name="T67" fmla="*/ 2147483646 h 1963"/>
              <a:gd name="T68" fmla="*/ 2147483646 w 3562"/>
              <a:gd name="T69" fmla="*/ 2147483646 h 1963"/>
              <a:gd name="T70" fmla="*/ 2147483646 w 3562"/>
              <a:gd name="T71" fmla="*/ 2147483646 h 1963"/>
              <a:gd name="T72" fmla="*/ 2147483646 w 3562"/>
              <a:gd name="T73" fmla="*/ 2147483646 h 1963"/>
              <a:gd name="T74" fmla="*/ 2147483646 w 3562"/>
              <a:gd name="T75" fmla="*/ 2147483646 h 1963"/>
              <a:gd name="T76" fmla="*/ 2147483646 w 3562"/>
              <a:gd name="T77" fmla="*/ 2147483646 h 1963"/>
              <a:gd name="T78" fmla="*/ 2147483646 w 3562"/>
              <a:gd name="T79" fmla="*/ 2147483646 h 1963"/>
              <a:gd name="T80" fmla="*/ 2147483646 w 3562"/>
              <a:gd name="T81" fmla="*/ 2147483646 h 1963"/>
              <a:gd name="T82" fmla="*/ 2147483646 w 3562"/>
              <a:gd name="T83" fmla="*/ 2147483646 h 1963"/>
              <a:gd name="T84" fmla="*/ 2147483646 w 3562"/>
              <a:gd name="T85" fmla="*/ 2147483646 h 1963"/>
              <a:gd name="T86" fmla="*/ 2147483646 w 3562"/>
              <a:gd name="T87" fmla="*/ 2147483646 h 1963"/>
              <a:gd name="T88" fmla="*/ 2147483646 w 3562"/>
              <a:gd name="T89" fmla="*/ 2147483646 h 1963"/>
              <a:gd name="T90" fmla="*/ 2147483646 w 3562"/>
              <a:gd name="T91" fmla="*/ 2147483646 h 1963"/>
              <a:gd name="T92" fmla="*/ 2147483646 w 3562"/>
              <a:gd name="T93" fmla="*/ 2147483646 h 1963"/>
              <a:gd name="T94" fmla="*/ 2147483646 w 3562"/>
              <a:gd name="T95" fmla="*/ 2147483646 h 1963"/>
              <a:gd name="T96" fmla="*/ 1664129459 w 3562"/>
              <a:gd name="T97" fmla="*/ 2147483646 h 1963"/>
              <a:gd name="T98" fmla="*/ 45961677 w 3562"/>
              <a:gd name="T99" fmla="*/ 2147483646 h 1963"/>
              <a:gd name="T100" fmla="*/ 832346833 w 3562"/>
              <a:gd name="T101" fmla="*/ 2147483646 h 1963"/>
              <a:gd name="T102" fmla="*/ 2147483646 w 3562"/>
              <a:gd name="T103" fmla="*/ 2147483646 h 1963"/>
              <a:gd name="T104" fmla="*/ 2147483646 w 3562"/>
              <a:gd name="T105" fmla="*/ 2147483646 h 1963"/>
              <a:gd name="T106" fmla="*/ 2147483646 w 3562"/>
              <a:gd name="T107" fmla="*/ 2147483646 h 1963"/>
              <a:gd name="T108" fmla="*/ 2147483646 w 3562"/>
              <a:gd name="T109" fmla="*/ 2147483646 h 19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562" h="1963">
                <a:moveTo>
                  <a:pt x="1773" y="1960"/>
                </a:moveTo>
                <a:lnTo>
                  <a:pt x="2339" y="1873"/>
                </a:lnTo>
                <a:lnTo>
                  <a:pt x="2351" y="1871"/>
                </a:lnTo>
                <a:lnTo>
                  <a:pt x="2364" y="1869"/>
                </a:lnTo>
                <a:lnTo>
                  <a:pt x="2376" y="1865"/>
                </a:lnTo>
                <a:lnTo>
                  <a:pt x="2389" y="1861"/>
                </a:lnTo>
                <a:lnTo>
                  <a:pt x="2400" y="1857"/>
                </a:lnTo>
                <a:lnTo>
                  <a:pt x="2411" y="1851"/>
                </a:lnTo>
                <a:lnTo>
                  <a:pt x="2422" y="1846"/>
                </a:lnTo>
                <a:lnTo>
                  <a:pt x="2433" y="1839"/>
                </a:lnTo>
                <a:lnTo>
                  <a:pt x="2444" y="1833"/>
                </a:lnTo>
                <a:lnTo>
                  <a:pt x="2454" y="1825"/>
                </a:lnTo>
                <a:lnTo>
                  <a:pt x="2462" y="1817"/>
                </a:lnTo>
                <a:lnTo>
                  <a:pt x="2472" y="1810"/>
                </a:lnTo>
                <a:lnTo>
                  <a:pt x="2481" y="1801"/>
                </a:lnTo>
                <a:lnTo>
                  <a:pt x="2489" y="1792"/>
                </a:lnTo>
                <a:lnTo>
                  <a:pt x="2497" y="1783"/>
                </a:lnTo>
                <a:lnTo>
                  <a:pt x="2504" y="1773"/>
                </a:lnTo>
                <a:lnTo>
                  <a:pt x="2511" y="1763"/>
                </a:lnTo>
                <a:lnTo>
                  <a:pt x="2518" y="1753"/>
                </a:lnTo>
                <a:lnTo>
                  <a:pt x="2524" y="1742"/>
                </a:lnTo>
                <a:lnTo>
                  <a:pt x="2530" y="1731"/>
                </a:lnTo>
                <a:lnTo>
                  <a:pt x="2534" y="1720"/>
                </a:lnTo>
                <a:lnTo>
                  <a:pt x="2539" y="1708"/>
                </a:lnTo>
                <a:lnTo>
                  <a:pt x="2543" y="1697"/>
                </a:lnTo>
                <a:lnTo>
                  <a:pt x="2546" y="1685"/>
                </a:lnTo>
                <a:lnTo>
                  <a:pt x="2549" y="1673"/>
                </a:lnTo>
                <a:lnTo>
                  <a:pt x="2551" y="1661"/>
                </a:lnTo>
                <a:lnTo>
                  <a:pt x="2553" y="1648"/>
                </a:lnTo>
                <a:lnTo>
                  <a:pt x="2554" y="1635"/>
                </a:lnTo>
                <a:lnTo>
                  <a:pt x="2554" y="1623"/>
                </a:lnTo>
                <a:lnTo>
                  <a:pt x="2554" y="1610"/>
                </a:lnTo>
                <a:lnTo>
                  <a:pt x="2553" y="1598"/>
                </a:lnTo>
                <a:lnTo>
                  <a:pt x="2551" y="1585"/>
                </a:lnTo>
                <a:lnTo>
                  <a:pt x="2536" y="1487"/>
                </a:lnTo>
                <a:lnTo>
                  <a:pt x="3347" y="1364"/>
                </a:lnTo>
                <a:lnTo>
                  <a:pt x="3359" y="1362"/>
                </a:lnTo>
                <a:lnTo>
                  <a:pt x="3372" y="1360"/>
                </a:lnTo>
                <a:lnTo>
                  <a:pt x="3384" y="1356"/>
                </a:lnTo>
                <a:lnTo>
                  <a:pt x="3397" y="1352"/>
                </a:lnTo>
                <a:lnTo>
                  <a:pt x="3408" y="1347"/>
                </a:lnTo>
                <a:lnTo>
                  <a:pt x="3420" y="1342"/>
                </a:lnTo>
                <a:lnTo>
                  <a:pt x="3431" y="1336"/>
                </a:lnTo>
                <a:lnTo>
                  <a:pt x="3441" y="1330"/>
                </a:lnTo>
                <a:lnTo>
                  <a:pt x="3452" y="1323"/>
                </a:lnTo>
                <a:lnTo>
                  <a:pt x="3462" y="1315"/>
                </a:lnTo>
                <a:lnTo>
                  <a:pt x="3470" y="1308"/>
                </a:lnTo>
                <a:lnTo>
                  <a:pt x="3480" y="1300"/>
                </a:lnTo>
                <a:lnTo>
                  <a:pt x="3489" y="1291"/>
                </a:lnTo>
                <a:lnTo>
                  <a:pt x="3497" y="1282"/>
                </a:lnTo>
                <a:lnTo>
                  <a:pt x="3505" y="1274"/>
                </a:lnTo>
                <a:lnTo>
                  <a:pt x="3512" y="1264"/>
                </a:lnTo>
                <a:lnTo>
                  <a:pt x="3520" y="1254"/>
                </a:lnTo>
                <a:lnTo>
                  <a:pt x="3527" y="1244"/>
                </a:lnTo>
                <a:lnTo>
                  <a:pt x="3532" y="1233"/>
                </a:lnTo>
                <a:lnTo>
                  <a:pt x="3538" y="1222"/>
                </a:lnTo>
                <a:lnTo>
                  <a:pt x="3543" y="1211"/>
                </a:lnTo>
                <a:lnTo>
                  <a:pt x="3548" y="1200"/>
                </a:lnTo>
                <a:lnTo>
                  <a:pt x="3551" y="1187"/>
                </a:lnTo>
                <a:lnTo>
                  <a:pt x="3554" y="1175"/>
                </a:lnTo>
                <a:lnTo>
                  <a:pt x="3558" y="1163"/>
                </a:lnTo>
                <a:lnTo>
                  <a:pt x="3560" y="1151"/>
                </a:lnTo>
                <a:lnTo>
                  <a:pt x="3561" y="1139"/>
                </a:lnTo>
                <a:lnTo>
                  <a:pt x="3562" y="1127"/>
                </a:lnTo>
                <a:lnTo>
                  <a:pt x="3562" y="1114"/>
                </a:lnTo>
                <a:lnTo>
                  <a:pt x="3562" y="1100"/>
                </a:lnTo>
                <a:lnTo>
                  <a:pt x="3561" y="1088"/>
                </a:lnTo>
                <a:lnTo>
                  <a:pt x="3560" y="1075"/>
                </a:lnTo>
                <a:lnTo>
                  <a:pt x="3456" y="401"/>
                </a:lnTo>
                <a:lnTo>
                  <a:pt x="3454" y="388"/>
                </a:lnTo>
                <a:lnTo>
                  <a:pt x="3452" y="376"/>
                </a:lnTo>
                <a:lnTo>
                  <a:pt x="3447" y="364"/>
                </a:lnTo>
                <a:lnTo>
                  <a:pt x="3444" y="352"/>
                </a:lnTo>
                <a:lnTo>
                  <a:pt x="3440" y="339"/>
                </a:lnTo>
                <a:lnTo>
                  <a:pt x="3434" y="328"/>
                </a:lnTo>
                <a:lnTo>
                  <a:pt x="3429" y="317"/>
                </a:lnTo>
                <a:lnTo>
                  <a:pt x="3422" y="306"/>
                </a:lnTo>
                <a:lnTo>
                  <a:pt x="3415" y="296"/>
                </a:lnTo>
                <a:lnTo>
                  <a:pt x="3408" y="286"/>
                </a:lnTo>
                <a:lnTo>
                  <a:pt x="3400" y="277"/>
                </a:lnTo>
                <a:lnTo>
                  <a:pt x="3392" y="268"/>
                </a:lnTo>
                <a:lnTo>
                  <a:pt x="3383" y="259"/>
                </a:lnTo>
                <a:lnTo>
                  <a:pt x="3374" y="250"/>
                </a:lnTo>
                <a:lnTo>
                  <a:pt x="3366" y="242"/>
                </a:lnTo>
                <a:lnTo>
                  <a:pt x="3356" y="235"/>
                </a:lnTo>
                <a:lnTo>
                  <a:pt x="3346" y="228"/>
                </a:lnTo>
                <a:lnTo>
                  <a:pt x="3336" y="221"/>
                </a:lnTo>
                <a:lnTo>
                  <a:pt x="3325" y="215"/>
                </a:lnTo>
                <a:lnTo>
                  <a:pt x="3314" y="209"/>
                </a:lnTo>
                <a:lnTo>
                  <a:pt x="3303" y="205"/>
                </a:lnTo>
                <a:lnTo>
                  <a:pt x="3291" y="200"/>
                </a:lnTo>
                <a:lnTo>
                  <a:pt x="3280" y="196"/>
                </a:lnTo>
                <a:lnTo>
                  <a:pt x="3268" y="193"/>
                </a:lnTo>
                <a:lnTo>
                  <a:pt x="3255" y="190"/>
                </a:lnTo>
                <a:lnTo>
                  <a:pt x="3243" y="188"/>
                </a:lnTo>
                <a:lnTo>
                  <a:pt x="3231" y="186"/>
                </a:lnTo>
                <a:lnTo>
                  <a:pt x="3218" y="186"/>
                </a:lnTo>
                <a:lnTo>
                  <a:pt x="3206" y="185"/>
                </a:lnTo>
                <a:lnTo>
                  <a:pt x="3193" y="185"/>
                </a:lnTo>
                <a:lnTo>
                  <a:pt x="3180" y="186"/>
                </a:lnTo>
                <a:lnTo>
                  <a:pt x="3167" y="188"/>
                </a:lnTo>
                <a:lnTo>
                  <a:pt x="2353" y="312"/>
                </a:lnTo>
                <a:lnTo>
                  <a:pt x="2338" y="216"/>
                </a:lnTo>
                <a:lnTo>
                  <a:pt x="2336" y="204"/>
                </a:lnTo>
                <a:lnTo>
                  <a:pt x="2333" y="190"/>
                </a:lnTo>
                <a:lnTo>
                  <a:pt x="2329" y="178"/>
                </a:lnTo>
                <a:lnTo>
                  <a:pt x="2326" y="166"/>
                </a:lnTo>
                <a:lnTo>
                  <a:pt x="2320" y="154"/>
                </a:lnTo>
                <a:lnTo>
                  <a:pt x="2316" y="143"/>
                </a:lnTo>
                <a:lnTo>
                  <a:pt x="2310" y="132"/>
                </a:lnTo>
                <a:lnTo>
                  <a:pt x="2304" y="121"/>
                </a:lnTo>
                <a:lnTo>
                  <a:pt x="2297" y="111"/>
                </a:lnTo>
                <a:lnTo>
                  <a:pt x="2289" y="101"/>
                </a:lnTo>
                <a:lnTo>
                  <a:pt x="2282" y="91"/>
                </a:lnTo>
                <a:lnTo>
                  <a:pt x="2274" y="82"/>
                </a:lnTo>
                <a:lnTo>
                  <a:pt x="2265" y="74"/>
                </a:lnTo>
                <a:lnTo>
                  <a:pt x="2256" y="65"/>
                </a:lnTo>
                <a:lnTo>
                  <a:pt x="2247" y="57"/>
                </a:lnTo>
                <a:lnTo>
                  <a:pt x="2238" y="49"/>
                </a:lnTo>
                <a:lnTo>
                  <a:pt x="2228" y="43"/>
                </a:lnTo>
                <a:lnTo>
                  <a:pt x="2217" y="36"/>
                </a:lnTo>
                <a:lnTo>
                  <a:pt x="2207" y="31"/>
                </a:lnTo>
                <a:lnTo>
                  <a:pt x="2196" y="25"/>
                </a:lnTo>
                <a:lnTo>
                  <a:pt x="2185" y="20"/>
                </a:lnTo>
                <a:lnTo>
                  <a:pt x="2172" y="15"/>
                </a:lnTo>
                <a:lnTo>
                  <a:pt x="2161" y="12"/>
                </a:lnTo>
                <a:lnTo>
                  <a:pt x="2149" y="9"/>
                </a:lnTo>
                <a:lnTo>
                  <a:pt x="2137" y="5"/>
                </a:lnTo>
                <a:lnTo>
                  <a:pt x="2125" y="3"/>
                </a:lnTo>
                <a:lnTo>
                  <a:pt x="2113" y="2"/>
                </a:lnTo>
                <a:lnTo>
                  <a:pt x="2100" y="1"/>
                </a:lnTo>
                <a:lnTo>
                  <a:pt x="2088" y="0"/>
                </a:lnTo>
                <a:lnTo>
                  <a:pt x="2074" y="1"/>
                </a:lnTo>
                <a:lnTo>
                  <a:pt x="2062" y="2"/>
                </a:lnTo>
                <a:lnTo>
                  <a:pt x="2049" y="3"/>
                </a:lnTo>
                <a:lnTo>
                  <a:pt x="1488" y="89"/>
                </a:lnTo>
                <a:lnTo>
                  <a:pt x="1476" y="91"/>
                </a:lnTo>
                <a:lnTo>
                  <a:pt x="1462" y="93"/>
                </a:lnTo>
                <a:lnTo>
                  <a:pt x="1450" y="98"/>
                </a:lnTo>
                <a:lnTo>
                  <a:pt x="1438" y="101"/>
                </a:lnTo>
                <a:lnTo>
                  <a:pt x="1427" y="106"/>
                </a:lnTo>
                <a:lnTo>
                  <a:pt x="1415" y="111"/>
                </a:lnTo>
                <a:lnTo>
                  <a:pt x="1404" y="117"/>
                </a:lnTo>
                <a:lnTo>
                  <a:pt x="1394" y="123"/>
                </a:lnTo>
                <a:lnTo>
                  <a:pt x="1383" y="130"/>
                </a:lnTo>
                <a:lnTo>
                  <a:pt x="1373" y="138"/>
                </a:lnTo>
                <a:lnTo>
                  <a:pt x="1364" y="145"/>
                </a:lnTo>
                <a:lnTo>
                  <a:pt x="1354" y="153"/>
                </a:lnTo>
                <a:lnTo>
                  <a:pt x="1345" y="162"/>
                </a:lnTo>
                <a:lnTo>
                  <a:pt x="1338" y="171"/>
                </a:lnTo>
                <a:lnTo>
                  <a:pt x="1329" y="179"/>
                </a:lnTo>
                <a:lnTo>
                  <a:pt x="1322" y="189"/>
                </a:lnTo>
                <a:lnTo>
                  <a:pt x="1315" y="199"/>
                </a:lnTo>
                <a:lnTo>
                  <a:pt x="1308" y="210"/>
                </a:lnTo>
                <a:lnTo>
                  <a:pt x="1302" y="220"/>
                </a:lnTo>
                <a:lnTo>
                  <a:pt x="1297" y="231"/>
                </a:lnTo>
                <a:lnTo>
                  <a:pt x="1291" y="242"/>
                </a:lnTo>
                <a:lnTo>
                  <a:pt x="1287" y="254"/>
                </a:lnTo>
                <a:lnTo>
                  <a:pt x="1284" y="265"/>
                </a:lnTo>
                <a:lnTo>
                  <a:pt x="1280" y="278"/>
                </a:lnTo>
                <a:lnTo>
                  <a:pt x="1277" y="290"/>
                </a:lnTo>
                <a:lnTo>
                  <a:pt x="1275" y="302"/>
                </a:lnTo>
                <a:lnTo>
                  <a:pt x="1274" y="314"/>
                </a:lnTo>
                <a:lnTo>
                  <a:pt x="1273" y="327"/>
                </a:lnTo>
                <a:lnTo>
                  <a:pt x="1273" y="339"/>
                </a:lnTo>
                <a:lnTo>
                  <a:pt x="1273" y="353"/>
                </a:lnTo>
                <a:lnTo>
                  <a:pt x="1274" y="365"/>
                </a:lnTo>
                <a:lnTo>
                  <a:pt x="1275" y="378"/>
                </a:lnTo>
                <a:lnTo>
                  <a:pt x="1484" y="1748"/>
                </a:lnTo>
                <a:lnTo>
                  <a:pt x="1487" y="1761"/>
                </a:lnTo>
                <a:lnTo>
                  <a:pt x="1490" y="1773"/>
                </a:lnTo>
                <a:lnTo>
                  <a:pt x="1493" y="1786"/>
                </a:lnTo>
                <a:lnTo>
                  <a:pt x="1498" y="1798"/>
                </a:lnTo>
                <a:lnTo>
                  <a:pt x="1502" y="1811"/>
                </a:lnTo>
                <a:lnTo>
                  <a:pt x="1507" y="1822"/>
                </a:lnTo>
                <a:lnTo>
                  <a:pt x="1513" y="1833"/>
                </a:lnTo>
                <a:lnTo>
                  <a:pt x="1519" y="1844"/>
                </a:lnTo>
                <a:lnTo>
                  <a:pt x="1526" y="1854"/>
                </a:lnTo>
                <a:lnTo>
                  <a:pt x="1533" y="1864"/>
                </a:lnTo>
                <a:lnTo>
                  <a:pt x="1541" y="1873"/>
                </a:lnTo>
                <a:lnTo>
                  <a:pt x="1548" y="1882"/>
                </a:lnTo>
                <a:lnTo>
                  <a:pt x="1557" y="1891"/>
                </a:lnTo>
                <a:lnTo>
                  <a:pt x="1566" y="1900"/>
                </a:lnTo>
                <a:lnTo>
                  <a:pt x="1576" y="1908"/>
                </a:lnTo>
                <a:lnTo>
                  <a:pt x="1585" y="1915"/>
                </a:lnTo>
                <a:lnTo>
                  <a:pt x="1595" y="1922"/>
                </a:lnTo>
                <a:lnTo>
                  <a:pt x="1606" y="1929"/>
                </a:lnTo>
                <a:lnTo>
                  <a:pt x="1616" y="1934"/>
                </a:lnTo>
                <a:lnTo>
                  <a:pt x="1627" y="1940"/>
                </a:lnTo>
                <a:lnTo>
                  <a:pt x="1638" y="1944"/>
                </a:lnTo>
                <a:lnTo>
                  <a:pt x="1650" y="1948"/>
                </a:lnTo>
                <a:lnTo>
                  <a:pt x="1661" y="1953"/>
                </a:lnTo>
                <a:lnTo>
                  <a:pt x="1673" y="1956"/>
                </a:lnTo>
                <a:lnTo>
                  <a:pt x="1685" y="1958"/>
                </a:lnTo>
                <a:lnTo>
                  <a:pt x="1697" y="1961"/>
                </a:lnTo>
                <a:lnTo>
                  <a:pt x="1709" y="1962"/>
                </a:lnTo>
                <a:lnTo>
                  <a:pt x="1723" y="1963"/>
                </a:lnTo>
                <a:lnTo>
                  <a:pt x="1735" y="1963"/>
                </a:lnTo>
                <a:lnTo>
                  <a:pt x="1748" y="1963"/>
                </a:lnTo>
                <a:lnTo>
                  <a:pt x="1761" y="1962"/>
                </a:lnTo>
                <a:lnTo>
                  <a:pt x="1773" y="1960"/>
                </a:lnTo>
                <a:close/>
                <a:moveTo>
                  <a:pt x="500" y="604"/>
                </a:moveTo>
                <a:lnTo>
                  <a:pt x="530" y="600"/>
                </a:lnTo>
                <a:lnTo>
                  <a:pt x="560" y="597"/>
                </a:lnTo>
                <a:lnTo>
                  <a:pt x="590" y="596"/>
                </a:lnTo>
                <a:lnTo>
                  <a:pt x="619" y="597"/>
                </a:lnTo>
                <a:lnTo>
                  <a:pt x="648" y="600"/>
                </a:lnTo>
                <a:lnTo>
                  <a:pt x="677" y="603"/>
                </a:lnTo>
                <a:lnTo>
                  <a:pt x="706" y="608"/>
                </a:lnTo>
                <a:lnTo>
                  <a:pt x="733" y="615"/>
                </a:lnTo>
                <a:lnTo>
                  <a:pt x="761" y="623"/>
                </a:lnTo>
                <a:lnTo>
                  <a:pt x="788" y="632"/>
                </a:lnTo>
                <a:lnTo>
                  <a:pt x="815" y="642"/>
                </a:lnTo>
                <a:lnTo>
                  <a:pt x="840" y="654"/>
                </a:lnTo>
                <a:lnTo>
                  <a:pt x="866" y="666"/>
                </a:lnTo>
                <a:lnTo>
                  <a:pt x="890" y="680"/>
                </a:lnTo>
                <a:lnTo>
                  <a:pt x="914" y="695"/>
                </a:lnTo>
                <a:lnTo>
                  <a:pt x="937" y="711"/>
                </a:lnTo>
                <a:lnTo>
                  <a:pt x="959" y="729"/>
                </a:lnTo>
                <a:lnTo>
                  <a:pt x="981" y="746"/>
                </a:lnTo>
                <a:lnTo>
                  <a:pt x="1002" y="766"/>
                </a:lnTo>
                <a:lnTo>
                  <a:pt x="1021" y="786"/>
                </a:lnTo>
                <a:lnTo>
                  <a:pt x="1040" y="808"/>
                </a:lnTo>
                <a:lnTo>
                  <a:pt x="1058" y="830"/>
                </a:lnTo>
                <a:lnTo>
                  <a:pt x="1075" y="853"/>
                </a:lnTo>
                <a:lnTo>
                  <a:pt x="1091" y="878"/>
                </a:lnTo>
                <a:lnTo>
                  <a:pt x="1105" y="902"/>
                </a:lnTo>
                <a:lnTo>
                  <a:pt x="1118" y="927"/>
                </a:lnTo>
                <a:lnTo>
                  <a:pt x="1130" y="954"/>
                </a:lnTo>
                <a:lnTo>
                  <a:pt x="1141" y="981"/>
                </a:lnTo>
                <a:lnTo>
                  <a:pt x="1150" y="1009"/>
                </a:lnTo>
                <a:lnTo>
                  <a:pt x="1159" y="1038"/>
                </a:lnTo>
                <a:lnTo>
                  <a:pt x="1166" y="1067"/>
                </a:lnTo>
                <a:lnTo>
                  <a:pt x="1170" y="1097"/>
                </a:lnTo>
                <a:lnTo>
                  <a:pt x="1174" y="1127"/>
                </a:lnTo>
                <a:lnTo>
                  <a:pt x="1177" y="1157"/>
                </a:lnTo>
                <a:lnTo>
                  <a:pt x="1178" y="1186"/>
                </a:lnTo>
                <a:lnTo>
                  <a:pt x="1177" y="1216"/>
                </a:lnTo>
                <a:lnTo>
                  <a:pt x="1174" y="1245"/>
                </a:lnTo>
                <a:lnTo>
                  <a:pt x="1171" y="1274"/>
                </a:lnTo>
                <a:lnTo>
                  <a:pt x="1166" y="1302"/>
                </a:lnTo>
                <a:lnTo>
                  <a:pt x="1159" y="1330"/>
                </a:lnTo>
                <a:lnTo>
                  <a:pt x="1151" y="1357"/>
                </a:lnTo>
                <a:lnTo>
                  <a:pt x="1142" y="1385"/>
                </a:lnTo>
                <a:lnTo>
                  <a:pt x="1133" y="1411"/>
                </a:lnTo>
                <a:lnTo>
                  <a:pt x="1120" y="1437"/>
                </a:lnTo>
                <a:lnTo>
                  <a:pt x="1108" y="1462"/>
                </a:lnTo>
                <a:lnTo>
                  <a:pt x="1094" y="1487"/>
                </a:lnTo>
                <a:lnTo>
                  <a:pt x="1080" y="1511"/>
                </a:lnTo>
                <a:lnTo>
                  <a:pt x="1063" y="1534"/>
                </a:lnTo>
                <a:lnTo>
                  <a:pt x="1045" y="1557"/>
                </a:lnTo>
                <a:lnTo>
                  <a:pt x="1028" y="1578"/>
                </a:lnTo>
                <a:lnTo>
                  <a:pt x="1008" y="1599"/>
                </a:lnTo>
                <a:lnTo>
                  <a:pt x="988" y="1619"/>
                </a:lnTo>
                <a:lnTo>
                  <a:pt x="966" y="1637"/>
                </a:lnTo>
                <a:lnTo>
                  <a:pt x="944" y="1655"/>
                </a:lnTo>
                <a:lnTo>
                  <a:pt x="921" y="1672"/>
                </a:lnTo>
                <a:lnTo>
                  <a:pt x="897" y="1687"/>
                </a:lnTo>
                <a:lnTo>
                  <a:pt x="872" y="1701"/>
                </a:lnTo>
                <a:lnTo>
                  <a:pt x="847" y="1715"/>
                </a:lnTo>
                <a:lnTo>
                  <a:pt x="820" y="1727"/>
                </a:lnTo>
                <a:lnTo>
                  <a:pt x="793" y="1738"/>
                </a:lnTo>
                <a:lnTo>
                  <a:pt x="765" y="1748"/>
                </a:lnTo>
                <a:lnTo>
                  <a:pt x="737" y="1755"/>
                </a:lnTo>
                <a:lnTo>
                  <a:pt x="707" y="1762"/>
                </a:lnTo>
                <a:lnTo>
                  <a:pt x="677" y="1768"/>
                </a:lnTo>
                <a:lnTo>
                  <a:pt x="647" y="1771"/>
                </a:lnTo>
                <a:lnTo>
                  <a:pt x="618" y="1773"/>
                </a:lnTo>
                <a:lnTo>
                  <a:pt x="588" y="1774"/>
                </a:lnTo>
                <a:lnTo>
                  <a:pt x="558" y="1773"/>
                </a:lnTo>
                <a:lnTo>
                  <a:pt x="529" y="1771"/>
                </a:lnTo>
                <a:lnTo>
                  <a:pt x="501" y="1768"/>
                </a:lnTo>
                <a:lnTo>
                  <a:pt x="472" y="1763"/>
                </a:lnTo>
                <a:lnTo>
                  <a:pt x="444" y="1757"/>
                </a:lnTo>
                <a:lnTo>
                  <a:pt x="417" y="1749"/>
                </a:lnTo>
                <a:lnTo>
                  <a:pt x="389" y="1740"/>
                </a:lnTo>
                <a:lnTo>
                  <a:pt x="363" y="1729"/>
                </a:lnTo>
                <a:lnTo>
                  <a:pt x="337" y="1718"/>
                </a:lnTo>
                <a:lnTo>
                  <a:pt x="312" y="1705"/>
                </a:lnTo>
                <a:lnTo>
                  <a:pt x="287" y="1692"/>
                </a:lnTo>
                <a:lnTo>
                  <a:pt x="264" y="1676"/>
                </a:lnTo>
                <a:lnTo>
                  <a:pt x="240" y="1660"/>
                </a:lnTo>
                <a:lnTo>
                  <a:pt x="217" y="1643"/>
                </a:lnTo>
                <a:lnTo>
                  <a:pt x="196" y="1624"/>
                </a:lnTo>
                <a:lnTo>
                  <a:pt x="175" y="1604"/>
                </a:lnTo>
                <a:lnTo>
                  <a:pt x="155" y="1585"/>
                </a:lnTo>
                <a:lnTo>
                  <a:pt x="137" y="1564"/>
                </a:lnTo>
                <a:lnTo>
                  <a:pt x="119" y="1540"/>
                </a:lnTo>
                <a:lnTo>
                  <a:pt x="103" y="1517"/>
                </a:lnTo>
                <a:lnTo>
                  <a:pt x="87" y="1494"/>
                </a:lnTo>
                <a:lnTo>
                  <a:pt x="73" y="1469"/>
                </a:lnTo>
                <a:lnTo>
                  <a:pt x="60" y="1443"/>
                </a:lnTo>
                <a:lnTo>
                  <a:pt x="47" y="1417"/>
                </a:lnTo>
                <a:lnTo>
                  <a:pt x="36" y="1389"/>
                </a:lnTo>
                <a:lnTo>
                  <a:pt x="28" y="1362"/>
                </a:lnTo>
                <a:lnTo>
                  <a:pt x="19" y="1333"/>
                </a:lnTo>
                <a:lnTo>
                  <a:pt x="12" y="1304"/>
                </a:lnTo>
                <a:lnTo>
                  <a:pt x="7" y="1275"/>
                </a:lnTo>
                <a:lnTo>
                  <a:pt x="3" y="1244"/>
                </a:lnTo>
                <a:lnTo>
                  <a:pt x="1" y="1214"/>
                </a:lnTo>
                <a:lnTo>
                  <a:pt x="0" y="1184"/>
                </a:lnTo>
                <a:lnTo>
                  <a:pt x="1" y="1156"/>
                </a:lnTo>
                <a:lnTo>
                  <a:pt x="3" y="1126"/>
                </a:lnTo>
                <a:lnTo>
                  <a:pt x="7" y="1097"/>
                </a:lnTo>
                <a:lnTo>
                  <a:pt x="12" y="1068"/>
                </a:lnTo>
                <a:lnTo>
                  <a:pt x="18" y="1041"/>
                </a:lnTo>
                <a:lnTo>
                  <a:pt x="25" y="1013"/>
                </a:lnTo>
                <a:lnTo>
                  <a:pt x="34" y="986"/>
                </a:lnTo>
                <a:lnTo>
                  <a:pt x="45" y="959"/>
                </a:lnTo>
                <a:lnTo>
                  <a:pt x="56" y="934"/>
                </a:lnTo>
                <a:lnTo>
                  <a:pt x="69" y="908"/>
                </a:lnTo>
                <a:lnTo>
                  <a:pt x="83" y="884"/>
                </a:lnTo>
                <a:lnTo>
                  <a:pt x="98" y="860"/>
                </a:lnTo>
                <a:lnTo>
                  <a:pt x="115" y="837"/>
                </a:lnTo>
                <a:lnTo>
                  <a:pt x="131" y="815"/>
                </a:lnTo>
                <a:lnTo>
                  <a:pt x="150" y="793"/>
                </a:lnTo>
                <a:lnTo>
                  <a:pt x="170" y="773"/>
                </a:lnTo>
                <a:lnTo>
                  <a:pt x="190" y="753"/>
                </a:lnTo>
                <a:lnTo>
                  <a:pt x="211" y="734"/>
                </a:lnTo>
                <a:lnTo>
                  <a:pt x="233" y="717"/>
                </a:lnTo>
                <a:lnTo>
                  <a:pt x="256" y="699"/>
                </a:lnTo>
                <a:lnTo>
                  <a:pt x="280" y="683"/>
                </a:lnTo>
                <a:lnTo>
                  <a:pt x="305" y="669"/>
                </a:lnTo>
                <a:lnTo>
                  <a:pt x="331" y="656"/>
                </a:lnTo>
                <a:lnTo>
                  <a:pt x="357" y="644"/>
                </a:lnTo>
                <a:lnTo>
                  <a:pt x="385" y="634"/>
                </a:lnTo>
                <a:lnTo>
                  <a:pt x="412" y="624"/>
                </a:lnTo>
                <a:lnTo>
                  <a:pt x="441" y="616"/>
                </a:lnTo>
                <a:lnTo>
                  <a:pt x="470" y="608"/>
                </a:lnTo>
                <a:lnTo>
                  <a:pt x="500" y="604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39" name="Freeform 10"/>
          <p:cNvSpPr>
            <a:spLocks noEditPoints="1"/>
          </p:cNvSpPr>
          <p:nvPr/>
        </p:nvSpPr>
        <p:spPr bwMode="auto">
          <a:xfrm>
            <a:off x="3350678" y="4876803"/>
            <a:ext cx="292100" cy="163513"/>
          </a:xfrm>
          <a:custGeom>
            <a:avLst/>
            <a:gdLst>
              <a:gd name="T0" fmla="*/ 2147483646 w 3536"/>
              <a:gd name="T1" fmla="*/ 2147483646 h 1995"/>
              <a:gd name="T2" fmla="*/ 2147483646 w 3536"/>
              <a:gd name="T3" fmla="*/ 2147483646 h 1995"/>
              <a:gd name="T4" fmla="*/ 2147483646 w 3536"/>
              <a:gd name="T5" fmla="*/ 2147483646 h 1995"/>
              <a:gd name="T6" fmla="*/ 2147483646 w 3536"/>
              <a:gd name="T7" fmla="*/ 2147483646 h 1995"/>
              <a:gd name="T8" fmla="*/ 2147483646 w 3536"/>
              <a:gd name="T9" fmla="*/ 2147483646 h 1995"/>
              <a:gd name="T10" fmla="*/ 2147483646 w 3536"/>
              <a:gd name="T11" fmla="*/ 2147483646 h 1995"/>
              <a:gd name="T12" fmla="*/ 2147483646 w 3536"/>
              <a:gd name="T13" fmla="*/ 2147483646 h 1995"/>
              <a:gd name="T14" fmla="*/ 2147483646 w 3536"/>
              <a:gd name="T15" fmla="*/ 2147483646 h 1995"/>
              <a:gd name="T16" fmla="*/ 2147483646 w 3536"/>
              <a:gd name="T17" fmla="*/ 2147483646 h 1995"/>
              <a:gd name="T18" fmla="*/ 2147483646 w 3536"/>
              <a:gd name="T19" fmla="*/ 2147483646 h 1995"/>
              <a:gd name="T20" fmla="*/ 2147483646 w 3536"/>
              <a:gd name="T21" fmla="*/ 2147483646 h 1995"/>
              <a:gd name="T22" fmla="*/ 2147483646 w 3536"/>
              <a:gd name="T23" fmla="*/ 2147483646 h 1995"/>
              <a:gd name="T24" fmla="*/ 2147483646 w 3536"/>
              <a:gd name="T25" fmla="*/ 2147483646 h 1995"/>
              <a:gd name="T26" fmla="*/ 2147483646 w 3536"/>
              <a:gd name="T27" fmla="*/ 2147483646 h 1995"/>
              <a:gd name="T28" fmla="*/ 2147483646 w 3536"/>
              <a:gd name="T29" fmla="*/ 2147483646 h 1995"/>
              <a:gd name="T30" fmla="*/ 2147483646 w 3536"/>
              <a:gd name="T31" fmla="*/ 2147483646 h 1995"/>
              <a:gd name="T32" fmla="*/ 2147483646 w 3536"/>
              <a:gd name="T33" fmla="*/ 2147483646 h 1995"/>
              <a:gd name="T34" fmla="*/ 2147483646 w 3536"/>
              <a:gd name="T35" fmla="*/ 2147483646 h 1995"/>
              <a:gd name="T36" fmla="*/ 2147483646 w 3536"/>
              <a:gd name="T37" fmla="*/ 2147483646 h 1995"/>
              <a:gd name="T38" fmla="*/ 2147483646 w 3536"/>
              <a:gd name="T39" fmla="*/ 2147483646 h 1995"/>
              <a:gd name="T40" fmla="*/ 2147483646 w 3536"/>
              <a:gd name="T41" fmla="*/ 2147483646 h 1995"/>
              <a:gd name="T42" fmla="*/ 2147483646 w 3536"/>
              <a:gd name="T43" fmla="*/ 2147483646 h 1995"/>
              <a:gd name="T44" fmla="*/ 2147483646 w 3536"/>
              <a:gd name="T45" fmla="*/ 181141996 h 1995"/>
              <a:gd name="T46" fmla="*/ 2147483646 w 3536"/>
              <a:gd name="T47" fmla="*/ 90849790 h 1995"/>
              <a:gd name="T48" fmla="*/ 2147483646 w 3536"/>
              <a:gd name="T49" fmla="*/ 997117437 h 1995"/>
              <a:gd name="T50" fmla="*/ 2147483646 w 3536"/>
              <a:gd name="T51" fmla="*/ 2147483646 h 1995"/>
              <a:gd name="T52" fmla="*/ 2147483646 w 3536"/>
              <a:gd name="T53" fmla="*/ 2147483646 h 1995"/>
              <a:gd name="T54" fmla="*/ 2147483646 w 3536"/>
              <a:gd name="T55" fmla="*/ 2147483646 h 1995"/>
              <a:gd name="T56" fmla="*/ 2147483646 w 3536"/>
              <a:gd name="T57" fmla="*/ 2147483646 h 1995"/>
              <a:gd name="T58" fmla="*/ 2147483646 w 3536"/>
              <a:gd name="T59" fmla="*/ 2147483646 h 1995"/>
              <a:gd name="T60" fmla="*/ 2147483646 w 3536"/>
              <a:gd name="T61" fmla="*/ 2147483646 h 1995"/>
              <a:gd name="T62" fmla="*/ 2147483646 w 3536"/>
              <a:gd name="T63" fmla="*/ 2147483646 h 1995"/>
              <a:gd name="T64" fmla="*/ 2147483646 w 3536"/>
              <a:gd name="T65" fmla="*/ 2147483646 h 1995"/>
              <a:gd name="T66" fmla="*/ 2147483646 w 3536"/>
              <a:gd name="T67" fmla="*/ 2147483646 h 1995"/>
              <a:gd name="T68" fmla="*/ 2147483646 w 3536"/>
              <a:gd name="T69" fmla="*/ 2147483646 h 1995"/>
              <a:gd name="T70" fmla="*/ 2147483646 w 3536"/>
              <a:gd name="T71" fmla="*/ 2147483646 h 1995"/>
              <a:gd name="T72" fmla="*/ 2147483646 w 3536"/>
              <a:gd name="T73" fmla="*/ 2147483646 h 1995"/>
              <a:gd name="T74" fmla="*/ 2147483646 w 3536"/>
              <a:gd name="T75" fmla="*/ 2147483646 h 1995"/>
              <a:gd name="T76" fmla="*/ 2147483646 w 3536"/>
              <a:gd name="T77" fmla="*/ 2147483646 h 1995"/>
              <a:gd name="T78" fmla="*/ 2147483646 w 3536"/>
              <a:gd name="T79" fmla="*/ 2147483646 h 1995"/>
              <a:gd name="T80" fmla="*/ 2147483646 w 3536"/>
              <a:gd name="T81" fmla="*/ 2147483646 h 1995"/>
              <a:gd name="T82" fmla="*/ 2147483646 w 3536"/>
              <a:gd name="T83" fmla="*/ 2147483646 h 1995"/>
              <a:gd name="T84" fmla="*/ 2147483646 w 3536"/>
              <a:gd name="T85" fmla="*/ 2147483646 h 1995"/>
              <a:gd name="T86" fmla="*/ 2147483646 w 3536"/>
              <a:gd name="T87" fmla="*/ 2147483646 h 1995"/>
              <a:gd name="T88" fmla="*/ 2147483646 w 3536"/>
              <a:gd name="T89" fmla="*/ 2147483646 h 1995"/>
              <a:gd name="T90" fmla="*/ 2147483646 w 3536"/>
              <a:gd name="T91" fmla="*/ 2147483646 h 1995"/>
              <a:gd name="T92" fmla="*/ 2147483646 w 3536"/>
              <a:gd name="T93" fmla="*/ 2147483646 h 1995"/>
              <a:gd name="T94" fmla="*/ 696750194 w 3536"/>
              <a:gd name="T95" fmla="*/ 2147483646 h 1995"/>
              <a:gd name="T96" fmla="*/ 93011050 w 3536"/>
              <a:gd name="T97" fmla="*/ 2147483646 h 1995"/>
              <a:gd name="T98" fmla="*/ 1904221708 w 3536"/>
              <a:gd name="T99" fmla="*/ 2147483646 h 1995"/>
              <a:gd name="T100" fmla="*/ 2147483646 w 3536"/>
              <a:gd name="T101" fmla="*/ 2147483646 h 1995"/>
              <a:gd name="T102" fmla="*/ 2147483646 w 3536"/>
              <a:gd name="T103" fmla="*/ 2147483646 h 1995"/>
              <a:gd name="T104" fmla="*/ 2147483646 w 3536"/>
              <a:gd name="T105" fmla="*/ 2147483646 h 1995"/>
              <a:gd name="T106" fmla="*/ 2147483646 w 3536"/>
              <a:gd name="T107" fmla="*/ 2147483646 h 1995"/>
              <a:gd name="T108" fmla="*/ 2147483646 w 3536"/>
              <a:gd name="T109" fmla="*/ 2147483646 h 199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536" h="1995">
                <a:moveTo>
                  <a:pt x="1355" y="1834"/>
                </a:moveTo>
                <a:lnTo>
                  <a:pt x="1905" y="1986"/>
                </a:lnTo>
                <a:lnTo>
                  <a:pt x="1919" y="1990"/>
                </a:lnTo>
                <a:lnTo>
                  <a:pt x="1931" y="1992"/>
                </a:lnTo>
                <a:lnTo>
                  <a:pt x="1944" y="1994"/>
                </a:lnTo>
                <a:lnTo>
                  <a:pt x="1956" y="1995"/>
                </a:lnTo>
                <a:lnTo>
                  <a:pt x="1968" y="1995"/>
                </a:lnTo>
                <a:lnTo>
                  <a:pt x="1981" y="1995"/>
                </a:lnTo>
                <a:lnTo>
                  <a:pt x="1994" y="1994"/>
                </a:lnTo>
                <a:lnTo>
                  <a:pt x="2006" y="1993"/>
                </a:lnTo>
                <a:lnTo>
                  <a:pt x="2018" y="1991"/>
                </a:lnTo>
                <a:lnTo>
                  <a:pt x="2030" y="1989"/>
                </a:lnTo>
                <a:lnTo>
                  <a:pt x="2042" y="1985"/>
                </a:lnTo>
                <a:lnTo>
                  <a:pt x="2053" y="1982"/>
                </a:lnTo>
                <a:lnTo>
                  <a:pt x="2065" y="1978"/>
                </a:lnTo>
                <a:lnTo>
                  <a:pt x="2076" y="1973"/>
                </a:lnTo>
                <a:lnTo>
                  <a:pt x="2087" y="1968"/>
                </a:lnTo>
                <a:lnTo>
                  <a:pt x="2098" y="1962"/>
                </a:lnTo>
                <a:lnTo>
                  <a:pt x="2108" y="1956"/>
                </a:lnTo>
                <a:lnTo>
                  <a:pt x="2119" y="1949"/>
                </a:lnTo>
                <a:lnTo>
                  <a:pt x="2128" y="1941"/>
                </a:lnTo>
                <a:lnTo>
                  <a:pt x="2138" y="1934"/>
                </a:lnTo>
                <a:lnTo>
                  <a:pt x="2147" y="1926"/>
                </a:lnTo>
                <a:lnTo>
                  <a:pt x="2156" y="1917"/>
                </a:lnTo>
                <a:lnTo>
                  <a:pt x="2165" y="1908"/>
                </a:lnTo>
                <a:lnTo>
                  <a:pt x="2172" y="1898"/>
                </a:lnTo>
                <a:lnTo>
                  <a:pt x="2180" y="1888"/>
                </a:lnTo>
                <a:lnTo>
                  <a:pt x="2187" y="1878"/>
                </a:lnTo>
                <a:lnTo>
                  <a:pt x="2193" y="1867"/>
                </a:lnTo>
                <a:lnTo>
                  <a:pt x="2199" y="1856"/>
                </a:lnTo>
                <a:lnTo>
                  <a:pt x="2204" y="1845"/>
                </a:lnTo>
                <a:lnTo>
                  <a:pt x="2210" y="1833"/>
                </a:lnTo>
                <a:lnTo>
                  <a:pt x="2214" y="1821"/>
                </a:lnTo>
                <a:lnTo>
                  <a:pt x="2217" y="1809"/>
                </a:lnTo>
                <a:lnTo>
                  <a:pt x="2244" y="1715"/>
                </a:lnTo>
                <a:lnTo>
                  <a:pt x="3034" y="1932"/>
                </a:lnTo>
                <a:lnTo>
                  <a:pt x="3047" y="1936"/>
                </a:lnTo>
                <a:lnTo>
                  <a:pt x="3059" y="1938"/>
                </a:lnTo>
                <a:lnTo>
                  <a:pt x="3072" y="1940"/>
                </a:lnTo>
                <a:lnTo>
                  <a:pt x="3084" y="1941"/>
                </a:lnTo>
                <a:lnTo>
                  <a:pt x="3096" y="1941"/>
                </a:lnTo>
                <a:lnTo>
                  <a:pt x="3110" y="1941"/>
                </a:lnTo>
                <a:lnTo>
                  <a:pt x="3122" y="1941"/>
                </a:lnTo>
                <a:lnTo>
                  <a:pt x="3134" y="1939"/>
                </a:lnTo>
                <a:lnTo>
                  <a:pt x="3146" y="1938"/>
                </a:lnTo>
                <a:lnTo>
                  <a:pt x="3158" y="1935"/>
                </a:lnTo>
                <a:lnTo>
                  <a:pt x="3170" y="1932"/>
                </a:lnTo>
                <a:lnTo>
                  <a:pt x="3182" y="1928"/>
                </a:lnTo>
                <a:lnTo>
                  <a:pt x="3193" y="1925"/>
                </a:lnTo>
                <a:lnTo>
                  <a:pt x="3204" y="1919"/>
                </a:lnTo>
                <a:lnTo>
                  <a:pt x="3216" y="1914"/>
                </a:lnTo>
                <a:lnTo>
                  <a:pt x="3227" y="1908"/>
                </a:lnTo>
                <a:lnTo>
                  <a:pt x="3236" y="1903"/>
                </a:lnTo>
                <a:lnTo>
                  <a:pt x="3247" y="1895"/>
                </a:lnTo>
                <a:lnTo>
                  <a:pt x="3257" y="1888"/>
                </a:lnTo>
                <a:lnTo>
                  <a:pt x="3266" y="1881"/>
                </a:lnTo>
                <a:lnTo>
                  <a:pt x="3275" y="1872"/>
                </a:lnTo>
                <a:lnTo>
                  <a:pt x="3284" y="1864"/>
                </a:lnTo>
                <a:lnTo>
                  <a:pt x="3293" y="1854"/>
                </a:lnTo>
                <a:lnTo>
                  <a:pt x="3300" y="1845"/>
                </a:lnTo>
                <a:lnTo>
                  <a:pt x="3308" y="1835"/>
                </a:lnTo>
                <a:lnTo>
                  <a:pt x="3315" y="1824"/>
                </a:lnTo>
                <a:lnTo>
                  <a:pt x="3321" y="1814"/>
                </a:lnTo>
                <a:lnTo>
                  <a:pt x="3328" y="1803"/>
                </a:lnTo>
                <a:lnTo>
                  <a:pt x="3333" y="1791"/>
                </a:lnTo>
                <a:lnTo>
                  <a:pt x="3338" y="1780"/>
                </a:lnTo>
                <a:lnTo>
                  <a:pt x="3342" y="1768"/>
                </a:lnTo>
                <a:lnTo>
                  <a:pt x="3346" y="1755"/>
                </a:lnTo>
                <a:lnTo>
                  <a:pt x="3528" y="1098"/>
                </a:lnTo>
                <a:lnTo>
                  <a:pt x="3531" y="1085"/>
                </a:lnTo>
                <a:lnTo>
                  <a:pt x="3533" y="1072"/>
                </a:lnTo>
                <a:lnTo>
                  <a:pt x="3534" y="1060"/>
                </a:lnTo>
                <a:lnTo>
                  <a:pt x="3535" y="1047"/>
                </a:lnTo>
                <a:lnTo>
                  <a:pt x="3536" y="1035"/>
                </a:lnTo>
                <a:lnTo>
                  <a:pt x="3536" y="1023"/>
                </a:lnTo>
                <a:lnTo>
                  <a:pt x="3535" y="1009"/>
                </a:lnTo>
                <a:lnTo>
                  <a:pt x="3534" y="997"/>
                </a:lnTo>
                <a:lnTo>
                  <a:pt x="3532" y="985"/>
                </a:lnTo>
                <a:lnTo>
                  <a:pt x="3530" y="973"/>
                </a:lnTo>
                <a:lnTo>
                  <a:pt x="3526" y="961"/>
                </a:lnTo>
                <a:lnTo>
                  <a:pt x="3523" y="950"/>
                </a:lnTo>
                <a:lnTo>
                  <a:pt x="3519" y="938"/>
                </a:lnTo>
                <a:lnTo>
                  <a:pt x="3514" y="927"/>
                </a:lnTo>
                <a:lnTo>
                  <a:pt x="3509" y="916"/>
                </a:lnTo>
                <a:lnTo>
                  <a:pt x="3503" y="905"/>
                </a:lnTo>
                <a:lnTo>
                  <a:pt x="3497" y="895"/>
                </a:lnTo>
                <a:lnTo>
                  <a:pt x="3490" y="885"/>
                </a:lnTo>
                <a:lnTo>
                  <a:pt x="3482" y="875"/>
                </a:lnTo>
                <a:lnTo>
                  <a:pt x="3475" y="865"/>
                </a:lnTo>
                <a:lnTo>
                  <a:pt x="3467" y="856"/>
                </a:lnTo>
                <a:lnTo>
                  <a:pt x="3458" y="847"/>
                </a:lnTo>
                <a:lnTo>
                  <a:pt x="3449" y="838"/>
                </a:lnTo>
                <a:lnTo>
                  <a:pt x="3439" y="831"/>
                </a:lnTo>
                <a:lnTo>
                  <a:pt x="3429" y="824"/>
                </a:lnTo>
                <a:lnTo>
                  <a:pt x="3420" y="816"/>
                </a:lnTo>
                <a:lnTo>
                  <a:pt x="3408" y="810"/>
                </a:lnTo>
                <a:lnTo>
                  <a:pt x="3397" y="804"/>
                </a:lnTo>
                <a:lnTo>
                  <a:pt x="3386" y="799"/>
                </a:lnTo>
                <a:lnTo>
                  <a:pt x="3374" y="793"/>
                </a:lnTo>
                <a:lnTo>
                  <a:pt x="3362" y="789"/>
                </a:lnTo>
                <a:lnTo>
                  <a:pt x="3350" y="785"/>
                </a:lnTo>
                <a:lnTo>
                  <a:pt x="2556" y="567"/>
                </a:lnTo>
                <a:lnTo>
                  <a:pt x="2581" y="472"/>
                </a:lnTo>
                <a:lnTo>
                  <a:pt x="2585" y="460"/>
                </a:lnTo>
                <a:lnTo>
                  <a:pt x="2587" y="447"/>
                </a:lnTo>
                <a:lnTo>
                  <a:pt x="2589" y="435"/>
                </a:lnTo>
                <a:lnTo>
                  <a:pt x="2590" y="423"/>
                </a:lnTo>
                <a:lnTo>
                  <a:pt x="2591" y="409"/>
                </a:lnTo>
                <a:lnTo>
                  <a:pt x="2590" y="397"/>
                </a:lnTo>
                <a:lnTo>
                  <a:pt x="2590" y="385"/>
                </a:lnTo>
                <a:lnTo>
                  <a:pt x="2589" y="372"/>
                </a:lnTo>
                <a:lnTo>
                  <a:pt x="2587" y="360"/>
                </a:lnTo>
                <a:lnTo>
                  <a:pt x="2584" y="348"/>
                </a:lnTo>
                <a:lnTo>
                  <a:pt x="2581" y="337"/>
                </a:lnTo>
                <a:lnTo>
                  <a:pt x="2577" y="324"/>
                </a:lnTo>
                <a:lnTo>
                  <a:pt x="2574" y="313"/>
                </a:lnTo>
                <a:lnTo>
                  <a:pt x="2568" y="301"/>
                </a:lnTo>
                <a:lnTo>
                  <a:pt x="2564" y="290"/>
                </a:lnTo>
                <a:lnTo>
                  <a:pt x="2557" y="280"/>
                </a:lnTo>
                <a:lnTo>
                  <a:pt x="2552" y="269"/>
                </a:lnTo>
                <a:lnTo>
                  <a:pt x="2544" y="259"/>
                </a:lnTo>
                <a:lnTo>
                  <a:pt x="2537" y="249"/>
                </a:lnTo>
                <a:lnTo>
                  <a:pt x="2530" y="240"/>
                </a:lnTo>
                <a:lnTo>
                  <a:pt x="2521" y="231"/>
                </a:lnTo>
                <a:lnTo>
                  <a:pt x="2513" y="222"/>
                </a:lnTo>
                <a:lnTo>
                  <a:pt x="2503" y="213"/>
                </a:lnTo>
                <a:lnTo>
                  <a:pt x="2494" y="205"/>
                </a:lnTo>
                <a:lnTo>
                  <a:pt x="2484" y="199"/>
                </a:lnTo>
                <a:lnTo>
                  <a:pt x="2473" y="191"/>
                </a:lnTo>
                <a:lnTo>
                  <a:pt x="2463" y="184"/>
                </a:lnTo>
                <a:lnTo>
                  <a:pt x="2452" y="179"/>
                </a:lnTo>
                <a:lnTo>
                  <a:pt x="2440" y="173"/>
                </a:lnTo>
                <a:lnTo>
                  <a:pt x="2429" y="168"/>
                </a:lnTo>
                <a:lnTo>
                  <a:pt x="2417" y="163"/>
                </a:lnTo>
                <a:lnTo>
                  <a:pt x="2404" y="160"/>
                </a:lnTo>
                <a:lnTo>
                  <a:pt x="1858" y="9"/>
                </a:lnTo>
                <a:lnTo>
                  <a:pt x="1845" y="7"/>
                </a:lnTo>
                <a:lnTo>
                  <a:pt x="1833" y="4"/>
                </a:lnTo>
                <a:lnTo>
                  <a:pt x="1819" y="2"/>
                </a:lnTo>
                <a:lnTo>
                  <a:pt x="1807" y="1"/>
                </a:lnTo>
                <a:lnTo>
                  <a:pt x="1794" y="0"/>
                </a:lnTo>
                <a:lnTo>
                  <a:pt x="1782" y="0"/>
                </a:lnTo>
                <a:lnTo>
                  <a:pt x="1770" y="1"/>
                </a:lnTo>
                <a:lnTo>
                  <a:pt x="1758" y="2"/>
                </a:lnTo>
                <a:lnTo>
                  <a:pt x="1744" y="5"/>
                </a:lnTo>
                <a:lnTo>
                  <a:pt x="1733" y="7"/>
                </a:lnTo>
                <a:lnTo>
                  <a:pt x="1721" y="10"/>
                </a:lnTo>
                <a:lnTo>
                  <a:pt x="1709" y="13"/>
                </a:lnTo>
                <a:lnTo>
                  <a:pt x="1698" y="18"/>
                </a:lnTo>
                <a:lnTo>
                  <a:pt x="1686" y="22"/>
                </a:lnTo>
                <a:lnTo>
                  <a:pt x="1675" y="28"/>
                </a:lnTo>
                <a:lnTo>
                  <a:pt x="1665" y="33"/>
                </a:lnTo>
                <a:lnTo>
                  <a:pt x="1654" y="40"/>
                </a:lnTo>
                <a:lnTo>
                  <a:pt x="1644" y="47"/>
                </a:lnTo>
                <a:lnTo>
                  <a:pt x="1634" y="54"/>
                </a:lnTo>
                <a:lnTo>
                  <a:pt x="1624" y="62"/>
                </a:lnTo>
                <a:lnTo>
                  <a:pt x="1615" y="70"/>
                </a:lnTo>
                <a:lnTo>
                  <a:pt x="1607" y="79"/>
                </a:lnTo>
                <a:lnTo>
                  <a:pt x="1599" y="87"/>
                </a:lnTo>
                <a:lnTo>
                  <a:pt x="1591" y="97"/>
                </a:lnTo>
                <a:lnTo>
                  <a:pt x="1583" y="107"/>
                </a:lnTo>
                <a:lnTo>
                  <a:pt x="1576" y="117"/>
                </a:lnTo>
                <a:lnTo>
                  <a:pt x="1570" y="128"/>
                </a:lnTo>
                <a:lnTo>
                  <a:pt x="1564" y="139"/>
                </a:lnTo>
                <a:lnTo>
                  <a:pt x="1558" y="150"/>
                </a:lnTo>
                <a:lnTo>
                  <a:pt x="1554" y="162"/>
                </a:lnTo>
                <a:lnTo>
                  <a:pt x="1549" y="174"/>
                </a:lnTo>
                <a:lnTo>
                  <a:pt x="1545" y="187"/>
                </a:lnTo>
                <a:lnTo>
                  <a:pt x="1178" y="1522"/>
                </a:lnTo>
                <a:lnTo>
                  <a:pt x="1174" y="1535"/>
                </a:lnTo>
                <a:lnTo>
                  <a:pt x="1171" y="1549"/>
                </a:lnTo>
                <a:lnTo>
                  <a:pt x="1170" y="1561"/>
                </a:lnTo>
                <a:lnTo>
                  <a:pt x="1169" y="1574"/>
                </a:lnTo>
                <a:lnTo>
                  <a:pt x="1168" y="1586"/>
                </a:lnTo>
                <a:lnTo>
                  <a:pt x="1168" y="1599"/>
                </a:lnTo>
                <a:lnTo>
                  <a:pt x="1169" y="1612"/>
                </a:lnTo>
                <a:lnTo>
                  <a:pt x="1170" y="1625"/>
                </a:lnTo>
                <a:lnTo>
                  <a:pt x="1172" y="1637"/>
                </a:lnTo>
                <a:lnTo>
                  <a:pt x="1174" y="1649"/>
                </a:lnTo>
                <a:lnTo>
                  <a:pt x="1178" y="1660"/>
                </a:lnTo>
                <a:lnTo>
                  <a:pt x="1181" y="1672"/>
                </a:lnTo>
                <a:lnTo>
                  <a:pt x="1185" y="1683"/>
                </a:lnTo>
                <a:lnTo>
                  <a:pt x="1190" y="1695"/>
                </a:lnTo>
                <a:lnTo>
                  <a:pt x="1195" y="1705"/>
                </a:lnTo>
                <a:lnTo>
                  <a:pt x="1201" y="1716"/>
                </a:lnTo>
                <a:lnTo>
                  <a:pt x="1207" y="1727"/>
                </a:lnTo>
                <a:lnTo>
                  <a:pt x="1214" y="1737"/>
                </a:lnTo>
                <a:lnTo>
                  <a:pt x="1222" y="1746"/>
                </a:lnTo>
                <a:lnTo>
                  <a:pt x="1229" y="1756"/>
                </a:lnTo>
                <a:lnTo>
                  <a:pt x="1237" y="1765"/>
                </a:lnTo>
                <a:lnTo>
                  <a:pt x="1246" y="1774"/>
                </a:lnTo>
                <a:lnTo>
                  <a:pt x="1255" y="1781"/>
                </a:lnTo>
                <a:lnTo>
                  <a:pt x="1265" y="1789"/>
                </a:lnTo>
                <a:lnTo>
                  <a:pt x="1275" y="1797"/>
                </a:lnTo>
                <a:lnTo>
                  <a:pt x="1285" y="1803"/>
                </a:lnTo>
                <a:lnTo>
                  <a:pt x="1296" y="1810"/>
                </a:lnTo>
                <a:lnTo>
                  <a:pt x="1307" y="1817"/>
                </a:lnTo>
                <a:lnTo>
                  <a:pt x="1319" y="1821"/>
                </a:lnTo>
                <a:lnTo>
                  <a:pt x="1330" y="1827"/>
                </a:lnTo>
                <a:lnTo>
                  <a:pt x="1342" y="1831"/>
                </a:lnTo>
                <a:lnTo>
                  <a:pt x="1355" y="1834"/>
                </a:lnTo>
                <a:close/>
                <a:moveTo>
                  <a:pt x="745" y="76"/>
                </a:moveTo>
                <a:lnTo>
                  <a:pt x="774" y="85"/>
                </a:lnTo>
                <a:lnTo>
                  <a:pt x="803" y="95"/>
                </a:lnTo>
                <a:lnTo>
                  <a:pt x="830" y="107"/>
                </a:lnTo>
                <a:lnTo>
                  <a:pt x="857" y="119"/>
                </a:lnTo>
                <a:lnTo>
                  <a:pt x="882" y="134"/>
                </a:lnTo>
                <a:lnTo>
                  <a:pt x="907" y="148"/>
                </a:lnTo>
                <a:lnTo>
                  <a:pt x="931" y="165"/>
                </a:lnTo>
                <a:lnTo>
                  <a:pt x="954" y="182"/>
                </a:lnTo>
                <a:lnTo>
                  <a:pt x="976" y="200"/>
                </a:lnTo>
                <a:lnTo>
                  <a:pt x="997" y="220"/>
                </a:lnTo>
                <a:lnTo>
                  <a:pt x="1017" y="240"/>
                </a:lnTo>
                <a:lnTo>
                  <a:pt x="1036" y="260"/>
                </a:lnTo>
                <a:lnTo>
                  <a:pt x="1054" y="283"/>
                </a:lnTo>
                <a:lnTo>
                  <a:pt x="1071" y="306"/>
                </a:lnTo>
                <a:lnTo>
                  <a:pt x="1086" y="329"/>
                </a:lnTo>
                <a:lnTo>
                  <a:pt x="1100" y="353"/>
                </a:lnTo>
                <a:lnTo>
                  <a:pt x="1114" y="378"/>
                </a:lnTo>
                <a:lnTo>
                  <a:pt x="1127" y="404"/>
                </a:lnTo>
                <a:lnTo>
                  <a:pt x="1137" y="429"/>
                </a:lnTo>
                <a:lnTo>
                  <a:pt x="1147" y="456"/>
                </a:lnTo>
                <a:lnTo>
                  <a:pt x="1156" y="483"/>
                </a:lnTo>
                <a:lnTo>
                  <a:pt x="1162" y="511"/>
                </a:lnTo>
                <a:lnTo>
                  <a:pt x="1169" y="538"/>
                </a:lnTo>
                <a:lnTo>
                  <a:pt x="1173" y="567"/>
                </a:lnTo>
                <a:lnTo>
                  <a:pt x="1175" y="596"/>
                </a:lnTo>
                <a:lnTo>
                  <a:pt x="1178" y="624"/>
                </a:lnTo>
                <a:lnTo>
                  <a:pt x="1178" y="653"/>
                </a:lnTo>
                <a:lnTo>
                  <a:pt x="1176" y="683"/>
                </a:lnTo>
                <a:lnTo>
                  <a:pt x="1173" y="712"/>
                </a:lnTo>
                <a:lnTo>
                  <a:pt x="1170" y="741"/>
                </a:lnTo>
                <a:lnTo>
                  <a:pt x="1163" y="771"/>
                </a:lnTo>
                <a:lnTo>
                  <a:pt x="1157" y="800"/>
                </a:lnTo>
                <a:lnTo>
                  <a:pt x="1148" y="830"/>
                </a:lnTo>
                <a:lnTo>
                  <a:pt x="1138" y="857"/>
                </a:lnTo>
                <a:lnTo>
                  <a:pt x="1126" y="885"/>
                </a:lnTo>
                <a:lnTo>
                  <a:pt x="1114" y="911"/>
                </a:lnTo>
                <a:lnTo>
                  <a:pt x="1099" y="938"/>
                </a:lnTo>
                <a:lnTo>
                  <a:pt x="1085" y="962"/>
                </a:lnTo>
                <a:lnTo>
                  <a:pt x="1068" y="986"/>
                </a:lnTo>
                <a:lnTo>
                  <a:pt x="1051" y="1009"/>
                </a:lnTo>
                <a:lnTo>
                  <a:pt x="1033" y="1030"/>
                </a:lnTo>
                <a:lnTo>
                  <a:pt x="1013" y="1052"/>
                </a:lnTo>
                <a:lnTo>
                  <a:pt x="993" y="1072"/>
                </a:lnTo>
                <a:lnTo>
                  <a:pt x="972" y="1091"/>
                </a:lnTo>
                <a:lnTo>
                  <a:pt x="950" y="1109"/>
                </a:lnTo>
                <a:lnTo>
                  <a:pt x="927" y="1125"/>
                </a:lnTo>
                <a:lnTo>
                  <a:pt x="904" y="1142"/>
                </a:lnTo>
                <a:lnTo>
                  <a:pt x="880" y="1156"/>
                </a:lnTo>
                <a:lnTo>
                  <a:pt x="854" y="1169"/>
                </a:lnTo>
                <a:lnTo>
                  <a:pt x="829" y="1181"/>
                </a:lnTo>
                <a:lnTo>
                  <a:pt x="803" y="1192"/>
                </a:lnTo>
                <a:lnTo>
                  <a:pt x="776" y="1202"/>
                </a:lnTo>
                <a:lnTo>
                  <a:pt x="750" y="1210"/>
                </a:lnTo>
                <a:lnTo>
                  <a:pt x="722" y="1218"/>
                </a:lnTo>
                <a:lnTo>
                  <a:pt x="693" y="1223"/>
                </a:lnTo>
                <a:lnTo>
                  <a:pt x="666" y="1228"/>
                </a:lnTo>
                <a:lnTo>
                  <a:pt x="637" y="1231"/>
                </a:lnTo>
                <a:lnTo>
                  <a:pt x="609" y="1232"/>
                </a:lnTo>
                <a:lnTo>
                  <a:pt x="579" y="1232"/>
                </a:lnTo>
                <a:lnTo>
                  <a:pt x="550" y="1231"/>
                </a:lnTo>
                <a:lnTo>
                  <a:pt x="520" y="1229"/>
                </a:lnTo>
                <a:lnTo>
                  <a:pt x="492" y="1224"/>
                </a:lnTo>
                <a:lnTo>
                  <a:pt x="462" y="1219"/>
                </a:lnTo>
                <a:lnTo>
                  <a:pt x="432" y="1211"/>
                </a:lnTo>
                <a:lnTo>
                  <a:pt x="403" y="1202"/>
                </a:lnTo>
                <a:lnTo>
                  <a:pt x="375" y="1192"/>
                </a:lnTo>
                <a:lnTo>
                  <a:pt x="348" y="1181"/>
                </a:lnTo>
                <a:lnTo>
                  <a:pt x="322" y="1168"/>
                </a:lnTo>
                <a:lnTo>
                  <a:pt x="295" y="1155"/>
                </a:lnTo>
                <a:lnTo>
                  <a:pt x="271" y="1139"/>
                </a:lnTo>
                <a:lnTo>
                  <a:pt x="247" y="1123"/>
                </a:lnTo>
                <a:lnTo>
                  <a:pt x="224" y="1106"/>
                </a:lnTo>
                <a:lnTo>
                  <a:pt x="202" y="1088"/>
                </a:lnTo>
                <a:lnTo>
                  <a:pt x="181" y="1068"/>
                </a:lnTo>
                <a:lnTo>
                  <a:pt x="161" y="1048"/>
                </a:lnTo>
                <a:lnTo>
                  <a:pt x="142" y="1027"/>
                </a:lnTo>
                <a:lnTo>
                  <a:pt x="124" y="1005"/>
                </a:lnTo>
                <a:lnTo>
                  <a:pt x="107" y="982"/>
                </a:lnTo>
                <a:lnTo>
                  <a:pt x="91" y="959"/>
                </a:lnTo>
                <a:lnTo>
                  <a:pt x="77" y="934"/>
                </a:lnTo>
                <a:lnTo>
                  <a:pt x="64" y="910"/>
                </a:lnTo>
                <a:lnTo>
                  <a:pt x="52" y="884"/>
                </a:lnTo>
                <a:lnTo>
                  <a:pt x="41" y="858"/>
                </a:lnTo>
                <a:lnTo>
                  <a:pt x="31" y="832"/>
                </a:lnTo>
                <a:lnTo>
                  <a:pt x="23" y="804"/>
                </a:lnTo>
                <a:lnTo>
                  <a:pt x="15" y="777"/>
                </a:lnTo>
                <a:lnTo>
                  <a:pt x="10" y="749"/>
                </a:lnTo>
                <a:lnTo>
                  <a:pt x="5" y="720"/>
                </a:lnTo>
                <a:lnTo>
                  <a:pt x="2" y="692"/>
                </a:lnTo>
                <a:lnTo>
                  <a:pt x="1" y="663"/>
                </a:lnTo>
                <a:lnTo>
                  <a:pt x="0" y="634"/>
                </a:lnTo>
                <a:lnTo>
                  <a:pt x="2" y="605"/>
                </a:lnTo>
                <a:lnTo>
                  <a:pt x="4" y="576"/>
                </a:lnTo>
                <a:lnTo>
                  <a:pt x="9" y="546"/>
                </a:lnTo>
                <a:lnTo>
                  <a:pt x="14" y="516"/>
                </a:lnTo>
                <a:lnTo>
                  <a:pt x="22" y="488"/>
                </a:lnTo>
                <a:lnTo>
                  <a:pt x="31" y="458"/>
                </a:lnTo>
                <a:lnTo>
                  <a:pt x="41" y="430"/>
                </a:lnTo>
                <a:lnTo>
                  <a:pt x="52" y="403"/>
                </a:lnTo>
                <a:lnTo>
                  <a:pt x="65" y="376"/>
                </a:lnTo>
                <a:lnTo>
                  <a:pt x="78" y="351"/>
                </a:lnTo>
                <a:lnTo>
                  <a:pt x="94" y="326"/>
                </a:lnTo>
                <a:lnTo>
                  <a:pt x="110" y="301"/>
                </a:lnTo>
                <a:lnTo>
                  <a:pt x="127" y="279"/>
                </a:lnTo>
                <a:lnTo>
                  <a:pt x="145" y="257"/>
                </a:lnTo>
                <a:lnTo>
                  <a:pt x="164" y="236"/>
                </a:lnTo>
                <a:lnTo>
                  <a:pt x="185" y="215"/>
                </a:lnTo>
                <a:lnTo>
                  <a:pt x="206" y="197"/>
                </a:lnTo>
                <a:lnTo>
                  <a:pt x="228" y="179"/>
                </a:lnTo>
                <a:lnTo>
                  <a:pt x="250" y="162"/>
                </a:lnTo>
                <a:lnTo>
                  <a:pt x="274" y="147"/>
                </a:lnTo>
                <a:lnTo>
                  <a:pt x="299" y="131"/>
                </a:lnTo>
                <a:lnTo>
                  <a:pt x="323" y="118"/>
                </a:lnTo>
                <a:lnTo>
                  <a:pt x="348" y="106"/>
                </a:lnTo>
                <a:lnTo>
                  <a:pt x="375" y="95"/>
                </a:lnTo>
                <a:lnTo>
                  <a:pt x="401" y="86"/>
                </a:lnTo>
                <a:lnTo>
                  <a:pt x="429" y="77"/>
                </a:lnTo>
                <a:lnTo>
                  <a:pt x="456" y="71"/>
                </a:lnTo>
                <a:lnTo>
                  <a:pt x="484" y="64"/>
                </a:lnTo>
                <a:lnTo>
                  <a:pt x="513" y="60"/>
                </a:lnTo>
                <a:lnTo>
                  <a:pt x="540" y="58"/>
                </a:lnTo>
                <a:lnTo>
                  <a:pt x="570" y="55"/>
                </a:lnTo>
                <a:lnTo>
                  <a:pt x="599" y="55"/>
                </a:lnTo>
                <a:lnTo>
                  <a:pt x="627" y="56"/>
                </a:lnTo>
                <a:lnTo>
                  <a:pt x="657" y="59"/>
                </a:lnTo>
                <a:lnTo>
                  <a:pt x="687" y="63"/>
                </a:lnTo>
                <a:lnTo>
                  <a:pt x="716" y="69"/>
                </a:lnTo>
                <a:lnTo>
                  <a:pt x="745" y="76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0" name="Freeform 11"/>
          <p:cNvSpPr>
            <a:spLocks noEditPoints="1"/>
          </p:cNvSpPr>
          <p:nvPr/>
        </p:nvSpPr>
        <p:spPr bwMode="auto">
          <a:xfrm>
            <a:off x="3482441" y="4627563"/>
            <a:ext cx="258762" cy="233362"/>
          </a:xfrm>
          <a:custGeom>
            <a:avLst/>
            <a:gdLst>
              <a:gd name="T0" fmla="*/ 2147483646 w 3144"/>
              <a:gd name="T1" fmla="*/ 2147483646 h 2820"/>
              <a:gd name="T2" fmla="*/ 2147483646 w 3144"/>
              <a:gd name="T3" fmla="*/ 2147483646 h 2820"/>
              <a:gd name="T4" fmla="*/ 2147483646 w 3144"/>
              <a:gd name="T5" fmla="*/ 2147483646 h 2820"/>
              <a:gd name="T6" fmla="*/ 2147483646 w 3144"/>
              <a:gd name="T7" fmla="*/ 2147483646 h 2820"/>
              <a:gd name="T8" fmla="*/ 2147483646 w 3144"/>
              <a:gd name="T9" fmla="*/ 2147483646 h 2820"/>
              <a:gd name="T10" fmla="*/ 2147483646 w 3144"/>
              <a:gd name="T11" fmla="*/ 2147483646 h 2820"/>
              <a:gd name="T12" fmla="*/ 2147483646 w 3144"/>
              <a:gd name="T13" fmla="*/ 2147483646 h 2820"/>
              <a:gd name="T14" fmla="*/ 2147483646 w 3144"/>
              <a:gd name="T15" fmla="*/ 2147483646 h 2820"/>
              <a:gd name="T16" fmla="*/ 2147483646 w 3144"/>
              <a:gd name="T17" fmla="*/ 2147483646 h 2820"/>
              <a:gd name="T18" fmla="*/ 2147483646 w 3144"/>
              <a:gd name="T19" fmla="*/ 2147483646 h 2820"/>
              <a:gd name="T20" fmla="*/ 2147483646 w 3144"/>
              <a:gd name="T21" fmla="*/ 2147483646 h 2820"/>
              <a:gd name="T22" fmla="*/ 2147483646 w 3144"/>
              <a:gd name="T23" fmla="*/ 2147483646 h 2820"/>
              <a:gd name="T24" fmla="*/ 2147483646 w 3144"/>
              <a:gd name="T25" fmla="*/ 2147483646 h 2820"/>
              <a:gd name="T26" fmla="*/ 2147483646 w 3144"/>
              <a:gd name="T27" fmla="*/ 2147483646 h 2820"/>
              <a:gd name="T28" fmla="*/ 2147483646 w 3144"/>
              <a:gd name="T29" fmla="*/ 2147483646 h 2820"/>
              <a:gd name="T30" fmla="*/ 2147483646 w 3144"/>
              <a:gd name="T31" fmla="*/ 2147483646 h 2820"/>
              <a:gd name="T32" fmla="*/ 2147483646 w 3144"/>
              <a:gd name="T33" fmla="*/ 2147483646 h 2820"/>
              <a:gd name="T34" fmla="*/ 2147483646 w 3144"/>
              <a:gd name="T35" fmla="*/ 2147483646 h 2820"/>
              <a:gd name="T36" fmla="*/ 2147483646 w 3144"/>
              <a:gd name="T37" fmla="*/ 2147483646 h 2820"/>
              <a:gd name="T38" fmla="*/ 2147483646 w 3144"/>
              <a:gd name="T39" fmla="*/ 2147483646 h 2820"/>
              <a:gd name="T40" fmla="*/ 2147483646 w 3144"/>
              <a:gd name="T41" fmla="*/ 2147483646 h 2820"/>
              <a:gd name="T42" fmla="*/ 2147483646 w 3144"/>
              <a:gd name="T43" fmla="*/ 2147483646 h 2820"/>
              <a:gd name="T44" fmla="*/ 2147483646 w 3144"/>
              <a:gd name="T45" fmla="*/ 2147483646 h 2820"/>
              <a:gd name="T46" fmla="*/ 2147483646 w 3144"/>
              <a:gd name="T47" fmla="*/ 2147483646 h 2820"/>
              <a:gd name="T48" fmla="*/ 2147483646 w 3144"/>
              <a:gd name="T49" fmla="*/ 2147483646 h 2820"/>
              <a:gd name="T50" fmla="*/ 2147483646 w 3144"/>
              <a:gd name="T51" fmla="*/ 2147483646 h 2820"/>
              <a:gd name="T52" fmla="*/ 2147483646 w 3144"/>
              <a:gd name="T53" fmla="*/ 2147483646 h 2820"/>
              <a:gd name="T54" fmla="*/ 2147483646 w 3144"/>
              <a:gd name="T55" fmla="*/ 2147483646 h 2820"/>
              <a:gd name="T56" fmla="*/ 2147483646 w 3144"/>
              <a:gd name="T57" fmla="*/ 2147483646 h 2820"/>
              <a:gd name="T58" fmla="*/ 2147483646 w 3144"/>
              <a:gd name="T59" fmla="*/ 2147483646 h 2820"/>
              <a:gd name="T60" fmla="*/ 2147483646 w 3144"/>
              <a:gd name="T61" fmla="*/ 2147483646 h 2820"/>
              <a:gd name="T62" fmla="*/ 2147483646 w 3144"/>
              <a:gd name="T63" fmla="*/ 2147483646 h 2820"/>
              <a:gd name="T64" fmla="*/ 2147483646 w 3144"/>
              <a:gd name="T65" fmla="*/ 2147483646 h 2820"/>
              <a:gd name="T66" fmla="*/ 2147483646 w 3144"/>
              <a:gd name="T67" fmla="*/ 2147483646 h 2820"/>
              <a:gd name="T68" fmla="*/ 2147483646 w 3144"/>
              <a:gd name="T69" fmla="*/ 2147483646 h 2820"/>
              <a:gd name="T70" fmla="*/ 2147483646 w 3144"/>
              <a:gd name="T71" fmla="*/ 2147483646 h 2820"/>
              <a:gd name="T72" fmla="*/ 2147483646 w 3144"/>
              <a:gd name="T73" fmla="*/ 2147483646 h 2820"/>
              <a:gd name="T74" fmla="*/ 2147483646 w 3144"/>
              <a:gd name="T75" fmla="*/ 2147483646 h 2820"/>
              <a:gd name="T76" fmla="*/ 2147483646 w 3144"/>
              <a:gd name="T77" fmla="*/ 2147483646 h 2820"/>
              <a:gd name="T78" fmla="*/ 2147483646 w 3144"/>
              <a:gd name="T79" fmla="*/ 2147483646 h 2820"/>
              <a:gd name="T80" fmla="*/ 2147483646 w 3144"/>
              <a:gd name="T81" fmla="*/ 2147483646 h 2820"/>
              <a:gd name="T82" fmla="*/ 2147483646 w 3144"/>
              <a:gd name="T83" fmla="*/ 2147483646 h 2820"/>
              <a:gd name="T84" fmla="*/ 2147483646 w 3144"/>
              <a:gd name="T85" fmla="*/ 2147483646 h 2820"/>
              <a:gd name="T86" fmla="*/ 2147483646 w 3144"/>
              <a:gd name="T87" fmla="*/ 2147483646 h 2820"/>
              <a:gd name="T88" fmla="*/ 2147483646 w 3144"/>
              <a:gd name="T89" fmla="*/ 2147483646 h 2820"/>
              <a:gd name="T90" fmla="*/ 1976380700 w 3144"/>
              <a:gd name="T91" fmla="*/ 2147483646 h 2820"/>
              <a:gd name="T92" fmla="*/ 183977889 w 3144"/>
              <a:gd name="T93" fmla="*/ 2147483646 h 2820"/>
              <a:gd name="T94" fmla="*/ 505661524 w 3144"/>
              <a:gd name="T95" fmla="*/ 2147483646 h 2820"/>
              <a:gd name="T96" fmla="*/ 2147483646 w 3144"/>
              <a:gd name="T97" fmla="*/ 2147483646 h 2820"/>
              <a:gd name="T98" fmla="*/ 2147483646 w 3144"/>
              <a:gd name="T99" fmla="*/ 2147483646 h 2820"/>
              <a:gd name="T100" fmla="*/ 2147483646 w 3144"/>
              <a:gd name="T101" fmla="*/ 2147483646 h 2820"/>
              <a:gd name="T102" fmla="*/ 2147483646 w 3144"/>
              <a:gd name="T103" fmla="*/ 466949583 h 2820"/>
              <a:gd name="T104" fmla="*/ 2147483646 w 3144"/>
              <a:gd name="T105" fmla="*/ 93502195 h 2820"/>
              <a:gd name="T106" fmla="*/ 2147483646 w 3144"/>
              <a:gd name="T107" fmla="*/ 2008907783 h 2820"/>
              <a:gd name="T108" fmla="*/ 2147483646 w 3144"/>
              <a:gd name="T109" fmla="*/ 2147483646 h 28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144" h="2820">
                <a:moveTo>
                  <a:pt x="802" y="1987"/>
                </a:moveTo>
                <a:lnTo>
                  <a:pt x="1243" y="2351"/>
                </a:lnTo>
                <a:lnTo>
                  <a:pt x="1254" y="2359"/>
                </a:lnTo>
                <a:lnTo>
                  <a:pt x="1264" y="2367"/>
                </a:lnTo>
                <a:lnTo>
                  <a:pt x="1275" y="2373"/>
                </a:lnTo>
                <a:lnTo>
                  <a:pt x="1286" y="2380"/>
                </a:lnTo>
                <a:lnTo>
                  <a:pt x="1297" y="2386"/>
                </a:lnTo>
                <a:lnTo>
                  <a:pt x="1309" y="2390"/>
                </a:lnTo>
                <a:lnTo>
                  <a:pt x="1320" y="2394"/>
                </a:lnTo>
                <a:lnTo>
                  <a:pt x="1332" y="2399"/>
                </a:lnTo>
                <a:lnTo>
                  <a:pt x="1345" y="2402"/>
                </a:lnTo>
                <a:lnTo>
                  <a:pt x="1357" y="2404"/>
                </a:lnTo>
                <a:lnTo>
                  <a:pt x="1369" y="2407"/>
                </a:lnTo>
                <a:lnTo>
                  <a:pt x="1381" y="2408"/>
                </a:lnTo>
                <a:lnTo>
                  <a:pt x="1393" y="2409"/>
                </a:lnTo>
                <a:lnTo>
                  <a:pt x="1405" y="2409"/>
                </a:lnTo>
                <a:lnTo>
                  <a:pt x="1417" y="2409"/>
                </a:lnTo>
                <a:lnTo>
                  <a:pt x="1430" y="2408"/>
                </a:lnTo>
                <a:lnTo>
                  <a:pt x="1442" y="2407"/>
                </a:lnTo>
                <a:lnTo>
                  <a:pt x="1454" y="2404"/>
                </a:lnTo>
                <a:lnTo>
                  <a:pt x="1466" y="2401"/>
                </a:lnTo>
                <a:lnTo>
                  <a:pt x="1477" y="2399"/>
                </a:lnTo>
                <a:lnTo>
                  <a:pt x="1489" y="2394"/>
                </a:lnTo>
                <a:lnTo>
                  <a:pt x="1500" y="2390"/>
                </a:lnTo>
                <a:lnTo>
                  <a:pt x="1512" y="2386"/>
                </a:lnTo>
                <a:lnTo>
                  <a:pt x="1523" y="2380"/>
                </a:lnTo>
                <a:lnTo>
                  <a:pt x="1533" y="2375"/>
                </a:lnTo>
                <a:lnTo>
                  <a:pt x="1544" y="2368"/>
                </a:lnTo>
                <a:lnTo>
                  <a:pt x="1554" y="2360"/>
                </a:lnTo>
                <a:lnTo>
                  <a:pt x="1564" y="2352"/>
                </a:lnTo>
                <a:lnTo>
                  <a:pt x="1574" y="2345"/>
                </a:lnTo>
                <a:lnTo>
                  <a:pt x="1584" y="2336"/>
                </a:lnTo>
                <a:lnTo>
                  <a:pt x="1593" y="2326"/>
                </a:lnTo>
                <a:lnTo>
                  <a:pt x="1600" y="2317"/>
                </a:lnTo>
                <a:lnTo>
                  <a:pt x="1663" y="2241"/>
                </a:lnTo>
                <a:lnTo>
                  <a:pt x="2295" y="2763"/>
                </a:lnTo>
                <a:lnTo>
                  <a:pt x="2305" y="2770"/>
                </a:lnTo>
                <a:lnTo>
                  <a:pt x="2316" y="2778"/>
                </a:lnTo>
                <a:lnTo>
                  <a:pt x="2327" y="2785"/>
                </a:lnTo>
                <a:lnTo>
                  <a:pt x="2338" y="2791"/>
                </a:lnTo>
                <a:lnTo>
                  <a:pt x="2349" y="2797"/>
                </a:lnTo>
                <a:lnTo>
                  <a:pt x="2360" y="2801"/>
                </a:lnTo>
                <a:lnTo>
                  <a:pt x="2372" y="2806"/>
                </a:lnTo>
                <a:lnTo>
                  <a:pt x="2385" y="2810"/>
                </a:lnTo>
                <a:lnTo>
                  <a:pt x="2397" y="2813"/>
                </a:lnTo>
                <a:lnTo>
                  <a:pt x="2408" y="2816"/>
                </a:lnTo>
                <a:lnTo>
                  <a:pt x="2420" y="2818"/>
                </a:lnTo>
                <a:lnTo>
                  <a:pt x="2432" y="2819"/>
                </a:lnTo>
                <a:lnTo>
                  <a:pt x="2445" y="2820"/>
                </a:lnTo>
                <a:lnTo>
                  <a:pt x="2457" y="2820"/>
                </a:lnTo>
                <a:lnTo>
                  <a:pt x="2469" y="2820"/>
                </a:lnTo>
                <a:lnTo>
                  <a:pt x="2482" y="2819"/>
                </a:lnTo>
                <a:lnTo>
                  <a:pt x="2494" y="2818"/>
                </a:lnTo>
                <a:lnTo>
                  <a:pt x="2506" y="2816"/>
                </a:lnTo>
                <a:lnTo>
                  <a:pt x="2517" y="2813"/>
                </a:lnTo>
                <a:lnTo>
                  <a:pt x="2529" y="2810"/>
                </a:lnTo>
                <a:lnTo>
                  <a:pt x="2541" y="2806"/>
                </a:lnTo>
                <a:lnTo>
                  <a:pt x="2552" y="2801"/>
                </a:lnTo>
                <a:lnTo>
                  <a:pt x="2563" y="2797"/>
                </a:lnTo>
                <a:lnTo>
                  <a:pt x="2575" y="2791"/>
                </a:lnTo>
                <a:lnTo>
                  <a:pt x="2585" y="2786"/>
                </a:lnTo>
                <a:lnTo>
                  <a:pt x="2596" y="2779"/>
                </a:lnTo>
                <a:lnTo>
                  <a:pt x="2606" y="2772"/>
                </a:lnTo>
                <a:lnTo>
                  <a:pt x="2616" y="2764"/>
                </a:lnTo>
                <a:lnTo>
                  <a:pt x="2626" y="2756"/>
                </a:lnTo>
                <a:lnTo>
                  <a:pt x="2636" y="2747"/>
                </a:lnTo>
                <a:lnTo>
                  <a:pt x="2645" y="2737"/>
                </a:lnTo>
                <a:lnTo>
                  <a:pt x="2652" y="2729"/>
                </a:lnTo>
                <a:lnTo>
                  <a:pt x="3087" y="2201"/>
                </a:lnTo>
                <a:lnTo>
                  <a:pt x="3095" y="2191"/>
                </a:lnTo>
                <a:lnTo>
                  <a:pt x="3102" y="2180"/>
                </a:lnTo>
                <a:lnTo>
                  <a:pt x="3109" y="2171"/>
                </a:lnTo>
                <a:lnTo>
                  <a:pt x="3115" y="2159"/>
                </a:lnTo>
                <a:lnTo>
                  <a:pt x="3121" y="2147"/>
                </a:lnTo>
                <a:lnTo>
                  <a:pt x="3126" y="2136"/>
                </a:lnTo>
                <a:lnTo>
                  <a:pt x="3130" y="2124"/>
                </a:lnTo>
                <a:lnTo>
                  <a:pt x="3134" y="2113"/>
                </a:lnTo>
                <a:lnTo>
                  <a:pt x="3137" y="2101"/>
                </a:lnTo>
                <a:lnTo>
                  <a:pt x="3140" y="2089"/>
                </a:lnTo>
                <a:lnTo>
                  <a:pt x="3142" y="2077"/>
                </a:lnTo>
                <a:lnTo>
                  <a:pt x="3143" y="2065"/>
                </a:lnTo>
                <a:lnTo>
                  <a:pt x="3144" y="2053"/>
                </a:lnTo>
                <a:lnTo>
                  <a:pt x="3144" y="2040"/>
                </a:lnTo>
                <a:lnTo>
                  <a:pt x="3144" y="2028"/>
                </a:lnTo>
                <a:lnTo>
                  <a:pt x="3143" y="2016"/>
                </a:lnTo>
                <a:lnTo>
                  <a:pt x="3142" y="2004"/>
                </a:lnTo>
                <a:lnTo>
                  <a:pt x="3140" y="1992"/>
                </a:lnTo>
                <a:lnTo>
                  <a:pt x="3137" y="1980"/>
                </a:lnTo>
                <a:lnTo>
                  <a:pt x="3133" y="1968"/>
                </a:lnTo>
                <a:lnTo>
                  <a:pt x="3130" y="1957"/>
                </a:lnTo>
                <a:lnTo>
                  <a:pt x="3126" y="1944"/>
                </a:lnTo>
                <a:lnTo>
                  <a:pt x="3121" y="1933"/>
                </a:lnTo>
                <a:lnTo>
                  <a:pt x="3116" y="1922"/>
                </a:lnTo>
                <a:lnTo>
                  <a:pt x="3109" y="1911"/>
                </a:lnTo>
                <a:lnTo>
                  <a:pt x="3102" y="1901"/>
                </a:lnTo>
                <a:lnTo>
                  <a:pt x="3096" y="1890"/>
                </a:lnTo>
                <a:lnTo>
                  <a:pt x="3088" y="1880"/>
                </a:lnTo>
                <a:lnTo>
                  <a:pt x="3080" y="1871"/>
                </a:lnTo>
                <a:lnTo>
                  <a:pt x="3072" y="1862"/>
                </a:lnTo>
                <a:lnTo>
                  <a:pt x="3062" y="1853"/>
                </a:lnTo>
                <a:lnTo>
                  <a:pt x="3052" y="1844"/>
                </a:lnTo>
                <a:lnTo>
                  <a:pt x="2417" y="1320"/>
                </a:lnTo>
                <a:lnTo>
                  <a:pt x="2478" y="1245"/>
                </a:lnTo>
                <a:lnTo>
                  <a:pt x="2486" y="1235"/>
                </a:lnTo>
                <a:lnTo>
                  <a:pt x="2494" y="1224"/>
                </a:lnTo>
                <a:lnTo>
                  <a:pt x="2500" y="1213"/>
                </a:lnTo>
                <a:lnTo>
                  <a:pt x="2507" y="1202"/>
                </a:lnTo>
                <a:lnTo>
                  <a:pt x="2512" y="1191"/>
                </a:lnTo>
                <a:lnTo>
                  <a:pt x="2518" y="1180"/>
                </a:lnTo>
                <a:lnTo>
                  <a:pt x="2522" y="1168"/>
                </a:lnTo>
                <a:lnTo>
                  <a:pt x="2526" y="1156"/>
                </a:lnTo>
                <a:lnTo>
                  <a:pt x="2529" y="1145"/>
                </a:lnTo>
                <a:lnTo>
                  <a:pt x="2531" y="1133"/>
                </a:lnTo>
                <a:lnTo>
                  <a:pt x="2533" y="1121"/>
                </a:lnTo>
                <a:lnTo>
                  <a:pt x="2534" y="1108"/>
                </a:lnTo>
                <a:lnTo>
                  <a:pt x="2536" y="1096"/>
                </a:lnTo>
                <a:lnTo>
                  <a:pt x="2536" y="1083"/>
                </a:lnTo>
                <a:lnTo>
                  <a:pt x="2536" y="1071"/>
                </a:lnTo>
                <a:lnTo>
                  <a:pt x="2534" y="1059"/>
                </a:lnTo>
                <a:lnTo>
                  <a:pt x="2533" y="1047"/>
                </a:lnTo>
                <a:lnTo>
                  <a:pt x="2531" y="1035"/>
                </a:lnTo>
                <a:lnTo>
                  <a:pt x="2529" y="1024"/>
                </a:lnTo>
                <a:lnTo>
                  <a:pt x="2526" y="1011"/>
                </a:lnTo>
                <a:lnTo>
                  <a:pt x="2522" y="999"/>
                </a:lnTo>
                <a:lnTo>
                  <a:pt x="2518" y="988"/>
                </a:lnTo>
                <a:lnTo>
                  <a:pt x="2512" y="977"/>
                </a:lnTo>
                <a:lnTo>
                  <a:pt x="2507" y="966"/>
                </a:lnTo>
                <a:lnTo>
                  <a:pt x="2501" y="955"/>
                </a:lnTo>
                <a:lnTo>
                  <a:pt x="2495" y="944"/>
                </a:lnTo>
                <a:lnTo>
                  <a:pt x="2488" y="934"/>
                </a:lnTo>
                <a:lnTo>
                  <a:pt x="2480" y="924"/>
                </a:lnTo>
                <a:lnTo>
                  <a:pt x="2472" y="914"/>
                </a:lnTo>
                <a:lnTo>
                  <a:pt x="2463" y="904"/>
                </a:lnTo>
                <a:lnTo>
                  <a:pt x="2454" y="896"/>
                </a:lnTo>
                <a:lnTo>
                  <a:pt x="2444" y="888"/>
                </a:lnTo>
                <a:lnTo>
                  <a:pt x="2006" y="527"/>
                </a:lnTo>
                <a:lnTo>
                  <a:pt x="1996" y="518"/>
                </a:lnTo>
                <a:lnTo>
                  <a:pt x="1985" y="512"/>
                </a:lnTo>
                <a:lnTo>
                  <a:pt x="1974" y="504"/>
                </a:lnTo>
                <a:lnTo>
                  <a:pt x="1963" y="499"/>
                </a:lnTo>
                <a:lnTo>
                  <a:pt x="1952" y="493"/>
                </a:lnTo>
                <a:lnTo>
                  <a:pt x="1941" y="488"/>
                </a:lnTo>
                <a:lnTo>
                  <a:pt x="1929" y="483"/>
                </a:lnTo>
                <a:lnTo>
                  <a:pt x="1917" y="480"/>
                </a:lnTo>
                <a:lnTo>
                  <a:pt x="1906" y="476"/>
                </a:lnTo>
                <a:lnTo>
                  <a:pt x="1894" y="473"/>
                </a:lnTo>
                <a:lnTo>
                  <a:pt x="1882" y="472"/>
                </a:lnTo>
                <a:lnTo>
                  <a:pt x="1870" y="470"/>
                </a:lnTo>
                <a:lnTo>
                  <a:pt x="1857" y="470"/>
                </a:lnTo>
                <a:lnTo>
                  <a:pt x="1844" y="469"/>
                </a:lnTo>
                <a:lnTo>
                  <a:pt x="1832" y="470"/>
                </a:lnTo>
                <a:lnTo>
                  <a:pt x="1820" y="470"/>
                </a:lnTo>
                <a:lnTo>
                  <a:pt x="1808" y="472"/>
                </a:lnTo>
                <a:lnTo>
                  <a:pt x="1796" y="473"/>
                </a:lnTo>
                <a:lnTo>
                  <a:pt x="1785" y="476"/>
                </a:lnTo>
                <a:lnTo>
                  <a:pt x="1772" y="480"/>
                </a:lnTo>
                <a:lnTo>
                  <a:pt x="1760" y="483"/>
                </a:lnTo>
                <a:lnTo>
                  <a:pt x="1749" y="488"/>
                </a:lnTo>
                <a:lnTo>
                  <a:pt x="1738" y="492"/>
                </a:lnTo>
                <a:lnTo>
                  <a:pt x="1727" y="497"/>
                </a:lnTo>
                <a:lnTo>
                  <a:pt x="1716" y="504"/>
                </a:lnTo>
                <a:lnTo>
                  <a:pt x="1705" y="511"/>
                </a:lnTo>
                <a:lnTo>
                  <a:pt x="1695" y="517"/>
                </a:lnTo>
                <a:lnTo>
                  <a:pt x="1685" y="525"/>
                </a:lnTo>
                <a:lnTo>
                  <a:pt x="1675" y="534"/>
                </a:lnTo>
                <a:lnTo>
                  <a:pt x="1666" y="543"/>
                </a:lnTo>
                <a:lnTo>
                  <a:pt x="1657" y="551"/>
                </a:lnTo>
                <a:lnTo>
                  <a:pt x="1649" y="561"/>
                </a:lnTo>
                <a:lnTo>
                  <a:pt x="768" y="1630"/>
                </a:lnTo>
                <a:lnTo>
                  <a:pt x="760" y="1641"/>
                </a:lnTo>
                <a:lnTo>
                  <a:pt x="752" y="1651"/>
                </a:lnTo>
                <a:lnTo>
                  <a:pt x="745" y="1662"/>
                </a:lnTo>
                <a:lnTo>
                  <a:pt x="739" y="1674"/>
                </a:lnTo>
                <a:lnTo>
                  <a:pt x="733" y="1685"/>
                </a:lnTo>
                <a:lnTo>
                  <a:pt x="728" y="1696"/>
                </a:lnTo>
                <a:lnTo>
                  <a:pt x="724" y="1708"/>
                </a:lnTo>
                <a:lnTo>
                  <a:pt x="719" y="1721"/>
                </a:lnTo>
                <a:lnTo>
                  <a:pt x="716" y="1733"/>
                </a:lnTo>
                <a:lnTo>
                  <a:pt x="714" y="1745"/>
                </a:lnTo>
                <a:lnTo>
                  <a:pt x="712" y="1757"/>
                </a:lnTo>
                <a:lnTo>
                  <a:pt x="711" y="1769"/>
                </a:lnTo>
                <a:lnTo>
                  <a:pt x="709" y="1781"/>
                </a:lnTo>
                <a:lnTo>
                  <a:pt x="709" y="1793"/>
                </a:lnTo>
                <a:lnTo>
                  <a:pt x="709" y="1805"/>
                </a:lnTo>
                <a:lnTo>
                  <a:pt x="711" y="1818"/>
                </a:lnTo>
                <a:lnTo>
                  <a:pt x="712" y="1830"/>
                </a:lnTo>
                <a:lnTo>
                  <a:pt x="714" y="1841"/>
                </a:lnTo>
                <a:lnTo>
                  <a:pt x="717" y="1853"/>
                </a:lnTo>
                <a:lnTo>
                  <a:pt x="720" y="1865"/>
                </a:lnTo>
                <a:lnTo>
                  <a:pt x="724" y="1876"/>
                </a:lnTo>
                <a:lnTo>
                  <a:pt x="728" y="1888"/>
                </a:lnTo>
                <a:lnTo>
                  <a:pt x="734" y="1899"/>
                </a:lnTo>
                <a:lnTo>
                  <a:pt x="739" y="1910"/>
                </a:lnTo>
                <a:lnTo>
                  <a:pt x="745" y="1921"/>
                </a:lnTo>
                <a:lnTo>
                  <a:pt x="751" y="1931"/>
                </a:lnTo>
                <a:lnTo>
                  <a:pt x="759" y="1941"/>
                </a:lnTo>
                <a:lnTo>
                  <a:pt x="767" y="1951"/>
                </a:lnTo>
                <a:lnTo>
                  <a:pt x="774" y="1961"/>
                </a:lnTo>
                <a:lnTo>
                  <a:pt x="783" y="1970"/>
                </a:lnTo>
                <a:lnTo>
                  <a:pt x="792" y="1980"/>
                </a:lnTo>
                <a:lnTo>
                  <a:pt x="802" y="1987"/>
                </a:lnTo>
                <a:close/>
                <a:moveTo>
                  <a:pt x="963" y="134"/>
                </a:moveTo>
                <a:lnTo>
                  <a:pt x="986" y="153"/>
                </a:lnTo>
                <a:lnTo>
                  <a:pt x="1008" y="174"/>
                </a:lnTo>
                <a:lnTo>
                  <a:pt x="1028" y="196"/>
                </a:lnTo>
                <a:lnTo>
                  <a:pt x="1047" y="218"/>
                </a:lnTo>
                <a:lnTo>
                  <a:pt x="1066" y="242"/>
                </a:lnTo>
                <a:lnTo>
                  <a:pt x="1082" y="266"/>
                </a:lnTo>
                <a:lnTo>
                  <a:pt x="1096" y="290"/>
                </a:lnTo>
                <a:lnTo>
                  <a:pt x="1111" y="315"/>
                </a:lnTo>
                <a:lnTo>
                  <a:pt x="1124" y="341"/>
                </a:lnTo>
                <a:lnTo>
                  <a:pt x="1135" y="367"/>
                </a:lnTo>
                <a:lnTo>
                  <a:pt x="1145" y="394"/>
                </a:lnTo>
                <a:lnTo>
                  <a:pt x="1154" y="421"/>
                </a:lnTo>
                <a:lnTo>
                  <a:pt x="1160" y="448"/>
                </a:lnTo>
                <a:lnTo>
                  <a:pt x="1167" y="475"/>
                </a:lnTo>
                <a:lnTo>
                  <a:pt x="1171" y="504"/>
                </a:lnTo>
                <a:lnTo>
                  <a:pt x="1175" y="532"/>
                </a:lnTo>
                <a:lnTo>
                  <a:pt x="1177" y="560"/>
                </a:lnTo>
                <a:lnTo>
                  <a:pt x="1178" y="588"/>
                </a:lnTo>
                <a:lnTo>
                  <a:pt x="1177" y="617"/>
                </a:lnTo>
                <a:lnTo>
                  <a:pt x="1175" y="644"/>
                </a:lnTo>
                <a:lnTo>
                  <a:pt x="1171" y="673"/>
                </a:lnTo>
                <a:lnTo>
                  <a:pt x="1167" y="700"/>
                </a:lnTo>
                <a:lnTo>
                  <a:pt x="1160" y="729"/>
                </a:lnTo>
                <a:lnTo>
                  <a:pt x="1154" y="757"/>
                </a:lnTo>
                <a:lnTo>
                  <a:pt x="1145" y="784"/>
                </a:lnTo>
                <a:lnTo>
                  <a:pt x="1134" y="811"/>
                </a:lnTo>
                <a:lnTo>
                  <a:pt x="1123" y="837"/>
                </a:lnTo>
                <a:lnTo>
                  <a:pt x="1110" y="864"/>
                </a:lnTo>
                <a:lnTo>
                  <a:pt x="1095" y="889"/>
                </a:lnTo>
                <a:lnTo>
                  <a:pt x="1080" y="914"/>
                </a:lnTo>
                <a:lnTo>
                  <a:pt x="1062" y="939"/>
                </a:lnTo>
                <a:lnTo>
                  <a:pt x="1044" y="963"/>
                </a:lnTo>
                <a:lnTo>
                  <a:pt x="1024" y="985"/>
                </a:lnTo>
                <a:lnTo>
                  <a:pt x="1003" y="1007"/>
                </a:lnTo>
                <a:lnTo>
                  <a:pt x="982" y="1028"/>
                </a:lnTo>
                <a:lnTo>
                  <a:pt x="959" y="1047"/>
                </a:lnTo>
                <a:lnTo>
                  <a:pt x="935" y="1064"/>
                </a:lnTo>
                <a:lnTo>
                  <a:pt x="912" y="1081"/>
                </a:lnTo>
                <a:lnTo>
                  <a:pt x="887" y="1096"/>
                </a:lnTo>
                <a:lnTo>
                  <a:pt x="862" y="1110"/>
                </a:lnTo>
                <a:lnTo>
                  <a:pt x="836" y="1123"/>
                </a:lnTo>
                <a:lnTo>
                  <a:pt x="810" y="1134"/>
                </a:lnTo>
                <a:lnTo>
                  <a:pt x="783" y="1144"/>
                </a:lnTo>
                <a:lnTo>
                  <a:pt x="757" y="1153"/>
                </a:lnTo>
                <a:lnTo>
                  <a:pt x="729" y="1160"/>
                </a:lnTo>
                <a:lnTo>
                  <a:pt x="702" y="1166"/>
                </a:lnTo>
                <a:lnTo>
                  <a:pt x="674" y="1171"/>
                </a:lnTo>
                <a:lnTo>
                  <a:pt x="645" y="1175"/>
                </a:lnTo>
                <a:lnTo>
                  <a:pt x="618" y="1176"/>
                </a:lnTo>
                <a:lnTo>
                  <a:pt x="589" y="1177"/>
                </a:lnTo>
                <a:lnTo>
                  <a:pt x="561" y="1177"/>
                </a:lnTo>
                <a:lnTo>
                  <a:pt x="533" y="1175"/>
                </a:lnTo>
                <a:lnTo>
                  <a:pt x="504" y="1171"/>
                </a:lnTo>
                <a:lnTo>
                  <a:pt x="477" y="1166"/>
                </a:lnTo>
                <a:lnTo>
                  <a:pt x="449" y="1160"/>
                </a:lnTo>
                <a:lnTo>
                  <a:pt x="422" y="1153"/>
                </a:lnTo>
                <a:lnTo>
                  <a:pt x="394" y="1144"/>
                </a:lnTo>
                <a:lnTo>
                  <a:pt x="366" y="1134"/>
                </a:lnTo>
                <a:lnTo>
                  <a:pt x="340" y="1122"/>
                </a:lnTo>
                <a:lnTo>
                  <a:pt x="314" y="1108"/>
                </a:lnTo>
                <a:lnTo>
                  <a:pt x="288" y="1094"/>
                </a:lnTo>
                <a:lnTo>
                  <a:pt x="263" y="1079"/>
                </a:lnTo>
                <a:lnTo>
                  <a:pt x="239" y="1061"/>
                </a:lnTo>
                <a:lnTo>
                  <a:pt x="215" y="1042"/>
                </a:lnTo>
                <a:lnTo>
                  <a:pt x="192" y="1022"/>
                </a:lnTo>
                <a:lnTo>
                  <a:pt x="170" y="1001"/>
                </a:lnTo>
                <a:lnTo>
                  <a:pt x="150" y="981"/>
                </a:lnTo>
                <a:lnTo>
                  <a:pt x="130" y="957"/>
                </a:lnTo>
                <a:lnTo>
                  <a:pt x="113" y="934"/>
                </a:lnTo>
                <a:lnTo>
                  <a:pt x="96" y="911"/>
                </a:lnTo>
                <a:lnTo>
                  <a:pt x="82" y="887"/>
                </a:lnTo>
                <a:lnTo>
                  <a:pt x="68" y="861"/>
                </a:lnTo>
                <a:lnTo>
                  <a:pt x="54" y="835"/>
                </a:lnTo>
                <a:lnTo>
                  <a:pt x="43" y="810"/>
                </a:lnTo>
                <a:lnTo>
                  <a:pt x="33" y="783"/>
                </a:lnTo>
                <a:lnTo>
                  <a:pt x="25" y="756"/>
                </a:lnTo>
                <a:lnTo>
                  <a:pt x="18" y="728"/>
                </a:lnTo>
                <a:lnTo>
                  <a:pt x="11" y="700"/>
                </a:lnTo>
                <a:lnTo>
                  <a:pt x="7" y="673"/>
                </a:lnTo>
                <a:lnTo>
                  <a:pt x="4" y="645"/>
                </a:lnTo>
                <a:lnTo>
                  <a:pt x="1" y="617"/>
                </a:lnTo>
                <a:lnTo>
                  <a:pt x="0" y="588"/>
                </a:lnTo>
                <a:lnTo>
                  <a:pt x="1" y="560"/>
                </a:lnTo>
                <a:lnTo>
                  <a:pt x="4" y="532"/>
                </a:lnTo>
                <a:lnTo>
                  <a:pt x="7" y="504"/>
                </a:lnTo>
                <a:lnTo>
                  <a:pt x="11" y="475"/>
                </a:lnTo>
                <a:lnTo>
                  <a:pt x="18" y="448"/>
                </a:lnTo>
                <a:lnTo>
                  <a:pt x="25" y="420"/>
                </a:lnTo>
                <a:lnTo>
                  <a:pt x="33" y="393"/>
                </a:lnTo>
                <a:lnTo>
                  <a:pt x="44" y="366"/>
                </a:lnTo>
                <a:lnTo>
                  <a:pt x="55" y="340"/>
                </a:lnTo>
                <a:lnTo>
                  <a:pt x="69" y="313"/>
                </a:lnTo>
                <a:lnTo>
                  <a:pt x="83" y="288"/>
                </a:lnTo>
                <a:lnTo>
                  <a:pt x="100" y="263"/>
                </a:lnTo>
                <a:lnTo>
                  <a:pt x="116" y="238"/>
                </a:lnTo>
                <a:lnTo>
                  <a:pt x="135" y="214"/>
                </a:lnTo>
                <a:lnTo>
                  <a:pt x="155" y="191"/>
                </a:lnTo>
                <a:lnTo>
                  <a:pt x="176" y="169"/>
                </a:lnTo>
                <a:lnTo>
                  <a:pt x="198" y="149"/>
                </a:lnTo>
                <a:lnTo>
                  <a:pt x="220" y="130"/>
                </a:lnTo>
                <a:lnTo>
                  <a:pt x="243" y="113"/>
                </a:lnTo>
                <a:lnTo>
                  <a:pt x="267" y="96"/>
                </a:lnTo>
                <a:lnTo>
                  <a:pt x="291" y="81"/>
                </a:lnTo>
                <a:lnTo>
                  <a:pt x="317" y="66"/>
                </a:lnTo>
                <a:lnTo>
                  <a:pt x="342" y="54"/>
                </a:lnTo>
                <a:lnTo>
                  <a:pt x="369" y="42"/>
                </a:lnTo>
                <a:lnTo>
                  <a:pt x="395" y="32"/>
                </a:lnTo>
                <a:lnTo>
                  <a:pt x="422" y="24"/>
                </a:lnTo>
                <a:lnTo>
                  <a:pt x="449" y="17"/>
                </a:lnTo>
                <a:lnTo>
                  <a:pt x="477" y="10"/>
                </a:lnTo>
                <a:lnTo>
                  <a:pt x="504" y="6"/>
                </a:lnTo>
                <a:lnTo>
                  <a:pt x="533" y="2"/>
                </a:lnTo>
                <a:lnTo>
                  <a:pt x="561" y="0"/>
                </a:lnTo>
                <a:lnTo>
                  <a:pt x="589" y="0"/>
                </a:lnTo>
                <a:lnTo>
                  <a:pt x="617" y="0"/>
                </a:lnTo>
                <a:lnTo>
                  <a:pt x="645" y="2"/>
                </a:lnTo>
                <a:lnTo>
                  <a:pt x="674" y="6"/>
                </a:lnTo>
                <a:lnTo>
                  <a:pt x="702" y="10"/>
                </a:lnTo>
                <a:lnTo>
                  <a:pt x="729" y="17"/>
                </a:lnTo>
                <a:lnTo>
                  <a:pt x="757" y="24"/>
                </a:lnTo>
                <a:lnTo>
                  <a:pt x="784" y="33"/>
                </a:lnTo>
                <a:lnTo>
                  <a:pt x="812" y="43"/>
                </a:lnTo>
                <a:lnTo>
                  <a:pt x="838" y="55"/>
                </a:lnTo>
                <a:lnTo>
                  <a:pt x="864" y="67"/>
                </a:lnTo>
                <a:lnTo>
                  <a:pt x="890" y="82"/>
                </a:lnTo>
                <a:lnTo>
                  <a:pt x="915" y="98"/>
                </a:lnTo>
                <a:lnTo>
                  <a:pt x="940" y="115"/>
                </a:lnTo>
                <a:lnTo>
                  <a:pt x="963" y="134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1" name="Freeform 12"/>
          <p:cNvSpPr>
            <a:spLocks noEditPoints="1"/>
          </p:cNvSpPr>
          <p:nvPr/>
        </p:nvSpPr>
        <p:spPr bwMode="auto">
          <a:xfrm>
            <a:off x="3706281" y="4449766"/>
            <a:ext cx="193675" cy="282575"/>
          </a:xfrm>
          <a:custGeom>
            <a:avLst/>
            <a:gdLst>
              <a:gd name="T0" fmla="*/ 2147483646 w 2351"/>
              <a:gd name="T1" fmla="*/ 2147483646 h 3411"/>
              <a:gd name="T2" fmla="*/ 2147483646 w 2351"/>
              <a:gd name="T3" fmla="*/ 2147483646 h 3411"/>
              <a:gd name="T4" fmla="*/ 2147483646 w 2351"/>
              <a:gd name="T5" fmla="*/ 2147483646 h 3411"/>
              <a:gd name="T6" fmla="*/ 2147483646 w 2351"/>
              <a:gd name="T7" fmla="*/ 2147483646 h 3411"/>
              <a:gd name="T8" fmla="*/ 2147483646 w 2351"/>
              <a:gd name="T9" fmla="*/ 2147483646 h 3411"/>
              <a:gd name="T10" fmla="*/ 2147483646 w 2351"/>
              <a:gd name="T11" fmla="*/ 2147483646 h 3411"/>
              <a:gd name="T12" fmla="*/ 2147483646 w 2351"/>
              <a:gd name="T13" fmla="*/ 2147483646 h 3411"/>
              <a:gd name="T14" fmla="*/ 2147483646 w 2351"/>
              <a:gd name="T15" fmla="*/ 2147483646 h 3411"/>
              <a:gd name="T16" fmla="*/ 2147483646 w 2351"/>
              <a:gd name="T17" fmla="*/ 2147483646 h 3411"/>
              <a:gd name="T18" fmla="*/ 2147483646 w 2351"/>
              <a:gd name="T19" fmla="*/ 2147483646 h 3411"/>
              <a:gd name="T20" fmla="*/ 2147483646 w 2351"/>
              <a:gd name="T21" fmla="*/ 2147483646 h 3411"/>
              <a:gd name="T22" fmla="*/ 2147483646 w 2351"/>
              <a:gd name="T23" fmla="*/ 2147483646 h 3411"/>
              <a:gd name="T24" fmla="*/ 2147483646 w 2351"/>
              <a:gd name="T25" fmla="*/ 2147483646 h 3411"/>
              <a:gd name="T26" fmla="*/ 2147483646 w 2351"/>
              <a:gd name="T27" fmla="*/ 2147483646 h 3411"/>
              <a:gd name="T28" fmla="*/ 2147483646 w 2351"/>
              <a:gd name="T29" fmla="*/ 2147483646 h 3411"/>
              <a:gd name="T30" fmla="*/ 2147483646 w 2351"/>
              <a:gd name="T31" fmla="*/ 2147483646 h 3411"/>
              <a:gd name="T32" fmla="*/ 2147483646 w 2351"/>
              <a:gd name="T33" fmla="*/ 2147483646 h 3411"/>
              <a:gd name="T34" fmla="*/ 2147483646 w 2351"/>
              <a:gd name="T35" fmla="*/ 2147483646 h 3411"/>
              <a:gd name="T36" fmla="*/ 2147483646 w 2351"/>
              <a:gd name="T37" fmla="*/ 2147483646 h 3411"/>
              <a:gd name="T38" fmla="*/ 2147483646 w 2351"/>
              <a:gd name="T39" fmla="*/ 2147483646 h 3411"/>
              <a:gd name="T40" fmla="*/ 2147483646 w 2351"/>
              <a:gd name="T41" fmla="*/ 2147483646 h 3411"/>
              <a:gd name="T42" fmla="*/ 2147483646 w 2351"/>
              <a:gd name="T43" fmla="*/ 2147483646 h 3411"/>
              <a:gd name="T44" fmla="*/ 2147483646 w 2351"/>
              <a:gd name="T45" fmla="*/ 2147483646 h 3411"/>
              <a:gd name="T46" fmla="*/ 2147483646 w 2351"/>
              <a:gd name="T47" fmla="*/ 2147483646 h 3411"/>
              <a:gd name="T48" fmla="*/ 2147483646 w 2351"/>
              <a:gd name="T49" fmla="*/ 2147483646 h 3411"/>
              <a:gd name="T50" fmla="*/ 2147483646 w 2351"/>
              <a:gd name="T51" fmla="*/ 2147483646 h 3411"/>
              <a:gd name="T52" fmla="*/ 2147483646 w 2351"/>
              <a:gd name="T53" fmla="*/ 2147483646 h 3411"/>
              <a:gd name="T54" fmla="*/ 2147483646 w 2351"/>
              <a:gd name="T55" fmla="*/ 2147483646 h 3411"/>
              <a:gd name="T56" fmla="*/ 2147483646 w 2351"/>
              <a:gd name="T57" fmla="*/ 2147483646 h 3411"/>
              <a:gd name="T58" fmla="*/ 2147483646 w 2351"/>
              <a:gd name="T59" fmla="*/ 2147483646 h 3411"/>
              <a:gd name="T60" fmla="*/ 2147483646 w 2351"/>
              <a:gd name="T61" fmla="*/ 2147483646 h 3411"/>
              <a:gd name="T62" fmla="*/ 2147483646 w 2351"/>
              <a:gd name="T63" fmla="*/ 2147483646 h 3411"/>
              <a:gd name="T64" fmla="*/ 2147483646 w 2351"/>
              <a:gd name="T65" fmla="*/ 2147483646 h 3411"/>
              <a:gd name="T66" fmla="*/ 2147483646 w 2351"/>
              <a:gd name="T67" fmla="*/ 2147483646 h 3411"/>
              <a:gd name="T68" fmla="*/ 2147483646 w 2351"/>
              <a:gd name="T69" fmla="*/ 2147483646 h 3411"/>
              <a:gd name="T70" fmla="*/ 2147483646 w 2351"/>
              <a:gd name="T71" fmla="*/ 2147483646 h 3411"/>
              <a:gd name="T72" fmla="*/ 2147483646 w 2351"/>
              <a:gd name="T73" fmla="*/ 2147483646 h 3411"/>
              <a:gd name="T74" fmla="*/ 2147483646 w 2351"/>
              <a:gd name="T75" fmla="*/ 2147483646 h 3411"/>
              <a:gd name="T76" fmla="*/ 2147483646 w 2351"/>
              <a:gd name="T77" fmla="*/ 2147483646 h 3411"/>
              <a:gd name="T78" fmla="*/ 2147483646 w 2351"/>
              <a:gd name="T79" fmla="*/ 2147483646 h 3411"/>
              <a:gd name="T80" fmla="*/ 2147483646 w 2351"/>
              <a:gd name="T81" fmla="*/ 2147483646 h 3411"/>
              <a:gd name="T82" fmla="*/ 2147483646 w 2351"/>
              <a:gd name="T83" fmla="*/ 2147483646 h 3411"/>
              <a:gd name="T84" fmla="*/ 2147483646 w 2351"/>
              <a:gd name="T85" fmla="*/ 2147483646 h 3411"/>
              <a:gd name="T86" fmla="*/ 2147483646 w 2351"/>
              <a:gd name="T87" fmla="*/ 2147483646 h 3411"/>
              <a:gd name="T88" fmla="*/ 876054469 w 2351"/>
              <a:gd name="T89" fmla="*/ 2147483646 h 3411"/>
              <a:gd name="T90" fmla="*/ 0 w 2351"/>
              <a:gd name="T91" fmla="*/ 2147483646 h 3411"/>
              <a:gd name="T92" fmla="*/ 1429529180 w 2351"/>
              <a:gd name="T93" fmla="*/ 2147483646 h 3411"/>
              <a:gd name="T94" fmla="*/ 2147483646 w 2351"/>
              <a:gd name="T95" fmla="*/ 2147483646 h 3411"/>
              <a:gd name="T96" fmla="*/ 2147483646 w 2351"/>
              <a:gd name="T97" fmla="*/ 2147483646 h 3411"/>
              <a:gd name="T98" fmla="*/ 2147483646 w 2351"/>
              <a:gd name="T99" fmla="*/ 1782355689 h 3411"/>
              <a:gd name="T100" fmla="*/ 2147483646 w 2351"/>
              <a:gd name="T101" fmla="*/ 47188865 h 3411"/>
              <a:gd name="T102" fmla="*/ 2147483646 w 2351"/>
              <a:gd name="T103" fmla="*/ 750465518 h 3411"/>
              <a:gd name="T104" fmla="*/ 2147483646 w 2351"/>
              <a:gd name="T105" fmla="*/ 2147483646 h 3411"/>
              <a:gd name="T106" fmla="*/ 2147483646 w 2351"/>
              <a:gd name="T107" fmla="*/ 2147483646 h 3411"/>
              <a:gd name="T108" fmla="*/ 2147483646 w 2351"/>
              <a:gd name="T109" fmla="*/ 2147483646 h 341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351" h="3411">
                <a:moveTo>
                  <a:pt x="212" y="1953"/>
                </a:moveTo>
                <a:lnTo>
                  <a:pt x="466" y="2465"/>
                </a:lnTo>
                <a:lnTo>
                  <a:pt x="473" y="2477"/>
                </a:lnTo>
                <a:lnTo>
                  <a:pt x="479" y="2488"/>
                </a:lnTo>
                <a:lnTo>
                  <a:pt x="486" y="2498"/>
                </a:lnTo>
                <a:lnTo>
                  <a:pt x="494" y="2509"/>
                </a:lnTo>
                <a:lnTo>
                  <a:pt x="501" y="2518"/>
                </a:lnTo>
                <a:lnTo>
                  <a:pt x="510" y="2528"/>
                </a:lnTo>
                <a:lnTo>
                  <a:pt x="519" y="2537"/>
                </a:lnTo>
                <a:lnTo>
                  <a:pt x="528" y="2545"/>
                </a:lnTo>
                <a:lnTo>
                  <a:pt x="538" y="2552"/>
                </a:lnTo>
                <a:lnTo>
                  <a:pt x="548" y="2560"/>
                </a:lnTo>
                <a:lnTo>
                  <a:pt x="558" y="2567"/>
                </a:lnTo>
                <a:lnTo>
                  <a:pt x="569" y="2573"/>
                </a:lnTo>
                <a:lnTo>
                  <a:pt x="579" y="2579"/>
                </a:lnTo>
                <a:lnTo>
                  <a:pt x="590" y="2584"/>
                </a:lnTo>
                <a:lnTo>
                  <a:pt x="602" y="2589"/>
                </a:lnTo>
                <a:lnTo>
                  <a:pt x="613" y="2593"/>
                </a:lnTo>
                <a:lnTo>
                  <a:pt x="625" y="2596"/>
                </a:lnTo>
                <a:lnTo>
                  <a:pt x="636" y="2600"/>
                </a:lnTo>
                <a:lnTo>
                  <a:pt x="648" y="2602"/>
                </a:lnTo>
                <a:lnTo>
                  <a:pt x="660" y="2604"/>
                </a:lnTo>
                <a:lnTo>
                  <a:pt x="672" y="2605"/>
                </a:lnTo>
                <a:lnTo>
                  <a:pt x="684" y="2606"/>
                </a:lnTo>
                <a:lnTo>
                  <a:pt x="698" y="2606"/>
                </a:lnTo>
                <a:lnTo>
                  <a:pt x="710" y="2606"/>
                </a:lnTo>
                <a:lnTo>
                  <a:pt x="722" y="2605"/>
                </a:lnTo>
                <a:lnTo>
                  <a:pt x="734" y="2603"/>
                </a:lnTo>
                <a:lnTo>
                  <a:pt x="746" y="2601"/>
                </a:lnTo>
                <a:lnTo>
                  <a:pt x="758" y="2598"/>
                </a:lnTo>
                <a:lnTo>
                  <a:pt x="770" y="2594"/>
                </a:lnTo>
                <a:lnTo>
                  <a:pt x="783" y="2590"/>
                </a:lnTo>
                <a:lnTo>
                  <a:pt x="795" y="2585"/>
                </a:lnTo>
                <a:lnTo>
                  <a:pt x="807" y="2580"/>
                </a:lnTo>
                <a:lnTo>
                  <a:pt x="894" y="2537"/>
                </a:lnTo>
                <a:lnTo>
                  <a:pt x="1259" y="3270"/>
                </a:lnTo>
                <a:lnTo>
                  <a:pt x="1265" y="3281"/>
                </a:lnTo>
                <a:lnTo>
                  <a:pt x="1271" y="3292"/>
                </a:lnTo>
                <a:lnTo>
                  <a:pt x="1279" y="3303"/>
                </a:lnTo>
                <a:lnTo>
                  <a:pt x="1287" y="3313"/>
                </a:lnTo>
                <a:lnTo>
                  <a:pt x="1294" y="3323"/>
                </a:lnTo>
                <a:lnTo>
                  <a:pt x="1303" y="3332"/>
                </a:lnTo>
                <a:lnTo>
                  <a:pt x="1312" y="3341"/>
                </a:lnTo>
                <a:lnTo>
                  <a:pt x="1321" y="3350"/>
                </a:lnTo>
                <a:lnTo>
                  <a:pt x="1331" y="3357"/>
                </a:lnTo>
                <a:lnTo>
                  <a:pt x="1341" y="3365"/>
                </a:lnTo>
                <a:lnTo>
                  <a:pt x="1351" y="3372"/>
                </a:lnTo>
                <a:lnTo>
                  <a:pt x="1360" y="3378"/>
                </a:lnTo>
                <a:lnTo>
                  <a:pt x="1371" y="3384"/>
                </a:lnTo>
                <a:lnTo>
                  <a:pt x="1383" y="3389"/>
                </a:lnTo>
                <a:lnTo>
                  <a:pt x="1394" y="3394"/>
                </a:lnTo>
                <a:lnTo>
                  <a:pt x="1406" y="3398"/>
                </a:lnTo>
                <a:lnTo>
                  <a:pt x="1417" y="3402"/>
                </a:lnTo>
                <a:lnTo>
                  <a:pt x="1429" y="3405"/>
                </a:lnTo>
                <a:lnTo>
                  <a:pt x="1441" y="3407"/>
                </a:lnTo>
                <a:lnTo>
                  <a:pt x="1453" y="3409"/>
                </a:lnTo>
                <a:lnTo>
                  <a:pt x="1465" y="3410"/>
                </a:lnTo>
                <a:lnTo>
                  <a:pt x="1477" y="3411"/>
                </a:lnTo>
                <a:lnTo>
                  <a:pt x="1489" y="3411"/>
                </a:lnTo>
                <a:lnTo>
                  <a:pt x="1502" y="3410"/>
                </a:lnTo>
                <a:lnTo>
                  <a:pt x="1515" y="3409"/>
                </a:lnTo>
                <a:lnTo>
                  <a:pt x="1527" y="3408"/>
                </a:lnTo>
                <a:lnTo>
                  <a:pt x="1539" y="3406"/>
                </a:lnTo>
                <a:lnTo>
                  <a:pt x="1551" y="3403"/>
                </a:lnTo>
                <a:lnTo>
                  <a:pt x="1563" y="3399"/>
                </a:lnTo>
                <a:lnTo>
                  <a:pt x="1575" y="3395"/>
                </a:lnTo>
                <a:lnTo>
                  <a:pt x="1588" y="3390"/>
                </a:lnTo>
                <a:lnTo>
                  <a:pt x="1600" y="3385"/>
                </a:lnTo>
                <a:lnTo>
                  <a:pt x="2210" y="3082"/>
                </a:lnTo>
                <a:lnTo>
                  <a:pt x="2222" y="3075"/>
                </a:lnTo>
                <a:lnTo>
                  <a:pt x="2233" y="3068"/>
                </a:lnTo>
                <a:lnTo>
                  <a:pt x="2243" y="3062"/>
                </a:lnTo>
                <a:lnTo>
                  <a:pt x="2254" y="3054"/>
                </a:lnTo>
                <a:lnTo>
                  <a:pt x="2263" y="3046"/>
                </a:lnTo>
                <a:lnTo>
                  <a:pt x="2272" y="3038"/>
                </a:lnTo>
                <a:lnTo>
                  <a:pt x="2281" y="3029"/>
                </a:lnTo>
                <a:lnTo>
                  <a:pt x="2289" y="3019"/>
                </a:lnTo>
                <a:lnTo>
                  <a:pt x="2297" y="3010"/>
                </a:lnTo>
                <a:lnTo>
                  <a:pt x="2304" y="3000"/>
                </a:lnTo>
                <a:lnTo>
                  <a:pt x="2311" y="2990"/>
                </a:lnTo>
                <a:lnTo>
                  <a:pt x="2318" y="2979"/>
                </a:lnTo>
                <a:lnTo>
                  <a:pt x="2323" y="2968"/>
                </a:lnTo>
                <a:lnTo>
                  <a:pt x="2329" y="2957"/>
                </a:lnTo>
                <a:lnTo>
                  <a:pt x="2333" y="2946"/>
                </a:lnTo>
                <a:lnTo>
                  <a:pt x="2338" y="2935"/>
                </a:lnTo>
                <a:lnTo>
                  <a:pt x="2341" y="2923"/>
                </a:lnTo>
                <a:lnTo>
                  <a:pt x="2344" y="2911"/>
                </a:lnTo>
                <a:lnTo>
                  <a:pt x="2346" y="2899"/>
                </a:lnTo>
                <a:lnTo>
                  <a:pt x="2349" y="2886"/>
                </a:lnTo>
                <a:lnTo>
                  <a:pt x="2350" y="2874"/>
                </a:lnTo>
                <a:lnTo>
                  <a:pt x="2351" y="2862"/>
                </a:lnTo>
                <a:lnTo>
                  <a:pt x="2351" y="2850"/>
                </a:lnTo>
                <a:lnTo>
                  <a:pt x="2351" y="2838"/>
                </a:lnTo>
                <a:lnTo>
                  <a:pt x="2350" y="2826"/>
                </a:lnTo>
                <a:lnTo>
                  <a:pt x="2347" y="2814"/>
                </a:lnTo>
                <a:lnTo>
                  <a:pt x="2345" y="2800"/>
                </a:lnTo>
                <a:lnTo>
                  <a:pt x="2342" y="2788"/>
                </a:lnTo>
                <a:lnTo>
                  <a:pt x="2339" y="2776"/>
                </a:lnTo>
                <a:lnTo>
                  <a:pt x="2334" y="2764"/>
                </a:lnTo>
                <a:lnTo>
                  <a:pt x="2330" y="2752"/>
                </a:lnTo>
                <a:lnTo>
                  <a:pt x="2324" y="2741"/>
                </a:lnTo>
                <a:lnTo>
                  <a:pt x="1958" y="2003"/>
                </a:lnTo>
                <a:lnTo>
                  <a:pt x="2045" y="1960"/>
                </a:lnTo>
                <a:lnTo>
                  <a:pt x="2056" y="1953"/>
                </a:lnTo>
                <a:lnTo>
                  <a:pt x="2067" y="1947"/>
                </a:lnTo>
                <a:lnTo>
                  <a:pt x="2078" y="1940"/>
                </a:lnTo>
                <a:lnTo>
                  <a:pt x="2088" y="1932"/>
                </a:lnTo>
                <a:lnTo>
                  <a:pt x="2098" y="1925"/>
                </a:lnTo>
                <a:lnTo>
                  <a:pt x="2107" y="1916"/>
                </a:lnTo>
                <a:lnTo>
                  <a:pt x="2116" y="1907"/>
                </a:lnTo>
                <a:lnTo>
                  <a:pt x="2125" y="1898"/>
                </a:lnTo>
                <a:lnTo>
                  <a:pt x="2132" y="1888"/>
                </a:lnTo>
                <a:lnTo>
                  <a:pt x="2139" y="1878"/>
                </a:lnTo>
                <a:lnTo>
                  <a:pt x="2147" y="1869"/>
                </a:lnTo>
                <a:lnTo>
                  <a:pt x="2152" y="1857"/>
                </a:lnTo>
                <a:lnTo>
                  <a:pt x="2159" y="1846"/>
                </a:lnTo>
                <a:lnTo>
                  <a:pt x="2163" y="1835"/>
                </a:lnTo>
                <a:lnTo>
                  <a:pt x="2169" y="1824"/>
                </a:lnTo>
                <a:lnTo>
                  <a:pt x="2172" y="1813"/>
                </a:lnTo>
                <a:lnTo>
                  <a:pt x="2177" y="1801"/>
                </a:lnTo>
                <a:lnTo>
                  <a:pt x="2179" y="1789"/>
                </a:lnTo>
                <a:lnTo>
                  <a:pt x="2182" y="1777"/>
                </a:lnTo>
                <a:lnTo>
                  <a:pt x="2183" y="1766"/>
                </a:lnTo>
                <a:lnTo>
                  <a:pt x="2185" y="1753"/>
                </a:lnTo>
                <a:lnTo>
                  <a:pt x="2185" y="1741"/>
                </a:lnTo>
                <a:lnTo>
                  <a:pt x="2185" y="1728"/>
                </a:lnTo>
                <a:lnTo>
                  <a:pt x="2185" y="1716"/>
                </a:lnTo>
                <a:lnTo>
                  <a:pt x="2184" y="1704"/>
                </a:lnTo>
                <a:lnTo>
                  <a:pt x="2183" y="1692"/>
                </a:lnTo>
                <a:lnTo>
                  <a:pt x="2181" y="1679"/>
                </a:lnTo>
                <a:lnTo>
                  <a:pt x="2178" y="1667"/>
                </a:lnTo>
                <a:lnTo>
                  <a:pt x="2174" y="1655"/>
                </a:lnTo>
                <a:lnTo>
                  <a:pt x="2170" y="1642"/>
                </a:lnTo>
                <a:lnTo>
                  <a:pt x="2165" y="1630"/>
                </a:lnTo>
                <a:lnTo>
                  <a:pt x="2160" y="1619"/>
                </a:lnTo>
                <a:lnTo>
                  <a:pt x="1907" y="1111"/>
                </a:lnTo>
                <a:lnTo>
                  <a:pt x="1901" y="1100"/>
                </a:lnTo>
                <a:lnTo>
                  <a:pt x="1894" y="1089"/>
                </a:lnTo>
                <a:lnTo>
                  <a:pt x="1888" y="1078"/>
                </a:lnTo>
                <a:lnTo>
                  <a:pt x="1880" y="1068"/>
                </a:lnTo>
                <a:lnTo>
                  <a:pt x="1872" y="1058"/>
                </a:lnTo>
                <a:lnTo>
                  <a:pt x="1863" y="1049"/>
                </a:lnTo>
                <a:lnTo>
                  <a:pt x="1855" y="1040"/>
                </a:lnTo>
                <a:lnTo>
                  <a:pt x="1846" y="1031"/>
                </a:lnTo>
                <a:lnTo>
                  <a:pt x="1836" y="1024"/>
                </a:lnTo>
                <a:lnTo>
                  <a:pt x="1826" y="1017"/>
                </a:lnTo>
                <a:lnTo>
                  <a:pt x="1816" y="1009"/>
                </a:lnTo>
                <a:lnTo>
                  <a:pt x="1805" y="1004"/>
                </a:lnTo>
                <a:lnTo>
                  <a:pt x="1794" y="997"/>
                </a:lnTo>
                <a:lnTo>
                  <a:pt x="1783" y="993"/>
                </a:lnTo>
                <a:lnTo>
                  <a:pt x="1772" y="987"/>
                </a:lnTo>
                <a:lnTo>
                  <a:pt x="1761" y="984"/>
                </a:lnTo>
                <a:lnTo>
                  <a:pt x="1749" y="980"/>
                </a:lnTo>
                <a:lnTo>
                  <a:pt x="1737" y="977"/>
                </a:lnTo>
                <a:lnTo>
                  <a:pt x="1724" y="974"/>
                </a:lnTo>
                <a:lnTo>
                  <a:pt x="1712" y="973"/>
                </a:lnTo>
                <a:lnTo>
                  <a:pt x="1700" y="971"/>
                </a:lnTo>
                <a:lnTo>
                  <a:pt x="1688" y="971"/>
                </a:lnTo>
                <a:lnTo>
                  <a:pt x="1676" y="971"/>
                </a:lnTo>
                <a:lnTo>
                  <a:pt x="1664" y="971"/>
                </a:lnTo>
                <a:lnTo>
                  <a:pt x="1652" y="972"/>
                </a:lnTo>
                <a:lnTo>
                  <a:pt x="1639" y="973"/>
                </a:lnTo>
                <a:lnTo>
                  <a:pt x="1626" y="975"/>
                </a:lnTo>
                <a:lnTo>
                  <a:pt x="1614" y="978"/>
                </a:lnTo>
                <a:lnTo>
                  <a:pt x="1602" y="982"/>
                </a:lnTo>
                <a:lnTo>
                  <a:pt x="1590" y="986"/>
                </a:lnTo>
                <a:lnTo>
                  <a:pt x="1578" y="991"/>
                </a:lnTo>
                <a:lnTo>
                  <a:pt x="1567" y="996"/>
                </a:lnTo>
                <a:lnTo>
                  <a:pt x="326" y="1613"/>
                </a:lnTo>
                <a:lnTo>
                  <a:pt x="314" y="1619"/>
                </a:lnTo>
                <a:lnTo>
                  <a:pt x="303" y="1626"/>
                </a:lnTo>
                <a:lnTo>
                  <a:pt x="292" y="1634"/>
                </a:lnTo>
                <a:lnTo>
                  <a:pt x="282" y="1641"/>
                </a:lnTo>
                <a:lnTo>
                  <a:pt x="272" y="1649"/>
                </a:lnTo>
                <a:lnTo>
                  <a:pt x="262" y="1658"/>
                </a:lnTo>
                <a:lnTo>
                  <a:pt x="253" y="1667"/>
                </a:lnTo>
                <a:lnTo>
                  <a:pt x="246" y="1676"/>
                </a:lnTo>
                <a:lnTo>
                  <a:pt x="238" y="1685"/>
                </a:lnTo>
                <a:lnTo>
                  <a:pt x="230" y="1695"/>
                </a:lnTo>
                <a:lnTo>
                  <a:pt x="223" y="1705"/>
                </a:lnTo>
                <a:lnTo>
                  <a:pt x="217" y="1716"/>
                </a:lnTo>
                <a:lnTo>
                  <a:pt x="211" y="1727"/>
                </a:lnTo>
                <a:lnTo>
                  <a:pt x="206" y="1738"/>
                </a:lnTo>
                <a:lnTo>
                  <a:pt x="201" y="1749"/>
                </a:lnTo>
                <a:lnTo>
                  <a:pt x="197" y="1760"/>
                </a:lnTo>
                <a:lnTo>
                  <a:pt x="194" y="1773"/>
                </a:lnTo>
                <a:lnTo>
                  <a:pt x="190" y="1784"/>
                </a:lnTo>
                <a:lnTo>
                  <a:pt x="188" y="1796"/>
                </a:lnTo>
                <a:lnTo>
                  <a:pt x="187" y="1808"/>
                </a:lnTo>
                <a:lnTo>
                  <a:pt x="186" y="1820"/>
                </a:lnTo>
                <a:lnTo>
                  <a:pt x="185" y="1832"/>
                </a:lnTo>
                <a:lnTo>
                  <a:pt x="185" y="1844"/>
                </a:lnTo>
                <a:lnTo>
                  <a:pt x="185" y="1856"/>
                </a:lnTo>
                <a:lnTo>
                  <a:pt x="187" y="1869"/>
                </a:lnTo>
                <a:lnTo>
                  <a:pt x="188" y="1882"/>
                </a:lnTo>
                <a:lnTo>
                  <a:pt x="190" y="1894"/>
                </a:lnTo>
                <a:lnTo>
                  <a:pt x="194" y="1906"/>
                </a:lnTo>
                <a:lnTo>
                  <a:pt x="197" y="1918"/>
                </a:lnTo>
                <a:lnTo>
                  <a:pt x="201" y="1930"/>
                </a:lnTo>
                <a:lnTo>
                  <a:pt x="207" y="1942"/>
                </a:lnTo>
                <a:lnTo>
                  <a:pt x="212" y="1953"/>
                </a:lnTo>
                <a:close/>
                <a:moveTo>
                  <a:pt x="1116" y="327"/>
                </a:moveTo>
                <a:lnTo>
                  <a:pt x="1128" y="354"/>
                </a:lnTo>
                <a:lnTo>
                  <a:pt x="1139" y="382"/>
                </a:lnTo>
                <a:lnTo>
                  <a:pt x="1149" y="411"/>
                </a:lnTo>
                <a:lnTo>
                  <a:pt x="1158" y="438"/>
                </a:lnTo>
                <a:lnTo>
                  <a:pt x="1164" y="467"/>
                </a:lnTo>
                <a:lnTo>
                  <a:pt x="1170" y="495"/>
                </a:lnTo>
                <a:lnTo>
                  <a:pt x="1173" y="524"/>
                </a:lnTo>
                <a:lnTo>
                  <a:pt x="1176" y="553"/>
                </a:lnTo>
                <a:lnTo>
                  <a:pt x="1177" y="581"/>
                </a:lnTo>
                <a:lnTo>
                  <a:pt x="1176" y="610"/>
                </a:lnTo>
                <a:lnTo>
                  <a:pt x="1175" y="639"/>
                </a:lnTo>
                <a:lnTo>
                  <a:pt x="1172" y="666"/>
                </a:lnTo>
                <a:lnTo>
                  <a:pt x="1167" y="694"/>
                </a:lnTo>
                <a:lnTo>
                  <a:pt x="1162" y="723"/>
                </a:lnTo>
                <a:lnTo>
                  <a:pt x="1154" y="749"/>
                </a:lnTo>
                <a:lnTo>
                  <a:pt x="1147" y="777"/>
                </a:lnTo>
                <a:lnTo>
                  <a:pt x="1137" y="803"/>
                </a:lnTo>
                <a:lnTo>
                  <a:pt x="1126" y="830"/>
                </a:lnTo>
                <a:lnTo>
                  <a:pt x="1113" y="855"/>
                </a:lnTo>
                <a:lnTo>
                  <a:pt x="1100" y="879"/>
                </a:lnTo>
                <a:lnTo>
                  <a:pt x="1086" y="903"/>
                </a:lnTo>
                <a:lnTo>
                  <a:pt x="1069" y="928"/>
                </a:lnTo>
                <a:lnTo>
                  <a:pt x="1053" y="951"/>
                </a:lnTo>
                <a:lnTo>
                  <a:pt x="1035" y="973"/>
                </a:lnTo>
                <a:lnTo>
                  <a:pt x="1015" y="994"/>
                </a:lnTo>
                <a:lnTo>
                  <a:pt x="995" y="1015"/>
                </a:lnTo>
                <a:lnTo>
                  <a:pt x="973" y="1034"/>
                </a:lnTo>
                <a:lnTo>
                  <a:pt x="951" y="1052"/>
                </a:lnTo>
                <a:lnTo>
                  <a:pt x="927" y="1070"/>
                </a:lnTo>
                <a:lnTo>
                  <a:pt x="903" y="1087"/>
                </a:lnTo>
                <a:lnTo>
                  <a:pt x="877" y="1102"/>
                </a:lnTo>
                <a:lnTo>
                  <a:pt x="850" y="1116"/>
                </a:lnTo>
                <a:lnTo>
                  <a:pt x="822" y="1128"/>
                </a:lnTo>
                <a:lnTo>
                  <a:pt x="795" y="1141"/>
                </a:lnTo>
                <a:lnTo>
                  <a:pt x="767" y="1149"/>
                </a:lnTo>
                <a:lnTo>
                  <a:pt x="738" y="1158"/>
                </a:lnTo>
                <a:lnTo>
                  <a:pt x="710" y="1165"/>
                </a:lnTo>
                <a:lnTo>
                  <a:pt x="682" y="1170"/>
                </a:lnTo>
                <a:lnTo>
                  <a:pt x="654" y="1174"/>
                </a:lnTo>
                <a:lnTo>
                  <a:pt x="625" y="1177"/>
                </a:lnTo>
                <a:lnTo>
                  <a:pt x="596" y="1178"/>
                </a:lnTo>
                <a:lnTo>
                  <a:pt x="568" y="1177"/>
                </a:lnTo>
                <a:lnTo>
                  <a:pt x="539" y="1176"/>
                </a:lnTo>
                <a:lnTo>
                  <a:pt x="511" y="1173"/>
                </a:lnTo>
                <a:lnTo>
                  <a:pt x="483" y="1168"/>
                </a:lnTo>
                <a:lnTo>
                  <a:pt x="455" y="1163"/>
                </a:lnTo>
                <a:lnTo>
                  <a:pt x="428" y="1155"/>
                </a:lnTo>
                <a:lnTo>
                  <a:pt x="401" y="1147"/>
                </a:lnTo>
                <a:lnTo>
                  <a:pt x="375" y="1137"/>
                </a:lnTo>
                <a:lnTo>
                  <a:pt x="348" y="1126"/>
                </a:lnTo>
                <a:lnTo>
                  <a:pt x="323" y="1114"/>
                </a:lnTo>
                <a:lnTo>
                  <a:pt x="297" y="1101"/>
                </a:lnTo>
                <a:lnTo>
                  <a:pt x="273" y="1087"/>
                </a:lnTo>
                <a:lnTo>
                  <a:pt x="250" y="1071"/>
                </a:lnTo>
                <a:lnTo>
                  <a:pt x="227" y="1053"/>
                </a:lnTo>
                <a:lnTo>
                  <a:pt x="205" y="1036"/>
                </a:lnTo>
                <a:lnTo>
                  <a:pt x="183" y="1016"/>
                </a:lnTo>
                <a:lnTo>
                  <a:pt x="163" y="996"/>
                </a:lnTo>
                <a:lnTo>
                  <a:pt x="143" y="974"/>
                </a:lnTo>
                <a:lnTo>
                  <a:pt x="124" y="952"/>
                </a:lnTo>
                <a:lnTo>
                  <a:pt x="107" y="928"/>
                </a:lnTo>
                <a:lnTo>
                  <a:pt x="90" y="903"/>
                </a:lnTo>
                <a:lnTo>
                  <a:pt x="76" y="878"/>
                </a:lnTo>
                <a:lnTo>
                  <a:pt x="61" y="851"/>
                </a:lnTo>
                <a:lnTo>
                  <a:pt x="48" y="823"/>
                </a:lnTo>
                <a:lnTo>
                  <a:pt x="37" y="795"/>
                </a:lnTo>
                <a:lnTo>
                  <a:pt x="27" y="768"/>
                </a:lnTo>
                <a:lnTo>
                  <a:pt x="19" y="739"/>
                </a:lnTo>
                <a:lnTo>
                  <a:pt x="12" y="710"/>
                </a:lnTo>
                <a:lnTo>
                  <a:pt x="7" y="683"/>
                </a:lnTo>
                <a:lnTo>
                  <a:pt x="3" y="654"/>
                </a:lnTo>
                <a:lnTo>
                  <a:pt x="1" y="626"/>
                </a:lnTo>
                <a:lnTo>
                  <a:pt x="0" y="597"/>
                </a:lnTo>
                <a:lnTo>
                  <a:pt x="0" y="568"/>
                </a:lnTo>
                <a:lnTo>
                  <a:pt x="2" y="540"/>
                </a:lnTo>
                <a:lnTo>
                  <a:pt x="5" y="512"/>
                </a:lnTo>
                <a:lnTo>
                  <a:pt x="10" y="483"/>
                </a:lnTo>
                <a:lnTo>
                  <a:pt x="15" y="456"/>
                </a:lnTo>
                <a:lnTo>
                  <a:pt x="22" y="428"/>
                </a:lnTo>
                <a:lnTo>
                  <a:pt x="31" y="402"/>
                </a:lnTo>
                <a:lnTo>
                  <a:pt x="40" y="375"/>
                </a:lnTo>
                <a:lnTo>
                  <a:pt x="50" y="349"/>
                </a:lnTo>
                <a:lnTo>
                  <a:pt x="62" y="323"/>
                </a:lnTo>
                <a:lnTo>
                  <a:pt x="77" y="298"/>
                </a:lnTo>
                <a:lnTo>
                  <a:pt x="91" y="274"/>
                </a:lnTo>
                <a:lnTo>
                  <a:pt x="107" y="251"/>
                </a:lnTo>
                <a:lnTo>
                  <a:pt x="123" y="227"/>
                </a:lnTo>
                <a:lnTo>
                  <a:pt x="142" y="205"/>
                </a:lnTo>
                <a:lnTo>
                  <a:pt x="161" y="184"/>
                </a:lnTo>
                <a:lnTo>
                  <a:pt x="182" y="163"/>
                </a:lnTo>
                <a:lnTo>
                  <a:pt x="203" y="144"/>
                </a:lnTo>
                <a:lnTo>
                  <a:pt x="226" y="125"/>
                </a:lnTo>
                <a:lnTo>
                  <a:pt x="249" y="108"/>
                </a:lnTo>
                <a:lnTo>
                  <a:pt x="274" y="92"/>
                </a:lnTo>
                <a:lnTo>
                  <a:pt x="300" y="76"/>
                </a:lnTo>
                <a:lnTo>
                  <a:pt x="326" y="62"/>
                </a:lnTo>
                <a:lnTo>
                  <a:pt x="354" y="49"/>
                </a:lnTo>
                <a:lnTo>
                  <a:pt x="381" y="38"/>
                </a:lnTo>
                <a:lnTo>
                  <a:pt x="410" y="28"/>
                </a:lnTo>
                <a:lnTo>
                  <a:pt x="437" y="20"/>
                </a:lnTo>
                <a:lnTo>
                  <a:pt x="466" y="12"/>
                </a:lnTo>
                <a:lnTo>
                  <a:pt x="495" y="8"/>
                </a:lnTo>
                <a:lnTo>
                  <a:pt x="523" y="4"/>
                </a:lnTo>
                <a:lnTo>
                  <a:pt x="552" y="1"/>
                </a:lnTo>
                <a:lnTo>
                  <a:pt x="581" y="0"/>
                </a:lnTo>
                <a:lnTo>
                  <a:pt x="609" y="0"/>
                </a:lnTo>
                <a:lnTo>
                  <a:pt x="637" y="2"/>
                </a:lnTo>
                <a:lnTo>
                  <a:pt x="666" y="6"/>
                </a:lnTo>
                <a:lnTo>
                  <a:pt x="693" y="10"/>
                </a:lnTo>
                <a:lnTo>
                  <a:pt x="721" y="16"/>
                </a:lnTo>
                <a:lnTo>
                  <a:pt x="748" y="22"/>
                </a:lnTo>
                <a:lnTo>
                  <a:pt x="776" y="31"/>
                </a:lnTo>
                <a:lnTo>
                  <a:pt x="802" y="41"/>
                </a:lnTo>
                <a:lnTo>
                  <a:pt x="828" y="51"/>
                </a:lnTo>
                <a:lnTo>
                  <a:pt x="854" y="63"/>
                </a:lnTo>
                <a:lnTo>
                  <a:pt x="879" y="77"/>
                </a:lnTo>
                <a:lnTo>
                  <a:pt x="903" y="92"/>
                </a:lnTo>
                <a:lnTo>
                  <a:pt x="927" y="107"/>
                </a:lnTo>
                <a:lnTo>
                  <a:pt x="950" y="124"/>
                </a:lnTo>
                <a:lnTo>
                  <a:pt x="972" y="143"/>
                </a:lnTo>
                <a:lnTo>
                  <a:pt x="993" y="161"/>
                </a:lnTo>
                <a:lnTo>
                  <a:pt x="1014" y="182"/>
                </a:lnTo>
                <a:lnTo>
                  <a:pt x="1033" y="203"/>
                </a:lnTo>
                <a:lnTo>
                  <a:pt x="1052" y="226"/>
                </a:lnTo>
                <a:lnTo>
                  <a:pt x="1069" y="249"/>
                </a:lnTo>
                <a:lnTo>
                  <a:pt x="1086" y="275"/>
                </a:lnTo>
                <a:lnTo>
                  <a:pt x="1101" y="300"/>
                </a:lnTo>
                <a:lnTo>
                  <a:pt x="1116" y="327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2" name="Freeform 13"/>
          <p:cNvSpPr>
            <a:spLocks noEditPoints="1"/>
          </p:cNvSpPr>
          <p:nvPr/>
        </p:nvSpPr>
        <p:spPr bwMode="auto">
          <a:xfrm>
            <a:off x="3957106" y="4379913"/>
            <a:ext cx="157163" cy="292100"/>
          </a:xfrm>
          <a:custGeom>
            <a:avLst/>
            <a:gdLst>
              <a:gd name="T0" fmla="*/ 1411772414 w 1915"/>
              <a:gd name="T1" fmla="*/ 2147483646 h 3553"/>
              <a:gd name="T2" fmla="*/ 2147483646 w 1915"/>
              <a:gd name="T3" fmla="*/ 2147483646 h 3553"/>
              <a:gd name="T4" fmla="*/ 2147483646 w 1915"/>
              <a:gd name="T5" fmla="*/ 2147483646 h 3553"/>
              <a:gd name="T6" fmla="*/ 2147483646 w 1915"/>
              <a:gd name="T7" fmla="*/ 2147483646 h 3553"/>
              <a:gd name="T8" fmla="*/ 2147483646 w 1915"/>
              <a:gd name="T9" fmla="*/ 2147483646 h 3553"/>
              <a:gd name="T10" fmla="*/ 2147483646 w 1915"/>
              <a:gd name="T11" fmla="*/ 2147483646 h 3553"/>
              <a:gd name="T12" fmla="*/ 2147483646 w 1915"/>
              <a:gd name="T13" fmla="*/ 2147483646 h 3553"/>
              <a:gd name="T14" fmla="*/ 2147483646 w 1915"/>
              <a:gd name="T15" fmla="*/ 2147483646 h 3553"/>
              <a:gd name="T16" fmla="*/ 2147483646 w 1915"/>
              <a:gd name="T17" fmla="*/ 2147483646 h 3553"/>
              <a:gd name="T18" fmla="*/ 2147483646 w 1915"/>
              <a:gd name="T19" fmla="*/ 2147483646 h 3553"/>
              <a:gd name="T20" fmla="*/ 2147483646 w 1915"/>
              <a:gd name="T21" fmla="*/ 2147483646 h 3553"/>
              <a:gd name="T22" fmla="*/ 2147483646 w 1915"/>
              <a:gd name="T23" fmla="*/ 2147483646 h 3553"/>
              <a:gd name="T24" fmla="*/ 2147483646 w 1915"/>
              <a:gd name="T25" fmla="*/ 2147483646 h 3553"/>
              <a:gd name="T26" fmla="*/ 2147483646 w 1915"/>
              <a:gd name="T27" fmla="*/ 2147483646 h 3553"/>
              <a:gd name="T28" fmla="*/ 2147483646 w 1915"/>
              <a:gd name="T29" fmla="*/ 2147483646 h 3553"/>
              <a:gd name="T30" fmla="*/ 2147483646 w 1915"/>
              <a:gd name="T31" fmla="*/ 2147483646 h 3553"/>
              <a:gd name="T32" fmla="*/ 2147483646 w 1915"/>
              <a:gd name="T33" fmla="*/ 2147483646 h 3553"/>
              <a:gd name="T34" fmla="*/ 2147483646 w 1915"/>
              <a:gd name="T35" fmla="*/ 2147483646 h 3553"/>
              <a:gd name="T36" fmla="*/ 2147483646 w 1915"/>
              <a:gd name="T37" fmla="*/ 2147483646 h 3553"/>
              <a:gd name="T38" fmla="*/ 2147483646 w 1915"/>
              <a:gd name="T39" fmla="*/ 2147483646 h 3553"/>
              <a:gd name="T40" fmla="*/ 2147483646 w 1915"/>
              <a:gd name="T41" fmla="*/ 2147483646 h 3553"/>
              <a:gd name="T42" fmla="*/ 2147483646 w 1915"/>
              <a:gd name="T43" fmla="*/ 2147483646 h 3553"/>
              <a:gd name="T44" fmla="*/ 2147483646 w 1915"/>
              <a:gd name="T45" fmla="*/ 2147483646 h 3553"/>
              <a:gd name="T46" fmla="*/ 2147483646 w 1915"/>
              <a:gd name="T47" fmla="*/ 2147483646 h 3553"/>
              <a:gd name="T48" fmla="*/ 2147483646 w 1915"/>
              <a:gd name="T49" fmla="*/ 2147483646 h 3553"/>
              <a:gd name="T50" fmla="*/ 2147483646 w 1915"/>
              <a:gd name="T51" fmla="*/ 2147483646 h 3553"/>
              <a:gd name="T52" fmla="*/ 2147483646 w 1915"/>
              <a:gd name="T53" fmla="*/ 2147483646 h 3553"/>
              <a:gd name="T54" fmla="*/ 2147483646 w 1915"/>
              <a:gd name="T55" fmla="*/ 2147483646 h 3553"/>
              <a:gd name="T56" fmla="*/ 2147483646 w 1915"/>
              <a:gd name="T57" fmla="*/ 2147483646 h 3553"/>
              <a:gd name="T58" fmla="*/ 2147483646 w 1915"/>
              <a:gd name="T59" fmla="*/ 2147483646 h 3553"/>
              <a:gd name="T60" fmla="*/ 2147483646 w 1915"/>
              <a:gd name="T61" fmla="*/ 2147483646 h 3553"/>
              <a:gd name="T62" fmla="*/ 956291389 w 1915"/>
              <a:gd name="T63" fmla="*/ 2147483646 h 3553"/>
              <a:gd name="T64" fmla="*/ 91203946 w 1915"/>
              <a:gd name="T65" fmla="*/ 2147483646 h 3553"/>
              <a:gd name="T66" fmla="*/ 2147483646 w 1915"/>
              <a:gd name="T67" fmla="*/ 2147483646 h 3553"/>
              <a:gd name="T68" fmla="*/ 2147483646 w 1915"/>
              <a:gd name="T69" fmla="*/ 2147483646 h 3553"/>
              <a:gd name="T70" fmla="*/ 2147483646 w 1915"/>
              <a:gd name="T71" fmla="*/ 2147483646 h 3553"/>
              <a:gd name="T72" fmla="*/ 2147483646 w 1915"/>
              <a:gd name="T73" fmla="*/ 2147483646 h 3553"/>
              <a:gd name="T74" fmla="*/ 2147483646 w 1915"/>
              <a:gd name="T75" fmla="*/ 2147483646 h 3553"/>
              <a:gd name="T76" fmla="*/ 2147483646 w 1915"/>
              <a:gd name="T77" fmla="*/ 2147483646 h 3553"/>
              <a:gd name="T78" fmla="*/ 2147483646 w 1915"/>
              <a:gd name="T79" fmla="*/ 2147483646 h 3553"/>
              <a:gd name="T80" fmla="*/ 2147483646 w 1915"/>
              <a:gd name="T81" fmla="*/ 2147483646 h 3553"/>
              <a:gd name="T82" fmla="*/ 2147483646 w 1915"/>
              <a:gd name="T83" fmla="*/ 2147483646 h 3553"/>
              <a:gd name="T84" fmla="*/ 2147483646 w 1915"/>
              <a:gd name="T85" fmla="*/ 2147483646 h 3553"/>
              <a:gd name="T86" fmla="*/ 2147483646 w 1915"/>
              <a:gd name="T87" fmla="*/ 2147483646 h 3553"/>
              <a:gd name="T88" fmla="*/ 2147483646 w 1915"/>
              <a:gd name="T89" fmla="*/ 2147483646 h 3553"/>
              <a:gd name="T90" fmla="*/ 2147483646 w 1915"/>
              <a:gd name="T91" fmla="*/ 2147483646 h 3553"/>
              <a:gd name="T92" fmla="*/ 2147483646 w 1915"/>
              <a:gd name="T93" fmla="*/ 2147483646 h 3553"/>
              <a:gd name="T94" fmla="*/ 2147483646 w 1915"/>
              <a:gd name="T95" fmla="*/ 2147483646 h 3553"/>
              <a:gd name="T96" fmla="*/ 2147483646 w 1915"/>
              <a:gd name="T97" fmla="*/ 824045505 h 3553"/>
              <a:gd name="T98" fmla="*/ 2147483646 w 1915"/>
              <a:gd name="T99" fmla="*/ 45561434 h 3553"/>
              <a:gd name="T100" fmla="*/ 2147483646 w 1915"/>
              <a:gd name="T101" fmla="*/ 1694206719 h 3553"/>
              <a:gd name="T102" fmla="*/ 2147483646 w 1915"/>
              <a:gd name="T103" fmla="*/ 2147483646 h 3553"/>
              <a:gd name="T104" fmla="*/ 2147483646 w 1915"/>
              <a:gd name="T105" fmla="*/ 2147483646 h 3553"/>
              <a:gd name="T106" fmla="*/ 2147483646 w 1915"/>
              <a:gd name="T107" fmla="*/ 2147483646 h 3553"/>
              <a:gd name="T108" fmla="*/ 2147483646 w 1915"/>
              <a:gd name="T109" fmla="*/ 2147483646 h 355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15" h="3553">
                <a:moveTo>
                  <a:pt x="1" y="1681"/>
                </a:moveTo>
                <a:lnTo>
                  <a:pt x="24" y="2252"/>
                </a:lnTo>
                <a:lnTo>
                  <a:pt x="25" y="2265"/>
                </a:lnTo>
                <a:lnTo>
                  <a:pt x="26" y="2277"/>
                </a:lnTo>
                <a:lnTo>
                  <a:pt x="28" y="2291"/>
                </a:lnTo>
                <a:lnTo>
                  <a:pt x="31" y="2303"/>
                </a:lnTo>
                <a:lnTo>
                  <a:pt x="35" y="2315"/>
                </a:lnTo>
                <a:lnTo>
                  <a:pt x="38" y="2327"/>
                </a:lnTo>
                <a:lnTo>
                  <a:pt x="43" y="2338"/>
                </a:lnTo>
                <a:lnTo>
                  <a:pt x="48" y="2350"/>
                </a:lnTo>
                <a:lnTo>
                  <a:pt x="54" y="2361"/>
                </a:lnTo>
                <a:lnTo>
                  <a:pt x="59" y="2371"/>
                </a:lnTo>
                <a:lnTo>
                  <a:pt x="66" y="2382"/>
                </a:lnTo>
                <a:lnTo>
                  <a:pt x="74" y="2392"/>
                </a:lnTo>
                <a:lnTo>
                  <a:pt x="80" y="2402"/>
                </a:lnTo>
                <a:lnTo>
                  <a:pt x="89" y="2411"/>
                </a:lnTo>
                <a:lnTo>
                  <a:pt x="97" y="2420"/>
                </a:lnTo>
                <a:lnTo>
                  <a:pt x="106" y="2429"/>
                </a:lnTo>
                <a:lnTo>
                  <a:pt x="114" y="2436"/>
                </a:lnTo>
                <a:lnTo>
                  <a:pt x="124" y="2444"/>
                </a:lnTo>
                <a:lnTo>
                  <a:pt x="134" y="2451"/>
                </a:lnTo>
                <a:lnTo>
                  <a:pt x="144" y="2457"/>
                </a:lnTo>
                <a:lnTo>
                  <a:pt x="155" y="2464"/>
                </a:lnTo>
                <a:lnTo>
                  <a:pt x="166" y="2469"/>
                </a:lnTo>
                <a:lnTo>
                  <a:pt x="177" y="2475"/>
                </a:lnTo>
                <a:lnTo>
                  <a:pt x="188" y="2479"/>
                </a:lnTo>
                <a:lnTo>
                  <a:pt x="200" y="2484"/>
                </a:lnTo>
                <a:lnTo>
                  <a:pt x="213" y="2487"/>
                </a:lnTo>
                <a:lnTo>
                  <a:pt x="225" y="2490"/>
                </a:lnTo>
                <a:lnTo>
                  <a:pt x="237" y="2492"/>
                </a:lnTo>
                <a:lnTo>
                  <a:pt x="249" y="2494"/>
                </a:lnTo>
                <a:lnTo>
                  <a:pt x="262" y="2495"/>
                </a:lnTo>
                <a:lnTo>
                  <a:pt x="275" y="2496"/>
                </a:lnTo>
                <a:lnTo>
                  <a:pt x="288" y="2496"/>
                </a:lnTo>
                <a:lnTo>
                  <a:pt x="386" y="2491"/>
                </a:lnTo>
                <a:lnTo>
                  <a:pt x="419" y="3310"/>
                </a:lnTo>
                <a:lnTo>
                  <a:pt x="420" y="3323"/>
                </a:lnTo>
                <a:lnTo>
                  <a:pt x="421" y="3336"/>
                </a:lnTo>
                <a:lnTo>
                  <a:pt x="423" y="3348"/>
                </a:lnTo>
                <a:lnTo>
                  <a:pt x="426" y="3360"/>
                </a:lnTo>
                <a:lnTo>
                  <a:pt x="430" y="3373"/>
                </a:lnTo>
                <a:lnTo>
                  <a:pt x="433" y="3385"/>
                </a:lnTo>
                <a:lnTo>
                  <a:pt x="439" y="3397"/>
                </a:lnTo>
                <a:lnTo>
                  <a:pt x="443" y="3408"/>
                </a:lnTo>
                <a:lnTo>
                  <a:pt x="449" y="3419"/>
                </a:lnTo>
                <a:lnTo>
                  <a:pt x="455" y="3430"/>
                </a:lnTo>
                <a:lnTo>
                  <a:pt x="462" y="3440"/>
                </a:lnTo>
                <a:lnTo>
                  <a:pt x="468" y="3450"/>
                </a:lnTo>
                <a:lnTo>
                  <a:pt x="476" y="3460"/>
                </a:lnTo>
                <a:lnTo>
                  <a:pt x="484" y="3470"/>
                </a:lnTo>
                <a:lnTo>
                  <a:pt x="493" y="3478"/>
                </a:lnTo>
                <a:lnTo>
                  <a:pt x="500" y="3486"/>
                </a:lnTo>
                <a:lnTo>
                  <a:pt x="510" y="3495"/>
                </a:lnTo>
                <a:lnTo>
                  <a:pt x="519" y="3502"/>
                </a:lnTo>
                <a:lnTo>
                  <a:pt x="529" y="3509"/>
                </a:lnTo>
                <a:lnTo>
                  <a:pt x="540" y="3516"/>
                </a:lnTo>
                <a:lnTo>
                  <a:pt x="550" y="3523"/>
                </a:lnTo>
                <a:lnTo>
                  <a:pt x="561" y="3528"/>
                </a:lnTo>
                <a:lnTo>
                  <a:pt x="572" y="3534"/>
                </a:lnTo>
                <a:lnTo>
                  <a:pt x="584" y="3538"/>
                </a:lnTo>
                <a:lnTo>
                  <a:pt x="595" y="3541"/>
                </a:lnTo>
                <a:lnTo>
                  <a:pt x="607" y="3546"/>
                </a:lnTo>
                <a:lnTo>
                  <a:pt x="619" y="3548"/>
                </a:lnTo>
                <a:lnTo>
                  <a:pt x="632" y="3550"/>
                </a:lnTo>
                <a:lnTo>
                  <a:pt x="645" y="3552"/>
                </a:lnTo>
                <a:lnTo>
                  <a:pt x="657" y="3553"/>
                </a:lnTo>
                <a:lnTo>
                  <a:pt x="670" y="3553"/>
                </a:lnTo>
                <a:lnTo>
                  <a:pt x="683" y="3553"/>
                </a:lnTo>
                <a:lnTo>
                  <a:pt x="1365" y="3526"/>
                </a:lnTo>
                <a:lnTo>
                  <a:pt x="1377" y="3525"/>
                </a:lnTo>
                <a:lnTo>
                  <a:pt x="1390" y="3524"/>
                </a:lnTo>
                <a:lnTo>
                  <a:pt x="1402" y="3521"/>
                </a:lnTo>
                <a:lnTo>
                  <a:pt x="1416" y="3518"/>
                </a:lnTo>
                <a:lnTo>
                  <a:pt x="1428" y="3515"/>
                </a:lnTo>
                <a:lnTo>
                  <a:pt x="1439" y="3512"/>
                </a:lnTo>
                <a:lnTo>
                  <a:pt x="1451" y="3507"/>
                </a:lnTo>
                <a:lnTo>
                  <a:pt x="1462" y="3502"/>
                </a:lnTo>
                <a:lnTo>
                  <a:pt x="1473" y="3496"/>
                </a:lnTo>
                <a:lnTo>
                  <a:pt x="1484" y="3491"/>
                </a:lnTo>
                <a:lnTo>
                  <a:pt x="1494" y="3484"/>
                </a:lnTo>
                <a:lnTo>
                  <a:pt x="1504" y="3476"/>
                </a:lnTo>
                <a:lnTo>
                  <a:pt x="1514" y="3469"/>
                </a:lnTo>
                <a:lnTo>
                  <a:pt x="1524" y="3461"/>
                </a:lnTo>
                <a:lnTo>
                  <a:pt x="1533" y="3453"/>
                </a:lnTo>
                <a:lnTo>
                  <a:pt x="1540" y="3444"/>
                </a:lnTo>
                <a:lnTo>
                  <a:pt x="1549" y="3434"/>
                </a:lnTo>
                <a:lnTo>
                  <a:pt x="1557" y="3426"/>
                </a:lnTo>
                <a:lnTo>
                  <a:pt x="1563" y="3416"/>
                </a:lnTo>
                <a:lnTo>
                  <a:pt x="1570" y="3405"/>
                </a:lnTo>
                <a:lnTo>
                  <a:pt x="1577" y="3395"/>
                </a:lnTo>
                <a:lnTo>
                  <a:pt x="1582" y="3384"/>
                </a:lnTo>
                <a:lnTo>
                  <a:pt x="1588" y="3373"/>
                </a:lnTo>
                <a:lnTo>
                  <a:pt x="1592" y="3360"/>
                </a:lnTo>
                <a:lnTo>
                  <a:pt x="1596" y="3349"/>
                </a:lnTo>
                <a:lnTo>
                  <a:pt x="1600" y="3337"/>
                </a:lnTo>
                <a:lnTo>
                  <a:pt x="1602" y="3325"/>
                </a:lnTo>
                <a:lnTo>
                  <a:pt x="1605" y="3313"/>
                </a:lnTo>
                <a:lnTo>
                  <a:pt x="1606" y="3300"/>
                </a:lnTo>
                <a:lnTo>
                  <a:pt x="1608" y="3288"/>
                </a:lnTo>
                <a:lnTo>
                  <a:pt x="1608" y="3274"/>
                </a:lnTo>
                <a:lnTo>
                  <a:pt x="1608" y="3261"/>
                </a:lnTo>
                <a:lnTo>
                  <a:pt x="1574" y="2438"/>
                </a:lnTo>
                <a:lnTo>
                  <a:pt x="1671" y="2434"/>
                </a:lnTo>
                <a:lnTo>
                  <a:pt x="1685" y="2434"/>
                </a:lnTo>
                <a:lnTo>
                  <a:pt x="1697" y="2432"/>
                </a:lnTo>
                <a:lnTo>
                  <a:pt x="1710" y="2430"/>
                </a:lnTo>
                <a:lnTo>
                  <a:pt x="1722" y="2427"/>
                </a:lnTo>
                <a:lnTo>
                  <a:pt x="1734" y="2424"/>
                </a:lnTo>
                <a:lnTo>
                  <a:pt x="1746" y="2420"/>
                </a:lnTo>
                <a:lnTo>
                  <a:pt x="1758" y="2415"/>
                </a:lnTo>
                <a:lnTo>
                  <a:pt x="1770" y="2411"/>
                </a:lnTo>
                <a:lnTo>
                  <a:pt x="1781" y="2405"/>
                </a:lnTo>
                <a:lnTo>
                  <a:pt x="1791" y="2399"/>
                </a:lnTo>
                <a:lnTo>
                  <a:pt x="1802" y="2392"/>
                </a:lnTo>
                <a:lnTo>
                  <a:pt x="1812" y="2386"/>
                </a:lnTo>
                <a:lnTo>
                  <a:pt x="1821" y="2378"/>
                </a:lnTo>
                <a:lnTo>
                  <a:pt x="1830" y="2370"/>
                </a:lnTo>
                <a:lnTo>
                  <a:pt x="1839" y="2361"/>
                </a:lnTo>
                <a:lnTo>
                  <a:pt x="1848" y="2352"/>
                </a:lnTo>
                <a:lnTo>
                  <a:pt x="1856" y="2344"/>
                </a:lnTo>
                <a:lnTo>
                  <a:pt x="1863" y="2334"/>
                </a:lnTo>
                <a:lnTo>
                  <a:pt x="1871" y="2324"/>
                </a:lnTo>
                <a:lnTo>
                  <a:pt x="1878" y="2314"/>
                </a:lnTo>
                <a:lnTo>
                  <a:pt x="1883" y="2303"/>
                </a:lnTo>
                <a:lnTo>
                  <a:pt x="1889" y="2292"/>
                </a:lnTo>
                <a:lnTo>
                  <a:pt x="1894" y="2281"/>
                </a:lnTo>
                <a:lnTo>
                  <a:pt x="1899" y="2270"/>
                </a:lnTo>
                <a:lnTo>
                  <a:pt x="1903" y="2258"/>
                </a:lnTo>
                <a:lnTo>
                  <a:pt x="1906" y="2247"/>
                </a:lnTo>
                <a:lnTo>
                  <a:pt x="1910" y="2233"/>
                </a:lnTo>
                <a:lnTo>
                  <a:pt x="1912" y="2221"/>
                </a:lnTo>
                <a:lnTo>
                  <a:pt x="1914" y="2209"/>
                </a:lnTo>
                <a:lnTo>
                  <a:pt x="1915" y="2196"/>
                </a:lnTo>
                <a:lnTo>
                  <a:pt x="1915" y="2184"/>
                </a:lnTo>
                <a:lnTo>
                  <a:pt x="1915" y="2170"/>
                </a:lnTo>
                <a:lnTo>
                  <a:pt x="1892" y="1604"/>
                </a:lnTo>
                <a:lnTo>
                  <a:pt x="1891" y="1590"/>
                </a:lnTo>
                <a:lnTo>
                  <a:pt x="1890" y="1578"/>
                </a:lnTo>
                <a:lnTo>
                  <a:pt x="1888" y="1565"/>
                </a:lnTo>
                <a:lnTo>
                  <a:pt x="1884" y="1553"/>
                </a:lnTo>
                <a:lnTo>
                  <a:pt x="1881" y="1541"/>
                </a:lnTo>
                <a:lnTo>
                  <a:pt x="1878" y="1529"/>
                </a:lnTo>
                <a:lnTo>
                  <a:pt x="1872" y="1518"/>
                </a:lnTo>
                <a:lnTo>
                  <a:pt x="1868" y="1505"/>
                </a:lnTo>
                <a:lnTo>
                  <a:pt x="1862" y="1494"/>
                </a:lnTo>
                <a:lnTo>
                  <a:pt x="1856" y="1484"/>
                </a:lnTo>
                <a:lnTo>
                  <a:pt x="1849" y="1473"/>
                </a:lnTo>
                <a:lnTo>
                  <a:pt x="1842" y="1464"/>
                </a:lnTo>
                <a:lnTo>
                  <a:pt x="1835" y="1454"/>
                </a:lnTo>
                <a:lnTo>
                  <a:pt x="1827" y="1445"/>
                </a:lnTo>
                <a:lnTo>
                  <a:pt x="1818" y="1436"/>
                </a:lnTo>
                <a:lnTo>
                  <a:pt x="1809" y="1427"/>
                </a:lnTo>
                <a:lnTo>
                  <a:pt x="1801" y="1419"/>
                </a:lnTo>
                <a:lnTo>
                  <a:pt x="1791" y="1412"/>
                </a:lnTo>
                <a:lnTo>
                  <a:pt x="1781" y="1404"/>
                </a:lnTo>
                <a:lnTo>
                  <a:pt x="1771" y="1397"/>
                </a:lnTo>
                <a:lnTo>
                  <a:pt x="1761" y="1392"/>
                </a:lnTo>
                <a:lnTo>
                  <a:pt x="1750" y="1386"/>
                </a:lnTo>
                <a:lnTo>
                  <a:pt x="1739" y="1381"/>
                </a:lnTo>
                <a:lnTo>
                  <a:pt x="1727" y="1376"/>
                </a:lnTo>
                <a:lnTo>
                  <a:pt x="1716" y="1372"/>
                </a:lnTo>
                <a:lnTo>
                  <a:pt x="1703" y="1369"/>
                </a:lnTo>
                <a:lnTo>
                  <a:pt x="1691" y="1365"/>
                </a:lnTo>
                <a:lnTo>
                  <a:pt x="1678" y="1363"/>
                </a:lnTo>
                <a:lnTo>
                  <a:pt x="1666" y="1361"/>
                </a:lnTo>
                <a:lnTo>
                  <a:pt x="1654" y="1360"/>
                </a:lnTo>
                <a:lnTo>
                  <a:pt x="1641" y="1360"/>
                </a:lnTo>
                <a:lnTo>
                  <a:pt x="1627" y="1360"/>
                </a:lnTo>
                <a:lnTo>
                  <a:pt x="243" y="1417"/>
                </a:lnTo>
                <a:lnTo>
                  <a:pt x="230" y="1417"/>
                </a:lnTo>
                <a:lnTo>
                  <a:pt x="217" y="1419"/>
                </a:lnTo>
                <a:lnTo>
                  <a:pt x="205" y="1422"/>
                </a:lnTo>
                <a:lnTo>
                  <a:pt x="192" y="1424"/>
                </a:lnTo>
                <a:lnTo>
                  <a:pt x="179" y="1427"/>
                </a:lnTo>
                <a:lnTo>
                  <a:pt x="167" y="1432"/>
                </a:lnTo>
                <a:lnTo>
                  <a:pt x="155" y="1436"/>
                </a:lnTo>
                <a:lnTo>
                  <a:pt x="144" y="1441"/>
                </a:lnTo>
                <a:lnTo>
                  <a:pt x="133" y="1447"/>
                </a:lnTo>
                <a:lnTo>
                  <a:pt x="122" y="1452"/>
                </a:lnTo>
                <a:lnTo>
                  <a:pt x="112" y="1459"/>
                </a:lnTo>
                <a:lnTo>
                  <a:pt x="102" y="1466"/>
                </a:lnTo>
                <a:lnTo>
                  <a:pt x="92" y="1473"/>
                </a:lnTo>
                <a:lnTo>
                  <a:pt x="83" y="1481"/>
                </a:lnTo>
                <a:lnTo>
                  <a:pt x="75" y="1490"/>
                </a:lnTo>
                <a:lnTo>
                  <a:pt x="66" y="1499"/>
                </a:lnTo>
                <a:lnTo>
                  <a:pt x="58" y="1508"/>
                </a:lnTo>
                <a:lnTo>
                  <a:pt x="50" y="1518"/>
                </a:lnTo>
                <a:lnTo>
                  <a:pt x="44" y="1527"/>
                </a:lnTo>
                <a:lnTo>
                  <a:pt x="37" y="1537"/>
                </a:lnTo>
                <a:lnTo>
                  <a:pt x="31" y="1548"/>
                </a:lnTo>
                <a:lnTo>
                  <a:pt x="25" y="1559"/>
                </a:lnTo>
                <a:lnTo>
                  <a:pt x="21" y="1570"/>
                </a:lnTo>
                <a:lnTo>
                  <a:pt x="16" y="1582"/>
                </a:lnTo>
                <a:lnTo>
                  <a:pt x="12" y="1594"/>
                </a:lnTo>
                <a:lnTo>
                  <a:pt x="8" y="1606"/>
                </a:lnTo>
                <a:lnTo>
                  <a:pt x="5" y="1618"/>
                </a:lnTo>
                <a:lnTo>
                  <a:pt x="3" y="1630"/>
                </a:lnTo>
                <a:lnTo>
                  <a:pt x="2" y="1642"/>
                </a:lnTo>
                <a:lnTo>
                  <a:pt x="1" y="1655"/>
                </a:lnTo>
                <a:lnTo>
                  <a:pt x="0" y="1668"/>
                </a:lnTo>
                <a:lnTo>
                  <a:pt x="1" y="1681"/>
                </a:lnTo>
                <a:close/>
                <a:moveTo>
                  <a:pt x="1488" y="565"/>
                </a:moveTo>
                <a:lnTo>
                  <a:pt x="1490" y="594"/>
                </a:lnTo>
                <a:lnTo>
                  <a:pt x="1488" y="625"/>
                </a:lnTo>
                <a:lnTo>
                  <a:pt x="1486" y="654"/>
                </a:lnTo>
                <a:lnTo>
                  <a:pt x="1482" y="684"/>
                </a:lnTo>
                <a:lnTo>
                  <a:pt x="1476" y="712"/>
                </a:lnTo>
                <a:lnTo>
                  <a:pt x="1470" y="740"/>
                </a:lnTo>
                <a:lnTo>
                  <a:pt x="1462" y="769"/>
                </a:lnTo>
                <a:lnTo>
                  <a:pt x="1452" y="795"/>
                </a:lnTo>
                <a:lnTo>
                  <a:pt x="1441" y="822"/>
                </a:lnTo>
                <a:lnTo>
                  <a:pt x="1429" y="848"/>
                </a:lnTo>
                <a:lnTo>
                  <a:pt x="1417" y="873"/>
                </a:lnTo>
                <a:lnTo>
                  <a:pt x="1402" y="898"/>
                </a:lnTo>
                <a:lnTo>
                  <a:pt x="1387" y="921"/>
                </a:lnTo>
                <a:lnTo>
                  <a:pt x="1370" y="944"/>
                </a:lnTo>
                <a:lnTo>
                  <a:pt x="1353" y="966"/>
                </a:lnTo>
                <a:lnTo>
                  <a:pt x="1334" y="987"/>
                </a:lnTo>
                <a:lnTo>
                  <a:pt x="1314" y="1008"/>
                </a:lnTo>
                <a:lnTo>
                  <a:pt x="1293" y="1027"/>
                </a:lnTo>
                <a:lnTo>
                  <a:pt x="1272" y="1046"/>
                </a:lnTo>
                <a:lnTo>
                  <a:pt x="1249" y="1063"/>
                </a:lnTo>
                <a:lnTo>
                  <a:pt x="1226" y="1080"/>
                </a:lnTo>
                <a:lnTo>
                  <a:pt x="1203" y="1094"/>
                </a:lnTo>
                <a:lnTo>
                  <a:pt x="1177" y="1108"/>
                </a:lnTo>
                <a:lnTo>
                  <a:pt x="1152" y="1122"/>
                </a:lnTo>
                <a:lnTo>
                  <a:pt x="1126" y="1133"/>
                </a:lnTo>
                <a:lnTo>
                  <a:pt x="1099" y="1144"/>
                </a:lnTo>
                <a:lnTo>
                  <a:pt x="1072" y="1153"/>
                </a:lnTo>
                <a:lnTo>
                  <a:pt x="1043" y="1160"/>
                </a:lnTo>
                <a:lnTo>
                  <a:pt x="1014" y="1167"/>
                </a:lnTo>
                <a:lnTo>
                  <a:pt x="984" y="1171"/>
                </a:lnTo>
                <a:lnTo>
                  <a:pt x="955" y="1175"/>
                </a:lnTo>
                <a:lnTo>
                  <a:pt x="925" y="1177"/>
                </a:lnTo>
                <a:lnTo>
                  <a:pt x="895" y="1178"/>
                </a:lnTo>
                <a:lnTo>
                  <a:pt x="864" y="1177"/>
                </a:lnTo>
                <a:lnTo>
                  <a:pt x="836" y="1173"/>
                </a:lnTo>
                <a:lnTo>
                  <a:pt x="806" y="1170"/>
                </a:lnTo>
                <a:lnTo>
                  <a:pt x="777" y="1165"/>
                </a:lnTo>
                <a:lnTo>
                  <a:pt x="748" y="1158"/>
                </a:lnTo>
                <a:lnTo>
                  <a:pt x="721" y="1149"/>
                </a:lnTo>
                <a:lnTo>
                  <a:pt x="694" y="1140"/>
                </a:lnTo>
                <a:lnTo>
                  <a:pt x="668" y="1129"/>
                </a:lnTo>
                <a:lnTo>
                  <a:pt x="641" y="1117"/>
                </a:lnTo>
                <a:lnTo>
                  <a:pt x="616" y="1104"/>
                </a:lnTo>
                <a:lnTo>
                  <a:pt x="592" y="1090"/>
                </a:lnTo>
                <a:lnTo>
                  <a:pt x="569" y="1074"/>
                </a:lnTo>
                <a:lnTo>
                  <a:pt x="546" y="1058"/>
                </a:lnTo>
                <a:lnTo>
                  <a:pt x="523" y="1040"/>
                </a:lnTo>
                <a:lnTo>
                  <a:pt x="501" y="1021"/>
                </a:lnTo>
                <a:lnTo>
                  <a:pt x="482" y="1003"/>
                </a:lnTo>
                <a:lnTo>
                  <a:pt x="462" y="982"/>
                </a:lnTo>
                <a:lnTo>
                  <a:pt x="444" y="960"/>
                </a:lnTo>
                <a:lnTo>
                  <a:pt x="426" y="937"/>
                </a:lnTo>
                <a:lnTo>
                  <a:pt x="410" y="914"/>
                </a:lnTo>
                <a:lnTo>
                  <a:pt x="396" y="890"/>
                </a:lnTo>
                <a:lnTo>
                  <a:pt x="381" y="866"/>
                </a:lnTo>
                <a:lnTo>
                  <a:pt x="368" y="840"/>
                </a:lnTo>
                <a:lnTo>
                  <a:pt x="357" y="814"/>
                </a:lnTo>
                <a:lnTo>
                  <a:pt x="346" y="786"/>
                </a:lnTo>
                <a:lnTo>
                  <a:pt x="337" y="759"/>
                </a:lnTo>
                <a:lnTo>
                  <a:pt x="329" y="731"/>
                </a:lnTo>
                <a:lnTo>
                  <a:pt x="323" y="703"/>
                </a:lnTo>
                <a:lnTo>
                  <a:pt x="318" y="673"/>
                </a:lnTo>
                <a:lnTo>
                  <a:pt x="315" y="643"/>
                </a:lnTo>
                <a:lnTo>
                  <a:pt x="313" y="613"/>
                </a:lnTo>
                <a:lnTo>
                  <a:pt x="312" y="582"/>
                </a:lnTo>
                <a:lnTo>
                  <a:pt x="313" y="553"/>
                </a:lnTo>
                <a:lnTo>
                  <a:pt x="316" y="523"/>
                </a:lnTo>
                <a:lnTo>
                  <a:pt x="319" y="494"/>
                </a:lnTo>
                <a:lnTo>
                  <a:pt x="325" y="465"/>
                </a:lnTo>
                <a:lnTo>
                  <a:pt x="332" y="437"/>
                </a:lnTo>
                <a:lnTo>
                  <a:pt x="340" y="409"/>
                </a:lnTo>
                <a:lnTo>
                  <a:pt x="349" y="382"/>
                </a:lnTo>
                <a:lnTo>
                  <a:pt x="360" y="355"/>
                </a:lnTo>
                <a:lnTo>
                  <a:pt x="372" y="330"/>
                </a:lnTo>
                <a:lnTo>
                  <a:pt x="386" y="304"/>
                </a:lnTo>
                <a:lnTo>
                  <a:pt x="400" y="280"/>
                </a:lnTo>
                <a:lnTo>
                  <a:pt x="415" y="256"/>
                </a:lnTo>
                <a:lnTo>
                  <a:pt x="432" y="233"/>
                </a:lnTo>
                <a:lnTo>
                  <a:pt x="450" y="211"/>
                </a:lnTo>
                <a:lnTo>
                  <a:pt x="468" y="190"/>
                </a:lnTo>
                <a:lnTo>
                  <a:pt x="487" y="170"/>
                </a:lnTo>
                <a:lnTo>
                  <a:pt x="508" y="150"/>
                </a:lnTo>
                <a:lnTo>
                  <a:pt x="530" y="131"/>
                </a:lnTo>
                <a:lnTo>
                  <a:pt x="552" y="115"/>
                </a:lnTo>
                <a:lnTo>
                  <a:pt x="575" y="98"/>
                </a:lnTo>
                <a:lnTo>
                  <a:pt x="600" y="83"/>
                </a:lnTo>
                <a:lnTo>
                  <a:pt x="624" y="69"/>
                </a:lnTo>
                <a:lnTo>
                  <a:pt x="649" y="56"/>
                </a:lnTo>
                <a:lnTo>
                  <a:pt x="676" y="44"/>
                </a:lnTo>
                <a:lnTo>
                  <a:pt x="703" y="34"/>
                </a:lnTo>
                <a:lnTo>
                  <a:pt x="731" y="25"/>
                </a:lnTo>
                <a:lnTo>
                  <a:pt x="758" y="18"/>
                </a:lnTo>
                <a:lnTo>
                  <a:pt x="787" y="11"/>
                </a:lnTo>
                <a:lnTo>
                  <a:pt x="817" y="6"/>
                </a:lnTo>
                <a:lnTo>
                  <a:pt x="847" y="2"/>
                </a:lnTo>
                <a:lnTo>
                  <a:pt x="876" y="0"/>
                </a:lnTo>
                <a:lnTo>
                  <a:pt x="907" y="0"/>
                </a:lnTo>
                <a:lnTo>
                  <a:pt x="937" y="1"/>
                </a:lnTo>
                <a:lnTo>
                  <a:pt x="967" y="3"/>
                </a:lnTo>
                <a:lnTo>
                  <a:pt x="995" y="8"/>
                </a:lnTo>
                <a:lnTo>
                  <a:pt x="1024" y="13"/>
                </a:lnTo>
                <a:lnTo>
                  <a:pt x="1053" y="20"/>
                </a:lnTo>
                <a:lnTo>
                  <a:pt x="1080" y="28"/>
                </a:lnTo>
                <a:lnTo>
                  <a:pt x="1108" y="37"/>
                </a:lnTo>
                <a:lnTo>
                  <a:pt x="1134" y="49"/>
                </a:lnTo>
                <a:lnTo>
                  <a:pt x="1160" y="60"/>
                </a:lnTo>
                <a:lnTo>
                  <a:pt x="1185" y="73"/>
                </a:lnTo>
                <a:lnTo>
                  <a:pt x="1209" y="87"/>
                </a:lnTo>
                <a:lnTo>
                  <a:pt x="1234" y="103"/>
                </a:lnTo>
                <a:lnTo>
                  <a:pt x="1256" y="119"/>
                </a:lnTo>
                <a:lnTo>
                  <a:pt x="1279" y="137"/>
                </a:lnTo>
                <a:lnTo>
                  <a:pt x="1300" y="156"/>
                </a:lnTo>
                <a:lnTo>
                  <a:pt x="1320" y="175"/>
                </a:lnTo>
                <a:lnTo>
                  <a:pt x="1340" y="196"/>
                </a:lnTo>
                <a:lnTo>
                  <a:pt x="1357" y="217"/>
                </a:lnTo>
                <a:lnTo>
                  <a:pt x="1375" y="239"/>
                </a:lnTo>
                <a:lnTo>
                  <a:pt x="1391" y="262"/>
                </a:lnTo>
                <a:lnTo>
                  <a:pt x="1407" y="287"/>
                </a:lnTo>
                <a:lnTo>
                  <a:pt x="1420" y="312"/>
                </a:lnTo>
                <a:lnTo>
                  <a:pt x="1433" y="337"/>
                </a:lnTo>
                <a:lnTo>
                  <a:pt x="1444" y="364"/>
                </a:lnTo>
                <a:lnTo>
                  <a:pt x="1455" y="390"/>
                </a:lnTo>
                <a:lnTo>
                  <a:pt x="1464" y="418"/>
                </a:lnTo>
                <a:lnTo>
                  <a:pt x="1472" y="447"/>
                </a:lnTo>
                <a:lnTo>
                  <a:pt x="1478" y="475"/>
                </a:lnTo>
                <a:lnTo>
                  <a:pt x="1483" y="504"/>
                </a:lnTo>
                <a:lnTo>
                  <a:pt x="1487" y="534"/>
                </a:lnTo>
                <a:lnTo>
                  <a:pt x="1488" y="565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3" name="Freeform 14"/>
          <p:cNvSpPr>
            <a:spLocks noEditPoints="1"/>
          </p:cNvSpPr>
          <p:nvPr/>
        </p:nvSpPr>
        <p:spPr bwMode="auto">
          <a:xfrm>
            <a:off x="4182528" y="4427538"/>
            <a:ext cx="177800" cy="285750"/>
          </a:xfrm>
          <a:custGeom>
            <a:avLst/>
            <a:gdLst>
              <a:gd name="T0" fmla="*/ 2147483646 w 2157"/>
              <a:gd name="T1" fmla="*/ 2147483646 h 3478"/>
              <a:gd name="T2" fmla="*/ 2147483646 w 2157"/>
              <a:gd name="T3" fmla="*/ 2147483646 h 3478"/>
              <a:gd name="T4" fmla="*/ 2147483646 w 2157"/>
              <a:gd name="T5" fmla="*/ 2147483646 h 3478"/>
              <a:gd name="T6" fmla="*/ 2147483646 w 2157"/>
              <a:gd name="T7" fmla="*/ 2147483646 h 3478"/>
              <a:gd name="T8" fmla="*/ 2147483646 w 2157"/>
              <a:gd name="T9" fmla="*/ 2147483646 h 3478"/>
              <a:gd name="T10" fmla="*/ 875951689 w 2157"/>
              <a:gd name="T11" fmla="*/ 2147483646 h 3478"/>
              <a:gd name="T12" fmla="*/ 45924660 w 2157"/>
              <a:gd name="T13" fmla="*/ 2147483646 h 3478"/>
              <a:gd name="T14" fmla="*/ 322600336 w 2157"/>
              <a:gd name="T15" fmla="*/ 2147483646 h 3478"/>
              <a:gd name="T16" fmla="*/ 1475234461 w 2157"/>
              <a:gd name="T17" fmla="*/ 2147483646 h 3478"/>
              <a:gd name="T18" fmla="*/ 2147483646 w 2157"/>
              <a:gd name="T19" fmla="*/ 2147483646 h 3478"/>
              <a:gd name="T20" fmla="*/ 2147483646 w 2157"/>
              <a:gd name="T21" fmla="*/ 2147483646 h 3478"/>
              <a:gd name="T22" fmla="*/ 2147483646 w 2157"/>
              <a:gd name="T23" fmla="*/ 2147483646 h 3478"/>
              <a:gd name="T24" fmla="*/ 2147483646 w 2157"/>
              <a:gd name="T25" fmla="*/ 2147483646 h 3478"/>
              <a:gd name="T26" fmla="*/ 2147483646 w 2157"/>
              <a:gd name="T27" fmla="*/ 2147483646 h 3478"/>
              <a:gd name="T28" fmla="*/ 2147483646 w 2157"/>
              <a:gd name="T29" fmla="*/ 2147483646 h 3478"/>
              <a:gd name="T30" fmla="*/ 2147483646 w 2157"/>
              <a:gd name="T31" fmla="*/ 2147483646 h 3478"/>
              <a:gd name="T32" fmla="*/ 2147483646 w 2157"/>
              <a:gd name="T33" fmla="*/ 2147483646 h 3478"/>
              <a:gd name="T34" fmla="*/ 2147483646 w 2157"/>
              <a:gd name="T35" fmla="*/ 2147483646 h 3478"/>
              <a:gd name="T36" fmla="*/ 2147483646 w 2157"/>
              <a:gd name="T37" fmla="*/ 2147483646 h 3478"/>
              <a:gd name="T38" fmla="*/ 2147483646 w 2157"/>
              <a:gd name="T39" fmla="*/ 2147483646 h 3478"/>
              <a:gd name="T40" fmla="*/ 2147483646 w 2157"/>
              <a:gd name="T41" fmla="*/ 2147483646 h 3478"/>
              <a:gd name="T42" fmla="*/ 2147483646 w 2157"/>
              <a:gd name="T43" fmla="*/ 2147483646 h 3478"/>
              <a:gd name="T44" fmla="*/ 2147483646 w 2157"/>
              <a:gd name="T45" fmla="*/ 2147483646 h 3478"/>
              <a:gd name="T46" fmla="*/ 2147483646 w 2157"/>
              <a:gd name="T47" fmla="*/ 2147483646 h 3478"/>
              <a:gd name="T48" fmla="*/ 2147483646 w 2157"/>
              <a:gd name="T49" fmla="*/ 2147483646 h 3478"/>
              <a:gd name="T50" fmla="*/ 2147483646 w 2157"/>
              <a:gd name="T51" fmla="*/ 2147483646 h 3478"/>
              <a:gd name="T52" fmla="*/ 2147483646 w 2157"/>
              <a:gd name="T53" fmla="*/ 2147483646 h 3478"/>
              <a:gd name="T54" fmla="*/ 2147483646 w 2157"/>
              <a:gd name="T55" fmla="*/ 2147483646 h 3478"/>
              <a:gd name="T56" fmla="*/ 2147483646 w 2157"/>
              <a:gd name="T57" fmla="*/ 2147483646 h 3478"/>
              <a:gd name="T58" fmla="*/ 2147483646 w 2157"/>
              <a:gd name="T59" fmla="*/ 2147483646 h 3478"/>
              <a:gd name="T60" fmla="*/ 2147483646 w 2157"/>
              <a:gd name="T61" fmla="*/ 2147483646 h 3478"/>
              <a:gd name="T62" fmla="*/ 2147483646 w 2157"/>
              <a:gd name="T63" fmla="*/ 2147483646 h 3478"/>
              <a:gd name="T64" fmla="*/ 2147483646 w 2157"/>
              <a:gd name="T65" fmla="*/ 2147483646 h 3478"/>
              <a:gd name="T66" fmla="*/ 2147483646 w 2157"/>
              <a:gd name="T67" fmla="*/ 2147483646 h 3478"/>
              <a:gd name="T68" fmla="*/ 2147483646 w 2157"/>
              <a:gd name="T69" fmla="*/ 2147483646 h 3478"/>
              <a:gd name="T70" fmla="*/ 2147483646 w 2157"/>
              <a:gd name="T71" fmla="*/ 2147483646 h 3478"/>
              <a:gd name="T72" fmla="*/ 2147483646 w 2157"/>
              <a:gd name="T73" fmla="*/ 2147483646 h 3478"/>
              <a:gd name="T74" fmla="*/ 2147483646 w 2157"/>
              <a:gd name="T75" fmla="*/ 2147483646 h 3478"/>
              <a:gd name="T76" fmla="*/ 2147483646 w 2157"/>
              <a:gd name="T77" fmla="*/ 2147483646 h 3478"/>
              <a:gd name="T78" fmla="*/ 2147483646 w 2157"/>
              <a:gd name="T79" fmla="*/ 2147483646 h 3478"/>
              <a:gd name="T80" fmla="*/ 2147483646 w 2157"/>
              <a:gd name="T81" fmla="*/ 2147483646 h 3478"/>
              <a:gd name="T82" fmla="*/ 2147483646 w 2157"/>
              <a:gd name="T83" fmla="*/ 2147483646 h 3478"/>
              <a:gd name="T84" fmla="*/ 2147483646 w 2157"/>
              <a:gd name="T85" fmla="*/ 2147483646 h 3478"/>
              <a:gd name="T86" fmla="*/ 2147483646 w 2157"/>
              <a:gd name="T87" fmla="*/ 2147483646 h 3478"/>
              <a:gd name="T88" fmla="*/ 2147483646 w 2157"/>
              <a:gd name="T89" fmla="*/ 2147483646 h 3478"/>
              <a:gd name="T90" fmla="*/ 2147483646 w 2157"/>
              <a:gd name="T91" fmla="*/ 2147483646 h 3478"/>
              <a:gd name="T92" fmla="*/ 2147483646 w 2157"/>
              <a:gd name="T93" fmla="*/ 2147483646 h 3478"/>
              <a:gd name="T94" fmla="*/ 2147483646 w 2157"/>
              <a:gd name="T95" fmla="*/ 228492536 h 3478"/>
              <a:gd name="T96" fmla="*/ 2147483646 w 2157"/>
              <a:gd name="T97" fmla="*/ 410949005 h 3478"/>
              <a:gd name="T98" fmla="*/ 2147483646 w 2157"/>
              <a:gd name="T99" fmla="*/ 2147483646 h 3478"/>
              <a:gd name="T100" fmla="*/ 2147483646 w 2157"/>
              <a:gd name="T101" fmla="*/ 2147483646 h 3478"/>
              <a:gd name="T102" fmla="*/ 2147483646 w 2157"/>
              <a:gd name="T103" fmla="*/ 2147483646 h 3478"/>
              <a:gd name="T104" fmla="*/ 2147483646 w 2157"/>
              <a:gd name="T105" fmla="*/ 2147483646 h 3478"/>
              <a:gd name="T106" fmla="*/ 2147483646 w 2157"/>
              <a:gd name="T107" fmla="*/ 2147483646 h 3478"/>
              <a:gd name="T108" fmla="*/ 2147483646 w 2157"/>
              <a:gd name="T109" fmla="*/ 2147483646 h 34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157" h="3478">
                <a:moveTo>
                  <a:pt x="301" y="1219"/>
                </a:moveTo>
                <a:lnTo>
                  <a:pt x="90" y="1750"/>
                </a:lnTo>
                <a:lnTo>
                  <a:pt x="85" y="1763"/>
                </a:lnTo>
                <a:lnTo>
                  <a:pt x="81" y="1775"/>
                </a:lnTo>
                <a:lnTo>
                  <a:pt x="78" y="1787"/>
                </a:lnTo>
                <a:lnTo>
                  <a:pt x="75" y="1799"/>
                </a:lnTo>
                <a:lnTo>
                  <a:pt x="73" y="1811"/>
                </a:lnTo>
                <a:lnTo>
                  <a:pt x="72" y="1824"/>
                </a:lnTo>
                <a:lnTo>
                  <a:pt x="72" y="1837"/>
                </a:lnTo>
                <a:lnTo>
                  <a:pt x="72" y="1849"/>
                </a:lnTo>
                <a:lnTo>
                  <a:pt x="72" y="1861"/>
                </a:lnTo>
                <a:lnTo>
                  <a:pt x="73" y="1874"/>
                </a:lnTo>
                <a:lnTo>
                  <a:pt x="75" y="1886"/>
                </a:lnTo>
                <a:lnTo>
                  <a:pt x="77" y="1897"/>
                </a:lnTo>
                <a:lnTo>
                  <a:pt x="81" y="1909"/>
                </a:lnTo>
                <a:lnTo>
                  <a:pt x="84" y="1921"/>
                </a:lnTo>
                <a:lnTo>
                  <a:pt x="87" y="1932"/>
                </a:lnTo>
                <a:lnTo>
                  <a:pt x="93" y="1945"/>
                </a:lnTo>
                <a:lnTo>
                  <a:pt x="97" y="1956"/>
                </a:lnTo>
                <a:lnTo>
                  <a:pt x="103" y="1966"/>
                </a:lnTo>
                <a:lnTo>
                  <a:pt x="109" y="1977"/>
                </a:lnTo>
                <a:lnTo>
                  <a:pt x="116" y="1986"/>
                </a:lnTo>
                <a:lnTo>
                  <a:pt x="123" y="1996"/>
                </a:lnTo>
                <a:lnTo>
                  <a:pt x="130" y="2006"/>
                </a:lnTo>
                <a:lnTo>
                  <a:pt x="139" y="2016"/>
                </a:lnTo>
                <a:lnTo>
                  <a:pt x="147" y="2025"/>
                </a:lnTo>
                <a:lnTo>
                  <a:pt x="156" y="2033"/>
                </a:lnTo>
                <a:lnTo>
                  <a:pt x="166" y="2042"/>
                </a:lnTo>
                <a:lnTo>
                  <a:pt x="176" y="2049"/>
                </a:lnTo>
                <a:lnTo>
                  <a:pt x="185" y="2056"/>
                </a:lnTo>
                <a:lnTo>
                  <a:pt x="196" y="2063"/>
                </a:lnTo>
                <a:lnTo>
                  <a:pt x="207" y="2069"/>
                </a:lnTo>
                <a:lnTo>
                  <a:pt x="220" y="2075"/>
                </a:lnTo>
                <a:lnTo>
                  <a:pt x="232" y="2080"/>
                </a:lnTo>
                <a:lnTo>
                  <a:pt x="322" y="2116"/>
                </a:lnTo>
                <a:lnTo>
                  <a:pt x="19" y="2878"/>
                </a:lnTo>
                <a:lnTo>
                  <a:pt x="15" y="2890"/>
                </a:lnTo>
                <a:lnTo>
                  <a:pt x="10" y="2902"/>
                </a:lnTo>
                <a:lnTo>
                  <a:pt x="7" y="2914"/>
                </a:lnTo>
                <a:lnTo>
                  <a:pt x="5" y="2926"/>
                </a:lnTo>
                <a:lnTo>
                  <a:pt x="2" y="2939"/>
                </a:lnTo>
                <a:lnTo>
                  <a:pt x="1" y="2952"/>
                </a:lnTo>
                <a:lnTo>
                  <a:pt x="0" y="2964"/>
                </a:lnTo>
                <a:lnTo>
                  <a:pt x="0" y="2976"/>
                </a:lnTo>
                <a:lnTo>
                  <a:pt x="1" y="2989"/>
                </a:lnTo>
                <a:lnTo>
                  <a:pt x="2" y="3001"/>
                </a:lnTo>
                <a:lnTo>
                  <a:pt x="5" y="3013"/>
                </a:lnTo>
                <a:lnTo>
                  <a:pt x="7" y="3025"/>
                </a:lnTo>
                <a:lnTo>
                  <a:pt x="9" y="3036"/>
                </a:lnTo>
                <a:lnTo>
                  <a:pt x="12" y="3049"/>
                </a:lnTo>
                <a:lnTo>
                  <a:pt x="17" y="3061"/>
                </a:lnTo>
                <a:lnTo>
                  <a:pt x="21" y="3072"/>
                </a:lnTo>
                <a:lnTo>
                  <a:pt x="27" y="3083"/>
                </a:lnTo>
                <a:lnTo>
                  <a:pt x="32" y="3094"/>
                </a:lnTo>
                <a:lnTo>
                  <a:pt x="38" y="3104"/>
                </a:lnTo>
                <a:lnTo>
                  <a:pt x="44" y="3115"/>
                </a:lnTo>
                <a:lnTo>
                  <a:pt x="52" y="3125"/>
                </a:lnTo>
                <a:lnTo>
                  <a:pt x="60" y="3133"/>
                </a:lnTo>
                <a:lnTo>
                  <a:pt x="67" y="3143"/>
                </a:lnTo>
                <a:lnTo>
                  <a:pt x="76" y="3152"/>
                </a:lnTo>
                <a:lnTo>
                  <a:pt x="85" y="3161"/>
                </a:lnTo>
                <a:lnTo>
                  <a:pt x="95" y="3169"/>
                </a:lnTo>
                <a:lnTo>
                  <a:pt x="105" y="3176"/>
                </a:lnTo>
                <a:lnTo>
                  <a:pt x="115" y="3183"/>
                </a:lnTo>
                <a:lnTo>
                  <a:pt x="126" y="3191"/>
                </a:lnTo>
                <a:lnTo>
                  <a:pt x="137" y="3196"/>
                </a:lnTo>
                <a:lnTo>
                  <a:pt x="148" y="3202"/>
                </a:lnTo>
                <a:lnTo>
                  <a:pt x="160" y="3207"/>
                </a:lnTo>
                <a:lnTo>
                  <a:pt x="794" y="3460"/>
                </a:lnTo>
                <a:lnTo>
                  <a:pt x="806" y="3464"/>
                </a:lnTo>
                <a:lnTo>
                  <a:pt x="818" y="3469"/>
                </a:lnTo>
                <a:lnTo>
                  <a:pt x="831" y="3471"/>
                </a:lnTo>
                <a:lnTo>
                  <a:pt x="843" y="3474"/>
                </a:lnTo>
                <a:lnTo>
                  <a:pt x="856" y="3475"/>
                </a:lnTo>
                <a:lnTo>
                  <a:pt x="868" y="3478"/>
                </a:lnTo>
                <a:lnTo>
                  <a:pt x="880" y="3478"/>
                </a:lnTo>
                <a:lnTo>
                  <a:pt x="892" y="3478"/>
                </a:lnTo>
                <a:lnTo>
                  <a:pt x="906" y="3478"/>
                </a:lnTo>
                <a:lnTo>
                  <a:pt x="918" y="3476"/>
                </a:lnTo>
                <a:lnTo>
                  <a:pt x="930" y="3474"/>
                </a:lnTo>
                <a:lnTo>
                  <a:pt x="942" y="3472"/>
                </a:lnTo>
                <a:lnTo>
                  <a:pt x="953" y="3469"/>
                </a:lnTo>
                <a:lnTo>
                  <a:pt x="965" y="3465"/>
                </a:lnTo>
                <a:lnTo>
                  <a:pt x="977" y="3461"/>
                </a:lnTo>
                <a:lnTo>
                  <a:pt x="988" y="3457"/>
                </a:lnTo>
                <a:lnTo>
                  <a:pt x="999" y="3452"/>
                </a:lnTo>
                <a:lnTo>
                  <a:pt x="1010" y="3447"/>
                </a:lnTo>
                <a:lnTo>
                  <a:pt x="1020" y="3440"/>
                </a:lnTo>
                <a:lnTo>
                  <a:pt x="1031" y="3433"/>
                </a:lnTo>
                <a:lnTo>
                  <a:pt x="1041" y="3427"/>
                </a:lnTo>
                <a:lnTo>
                  <a:pt x="1050" y="3419"/>
                </a:lnTo>
                <a:lnTo>
                  <a:pt x="1060" y="3410"/>
                </a:lnTo>
                <a:lnTo>
                  <a:pt x="1069" y="3403"/>
                </a:lnTo>
                <a:lnTo>
                  <a:pt x="1078" y="3393"/>
                </a:lnTo>
                <a:lnTo>
                  <a:pt x="1085" y="3384"/>
                </a:lnTo>
                <a:lnTo>
                  <a:pt x="1093" y="3374"/>
                </a:lnTo>
                <a:lnTo>
                  <a:pt x="1100" y="3363"/>
                </a:lnTo>
                <a:lnTo>
                  <a:pt x="1107" y="3353"/>
                </a:lnTo>
                <a:lnTo>
                  <a:pt x="1113" y="3341"/>
                </a:lnTo>
                <a:lnTo>
                  <a:pt x="1118" y="3330"/>
                </a:lnTo>
                <a:lnTo>
                  <a:pt x="1124" y="3318"/>
                </a:lnTo>
                <a:lnTo>
                  <a:pt x="1428" y="2552"/>
                </a:lnTo>
                <a:lnTo>
                  <a:pt x="1519" y="2589"/>
                </a:lnTo>
                <a:lnTo>
                  <a:pt x="1532" y="2593"/>
                </a:lnTo>
                <a:lnTo>
                  <a:pt x="1544" y="2597"/>
                </a:lnTo>
                <a:lnTo>
                  <a:pt x="1556" y="2601"/>
                </a:lnTo>
                <a:lnTo>
                  <a:pt x="1568" y="2603"/>
                </a:lnTo>
                <a:lnTo>
                  <a:pt x="1582" y="2605"/>
                </a:lnTo>
                <a:lnTo>
                  <a:pt x="1594" y="2606"/>
                </a:lnTo>
                <a:lnTo>
                  <a:pt x="1606" y="2606"/>
                </a:lnTo>
                <a:lnTo>
                  <a:pt x="1618" y="2606"/>
                </a:lnTo>
                <a:lnTo>
                  <a:pt x="1631" y="2606"/>
                </a:lnTo>
                <a:lnTo>
                  <a:pt x="1643" y="2605"/>
                </a:lnTo>
                <a:lnTo>
                  <a:pt x="1655" y="2603"/>
                </a:lnTo>
                <a:lnTo>
                  <a:pt x="1668" y="2601"/>
                </a:lnTo>
                <a:lnTo>
                  <a:pt x="1679" y="2597"/>
                </a:lnTo>
                <a:lnTo>
                  <a:pt x="1691" y="2594"/>
                </a:lnTo>
                <a:lnTo>
                  <a:pt x="1702" y="2591"/>
                </a:lnTo>
                <a:lnTo>
                  <a:pt x="1714" y="2586"/>
                </a:lnTo>
                <a:lnTo>
                  <a:pt x="1725" y="2581"/>
                </a:lnTo>
                <a:lnTo>
                  <a:pt x="1736" y="2575"/>
                </a:lnTo>
                <a:lnTo>
                  <a:pt x="1746" y="2569"/>
                </a:lnTo>
                <a:lnTo>
                  <a:pt x="1757" y="2562"/>
                </a:lnTo>
                <a:lnTo>
                  <a:pt x="1767" y="2556"/>
                </a:lnTo>
                <a:lnTo>
                  <a:pt x="1776" y="2548"/>
                </a:lnTo>
                <a:lnTo>
                  <a:pt x="1786" y="2540"/>
                </a:lnTo>
                <a:lnTo>
                  <a:pt x="1794" y="2531"/>
                </a:lnTo>
                <a:lnTo>
                  <a:pt x="1803" y="2522"/>
                </a:lnTo>
                <a:lnTo>
                  <a:pt x="1811" y="2513"/>
                </a:lnTo>
                <a:lnTo>
                  <a:pt x="1819" y="2503"/>
                </a:lnTo>
                <a:lnTo>
                  <a:pt x="1825" y="2493"/>
                </a:lnTo>
                <a:lnTo>
                  <a:pt x="1832" y="2482"/>
                </a:lnTo>
                <a:lnTo>
                  <a:pt x="1839" y="2471"/>
                </a:lnTo>
                <a:lnTo>
                  <a:pt x="1844" y="2459"/>
                </a:lnTo>
                <a:lnTo>
                  <a:pt x="1850" y="2446"/>
                </a:lnTo>
                <a:lnTo>
                  <a:pt x="2059" y="1920"/>
                </a:lnTo>
                <a:lnTo>
                  <a:pt x="2063" y="1908"/>
                </a:lnTo>
                <a:lnTo>
                  <a:pt x="2068" y="1896"/>
                </a:lnTo>
                <a:lnTo>
                  <a:pt x="2071" y="1883"/>
                </a:lnTo>
                <a:lnTo>
                  <a:pt x="2073" y="1871"/>
                </a:lnTo>
                <a:lnTo>
                  <a:pt x="2076" y="1859"/>
                </a:lnTo>
                <a:lnTo>
                  <a:pt x="2077" y="1845"/>
                </a:lnTo>
                <a:lnTo>
                  <a:pt x="2078" y="1833"/>
                </a:lnTo>
                <a:lnTo>
                  <a:pt x="2078" y="1821"/>
                </a:lnTo>
                <a:lnTo>
                  <a:pt x="2077" y="1809"/>
                </a:lnTo>
                <a:lnTo>
                  <a:pt x="2076" y="1797"/>
                </a:lnTo>
                <a:lnTo>
                  <a:pt x="2073" y="1785"/>
                </a:lnTo>
                <a:lnTo>
                  <a:pt x="2071" y="1773"/>
                </a:lnTo>
                <a:lnTo>
                  <a:pt x="2069" y="1760"/>
                </a:lnTo>
                <a:lnTo>
                  <a:pt x="2065" y="1748"/>
                </a:lnTo>
                <a:lnTo>
                  <a:pt x="2061" y="1737"/>
                </a:lnTo>
                <a:lnTo>
                  <a:pt x="2057" y="1726"/>
                </a:lnTo>
                <a:lnTo>
                  <a:pt x="2051" y="1714"/>
                </a:lnTo>
                <a:lnTo>
                  <a:pt x="2046" y="1704"/>
                </a:lnTo>
                <a:lnTo>
                  <a:pt x="2039" y="1693"/>
                </a:lnTo>
                <a:lnTo>
                  <a:pt x="2033" y="1683"/>
                </a:lnTo>
                <a:lnTo>
                  <a:pt x="2026" y="1673"/>
                </a:lnTo>
                <a:lnTo>
                  <a:pt x="2018" y="1663"/>
                </a:lnTo>
                <a:lnTo>
                  <a:pt x="2011" y="1653"/>
                </a:lnTo>
                <a:lnTo>
                  <a:pt x="2002" y="1645"/>
                </a:lnTo>
                <a:lnTo>
                  <a:pt x="1993" y="1637"/>
                </a:lnTo>
                <a:lnTo>
                  <a:pt x="1983" y="1628"/>
                </a:lnTo>
                <a:lnTo>
                  <a:pt x="1973" y="1620"/>
                </a:lnTo>
                <a:lnTo>
                  <a:pt x="1963" y="1614"/>
                </a:lnTo>
                <a:lnTo>
                  <a:pt x="1952" y="1607"/>
                </a:lnTo>
                <a:lnTo>
                  <a:pt x="1941" y="1600"/>
                </a:lnTo>
                <a:lnTo>
                  <a:pt x="1929" y="1595"/>
                </a:lnTo>
                <a:lnTo>
                  <a:pt x="1918" y="1589"/>
                </a:lnTo>
                <a:lnTo>
                  <a:pt x="631" y="1077"/>
                </a:lnTo>
                <a:lnTo>
                  <a:pt x="619" y="1072"/>
                </a:lnTo>
                <a:lnTo>
                  <a:pt x="606" y="1069"/>
                </a:lnTo>
                <a:lnTo>
                  <a:pt x="593" y="1066"/>
                </a:lnTo>
                <a:lnTo>
                  <a:pt x="580" y="1062"/>
                </a:lnTo>
                <a:lnTo>
                  <a:pt x="568" y="1060"/>
                </a:lnTo>
                <a:lnTo>
                  <a:pt x="555" y="1059"/>
                </a:lnTo>
                <a:lnTo>
                  <a:pt x="543" y="1059"/>
                </a:lnTo>
                <a:lnTo>
                  <a:pt x="531" y="1059"/>
                </a:lnTo>
                <a:lnTo>
                  <a:pt x="518" y="1059"/>
                </a:lnTo>
                <a:lnTo>
                  <a:pt x="505" y="1060"/>
                </a:lnTo>
                <a:lnTo>
                  <a:pt x="493" y="1062"/>
                </a:lnTo>
                <a:lnTo>
                  <a:pt x="481" y="1064"/>
                </a:lnTo>
                <a:lnTo>
                  <a:pt x="470" y="1067"/>
                </a:lnTo>
                <a:lnTo>
                  <a:pt x="458" y="1071"/>
                </a:lnTo>
                <a:lnTo>
                  <a:pt x="447" y="1074"/>
                </a:lnTo>
                <a:lnTo>
                  <a:pt x="436" y="1079"/>
                </a:lnTo>
                <a:lnTo>
                  <a:pt x="425" y="1084"/>
                </a:lnTo>
                <a:lnTo>
                  <a:pt x="414" y="1090"/>
                </a:lnTo>
                <a:lnTo>
                  <a:pt x="403" y="1096"/>
                </a:lnTo>
                <a:lnTo>
                  <a:pt x="393" y="1103"/>
                </a:lnTo>
                <a:lnTo>
                  <a:pt x="383" y="1110"/>
                </a:lnTo>
                <a:lnTo>
                  <a:pt x="374" y="1117"/>
                </a:lnTo>
                <a:lnTo>
                  <a:pt x="364" y="1126"/>
                </a:lnTo>
                <a:lnTo>
                  <a:pt x="355" y="1135"/>
                </a:lnTo>
                <a:lnTo>
                  <a:pt x="348" y="1144"/>
                </a:lnTo>
                <a:lnTo>
                  <a:pt x="339" y="1153"/>
                </a:lnTo>
                <a:lnTo>
                  <a:pt x="332" y="1163"/>
                </a:lnTo>
                <a:lnTo>
                  <a:pt x="324" y="1174"/>
                </a:lnTo>
                <a:lnTo>
                  <a:pt x="318" y="1185"/>
                </a:lnTo>
                <a:lnTo>
                  <a:pt x="312" y="1196"/>
                </a:lnTo>
                <a:lnTo>
                  <a:pt x="306" y="1207"/>
                </a:lnTo>
                <a:lnTo>
                  <a:pt x="301" y="1219"/>
                </a:lnTo>
                <a:close/>
                <a:moveTo>
                  <a:pt x="2115" y="808"/>
                </a:moveTo>
                <a:lnTo>
                  <a:pt x="2103" y="835"/>
                </a:lnTo>
                <a:lnTo>
                  <a:pt x="2090" y="862"/>
                </a:lnTo>
                <a:lnTo>
                  <a:pt x="2076" y="888"/>
                </a:lnTo>
                <a:lnTo>
                  <a:pt x="2060" y="912"/>
                </a:lnTo>
                <a:lnTo>
                  <a:pt x="2044" y="937"/>
                </a:lnTo>
                <a:lnTo>
                  <a:pt x="2026" y="960"/>
                </a:lnTo>
                <a:lnTo>
                  <a:pt x="2007" y="982"/>
                </a:lnTo>
                <a:lnTo>
                  <a:pt x="1987" y="1003"/>
                </a:lnTo>
                <a:lnTo>
                  <a:pt x="1968" y="1023"/>
                </a:lnTo>
                <a:lnTo>
                  <a:pt x="1945" y="1041"/>
                </a:lnTo>
                <a:lnTo>
                  <a:pt x="1923" y="1059"/>
                </a:lnTo>
                <a:lnTo>
                  <a:pt x="1900" y="1076"/>
                </a:lnTo>
                <a:lnTo>
                  <a:pt x="1876" y="1091"/>
                </a:lnTo>
                <a:lnTo>
                  <a:pt x="1852" y="1105"/>
                </a:lnTo>
                <a:lnTo>
                  <a:pt x="1827" y="1119"/>
                </a:lnTo>
                <a:lnTo>
                  <a:pt x="1801" y="1130"/>
                </a:lnTo>
                <a:lnTo>
                  <a:pt x="1775" y="1141"/>
                </a:lnTo>
                <a:lnTo>
                  <a:pt x="1748" y="1149"/>
                </a:lnTo>
                <a:lnTo>
                  <a:pt x="1722" y="1158"/>
                </a:lnTo>
                <a:lnTo>
                  <a:pt x="1694" y="1165"/>
                </a:lnTo>
                <a:lnTo>
                  <a:pt x="1665" y="1170"/>
                </a:lnTo>
                <a:lnTo>
                  <a:pt x="1638" y="1174"/>
                </a:lnTo>
                <a:lnTo>
                  <a:pt x="1609" y="1177"/>
                </a:lnTo>
                <a:lnTo>
                  <a:pt x="1580" y="1178"/>
                </a:lnTo>
                <a:lnTo>
                  <a:pt x="1552" y="1178"/>
                </a:lnTo>
                <a:lnTo>
                  <a:pt x="1523" y="1176"/>
                </a:lnTo>
                <a:lnTo>
                  <a:pt x="1494" y="1174"/>
                </a:lnTo>
                <a:lnTo>
                  <a:pt x="1466" y="1169"/>
                </a:lnTo>
                <a:lnTo>
                  <a:pt x="1437" y="1163"/>
                </a:lnTo>
                <a:lnTo>
                  <a:pt x="1408" y="1155"/>
                </a:lnTo>
                <a:lnTo>
                  <a:pt x="1380" y="1146"/>
                </a:lnTo>
                <a:lnTo>
                  <a:pt x="1351" y="1136"/>
                </a:lnTo>
                <a:lnTo>
                  <a:pt x="1324" y="1124"/>
                </a:lnTo>
                <a:lnTo>
                  <a:pt x="1296" y="1111"/>
                </a:lnTo>
                <a:lnTo>
                  <a:pt x="1271" y="1096"/>
                </a:lnTo>
                <a:lnTo>
                  <a:pt x="1245" y="1081"/>
                </a:lnTo>
                <a:lnTo>
                  <a:pt x="1221" y="1064"/>
                </a:lnTo>
                <a:lnTo>
                  <a:pt x="1198" y="1047"/>
                </a:lnTo>
                <a:lnTo>
                  <a:pt x="1176" y="1028"/>
                </a:lnTo>
                <a:lnTo>
                  <a:pt x="1155" y="1008"/>
                </a:lnTo>
                <a:lnTo>
                  <a:pt x="1135" y="987"/>
                </a:lnTo>
                <a:lnTo>
                  <a:pt x="1116" y="966"/>
                </a:lnTo>
                <a:lnTo>
                  <a:pt x="1099" y="944"/>
                </a:lnTo>
                <a:lnTo>
                  <a:pt x="1082" y="921"/>
                </a:lnTo>
                <a:lnTo>
                  <a:pt x="1067" y="897"/>
                </a:lnTo>
                <a:lnTo>
                  <a:pt x="1053" y="873"/>
                </a:lnTo>
                <a:lnTo>
                  <a:pt x="1040" y="847"/>
                </a:lnTo>
                <a:lnTo>
                  <a:pt x="1028" y="822"/>
                </a:lnTo>
                <a:lnTo>
                  <a:pt x="1017" y="795"/>
                </a:lnTo>
                <a:lnTo>
                  <a:pt x="1008" y="769"/>
                </a:lnTo>
                <a:lnTo>
                  <a:pt x="1000" y="741"/>
                </a:lnTo>
                <a:lnTo>
                  <a:pt x="994" y="714"/>
                </a:lnTo>
                <a:lnTo>
                  <a:pt x="988" y="686"/>
                </a:lnTo>
                <a:lnTo>
                  <a:pt x="984" y="659"/>
                </a:lnTo>
                <a:lnTo>
                  <a:pt x="982" y="630"/>
                </a:lnTo>
                <a:lnTo>
                  <a:pt x="981" y="601"/>
                </a:lnTo>
                <a:lnTo>
                  <a:pt x="981" y="573"/>
                </a:lnTo>
                <a:lnTo>
                  <a:pt x="982" y="544"/>
                </a:lnTo>
                <a:lnTo>
                  <a:pt x="985" y="514"/>
                </a:lnTo>
                <a:lnTo>
                  <a:pt x="989" y="485"/>
                </a:lnTo>
                <a:lnTo>
                  <a:pt x="995" y="457"/>
                </a:lnTo>
                <a:lnTo>
                  <a:pt x="1003" y="428"/>
                </a:lnTo>
                <a:lnTo>
                  <a:pt x="1011" y="399"/>
                </a:lnTo>
                <a:lnTo>
                  <a:pt x="1022" y="371"/>
                </a:lnTo>
                <a:lnTo>
                  <a:pt x="1033" y="343"/>
                </a:lnTo>
                <a:lnTo>
                  <a:pt x="1047" y="317"/>
                </a:lnTo>
                <a:lnTo>
                  <a:pt x="1061" y="290"/>
                </a:lnTo>
                <a:lnTo>
                  <a:pt x="1078" y="265"/>
                </a:lnTo>
                <a:lnTo>
                  <a:pt x="1094" y="242"/>
                </a:lnTo>
                <a:lnTo>
                  <a:pt x="1112" y="219"/>
                </a:lnTo>
                <a:lnTo>
                  <a:pt x="1131" y="197"/>
                </a:lnTo>
                <a:lnTo>
                  <a:pt x="1149" y="176"/>
                </a:lnTo>
                <a:lnTo>
                  <a:pt x="1170" y="156"/>
                </a:lnTo>
                <a:lnTo>
                  <a:pt x="1192" y="137"/>
                </a:lnTo>
                <a:lnTo>
                  <a:pt x="1214" y="119"/>
                </a:lnTo>
                <a:lnTo>
                  <a:pt x="1237" y="103"/>
                </a:lnTo>
                <a:lnTo>
                  <a:pt x="1261" y="87"/>
                </a:lnTo>
                <a:lnTo>
                  <a:pt x="1286" y="73"/>
                </a:lnTo>
                <a:lnTo>
                  <a:pt x="1310" y="60"/>
                </a:lnTo>
                <a:lnTo>
                  <a:pt x="1337" y="49"/>
                </a:lnTo>
                <a:lnTo>
                  <a:pt x="1362" y="38"/>
                </a:lnTo>
                <a:lnTo>
                  <a:pt x="1390" y="29"/>
                </a:lnTo>
                <a:lnTo>
                  <a:pt x="1416" y="20"/>
                </a:lnTo>
                <a:lnTo>
                  <a:pt x="1444" y="13"/>
                </a:lnTo>
                <a:lnTo>
                  <a:pt x="1471" y="8"/>
                </a:lnTo>
                <a:lnTo>
                  <a:pt x="1500" y="5"/>
                </a:lnTo>
                <a:lnTo>
                  <a:pt x="1529" y="1"/>
                </a:lnTo>
                <a:lnTo>
                  <a:pt x="1557" y="0"/>
                </a:lnTo>
                <a:lnTo>
                  <a:pt x="1586" y="0"/>
                </a:lnTo>
                <a:lnTo>
                  <a:pt x="1615" y="2"/>
                </a:lnTo>
                <a:lnTo>
                  <a:pt x="1643" y="5"/>
                </a:lnTo>
                <a:lnTo>
                  <a:pt x="1672" y="9"/>
                </a:lnTo>
                <a:lnTo>
                  <a:pt x="1701" y="16"/>
                </a:lnTo>
                <a:lnTo>
                  <a:pt x="1729" y="23"/>
                </a:lnTo>
                <a:lnTo>
                  <a:pt x="1758" y="32"/>
                </a:lnTo>
                <a:lnTo>
                  <a:pt x="1787" y="42"/>
                </a:lnTo>
                <a:lnTo>
                  <a:pt x="1814" y="54"/>
                </a:lnTo>
                <a:lnTo>
                  <a:pt x="1842" y="67"/>
                </a:lnTo>
                <a:lnTo>
                  <a:pt x="1867" y="82"/>
                </a:lnTo>
                <a:lnTo>
                  <a:pt x="1893" y="97"/>
                </a:lnTo>
                <a:lnTo>
                  <a:pt x="1917" y="114"/>
                </a:lnTo>
                <a:lnTo>
                  <a:pt x="1940" y="131"/>
                </a:lnTo>
                <a:lnTo>
                  <a:pt x="1962" y="150"/>
                </a:lnTo>
                <a:lnTo>
                  <a:pt x="1983" y="170"/>
                </a:lnTo>
                <a:lnTo>
                  <a:pt x="2003" y="191"/>
                </a:lnTo>
                <a:lnTo>
                  <a:pt x="2022" y="212"/>
                </a:lnTo>
                <a:lnTo>
                  <a:pt x="2039" y="234"/>
                </a:lnTo>
                <a:lnTo>
                  <a:pt x="2056" y="257"/>
                </a:lnTo>
                <a:lnTo>
                  <a:pt x="2070" y="281"/>
                </a:lnTo>
                <a:lnTo>
                  <a:pt x="2084" y="306"/>
                </a:lnTo>
                <a:lnTo>
                  <a:pt x="2098" y="331"/>
                </a:lnTo>
                <a:lnTo>
                  <a:pt x="2110" y="356"/>
                </a:lnTo>
                <a:lnTo>
                  <a:pt x="2120" y="383"/>
                </a:lnTo>
                <a:lnTo>
                  <a:pt x="2130" y="409"/>
                </a:lnTo>
                <a:lnTo>
                  <a:pt x="2137" y="437"/>
                </a:lnTo>
                <a:lnTo>
                  <a:pt x="2144" y="465"/>
                </a:lnTo>
                <a:lnTo>
                  <a:pt x="2149" y="492"/>
                </a:lnTo>
                <a:lnTo>
                  <a:pt x="2154" y="520"/>
                </a:lnTo>
                <a:lnTo>
                  <a:pt x="2156" y="548"/>
                </a:lnTo>
                <a:lnTo>
                  <a:pt x="2157" y="577"/>
                </a:lnTo>
                <a:lnTo>
                  <a:pt x="2157" y="606"/>
                </a:lnTo>
                <a:lnTo>
                  <a:pt x="2156" y="634"/>
                </a:lnTo>
                <a:lnTo>
                  <a:pt x="2153" y="663"/>
                </a:lnTo>
                <a:lnTo>
                  <a:pt x="2148" y="693"/>
                </a:lnTo>
                <a:lnTo>
                  <a:pt x="2143" y="721"/>
                </a:lnTo>
                <a:lnTo>
                  <a:pt x="2135" y="750"/>
                </a:lnTo>
                <a:lnTo>
                  <a:pt x="2126" y="779"/>
                </a:lnTo>
                <a:lnTo>
                  <a:pt x="2115" y="808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4" name="Freeform 15"/>
          <p:cNvSpPr>
            <a:spLocks noEditPoints="1"/>
          </p:cNvSpPr>
          <p:nvPr/>
        </p:nvSpPr>
        <p:spPr bwMode="auto">
          <a:xfrm>
            <a:off x="4349216" y="4586291"/>
            <a:ext cx="247650" cy="244475"/>
          </a:xfrm>
          <a:custGeom>
            <a:avLst/>
            <a:gdLst>
              <a:gd name="T0" fmla="*/ 2147483646 w 3014"/>
              <a:gd name="T1" fmla="*/ 2147483646 h 2970"/>
              <a:gd name="T2" fmla="*/ 2147483646 w 3014"/>
              <a:gd name="T3" fmla="*/ 2147483646 h 2970"/>
              <a:gd name="T4" fmla="*/ 2147483646 w 3014"/>
              <a:gd name="T5" fmla="*/ 2147483646 h 2970"/>
              <a:gd name="T6" fmla="*/ 2147483646 w 3014"/>
              <a:gd name="T7" fmla="*/ 2147483646 h 2970"/>
              <a:gd name="T8" fmla="*/ 2147483646 w 3014"/>
              <a:gd name="T9" fmla="*/ 2147483646 h 2970"/>
              <a:gd name="T10" fmla="*/ 2147483646 w 3014"/>
              <a:gd name="T11" fmla="*/ 2147483646 h 2970"/>
              <a:gd name="T12" fmla="*/ 1416789545 w 3014"/>
              <a:gd name="T13" fmla="*/ 2147483646 h 2970"/>
              <a:gd name="T14" fmla="*/ 274037050 w 3014"/>
              <a:gd name="T15" fmla="*/ 2147483646 h 2970"/>
              <a:gd name="T16" fmla="*/ 45490528 w 3014"/>
              <a:gd name="T17" fmla="*/ 2147483646 h 2970"/>
              <a:gd name="T18" fmla="*/ 822671362 w 3014"/>
              <a:gd name="T19" fmla="*/ 2147483646 h 2970"/>
              <a:gd name="T20" fmla="*/ 2147483646 w 3014"/>
              <a:gd name="T21" fmla="*/ 2147483646 h 2970"/>
              <a:gd name="T22" fmla="*/ 2147483646 w 3014"/>
              <a:gd name="T23" fmla="*/ 2147483646 h 2970"/>
              <a:gd name="T24" fmla="*/ 2147483646 w 3014"/>
              <a:gd name="T25" fmla="*/ 2147483646 h 2970"/>
              <a:gd name="T26" fmla="*/ 2147483646 w 3014"/>
              <a:gd name="T27" fmla="*/ 2147483646 h 2970"/>
              <a:gd name="T28" fmla="*/ 2147483646 w 3014"/>
              <a:gd name="T29" fmla="*/ 2147483646 h 2970"/>
              <a:gd name="T30" fmla="*/ 2147483646 w 3014"/>
              <a:gd name="T31" fmla="*/ 2147483646 h 2970"/>
              <a:gd name="T32" fmla="*/ 2147483646 w 3014"/>
              <a:gd name="T33" fmla="*/ 2147483646 h 2970"/>
              <a:gd name="T34" fmla="*/ 2147483646 w 3014"/>
              <a:gd name="T35" fmla="*/ 2147483646 h 2970"/>
              <a:gd name="T36" fmla="*/ 2147483646 w 3014"/>
              <a:gd name="T37" fmla="*/ 2147483646 h 2970"/>
              <a:gd name="T38" fmla="*/ 2147483646 w 3014"/>
              <a:gd name="T39" fmla="*/ 2147483646 h 2970"/>
              <a:gd name="T40" fmla="*/ 2147483646 w 3014"/>
              <a:gd name="T41" fmla="*/ 2147483646 h 2970"/>
              <a:gd name="T42" fmla="*/ 2147483646 w 3014"/>
              <a:gd name="T43" fmla="*/ 2147483646 h 2970"/>
              <a:gd name="T44" fmla="*/ 2147483646 w 3014"/>
              <a:gd name="T45" fmla="*/ 2147483646 h 2970"/>
              <a:gd name="T46" fmla="*/ 2147483646 w 3014"/>
              <a:gd name="T47" fmla="*/ 2147483646 h 2970"/>
              <a:gd name="T48" fmla="*/ 2147483646 w 3014"/>
              <a:gd name="T49" fmla="*/ 2147483646 h 2970"/>
              <a:gd name="T50" fmla="*/ 2147483646 w 3014"/>
              <a:gd name="T51" fmla="*/ 2147483646 h 2970"/>
              <a:gd name="T52" fmla="*/ 2147483646 w 3014"/>
              <a:gd name="T53" fmla="*/ 2147483646 h 2970"/>
              <a:gd name="T54" fmla="*/ 2147483646 w 3014"/>
              <a:gd name="T55" fmla="*/ 2147483646 h 2970"/>
              <a:gd name="T56" fmla="*/ 2147483646 w 3014"/>
              <a:gd name="T57" fmla="*/ 2147483646 h 2970"/>
              <a:gd name="T58" fmla="*/ 2147483646 w 3014"/>
              <a:gd name="T59" fmla="*/ 2147483646 h 2970"/>
              <a:gd name="T60" fmla="*/ 2147483646 w 3014"/>
              <a:gd name="T61" fmla="*/ 2147483646 h 2970"/>
              <a:gd name="T62" fmla="*/ 2147483646 w 3014"/>
              <a:gd name="T63" fmla="*/ 2147483646 h 2970"/>
              <a:gd name="T64" fmla="*/ 2147483646 w 3014"/>
              <a:gd name="T65" fmla="*/ 2147483646 h 2970"/>
              <a:gd name="T66" fmla="*/ 2147483646 w 3014"/>
              <a:gd name="T67" fmla="*/ 2147483646 h 2970"/>
              <a:gd name="T68" fmla="*/ 2147483646 w 3014"/>
              <a:gd name="T69" fmla="*/ 2147483646 h 2970"/>
              <a:gd name="T70" fmla="*/ 2147483646 w 3014"/>
              <a:gd name="T71" fmla="*/ 2147483646 h 2970"/>
              <a:gd name="T72" fmla="*/ 2147483646 w 3014"/>
              <a:gd name="T73" fmla="*/ 2147483646 h 2970"/>
              <a:gd name="T74" fmla="*/ 2147483646 w 3014"/>
              <a:gd name="T75" fmla="*/ 2147483646 h 2970"/>
              <a:gd name="T76" fmla="*/ 2147483646 w 3014"/>
              <a:gd name="T77" fmla="*/ 2147483646 h 2970"/>
              <a:gd name="T78" fmla="*/ 2147483646 w 3014"/>
              <a:gd name="T79" fmla="*/ 2147483646 h 2970"/>
              <a:gd name="T80" fmla="*/ 2147483646 w 3014"/>
              <a:gd name="T81" fmla="*/ 2147483646 h 2970"/>
              <a:gd name="T82" fmla="*/ 2147483646 w 3014"/>
              <a:gd name="T83" fmla="*/ 2147483646 h 2970"/>
              <a:gd name="T84" fmla="*/ 2147483646 w 3014"/>
              <a:gd name="T85" fmla="*/ 2147483646 h 2970"/>
              <a:gd name="T86" fmla="*/ 2147483646 w 3014"/>
              <a:gd name="T87" fmla="*/ 2147483646 h 2970"/>
              <a:gd name="T88" fmla="*/ 2147483646 w 3014"/>
              <a:gd name="T89" fmla="*/ 2147483646 h 2970"/>
              <a:gd name="T90" fmla="*/ 2147483646 w 3014"/>
              <a:gd name="T91" fmla="*/ 1011745053 h 2970"/>
              <a:gd name="T92" fmla="*/ 2147483646 w 3014"/>
              <a:gd name="T93" fmla="*/ 0 h 2970"/>
              <a:gd name="T94" fmla="*/ 2147483646 w 3014"/>
              <a:gd name="T95" fmla="*/ 1195245354 h 2970"/>
              <a:gd name="T96" fmla="*/ 2147483646 w 3014"/>
              <a:gd name="T97" fmla="*/ 2147483646 h 2970"/>
              <a:gd name="T98" fmla="*/ 2147483646 w 3014"/>
              <a:gd name="T99" fmla="*/ 2147483646 h 2970"/>
              <a:gd name="T100" fmla="*/ 2147483646 w 3014"/>
              <a:gd name="T101" fmla="*/ 2147483646 h 2970"/>
              <a:gd name="T102" fmla="*/ 2147483646 w 3014"/>
              <a:gd name="T103" fmla="*/ 2147483646 h 2970"/>
              <a:gd name="T104" fmla="*/ 2147483646 w 3014"/>
              <a:gd name="T105" fmla="*/ 2147483646 h 2970"/>
              <a:gd name="T106" fmla="*/ 2147483646 w 3014"/>
              <a:gd name="T107" fmla="*/ 2147483646 h 2970"/>
              <a:gd name="T108" fmla="*/ 2147483646 w 3014"/>
              <a:gd name="T109" fmla="*/ 2147483646 h 297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14" h="2970">
                <a:moveTo>
                  <a:pt x="1012" y="646"/>
                </a:moveTo>
                <a:lnTo>
                  <a:pt x="601" y="1044"/>
                </a:lnTo>
                <a:lnTo>
                  <a:pt x="592" y="1054"/>
                </a:lnTo>
                <a:lnTo>
                  <a:pt x="584" y="1063"/>
                </a:lnTo>
                <a:lnTo>
                  <a:pt x="576" y="1074"/>
                </a:lnTo>
                <a:lnTo>
                  <a:pt x="568" y="1084"/>
                </a:lnTo>
                <a:lnTo>
                  <a:pt x="562" y="1094"/>
                </a:lnTo>
                <a:lnTo>
                  <a:pt x="556" y="1105"/>
                </a:lnTo>
                <a:lnTo>
                  <a:pt x="551" y="1116"/>
                </a:lnTo>
                <a:lnTo>
                  <a:pt x="545" y="1128"/>
                </a:lnTo>
                <a:lnTo>
                  <a:pt x="541" y="1139"/>
                </a:lnTo>
                <a:lnTo>
                  <a:pt x="536" y="1151"/>
                </a:lnTo>
                <a:lnTo>
                  <a:pt x="533" y="1162"/>
                </a:lnTo>
                <a:lnTo>
                  <a:pt x="531" y="1174"/>
                </a:lnTo>
                <a:lnTo>
                  <a:pt x="528" y="1186"/>
                </a:lnTo>
                <a:lnTo>
                  <a:pt x="526" y="1198"/>
                </a:lnTo>
                <a:lnTo>
                  <a:pt x="525" y="1210"/>
                </a:lnTo>
                <a:lnTo>
                  <a:pt x="525" y="1223"/>
                </a:lnTo>
                <a:lnTo>
                  <a:pt x="525" y="1235"/>
                </a:lnTo>
                <a:lnTo>
                  <a:pt x="526" y="1247"/>
                </a:lnTo>
                <a:lnTo>
                  <a:pt x="527" y="1259"/>
                </a:lnTo>
                <a:lnTo>
                  <a:pt x="530" y="1271"/>
                </a:lnTo>
                <a:lnTo>
                  <a:pt x="532" y="1283"/>
                </a:lnTo>
                <a:lnTo>
                  <a:pt x="534" y="1295"/>
                </a:lnTo>
                <a:lnTo>
                  <a:pt x="538" y="1308"/>
                </a:lnTo>
                <a:lnTo>
                  <a:pt x="542" y="1319"/>
                </a:lnTo>
                <a:lnTo>
                  <a:pt x="547" y="1330"/>
                </a:lnTo>
                <a:lnTo>
                  <a:pt x="553" y="1342"/>
                </a:lnTo>
                <a:lnTo>
                  <a:pt x="558" y="1353"/>
                </a:lnTo>
                <a:lnTo>
                  <a:pt x="565" y="1363"/>
                </a:lnTo>
                <a:lnTo>
                  <a:pt x="571" y="1374"/>
                </a:lnTo>
                <a:lnTo>
                  <a:pt x="579" y="1384"/>
                </a:lnTo>
                <a:lnTo>
                  <a:pt x="588" y="1394"/>
                </a:lnTo>
                <a:lnTo>
                  <a:pt x="597" y="1403"/>
                </a:lnTo>
                <a:lnTo>
                  <a:pt x="664" y="1473"/>
                </a:lnTo>
                <a:lnTo>
                  <a:pt x="77" y="2044"/>
                </a:lnTo>
                <a:lnTo>
                  <a:pt x="68" y="2054"/>
                </a:lnTo>
                <a:lnTo>
                  <a:pt x="60" y="2063"/>
                </a:lnTo>
                <a:lnTo>
                  <a:pt x="51" y="2073"/>
                </a:lnTo>
                <a:lnTo>
                  <a:pt x="44" y="2084"/>
                </a:lnTo>
                <a:lnTo>
                  <a:pt x="38" y="2094"/>
                </a:lnTo>
                <a:lnTo>
                  <a:pt x="31" y="2105"/>
                </a:lnTo>
                <a:lnTo>
                  <a:pt x="26" y="2116"/>
                </a:lnTo>
                <a:lnTo>
                  <a:pt x="20" y="2128"/>
                </a:lnTo>
                <a:lnTo>
                  <a:pt x="16" y="2139"/>
                </a:lnTo>
                <a:lnTo>
                  <a:pt x="11" y="2151"/>
                </a:lnTo>
                <a:lnTo>
                  <a:pt x="8" y="2162"/>
                </a:lnTo>
                <a:lnTo>
                  <a:pt x="6" y="2174"/>
                </a:lnTo>
                <a:lnTo>
                  <a:pt x="4" y="2187"/>
                </a:lnTo>
                <a:lnTo>
                  <a:pt x="1" y="2199"/>
                </a:lnTo>
                <a:lnTo>
                  <a:pt x="0" y="2211"/>
                </a:lnTo>
                <a:lnTo>
                  <a:pt x="0" y="2223"/>
                </a:lnTo>
                <a:lnTo>
                  <a:pt x="0" y="2235"/>
                </a:lnTo>
                <a:lnTo>
                  <a:pt x="1" y="2247"/>
                </a:lnTo>
                <a:lnTo>
                  <a:pt x="2" y="2259"/>
                </a:lnTo>
                <a:lnTo>
                  <a:pt x="5" y="2271"/>
                </a:lnTo>
                <a:lnTo>
                  <a:pt x="7" y="2284"/>
                </a:lnTo>
                <a:lnTo>
                  <a:pt x="10" y="2296"/>
                </a:lnTo>
                <a:lnTo>
                  <a:pt x="13" y="2308"/>
                </a:lnTo>
                <a:lnTo>
                  <a:pt x="18" y="2319"/>
                </a:lnTo>
                <a:lnTo>
                  <a:pt x="22" y="2330"/>
                </a:lnTo>
                <a:lnTo>
                  <a:pt x="28" y="2342"/>
                </a:lnTo>
                <a:lnTo>
                  <a:pt x="33" y="2353"/>
                </a:lnTo>
                <a:lnTo>
                  <a:pt x="40" y="2363"/>
                </a:lnTo>
                <a:lnTo>
                  <a:pt x="47" y="2374"/>
                </a:lnTo>
                <a:lnTo>
                  <a:pt x="54" y="2384"/>
                </a:lnTo>
                <a:lnTo>
                  <a:pt x="63" y="2394"/>
                </a:lnTo>
                <a:lnTo>
                  <a:pt x="72" y="2404"/>
                </a:lnTo>
                <a:lnTo>
                  <a:pt x="547" y="2892"/>
                </a:lnTo>
                <a:lnTo>
                  <a:pt x="556" y="2902"/>
                </a:lnTo>
                <a:lnTo>
                  <a:pt x="566" y="2910"/>
                </a:lnTo>
                <a:lnTo>
                  <a:pt x="576" y="2919"/>
                </a:lnTo>
                <a:lnTo>
                  <a:pt x="587" y="2925"/>
                </a:lnTo>
                <a:lnTo>
                  <a:pt x="597" y="2932"/>
                </a:lnTo>
                <a:lnTo>
                  <a:pt x="608" y="2939"/>
                </a:lnTo>
                <a:lnTo>
                  <a:pt x="619" y="2944"/>
                </a:lnTo>
                <a:lnTo>
                  <a:pt x="630" y="2950"/>
                </a:lnTo>
                <a:lnTo>
                  <a:pt x="642" y="2954"/>
                </a:lnTo>
                <a:lnTo>
                  <a:pt x="653" y="2957"/>
                </a:lnTo>
                <a:lnTo>
                  <a:pt x="665" y="2961"/>
                </a:lnTo>
                <a:lnTo>
                  <a:pt x="677" y="2964"/>
                </a:lnTo>
                <a:lnTo>
                  <a:pt x="689" y="2966"/>
                </a:lnTo>
                <a:lnTo>
                  <a:pt x="702" y="2967"/>
                </a:lnTo>
                <a:lnTo>
                  <a:pt x="714" y="2968"/>
                </a:lnTo>
                <a:lnTo>
                  <a:pt x="726" y="2970"/>
                </a:lnTo>
                <a:lnTo>
                  <a:pt x="738" y="2970"/>
                </a:lnTo>
                <a:lnTo>
                  <a:pt x="750" y="2968"/>
                </a:lnTo>
                <a:lnTo>
                  <a:pt x="762" y="2967"/>
                </a:lnTo>
                <a:lnTo>
                  <a:pt x="774" y="2965"/>
                </a:lnTo>
                <a:lnTo>
                  <a:pt x="787" y="2963"/>
                </a:lnTo>
                <a:lnTo>
                  <a:pt x="799" y="2960"/>
                </a:lnTo>
                <a:lnTo>
                  <a:pt x="810" y="2956"/>
                </a:lnTo>
                <a:lnTo>
                  <a:pt x="822" y="2952"/>
                </a:lnTo>
                <a:lnTo>
                  <a:pt x="833" y="2948"/>
                </a:lnTo>
                <a:lnTo>
                  <a:pt x="844" y="2942"/>
                </a:lnTo>
                <a:lnTo>
                  <a:pt x="855" y="2936"/>
                </a:lnTo>
                <a:lnTo>
                  <a:pt x="866" y="2930"/>
                </a:lnTo>
                <a:lnTo>
                  <a:pt x="877" y="2922"/>
                </a:lnTo>
                <a:lnTo>
                  <a:pt x="887" y="2914"/>
                </a:lnTo>
                <a:lnTo>
                  <a:pt x="897" y="2907"/>
                </a:lnTo>
                <a:lnTo>
                  <a:pt x="907" y="2898"/>
                </a:lnTo>
                <a:lnTo>
                  <a:pt x="1497" y="2323"/>
                </a:lnTo>
                <a:lnTo>
                  <a:pt x="1565" y="2394"/>
                </a:lnTo>
                <a:lnTo>
                  <a:pt x="1574" y="2403"/>
                </a:lnTo>
                <a:lnTo>
                  <a:pt x="1584" y="2412"/>
                </a:lnTo>
                <a:lnTo>
                  <a:pt x="1594" y="2419"/>
                </a:lnTo>
                <a:lnTo>
                  <a:pt x="1604" y="2427"/>
                </a:lnTo>
                <a:lnTo>
                  <a:pt x="1615" y="2434"/>
                </a:lnTo>
                <a:lnTo>
                  <a:pt x="1626" y="2439"/>
                </a:lnTo>
                <a:lnTo>
                  <a:pt x="1637" y="2446"/>
                </a:lnTo>
                <a:lnTo>
                  <a:pt x="1648" y="2450"/>
                </a:lnTo>
                <a:lnTo>
                  <a:pt x="1660" y="2455"/>
                </a:lnTo>
                <a:lnTo>
                  <a:pt x="1671" y="2459"/>
                </a:lnTo>
                <a:lnTo>
                  <a:pt x="1683" y="2462"/>
                </a:lnTo>
                <a:lnTo>
                  <a:pt x="1695" y="2464"/>
                </a:lnTo>
                <a:lnTo>
                  <a:pt x="1707" y="2467"/>
                </a:lnTo>
                <a:lnTo>
                  <a:pt x="1719" y="2469"/>
                </a:lnTo>
                <a:lnTo>
                  <a:pt x="1732" y="2470"/>
                </a:lnTo>
                <a:lnTo>
                  <a:pt x="1744" y="2470"/>
                </a:lnTo>
                <a:lnTo>
                  <a:pt x="1756" y="2470"/>
                </a:lnTo>
                <a:lnTo>
                  <a:pt x="1768" y="2470"/>
                </a:lnTo>
                <a:lnTo>
                  <a:pt x="1780" y="2468"/>
                </a:lnTo>
                <a:lnTo>
                  <a:pt x="1792" y="2467"/>
                </a:lnTo>
                <a:lnTo>
                  <a:pt x="1804" y="2464"/>
                </a:lnTo>
                <a:lnTo>
                  <a:pt x="1815" y="2461"/>
                </a:lnTo>
                <a:lnTo>
                  <a:pt x="1828" y="2458"/>
                </a:lnTo>
                <a:lnTo>
                  <a:pt x="1840" y="2453"/>
                </a:lnTo>
                <a:lnTo>
                  <a:pt x="1851" y="2448"/>
                </a:lnTo>
                <a:lnTo>
                  <a:pt x="1862" y="2443"/>
                </a:lnTo>
                <a:lnTo>
                  <a:pt x="1873" y="2437"/>
                </a:lnTo>
                <a:lnTo>
                  <a:pt x="1884" y="2430"/>
                </a:lnTo>
                <a:lnTo>
                  <a:pt x="1895" y="2424"/>
                </a:lnTo>
                <a:lnTo>
                  <a:pt x="1905" y="2416"/>
                </a:lnTo>
                <a:lnTo>
                  <a:pt x="1915" y="2407"/>
                </a:lnTo>
                <a:lnTo>
                  <a:pt x="1925" y="2398"/>
                </a:lnTo>
                <a:lnTo>
                  <a:pt x="2330" y="2003"/>
                </a:lnTo>
                <a:lnTo>
                  <a:pt x="2340" y="1995"/>
                </a:lnTo>
                <a:lnTo>
                  <a:pt x="2348" y="1985"/>
                </a:lnTo>
                <a:lnTo>
                  <a:pt x="2357" y="1975"/>
                </a:lnTo>
                <a:lnTo>
                  <a:pt x="2364" y="1964"/>
                </a:lnTo>
                <a:lnTo>
                  <a:pt x="2370" y="1954"/>
                </a:lnTo>
                <a:lnTo>
                  <a:pt x="2377" y="1943"/>
                </a:lnTo>
                <a:lnTo>
                  <a:pt x="2382" y="1932"/>
                </a:lnTo>
                <a:lnTo>
                  <a:pt x="2388" y="1921"/>
                </a:lnTo>
                <a:lnTo>
                  <a:pt x="2392" y="1909"/>
                </a:lnTo>
                <a:lnTo>
                  <a:pt x="2395" y="1898"/>
                </a:lnTo>
                <a:lnTo>
                  <a:pt x="2400" y="1885"/>
                </a:lnTo>
                <a:lnTo>
                  <a:pt x="2402" y="1873"/>
                </a:lnTo>
                <a:lnTo>
                  <a:pt x="2404" y="1861"/>
                </a:lnTo>
                <a:lnTo>
                  <a:pt x="2405" y="1849"/>
                </a:lnTo>
                <a:lnTo>
                  <a:pt x="2407" y="1837"/>
                </a:lnTo>
                <a:lnTo>
                  <a:pt x="2408" y="1825"/>
                </a:lnTo>
                <a:lnTo>
                  <a:pt x="2408" y="1813"/>
                </a:lnTo>
                <a:lnTo>
                  <a:pt x="2407" y="1801"/>
                </a:lnTo>
                <a:lnTo>
                  <a:pt x="2405" y="1788"/>
                </a:lnTo>
                <a:lnTo>
                  <a:pt x="2403" y="1776"/>
                </a:lnTo>
                <a:lnTo>
                  <a:pt x="2401" y="1764"/>
                </a:lnTo>
                <a:lnTo>
                  <a:pt x="2398" y="1752"/>
                </a:lnTo>
                <a:lnTo>
                  <a:pt x="2394" y="1741"/>
                </a:lnTo>
                <a:lnTo>
                  <a:pt x="2390" y="1729"/>
                </a:lnTo>
                <a:lnTo>
                  <a:pt x="2386" y="1718"/>
                </a:lnTo>
                <a:lnTo>
                  <a:pt x="2380" y="1706"/>
                </a:lnTo>
                <a:lnTo>
                  <a:pt x="2375" y="1695"/>
                </a:lnTo>
                <a:lnTo>
                  <a:pt x="2368" y="1685"/>
                </a:lnTo>
                <a:lnTo>
                  <a:pt x="2360" y="1674"/>
                </a:lnTo>
                <a:lnTo>
                  <a:pt x="2352" y="1664"/>
                </a:lnTo>
                <a:lnTo>
                  <a:pt x="2345" y="1654"/>
                </a:lnTo>
                <a:lnTo>
                  <a:pt x="2336" y="1644"/>
                </a:lnTo>
                <a:lnTo>
                  <a:pt x="1371" y="651"/>
                </a:lnTo>
                <a:lnTo>
                  <a:pt x="1361" y="641"/>
                </a:lnTo>
                <a:lnTo>
                  <a:pt x="1351" y="633"/>
                </a:lnTo>
                <a:lnTo>
                  <a:pt x="1341" y="625"/>
                </a:lnTo>
                <a:lnTo>
                  <a:pt x="1330" y="617"/>
                </a:lnTo>
                <a:lnTo>
                  <a:pt x="1320" y="611"/>
                </a:lnTo>
                <a:lnTo>
                  <a:pt x="1309" y="604"/>
                </a:lnTo>
                <a:lnTo>
                  <a:pt x="1298" y="598"/>
                </a:lnTo>
                <a:lnTo>
                  <a:pt x="1286" y="593"/>
                </a:lnTo>
                <a:lnTo>
                  <a:pt x="1275" y="588"/>
                </a:lnTo>
                <a:lnTo>
                  <a:pt x="1263" y="584"/>
                </a:lnTo>
                <a:lnTo>
                  <a:pt x="1251" y="581"/>
                </a:lnTo>
                <a:lnTo>
                  <a:pt x="1240" y="579"/>
                </a:lnTo>
                <a:lnTo>
                  <a:pt x="1228" y="576"/>
                </a:lnTo>
                <a:lnTo>
                  <a:pt x="1216" y="574"/>
                </a:lnTo>
                <a:lnTo>
                  <a:pt x="1203" y="573"/>
                </a:lnTo>
                <a:lnTo>
                  <a:pt x="1191" y="573"/>
                </a:lnTo>
                <a:lnTo>
                  <a:pt x="1179" y="573"/>
                </a:lnTo>
                <a:lnTo>
                  <a:pt x="1167" y="574"/>
                </a:lnTo>
                <a:lnTo>
                  <a:pt x="1155" y="575"/>
                </a:lnTo>
                <a:lnTo>
                  <a:pt x="1143" y="577"/>
                </a:lnTo>
                <a:lnTo>
                  <a:pt x="1131" y="580"/>
                </a:lnTo>
                <a:lnTo>
                  <a:pt x="1118" y="583"/>
                </a:lnTo>
                <a:lnTo>
                  <a:pt x="1107" y="586"/>
                </a:lnTo>
                <a:lnTo>
                  <a:pt x="1095" y="591"/>
                </a:lnTo>
                <a:lnTo>
                  <a:pt x="1084" y="596"/>
                </a:lnTo>
                <a:lnTo>
                  <a:pt x="1073" y="602"/>
                </a:lnTo>
                <a:lnTo>
                  <a:pt x="1062" y="607"/>
                </a:lnTo>
                <a:lnTo>
                  <a:pt x="1051" y="614"/>
                </a:lnTo>
                <a:lnTo>
                  <a:pt x="1041" y="622"/>
                </a:lnTo>
                <a:lnTo>
                  <a:pt x="1031" y="629"/>
                </a:lnTo>
                <a:lnTo>
                  <a:pt x="1021" y="637"/>
                </a:lnTo>
                <a:lnTo>
                  <a:pt x="1012" y="646"/>
                </a:lnTo>
                <a:close/>
                <a:moveTo>
                  <a:pt x="2837" y="1010"/>
                </a:moveTo>
                <a:lnTo>
                  <a:pt x="2813" y="1031"/>
                </a:lnTo>
                <a:lnTo>
                  <a:pt x="2790" y="1049"/>
                </a:lnTo>
                <a:lnTo>
                  <a:pt x="2767" y="1068"/>
                </a:lnTo>
                <a:lnTo>
                  <a:pt x="2743" y="1085"/>
                </a:lnTo>
                <a:lnTo>
                  <a:pt x="2717" y="1099"/>
                </a:lnTo>
                <a:lnTo>
                  <a:pt x="2692" y="1113"/>
                </a:lnTo>
                <a:lnTo>
                  <a:pt x="2666" y="1126"/>
                </a:lnTo>
                <a:lnTo>
                  <a:pt x="2639" y="1137"/>
                </a:lnTo>
                <a:lnTo>
                  <a:pt x="2613" y="1147"/>
                </a:lnTo>
                <a:lnTo>
                  <a:pt x="2585" y="1155"/>
                </a:lnTo>
                <a:lnTo>
                  <a:pt x="2558" y="1162"/>
                </a:lnTo>
                <a:lnTo>
                  <a:pt x="2530" y="1167"/>
                </a:lnTo>
                <a:lnTo>
                  <a:pt x="2502" y="1172"/>
                </a:lnTo>
                <a:lnTo>
                  <a:pt x="2474" y="1175"/>
                </a:lnTo>
                <a:lnTo>
                  <a:pt x="2446" y="1176"/>
                </a:lnTo>
                <a:lnTo>
                  <a:pt x="2418" y="1176"/>
                </a:lnTo>
                <a:lnTo>
                  <a:pt x="2389" y="1175"/>
                </a:lnTo>
                <a:lnTo>
                  <a:pt x="2361" y="1173"/>
                </a:lnTo>
                <a:lnTo>
                  <a:pt x="2333" y="1170"/>
                </a:lnTo>
                <a:lnTo>
                  <a:pt x="2305" y="1164"/>
                </a:lnTo>
                <a:lnTo>
                  <a:pt x="2277" y="1158"/>
                </a:lnTo>
                <a:lnTo>
                  <a:pt x="2250" y="1150"/>
                </a:lnTo>
                <a:lnTo>
                  <a:pt x="2223" y="1141"/>
                </a:lnTo>
                <a:lnTo>
                  <a:pt x="2197" y="1130"/>
                </a:lnTo>
                <a:lnTo>
                  <a:pt x="2171" y="1119"/>
                </a:lnTo>
                <a:lnTo>
                  <a:pt x="2145" y="1106"/>
                </a:lnTo>
                <a:lnTo>
                  <a:pt x="2120" y="1091"/>
                </a:lnTo>
                <a:lnTo>
                  <a:pt x="2096" y="1075"/>
                </a:lnTo>
                <a:lnTo>
                  <a:pt x="2071" y="1058"/>
                </a:lnTo>
                <a:lnTo>
                  <a:pt x="2048" y="1040"/>
                </a:lnTo>
                <a:lnTo>
                  <a:pt x="2025" y="1020"/>
                </a:lnTo>
                <a:lnTo>
                  <a:pt x="2004" y="999"/>
                </a:lnTo>
                <a:lnTo>
                  <a:pt x="1983" y="977"/>
                </a:lnTo>
                <a:lnTo>
                  <a:pt x="1964" y="954"/>
                </a:lnTo>
                <a:lnTo>
                  <a:pt x="1947" y="929"/>
                </a:lnTo>
                <a:lnTo>
                  <a:pt x="1930" y="905"/>
                </a:lnTo>
                <a:lnTo>
                  <a:pt x="1915" y="880"/>
                </a:lnTo>
                <a:lnTo>
                  <a:pt x="1900" y="854"/>
                </a:lnTo>
                <a:lnTo>
                  <a:pt x="1888" y="829"/>
                </a:lnTo>
                <a:lnTo>
                  <a:pt x="1877" y="802"/>
                </a:lnTo>
                <a:lnTo>
                  <a:pt x="1867" y="775"/>
                </a:lnTo>
                <a:lnTo>
                  <a:pt x="1860" y="747"/>
                </a:lnTo>
                <a:lnTo>
                  <a:pt x="1852" y="720"/>
                </a:lnTo>
                <a:lnTo>
                  <a:pt x="1846" y="692"/>
                </a:lnTo>
                <a:lnTo>
                  <a:pt x="1842" y="665"/>
                </a:lnTo>
                <a:lnTo>
                  <a:pt x="1840" y="636"/>
                </a:lnTo>
                <a:lnTo>
                  <a:pt x="1837" y="608"/>
                </a:lnTo>
                <a:lnTo>
                  <a:pt x="1837" y="580"/>
                </a:lnTo>
                <a:lnTo>
                  <a:pt x="1839" y="552"/>
                </a:lnTo>
                <a:lnTo>
                  <a:pt x="1841" y="523"/>
                </a:lnTo>
                <a:lnTo>
                  <a:pt x="1844" y="496"/>
                </a:lnTo>
                <a:lnTo>
                  <a:pt x="1850" y="467"/>
                </a:lnTo>
                <a:lnTo>
                  <a:pt x="1856" y="440"/>
                </a:lnTo>
                <a:lnTo>
                  <a:pt x="1864" y="412"/>
                </a:lnTo>
                <a:lnTo>
                  <a:pt x="1873" y="386"/>
                </a:lnTo>
                <a:lnTo>
                  <a:pt x="1884" y="359"/>
                </a:lnTo>
                <a:lnTo>
                  <a:pt x="1895" y="333"/>
                </a:lnTo>
                <a:lnTo>
                  <a:pt x="1908" y="307"/>
                </a:lnTo>
                <a:lnTo>
                  <a:pt x="1923" y="282"/>
                </a:lnTo>
                <a:lnTo>
                  <a:pt x="1939" y="258"/>
                </a:lnTo>
                <a:lnTo>
                  <a:pt x="1957" y="233"/>
                </a:lnTo>
                <a:lnTo>
                  <a:pt x="1974" y="210"/>
                </a:lnTo>
                <a:lnTo>
                  <a:pt x="1994" y="188"/>
                </a:lnTo>
                <a:lnTo>
                  <a:pt x="2016" y="166"/>
                </a:lnTo>
                <a:lnTo>
                  <a:pt x="2038" y="145"/>
                </a:lnTo>
                <a:lnTo>
                  <a:pt x="2061" y="126"/>
                </a:lnTo>
                <a:lnTo>
                  <a:pt x="2085" y="109"/>
                </a:lnTo>
                <a:lnTo>
                  <a:pt x="2109" y="92"/>
                </a:lnTo>
                <a:lnTo>
                  <a:pt x="2134" y="77"/>
                </a:lnTo>
                <a:lnTo>
                  <a:pt x="2159" y="62"/>
                </a:lnTo>
                <a:lnTo>
                  <a:pt x="2186" y="50"/>
                </a:lnTo>
                <a:lnTo>
                  <a:pt x="2212" y="39"/>
                </a:lnTo>
                <a:lnTo>
                  <a:pt x="2239" y="29"/>
                </a:lnTo>
                <a:lnTo>
                  <a:pt x="2266" y="22"/>
                </a:lnTo>
                <a:lnTo>
                  <a:pt x="2294" y="14"/>
                </a:lnTo>
                <a:lnTo>
                  <a:pt x="2322" y="8"/>
                </a:lnTo>
                <a:lnTo>
                  <a:pt x="2349" y="4"/>
                </a:lnTo>
                <a:lnTo>
                  <a:pt x="2378" y="2"/>
                </a:lnTo>
                <a:lnTo>
                  <a:pt x="2407" y="0"/>
                </a:lnTo>
                <a:lnTo>
                  <a:pt x="2434" y="0"/>
                </a:lnTo>
                <a:lnTo>
                  <a:pt x="2463" y="1"/>
                </a:lnTo>
                <a:lnTo>
                  <a:pt x="2490" y="3"/>
                </a:lnTo>
                <a:lnTo>
                  <a:pt x="2519" y="7"/>
                </a:lnTo>
                <a:lnTo>
                  <a:pt x="2547" y="12"/>
                </a:lnTo>
                <a:lnTo>
                  <a:pt x="2574" y="18"/>
                </a:lnTo>
                <a:lnTo>
                  <a:pt x="2602" y="26"/>
                </a:lnTo>
                <a:lnTo>
                  <a:pt x="2628" y="35"/>
                </a:lnTo>
                <a:lnTo>
                  <a:pt x="2655" y="46"/>
                </a:lnTo>
                <a:lnTo>
                  <a:pt x="2681" y="58"/>
                </a:lnTo>
                <a:lnTo>
                  <a:pt x="2706" y="71"/>
                </a:lnTo>
                <a:lnTo>
                  <a:pt x="2732" y="86"/>
                </a:lnTo>
                <a:lnTo>
                  <a:pt x="2757" y="101"/>
                </a:lnTo>
                <a:lnTo>
                  <a:pt x="2780" y="119"/>
                </a:lnTo>
                <a:lnTo>
                  <a:pt x="2804" y="136"/>
                </a:lnTo>
                <a:lnTo>
                  <a:pt x="2827" y="156"/>
                </a:lnTo>
                <a:lnTo>
                  <a:pt x="2848" y="178"/>
                </a:lnTo>
                <a:lnTo>
                  <a:pt x="2869" y="200"/>
                </a:lnTo>
                <a:lnTo>
                  <a:pt x="2887" y="223"/>
                </a:lnTo>
                <a:lnTo>
                  <a:pt x="2906" y="247"/>
                </a:lnTo>
                <a:lnTo>
                  <a:pt x="2922" y="271"/>
                </a:lnTo>
                <a:lnTo>
                  <a:pt x="2937" y="296"/>
                </a:lnTo>
                <a:lnTo>
                  <a:pt x="2951" y="322"/>
                </a:lnTo>
                <a:lnTo>
                  <a:pt x="2963" y="348"/>
                </a:lnTo>
                <a:lnTo>
                  <a:pt x="2974" y="375"/>
                </a:lnTo>
                <a:lnTo>
                  <a:pt x="2984" y="401"/>
                </a:lnTo>
                <a:lnTo>
                  <a:pt x="2992" y="429"/>
                </a:lnTo>
                <a:lnTo>
                  <a:pt x="3000" y="456"/>
                </a:lnTo>
                <a:lnTo>
                  <a:pt x="3005" y="484"/>
                </a:lnTo>
                <a:lnTo>
                  <a:pt x="3010" y="512"/>
                </a:lnTo>
                <a:lnTo>
                  <a:pt x="3013" y="540"/>
                </a:lnTo>
                <a:lnTo>
                  <a:pt x="3014" y="569"/>
                </a:lnTo>
                <a:lnTo>
                  <a:pt x="3014" y="596"/>
                </a:lnTo>
                <a:lnTo>
                  <a:pt x="3013" y="625"/>
                </a:lnTo>
                <a:lnTo>
                  <a:pt x="3011" y="652"/>
                </a:lnTo>
                <a:lnTo>
                  <a:pt x="3008" y="681"/>
                </a:lnTo>
                <a:lnTo>
                  <a:pt x="3002" y="709"/>
                </a:lnTo>
                <a:lnTo>
                  <a:pt x="2995" y="736"/>
                </a:lnTo>
                <a:lnTo>
                  <a:pt x="2988" y="764"/>
                </a:lnTo>
                <a:lnTo>
                  <a:pt x="2979" y="790"/>
                </a:lnTo>
                <a:lnTo>
                  <a:pt x="2968" y="817"/>
                </a:lnTo>
                <a:lnTo>
                  <a:pt x="2957" y="843"/>
                </a:lnTo>
                <a:lnTo>
                  <a:pt x="2944" y="870"/>
                </a:lnTo>
                <a:lnTo>
                  <a:pt x="2928" y="894"/>
                </a:lnTo>
                <a:lnTo>
                  <a:pt x="2913" y="919"/>
                </a:lnTo>
                <a:lnTo>
                  <a:pt x="2896" y="942"/>
                </a:lnTo>
                <a:lnTo>
                  <a:pt x="2877" y="966"/>
                </a:lnTo>
                <a:lnTo>
                  <a:pt x="2858" y="989"/>
                </a:lnTo>
                <a:lnTo>
                  <a:pt x="2837" y="1010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5" name="Freeform 16"/>
          <p:cNvSpPr>
            <a:spLocks noEditPoints="1"/>
          </p:cNvSpPr>
          <p:nvPr/>
        </p:nvSpPr>
        <p:spPr bwMode="auto">
          <a:xfrm>
            <a:off x="4460344" y="4827591"/>
            <a:ext cx="288925" cy="173037"/>
          </a:xfrm>
          <a:custGeom>
            <a:avLst/>
            <a:gdLst>
              <a:gd name="T0" fmla="*/ 2147483646 w 3495"/>
              <a:gd name="T1" fmla="*/ 2147483646 h 2092"/>
              <a:gd name="T2" fmla="*/ 2147483646 w 3495"/>
              <a:gd name="T3" fmla="*/ 2147483646 h 2092"/>
              <a:gd name="T4" fmla="*/ 2147483646 w 3495"/>
              <a:gd name="T5" fmla="*/ 2147483646 h 2092"/>
              <a:gd name="T6" fmla="*/ 2147483646 w 3495"/>
              <a:gd name="T7" fmla="*/ 2147483646 h 2092"/>
              <a:gd name="T8" fmla="*/ 2147483646 w 3495"/>
              <a:gd name="T9" fmla="*/ 2147483646 h 2092"/>
              <a:gd name="T10" fmla="*/ 2147483646 w 3495"/>
              <a:gd name="T11" fmla="*/ 2147483646 h 2092"/>
              <a:gd name="T12" fmla="*/ 2147483646 w 3495"/>
              <a:gd name="T13" fmla="*/ 2147483646 h 2092"/>
              <a:gd name="T14" fmla="*/ 2147483646 w 3495"/>
              <a:gd name="T15" fmla="*/ 2147483646 h 2092"/>
              <a:gd name="T16" fmla="*/ 651390878 w 3495"/>
              <a:gd name="T17" fmla="*/ 2147483646 h 2092"/>
              <a:gd name="T18" fmla="*/ 0 w 3495"/>
              <a:gd name="T19" fmla="*/ 2147483646 h 2092"/>
              <a:gd name="T20" fmla="*/ 372303464 w 3495"/>
              <a:gd name="T21" fmla="*/ 2147483646 h 2092"/>
              <a:gd name="T22" fmla="*/ 2147483646 w 3495"/>
              <a:gd name="T23" fmla="*/ 2147483646 h 2092"/>
              <a:gd name="T24" fmla="*/ 2147483646 w 3495"/>
              <a:gd name="T25" fmla="*/ 2147483646 h 2092"/>
              <a:gd name="T26" fmla="*/ 2147483646 w 3495"/>
              <a:gd name="T27" fmla="*/ 2147483646 h 2092"/>
              <a:gd name="T28" fmla="*/ 2147483646 w 3495"/>
              <a:gd name="T29" fmla="*/ 2147483646 h 2092"/>
              <a:gd name="T30" fmla="*/ 2147483646 w 3495"/>
              <a:gd name="T31" fmla="*/ 2147483646 h 2092"/>
              <a:gd name="T32" fmla="*/ 2147483646 w 3495"/>
              <a:gd name="T33" fmla="*/ 2147483646 h 2092"/>
              <a:gd name="T34" fmla="*/ 2147483646 w 3495"/>
              <a:gd name="T35" fmla="*/ 2147483646 h 2092"/>
              <a:gd name="T36" fmla="*/ 2147483646 w 3495"/>
              <a:gd name="T37" fmla="*/ 2147483646 h 2092"/>
              <a:gd name="T38" fmla="*/ 2147483646 w 3495"/>
              <a:gd name="T39" fmla="*/ 2147483646 h 2092"/>
              <a:gd name="T40" fmla="*/ 2147483646 w 3495"/>
              <a:gd name="T41" fmla="*/ 2147483646 h 2092"/>
              <a:gd name="T42" fmla="*/ 2147483646 w 3495"/>
              <a:gd name="T43" fmla="*/ 2147483646 h 2092"/>
              <a:gd name="T44" fmla="*/ 2147483646 w 3495"/>
              <a:gd name="T45" fmla="*/ 2147483646 h 2092"/>
              <a:gd name="T46" fmla="*/ 2147483646 w 3495"/>
              <a:gd name="T47" fmla="*/ 2147483646 h 2092"/>
              <a:gd name="T48" fmla="*/ 2147483646 w 3495"/>
              <a:gd name="T49" fmla="*/ 2147483646 h 2092"/>
              <a:gd name="T50" fmla="*/ 2147483646 w 3495"/>
              <a:gd name="T51" fmla="*/ 2147483646 h 2092"/>
              <a:gd name="T52" fmla="*/ 2147483646 w 3495"/>
              <a:gd name="T53" fmla="*/ 2147483646 h 2092"/>
              <a:gd name="T54" fmla="*/ 2147483646 w 3495"/>
              <a:gd name="T55" fmla="*/ 2147483646 h 2092"/>
              <a:gd name="T56" fmla="*/ 2147483646 w 3495"/>
              <a:gd name="T57" fmla="*/ 2147483646 h 2092"/>
              <a:gd name="T58" fmla="*/ 2147483646 w 3495"/>
              <a:gd name="T59" fmla="*/ 2147483646 h 2092"/>
              <a:gd name="T60" fmla="*/ 2147483646 w 3495"/>
              <a:gd name="T61" fmla="*/ 2147483646 h 2092"/>
              <a:gd name="T62" fmla="*/ 2147483646 w 3495"/>
              <a:gd name="T63" fmla="*/ 2147483646 h 2092"/>
              <a:gd name="T64" fmla="*/ 2147483646 w 3495"/>
              <a:gd name="T65" fmla="*/ 2147483646 h 2092"/>
              <a:gd name="T66" fmla="*/ 2147483646 w 3495"/>
              <a:gd name="T67" fmla="*/ 2147483646 h 2092"/>
              <a:gd name="T68" fmla="*/ 2147483646 w 3495"/>
              <a:gd name="T69" fmla="*/ 2147483646 h 2092"/>
              <a:gd name="T70" fmla="*/ 2147483646 w 3495"/>
              <a:gd name="T71" fmla="*/ 2147483646 h 2092"/>
              <a:gd name="T72" fmla="*/ 2147483646 w 3495"/>
              <a:gd name="T73" fmla="*/ 2147483646 h 2092"/>
              <a:gd name="T74" fmla="*/ 2147483646 w 3495"/>
              <a:gd name="T75" fmla="*/ 2147483646 h 2092"/>
              <a:gd name="T76" fmla="*/ 2147483646 w 3495"/>
              <a:gd name="T77" fmla="*/ 2147483646 h 2092"/>
              <a:gd name="T78" fmla="*/ 2147483646 w 3495"/>
              <a:gd name="T79" fmla="*/ 2147483646 h 2092"/>
              <a:gd name="T80" fmla="*/ 2147483646 w 3495"/>
              <a:gd name="T81" fmla="*/ 2147483646 h 2092"/>
              <a:gd name="T82" fmla="*/ 2147483646 w 3495"/>
              <a:gd name="T83" fmla="*/ 2147483646 h 2092"/>
              <a:gd name="T84" fmla="*/ 2147483646 w 3495"/>
              <a:gd name="T85" fmla="*/ 2147483646 h 2092"/>
              <a:gd name="T86" fmla="*/ 2147483646 w 3495"/>
              <a:gd name="T87" fmla="*/ 2147483646 h 2092"/>
              <a:gd name="T88" fmla="*/ 2147483646 w 3495"/>
              <a:gd name="T89" fmla="*/ 233714260 h 2092"/>
              <a:gd name="T90" fmla="*/ 2147483646 w 3495"/>
              <a:gd name="T91" fmla="*/ 233714260 h 2092"/>
              <a:gd name="T92" fmla="*/ 2147483646 w 3495"/>
              <a:gd name="T93" fmla="*/ 2147483646 h 2092"/>
              <a:gd name="T94" fmla="*/ 2147483646 w 3495"/>
              <a:gd name="T95" fmla="*/ 2147483646 h 2092"/>
              <a:gd name="T96" fmla="*/ 2147483646 w 3495"/>
              <a:gd name="T97" fmla="*/ 2147483646 h 2092"/>
              <a:gd name="T98" fmla="*/ 2147483646 w 3495"/>
              <a:gd name="T99" fmla="*/ 2147483646 h 2092"/>
              <a:gd name="T100" fmla="*/ 2147483646 w 3495"/>
              <a:gd name="T101" fmla="*/ 2147483646 h 2092"/>
              <a:gd name="T102" fmla="*/ 2147483646 w 3495"/>
              <a:gd name="T103" fmla="*/ 2147483646 h 2092"/>
              <a:gd name="T104" fmla="*/ 2147483646 w 3495"/>
              <a:gd name="T105" fmla="*/ 2147483646 h 2092"/>
              <a:gd name="T106" fmla="*/ 2147483646 w 3495"/>
              <a:gd name="T107" fmla="*/ 2147483646 h 2092"/>
              <a:gd name="T108" fmla="*/ 2147483646 w 3495"/>
              <a:gd name="T109" fmla="*/ 2147483646 h 209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95" h="2092">
                <a:moveTo>
                  <a:pt x="1590" y="64"/>
                </a:moveTo>
                <a:lnTo>
                  <a:pt x="1054" y="260"/>
                </a:lnTo>
                <a:lnTo>
                  <a:pt x="1042" y="264"/>
                </a:lnTo>
                <a:lnTo>
                  <a:pt x="1030" y="270"/>
                </a:lnTo>
                <a:lnTo>
                  <a:pt x="1019" y="276"/>
                </a:lnTo>
                <a:lnTo>
                  <a:pt x="1008" y="282"/>
                </a:lnTo>
                <a:lnTo>
                  <a:pt x="997" y="290"/>
                </a:lnTo>
                <a:lnTo>
                  <a:pt x="987" y="296"/>
                </a:lnTo>
                <a:lnTo>
                  <a:pt x="977" y="304"/>
                </a:lnTo>
                <a:lnTo>
                  <a:pt x="968" y="313"/>
                </a:lnTo>
                <a:lnTo>
                  <a:pt x="959" y="322"/>
                </a:lnTo>
                <a:lnTo>
                  <a:pt x="952" y="331"/>
                </a:lnTo>
                <a:lnTo>
                  <a:pt x="943" y="339"/>
                </a:lnTo>
                <a:lnTo>
                  <a:pt x="936" y="349"/>
                </a:lnTo>
                <a:lnTo>
                  <a:pt x="929" y="359"/>
                </a:lnTo>
                <a:lnTo>
                  <a:pt x="923" y="370"/>
                </a:lnTo>
                <a:lnTo>
                  <a:pt x="916" y="381"/>
                </a:lnTo>
                <a:lnTo>
                  <a:pt x="911" y="392"/>
                </a:lnTo>
                <a:lnTo>
                  <a:pt x="907" y="403"/>
                </a:lnTo>
                <a:lnTo>
                  <a:pt x="902" y="414"/>
                </a:lnTo>
                <a:lnTo>
                  <a:pt x="898" y="426"/>
                </a:lnTo>
                <a:lnTo>
                  <a:pt x="896" y="438"/>
                </a:lnTo>
                <a:lnTo>
                  <a:pt x="892" y="450"/>
                </a:lnTo>
                <a:lnTo>
                  <a:pt x="890" y="462"/>
                </a:lnTo>
                <a:lnTo>
                  <a:pt x="889" y="474"/>
                </a:lnTo>
                <a:lnTo>
                  <a:pt x="888" y="486"/>
                </a:lnTo>
                <a:lnTo>
                  <a:pt x="888" y="499"/>
                </a:lnTo>
                <a:lnTo>
                  <a:pt x="888" y="511"/>
                </a:lnTo>
                <a:lnTo>
                  <a:pt x="889" y="524"/>
                </a:lnTo>
                <a:lnTo>
                  <a:pt x="890" y="536"/>
                </a:lnTo>
                <a:lnTo>
                  <a:pt x="892" y="549"/>
                </a:lnTo>
                <a:lnTo>
                  <a:pt x="896" y="561"/>
                </a:lnTo>
                <a:lnTo>
                  <a:pt x="899" y="573"/>
                </a:lnTo>
                <a:lnTo>
                  <a:pt x="903" y="585"/>
                </a:lnTo>
                <a:lnTo>
                  <a:pt x="936" y="678"/>
                </a:lnTo>
                <a:lnTo>
                  <a:pt x="167" y="959"/>
                </a:lnTo>
                <a:lnTo>
                  <a:pt x="154" y="964"/>
                </a:lnTo>
                <a:lnTo>
                  <a:pt x="143" y="969"/>
                </a:lnTo>
                <a:lnTo>
                  <a:pt x="131" y="976"/>
                </a:lnTo>
                <a:lnTo>
                  <a:pt x="121" y="981"/>
                </a:lnTo>
                <a:lnTo>
                  <a:pt x="110" y="989"/>
                </a:lnTo>
                <a:lnTo>
                  <a:pt x="100" y="996"/>
                </a:lnTo>
                <a:lnTo>
                  <a:pt x="91" y="1003"/>
                </a:lnTo>
                <a:lnTo>
                  <a:pt x="82" y="1012"/>
                </a:lnTo>
                <a:lnTo>
                  <a:pt x="73" y="1021"/>
                </a:lnTo>
                <a:lnTo>
                  <a:pt x="64" y="1030"/>
                </a:lnTo>
                <a:lnTo>
                  <a:pt x="56" y="1039"/>
                </a:lnTo>
                <a:lnTo>
                  <a:pt x="49" y="1048"/>
                </a:lnTo>
                <a:lnTo>
                  <a:pt x="42" y="1058"/>
                </a:lnTo>
                <a:lnTo>
                  <a:pt x="35" y="1069"/>
                </a:lnTo>
                <a:lnTo>
                  <a:pt x="30" y="1079"/>
                </a:lnTo>
                <a:lnTo>
                  <a:pt x="24" y="1090"/>
                </a:lnTo>
                <a:lnTo>
                  <a:pt x="19" y="1103"/>
                </a:lnTo>
                <a:lnTo>
                  <a:pt x="14" y="1114"/>
                </a:lnTo>
                <a:lnTo>
                  <a:pt x="11" y="1125"/>
                </a:lnTo>
                <a:lnTo>
                  <a:pt x="8" y="1137"/>
                </a:lnTo>
                <a:lnTo>
                  <a:pt x="6" y="1149"/>
                </a:lnTo>
                <a:lnTo>
                  <a:pt x="3" y="1161"/>
                </a:lnTo>
                <a:lnTo>
                  <a:pt x="1" y="1173"/>
                </a:lnTo>
                <a:lnTo>
                  <a:pt x="0" y="1185"/>
                </a:lnTo>
                <a:lnTo>
                  <a:pt x="0" y="1197"/>
                </a:lnTo>
                <a:lnTo>
                  <a:pt x="0" y="1211"/>
                </a:lnTo>
                <a:lnTo>
                  <a:pt x="1" y="1223"/>
                </a:lnTo>
                <a:lnTo>
                  <a:pt x="3" y="1235"/>
                </a:lnTo>
                <a:lnTo>
                  <a:pt x="6" y="1248"/>
                </a:lnTo>
                <a:lnTo>
                  <a:pt x="8" y="1260"/>
                </a:lnTo>
                <a:lnTo>
                  <a:pt x="11" y="1272"/>
                </a:lnTo>
                <a:lnTo>
                  <a:pt x="16" y="1285"/>
                </a:lnTo>
                <a:lnTo>
                  <a:pt x="250" y="1925"/>
                </a:lnTo>
                <a:lnTo>
                  <a:pt x="255" y="1937"/>
                </a:lnTo>
                <a:lnTo>
                  <a:pt x="260" y="1950"/>
                </a:lnTo>
                <a:lnTo>
                  <a:pt x="266" y="1961"/>
                </a:lnTo>
                <a:lnTo>
                  <a:pt x="272" y="1972"/>
                </a:lnTo>
                <a:lnTo>
                  <a:pt x="279" y="1983"/>
                </a:lnTo>
                <a:lnTo>
                  <a:pt x="287" y="1993"/>
                </a:lnTo>
                <a:lnTo>
                  <a:pt x="295" y="2001"/>
                </a:lnTo>
                <a:lnTo>
                  <a:pt x="302" y="2011"/>
                </a:lnTo>
                <a:lnTo>
                  <a:pt x="311" y="2020"/>
                </a:lnTo>
                <a:lnTo>
                  <a:pt x="320" y="2028"/>
                </a:lnTo>
                <a:lnTo>
                  <a:pt x="330" y="2037"/>
                </a:lnTo>
                <a:lnTo>
                  <a:pt x="340" y="2043"/>
                </a:lnTo>
                <a:lnTo>
                  <a:pt x="350" y="2051"/>
                </a:lnTo>
                <a:lnTo>
                  <a:pt x="360" y="2057"/>
                </a:lnTo>
                <a:lnTo>
                  <a:pt x="371" y="2063"/>
                </a:lnTo>
                <a:lnTo>
                  <a:pt x="382" y="2069"/>
                </a:lnTo>
                <a:lnTo>
                  <a:pt x="393" y="2073"/>
                </a:lnTo>
                <a:lnTo>
                  <a:pt x="405" y="2077"/>
                </a:lnTo>
                <a:lnTo>
                  <a:pt x="416" y="2081"/>
                </a:lnTo>
                <a:lnTo>
                  <a:pt x="428" y="2084"/>
                </a:lnTo>
                <a:lnTo>
                  <a:pt x="440" y="2087"/>
                </a:lnTo>
                <a:lnTo>
                  <a:pt x="452" y="2090"/>
                </a:lnTo>
                <a:lnTo>
                  <a:pt x="464" y="2091"/>
                </a:lnTo>
                <a:lnTo>
                  <a:pt x="476" y="2092"/>
                </a:lnTo>
                <a:lnTo>
                  <a:pt x="489" y="2092"/>
                </a:lnTo>
                <a:lnTo>
                  <a:pt x="501" y="2092"/>
                </a:lnTo>
                <a:lnTo>
                  <a:pt x="514" y="2091"/>
                </a:lnTo>
                <a:lnTo>
                  <a:pt x="526" y="2090"/>
                </a:lnTo>
                <a:lnTo>
                  <a:pt x="538" y="2087"/>
                </a:lnTo>
                <a:lnTo>
                  <a:pt x="551" y="2084"/>
                </a:lnTo>
                <a:lnTo>
                  <a:pt x="564" y="2081"/>
                </a:lnTo>
                <a:lnTo>
                  <a:pt x="576" y="2076"/>
                </a:lnTo>
                <a:lnTo>
                  <a:pt x="1349" y="1794"/>
                </a:lnTo>
                <a:lnTo>
                  <a:pt x="1383" y="1884"/>
                </a:lnTo>
                <a:lnTo>
                  <a:pt x="1387" y="1897"/>
                </a:lnTo>
                <a:lnTo>
                  <a:pt x="1393" y="1909"/>
                </a:lnTo>
                <a:lnTo>
                  <a:pt x="1398" y="1920"/>
                </a:lnTo>
                <a:lnTo>
                  <a:pt x="1405" y="1931"/>
                </a:lnTo>
                <a:lnTo>
                  <a:pt x="1412" y="1942"/>
                </a:lnTo>
                <a:lnTo>
                  <a:pt x="1419" y="1952"/>
                </a:lnTo>
                <a:lnTo>
                  <a:pt x="1427" y="1962"/>
                </a:lnTo>
                <a:lnTo>
                  <a:pt x="1436" y="1970"/>
                </a:lnTo>
                <a:lnTo>
                  <a:pt x="1445" y="1979"/>
                </a:lnTo>
                <a:lnTo>
                  <a:pt x="1454" y="1988"/>
                </a:lnTo>
                <a:lnTo>
                  <a:pt x="1462" y="1996"/>
                </a:lnTo>
                <a:lnTo>
                  <a:pt x="1472" y="2004"/>
                </a:lnTo>
                <a:lnTo>
                  <a:pt x="1482" y="2010"/>
                </a:lnTo>
                <a:lnTo>
                  <a:pt x="1493" y="2017"/>
                </a:lnTo>
                <a:lnTo>
                  <a:pt x="1503" y="2022"/>
                </a:lnTo>
                <a:lnTo>
                  <a:pt x="1514" y="2028"/>
                </a:lnTo>
                <a:lnTo>
                  <a:pt x="1525" y="2032"/>
                </a:lnTo>
                <a:lnTo>
                  <a:pt x="1537" y="2037"/>
                </a:lnTo>
                <a:lnTo>
                  <a:pt x="1548" y="2041"/>
                </a:lnTo>
                <a:lnTo>
                  <a:pt x="1561" y="2044"/>
                </a:lnTo>
                <a:lnTo>
                  <a:pt x="1573" y="2047"/>
                </a:lnTo>
                <a:lnTo>
                  <a:pt x="1585" y="2049"/>
                </a:lnTo>
                <a:lnTo>
                  <a:pt x="1597" y="2051"/>
                </a:lnTo>
                <a:lnTo>
                  <a:pt x="1609" y="2051"/>
                </a:lnTo>
                <a:lnTo>
                  <a:pt x="1621" y="2052"/>
                </a:lnTo>
                <a:lnTo>
                  <a:pt x="1634" y="2051"/>
                </a:lnTo>
                <a:lnTo>
                  <a:pt x="1647" y="2051"/>
                </a:lnTo>
                <a:lnTo>
                  <a:pt x="1659" y="2049"/>
                </a:lnTo>
                <a:lnTo>
                  <a:pt x="1672" y="2047"/>
                </a:lnTo>
                <a:lnTo>
                  <a:pt x="1684" y="2044"/>
                </a:lnTo>
                <a:lnTo>
                  <a:pt x="1696" y="2040"/>
                </a:lnTo>
                <a:lnTo>
                  <a:pt x="1708" y="2037"/>
                </a:lnTo>
                <a:lnTo>
                  <a:pt x="2241" y="1841"/>
                </a:lnTo>
                <a:lnTo>
                  <a:pt x="2253" y="1837"/>
                </a:lnTo>
                <a:lnTo>
                  <a:pt x="2265" y="1832"/>
                </a:lnTo>
                <a:lnTo>
                  <a:pt x="2276" y="1825"/>
                </a:lnTo>
                <a:lnTo>
                  <a:pt x="2287" y="1819"/>
                </a:lnTo>
                <a:lnTo>
                  <a:pt x="2298" y="1812"/>
                </a:lnTo>
                <a:lnTo>
                  <a:pt x="2308" y="1805"/>
                </a:lnTo>
                <a:lnTo>
                  <a:pt x="2318" y="1797"/>
                </a:lnTo>
                <a:lnTo>
                  <a:pt x="2327" y="1789"/>
                </a:lnTo>
                <a:lnTo>
                  <a:pt x="2336" y="1780"/>
                </a:lnTo>
                <a:lnTo>
                  <a:pt x="2345" y="1771"/>
                </a:lnTo>
                <a:lnTo>
                  <a:pt x="2352" y="1762"/>
                </a:lnTo>
                <a:lnTo>
                  <a:pt x="2360" y="1752"/>
                </a:lnTo>
                <a:lnTo>
                  <a:pt x="2367" y="1742"/>
                </a:lnTo>
                <a:lnTo>
                  <a:pt x="2373" y="1731"/>
                </a:lnTo>
                <a:lnTo>
                  <a:pt x="2379" y="1720"/>
                </a:lnTo>
                <a:lnTo>
                  <a:pt x="2384" y="1709"/>
                </a:lnTo>
                <a:lnTo>
                  <a:pt x="2389" y="1698"/>
                </a:lnTo>
                <a:lnTo>
                  <a:pt x="2393" y="1687"/>
                </a:lnTo>
                <a:lnTo>
                  <a:pt x="2398" y="1675"/>
                </a:lnTo>
                <a:lnTo>
                  <a:pt x="2401" y="1664"/>
                </a:lnTo>
                <a:lnTo>
                  <a:pt x="2403" y="1652"/>
                </a:lnTo>
                <a:lnTo>
                  <a:pt x="2405" y="1640"/>
                </a:lnTo>
                <a:lnTo>
                  <a:pt x="2406" y="1628"/>
                </a:lnTo>
                <a:lnTo>
                  <a:pt x="2407" y="1615"/>
                </a:lnTo>
                <a:lnTo>
                  <a:pt x="2409" y="1602"/>
                </a:lnTo>
                <a:lnTo>
                  <a:pt x="2407" y="1590"/>
                </a:lnTo>
                <a:lnTo>
                  <a:pt x="2406" y="1578"/>
                </a:lnTo>
                <a:lnTo>
                  <a:pt x="2405" y="1565"/>
                </a:lnTo>
                <a:lnTo>
                  <a:pt x="2403" y="1553"/>
                </a:lnTo>
                <a:lnTo>
                  <a:pt x="2400" y="1540"/>
                </a:lnTo>
                <a:lnTo>
                  <a:pt x="2396" y="1528"/>
                </a:lnTo>
                <a:lnTo>
                  <a:pt x="2393" y="1515"/>
                </a:lnTo>
                <a:lnTo>
                  <a:pt x="1917" y="215"/>
                </a:lnTo>
                <a:lnTo>
                  <a:pt x="1911" y="203"/>
                </a:lnTo>
                <a:lnTo>
                  <a:pt x="1906" y="190"/>
                </a:lnTo>
                <a:lnTo>
                  <a:pt x="1900" y="178"/>
                </a:lnTo>
                <a:lnTo>
                  <a:pt x="1894" y="167"/>
                </a:lnTo>
                <a:lnTo>
                  <a:pt x="1887" y="156"/>
                </a:lnTo>
                <a:lnTo>
                  <a:pt x="1879" y="146"/>
                </a:lnTo>
                <a:lnTo>
                  <a:pt x="1871" y="136"/>
                </a:lnTo>
                <a:lnTo>
                  <a:pt x="1864" y="128"/>
                </a:lnTo>
                <a:lnTo>
                  <a:pt x="1855" y="119"/>
                </a:lnTo>
                <a:lnTo>
                  <a:pt x="1845" y="110"/>
                </a:lnTo>
                <a:lnTo>
                  <a:pt x="1836" y="102"/>
                </a:lnTo>
                <a:lnTo>
                  <a:pt x="1826" y="95"/>
                </a:lnTo>
                <a:lnTo>
                  <a:pt x="1816" y="88"/>
                </a:lnTo>
                <a:lnTo>
                  <a:pt x="1805" y="81"/>
                </a:lnTo>
                <a:lnTo>
                  <a:pt x="1795" y="76"/>
                </a:lnTo>
                <a:lnTo>
                  <a:pt x="1784" y="70"/>
                </a:lnTo>
                <a:lnTo>
                  <a:pt x="1773" y="66"/>
                </a:lnTo>
                <a:lnTo>
                  <a:pt x="1761" y="61"/>
                </a:lnTo>
                <a:lnTo>
                  <a:pt x="1750" y="58"/>
                </a:lnTo>
                <a:lnTo>
                  <a:pt x="1738" y="55"/>
                </a:lnTo>
                <a:lnTo>
                  <a:pt x="1727" y="53"/>
                </a:lnTo>
                <a:lnTo>
                  <a:pt x="1715" y="50"/>
                </a:lnTo>
                <a:lnTo>
                  <a:pt x="1703" y="49"/>
                </a:lnTo>
                <a:lnTo>
                  <a:pt x="1690" y="48"/>
                </a:lnTo>
                <a:lnTo>
                  <a:pt x="1677" y="48"/>
                </a:lnTo>
                <a:lnTo>
                  <a:pt x="1665" y="48"/>
                </a:lnTo>
                <a:lnTo>
                  <a:pt x="1653" y="49"/>
                </a:lnTo>
                <a:lnTo>
                  <a:pt x="1640" y="50"/>
                </a:lnTo>
                <a:lnTo>
                  <a:pt x="1628" y="53"/>
                </a:lnTo>
                <a:lnTo>
                  <a:pt x="1616" y="56"/>
                </a:lnTo>
                <a:lnTo>
                  <a:pt x="1604" y="59"/>
                </a:lnTo>
                <a:lnTo>
                  <a:pt x="1590" y="64"/>
                </a:lnTo>
                <a:close/>
                <a:moveTo>
                  <a:pt x="3108" y="1141"/>
                </a:moveTo>
                <a:lnTo>
                  <a:pt x="3079" y="1150"/>
                </a:lnTo>
                <a:lnTo>
                  <a:pt x="3050" y="1159"/>
                </a:lnTo>
                <a:lnTo>
                  <a:pt x="3022" y="1165"/>
                </a:lnTo>
                <a:lnTo>
                  <a:pt x="2992" y="1170"/>
                </a:lnTo>
                <a:lnTo>
                  <a:pt x="2963" y="1174"/>
                </a:lnTo>
                <a:lnTo>
                  <a:pt x="2935" y="1176"/>
                </a:lnTo>
                <a:lnTo>
                  <a:pt x="2906" y="1176"/>
                </a:lnTo>
                <a:lnTo>
                  <a:pt x="2877" y="1176"/>
                </a:lnTo>
                <a:lnTo>
                  <a:pt x="2849" y="1174"/>
                </a:lnTo>
                <a:lnTo>
                  <a:pt x="2820" y="1171"/>
                </a:lnTo>
                <a:lnTo>
                  <a:pt x="2792" y="1165"/>
                </a:lnTo>
                <a:lnTo>
                  <a:pt x="2765" y="1160"/>
                </a:lnTo>
                <a:lnTo>
                  <a:pt x="2737" y="1152"/>
                </a:lnTo>
                <a:lnTo>
                  <a:pt x="2710" y="1143"/>
                </a:lnTo>
                <a:lnTo>
                  <a:pt x="2683" y="1133"/>
                </a:lnTo>
                <a:lnTo>
                  <a:pt x="2658" y="1122"/>
                </a:lnTo>
                <a:lnTo>
                  <a:pt x="2632" y="1109"/>
                </a:lnTo>
                <a:lnTo>
                  <a:pt x="2608" y="1096"/>
                </a:lnTo>
                <a:lnTo>
                  <a:pt x="2584" y="1080"/>
                </a:lnTo>
                <a:lnTo>
                  <a:pt x="2561" y="1065"/>
                </a:lnTo>
                <a:lnTo>
                  <a:pt x="2538" y="1047"/>
                </a:lnTo>
                <a:lnTo>
                  <a:pt x="2516" y="1030"/>
                </a:lnTo>
                <a:lnTo>
                  <a:pt x="2495" y="1010"/>
                </a:lnTo>
                <a:lnTo>
                  <a:pt x="2475" y="990"/>
                </a:lnTo>
                <a:lnTo>
                  <a:pt x="2456" y="968"/>
                </a:lnTo>
                <a:lnTo>
                  <a:pt x="2438" y="946"/>
                </a:lnTo>
                <a:lnTo>
                  <a:pt x="2421" y="923"/>
                </a:lnTo>
                <a:lnTo>
                  <a:pt x="2405" y="897"/>
                </a:lnTo>
                <a:lnTo>
                  <a:pt x="2390" y="872"/>
                </a:lnTo>
                <a:lnTo>
                  <a:pt x="2377" y="846"/>
                </a:lnTo>
                <a:lnTo>
                  <a:pt x="2364" y="819"/>
                </a:lnTo>
                <a:lnTo>
                  <a:pt x="2352" y="790"/>
                </a:lnTo>
                <a:lnTo>
                  <a:pt x="2343" y="762"/>
                </a:lnTo>
                <a:lnTo>
                  <a:pt x="2335" y="733"/>
                </a:lnTo>
                <a:lnTo>
                  <a:pt x="2328" y="704"/>
                </a:lnTo>
                <a:lnTo>
                  <a:pt x="2324" y="675"/>
                </a:lnTo>
                <a:lnTo>
                  <a:pt x="2319" y="646"/>
                </a:lnTo>
                <a:lnTo>
                  <a:pt x="2317" y="617"/>
                </a:lnTo>
                <a:lnTo>
                  <a:pt x="2317" y="589"/>
                </a:lnTo>
                <a:lnTo>
                  <a:pt x="2317" y="559"/>
                </a:lnTo>
                <a:lnTo>
                  <a:pt x="2319" y="531"/>
                </a:lnTo>
                <a:lnTo>
                  <a:pt x="2323" y="503"/>
                </a:lnTo>
                <a:lnTo>
                  <a:pt x="2328" y="475"/>
                </a:lnTo>
                <a:lnTo>
                  <a:pt x="2334" y="446"/>
                </a:lnTo>
                <a:lnTo>
                  <a:pt x="2341" y="420"/>
                </a:lnTo>
                <a:lnTo>
                  <a:pt x="2350" y="392"/>
                </a:lnTo>
                <a:lnTo>
                  <a:pt x="2360" y="366"/>
                </a:lnTo>
                <a:lnTo>
                  <a:pt x="2371" y="340"/>
                </a:lnTo>
                <a:lnTo>
                  <a:pt x="2384" y="315"/>
                </a:lnTo>
                <a:lnTo>
                  <a:pt x="2398" y="290"/>
                </a:lnTo>
                <a:lnTo>
                  <a:pt x="2413" y="267"/>
                </a:lnTo>
                <a:lnTo>
                  <a:pt x="2428" y="242"/>
                </a:lnTo>
                <a:lnTo>
                  <a:pt x="2446" y="220"/>
                </a:lnTo>
                <a:lnTo>
                  <a:pt x="2464" y="198"/>
                </a:lnTo>
                <a:lnTo>
                  <a:pt x="2484" y="177"/>
                </a:lnTo>
                <a:lnTo>
                  <a:pt x="2504" y="157"/>
                </a:lnTo>
                <a:lnTo>
                  <a:pt x="2525" y="139"/>
                </a:lnTo>
                <a:lnTo>
                  <a:pt x="2547" y="120"/>
                </a:lnTo>
                <a:lnTo>
                  <a:pt x="2572" y="103"/>
                </a:lnTo>
                <a:lnTo>
                  <a:pt x="2596" y="87"/>
                </a:lnTo>
                <a:lnTo>
                  <a:pt x="2621" y="72"/>
                </a:lnTo>
                <a:lnTo>
                  <a:pt x="2648" y="59"/>
                </a:lnTo>
                <a:lnTo>
                  <a:pt x="2675" y="46"/>
                </a:lnTo>
                <a:lnTo>
                  <a:pt x="2703" y="35"/>
                </a:lnTo>
                <a:lnTo>
                  <a:pt x="2732" y="25"/>
                </a:lnTo>
                <a:lnTo>
                  <a:pt x="2760" y="17"/>
                </a:lnTo>
                <a:lnTo>
                  <a:pt x="2790" y="11"/>
                </a:lnTo>
                <a:lnTo>
                  <a:pt x="2819" y="5"/>
                </a:lnTo>
                <a:lnTo>
                  <a:pt x="2847" y="2"/>
                </a:lnTo>
                <a:lnTo>
                  <a:pt x="2877" y="0"/>
                </a:lnTo>
                <a:lnTo>
                  <a:pt x="2906" y="0"/>
                </a:lnTo>
                <a:lnTo>
                  <a:pt x="2935" y="0"/>
                </a:lnTo>
                <a:lnTo>
                  <a:pt x="2963" y="2"/>
                </a:lnTo>
                <a:lnTo>
                  <a:pt x="2991" y="5"/>
                </a:lnTo>
                <a:lnTo>
                  <a:pt x="3019" y="11"/>
                </a:lnTo>
                <a:lnTo>
                  <a:pt x="3047" y="16"/>
                </a:lnTo>
                <a:lnTo>
                  <a:pt x="3075" y="24"/>
                </a:lnTo>
                <a:lnTo>
                  <a:pt x="3101" y="33"/>
                </a:lnTo>
                <a:lnTo>
                  <a:pt x="3128" y="43"/>
                </a:lnTo>
                <a:lnTo>
                  <a:pt x="3153" y="54"/>
                </a:lnTo>
                <a:lnTo>
                  <a:pt x="3178" y="67"/>
                </a:lnTo>
                <a:lnTo>
                  <a:pt x="3204" y="80"/>
                </a:lnTo>
                <a:lnTo>
                  <a:pt x="3228" y="96"/>
                </a:lnTo>
                <a:lnTo>
                  <a:pt x="3251" y="111"/>
                </a:lnTo>
                <a:lnTo>
                  <a:pt x="3273" y="129"/>
                </a:lnTo>
                <a:lnTo>
                  <a:pt x="3295" y="146"/>
                </a:lnTo>
                <a:lnTo>
                  <a:pt x="3316" y="166"/>
                </a:lnTo>
                <a:lnTo>
                  <a:pt x="3336" y="186"/>
                </a:lnTo>
                <a:lnTo>
                  <a:pt x="3355" y="208"/>
                </a:lnTo>
                <a:lnTo>
                  <a:pt x="3373" y="230"/>
                </a:lnTo>
                <a:lnTo>
                  <a:pt x="3390" y="254"/>
                </a:lnTo>
                <a:lnTo>
                  <a:pt x="3407" y="279"/>
                </a:lnTo>
                <a:lnTo>
                  <a:pt x="3421" y="304"/>
                </a:lnTo>
                <a:lnTo>
                  <a:pt x="3435" y="331"/>
                </a:lnTo>
                <a:lnTo>
                  <a:pt x="3447" y="358"/>
                </a:lnTo>
                <a:lnTo>
                  <a:pt x="3458" y="386"/>
                </a:lnTo>
                <a:lnTo>
                  <a:pt x="3468" y="414"/>
                </a:lnTo>
                <a:lnTo>
                  <a:pt x="3476" y="443"/>
                </a:lnTo>
                <a:lnTo>
                  <a:pt x="3483" y="473"/>
                </a:lnTo>
                <a:lnTo>
                  <a:pt x="3488" y="501"/>
                </a:lnTo>
                <a:lnTo>
                  <a:pt x="3491" y="530"/>
                </a:lnTo>
                <a:lnTo>
                  <a:pt x="3494" y="559"/>
                </a:lnTo>
                <a:lnTo>
                  <a:pt x="3495" y="589"/>
                </a:lnTo>
                <a:lnTo>
                  <a:pt x="3494" y="617"/>
                </a:lnTo>
                <a:lnTo>
                  <a:pt x="3491" y="645"/>
                </a:lnTo>
                <a:lnTo>
                  <a:pt x="3488" y="674"/>
                </a:lnTo>
                <a:lnTo>
                  <a:pt x="3483" y="702"/>
                </a:lnTo>
                <a:lnTo>
                  <a:pt x="3477" y="730"/>
                </a:lnTo>
                <a:lnTo>
                  <a:pt x="3469" y="756"/>
                </a:lnTo>
                <a:lnTo>
                  <a:pt x="3461" y="784"/>
                </a:lnTo>
                <a:lnTo>
                  <a:pt x="3451" y="810"/>
                </a:lnTo>
                <a:lnTo>
                  <a:pt x="3440" y="836"/>
                </a:lnTo>
                <a:lnTo>
                  <a:pt x="3428" y="861"/>
                </a:lnTo>
                <a:lnTo>
                  <a:pt x="3413" y="886"/>
                </a:lnTo>
                <a:lnTo>
                  <a:pt x="3399" y="910"/>
                </a:lnTo>
                <a:lnTo>
                  <a:pt x="3382" y="934"/>
                </a:lnTo>
                <a:lnTo>
                  <a:pt x="3366" y="956"/>
                </a:lnTo>
                <a:lnTo>
                  <a:pt x="3347" y="978"/>
                </a:lnTo>
                <a:lnTo>
                  <a:pt x="3327" y="999"/>
                </a:lnTo>
                <a:lnTo>
                  <a:pt x="3307" y="1019"/>
                </a:lnTo>
                <a:lnTo>
                  <a:pt x="3285" y="1037"/>
                </a:lnTo>
                <a:lnTo>
                  <a:pt x="3263" y="1056"/>
                </a:lnTo>
                <a:lnTo>
                  <a:pt x="3240" y="1073"/>
                </a:lnTo>
                <a:lnTo>
                  <a:pt x="3215" y="1089"/>
                </a:lnTo>
                <a:lnTo>
                  <a:pt x="3189" y="1104"/>
                </a:lnTo>
                <a:lnTo>
                  <a:pt x="3163" y="1117"/>
                </a:lnTo>
                <a:lnTo>
                  <a:pt x="3136" y="1130"/>
                </a:lnTo>
                <a:lnTo>
                  <a:pt x="3108" y="1141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6" name="Freeform 17"/>
          <p:cNvSpPr>
            <a:spLocks noEditPoints="1"/>
          </p:cNvSpPr>
          <p:nvPr/>
        </p:nvSpPr>
        <p:spPr bwMode="auto">
          <a:xfrm>
            <a:off x="4495269" y="5070475"/>
            <a:ext cx="293687" cy="160338"/>
          </a:xfrm>
          <a:custGeom>
            <a:avLst/>
            <a:gdLst>
              <a:gd name="T0" fmla="*/ 2147483646 w 3560"/>
              <a:gd name="T1" fmla="*/ 142196461 h 1930"/>
              <a:gd name="T2" fmla="*/ 2147483646 w 3560"/>
              <a:gd name="T3" fmla="*/ 1135853084 h 1930"/>
              <a:gd name="T4" fmla="*/ 2147483646 w 3560"/>
              <a:gd name="T5" fmla="*/ 2147483646 h 1930"/>
              <a:gd name="T6" fmla="*/ 2147483646 w 3560"/>
              <a:gd name="T7" fmla="*/ 2147483646 h 1930"/>
              <a:gd name="T8" fmla="*/ 2147483646 w 3560"/>
              <a:gd name="T9" fmla="*/ 2147483646 h 1930"/>
              <a:gd name="T10" fmla="*/ 2147483646 w 3560"/>
              <a:gd name="T11" fmla="*/ 2147483646 h 1930"/>
              <a:gd name="T12" fmla="*/ 2147483646 w 3560"/>
              <a:gd name="T13" fmla="*/ 2147483646 h 1930"/>
              <a:gd name="T14" fmla="*/ 2147483646 w 3560"/>
              <a:gd name="T15" fmla="*/ 2147483646 h 1930"/>
              <a:gd name="T16" fmla="*/ 2147483646 w 3560"/>
              <a:gd name="T17" fmla="*/ 2147483646 h 1930"/>
              <a:gd name="T18" fmla="*/ 2147483646 w 3560"/>
              <a:gd name="T19" fmla="*/ 2147483646 h 1930"/>
              <a:gd name="T20" fmla="*/ 2147483646 w 3560"/>
              <a:gd name="T21" fmla="*/ 2147483646 h 1930"/>
              <a:gd name="T22" fmla="*/ 46040222 w 3560"/>
              <a:gd name="T23" fmla="*/ 2147483646 h 1930"/>
              <a:gd name="T24" fmla="*/ 878656726 w 3560"/>
              <a:gd name="T25" fmla="*/ 2147483646 h 1930"/>
              <a:gd name="T26" fmla="*/ 2147483646 w 3560"/>
              <a:gd name="T27" fmla="*/ 2147483646 h 1930"/>
              <a:gd name="T28" fmla="*/ 2147483646 w 3560"/>
              <a:gd name="T29" fmla="*/ 2147483646 h 1930"/>
              <a:gd name="T30" fmla="*/ 2147483646 w 3560"/>
              <a:gd name="T31" fmla="*/ 2147483646 h 1930"/>
              <a:gd name="T32" fmla="*/ 2147483646 w 3560"/>
              <a:gd name="T33" fmla="*/ 2147483646 h 1930"/>
              <a:gd name="T34" fmla="*/ 2147483646 w 3560"/>
              <a:gd name="T35" fmla="*/ 2147483646 h 1930"/>
              <a:gd name="T36" fmla="*/ 2147483646 w 3560"/>
              <a:gd name="T37" fmla="*/ 2147483646 h 1930"/>
              <a:gd name="T38" fmla="*/ 2147483646 w 3560"/>
              <a:gd name="T39" fmla="*/ 2147483646 h 1930"/>
              <a:gd name="T40" fmla="*/ 2147483646 w 3560"/>
              <a:gd name="T41" fmla="*/ 2147483646 h 1930"/>
              <a:gd name="T42" fmla="*/ 2147483646 w 3560"/>
              <a:gd name="T43" fmla="*/ 2147483646 h 1930"/>
              <a:gd name="T44" fmla="*/ 2147483646 w 3560"/>
              <a:gd name="T45" fmla="*/ 2147483646 h 1930"/>
              <a:gd name="T46" fmla="*/ 2147483646 w 3560"/>
              <a:gd name="T47" fmla="*/ 2147483646 h 1930"/>
              <a:gd name="T48" fmla="*/ 2147483646 w 3560"/>
              <a:gd name="T49" fmla="*/ 2147483646 h 1930"/>
              <a:gd name="T50" fmla="*/ 2147483646 w 3560"/>
              <a:gd name="T51" fmla="*/ 2147483646 h 1930"/>
              <a:gd name="T52" fmla="*/ 2147483646 w 3560"/>
              <a:gd name="T53" fmla="*/ 2147483646 h 1930"/>
              <a:gd name="T54" fmla="*/ 2147483646 w 3560"/>
              <a:gd name="T55" fmla="*/ 2147483646 h 1930"/>
              <a:gd name="T56" fmla="*/ 2147483646 w 3560"/>
              <a:gd name="T57" fmla="*/ 2147483646 h 1930"/>
              <a:gd name="T58" fmla="*/ 2147483646 w 3560"/>
              <a:gd name="T59" fmla="*/ 2147483646 h 1930"/>
              <a:gd name="T60" fmla="*/ 2147483646 w 3560"/>
              <a:gd name="T61" fmla="*/ 2147483646 h 1930"/>
              <a:gd name="T62" fmla="*/ 2147483646 w 3560"/>
              <a:gd name="T63" fmla="*/ 2147483646 h 1930"/>
              <a:gd name="T64" fmla="*/ 2147483646 w 3560"/>
              <a:gd name="T65" fmla="*/ 2147483646 h 1930"/>
              <a:gd name="T66" fmla="*/ 2147483646 w 3560"/>
              <a:gd name="T67" fmla="*/ 2147483646 h 1930"/>
              <a:gd name="T68" fmla="*/ 2147483646 w 3560"/>
              <a:gd name="T69" fmla="*/ 2147483646 h 1930"/>
              <a:gd name="T70" fmla="*/ 2147483646 w 3560"/>
              <a:gd name="T71" fmla="*/ 2147483646 h 1930"/>
              <a:gd name="T72" fmla="*/ 2147483646 w 3560"/>
              <a:gd name="T73" fmla="*/ 2147483646 h 1930"/>
              <a:gd name="T74" fmla="*/ 2147483646 w 3560"/>
              <a:gd name="T75" fmla="*/ 2147483646 h 1930"/>
              <a:gd name="T76" fmla="*/ 2147483646 w 3560"/>
              <a:gd name="T77" fmla="*/ 2147483646 h 1930"/>
              <a:gd name="T78" fmla="*/ 2147483646 w 3560"/>
              <a:gd name="T79" fmla="*/ 2147483646 h 1930"/>
              <a:gd name="T80" fmla="*/ 2147483646 w 3560"/>
              <a:gd name="T81" fmla="*/ 2147483646 h 1930"/>
              <a:gd name="T82" fmla="*/ 2147483646 w 3560"/>
              <a:gd name="T83" fmla="*/ 2147483646 h 1930"/>
              <a:gd name="T84" fmla="*/ 2147483646 w 3560"/>
              <a:gd name="T85" fmla="*/ 2147483646 h 1930"/>
              <a:gd name="T86" fmla="*/ 2147483646 w 3560"/>
              <a:gd name="T87" fmla="*/ 2147483646 h 1930"/>
              <a:gd name="T88" fmla="*/ 2147483646 w 3560"/>
              <a:gd name="T89" fmla="*/ 2147483646 h 1930"/>
              <a:gd name="T90" fmla="*/ 2147483646 w 3560"/>
              <a:gd name="T91" fmla="*/ 2147483646 h 1930"/>
              <a:gd name="T92" fmla="*/ 2147483646 w 3560"/>
              <a:gd name="T93" fmla="*/ 2147483646 h 1930"/>
              <a:gd name="T94" fmla="*/ 2147483646 w 3560"/>
              <a:gd name="T95" fmla="*/ 2147483646 h 1930"/>
              <a:gd name="T96" fmla="*/ 2147483646 w 3560"/>
              <a:gd name="T97" fmla="*/ 2147483646 h 1930"/>
              <a:gd name="T98" fmla="*/ 2147483646 w 3560"/>
              <a:gd name="T99" fmla="*/ 2147483646 h 1930"/>
              <a:gd name="T100" fmla="*/ 2147483646 w 3560"/>
              <a:gd name="T101" fmla="*/ 2147483646 h 1930"/>
              <a:gd name="T102" fmla="*/ 2147483646 w 3560"/>
              <a:gd name="T103" fmla="*/ 2147483646 h 1930"/>
              <a:gd name="T104" fmla="*/ 2147483646 w 3560"/>
              <a:gd name="T105" fmla="*/ 2147483646 h 1930"/>
              <a:gd name="T106" fmla="*/ 2147483646 w 3560"/>
              <a:gd name="T107" fmla="*/ 2147483646 h 1930"/>
              <a:gd name="T108" fmla="*/ 2147483646 w 3560"/>
              <a:gd name="T109" fmla="*/ 2147483646 h 19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560" h="1930">
                <a:moveTo>
                  <a:pt x="1985" y="41"/>
                </a:moveTo>
                <a:lnTo>
                  <a:pt x="1415" y="2"/>
                </a:lnTo>
                <a:lnTo>
                  <a:pt x="1402" y="0"/>
                </a:lnTo>
                <a:lnTo>
                  <a:pt x="1389" y="0"/>
                </a:lnTo>
                <a:lnTo>
                  <a:pt x="1377" y="2"/>
                </a:lnTo>
                <a:lnTo>
                  <a:pt x="1363" y="3"/>
                </a:lnTo>
                <a:lnTo>
                  <a:pt x="1351" y="5"/>
                </a:lnTo>
                <a:lnTo>
                  <a:pt x="1339" y="7"/>
                </a:lnTo>
                <a:lnTo>
                  <a:pt x="1327" y="10"/>
                </a:lnTo>
                <a:lnTo>
                  <a:pt x="1315" y="15"/>
                </a:lnTo>
                <a:lnTo>
                  <a:pt x="1304" y="19"/>
                </a:lnTo>
                <a:lnTo>
                  <a:pt x="1293" y="24"/>
                </a:lnTo>
                <a:lnTo>
                  <a:pt x="1282" y="29"/>
                </a:lnTo>
                <a:lnTo>
                  <a:pt x="1271" y="35"/>
                </a:lnTo>
                <a:lnTo>
                  <a:pt x="1260" y="41"/>
                </a:lnTo>
                <a:lnTo>
                  <a:pt x="1250" y="48"/>
                </a:lnTo>
                <a:lnTo>
                  <a:pt x="1240" y="56"/>
                </a:lnTo>
                <a:lnTo>
                  <a:pt x="1231" y="63"/>
                </a:lnTo>
                <a:lnTo>
                  <a:pt x="1222" y="71"/>
                </a:lnTo>
                <a:lnTo>
                  <a:pt x="1213" y="80"/>
                </a:lnTo>
                <a:lnTo>
                  <a:pt x="1204" y="89"/>
                </a:lnTo>
                <a:lnTo>
                  <a:pt x="1197" y="99"/>
                </a:lnTo>
                <a:lnTo>
                  <a:pt x="1190" y="109"/>
                </a:lnTo>
                <a:lnTo>
                  <a:pt x="1184" y="118"/>
                </a:lnTo>
                <a:lnTo>
                  <a:pt x="1177" y="130"/>
                </a:lnTo>
                <a:lnTo>
                  <a:pt x="1170" y="141"/>
                </a:lnTo>
                <a:lnTo>
                  <a:pt x="1166" y="152"/>
                </a:lnTo>
                <a:lnTo>
                  <a:pt x="1160" y="163"/>
                </a:lnTo>
                <a:lnTo>
                  <a:pt x="1156" y="175"/>
                </a:lnTo>
                <a:lnTo>
                  <a:pt x="1153" y="187"/>
                </a:lnTo>
                <a:lnTo>
                  <a:pt x="1149" y="199"/>
                </a:lnTo>
                <a:lnTo>
                  <a:pt x="1147" y="211"/>
                </a:lnTo>
                <a:lnTo>
                  <a:pt x="1145" y="224"/>
                </a:lnTo>
                <a:lnTo>
                  <a:pt x="1144" y="236"/>
                </a:lnTo>
                <a:lnTo>
                  <a:pt x="1137" y="335"/>
                </a:lnTo>
                <a:lnTo>
                  <a:pt x="320" y="277"/>
                </a:lnTo>
                <a:lnTo>
                  <a:pt x="307" y="277"/>
                </a:lnTo>
                <a:lnTo>
                  <a:pt x="294" y="277"/>
                </a:lnTo>
                <a:lnTo>
                  <a:pt x="281" y="278"/>
                </a:lnTo>
                <a:lnTo>
                  <a:pt x="268" y="279"/>
                </a:lnTo>
                <a:lnTo>
                  <a:pt x="256" y="282"/>
                </a:lnTo>
                <a:lnTo>
                  <a:pt x="244" y="284"/>
                </a:lnTo>
                <a:lnTo>
                  <a:pt x="232" y="287"/>
                </a:lnTo>
                <a:lnTo>
                  <a:pt x="220" y="291"/>
                </a:lnTo>
                <a:lnTo>
                  <a:pt x="209" y="295"/>
                </a:lnTo>
                <a:lnTo>
                  <a:pt x="198" y="299"/>
                </a:lnTo>
                <a:lnTo>
                  <a:pt x="186" y="305"/>
                </a:lnTo>
                <a:lnTo>
                  <a:pt x="176" y="311"/>
                </a:lnTo>
                <a:lnTo>
                  <a:pt x="165" y="317"/>
                </a:lnTo>
                <a:lnTo>
                  <a:pt x="155" y="325"/>
                </a:lnTo>
                <a:lnTo>
                  <a:pt x="145" y="331"/>
                </a:lnTo>
                <a:lnTo>
                  <a:pt x="136" y="339"/>
                </a:lnTo>
                <a:lnTo>
                  <a:pt x="127" y="348"/>
                </a:lnTo>
                <a:lnTo>
                  <a:pt x="118" y="357"/>
                </a:lnTo>
                <a:lnTo>
                  <a:pt x="109" y="366"/>
                </a:lnTo>
                <a:lnTo>
                  <a:pt x="102" y="374"/>
                </a:lnTo>
                <a:lnTo>
                  <a:pt x="95" y="384"/>
                </a:lnTo>
                <a:lnTo>
                  <a:pt x="87" y="395"/>
                </a:lnTo>
                <a:lnTo>
                  <a:pt x="82" y="405"/>
                </a:lnTo>
                <a:lnTo>
                  <a:pt x="75" y="416"/>
                </a:lnTo>
                <a:lnTo>
                  <a:pt x="70" y="427"/>
                </a:lnTo>
                <a:lnTo>
                  <a:pt x="65" y="439"/>
                </a:lnTo>
                <a:lnTo>
                  <a:pt x="61" y="450"/>
                </a:lnTo>
                <a:lnTo>
                  <a:pt x="58" y="463"/>
                </a:lnTo>
                <a:lnTo>
                  <a:pt x="54" y="475"/>
                </a:lnTo>
                <a:lnTo>
                  <a:pt x="52" y="488"/>
                </a:lnTo>
                <a:lnTo>
                  <a:pt x="50" y="500"/>
                </a:lnTo>
                <a:lnTo>
                  <a:pt x="49" y="513"/>
                </a:lnTo>
                <a:lnTo>
                  <a:pt x="1" y="1194"/>
                </a:lnTo>
                <a:lnTo>
                  <a:pt x="0" y="1207"/>
                </a:lnTo>
                <a:lnTo>
                  <a:pt x="1" y="1219"/>
                </a:lnTo>
                <a:lnTo>
                  <a:pt x="1" y="1232"/>
                </a:lnTo>
                <a:lnTo>
                  <a:pt x="2" y="1245"/>
                </a:lnTo>
                <a:lnTo>
                  <a:pt x="5" y="1258"/>
                </a:lnTo>
                <a:lnTo>
                  <a:pt x="8" y="1270"/>
                </a:lnTo>
                <a:lnTo>
                  <a:pt x="11" y="1282"/>
                </a:lnTo>
                <a:lnTo>
                  <a:pt x="15" y="1293"/>
                </a:lnTo>
                <a:lnTo>
                  <a:pt x="19" y="1305"/>
                </a:lnTo>
                <a:lnTo>
                  <a:pt x="23" y="1316"/>
                </a:lnTo>
                <a:lnTo>
                  <a:pt x="29" y="1327"/>
                </a:lnTo>
                <a:lnTo>
                  <a:pt x="34" y="1338"/>
                </a:lnTo>
                <a:lnTo>
                  <a:pt x="41" y="1348"/>
                </a:lnTo>
                <a:lnTo>
                  <a:pt x="49" y="1358"/>
                </a:lnTo>
                <a:lnTo>
                  <a:pt x="55" y="1368"/>
                </a:lnTo>
                <a:lnTo>
                  <a:pt x="63" y="1378"/>
                </a:lnTo>
                <a:lnTo>
                  <a:pt x="72" y="1387"/>
                </a:lnTo>
                <a:lnTo>
                  <a:pt x="81" y="1396"/>
                </a:lnTo>
                <a:lnTo>
                  <a:pt x="90" y="1403"/>
                </a:lnTo>
                <a:lnTo>
                  <a:pt x="98" y="1411"/>
                </a:lnTo>
                <a:lnTo>
                  <a:pt x="108" y="1419"/>
                </a:lnTo>
                <a:lnTo>
                  <a:pt x="119" y="1425"/>
                </a:lnTo>
                <a:lnTo>
                  <a:pt x="129" y="1432"/>
                </a:lnTo>
                <a:lnTo>
                  <a:pt x="140" y="1438"/>
                </a:lnTo>
                <a:lnTo>
                  <a:pt x="151" y="1443"/>
                </a:lnTo>
                <a:lnTo>
                  <a:pt x="162" y="1447"/>
                </a:lnTo>
                <a:lnTo>
                  <a:pt x="174" y="1452"/>
                </a:lnTo>
                <a:lnTo>
                  <a:pt x="187" y="1456"/>
                </a:lnTo>
                <a:lnTo>
                  <a:pt x="199" y="1460"/>
                </a:lnTo>
                <a:lnTo>
                  <a:pt x="212" y="1462"/>
                </a:lnTo>
                <a:lnTo>
                  <a:pt x="224" y="1463"/>
                </a:lnTo>
                <a:lnTo>
                  <a:pt x="237" y="1465"/>
                </a:lnTo>
                <a:lnTo>
                  <a:pt x="1059" y="1521"/>
                </a:lnTo>
                <a:lnTo>
                  <a:pt x="1052" y="1618"/>
                </a:lnTo>
                <a:lnTo>
                  <a:pt x="1051" y="1632"/>
                </a:lnTo>
                <a:lnTo>
                  <a:pt x="1051" y="1645"/>
                </a:lnTo>
                <a:lnTo>
                  <a:pt x="1052" y="1658"/>
                </a:lnTo>
                <a:lnTo>
                  <a:pt x="1053" y="1670"/>
                </a:lnTo>
                <a:lnTo>
                  <a:pt x="1056" y="1682"/>
                </a:lnTo>
                <a:lnTo>
                  <a:pt x="1058" y="1694"/>
                </a:lnTo>
                <a:lnTo>
                  <a:pt x="1061" y="1707"/>
                </a:lnTo>
                <a:lnTo>
                  <a:pt x="1066" y="1719"/>
                </a:lnTo>
                <a:lnTo>
                  <a:pt x="1070" y="1731"/>
                </a:lnTo>
                <a:lnTo>
                  <a:pt x="1074" y="1742"/>
                </a:lnTo>
                <a:lnTo>
                  <a:pt x="1080" y="1753"/>
                </a:lnTo>
                <a:lnTo>
                  <a:pt x="1085" y="1764"/>
                </a:lnTo>
                <a:lnTo>
                  <a:pt x="1092" y="1774"/>
                </a:lnTo>
                <a:lnTo>
                  <a:pt x="1099" y="1784"/>
                </a:lnTo>
                <a:lnTo>
                  <a:pt x="1106" y="1794"/>
                </a:lnTo>
                <a:lnTo>
                  <a:pt x="1114" y="1804"/>
                </a:lnTo>
                <a:lnTo>
                  <a:pt x="1122" y="1812"/>
                </a:lnTo>
                <a:lnTo>
                  <a:pt x="1131" y="1821"/>
                </a:lnTo>
                <a:lnTo>
                  <a:pt x="1141" y="1829"/>
                </a:lnTo>
                <a:lnTo>
                  <a:pt x="1149" y="1837"/>
                </a:lnTo>
                <a:lnTo>
                  <a:pt x="1159" y="1844"/>
                </a:lnTo>
                <a:lnTo>
                  <a:pt x="1169" y="1851"/>
                </a:lnTo>
                <a:lnTo>
                  <a:pt x="1180" y="1858"/>
                </a:lnTo>
                <a:lnTo>
                  <a:pt x="1191" y="1863"/>
                </a:lnTo>
                <a:lnTo>
                  <a:pt x="1202" y="1869"/>
                </a:lnTo>
                <a:lnTo>
                  <a:pt x="1213" y="1873"/>
                </a:lnTo>
                <a:lnTo>
                  <a:pt x="1225" y="1878"/>
                </a:lnTo>
                <a:lnTo>
                  <a:pt x="1238" y="1882"/>
                </a:lnTo>
                <a:lnTo>
                  <a:pt x="1250" y="1884"/>
                </a:lnTo>
                <a:lnTo>
                  <a:pt x="1262" y="1887"/>
                </a:lnTo>
                <a:lnTo>
                  <a:pt x="1275" y="1889"/>
                </a:lnTo>
                <a:lnTo>
                  <a:pt x="1288" y="1890"/>
                </a:lnTo>
                <a:lnTo>
                  <a:pt x="1854" y="1929"/>
                </a:lnTo>
                <a:lnTo>
                  <a:pt x="1866" y="1930"/>
                </a:lnTo>
                <a:lnTo>
                  <a:pt x="1879" y="1930"/>
                </a:lnTo>
                <a:lnTo>
                  <a:pt x="1893" y="1929"/>
                </a:lnTo>
                <a:lnTo>
                  <a:pt x="1905" y="1928"/>
                </a:lnTo>
                <a:lnTo>
                  <a:pt x="1917" y="1926"/>
                </a:lnTo>
                <a:lnTo>
                  <a:pt x="1930" y="1923"/>
                </a:lnTo>
                <a:lnTo>
                  <a:pt x="1941" y="1921"/>
                </a:lnTo>
                <a:lnTo>
                  <a:pt x="1953" y="1916"/>
                </a:lnTo>
                <a:lnTo>
                  <a:pt x="1965" y="1912"/>
                </a:lnTo>
                <a:lnTo>
                  <a:pt x="1976" y="1907"/>
                </a:lnTo>
                <a:lnTo>
                  <a:pt x="1987" y="1902"/>
                </a:lnTo>
                <a:lnTo>
                  <a:pt x="1998" y="1896"/>
                </a:lnTo>
                <a:lnTo>
                  <a:pt x="2008" y="1890"/>
                </a:lnTo>
                <a:lnTo>
                  <a:pt x="2018" y="1883"/>
                </a:lnTo>
                <a:lnTo>
                  <a:pt x="2028" y="1875"/>
                </a:lnTo>
                <a:lnTo>
                  <a:pt x="2038" y="1868"/>
                </a:lnTo>
                <a:lnTo>
                  <a:pt x="2047" y="1859"/>
                </a:lnTo>
                <a:lnTo>
                  <a:pt x="2056" y="1851"/>
                </a:lnTo>
                <a:lnTo>
                  <a:pt x="2064" y="1841"/>
                </a:lnTo>
                <a:lnTo>
                  <a:pt x="2071" y="1832"/>
                </a:lnTo>
                <a:lnTo>
                  <a:pt x="2079" y="1822"/>
                </a:lnTo>
                <a:lnTo>
                  <a:pt x="2086" y="1812"/>
                </a:lnTo>
                <a:lnTo>
                  <a:pt x="2092" y="1801"/>
                </a:lnTo>
                <a:lnTo>
                  <a:pt x="2098" y="1790"/>
                </a:lnTo>
                <a:lnTo>
                  <a:pt x="2103" y="1779"/>
                </a:lnTo>
                <a:lnTo>
                  <a:pt x="2108" y="1768"/>
                </a:lnTo>
                <a:lnTo>
                  <a:pt x="2112" y="1756"/>
                </a:lnTo>
                <a:lnTo>
                  <a:pt x="2116" y="1744"/>
                </a:lnTo>
                <a:lnTo>
                  <a:pt x="2119" y="1732"/>
                </a:lnTo>
                <a:lnTo>
                  <a:pt x="2122" y="1720"/>
                </a:lnTo>
                <a:lnTo>
                  <a:pt x="2123" y="1707"/>
                </a:lnTo>
                <a:lnTo>
                  <a:pt x="2125" y="1693"/>
                </a:lnTo>
                <a:lnTo>
                  <a:pt x="2221" y="311"/>
                </a:lnTo>
                <a:lnTo>
                  <a:pt x="2221" y="298"/>
                </a:lnTo>
                <a:lnTo>
                  <a:pt x="2221" y="285"/>
                </a:lnTo>
                <a:lnTo>
                  <a:pt x="2220" y="272"/>
                </a:lnTo>
                <a:lnTo>
                  <a:pt x="2219" y="260"/>
                </a:lnTo>
                <a:lnTo>
                  <a:pt x="2217" y="246"/>
                </a:lnTo>
                <a:lnTo>
                  <a:pt x="2215" y="234"/>
                </a:lnTo>
                <a:lnTo>
                  <a:pt x="2211" y="222"/>
                </a:lnTo>
                <a:lnTo>
                  <a:pt x="2208" y="210"/>
                </a:lnTo>
                <a:lnTo>
                  <a:pt x="2204" y="199"/>
                </a:lnTo>
                <a:lnTo>
                  <a:pt x="2199" y="188"/>
                </a:lnTo>
                <a:lnTo>
                  <a:pt x="2194" y="176"/>
                </a:lnTo>
                <a:lnTo>
                  <a:pt x="2187" y="166"/>
                </a:lnTo>
                <a:lnTo>
                  <a:pt x="2180" y="155"/>
                </a:lnTo>
                <a:lnTo>
                  <a:pt x="2174" y="145"/>
                </a:lnTo>
                <a:lnTo>
                  <a:pt x="2167" y="135"/>
                </a:lnTo>
                <a:lnTo>
                  <a:pt x="2158" y="126"/>
                </a:lnTo>
                <a:lnTo>
                  <a:pt x="2151" y="117"/>
                </a:lnTo>
                <a:lnTo>
                  <a:pt x="2142" y="109"/>
                </a:lnTo>
                <a:lnTo>
                  <a:pt x="2133" y="101"/>
                </a:lnTo>
                <a:lnTo>
                  <a:pt x="2123" y="93"/>
                </a:lnTo>
                <a:lnTo>
                  <a:pt x="2113" y="85"/>
                </a:lnTo>
                <a:lnTo>
                  <a:pt x="2103" y="79"/>
                </a:lnTo>
                <a:lnTo>
                  <a:pt x="2093" y="73"/>
                </a:lnTo>
                <a:lnTo>
                  <a:pt x="2082" y="67"/>
                </a:lnTo>
                <a:lnTo>
                  <a:pt x="2071" y="62"/>
                </a:lnTo>
                <a:lnTo>
                  <a:pt x="2059" y="57"/>
                </a:lnTo>
                <a:lnTo>
                  <a:pt x="2048" y="53"/>
                </a:lnTo>
                <a:lnTo>
                  <a:pt x="2036" y="49"/>
                </a:lnTo>
                <a:lnTo>
                  <a:pt x="2023" y="47"/>
                </a:lnTo>
                <a:lnTo>
                  <a:pt x="2011" y="43"/>
                </a:lnTo>
                <a:lnTo>
                  <a:pt x="1997" y="42"/>
                </a:lnTo>
                <a:lnTo>
                  <a:pt x="1985" y="41"/>
                </a:lnTo>
                <a:close/>
                <a:moveTo>
                  <a:pt x="2930" y="1644"/>
                </a:moveTo>
                <a:lnTo>
                  <a:pt x="2901" y="1640"/>
                </a:lnTo>
                <a:lnTo>
                  <a:pt x="2871" y="1636"/>
                </a:lnTo>
                <a:lnTo>
                  <a:pt x="2842" y="1631"/>
                </a:lnTo>
                <a:lnTo>
                  <a:pt x="2813" y="1623"/>
                </a:lnTo>
                <a:lnTo>
                  <a:pt x="2785" y="1615"/>
                </a:lnTo>
                <a:lnTo>
                  <a:pt x="2758" y="1605"/>
                </a:lnTo>
                <a:lnTo>
                  <a:pt x="2731" y="1594"/>
                </a:lnTo>
                <a:lnTo>
                  <a:pt x="2705" y="1582"/>
                </a:lnTo>
                <a:lnTo>
                  <a:pt x="2680" y="1568"/>
                </a:lnTo>
                <a:lnTo>
                  <a:pt x="2656" y="1553"/>
                </a:lnTo>
                <a:lnTo>
                  <a:pt x="2631" y="1538"/>
                </a:lnTo>
                <a:lnTo>
                  <a:pt x="2609" y="1520"/>
                </a:lnTo>
                <a:lnTo>
                  <a:pt x="2587" y="1503"/>
                </a:lnTo>
                <a:lnTo>
                  <a:pt x="2566" y="1484"/>
                </a:lnTo>
                <a:lnTo>
                  <a:pt x="2547" y="1464"/>
                </a:lnTo>
                <a:lnTo>
                  <a:pt x="2528" y="1443"/>
                </a:lnTo>
                <a:lnTo>
                  <a:pt x="2509" y="1421"/>
                </a:lnTo>
                <a:lnTo>
                  <a:pt x="2493" y="1398"/>
                </a:lnTo>
                <a:lnTo>
                  <a:pt x="2476" y="1375"/>
                </a:lnTo>
                <a:lnTo>
                  <a:pt x="2462" y="1350"/>
                </a:lnTo>
                <a:lnTo>
                  <a:pt x="2448" y="1326"/>
                </a:lnTo>
                <a:lnTo>
                  <a:pt x="2435" y="1301"/>
                </a:lnTo>
                <a:lnTo>
                  <a:pt x="2424" y="1274"/>
                </a:lnTo>
                <a:lnTo>
                  <a:pt x="2414" y="1248"/>
                </a:lnTo>
                <a:lnTo>
                  <a:pt x="2405" y="1220"/>
                </a:lnTo>
                <a:lnTo>
                  <a:pt x="2399" y="1192"/>
                </a:lnTo>
                <a:lnTo>
                  <a:pt x="2392" y="1164"/>
                </a:lnTo>
                <a:lnTo>
                  <a:pt x="2388" y="1134"/>
                </a:lnTo>
                <a:lnTo>
                  <a:pt x="2384" y="1106"/>
                </a:lnTo>
                <a:lnTo>
                  <a:pt x="2383" y="1076"/>
                </a:lnTo>
                <a:lnTo>
                  <a:pt x="2383" y="1046"/>
                </a:lnTo>
                <a:lnTo>
                  <a:pt x="2384" y="1015"/>
                </a:lnTo>
                <a:lnTo>
                  <a:pt x="2387" y="985"/>
                </a:lnTo>
                <a:lnTo>
                  <a:pt x="2391" y="956"/>
                </a:lnTo>
                <a:lnTo>
                  <a:pt x="2398" y="927"/>
                </a:lnTo>
                <a:lnTo>
                  <a:pt x="2404" y="898"/>
                </a:lnTo>
                <a:lnTo>
                  <a:pt x="2413" y="870"/>
                </a:lnTo>
                <a:lnTo>
                  <a:pt x="2423" y="843"/>
                </a:lnTo>
                <a:lnTo>
                  <a:pt x="2434" y="817"/>
                </a:lnTo>
                <a:lnTo>
                  <a:pt x="2446" y="790"/>
                </a:lnTo>
                <a:lnTo>
                  <a:pt x="2459" y="765"/>
                </a:lnTo>
                <a:lnTo>
                  <a:pt x="2475" y="740"/>
                </a:lnTo>
                <a:lnTo>
                  <a:pt x="2490" y="717"/>
                </a:lnTo>
                <a:lnTo>
                  <a:pt x="2507" y="694"/>
                </a:lnTo>
                <a:lnTo>
                  <a:pt x="2526" y="672"/>
                </a:lnTo>
                <a:lnTo>
                  <a:pt x="2544" y="651"/>
                </a:lnTo>
                <a:lnTo>
                  <a:pt x="2564" y="631"/>
                </a:lnTo>
                <a:lnTo>
                  <a:pt x="2585" y="613"/>
                </a:lnTo>
                <a:lnTo>
                  <a:pt x="2607" y="594"/>
                </a:lnTo>
                <a:lnTo>
                  <a:pt x="2629" y="577"/>
                </a:lnTo>
                <a:lnTo>
                  <a:pt x="2652" y="561"/>
                </a:lnTo>
                <a:lnTo>
                  <a:pt x="2677" y="546"/>
                </a:lnTo>
                <a:lnTo>
                  <a:pt x="2702" y="533"/>
                </a:lnTo>
                <a:lnTo>
                  <a:pt x="2727" y="520"/>
                </a:lnTo>
                <a:lnTo>
                  <a:pt x="2754" y="509"/>
                </a:lnTo>
                <a:lnTo>
                  <a:pt x="2780" y="499"/>
                </a:lnTo>
                <a:lnTo>
                  <a:pt x="2808" y="490"/>
                </a:lnTo>
                <a:lnTo>
                  <a:pt x="2835" y="484"/>
                </a:lnTo>
                <a:lnTo>
                  <a:pt x="2864" y="477"/>
                </a:lnTo>
                <a:lnTo>
                  <a:pt x="2893" y="472"/>
                </a:lnTo>
                <a:lnTo>
                  <a:pt x="2923" y="469"/>
                </a:lnTo>
                <a:lnTo>
                  <a:pt x="2952" y="468"/>
                </a:lnTo>
                <a:lnTo>
                  <a:pt x="2982" y="468"/>
                </a:lnTo>
                <a:lnTo>
                  <a:pt x="3012" y="469"/>
                </a:lnTo>
                <a:lnTo>
                  <a:pt x="3043" y="471"/>
                </a:lnTo>
                <a:lnTo>
                  <a:pt x="3073" y="476"/>
                </a:lnTo>
                <a:lnTo>
                  <a:pt x="3101" y="482"/>
                </a:lnTo>
                <a:lnTo>
                  <a:pt x="3130" y="489"/>
                </a:lnTo>
                <a:lnTo>
                  <a:pt x="3157" y="498"/>
                </a:lnTo>
                <a:lnTo>
                  <a:pt x="3185" y="508"/>
                </a:lnTo>
                <a:lnTo>
                  <a:pt x="3212" y="519"/>
                </a:lnTo>
                <a:lnTo>
                  <a:pt x="3238" y="531"/>
                </a:lnTo>
                <a:lnTo>
                  <a:pt x="3263" y="544"/>
                </a:lnTo>
                <a:lnTo>
                  <a:pt x="3288" y="560"/>
                </a:lnTo>
                <a:lnTo>
                  <a:pt x="3311" y="575"/>
                </a:lnTo>
                <a:lnTo>
                  <a:pt x="3334" y="593"/>
                </a:lnTo>
                <a:lnTo>
                  <a:pt x="3356" y="610"/>
                </a:lnTo>
                <a:lnTo>
                  <a:pt x="3377" y="629"/>
                </a:lnTo>
                <a:lnTo>
                  <a:pt x="3397" y="649"/>
                </a:lnTo>
                <a:lnTo>
                  <a:pt x="3416" y="670"/>
                </a:lnTo>
                <a:lnTo>
                  <a:pt x="3433" y="692"/>
                </a:lnTo>
                <a:lnTo>
                  <a:pt x="3451" y="714"/>
                </a:lnTo>
                <a:lnTo>
                  <a:pt x="3466" y="737"/>
                </a:lnTo>
                <a:lnTo>
                  <a:pt x="3481" y="761"/>
                </a:lnTo>
                <a:lnTo>
                  <a:pt x="3495" y="787"/>
                </a:lnTo>
                <a:lnTo>
                  <a:pt x="3507" y="812"/>
                </a:lnTo>
                <a:lnTo>
                  <a:pt x="3518" y="839"/>
                </a:lnTo>
                <a:lnTo>
                  <a:pt x="3528" y="865"/>
                </a:lnTo>
                <a:lnTo>
                  <a:pt x="3537" y="893"/>
                </a:lnTo>
                <a:lnTo>
                  <a:pt x="3545" y="920"/>
                </a:lnTo>
                <a:lnTo>
                  <a:pt x="3550" y="949"/>
                </a:lnTo>
                <a:lnTo>
                  <a:pt x="3554" y="978"/>
                </a:lnTo>
                <a:lnTo>
                  <a:pt x="3558" y="1007"/>
                </a:lnTo>
                <a:lnTo>
                  <a:pt x="3560" y="1037"/>
                </a:lnTo>
                <a:lnTo>
                  <a:pt x="3560" y="1067"/>
                </a:lnTo>
                <a:lnTo>
                  <a:pt x="3559" y="1097"/>
                </a:lnTo>
                <a:lnTo>
                  <a:pt x="3556" y="1128"/>
                </a:lnTo>
                <a:lnTo>
                  <a:pt x="3551" y="1157"/>
                </a:lnTo>
                <a:lnTo>
                  <a:pt x="3546" y="1186"/>
                </a:lnTo>
                <a:lnTo>
                  <a:pt x="3538" y="1215"/>
                </a:lnTo>
                <a:lnTo>
                  <a:pt x="3530" y="1242"/>
                </a:lnTo>
                <a:lnTo>
                  <a:pt x="3520" y="1270"/>
                </a:lnTo>
                <a:lnTo>
                  <a:pt x="3509" y="1296"/>
                </a:lnTo>
                <a:lnTo>
                  <a:pt x="3496" y="1323"/>
                </a:lnTo>
                <a:lnTo>
                  <a:pt x="3483" y="1348"/>
                </a:lnTo>
                <a:lnTo>
                  <a:pt x="3468" y="1372"/>
                </a:lnTo>
                <a:lnTo>
                  <a:pt x="3452" y="1396"/>
                </a:lnTo>
                <a:lnTo>
                  <a:pt x="3435" y="1419"/>
                </a:lnTo>
                <a:lnTo>
                  <a:pt x="3418" y="1441"/>
                </a:lnTo>
                <a:lnTo>
                  <a:pt x="3399" y="1462"/>
                </a:lnTo>
                <a:lnTo>
                  <a:pt x="3379" y="1482"/>
                </a:lnTo>
                <a:lnTo>
                  <a:pt x="3358" y="1500"/>
                </a:lnTo>
                <a:lnTo>
                  <a:pt x="3336" y="1518"/>
                </a:lnTo>
                <a:lnTo>
                  <a:pt x="3313" y="1536"/>
                </a:lnTo>
                <a:lnTo>
                  <a:pt x="3290" y="1551"/>
                </a:lnTo>
                <a:lnTo>
                  <a:pt x="3266" y="1567"/>
                </a:lnTo>
                <a:lnTo>
                  <a:pt x="3241" y="1580"/>
                </a:lnTo>
                <a:lnTo>
                  <a:pt x="3216" y="1592"/>
                </a:lnTo>
                <a:lnTo>
                  <a:pt x="3189" y="1603"/>
                </a:lnTo>
                <a:lnTo>
                  <a:pt x="3162" y="1613"/>
                </a:lnTo>
                <a:lnTo>
                  <a:pt x="3135" y="1622"/>
                </a:lnTo>
                <a:lnTo>
                  <a:pt x="3107" y="1629"/>
                </a:lnTo>
                <a:lnTo>
                  <a:pt x="3079" y="1635"/>
                </a:lnTo>
                <a:lnTo>
                  <a:pt x="3049" y="1639"/>
                </a:lnTo>
                <a:lnTo>
                  <a:pt x="3021" y="1643"/>
                </a:lnTo>
                <a:lnTo>
                  <a:pt x="2991" y="1645"/>
                </a:lnTo>
                <a:lnTo>
                  <a:pt x="2961" y="1645"/>
                </a:lnTo>
                <a:lnTo>
                  <a:pt x="2930" y="1644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7" name="Freeform 18"/>
          <p:cNvSpPr>
            <a:spLocks noEditPoints="1"/>
          </p:cNvSpPr>
          <p:nvPr/>
        </p:nvSpPr>
        <p:spPr bwMode="auto">
          <a:xfrm>
            <a:off x="4431766" y="5281616"/>
            <a:ext cx="277812" cy="198437"/>
          </a:xfrm>
          <a:custGeom>
            <a:avLst/>
            <a:gdLst>
              <a:gd name="T0" fmla="*/ 2147483646 w 3385"/>
              <a:gd name="T1" fmla="*/ 2147483646 h 2412"/>
              <a:gd name="T2" fmla="*/ 2147483646 w 3385"/>
              <a:gd name="T3" fmla="*/ 2147483646 h 2412"/>
              <a:gd name="T4" fmla="*/ 2147483646 w 3385"/>
              <a:gd name="T5" fmla="*/ 2147483646 h 2412"/>
              <a:gd name="T6" fmla="*/ 2147483646 w 3385"/>
              <a:gd name="T7" fmla="*/ 2147483646 h 2412"/>
              <a:gd name="T8" fmla="*/ 2147483646 w 3385"/>
              <a:gd name="T9" fmla="*/ 2147483646 h 2412"/>
              <a:gd name="T10" fmla="*/ 2147483646 w 3385"/>
              <a:gd name="T11" fmla="*/ 1377086470 h 2412"/>
              <a:gd name="T12" fmla="*/ 2147483646 w 3385"/>
              <a:gd name="T13" fmla="*/ 183757269 h 2412"/>
              <a:gd name="T14" fmla="*/ 2147483646 w 3385"/>
              <a:gd name="T15" fmla="*/ 45660090 h 2412"/>
              <a:gd name="T16" fmla="*/ 2147483646 w 3385"/>
              <a:gd name="T17" fmla="*/ 918238094 h 2412"/>
              <a:gd name="T18" fmla="*/ 2147483646 w 3385"/>
              <a:gd name="T19" fmla="*/ 2147483646 h 2412"/>
              <a:gd name="T20" fmla="*/ 2147483646 w 3385"/>
              <a:gd name="T21" fmla="*/ 2147483646 h 2412"/>
              <a:gd name="T22" fmla="*/ 637947698 w 3385"/>
              <a:gd name="T23" fmla="*/ 2147483646 h 2412"/>
              <a:gd name="T24" fmla="*/ 0 w 3385"/>
              <a:gd name="T25" fmla="*/ 2147483646 h 2412"/>
              <a:gd name="T26" fmla="*/ 318970443 w 3385"/>
              <a:gd name="T27" fmla="*/ 2147483646 h 2412"/>
              <a:gd name="T28" fmla="*/ 1594859190 w 3385"/>
              <a:gd name="T29" fmla="*/ 2147483646 h 2412"/>
              <a:gd name="T30" fmla="*/ 2147483646 w 3385"/>
              <a:gd name="T31" fmla="*/ 2147483646 h 2412"/>
              <a:gd name="T32" fmla="*/ 2147483646 w 3385"/>
              <a:gd name="T33" fmla="*/ 2147483646 h 2412"/>
              <a:gd name="T34" fmla="*/ 2147483646 w 3385"/>
              <a:gd name="T35" fmla="*/ 2147483646 h 2412"/>
              <a:gd name="T36" fmla="*/ 2147483646 w 3385"/>
              <a:gd name="T37" fmla="*/ 2147483646 h 2412"/>
              <a:gd name="T38" fmla="*/ 2147483646 w 3385"/>
              <a:gd name="T39" fmla="*/ 2147483646 h 2412"/>
              <a:gd name="T40" fmla="*/ 2147483646 w 3385"/>
              <a:gd name="T41" fmla="*/ 2147483646 h 2412"/>
              <a:gd name="T42" fmla="*/ 2147483646 w 3385"/>
              <a:gd name="T43" fmla="*/ 2147483646 h 2412"/>
              <a:gd name="T44" fmla="*/ 2147483646 w 3385"/>
              <a:gd name="T45" fmla="*/ 2147483646 h 2412"/>
              <a:gd name="T46" fmla="*/ 2147483646 w 3385"/>
              <a:gd name="T47" fmla="*/ 2147483646 h 2412"/>
              <a:gd name="T48" fmla="*/ 2147483646 w 3385"/>
              <a:gd name="T49" fmla="*/ 2147483646 h 2412"/>
              <a:gd name="T50" fmla="*/ 2147483646 w 3385"/>
              <a:gd name="T51" fmla="*/ 2147483646 h 2412"/>
              <a:gd name="T52" fmla="*/ 2147483646 w 3385"/>
              <a:gd name="T53" fmla="*/ 2147483646 h 2412"/>
              <a:gd name="T54" fmla="*/ 2147483646 w 3385"/>
              <a:gd name="T55" fmla="*/ 2147483646 h 2412"/>
              <a:gd name="T56" fmla="*/ 2147483646 w 3385"/>
              <a:gd name="T57" fmla="*/ 2147483646 h 2412"/>
              <a:gd name="T58" fmla="*/ 2147483646 w 3385"/>
              <a:gd name="T59" fmla="*/ 2147483646 h 2412"/>
              <a:gd name="T60" fmla="*/ 2147483646 w 3385"/>
              <a:gd name="T61" fmla="*/ 2147483646 h 2412"/>
              <a:gd name="T62" fmla="*/ 2147483646 w 3385"/>
              <a:gd name="T63" fmla="*/ 2147483646 h 2412"/>
              <a:gd name="T64" fmla="*/ 2147483646 w 3385"/>
              <a:gd name="T65" fmla="*/ 2147483646 h 2412"/>
              <a:gd name="T66" fmla="*/ 2147483646 w 3385"/>
              <a:gd name="T67" fmla="*/ 2147483646 h 2412"/>
              <a:gd name="T68" fmla="*/ 2147483646 w 3385"/>
              <a:gd name="T69" fmla="*/ 2147483646 h 2412"/>
              <a:gd name="T70" fmla="*/ 2147483646 w 3385"/>
              <a:gd name="T71" fmla="*/ 2147483646 h 2412"/>
              <a:gd name="T72" fmla="*/ 2147483646 w 3385"/>
              <a:gd name="T73" fmla="*/ 2147483646 h 2412"/>
              <a:gd name="T74" fmla="*/ 2147483646 w 3385"/>
              <a:gd name="T75" fmla="*/ 2147483646 h 2412"/>
              <a:gd name="T76" fmla="*/ 2147483646 w 3385"/>
              <a:gd name="T77" fmla="*/ 2147483646 h 2412"/>
              <a:gd name="T78" fmla="*/ 2147483646 w 3385"/>
              <a:gd name="T79" fmla="*/ 2147483646 h 2412"/>
              <a:gd name="T80" fmla="*/ 2147483646 w 3385"/>
              <a:gd name="T81" fmla="*/ 2147483646 h 2412"/>
              <a:gd name="T82" fmla="*/ 2147483646 w 3385"/>
              <a:gd name="T83" fmla="*/ 2147483646 h 2412"/>
              <a:gd name="T84" fmla="*/ 2147483646 w 3385"/>
              <a:gd name="T85" fmla="*/ 2147483646 h 2412"/>
              <a:gd name="T86" fmla="*/ 2147483646 w 3385"/>
              <a:gd name="T87" fmla="*/ 2147483646 h 2412"/>
              <a:gd name="T88" fmla="*/ 2147483646 w 3385"/>
              <a:gd name="T89" fmla="*/ 2147483646 h 2412"/>
              <a:gd name="T90" fmla="*/ 2147483646 w 3385"/>
              <a:gd name="T91" fmla="*/ 2147483646 h 2412"/>
              <a:gd name="T92" fmla="*/ 2147483646 w 3385"/>
              <a:gd name="T93" fmla="*/ 2147483646 h 2412"/>
              <a:gd name="T94" fmla="*/ 2147483646 w 3385"/>
              <a:gd name="T95" fmla="*/ 2147483646 h 2412"/>
              <a:gd name="T96" fmla="*/ 2147483646 w 3385"/>
              <a:gd name="T97" fmla="*/ 2147483646 h 2412"/>
              <a:gd name="T98" fmla="*/ 2147483646 w 3385"/>
              <a:gd name="T99" fmla="*/ 2147483646 h 2412"/>
              <a:gd name="T100" fmla="*/ 2147483646 w 3385"/>
              <a:gd name="T101" fmla="*/ 2147483646 h 2412"/>
              <a:gd name="T102" fmla="*/ 2147483646 w 3385"/>
              <a:gd name="T103" fmla="*/ 2147483646 h 2412"/>
              <a:gd name="T104" fmla="*/ 2147483646 w 3385"/>
              <a:gd name="T105" fmla="*/ 2147483646 h 2412"/>
              <a:gd name="T106" fmla="*/ 2147483646 w 3385"/>
              <a:gd name="T107" fmla="*/ 2147483646 h 2412"/>
              <a:gd name="T108" fmla="*/ 2147483646 w 3385"/>
              <a:gd name="T109" fmla="*/ 2147483646 h 241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385" h="2412">
                <a:moveTo>
                  <a:pt x="2311" y="493"/>
                </a:moveTo>
                <a:lnTo>
                  <a:pt x="1806" y="224"/>
                </a:lnTo>
                <a:lnTo>
                  <a:pt x="1795" y="218"/>
                </a:lnTo>
                <a:lnTo>
                  <a:pt x="1783" y="213"/>
                </a:lnTo>
                <a:lnTo>
                  <a:pt x="1771" y="208"/>
                </a:lnTo>
                <a:lnTo>
                  <a:pt x="1759" y="205"/>
                </a:lnTo>
                <a:lnTo>
                  <a:pt x="1746" y="202"/>
                </a:lnTo>
                <a:lnTo>
                  <a:pt x="1734" y="200"/>
                </a:lnTo>
                <a:lnTo>
                  <a:pt x="1722" y="197"/>
                </a:lnTo>
                <a:lnTo>
                  <a:pt x="1710" y="195"/>
                </a:lnTo>
                <a:lnTo>
                  <a:pt x="1698" y="195"/>
                </a:lnTo>
                <a:lnTo>
                  <a:pt x="1686" y="195"/>
                </a:lnTo>
                <a:lnTo>
                  <a:pt x="1672" y="195"/>
                </a:lnTo>
                <a:lnTo>
                  <a:pt x="1660" y="196"/>
                </a:lnTo>
                <a:lnTo>
                  <a:pt x="1648" y="197"/>
                </a:lnTo>
                <a:lnTo>
                  <a:pt x="1636" y="200"/>
                </a:lnTo>
                <a:lnTo>
                  <a:pt x="1625" y="203"/>
                </a:lnTo>
                <a:lnTo>
                  <a:pt x="1613" y="206"/>
                </a:lnTo>
                <a:lnTo>
                  <a:pt x="1602" y="210"/>
                </a:lnTo>
                <a:lnTo>
                  <a:pt x="1590" y="214"/>
                </a:lnTo>
                <a:lnTo>
                  <a:pt x="1579" y="220"/>
                </a:lnTo>
                <a:lnTo>
                  <a:pt x="1568" y="225"/>
                </a:lnTo>
                <a:lnTo>
                  <a:pt x="1557" y="231"/>
                </a:lnTo>
                <a:lnTo>
                  <a:pt x="1547" y="237"/>
                </a:lnTo>
                <a:lnTo>
                  <a:pt x="1537" y="244"/>
                </a:lnTo>
                <a:lnTo>
                  <a:pt x="1527" y="251"/>
                </a:lnTo>
                <a:lnTo>
                  <a:pt x="1517" y="259"/>
                </a:lnTo>
                <a:lnTo>
                  <a:pt x="1508" y="268"/>
                </a:lnTo>
                <a:lnTo>
                  <a:pt x="1499" y="277"/>
                </a:lnTo>
                <a:lnTo>
                  <a:pt x="1492" y="287"/>
                </a:lnTo>
                <a:lnTo>
                  <a:pt x="1484" y="297"/>
                </a:lnTo>
                <a:lnTo>
                  <a:pt x="1476" y="307"/>
                </a:lnTo>
                <a:lnTo>
                  <a:pt x="1470" y="318"/>
                </a:lnTo>
                <a:lnTo>
                  <a:pt x="1463" y="329"/>
                </a:lnTo>
                <a:lnTo>
                  <a:pt x="1417" y="415"/>
                </a:lnTo>
                <a:lnTo>
                  <a:pt x="694" y="30"/>
                </a:lnTo>
                <a:lnTo>
                  <a:pt x="682" y="24"/>
                </a:lnTo>
                <a:lnTo>
                  <a:pt x="670" y="19"/>
                </a:lnTo>
                <a:lnTo>
                  <a:pt x="658" y="14"/>
                </a:lnTo>
                <a:lnTo>
                  <a:pt x="646" y="10"/>
                </a:lnTo>
                <a:lnTo>
                  <a:pt x="634" y="7"/>
                </a:lnTo>
                <a:lnTo>
                  <a:pt x="622" y="4"/>
                </a:lnTo>
                <a:lnTo>
                  <a:pt x="609" y="2"/>
                </a:lnTo>
                <a:lnTo>
                  <a:pt x="597" y="1"/>
                </a:lnTo>
                <a:lnTo>
                  <a:pt x="585" y="0"/>
                </a:lnTo>
                <a:lnTo>
                  <a:pt x="573" y="0"/>
                </a:lnTo>
                <a:lnTo>
                  <a:pt x="561" y="0"/>
                </a:lnTo>
                <a:lnTo>
                  <a:pt x="548" y="1"/>
                </a:lnTo>
                <a:lnTo>
                  <a:pt x="536" y="3"/>
                </a:lnTo>
                <a:lnTo>
                  <a:pt x="524" y="6"/>
                </a:lnTo>
                <a:lnTo>
                  <a:pt x="512" y="8"/>
                </a:lnTo>
                <a:lnTo>
                  <a:pt x="500" y="11"/>
                </a:lnTo>
                <a:lnTo>
                  <a:pt x="489" y="15"/>
                </a:lnTo>
                <a:lnTo>
                  <a:pt x="477" y="20"/>
                </a:lnTo>
                <a:lnTo>
                  <a:pt x="466" y="24"/>
                </a:lnTo>
                <a:lnTo>
                  <a:pt x="455" y="30"/>
                </a:lnTo>
                <a:lnTo>
                  <a:pt x="444" y="35"/>
                </a:lnTo>
                <a:lnTo>
                  <a:pt x="434" y="42"/>
                </a:lnTo>
                <a:lnTo>
                  <a:pt x="424" y="50"/>
                </a:lnTo>
                <a:lnTo>
                  <a:pt x="414" y="56"/>
                </a:lnTo>
                <a:lnTo>
                  <a:pt x="404" y="65"/>
                </a:lnTo>
                <a:lnTo>
                  <a:pt x="395" y="73"/>
                </a:lnTo>
                <a:lnTo>
                  <a:pt x="387" y="83"/>
                </a:lnTo>
                <a:lnTo>
                  <a:pt x="379" y="92"/>
                </a:lnTo>
                <a:lnTo>
                  <a:pt x="371" y="101"/>
                </a:lnTo>
                <a:lnTo>
                  <a:pt x="363" y="113"/>
                </a:lnTo>
                <a:lnTo>
                  <a:pt x="357" y="124"/>
                </a:lnTo>
                <a:lnTo>
                  <a:pt x="350" y="135"/>
                </a:lnTo>
                <a:lnTo>
                  <a:pt x="29" y="737"/>
                </a:lnTo>
                <a:lnTo>
                  <a:pt x="24" y="748"/>
                </a:lnTo>
                <a:lnTo>
                  <a:pt x="18" y="760"/>
                </a:lnTo>
                <a:lnTo>
                  <a:pt x="14" y="772"/>
                </a:lnTo>
                <a:lnTo>
                  <a:pt x="10" y="784"/>
                </a:lnTo>
                <a:lnTo>
                  <a:pt x="6" y="796"/>
                </a:lnTo>
                <a:lnTo>
                  <a:pt x="4" y="808"/>
                </a:lnTo>
                <a:lnTo>
                  <a:pt x="2" y="821"/>
                </a:lnTo>
                <a:lnTo>
                  <a:pt x="1" y="833"/>
                </a:lnTo>
                <a:lnTo>
                  <a:pt x="0" y="845"/>
                </a:lnTo>
                <a:lnTo>
                  <a:pt x="0" y="857"/>
                </a:lnTo>
                <a:lnTo>
                  <a:pt x="0" y="869"/>
                </a:lnTo>
                <a:lnTo>
                  <a:pt x="1" y="881"/>
                </a:lnTo>
                <a:lnTo>
                  <a:pt x="3" y="893"/>
                </a:lnTo>
                <a:lnTo>
                  <a:pt x="5" y="905"/>
                </a:lnTo>
                <a:lnTo>
                  <a:pt x="7" y="918"/>
                </a:lnTo>
                <a:lnTo>
                  <a:pt x="11" y="930"/>
                </a:lnTo>
                <a:lnTo>
                  <a:pt x="15" y="941"/>
                </a:lnTo>
                <a:lnTo>
                  <a:pt x="19" y="953"/>
                </a:lnTo>
                <a:lnTo>
                  <a:pt x="24" y="964"/>
                </a:lnTo>
                <a:lnTo>
                  <a:pt x="29" y="975"/>
                </a:lnTo>
                <a:lnTo>
                  <a:pt x="35" y="985"/>
                </a:lnTo>
                <a:lnTo>
                  <a:pt x="41" y="996"/>
                </a:lnTo>
                <a:lnTo>
                  <a:pt x="49" y="1006"/>
                </a:lnTo>
                <a:lnTo>
                  <a:pt x="57" y="1016"/>
                </a:lnTo>
                <a:lnTo>
                  <a:pt x="65" y="1026"/>
                </a:lnTo>
                <a:lnTo>
                  <a:pt x="73" y="1035"/>
                </a:lnTo>
                <a:lnTo>
                  <a:pt x="82" y="1043"/>
                </a:lnTo>
                <a:lnTo>
                  <a:pt x="91" y="1051"/>
                </a:lnTo>
                <a:lnTo>
                  <a:pt x="101" y="1059"/>
                </a:lnTo>
                <a:lnTo>
                  <a:pt x="112" y="1067"/>
                </a:lnTo>
                <a:lnTo>
                  <a:pt x="123" y="1073"/>
                </a:lnTo>
                <a:lnTo>
                  <a:pt x="134" y="1080"/>
                </a:lnTo>
                <a:lnTo>
                  <a:pt x="861" y="1467"/>
                </a:lnTo>
                <a:lnTo>
                  <a:pt x="815" y="1553"/>
                </a:lnTo>
                <a:lnTo>
                  <a:pt x="809" y="1565"/>
                </a:lnTo>
                <a:lnTo>
                  <a:pt x="804" y="1577"/>
                </a:lnTo>
                <a:lnTo>
                  <a:pt x="799" y="1588"/>
                </a:lnTo>
                <a:lnTo>
                  <a:pt x="796" y="1600"/>
                </a:lnTo>
                <a:lnTo>
                  <a:pt x="792" y="1612"/>
                </a:lnTo>
                <a:lnTo>
                  <a:pt x="790" y="1626"/>
                </a:lnTo>
                <a:lnTo>
                  <a:pt x="788" y="1638"/>
                </a:lnTo>
                <a:lnTo>
                  <a:pt x="786" y="1650"/>
                </a:lnTo>
                <a:lnTo>
                  <a:pt x="786" y="1662"/>
                </a:lnTo>
                <a:lnTo>
                  <a:pt x="786" y="1674"/>
                </a:lnTo>
                <a:lnTo>
                  <a:pt x="786" y="1686"/>
                </a:lnTo>
                <a:lnTo>
                  <a:pt x="787" y="1698"/>
                </a:lnTo>
                <a:lnTo>
                  <a:pt x="788" y="1711"/>
                </a:lnTo>
                <a:lnTo>
                  <a:pt x="790" y="1723"/>
                </a:lnTo>
                <a:lnTo>
                  <a:pt x="794" y="1735"/>
                </a:lnTo>
                <a:lnTo>
                  <a:pt x="797" y="1747"/>
                </a:lnTo>
                <a:lnTo>
                  <a:pt x="800" y="1758"/>
                </a:lnTo>
                <a:lnTo>
                  <a:pt x="805" y="1770"/>
                </a:lnTo>
                <a:lnTo>
                  <a:pt x="810" y="1781"/>
                </a:lnTo>
                <a:lnTo>
                  <a:pt x="815" y="1792"/>
                </a:lnTo>
                <a:lnTo>
                  <a:pt x="821" y="1802"/>
                </a:lnTo>
                <a:lnTo>
                  <a:pt x="828" y="1813"/>
                </a:lnTo>
                <a:lnTo>
                  <a:pt x="834" y="1823"/>
                </a:lnTo>
                <a:lnTo>
                  <a:pt x="842" y="1833"/>
                </a:lnTo>
                <a:lnTo>
                  <a:pt x="850" y="1843"/>
                </a:lnTo>
                <a:lnTo>
                  <a:pt x="859" y="1852"/>
                </a:lnTo>
                <a:lnTo>
                  <a:pt x="867" y="1861"/>
                </a:lnTo>
                <a:lnTo>
                  <a:pt x="877" y="1868"/>
                </a:lnTo>
                <a:lnTo>
                  <a:pt x="887" y="1876"/>
                </a:lnTo>
                <a:lnTo>
                  <a:pt x="897" y="1884"/>
                </a:lnTo>
                <a:lnTo>
                  <a:pt x="908" y="1890"/>
                </a:lnTo>
                <a:lnTo>
                  <a:pt x="919" y="1897"/>
                </a:lnTo>
                <a:lnTo>
                  <a:pt x="1420" y="2164"/>
                </a:lnTo>
                <a:lnTo>
                  <a:pt x="1432" y="2169"/>
                </a:lnTo>
                <a:lnTo>
                  <a:pt x="1443" y="2175"/>
                </a:lnTo>
                <a:lnTo>
                  <a:pt x="1455" y="2179"/>
                </a:lnTo>
                <a:lnTo>
                  <a:pt x="1467" y="2184"/>
                </a:lnTo>
                <a:lnTo>
                  <a:pt x="1480" y="2187"/>
                </a:lnTo>
                <a:lnTo>
                  <a:pt x="1492" y="2189"/>
                </a:lnTo>
                <a:lnTo>
                  <a:pt x="1505" y="2191"/>
                </a:lnTo>
                <a:lnTo>
                  <a:pt x="1517" y="2193"/>
                </a:lnTo>
                <a:lnTo>
                  <a:pt x="1529" y="2194"/>
                </a:lnTo>
                <a:lnTo>
                  <a:pt x="1541" y="2194"/>
                </a:lnTo>
                <a:lnTo>
                  <a:pt x="1553" y="2194"/>
                </a:lnTo>
                <a:lnTo>
                  <a:pt x="1566" y="2193"/>
                </a:lnTo>
                <a:lnTo>
                  <a:pt x="1578" y="2190"/>
                </a:lnTo>
                <a:lnTo>
                  <a:pt x="1590" y="2188"/>
                </a:lnTo>
                <a:lnTo>
                  <a:pt x="1602" y="2186"/>
                </a:lnTo>
                <a:lnTo>
                  <a:pt x="1614" y="2183"/>
                </a:lnTo>
                <a:lnTo>
                  <a:pt x="1625" y="2178"/>
                </a:lnTo>
                <a:lnTo>
                  <a:pt x="1636" y="2174"/>
                </a:lnTo>
                <a:lnTo>
                  <a:pt x="1648" y="2169"/>
                </a:lnTo>
                <a:lnTo>
                  <a:pt x="1659" y="2164"/>
                </a:lnTo>
                <a:lnTo>
                  <a:pt x="1669" y="2158"/>
                </a:lnTo>
                <a:lnTo>
                  <a:pt x="1680" y="2152"/>
                </a:lnTo>
                <a:lnTo>
                  <a:pt x="1690" y="2144"/>
                </a:lnTo>
                <a:lnTo>
                  <a:pt x="1700" y="2136"/>
                </a:lnTo>
                <a:lnTo>
                  <a:pt x="1709" y="2129"/>
                </a:lnTo>
                <a:lnTo>
                  <a:pt x="1719" y="2120"/>
                </a:lnTo>
                <a:lnTo>
                  <a:pt x="1727" y="2111"/>
                </a:lnTo>
                <a:lnTo>
                  <a:pt x="1735" y="2102"/>
                </a:lnTo>
                <a:lnTo>
                  <a:pt x="1743" y="2092"/>
                </a:lnTo>
                <a:lnTo>
                  <a:pt x="1751" y="2081"/>
                </a:lnTo>
                <a:lnTo>
                  <a:pt x="1757" y="2070"/>
                </a:lnTo>
                <a:lnTo>
                  <a:pt x="1764" y="2059"/>
                </a:lnTo>
                <a:lnTo>
                  <a:pt x="2416" y="837"/>
                </a:lnTo>
                <a:lnTo>
                  <a:pt x="2421" y="825"/>
                </a:lnTo>
                <a:lnTo>
                  <a:pt x="2427" y="813"/>
                </a:lnTo>
                <a:lnTo>
                  <a:pt x="2431" y="801"/>
                </a:lnTo>
                <a:lnTo>
                  <a:pt x="2436" y="789"/>
                </a:lnTo>
                <a:lnTo>
                  <a:pt x="2439" y="776"/>
                </a:lnTo>
                <a:lnTo>
                  <a:pt x="2441" y="763"/>
                </a:lnTo>
                <a:lnTo>
                  <a:pt x="2443" y="751"/>
                </a:lnTo>
                <a:lnTo>
                  <a:pt x="2444" y="739"/>
                </a:lnTo>
                <a:lnTo>
                  <a:pt x="2446" y="727"/>
                </a:lnTo>
                <a:lnTo>
                  <a:pt x="2446" y="715"/>
                </a:lnTo>
                <a:lnTo>
                  <a:pt x="2446" y="701"/>
                </a:lnTo>
                <a:lnTo>
                  <a:pt x="2444" y="689"/>
                </a:lnTo>
                <a:lnTo>
                  <a:pt x="2443" y="677"/>
                </a:lnTo>
                <a:lnTo>
                  <a:pt x="2441" y="666"/>
                </a:lnTo>
                <a:lnTo>
                  <a:pt x="2438" y="654"/>
                </a:lnTo>
                <a:lnTo>
                  <a:pt x="2435" y="642"/>
                </a:lnTo>
                <a:lnTo>
                  <a:pt x="2431" y="631"/>
                </a:lnTo>
                <a:lnTo>
                  <a:pt x="2427" y="620"/>
                </a:lnTo>
                <a:lnTo>
                  <a:pt x="2421" y="608"/>
                </a:lnTo>
                <a:lnTo>
                  <a:pt x="2416" y="598"/>
                </a:lnTo>
                <a:lnTo>
                  <a:pt x="2410" y="587"/>
                </a:lnTo>
                <a:lnTo>
                  <a:pt x="2404" y="577"/>
                </a:lnTo>
                <a:lnTo>
                  <a:pt x="2396" y="567"/>
                </a:lnTo>
                <a:lnTo>
                  <a:pt x="2388" y="557"/>
                </a:lnTo>
                <a:lnTo>
                  <a:pt x="2380" y="547"/>
                </a:lnTo>
                <a:lnTo>
                  <a:pt x="2372" y="538"/>
                </a:lnTo>
                <a:lnTo>
                  <a:pt x="2363" y="529"/>
                </a:lnTo>
                <a:lnTo>
                  <a:pt x="2353" y="522"/>
                </a:lnTo>
                <a:lnTo>
                  <a:pt x="2343" y="514"/>
                </a:lnTo>
                <a:lnTo>
                  <a:pt x="2333" y="506"/>
                </a:lnTo>
                <a:lnTo>
                  <a:pt x="2322" y="500"/>
                </a:lnTo>
                <a:lnTo>
                  <a:pt x="2311" y="493"/>
                </a:lnTo>
                <a:close/>
                <a:moveTo>
                  <a:pt x="2521" y="2343"/>
                </a:moveTo>
                <a:lnTo>
                  <a:pt x="2494" y="2327"/>
                </a:lnTo>
                <a:lnTo>
                  <a:pt x="2469" y="2312"/>
                </a:lnTo>
                <a:lnTo>
                  <a:pt x="2444" y="2294"/>
                </a:lnTo>
                <a:lnTo>
                  <a:pt x="2421" y="2276"/>
                </a:lnTo>
                <a:lnTo>
                  <a:pt x="2399" y="2257"/>
                </a:lnTo>
                <a:lnTo>
                  <a:pt x="2378" y="2237"/>
                </a:lnTo>
                <a:lnTo>
                  <a:pt x="2358" y="2216"/>
                </a:lnTo>
                <a:lnTo>
                  <a:pt x="2340" y="2194"/>
                </a:lnTo>
                <a:lnTo>
                  <a:pt x="2322" y="2170"/>
                </a:lnTo>
                <a:lnTo>
                  <a:pt x="2305" y="2147"/>
                </a:lnTo>
                <a:lnTo>
                  <a:pt x="2291" y="2123"/>
                </a:lnTo>
                <a:lnTo>
                  <a:pt x="2277" y="2099"/>
                </a:lnTo>
                <a:lnTo>
                  <a:pt x="2265" y="2073"/>
                </a:lnTo>
                <a:lnTo>
                  <a:pt x="2253" y="2047"/>
                </a:lnTo>
                <a:lnTo>
                  <a:pt x="2243" y="2022"/>
                </a:lnTo>
                <a:lnTo>
                  <a:pt x="2234" y="1994"/>
                </a:lnTo>
                <a:lnTo>
                  <a:pt x="2226" y="1968"/>
                </a:lnTo>
                <a:lnTo>
                  <a:pt x="2219" y="1940"/>
                </a:lnTo>
                <a:lnTo>
                  <a:pt x="2215" y="1911"/>
                </a:lnTo>
                <a:lnTo>
                  <a:pt x="2212" y="1884"/>
                </a:lnTo>
                <a:lnTo>
                  <a:pt x="2210" y="1855"/>
                </a:lnTo>
                <a:lnTo>
                  <a:pt x="2208" y="1827"/>
                </a:lnTo>
                <a:lnTo>
                  <a:pt x="2208" y="1799"/>
                </a:lnTo>
                <a:lnTo>
                  <a:pt x="2211" y="1770"/>
                </a:lnTo>
                <a:lnTo>
                  <a:pt x="2214" y="1741"/>
                </a:lnTo>
                <a:lnTo>
                  <a:pt x="2218" y="1713"/>
                </a:lnTo>
                <a:lnTo>
                  <a:pt x="2225" y="1684"/>
                </a:lnTo>
                <a:lnTo>
                  <a:pt x="2233" y="1657"/>
                </a:lnTo>
                <a:lnTo>
                  <a:pt x="2242" y="1628"/>
                </a:lnTo>
                <a:lnTo>
                  <a:pt x="2251" y="1600"/>
                </a:lnTo>
                <a:lnTo>
                  <a:pt x="2264" y="1573"/>
                </a:lnTo>
                <a:lnTo>
                  <a:pt x="2278" y="1546"/>
                </a:lnTo>
                <a:lnTo>
                  <a:pt x="2292" y="1520"/>
                </a:lnTo>
                <a:lnTo>
                  <a:pt x="2309" y="1494"/>
                </a:lnTo>
                <a:lnTo>
                  <a:pt x="2325" y="1470"/>
                </a:lnTo>
                <a:lnTo>
                  <a:pt x="2344" y="1447"/>
                </a:lnTo>
                <a:lnTo>
                  <a:pt x="2363" y="1425"/>
                </a:lnTo>
                <a:lnTo>
                  <a:pt x="2383" y="1404"/>
                </a:lnTo>
                <a:lnTo>
                  <a:pt x="2404" y="1384"/>
                </a:lnTo>
                <a:lnTo>
                  <a:pt x="2426" y="1365"/>
                </a:lnTo>
                <a:lnTo>
                  <a:pt x="2449" y="1348"/>
                </a:lnTo>
                <a:lnTo>
                  <a:pt x="2472" y="1331"/>
                </a:lnTo>
                <a:lnTo>
                  <a:pt x="2496" y="1317"/>
                </a:lnTo>
                <a:lnTo>
                  <a:pt x="2521" y="1303"/>
                </a:lnTo>
                <a:lnTo>
                  <a:pt x="2546" y="1290"/>
                </a:lnTo>
                <a:lnTo>
                  <a:pt x="2572" y="1278"/>
                </a:lnTo>
                <a:lnTo>
                  <a:pt x="2599" y="1268"/>
                </a:lnTo>
                <a:lnTo>
                  <a:pt x="2625" y="1260"/>
                </a:lnTo>
                <a:lnTo>
                  <a:pt x="2653" y="1252"/>
                </a:lnTo>
                <a:lnTo>
                  <a:pt x="2680" y="1246"/>
                </a:lnTo>
                <a:lnTo>
                  <a:pt x="2708" y="1241"/>
                </a:lnTo>
                <a:lnTo>
                  <a:pt x="2736" y="1237"/>
                </a:lnTo>
                <a:lnTo>
                  <a:pt x="2764" y="1235"/>
                </a:lnTo>
                <a:lnTo>
                  <a:pt x="2793" y="1234"/>
                </a:lnTo>
                <a:lnTo>
                  <a:pt x="2822" y="1234"/>
                </a:lnTo>
                <a:lnTo>
                  <a:pt x="2850" y="1236"/>
                </a:lnTo>
                <a:lnTo>
                  <a:pt x="2879" y="1240"/>
                </a:lnTo>
                <a:lnTo>
                  <a:pt x="2906" y="1244"/>
                </a:lnTo>
                <a:lnTo>
                  <a:pt x="2935" y="1251"/>
                </a:lnTo>
                <a:lnTo>
                  <a:pt x="2964" y="1258"/>
                </a:lnTo>
                <a:lnTo>
                  <a:pt x="2991" y="1267"/>
                </a:lnTo>
                <a:lnTo>
                  <a:pt x="3019" y="1277"/>
                </a:lnTo>
                <a:lnTo>
                  <a:pt x="3047" y="1289"/>
                </a:lnTo>
                <a:lnTo>
                  <a:pt x="3074" y="1304"/>
                </a:lnTo>
                <a:lnTo>
                  <a:pt x="3101" y="1318"/>
                </a:lnTo>
                <a:lnTo>
                  <a:pt x="3126" y="1335"/>
                </a:lnTo>
                <a:lnTo>
                  <a:pt x="3150" y="1351"/>
                </a:lnTo>
                <a:lnTo>
                  <a:pt x="3173" y="1370"/>
                </a:lnTo>
                <a:lnTo>
                  <a:pt x="3195" y="1389"/>
                </a:lnTo>
                <a:lnTo>
                  <a:pt x="3216" y="1410"/>
                </a:lnTo>
                <a:lnTo>
                  <a:pt x="3235" y="1430"/>
                </a:lnTo>
                <a:lnTo>
                  <a:pt x="3254" y="1451"/>
                </a:lnTo>
                <a:lnTo>
                  <a:pt x="3272" y="1475"/>
                </a:lnTo>
                <a:lnTo>
                  <a:pt x="3288" y="1498"/>
                </a:lnTo>
                <a:lnTo>
                  <a:pt x="3303" y="1522"/>
                </a:lnTo>
                <a:lnTo>
                  <a:pt x="3317" y="1547"/>
                </a:lnTo>
                <a:lnTo>
                  <a:pt x="3330" y="1573"/>
                </a:lnTo>
                <a:lnTo>
                  <a:pt x="3341" y="1598"/>
                </a:lnTo>
                <a:lnTo>
                  <a:pt x="3351" y="1625"/>
                </a:lnTo>
                <a:lnTo>
                  <a:pt x="3360" y="1651"/>
                </a:lnTo>
                <a:lnTo>
                  <a:pt x="3367" y="1679"/>
                </a:lnTo>
                <a:lnTo>
                  <a:pt x="3374" y="1706"/>
                </a:lnTo>
                <a:lnTo>
                  <a:pt x="3378" y="1734"/>
                </a:lnTo>
                <a:lnTo>
                  <a:pt x="3383" y="1762"/>
                </a:lnTo>
                <a:lnTo>
                  <a:pt x="3385" y="1790"/>
                </a:lnTo>
                <a:lnTo>
                  <a:pt x="3385" y="1819"/>
                </a:lnTo>
                <a:lnTo>
                  <a:pt x="3385" y="1847"/>
                </a:lnTo>
                <a:lnTo>
                  <a:pt x="3383" y="1876"/>
                </a:lnTo>
                <a:lnTo>
                  <a:pt x="3380" y="1905"/>
                </a:lnTo>
                <a:lnTo>
                  <a:pt x="3375" y="1932"/>
                </a:lnTo>
                <a:lnTo>
                  <a:pt x="3370" y="1961"/>
                </a:lnTo>
                <a:lnTo>
                  <a:pt x="3362" y="1990"/>
                </a:lnTo>
                <a:lnTo>
                  <a:pt x="3352" y="2017"/>
                </a:lnTo>
                <a:lnTo>
                  <a:pt x="3342" y="2045"/>
                </a:lnTo>
                <a:lnTo>
                  <a:pt x="3330" y="2072"/>
                </a:lnTo>
                <a:lnTo>
                  <a:pt x="3317" y="2100"/>
                </a:lnTo>
                <a:lnTo>
                  <a:pt x="3301" y="2126"/>
                </a:lnTo>
                <a:lnTo>
                  <a:pt x="3286" y="2152"/>
                </a:lnTo>
                <a:lnTo>
                  <a:pt x="3268" y="2176"/>
                </a:lnTo>
                <a:lnTo>
                  <a:pt x="3249" y="2199"/>
                </a:lnTo>
                <a:lnTo>
                  <a:pt x="3231" y="2221"/>
                </a:lnTo>
                <a:lnTo>
                  <a:pt x="3211" y="2242"/>
                </a:lnTo>
                <a:lnTo>
                  <a:pt x="3190" y="2262"/>
                </a:lnTo>
                <a:lnTo>
                  <a:pt x="3168" y="2280"/>
                </a:lnTo>
                <a:lnTo>
                  <a:pt x="3145" y="2297"/>
                </a:lnTo>
                <a:lnTo>
                  <a:pt x="3122" y="2314"/>
                </a:lnTo>
                <a:lnTo>
                  <a:pt x="3097" y="2329"/>
                </a:lnTo>
                <a:lnTo>
                  <a:pt x="3073" y="2343"/>
                </a:lnTo>
                <a:lnTo>
                  <a:pt x="3048" y="2356"/>
                </a:lnTo>
                <a:lnTo>
                  <a:pt x="3021" y="2367"/>
                </a:lnTo>
                <a:lnTo>
                  <a:pt x="2995" y="2377"/>
                </a:lnTo>
                <a:lnTo>
                  <a:pt x="2968" y="2386"/>
                </a:lnTo>
                <a:lnTo>
                  <a:pt x="2942" y="2393"/>
                </a:lnTo>
                <a:lnTo>
                  <a:pt x="2914" y="2400"/>
                </a:lnTo>
                <a:lnTo>
                  <a:pt x="2886" y="2404"/>
                </a:lnTo>
                <a:lnTo>
                  <a:pt x="2858" y="2409"/>
                </a:lnTo>
                <a:lnTo>
                  <a:pt x="2829" y="2411"/>
                </a:lnTo>
                <a:lnTo>
                  <a:pt x="2801" y="2412"/>
                </a:lnTo>
                <a:lnTo>
                  <a:pt x="2773" y="2411"/>
                </a:lnTo>
                <a:lnTo>
                  <a:pt x="2744" y="2409"/>
                </a:lnTo>
                <a:lnTo>
                  <a:pt x="2716" y="2405"/>
                </a:lnTo>
                <a:lnTo>
                  <a:pt x="2687" y="2401"/>
                </a:lnTo>
                <a:lnTo>
                  <a:pt x="2658" y="2395"/>
                </a:lnTo>
                <a:lnTo>
                  <a:pt x="2631" y="2388"/>
                </a:lnTo>
                <a:lnTo>
                  <a:pt x="2602" y="2379"/>
                </a:lnTo>
                <a:lnTo>
                  <a:pt x="2575" y="2368"/>
                </a:lnTo>
                <a:lnTo>
                  <a:pt x="2547" y="2356"/>
                </a:lnTo>
                <a:lnTo>
                  <a:pt x="2521" y="2343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8" name="Freeform 19"/>
          <p:cNvSpPr>
            <a:spLocks noEditPoints="1"/>
          </p:cNvSpPr>
          <p:nvPr/>
        </p:nvSpPr>
        <p:spPr bwMode="auto">
          <a:xfrm>
            <a:off x="4298416" y="5437191"/>
            <a:ext cx="228600" cy="261937"/>
          </a:xfrm>
          <a:custGeom>
            <a:avLst/>
            <a:gdLst>
              <a:gd name="T0" fmla="*/ 2147483646 w 2771"/>
              <a:gd name="T1" fmla="*/ 2147483646 h 3182"/>
              <a:gd name="T2" fmla="*/ 2147483646 w 2771"/>
              <a:gd name="T3" fmla="*/ 2147483646 h 3182"/>
              <a:gd name="T4" fmla="*/ 2147483646 w 2771"/>
              <a:gd name="T5" fmla="*/ 2147483646 h 3182"/>
              <a:gd name="T6" fmla="*/ 2147483646 w 2771"/>
              <a:gd name="T7" fmla="*/ 2147483646 h 3182"/>
              <a:gd name="T8" fmla="*/ 2147483646 w 2771"/>
              <a:gd name="T9" fmla="*/ 2147483646 h 3182"/>
              <a:gd name="T10" fmla="*/ 2147483646 w 2771"/>
              <a:gd name="T11" fmla="*/ 2147483646 h 3182"/>
              <a:gd name="T12" fmla="*/ 2147483646 w 2771"/>
              <a:gd name="T13" fmla="*/ 2067818512 h 3182"/>
              <a:gd name="T14" fmla="*/ 2147483646 w 2771"/>
              <a:gd name="T15" fmla="*/ 551679823 h 3182"/>
              <a:gd name="T16" fmla="*/ 2147483646 w 2771"/>
              <a:gd name="T17" fmla="*/ 0 h 3182"/>
              <a:gd name="T18" fmla="*/ 2147483646 w 2771"/>
              <a:gd name="T19" fmla="*/ 367601332 h 3182"/>
              <a:gd name="T20" fmla="*/ 2147483646 w 2771"/>
              <a:gd name="T21" fmla="*/ 1746519689 h 3182"/>
              <a:gd name="T22" fmla="*/ 2147483646 w 2771"/>
              <a:gd name="T23" fmla="*/ 2147483646 h 3182"/>
              <a:gd name="T24" fmla="*/ 1250368990 w 2771"/>
              <a:gd name="T25" fmla="*/ 2147483646 h 3182"/>
              <a:gd name="T26" fmla="*/ 231322493 w 2771"/>
              <a:gd name="T27" fmla="*/ 2147483646 h 3182"/>
              <a:gd name="T28" fmla="*/ 138681828 w 2771"/>
              <a:gd name="T29" fmla="*/ 2147483646 h 3182"/>
              <a:gd name="T30" fmla="*/ 972447241 w 2771"/>
              <a:gd name="T31" fmla="*/ 2147483646 h 3182"/>
              <a:gd name="T32" fmla="*/ 2147483646 w 2771"/>
              <a:gd name="T33" fmla="*/ 2147483646 h 3182"/>
              <a:gd name="T34" fmla="*/ 2147483646 w 2771"/>
              <a:gd name="T35" fmla="*/ 2147483646 h 3182"/>
              <a:gd name="T36" fmla="*/ 2147483646 w 2771"/>
              <a:gd name="T37" fmla="*/ 2147483646 h 3182"/>
              <a:gd name="T38" fmla="*/ 2147483646 w 2771"/>
              <a:gd name="T39" fmla="*/ 2147483646 h 3182"/>
              <a:gd name="T40" fmla="*/ 2147483646 w 2771"/>
              <a:gd name="T41" fmla="*/ 2147483646 h 3182"/>
              <a:gd name="T42" fmla="*/ 2147483646 w 2771"/>
              <a:gd name="T43" fmla="*/ 2147483646 h 3182"/>
              <a:gd name="T44" fmla="*/ 2147483646 w 2771"/>
              <a:gd name="T45" fmla="*/ 2147483646 h 3182"/>
              <a:gd name="T46" fmla="*/ 2147483646 w 2771"/>
              <a:gd name="T47" fmla="*/ 2147483646 h 3182"/>
              <a:gd name="T48" fmla="*/ 2147483646 w 2771"/>
              <a:gd name="T49" fmla="*/ 2147483646 h 3182"/>
              <a:gd name="T50" fmla="*/ 2147483646 w 2771"/>
              <a:gd name="T51" fmla="*/ 2147483646 h 3182"/>
              <a:gd name="T52" fmla="*/ 2147483646 w 2771"/>
              <a:gd name="T53" fmla="*/ 2147483646 h 3182"/>
              <a:gd name="T54" fmla="*/ 2147483646 w 2771"/>
              <a:gd name="T55" fmla="*/ 2147483646 h 3182"/>
              <a:gd name="T56" fmla="*/ 2147483646 w 2771"/>
              <a:gd name="T57" fmla="*/ 2147483646 h 3182"/>
              <a:gd name="T58" fmla="*/ 2147483646 w 2771"/>
              <a:gd name="T59" fmla="*/ 2147483646 h 3182"/>
              <a:gd name="T60" fmla="*/ 2147483646 w 2771"/>
              <a:gd name="T61" fmla="*/ 2147483646 h 3182"/>
              <a:gd name="T62" fmla="*/ 2147483646 w 2771"/>
              <a:gd name="T63" fmla="*/ 2147483646 h 3182"/>
              <a:gd name="T64" fmla="*/ 2147483646 w 2771"/>
              <a:gd name="T65" fmla="*/ 2147483646 h 3182"/>
              <a:gd name="T66" fmla="*/ 2147483646 w 2771"/>
              <a:gd name="T67" fmla="*/ 2147483646 h 3182"/>
              <a:gd name="T68" fmla="*/ 2147483646 w 2771"/>
              <a:gd name="T69" fmla="*/ 2147483646 h 3182"/>
              <a:gd name="T70" fmla="*/ 2147483646 w 2771"/>
              <a:gd name="T71" fmla="*/ 2147483646 h 3182"/>
              <a:gd name="T72" fmla="*/ 2147483646 w 2771"/>
              <a:gd name="T73" fmla="*/ 2147483646 h 3182"/>
              <a:gd name="T74" fmla="*/ 2147483646 w 2771"/>
              <a:gd name="T75" fmla="*/ 2147483646 h 3182"/>
              <a:gd name="T76" fmla="*/ 2147483646 w 2771"/>
              <a:gd name="T77" fmla="*/ 2147483646 h 3182"/>
              <a:gd name="T78" fmla="*/ 2147483646 w 2771"/>
              <a:gd name="T79" fmla="*/ 2147483646 h 3182"/>
              <a:gd name="T80" fmla="*/ 2147483646 w 2771"/>
              <a:gd name="T81" fmla="*/ 2147483646 h 3182"/>
              <a:gd name="T82" fmla="*/ 2147483646 w 2771"/>
              <a:gd name="T83" fmla="*/ 2147483646 h 3182"/>
              <a:gd name="T84" fmla="*/ 2147483646 w 2771"/>
              <a:gd name="T85" fmla="*/ 2147483646 h 3182"/>
              <a:gd name="T86" fmla="*/ 2147483646 w 2771"/>
              <a:gd name="T87" fmla="*/ 2147483646 h 3182"/>
              <a:gd name="T88" fmla="*/ 2147483646 w 2771"/>
              <a:gd name="T89" fmla="*/ 2147483646 h 3182"/>
              <a:gd name="T90" fmla="*/ 2147483646 w 2771"/>
              <a:gd name="T91" fmla="*/ 2147483646 h 3182"/>
              <a:gd name="T92" fmla="*/ 2147483646 w 2771"/>
              <a:gd name="T93" fmla="*/ 2147483646 h 3182"/>
              <a:gd name="T94" fmla="*/ 2147483646 w 2771"/>
              <a:gd name="T95" fmla="*/ 2147483646 h 3182"/>
              <a:gd name="T96" fmla="*/ 2147483646 w 2771"/>
              <a:gd name="T97" fmla="*/ 2147483646 h 3182"/>
              <a:gd name="T98" fmla="*/ 2147483646 w 2771"/>
              <a:gd name="T99" fmla="*/ 2147483646 h 3182"/>
              <a:gd name="T100" fmla="*/ 2147483646 w 2771"/>
              <a:gd name="T101" fmla="*/ 2147483646 h 3182"/>
              <a:gd name="T102" fmla="*/ 2147483646 w 2771"/>
              <a:gd name="T103" fmla="*/ 2147483646 h 3182"/>
              <a:gd name="T104" fmla="*/ 2147483646 w 2771"/>
              <a:gd name="T105" fmla="*/ 2147483646 h 3182"/>
              <a:gd name="T106" fmla="*/ 2147483646 w 2771"/>
              <a:gd name="T107" fmla="*/ 2147483646 h 3182"/>
              <a:gd name="T108" fmla="*/ 2147483646 w 2771"/>
              <a:gd name="T109" fmla="*/ 2147483646 h 318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1" h="3182">
                <a:moveTo>
                  <a:pt x="2281" y="1180"/>
                </a:moveTo>
                <a:lnTo>
                  <a:pt x="1930" y="729"/>
                </a:lnTo>
                <a:lnTo>
                  <a:pt x="1921" y="719"/>
                </a:lnTo>
                <a:lnTo>
                  <a:pt x="1913" y="710"/>
                </a:lnTo>
                <a:lnTo>
                  <a:pt x="1904" y="700"/>
                </a:lnTo>
                <a:lnTo>
                  <a:pt x="1894" y="693"/>
                </a:lnTo>
                <a:lnTo>
                  <a:pt x="1885" y="684"/>
                </a:lnTo>
                <a:lnTo>
                  <a:pt x="1874" y="677"/>
                </a:lnTo>
                <a:lnTo>
                  <a:pt x="1864" y="671"/>
                </a:lnTo>
                <a:lnTo>
                  <a:pt x="1853" y="664"/>
                </a:lnTo>
                <a:lnTo>
                  <a:pt x="1842" y="658"/>
                </a:lnTo>
                <a:lnTo>
                  <a:pt x="1831" y="653"/>
                </a:lnTo>
                <a:lnTo>
                  <a:pt x="1820" y="649"/>
                </a:lnTo>
                <a:lnTo>
                  <a:pt x="1808" y="644"/>
                </a:lnTo>
                <a:lnTo>
                  <a:pt x="1797" y="641"/>
                </a:lnTo>
                <a:lnTo>
                  <a:pt x="1785" y="637"/>
                </a:lnTo>
                <a:lnTo>
                  <a:pt x="1773" y="635"/>
                </a:lnTo>
                <a:lnTo>
                  <a:pt x="1760" y="633"/>
                </a:lnTo>
                <a:lnTo>
                  <a:pt x="1748" y="632"/>
                </a:lnTo>
                <a:lnTo>
                  <a:pt x="1736" y="632"/>
                </a:lnTo>
                <a:lnTo>
                  <a:pt x="1724" y="632"/>
                </a:lnTo>
                <a:lnTo>
                  <a:pt x="1712" y="632"/>
                </a:lnTo>
                <a:lnTo>
                  <a:pt x="1700" y="633"/>
                </a:lnTo>
                <a:lnTo>
                  <a:pt x="1688" y="635"/>
                </a:lnTo>
                <a:lnTo>
                  <a:pt x="1676" y="637"/>
                </a:lnTo>
                <a:lnTo>
                  <a:pt x="1663" y="640"/>
                </a:lnTo>
                <a:lnTo>
                  <a:pt x="1651" y="643"/>
                </a:lnTo>
                <a:lnTo>
                  <a:pt x="1640" y="647"/>
                </a:lnTo>
                <a:lnTo>
                  <a:pt x="1628" y="652"/>
                </a:lnTo>
                <a:lnTo>
                  <a:pt x="1617" y="657"/>
                </a:lnTo>
                <a:lnTo>
                  <a:pt x="1606" y="663"/>
                </a:lnTo>
                <a:lnTo>
                  <a:pt x="1595" y="669"/>
                </a:lnTo>
                <a:lnTo>
                  <a:pt x="1584" y="677"/>
                </a:lnTo>
                <a:lnTo>
                  <a:pt x="1573" y="685"/>
                </a:lnTo>
                <a:lnTo>
                  <a:pt x="1497" y="744"/>
                </a:lnTo>
                <a:lnTo>
                  <a:pt x="994" y="98"/>
                </a:lnTo>
                <a:lnTo>
                  <a:pt x="985" y="87"/>
                </a:lnTo>
                <a:lnTo>
                  <a:pt x="976" y="78"/>
                </a:lnTo>
                <a:lnTo>
                  <a:pt x="968" y="70"/>
                </a:lnTo>
                <a:lnTo>
                  <a:pt x="958" y="61"/>
                </a:lnTo>
                <a:lnTo>
                  <a:pt x="949" y="53"/>
                </a:lnTo>
                <a:lnTo>
                  <a:pt x="938" y="45"/>
                </a:lnTo>
                <a:lnTo>
                  <a:pt x="928" y="39"/>
                </a:lnTo>
                <a:lnTo>
                  <a:pt x="917" y="32"/>
                </a:lnTo>
                <a:lnTo>
                  <a:pt x="906" y="26"/>
                </a:lnTo>
                <a:lnTo>
                  <a:pt x="895" y="21"/>
                </a:lnTo>
                <a:lnTo>
                  <a:pt x="884" y="17"/>
                </a:lnTo>
                <a:lnTo>
                  <a:pt x="872" y="12"/>
                </a:lnTo>
                <a:lnTo>
                  <a:pt x="861" y="9"/>
                </a:lnTo>
                <a:lnTo>
                  <a:pt x="848" y="6"/>
                </a:lnTo>
                <a:lnTo>
                  <a:pt x="836" y="3"/>
                </a:lnTo>
                <a:lnTo>
                  <a:pt x="824" y="2"/>
                </a:lnTo>
                <a:lnTo>
                  <a:pt x="812" y="0"/>
                </a:lnTo>
                <a:lnTo>
                  <a:pt x="800" y="0"/>
                </a:lnTo>
                <a:lnTo>
                  <a:pt x="788" y="0"/>
                </a:lnTo>
                <a:lnTo>
                  <a:pt x="776" y="0"/>
                </a:lnTo>
                <a:lnTo>
                  <a:pt x="764" y="1"/>
                </a:lnTo>
                <a:lnTo>
                  <a:pt x="751" y="3"/>
                </a:lnTo>
                <a:lnTo>
                  <a:pt x="739" y="6"/>
                </a:lnTo>
                <a:lnTo>
                  <a:pt x="727" y="8"/>
                </a:lnTo>
                <a:lnTo>
                  <a:pt x="715" y="12"/>
                </a:lnTo>
                <a:lnTo>
                  <a:pt x="704" y="15"/>
                </a:lnTo>
                <a:lnTo>
                  <a:pt x="692" y="20"/>
                </a:lnTo>
                <a:lnTo>
                  <a:pt x="681" y="25"/>
                </a:lnTo>
                <a:lnTo>
                  <a:pt x="670" y="32"/>
                </a:lnTo>
                <a:lnTo>
                  <a:pt x="659" y="38"/>
                </a:lnTo>
                <a:lnTo>
                  <a:pt x="648" y="45"/>
                </a:lnTo>
                <a:lnTo>
                  <a:pt x="637" y="53"/>
                </a:lnTo>
                <a:lnTo>
                  <a:pt x="99" y="471"/>
                </a:lnTo>
                <a:lnTo>
                  <a:pt x="89" y="480"/>
                </a:lnTo>
                <a:lnTo>
                  <a:pt x="79" y="489"/>
                </a:lnTo>
                <a:lnTo>
                  <a:pt x="70" y="497"/>
                </a:lnTo>
                <a:lnTo>
                  <a:pt x="61" y="507"/>
                </a:lnTo>
                <a:lnTo>
                  <a:pt x="53" y="516"/>
                </a:lnTo>
                <a:lnTo>
                  <a:pt x="47" y="527"/>
                </a:lnTo>
                <a:lnTo>
                  <a:pt x="39" y="537"/>
                </a:lnTo>
                <a:lnTo>
                  <a:pt x="34" y="548"/>
                </a:lnTo>
                <a:lnTo>
                  <a:pt x="27" y="559"/>
                </a:lnTo>
                <a:lnTo>
                  <a:pt x="22" y="570"/>
                </a:lnTo>
                <a:lnTo>
                  <a:pt x="18" y="581"/>
                </a:lnTo>
                <a:lnTo>
                  <a:pt x="14" y="592"/>
                </a:lnTo>
                <a:lnTo>
                  <a:pt x="10" y="604"/>
                </a:lnTo>
                <a:lnTo>
                  <a:pt x="7" y="617"/>
                </a:lnTo>
                <a:lnTo>
                  <a:pt x="5" y="629"/>
                </a:lnTo>
                <a:lnTo>
                  <a:pt x="3" y="641"/>
                </a:lnTo>
                <a:lnTo>
                  <a:pt x="2" y="653"/>
                </a:lnTo>
                <a:lnTo>
                  <a:pt x="0" y="665"/>
                </a:lnTo>
                <a:lnTo>
                  <a:pt x="0" y="677"/>
                </a:lnTo>
                <a:lnTo>
                  <a:pt x="2" y="689"/>
                </a:lnTo>
                <a:lnTo>
                  <a:pt x="3" y="701"/>
                </a:lnTo>
                <a:lnTo>
                  <a:pt x="4" y="714"/>
                </a:lnTo>
                <a:lnTo>
                  <a:pt x="7" y="726"/>
                </a:lnTo>
                <a:lnTo>
                  <a:pt x="9" y="738"/>
                </a:lnTo>
                <a:lnTo>
                  <a:pt x="13" y="750"/>
                </a:lnTo>
                <a:lnTo>
                  <a:pt x="17" y="761"/>
                </a:lnTo>
                <a:lnTo>
                  <a:pt x="21" y="773"/>
                </a:lnTo>
                <a:lnTo>
                  <a:pt x="27" y="784"/>
                </a:lnTo>
                <a:lnTo>
                  <a:pt x="32" y="795"/>
                </a:lnTo>
                <a:lnTo>
                  <a:pt x="39" y="806"/>
                </a:lnTo>
                <a:lnTo>
                  <a:pt x="47" y="817"/>
                </a:lnTo>
                <a:lnTo>
                  <a:pt x="54" y="828"/>
                </a:lnTo>
                <a:lnTo>
                  <a:pt x="560" y="1478"/>
                </a:lnTo>
                <a:lnTo>
                  <a:pt x="482" y="1537"/>
                </a:lnTo>
                <a:lnTo>
                  <a:pt x="472" y="1546"/>
                </a:lnTo>
                <a:lnTo>
                  <a:pt x="462" y="1555"/>
                </a:lnTo>
                <a:lnTo>
                  <a:pt x="454" y="1564"/>
                </a:lnTo>
                <a:lnTo>
                  <a:pt x="446" y="1574"/>
                </a:lnTo>
                <a:lnTo>
                  <a:pt x="437" y="1583"/>
                </a:lnTo>
                <a:lnTo>
                  <a:pt x="431" y="1594"/>
                </a:lnTo>
                <a:lnTo>
                  <a:pt x="423" y="1604"/>
                </a:lnTo>
                <a:lnTo>
                  <a:pt x="417" y="1615"/>
                </a:lnTo>
                <a:lnTo>
                  <a:pt x="412" y="1626"/>
                </a:lnTo>
                <a:lnTo>
                  <a:pt x="406" y="1637"/>
                </a:lnTo>
                <a:lnTo>
                  <a:pt x="402" y="1648"/>
                </a:lnTo>
                <a:lnTo>
                  <a:pt x="397" y="1660"/>
                </a:lnTo>
                <a:lnTo>
                  <a:pt x="394" y="1671"/>
                </a:lnTo>
                <a:lnTo>
                  <a:pt x="391" y="1683"/>
                </a:lnTo>
                <a:lnTo>
                  <a:pt x="389" y="1695"/>
                </a:lnTo>
                <a:lnTo>
                  <a:pt x="386" y="1707"/>
                </a:lnTo>
                <a:lnTo>
                  <a:pt x="385" y="1719"/>
                </a:lnTo>
                <a:lnTo>
                  <a:pt x="385" y="1732"/>
                </a:lnTo>
                <a:lnTo>
                  <a:pt x="384" y="1744"/>
                </a:lnTo>
                <a:lnTo>
                  <a:pt x="385" y="1756"/>
                </a:lnTo>
                <a:lnTo>
                  <a:pt x="386" y="1768"/>
                </a:lnTo>
                <a:lnTo>
                  <a:pt x="387" y="1780"/>
                </a:lnTo>
                <a:lnTo>
                  <a:pt x="391" y="1792"/>
                </a:lnTo>
                <a:lnTo>
                  <a:pt x="393" y="1804"/>
                </a:lnTo>
                <a:lnTo>
                  <a:pt x="396" y="1816"/>
                </a:lnTo>
                <a:lnTo>
                  <a:pt x="401" y="1829"/>
                </a:lnTo>
                <a:lnTo>
                  <a:pt x="405" y="1840"/>
                </a:lnTo>
                <a:lnTo>
                  <a:pt x="411" y="1851"/>
                </a:lnTo>
                <a:lnTo>
                  <a:pt x="416" y="1863"/>
                </a:lnTo>
                <a:lnTo>
                  <a:pt x="423" y="1874"/>
                </a:lnTo>
                <a:lnTo>
                  <a:pt x="431" y="1884"/>
                </a:lnTo>
                <a:lnTo>
                  <a:pt x="438" y="1895"/>
                </a:lnTo>
                <a:lnTo>
                  <a:pt x="786" y="2343"/>
                </a:lnTo>
                <a:lnTo>
                  <a:pt x="794" y="2352"/>
                </a:lnTo>
                <a:lnTo>
                  <a:pt x="803" y="2362"/>
                </a:lnTo>
                <a:lnTo>
                  <a:pt x="812" y="2371"/>
                </a:lnTo>
                <a:lnTo>
                  <a:pt x="821" y="2380"/>
                </a:lnTo>
                <a:lnTo>
                  <a:pt x="831" y="2388"/>
                </a:lnTo>
                <a:lnTo>
                  <a:pt x="841" y="2394"/>
                </a:lnTo>
                <a:lnTo>
                  <a:pt x="852" y="2402"/>
                </a:lnTo>
                <a:lnTo>
                  <a:pt x="863" y="2408"/>
                </a:lnTo>
                <a:lnTo>
                  <a:pt x="873" y="2414"/>
                </a:lnTo>
                <a:lnTo>
                  <a:pt x="885" y="2419"/>
                </a:lnTo>
                <a:lnTo>
                  <a:pt x="896" y="2424"/>
                </a:lnTo>
                <a:lnTo>
                  <a:pt x="907" y="2427"/>
                </a:lnTo>
                <a:lnTo>
                  <a:pt x="919" y="2431"/>
                </a:lnTo>
                <a:lnTo>
                  <a:pt x="931" y="2434"/>
                </a:lnTo>
                <a:lnTo>
                  <a:pt x="943" y="2436"/>
                </a:lnTo>
                <a:lnTo>
                  <a:pt x="955" y="2438"/>
                </a:lnTo>
                <a:lnTo>
                  <a:pt x="968" y="2440"/>
                </a:lnTo>
                <a:lnTo>
                  <a:pt x="980" y="2441"/>
                </a:lnTo>
                <a:lnTo>
                  <a:pt x="992" y="2441"/>
                </a:lnTo>
                <a:lnTo>
                  <a:pt x="1004" y="2440"/>
                </a:lnTo>
                <a:lnTo>
                  <a:pt x="1016" y="2438"/>
                </a:lnTo>
                <a:lnTo>
                  <a:pt x="1028" y="2437"/>
                </a:lnTo>
                <a:lnTo>
                  <a:pt x="1040" y="2435"/>
                </a:lnTo>
                <a:lnTo>
                  <a:pt x="1052" y="2432"/>
                </a:lnTo>
                <a:lnTo>
                  <a:pt x="1065" y="2429"/>
                </a:lnTo>
                <a:lnTo>
                  <a:pt x="1076" y="2424"/>
                </a:lnTo>
                <a:lnTo>
                  <a:pt x="1088" y="2420"/>
                </a:lnTo>
                <a:lnTo>
                  <a:pt x="1099" y="2414"/>
                </a:lnTo>
                <a:lnTo>
                  <a:pt x="1110" y="2409"/>
                </a:lnTo>
                <a:lnTo>
                  <a:pt x="1121" y="2402"/>
                </a:lnTo>
                <a:lnTo>
                  <a:pt x="1132" y="2394"/>
                </a:lnTo>
                <a:lnTo>
                  <a:pt x="1143" y="2387"/>
                </a:lnTo>
                <a:lnTo>
                  <a:pt x="2236" y="1537"/>
                </a:lnTo>
                <a:lnTo>
                  <a:pt x="2247" y="1529"/>
                </a:lnTo>
                <a:lnTo>
                  <a:pt x="2256" y="1520"/>
                </a:lnTo>
                <a:lnTo>
                  <a:pt x="2266" y="1511"/>
                </a:lnTo>
                <a:lnTo>
                  <a:pt x="2274" y="1501"/>
                </a:lnTo>
                <a:lnTo>
                  <a:pt x="2282" y="1491"/>
                </a:lnTo>
                <a:lnTo>
                  <a:pt x="2290" y="1481"/>
                </a:lnTo>
                <a:lnTo>
                  <a:pt x="2296" y="1470"/>
                </a:lnTo>
                <a:lnTo>
                  <a:pt x="2303" y="1459"/>
                </a:lnTo>
                <a:lnTo>
                  <a:pt x="2309" y="1449"/>
                </a:lnTo>
                <a:lnTo>
                  <a:pt x="2314" y="1437"/>
                </a:lnTo>
                <a:lnTo>
                  <a:pt x="2318" y="1426"/>
                </a:lnTo>
                <a:lnTo>
                  <a:pt x="2323" y="1415"/>
                </a:lnTo>
                <a:lnTo>
                  <a:pt x="2326" y="1403"/>
                </a:lnTo>
                <a:lnTo>
                  <a:pt x="2328" y="1391"/>
                </a:lnTo>
                <a:lnTo>
                  <a:pt x="2332" y="1379"/>
                </a:lnTo>
                <a:lnTo>
                  <a:pt x="2333" y="1368"/>
                </a:lnTo>
                <a:lnTo>
                  <a:pt x="2334" y="1355"/>
                </a:lnTo>
                <a:lnTo>
                  <a:pt x="2335" y="1343"/>
                </a:lnTo>
                <a:lnTo>
                  <a:pt x="2335" y="1331"/>
                </a:lnTo>
                <a:lnTo>
                  <a:pt x="2334" y="1319"/>
                </a:lnTo>
                <a:lnTo>
                  <a:pt x="2333" y="1307"/>
                </a:lnTo>
                <a:lnTo>
                  <a:pt x="2331" y="1295"/>
                </a:lnTo>
                <a:lnTo>
                  <a:pt x="2328" y="1283"/>
                </a:lnTo>
                <a:lnTo>
                  <a:pt x="2326" y="1271"/>
                </a:lnTo>
                <a:lnTo>
                  <a:pt x="2322" y="1258"/>
                </a:lnTo>
                <a:lnTo>
                  <a:pt x="2318" y="1247"/>
                </a:lnTo>
                <a:lnTo>
                  <a:pt x="2313" y="1235"/>
                </a:lnTo>
                <a:lnTo>
                  <a:pt x="2307" y="1224"/>
                </a:lnTo>
                <a:lnTo>
                  <a:pt x="2302" y="1213"/>
                </a:lnTo>
                <a:lnTo>
                  <a:pt x="2295" y="1202"/>
                </a:lnTo>
                <a:lnTo>
                  <a:pt x="2289" y="1191"/>
                </a:lnTo>
                <a:lnTo>
                  <a:pt x="2281" y="1180"/>
                </a:lnTo>
                <a:close/>
                <a:moveTo>
                  <a:pt x="1717" y="2955"/>
                </a:moveTo>
                <a:lnTo>
                  <a:pt x="1700" y="2929"/>
                </a:lnTo>
                <a:lnTo>
                  <a:pt x="1683" y="2905"/>
                </a:lnTo>
                <a:lnTo>
                  <a:pt x="1668" y="2880"/>
                </a:lnTo>
                <a:lnTo>
                  <a:pt x="1653" y="2853"/>
                </a:lnTo>
                <a:lnTo>
                  <a:pt x="1641" y="2827"/>
                </a:lnTo>
                <a:lnTo>
                  <a:pt x="1630" y="2799"/>
                </a:lnTo>
                <a:lnTo>
                  <a:pt x="1622" y="2773"/>
                </a:lnTo>
                <a:lnTo>
                  <a:pt x="1614" y="2745"/>
                </a:lnTo>
                <a:lnTo>
                  <a:pt x="1606" y="2718"/>
                </a:lnTo>
                <a:lnTo>
                  <a:pt x="1602" y="2689"/>
                </a:lnTo>
                <a:lnTo>
                  <a:pt x="1597" y="2661"/>
                </a:lnTo>
                <a:lnTo>
                  <a:pt x="1595" y="2633"/>
                </a:lnTo>
                <a:lnTo>
                  <a:pt x="1594" y="2604"/>
                </a:lnTo>
                <a:lnTo>
                  <a:pt x="1594" y="2576"/>
                </a:lnTo>
                <a:lnTo>
                  <a:pt x="1595" y="2548"/>
                </a:lnTo>
                <a:lnTo>
                  <a:pt x="1598" y="2520"/>
                </a:lnTo>
                <a:lnTo>
                  <a:pt x="1602" y="2491"/>
                </a:lnTo>
                <a:lnTo>
                  <a:pt x="1607" y="2464"/>
                </a:lnTo>
                <a:lnTo>
                  <a:pt x="1615" y="2436"/>
                </a:lnTo>
                <a:lnTo>
                  <a:pt x="1623" y="2410"/>
                </a:lnTo>
                <a:lnTo>
                  <a:pt x="1633" y="2382"/>
                </a:lnTo>
                <a:lnTo>
                  <a:pt x="1642" y="2357"/>
                </a:lnTo>
                <a:lnTo>
                  <a:pt x="1655" y="2330"/>
                </a:lnTo>
                <a:lnTo>
                  <a:pt x="1668" y="2305"/>
                </a:lnTo>
                <a:lnTo>
                  <a:pt x="1683" y="2281"/>
                </a:lnTo>
                <a:lnTo>
                  <a:pt x="1699" y="2257"/>
                </a:lnTo>
                <a:lnTo>
                  <a:pt x="1716" y="2233"/>
                </a:lnTo>
                <a:lnTo>
                  <a:pt x="1734" y="2210"/>
                </a:lnTo>
                <a:lnTo>
                  <a:pt x="1754" y="2188"/>
                </a:lnTo>
                <a:lnTo>
                  <a:pt x="1775" y="2167"/>
                </a:lnTo>
                <a:lnTo>
                  <a:pt x="1797" y="2147"/>
                </a:lnTo>
                <a:lnTo>
                  <a:pt x="1821" y="2129"/>
                </a:lnTo>
                <a:lnTo>
                  <a:pt x="1845" y="2110"/>
                </a:lnTo>
                <a:lnTo>
                  <a:pt x="1870" y="2093"/>
                </a:lnTo>
                <a:lnTo>
                  <a:pt x="1896" y="2079"/>
                </a:lnTo>
                <a:lnTo>
                  <a:pt x="1921" y="2065"/>
                </a:lnTo>
                <a:lnTo>
                  <a:pt x="1948" y="2052"/>
                </a:lnTo>
                <a:lnTo>
                  <a:pt x="1975" y="2041"/>
                </a:lnTo>
                <a:lnTo>
                  <a:pt x="2002" y="2032"/>
                </a:lnTo>
                <a:lnTo>
                  <a:pt x="2030" y="2024"/>
                </a:lnTo>
                <a:lnTo>
                  <a:pt x="2058" y="2017"/>
                </a:lnTo>
                <a:lnTo>
                  <a:pt x="2086" y="2012"/>
                </a:lnTo>
                <a:lnTo>
                  <a:pt x="2114" y="2008"/>
                </a:lnTo>
                <a:lnTo>
                  <a:pt x="2142" y="2005"/>
                </a:lnTo>
                <a:lnTo>
                  <a:pt x="2171" y="2004"/>
                </a:lnTo>
                <a:lnTo>
                  <a:pt x="2199" y="2004"/>
                </a:lnTo>
                <a:lnTo>
                  <a:pt x="2227" y="2006"/>
                </a:lnTo>
                <a:lnTo>
                  <a:pt x="2256" y="2008"/>
                </a:lnTo>
                <a:lnTo>
                  <a:pt x="2283" y="2013"/>
                </a:lnTo>
                <a:lnTo>
                  <a:pt x="2311" y="2018"/>
                </a:lnTo>
                <a:lnTo>
                  <a:pt x="2338" y="2025"/>
                </a:lnTo>
                <a:lnTo>
                  <a:pt x="2366" y="2034"/>
                </a:lnTo>
                <a:lnTo>
                  <a:pt x="2392" y="2043"/>
                </a:lnTo>
                <a:lnTo>
                  <a:pt x="2419" y="2054"/>
                </a:lnTo>
                <a:lnTo>
                  <a:pt x="2444" y="2066"/>
                </a:lnTo>
                <a:lnTo>
                  <a:pt x="2470" y="2079"/>
                </a:lnTo>
                <a:lnTo>
                  <a:pt x="2495" y="2093"/>
                </a:lnTo>
                <a:lnTo>
                  <a:pt x="2518" y="2110"/>
                </a:lnTo>
                <a:lnTo>
                  <a:pt x="2542" y="2126"/>
                </a:lnTo>
                <a:lnTo>
                  <a:pt x="2564" y="2145"/>
                </a:lnTo>
                <a:lnTo>
                  <a:pt x="2586" y="2165"/>
                </a:lnTo>
                <a:lnTo>
                  <a:pt x="2607" y="2186"/>
                </a:lnTo>
                <a:lnTo>
                  <a:pt x="2627" y="2208"/>
                </a:lnTo>
                <a:lnTo>
                  <a:pt x="2647" y="2231"/>
                </a:lnTo>
                <a:lnTo>
                  <a:pt x="2665" y="2257"/>
                </a:lnTo>
                <a:lnTo>
                  <a:pt x="2681" y="2281"/>
                </a:lnTo>
                <a:lnTo>
                  <a:pt x="2697" y="2306"/>
                </a:lnTo>
                <a:lnTo>
                  <a:pt x="2710" y="2333"/>
                </a:lnTo>
                <a:lnTo>
                  <a:pt x="2722" y="2359"/>
                </a:lnTo>
                <a:lnTo>
                  <a:pt x="2733" y="2386"/>
                </a:lnTo>
                <a:lnTo>
                  <a:pt x="2743" y="2413"/>
                </a:lnTo>
                <a:lnTo>
                  <a:pt x="2751" y="2441"/>
                </a:lnTo>
                <a:lnTo>
                  <a:pt x="2757" y="2468"/>
                </a:lnTo>
                <a:lnTo>
                  <a:pt x="2763" y="2497"/>
                </a:lnTo>
                <a:lnTo>
                  <a:pt x="2767" y="2525"/>
                </a:lnTo>
                <a:lnTo>
                  <a:pt x="2769" y="2553"/>
                </a:lnTo>
                <a:lnTo>
                  <a:pt x="2771" y="2582"/>
                </a:lnTo>
                <a:lnTo>
                  <a:pt x="2771" y="2609"/>
                </a:lnTo>
                <a:lnTo>
                  <a:pt x="2768" y="2638"/>
                </a:lnTo>
                <a:lnTo>
                  <a:pt x="2766" y="2666"/>
                </a:lnTo>
                <a:lnTo>
                  <a:pt x="2762" y="2694"/>
                </a:lnTo>
                <a:lnTo>
                  <a:pt x="2756" y="2722"/>
                </a:lnTo>
                <a:lnTo>
                  <a:pt x="2750" y="2749"/>
                </a:lnTo>
                <a:lnTo>
                  <a:pt x="2742" y="2776"/>
                </a:lnTo>
                <a:lnTo>
                  <a:pt x="2732" y="2804"/>
                </a:lnTo>
                <a:lnTo>
                  <a:pt x="2721" y="2829"/>
                </a:lnTo>
                <a:lnTo>
                  <a:pt x="2709" y="2855"/>
                </a:lnTo>
                <a:lnTo>
                  <a:pt x="2696" y="2881"/>
                </a:lnTo>
                <a:lnTo>
                  <a:pt x="2681" y="2905"/>
                </a:lnTo>
                <a:lnTo>
                  <a:pt x="2665" y="2929"/>
                </a:lnTo>
                <a:lnTo>
                  <a:pt x="2648" y="2952"/>
                </a:lnTo>
                <a:lnTo>
                  <a:pt x="2629" y="2976"/>
                </a:lnTo>
                <a:lnTo>
                  <a:pt x="2610" y="2998"/>
                </a:lnTo>
                <a:lnTo>
                  <a:pt x="2589" y="3019"/>
                </a:lnTo>
                <a:lnTo>
                  <a:pt x="2567" y="3038"/>
                </a:lnTo>
                <a:lnTo>
                  <a:pt x="2543" y="3057"/>
                </a:lnTo>
                <a:lnTo>
                  <a:pt x="2519" y="3076"/>
                </a:lnTo>
                <a:lnTo>
                  <a:pt x="2494" y="3092"/>
                </a:lnTo>
                <a:lnTo>
                  <a:pt x="2468" y="3107"/>
                </a:lnTo>
                <a:lnTo>
                  <a:pt x="2442" y="3121"/>
                </a:lnTo>
                <a:lnTo>
                  <a:pt x="2416" y="3133"/>
                </a:lnTo>
                <a:lnTo>
                  <a:pt x="2389" y="3144"/>
                </a:lnTo>
                <a:lnTo>
                  <a:pt x="2361" y="3153"/>
                </a:lnTo>
                <a:lnTo>
                  <a:pt x="2334" y="3162"/>
                </a:lnTo>
                <a:lnTo>
                  <a:pt x="2306" y="3169"/>
                </a:lnTo>
                <a:lnTo>
                  <a:pt x="2278" y="3174"/>
                </a:lnTo>
                <a:lnTo>
                  <a:pt x="2250" y="3177"/>
                </a:lnTo>
                <a:lnTo>
                  <a:pt x="2221" y="3181"/>
                </a:lnTo>
                <a:lnTo>
                  <a:pt x="2194" y="3182"/>
                </a:lnTo>
                <a:lnTo>
                  <a:pt x="2165" y="3182"/>
                </a:lnTo>
                <a:lnTo>
                  <a:pt x="2136" y="3180"/>
                </a:lnTo>
                <a:lnTo>
                  <a:pt x="2109" y="3177"/>
                </a:lnTo>
                <a:lnTo>
                  <a:pt x="2081" y="3173"/>
                </a:lnTo>
                <a:lnTo>
                  <a:pt x="2053" y="3167"/>
                </a:lnTo>
                <a:lnTo>
                  <a:pt x="2026" y="3161"/>
                </a:lnTo>
                <a:lnTo>
                  <a:pt x="1999" y="3152"/>
                </a:lnTo>
                <a:lnTo>
                  <a:pt x="1972" y="3143"/>
                </a:lnTo>
                <a:lnTo>
                  <a:pt x="1946" y="3132"/>
                </a:lnTo>
                <a:lnTo>
                  <a:pt x="1919" y="3120"/>
                </a:lnTo>
                <a:lnTo>
                  <a:pt x="1895" y="3107"/>
                </a:lnTo>
                <a:lnTo>
                  <a:pt x="1870" y="3092"/>
                </a:lnTo>
                <a:lnTo>
                  <a:pt x="1845" y="3076"/>
                </a:lnTo>
                <a:lnTo>
                  <a:pt x="1822" y="3059"/>
                </a:lnTo>
                <a:lnTo>
                  <a:pt x="1800" y="3041"/>
                </a:lnTo>
                <a:lnTo>
                  <a:pt x="1778" y="3021"/>
                </a:lnTo>
                <a:lnTo>
                  <a:pt x="1757" y="3000"/>
                </a:lnTo>
                <a:lnTo>
                  <a:pt x="1736" y="2978"/>
                </a:lnTo>
                <a:lnTo>
                  <a:pt x="1717" y="2955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9" name="Rectangle 148"/>
          <p:cNvSpPr/>
          <p:nvPr/>
        </p:nvSpPr>
        <p:spPr>
          <a:xfrm>
            <a:off x="3792006" y="4887913"/>
            <a:ext cx="549275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66CCFF"/>
                </a:solidFill>
                <a:latin typeface="+mj-lt"/>
              </a:rPr>
              <a:t>CO</a:t>
            </a:r>
          </a:p>
        </p:txBody>
      </p:sp>
      <p:sp>
        <p:nvSpPr>
          <p:cNvPr id="152" name="TextBox 151"/>
          <p:cNvSpPr txBox="1"/>
          <p:nvPr/>
        </p:nvSpPr>
        <p:spPr>
          <a:xfrm>
            <a:off x="4599740" y="4929076"/>
            <a:ext cx="517525" cy="1968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President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3807618" y="4672010"/>
            <a:ext cx="500063" cy="1968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Manager</a:t>
            </a:r>
          </a:p>
        </p:txBody>
      </p:sp>
      <p:sp>
        <p:nvSpPr>
          <p:cNvPr id="154" name="Freeform 11"/>
          <p:cNvSpPr>
            <a:spLocks noEditPoints="1"/>
          </p:cNvSpPr>
          <p:nvPr/>
        </p:nvSpPr>
        <p:spPr bwMode="auto">
          <a:xfrm rot="8656776">
            <a:off x="4507428" y="5032379"/>
            <a:ext cx="258763" cy="231775"/>
          </a:xfrm>
          <a:custGeom>
            <a:avLst/>
            <a:gdLst>
              <a:gd name="T0" fmla="*/ 2147483646 w 3144"/>
              <a:gd name="T1" fmla="*/ 2147483646 h 2820"/>
              <a:gd name="T2" fmla="*/ 2147483646 w 3144"/>
              <a:gd name="T3" fmla="*/ 2147483646 h 2820"/>
              <a:gd name="T4" fmla="*/ 2147483646 w 3144"/>
              <a:gd name="T5" fmla="*/ 2147483646 h 2820"/>
              <a:gd name="T6" fmla="*/ 2147483646 w 3144"/>
              <a:gd name="T7" fmla="*/ 2147483646 h 2820"/>
              <a:gd name="T8" fmla="*/ 2147483646 w 3144"/>
              <a:gd name="T9" fmla="*/ 2147483646 h 2820"/>
              <a:gd name="T10" fmla="*/ 2147483646 w 3144"/>
              <a:gd name="T11" fmla="*/ 2147483646 h 2820"/>
              <a:gd name="T12" fmla="*/ 2147483646 w 3144"/>
              <a:gd name="T13" fmla="*/ 2147483646 h 2820"/>
              <a:gd name="T14" fmla="*/ 2147483646 w 3144"/>
              <a:gd name="T15" fmla="*/ 2147483646 h 2820"/>
              <a:gd name="T16" fmla="*/ 2147483646 w 3144"/>
              <a:gd name="T17" fmla="*/ 2147483646 h 2820"/>
              <a:gd name="T18" fmla="*/ 2147483646 w 3144"/>
              <a:gd name="T19" fmla="*/ 2147483646 h 2820"/>
              <a:gd name="T20" fmla="*/ 2147483646 w 3144"/>
              <a:gd name="T21" fmla="*/ 2147483646 h 2820"/>
              <a:gd name="T22" fmla="*/ 2147483646 w 3144"/>
              <a:gd name="T23" fmla="*/ 2147483646 h 2820"/>
              <a:gd name="T24" fmla="*/ 2147483646 w 3144"/>
              <a:gd name="T25" fmla="*/ 2147483646 h 2820"/>
              <a:gd name="T26" fmla="*/ 2147483646 w 3144"/>
              <a:gd name="T27" fmla="*/ 2147483646 h 2820"/>
              <a:gd name="T28" fmla="*/ 2147483646 w 3144"/>
              <a:gd name="T29" fmla="*/ 2147483646 h 2820"/>
              <a:gd name="T30" fmla="*/ 2147483646 w 3144"/>
              <a:gd name="T31" fmla="*/ 2147483646 h 2820"/>
              <a:gd name="T32" fmla="*/ 2147483646 w 3144"/>
              <a:gd name="T33" fmla="*/ 2147483646 h 2820"/>
              <a:gd name="T34" fmla="*/ 2147483646 w 3144"/>
              <a:gd name="T35" fmla="*/ 2147483646 h 2820"/>
              <a:gd name="T36" fmla="*/ 2147483646 w 3144"/>
              <a:gd name="T37" fmla="*/ 2147483646 h 2820"/>
              <a:gd name="T38" fmla="*/ 2147483646 w 3144"/>
              <a:gd name="T39" fmla="*/ 2147483646 h 2820"/>
              <a:gd name="T40" fmla="*/ 2147483646 w 3144"/>
              <a:gd name="T41" fmla="*/ 2147483646 h 2820"/>
              <a:gd name="T42" fmla="*/ 2147483646 w 3144"/>
              <a:gd name="T43" fmla="*/ 2147483646 h 2820"/>
              <a:gd name="T44" fmla="*/ 2147483646 w 3144"/>
              <a:gd name="T45" fmla="*/ 2147483646 h 2820"/>
              <a:gd name="T46" fmla="*/ 2147483646 w 3144"/>
              <a:gd name="T47" fmla="*/ 2147483646 h 2820"/>
              <a:gd name="T48" fmla="*/ 2147483646 w 3144"/>
              <a:gd name="T49" fmla="*/ 2147483646 h 2820"/>
              <a:gd name="T50" fmla="*/ 2147483646 w 3144"/>
              <a:gd name="T51" fmla="*/ 2147483646 h 2820"/>
              <a:gd name="T52" fmla="*/ 2147483646 w 3144"/>
              <a:gd name="T53" fmla="*/ 2147483646 h 2820"/>
              <a:gd name="T54" fmla="*/ 2147483646 w 3144"/>
              <a:gd name="T55" fmla="*/ 2147483646 h 2820"/>
              <a:gd name="T56" fmla="*/ 2147483646 w 3144"/>
              <a:gd name="T57" fmla="*/ 2147483646 h 2820"/>
              <a:gd name="T58" fmla="*/ 2147483646 w 3144"/>
              <a:gd name="T59" fmla="*/ 2147483646 h 2820"/>
              <a:gd name="T60" fmla="*/ 2147483646 w 3144"/>
              <a:gd name="T61" fmla="*/ 2147483646 h 2820"/>
              <a:gd name="T62" fmla="*/ 2147483646 w 3144"/>
              <a:gd name="T63" fmla="*/ 2147483646 h 2820"/>
              <a:gd name="T64" fmla="*/ 2147483646 w 3144"/>
              <a:gd name="T65" fmla="*/ 2147483646 h 2820"/>
              <a:gd name="T66" fmla="*/ 2147483646 w 3144"/>
              <a:gd name="T67" fmla="*/ 2147483646 h 2820"/>
              <a:gd name="T68" fmla="*/ 2147483646 w 3144"/>
              <a:gd name="T69" fmla="*/ 2147483646 h 2820"/>
              <a:gd name="T70" fmla="*/ 2147483646 w 3144"/>
              <a:gd name="T71" fmla="*/ 2147483646 h 2820"/>
              <a:gd name="T72" fmla="*/ 2147483646 w 3144"/>
              <a:gd name="T73" fmla="*/ 2147483646 h 2820"/>
              <a:gd name="T74" fmla="*/ 2147483646 w 3144"/>
              <a:gd name="T75" fmla="*/ 2147483646 h 2820"/>
              <a:gd name="T76" fmla="*/ 2147483646 w 3144"/>
              <a:gd name="T77" fmla="*/ 2147483646 h 2820"/>
              <a:gd name="T78" fmla="*/ 2147483646 w 3144"/>
              <a:gd name="T79" fmla="*/ 2147483646 h 2820"/>
              <a:gd name="T80" fmla="*/ 2147483646 w 3144"/>
              <a:gd name="T81" fmla="*/ 2147483646 h 2820"/>
              <a:gd name="T82" fmla="*/ 2147483646 w 3144"/>
              <a:gd name="T83" fmla="*/ 2147483646 h 2820"/>
              <a:gd name="T84" fmla="*/ 2147483646 w 3144"/>
              <a:gd name="T85" fmla="*/ 2147483646 h 2820"/>
              <a:gd name="T86" fmla="*/ 2147483646 w 3144"/>
              <a:gd name="T87" fmla="*/ 2147483646 h 2820"/>
              <a:gd name="T88" fmla="*/ 2147483646 w 3144"/>
              <a:gd name="T89" fmla="*/ 2147483646 h 2820"/>
              <a:gd name="T90" fmla="*/ 1976402741 w 3144"/>
              <a:gd name="T91" fmla="*/ 2147483646 h 2820"/>
              <a:gd name="T92" fmla="*/ 183979341 w 3144"/>
              <a:gd name="T93" fmla="*/ 2147483646 h 2820"/>
              <a:gd name="T94" fmla="*/ 505672202 w 3144"/>
              <a:gd name="T95" fmla="*/ 2147483646 h 2820"/>
              <a:gd name="T96" fmla="*/ 2147483646 w 3144"/>
              <a:gd name="T97" fmla="*/ 2147483646 h 2820"/>
              <a:gd name="T98" fmla="*/ 2147483646 w 3144"/>
              <a:gd name="T99" fmla="*/ 2147483646 h 2820"/>
              <a:gd name="T100" fmla="*/ 2147483646 w 3144"/>
              <a:gd name="T101" fmla="*/ 2147483646 h 2820"/>
              <a:gd name="T102" fmla="*/ 2147483646 w 3144"/>
              <a:gd name="T103" fmla="*/ 457485714 h 2820"/>
              <a:gd name="T104" fmla="*/ 2147483646 w 3144"/>
              <a:gd name="T105" fmla="*/ 91606603 h 2820"/>
              <a:gd name="T106" fmla="*/ 2147483646 w 3144"/>
              <a:gd name="T107" fmla="*/ 1968200588 h 2820"/>
              <a:gd name="T108" fmla="*/ 2147483646 w 3144"/>
              <a:gd name="T109" fmla="*/ 2147483646 h 28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144" h="2820">
                <a:moveTo>
                  <a:pt x="802" y="1987"/>
                </a:moveTo>
                <a:lnTo>
                  <a:pt x="1243" y="2351"/>
                </a:lnTo>
                <a:lnTo>
                  <a:pt x="1254" y="2359"/>
                </a:lnTo>
                <a:lnTo>
                  <a:pt x="1264" y="2367"/>
                </a:lnTo>
                <a:lnTo>
                  <a:pt x="1275" y="2373"/>
                </a:lnTo>
                <a:lnTo>
                  <a:pt x="1286" y="2380"/>
                </a:lnTo>
                <a:lnTo>
                  <a:pt x="1297" y="2386"/>
                </a:lnTo>
                <a:lnTo>
                  <a:pt x="1309" y="2390"/>
                </a:lnTo>
                <a:lnTo>
                  <a:pt x="1320" y="2394"/>
                </a:lnTo>
                <a:lnTo>
                  <a:pt x="1332" y="2399"/>
                </a:lnTo>
                <a:lnTo>
                  <a:pt x="1345" y="2402"/>
                </a:lnTo>
                <a:lnTo>
                  <a:pt x="1357" y="2404"/>
                </a:lnTo>
                <a:lnTo>
                  <a:pt x="1369" y="2407"/>
                </a:lnTo>
                <a:lnTo>
                  <a:pt x="1381" y="2408"/>
                </a:lnTo>
                <a:lnTo>
                  <a:pt x="1393" y="2409"/>
                </a:lnTo>
                <a:lnTo>
                  <a:pt x="1405" y="2409"/>
                </a:lnTo>
                <a:lnTo>
                  <a:pt x="1417" y="2409"/>
                </a:lnTo>
                <a:lnTo>
                  <a:pt x="1430" y="2408"/>
                </a:lnTo>
                <a:lnTo>
                  <a:pt x="1442" y="2407"/>
                </a:lnTo>
                <a:lnTo>
                  <a:pt x="1454" y="2404"/>
                </a:lnTo>
                <a:lnTo>
                  <a:pt x="1466" y="2401"/>
                </a:lnTo>
                <a:lnTo>
                  <a:pt x="1477" y="2399"/>
                </a:lnTo>
                <a:lnTo>
                  <a:pt x="1489" y="2394"/>
                </a:lnTo>
                <a:lnTo>
                  <a:pt x="1500" y="2390"/>
                </a:lnTo>
                <a:lnTo>
                  <a:pt x="1512" y="2386"/>
                </a:lnTo>
                <a:lnTo>
                  <a:pt x="1523" y="2380"/>
                </a:lnTo>
                <a:lnTo>
                  <a:pt x="1533" y="2375"/>
                </a:lnTo>
                <a:lnTo>
                  <a:pt x="1544" y="2368"/>
                </a:lnTo>
                <a:lnTo>
                  <a:pt x="1554" y="2360"/>
                </a:lnTo>
                <a:lnTo>
                  <a:pt x="1564" y="2352"/>
                </a:lnTo>
                <a:lnTo>
                  <a:pt x="1574" y="2345"/>
                </a:lnTo>
                <a:lnTo>
                  <a:pt x="1584" y="2336"/>
                </a:lnTo>
                <a:lnTo>
                  <a:pt x="1593" y="2326"/>
                </a:lnTo>
                <a:lnTo>
                  <a:pt x="1600" y="2317"/>
                </a:lnTo>
                <a:lnTo>
                  <a:pt x="1663" y="2241"/>
                </a:lnTo>
                <a:lnTo>
                  <a:pt x="2295" y="2763"/>
                </a:lnTo>
                <a:lnTo>
                  <a:pt x="2305" y="2770"/>
                </a:lnTo>
                <a:lnTo>
                  <a:pt x="2316" y="2778"/>
                </a:lnTo>
                <a:lnTo>
                  <a:pt x="2327" y="2785"/>
                </a:lnTo>
                <a:lnTo>
                  <a:pt x="2338" y="2791"/>
                </a:lnTo>
                <a:lnTo>
                  <a:pt x="2349" y="2797"/>
                </a:lnTo>
                <a:lnTo>
                  <a:pt x="2360" y="2801"/>
                </a:lnTo>
                <a:lnTo>
                  <a:pt x="2372" y="2806"/>
                </a:lnTo>
                <a:lnTo>
                  <a:pt x="2385" y="2810"/>
                </a:lnTo>
                <a:lnTo>
                  <a:pt x="2397" y="2813"/>
                </a:lnTo>
                <a:lnTo>
                  <a:pt x="2408" y="2816"/>
                </a:lnTo>
                <a:lnTo>
                  <a:pt x="2420" y="2818"/>
                </a:lnTo>
                <a:lnTo>
                  <a:pt x="2432" y="2819"/>
                </a:lnTo>
                <a:lnTo>
                  <a:pt x="2445" y="2820"/>
                </a:lnTo>
                <a:lnTo>
                  <a:pt x="2457" y="2820"/>
                </a:lnTo>
                <a:lnTo>
                  <a:pt x="2469" y="2820"/>
                </a:lnTo>
                <a:lnTo>
                  <a:pt x="2482" y="2819"/>
                </a:lnTo>
                <a:lnTo>
                  <a:pt x="2494" y="2818"/>
                </a:lnTo>
                <a:lnTo>
                  <a:pt x="2506" y="2816"/>
                </a:lnTo>
                <a:lnTo>
                  <a:pt x="2517" y="2813"/>
                </a:lnTo>
                <a:lnTo>
                  <a:pt x="2529" y="2810"/>
                </a:lnTo>
                <a:lnTo>
                  <a:pt x="2541" y="2806"/>
                </a:lnTo>
                <a:lnTo>
                  <a:pt x="2552" y="2801"/>
                </a:lnTo>
                <a:lnTo>
                  <a:pt x="2563" y="2797"/>
                </a:lnTo>
                <a:lnTo>
                  <a:pt x="2575" y="2791"/>
                </a:lnTo>
                <a:lnTo>
                  <a:pt x="2585" y="2786"/>
                </a:lnTo>
                <a:lnTo>
                  <a:pt x="2596" y="2779"/>
                </a:lnTo>
                <a:lnTo>
                  <a:pt x="2606" y="2772"/>
                </a:lnTo>
                <a:lnTo>
                  <a:pt x="2616" y="2764"/>
                </a:lnTo>
                <a:lnTo>
                  <a:pt x="2626" y="2756"/>
                </a:lnTo>
                <a:lnTo>
                  <a:pt x="2636" y="2747"/>
                </a:lnTo>
                <a:lnTo>
                  <a:pt x="2645" y="2737"/>
                </a:lnTo>
                <a:lnTo>
                  <a:pt x="2652" y="2729"/>
                </a:lnTo>
                <a:lnTo>
                  <a:pt x="3087" y="2201"/>
                </a:lnTo>
                <a:lnTo>
                  <a:pt x="3095" y="2191"/>
                </a:lnTo>
                <a:lnTo>
                  <a:pt x="3102" y="2180"/>
                </a:lnTo>
                <a:lnTo>
                  <a:pt x="3109" y="2171"/>
                </a:lnTo>
                <a:lnTo>
                  <a:pt x="3115" y="2159"/>
                </a:lnTo>
                <a:lnTo>
                  <a:pt x="3121" y="2147"/>
                </a:lnTo>
                <a:lnTo>
                  <a:pt x="3126" y="2136"/>
                </a:lnTo>
                <a:lnTo>
                  <a:pt x="3130" y="2124"/>
                </a:lnTo>
                <a:lnTo>
                  <a:pt x="3134" y="2113"/>
                </a:lnTo>
                <a:lnTo>
                  <a:pt x="3137" y="2101"/>
                </a:lnTo>
                <a:lnTo>
                  <a:pt x="3140" y="2089"/>
                </a:lnTo>
                <a:lnTo>
                  <a:pt x="3142" y="2077"/>
                </a:lnTo>
                <a:lnTo>
                  <a:pt x="3143" y="2065"/>
                </a:lnTo>
                <a:lnTo>
                  <a:pt x="3144" y="2053"/>
                </a:lnTo>
                <a:lnTo>
                  <a:pt x="3144" y="2040"/>
                </a:lnTo>
                <a:lnTo>
                  <a:pt x="3144" y="2028"/>
                </a:lnTo>
                <a:lnTo>
                  <a:pt x="3143" y="2016"/>
                </a:lnTo>
                <a:lnTo>
                  <a:pt x="3142" y="2004"/>
                </a:lnTo>
                <a:lnTo>
                  <a:pt x="3140" y="1992"/>
                </a:lnTo>
                <a:lnTo>
                  <a:pt x="3137" y="1980"/>
                </a:lnTo>
                <a:lnTo>
                  <a:pt x="3133" y="1968"/>
                </a:lnTo>
                <a:lnTo>
                  <a:pt x="3130" y="1957"/>
                </a:lnTo>
                <a:lnTo>
                  <a:pt x="3126" y="1944"/>
                </a:lnTo>
                <a:lnTo>
                  <a:pt x="3121" y="1933"/>
                </a:lnTo>
                <a:lnTo>
                  <a:pt x="3116" y="1922"/>
                </a:lnTo>
                <a:lnTo>
                  <a:pt x="3109" y="1911"/>
                </a:lnTo>
                <a:lnTo>
                  <a:pt x="3102" y="1901"/>
                </a:lnTo>
                <a:lnTo>
                  <a:pt x="3096" y="1890"/>
                </a:lnTo>
                <a:lnTo>
                  <a:pt x="3088" y="1880"/>
                </a:lnTo>
                <a:lnTo>
                  <a:pt x="3080" y="1871"/>
                </a:lnTo>
                <a:lnTo>
                  <a:pt x="3072" y="1862"/>
                </a:lnTo>
                <a:lnTo>
                  <a:pt x="3062" y="1853"/>
                </a:lnTo>
                <a:lnTo>
                  <a:pt x="3052" y="1844"/>
                </a:lnTo>
                <a:lnTo>
                  <a:pt x="2417" y="1320"/>
                </a:lnTo>
                <a:lnTo>
                  <a:pt x="2478" y="1245"/>
                </a:lnTo>
                <a:lnTo>
                  <a:pt x="2486" y="1235"/>
                </a:lnTo>
                <a:lnTo>
                  <a:pt x="2494" y="1224"/>
                </a:lnTo>
                <a:lnTo>
                  <a:pt x="2500" y="1213"/>
                </a:lnTo>
                <a:lnTo>
                  <a:pt x="2507" y="1202"/>
                </a:lnTo>
                <a:lnTo>
                  <a:pt x="2512" y="1191"/>
                </a:lnTo>
                <a:lnTo>
                  <a:pt x="2518" y="1180"/>
                </a:lnTo>
                <a:lnTo>
                  <a:pt x="2522" y="1168"/>
                </a:lnTo>
                <a:lnTo>
                  <a:pt x="2526" y="1156"/>
                </a:lnTo>
                <a:lnTo>
                  <a:pt x="2529" y="1145"/>
                </a:lnTo>
                <a:lnTo>
                  <a:pt x="2531" y="1133"/>
                </a:lnTo>
                <a:lnTo>
                  <a:pt x="2533" y="1121"/>
                </a:lnTo>
                <a:lnTo>
                  <a:pt x="2534" y="1108"/>
                </a:lnTo>
                <a:lnTo>
                  <a:pt x="2536" y="1096"/>
                </a:lnTo>
                <a:lnTo>
                  <a:pt x="2536" y="1083"/>
                </a:lnTo>
                <a:lnTo>
                  <a:pt x="2536" y="1071"/>
                </a:lnTo>
                <a:lnTo>
                  <a:pt x="2534" y="1059"/>
                </a:lnTo>
                <a:lnTo>
                  <a:pt x="2533" y="1047"/>
                </a:lnTo>
                <a:lnTo>
                  <a:pt x="2531" y="1035"/>
                </a:lnTo>
                <a:lnTo>
                  <a:pt x="2529" y="1024"/>
                </a:lnTo>
                <a:lnTo>
                  <a:pt x="2526" y="1011"/>
                </a:lnTo>
                <a:lnTo>
                  <a:pt x="2522" y="999"/>
                </a:lnTo>
                <a:lnTo>
                  <a:pt x="2518" y="988"/>
                </a:lnTo>
                <a:lnTo>
                  <a:pt x="2512" y="977"/>
                </a:lnTo>
                <a:lnTo>
                  <a:pt x="2507" y="966"/>
                </a:lnTo>
                <a:lnTo>
                  <a:pt x="2501" y="955"/>
                </a:lnTo>
                <a:lnTo>
                  <a:pt x="2495" y="944"/>
                </a:lnTo>
                <a:lnTo>
                  <a:pt x="2488" y="934"/>
                </a:lnTo>
                <a:lnTo>
                  <a:pt x="2480" y="924"/>
                </a:lnTo>
                <a:lnTo>
                  <a:pt x="2472" y="914"/>
                </a:lnTo>
                <a:lnTo>
                  <a:pt x="2463" y="904"/>
                </a:lnTo>
                <a:lnTo>
                  <a:pt x="2454" y="896"/>
                </a:lnTo>
                <a:lnTo>
                  <a:pt x="2444" y="888"/>
                </a:lnTo>
                <a:lnTo>
                  <a:pt x="2006" y="527"/>
                </a:lnTo>
                <a:lnTo>
                  <a:pt x="1996" y="518"/>
                </a:lnTo>
                <a:lnTo>
                  <a:pt x="1985" y="512"/>
                </a:lnTo>
                <a:lnTo>
                  <a:pt x="1974" y="504"/>
                </a:lnTo>
                <a:lnTo>
                  <a:pt x="1963" y="499"/>
                </a:lnTo>
                <a:lnTo>
                  <a:pt x="1952" y="493"/>
                </a:lnTo>
                <a:lnTo>
                  <a:pt x="1941" y="488"/>
                </a:lnTo>
                <a:lnTo>
                  <a:pt x="1929" y="483"/>
                </a:lnTo>
                <a:lnTo>
                  <a:pt x="1917" y="480"/>
                </a:lnTo>
                <a:lnTo>
                  <a:pt x="1906" y="476"/>
                </a:lnTo>
                <a:lnTo>
                  <a:pt x="1894" y="473"/>
                </a:lnTo>
                <a:lnTo>
                  <a:pt x="1882" y="472"/>
                </a:lnTo>
                <a:lnTo>
                  <a:pt x="1870" y="470"/>
                </a:lnTo>
                <a:lnTo>
                  <a:pt x="1857" y="470"/>
                </a:lnTo>
                <a:lnTo>
                  <a:pt x="1844" y="469"/>
                </a:lnTo>
                <a:lnTo>
                  <a:pt x="1832" y="470"/>
                </a:lnTo>
                <a:lnTo>
                  <a:pt x="1820" y="470"/>
                </a:lnTo>
                <a:lnTo>
                  <a:pt x="1808" y="472"/>
                </a:lnTo>
                <a:lnTo>
                  <a:pt x="1796" y="473"/>
                </a:lnTo>
                <a:lnTo>
                  <a:pt x="1785" y="476"/>
                </a:lnTo>
                <a:lnTo>
                  <a:pt x="1772" y="480"/>
                </a:lnTo>
                <a:lnTo>
                  <a:pt x="1760" y="483"/>
                </a:lnTo>
                <a:lnTo>
                  <a:pt x="1749" y="488"/>
                </a:lnTo>
                <a:lnTo>
                  <a:pt x="1738" y="492"/>
                </a:lnTo>
                <a:lnTo>
                  <a:pt x="1727" y="497"/>
                </a:lnTo>
                <a:lnTo>
                  <a:pt x="1716" y="504"/>
                </a:lnTo>
                <a:lnTo>
                  <a:pt x="1705" y="511"/>
                </a:lnTo>
                <a:lnTo>
                  <a:pt x="1695" y="517"/>
                </a:lnTo>
                <a:lnTo>
                  <a:pt x="1685" y="525"/>
                </a:lnTo>
                <a:lnTo>
                  <a:pt x="1675" y="534"/>
                </a:lnTo>
                <a:lnTo>
                  <a:pt x="1666" y="543"/>
                </a:lnTo>
                <a:lnTo>
                  <a:pt x="1657" y="551"/>
                </a:lnTo>
                <a:lnTo>
                  <a:pt x="1649" y="561"/>
                </a:lnTo>
                <a:lnTo>
                  <a:pt x="768" y="1630"/>
                </a:lnTo>
                <a:lnTo>
                  <a:pt x="760" y="1641"/>
                </a:lnTo>
                <a:lnTo>
                  <a:pt x="752" y="1651"/>
                </a:lnTo>
                <a:lnTo>
                  <a:pt x="745" y="1662"/>
                </a:lnTo>
                <a:lnTo>
                  <a:pt x="739" y="1674"/>
                </a:lnTo>
                <a:lnTo>
                  <a:pt x="733" y="1685"/>
                </a:lnTo>
                <a:lnTo>
                  <a:pt x="728" y="1696"/>
                </a:lnTo>
                <a:lnTo>
                  <a:pt x="724" y="1708"/>
                </a:lnTo>
                <a:lnTo>
                  <a:pt x="719" y="1721"/>
                </a:lnTo>
                <a:lnTo>
                  <a:pt x="716" y="1733"/>
                </a:lnTo>
                <a:lnTo>
                  <a:pt x="714" y="1745"/>
                </a:lnTo>
                <a:lnTo>
                  <a:pt x="712" y="1757"/>
                </a:lnTo>
                <a:lnTo>
                  <a:pt x="711" y="1769"/>
                </a:lnTo>
                <a:lnTo>
                  <a:pt x="709" y="1781"/>
                </a:lnTo>
                <a:lnTo>
                  <a:pt x="709" y="1793"/>
                </a:lnTo>
                <a:lnTo>
                  <a:pt x="709" y="1805"/>
                </a:lnTo>
                <a:lnTo>
                  <a:pt x="711" y="1818"/>
                </a:lnTo>
                <a:lnTo>
                  <a:pt x="712" y="1830"/>
                </a:lnTo>
                <a:lnTo>
                  <a:pt x="714" y="1841"/>
                </a:lnTo>
                <a:lnTo>
                  <a:pt x="717" y="1853"/>
                </a:lnTo>
                <a:lnTo>
                  <a:pt x="720" y="1865"/>
                </a:lnTo>
                <a:lnTo>
                  <a:pt x="724" y="1876"/>
                </a:lnTo>
                <a:lnTo>
                  <a:pt x="728" y="1888"/>
                </a:lnTo>
                <a:lnTo>
                  <a:pt x="734" y="1899"/>
                </a:lnTo>
                <a:lnTo>
                  <a:pt x="739" y="1910"/>
                </a:lnTo>
                <a:lnTo>
                  <a:pt x="745" y="1921"/>
                </a:lnTo>
                <a:lnTo>
                  <a:pt x="751" y="1931"/>
                </a:lnTo>
                <a:lnTo>
                  <a:pt x="759" y="1941"/>
                </a:lnTo>
                <a:lnTo>
                  <a:pt x="767" y="1951"/>
                </a:lnTo>
                <a:lnTo>
                  <a:pt x="774" y="1961"/>
                </a:lnTo>
                <a:lnTo>
                  <a:pt x="783" y="1970"/>
                </a:lnTo>
                <a:lnTo>
                  <a:pt x="792" y="1980"/>
                </a:lnTo>
                <a:lnTo>
                  <a:pt x="802" y="1987"/>
                </a:lnTo>
                <a:close/>
                <a:moveTo>
                  <a:pt x="963" y="134"/>
                </a:moveTo>
                <a:lnTo>
                  <a:pt x="986" y="153"/>
                </a:lnTo>
                <a:lnTo>
                  <a:pt x="1008" y="174"/>
                </a:lnTo>
                <a:lnTo>
                  <a:pt x="1028" y="196"/>
                </a:lnTo>
                <a:lnTo>
                  <a:pt x="1047" y="218"/>
                </a:lnTo>
                <a:lnTo>
                  <a:pt x="1066" y="242"/>
                </a:lnTo>
                <a:lnTo>
                  <a:pt x="1082" y="266"/>
                </a:lnTo>
                <a:lnTo>
                  <a:pt x="1096" y="290"/>
                </a:lnTo>
                <a:lnTo>
                  <a:pt x="1111" y="315"/>
                </a:lnTo>
                <a:lnTo>
                  <a:pt x="1124" y="341"/>
                </a:lnTo>
                <a:lnTo>
                  <a:pt x="1135" y="367"/>
                </a:lnTo>
                <a:lnTo>
                  <a:pt x="1145" y="394"/>
                </a:lnTo>
                <a:lnTo>
                  <a:pt x="1154" y="421"/>
                </a:lnTo>
                <a:lnTo>
                  <a:pt x="1160" y="448"/>
                </a:lnTo>
                <a:lnTo>
                  <a:pt x="1167" y="475"/>
                </a:lnTo>
                <a:lnTo>
                  <a:pt x="1171" y="504"/>
                </a:lnTo>
                <a:lnTo>
                  <a:pt x="1175" y="532"/>
                </a:lnTo>
                <a:lnTo>
                  <a:pt x="1177" y="560"/>
                </a:lnTo>
                <a:lnTo>
                  <a:pt x="1178" y="588"/>
                </a:lnTo>
                <a:lnTo>
                  <a:pt x="1177" y="617"/>
                </a:lnTo>
                <a:lnTo>
                  <a:pt x="1175" y="644"/>
                </a:lnTo>
                <a:lnTo>
                  <a:pt x="1171" y="673"/>
                </a:lnTo>
                <a:lnTo>
                  <a:pt x="1167" y="700"/>
                </a:lnTo>
                <a:lnTo>
                  <a:pt x="1160" y="729"/>
                </a:lnTo>
                <a:lnTo>
                  <a:pt x="1154" y="757"/>
                </a:lnTo>
                <a:lnTo>
                  <a:pt x="1145" y="784"/>
                </a:lnTo>
                <a:lnTo>
                  <a:pt x="1134" y="811"/>
                </a:lnTo>
                <a:lnTo>
                  <a:pt x="1123" y="837"/>
                </a:lnTo>
                <a:lnTo>
                  <a:pt x="1110" y="864"/>
                </a:lnTo>
                <a:lnTo>
                  <a:pt x="1095" y="889"/>
                </a:lnTo>
                <a:lnTo>
                  <a:pt x="1080" y="914"/>
                </a:lnTo>
                <a:lnTo>
                  <a:pt x="1062" y="939"/>
                </a:lnTo>
                <a:lnTo>
                  <a:pt x="1044" y="963"/>
                </a:lnTo>
                <a:lnTo>
                  <a:pt x="1024" y="985"/>
                </a:lnTo>
                <a:lnTo>
                  <a:pt x="1003" y="1007"/>
                </a:lnTo>
                <a:lnTo>
                  <a:pt x="982" y="1028"/>
                </a:lnTo>
                <a:lnTo>
                  <a:pt x="959" y="1047"/>
                </a:lnTo>
                <a:lnTo>
                  <a:pt x="935" y="1064"/>
                </a:lnTo>
                <a:lnTo>
                  <a:pt x="912" y="1081"/>
                </a:lnTo>
                <a:lnTo>
                  <a:pt x="887" y="1096"/>
                </a:lnTo>
                <a:lnTo>
                  <a:pt x="862" y="1110"/>
                </a:lnTo>
                <a:lnTo>
                  <a:pt x="836" y="1123"/>
                </a:lnTo>
                <a:lnTo>
                  <a:pt x="810" y="1134"/>
                </a:lnTo>
                <a:lnTo>
                  <a:pt x="783" y="1144"/>
                </a:lnTo>
                <a:lnTo>
                  <a:pt x="757" y="1153"/>
                </a:lnTo>
                <a:lnTo>
                  <a:pt x="729" y="1160"/>
                </a:lnTo>
                <a:lnTo>
                  <a:pt x="702" y="1166"/>
                </a:lnTo>
                <a:lnTo>
                  <a:pt x="674" y="1171"/>
                </a:lnTo>
                <a:lnTo>
                  <a:pt x="645" y="1175"/>
                </a:lnTo>
                <a:lnTo>
                  <a:pt x="618" y="1176"/>
                </a:lnTo>
                <a:lnTo>
                  <a:pt x="589" y="1177"/>
                </a:lnTo>
                <a:lnTo>
                  <a:pt x="561" y="1177"/>
                </a:lnTo>
                <a:lnTo>
                  <a:pt x="533" y="1175"/>
                </a:lnTo>
                <a:lnTo>
                  <a:pt x="504" y="1171"/>
                </a:lnTo>
                <a:lnTo>
                  <a:pt x="477" y="1166"/>
                </a:lnTo>
                <a:lnTo>
                  <a:pt x="449" y="1160"/>
                </a:lnTo>
                <a:lnTo>
                  <a:pt x="422" y="1153"/>
                </a:lnTo>
                <a:lnTo>
                  <a:pt x="394" y="1144"/>
                </a:lnTo>
                <a:lnTo>
                  <a:pt x="366" y="1134"/>
                </a:lnTo>
                <a:lnTo>
                  <a:pt x="340" y="1122"/>
                </a:lnTo>
                <a:lnTo>
                  <a:pt x="314" y="1108"/>
                </a:lnTo>
                <a:lnTo>
                  <a:pt x="288" y="1094"/>
                </a:lnTo>
                <a:lnTo>
                  <a:pt x="263" y="1079"/>
                </a:lnTo>
                <a:lnTo>
                  <a:pt x="239" y="1061"/>
                </a:lnTo>
                <a:lnTo>
                  <a:pt x="215" y="1042"/>
                </a:lnTo>
                <a:lnTo>
                  <a:pt x="192" y="1022"/>
                </a:lnTo>
                <a:lnTo>
                  <a:pt x="170" y="1001"/>
                </a:lnTo>
                <a:lnTo>
                  <a:pt x="150" y="981"/>
                </a:lnTo>
                <a:lnTo>
                  <a:pt x="130" y="957"/>
                </a:lnTo>
                <a:lnTo>
                  <a:pt x="113" y="934"/>
                </a:lnTo>
                <a:lnTo>
                  <a:pt x="96" y="911"/>
                </a:lnTo>
                <a:lnTo>
                  <a:pt x="82" y="887"/>
                </a:lnTo>
                <a:lnTo>
                  <a:pt x="68" y="861"/>
                </a:lnTo>
                <a:lnTo>
                  <a:pt x="54" y="835"/>
                </a:lnTo>
                <a:lnTo>
                  <a:pt x="43" y="810"/>
                </a:lnTo>
                <a:lnTo>
                  <a:pt x="33" y="783"/>
                </a:lnTo>
                <a:lnTo>
                  <a:pt x="25" y="756"/>
                </a:lnTo>
                <a:lnTo>
                  <a:pt x="18" y="728"/>
                </a:lnTo>
                <a:lnTo>
                  <a:pt x="11" y="700"/>
                </a:lnTo>
                <a:lnTo>
                  <a:pt x="7" y="673"/>
                </a:lnTo>
                <a:lnTo>
                  <a:pt x="4" y="645"/>
                </a:lnTo>
                <a:lnTo>
                  <a:pt x="1" y="617"/>
                </a:lnTo>
                <a:lnTo>
                  <a:pt x="0" y="588"/>
                </a:lnTo>
                <a:lnTo>
                  <a:pt x="1" y="560"/>
                </a:lnTo>
                <a:lnTo>
                  <a:pt x="4" y="532"/>
                </a:lnTo>
                <a:lnTo>
                  <a:pt x="7" y="504"/>
                </a:lnTo>
                <a:lnTo>
                  <a:pt x="11" y="475"/>
                </a:lnTo>
                <a:lnTo>
                  <a:pt x="18" y="448"/>
                </a:lnTo>
                <a:lnTo>
                  <a:pt x="25" y="420"/>
                </a:lnTo>
                <a:lnTo>
                  <a:pt x="33" y="393"/>
                </a:lnTo>
                <a:lnTo>
                  <a:pt x="44" y="366"/>
                </a:lnTo>
                <a:lnTo>
                  <a:pt x="55" y="340"/>
                </a:lnTo>
                <a:lnTo>
                  <a:pt x="69" y="313"/>
                </a:lnTo>
                <a:lnTo>
                  <a:pt x="83" y="288"/>
                </a:lnTo>
                <a:lnTo>
                  <a:pt x="100" y="263"/>
                </a:lnTo>
                <a:lnTo>
                  <a:pt x="116" y="238"/>
                </a:lnTo>
                <a:lnTo>
                  <a:pt x="135" y="214"/>
                </a:lnTo>
                <a:lnTo>
                  <a:pt x="155" y="191"/>
                </a:lnTo>
                <a:lnTo>
                  <a:pt x="176" y="169"/>
                </a:lnTo>
                <a:lnTo>
                  <a:pt x="198" y="149"/>
                </a:lnTo>
                <a:lnTo>
                  <a:pt x="220" y="130"/>
                </a:lnTo>
                <a:lnTo>
                  <a:pt x="243" y="113"/>
                </a:lnTo>
                <a:lnTo>
                  <a:pt x="267" y="96"/>
                </a:lnTo>
                <a:lnTo>
                  <a:pt x="291" y="81"/>
                </a:lnTo>
                <a:lnTo>
                  <a:pt x="317" y="66"/>
                </a:lnTo>
                <a:lnTo>
                  <a:pt x="342" y="54"/>
                </a:lnTo>
                <a:lnTo>
                  <a:pt x="369" y="42"/>
                </a:lnTo>
                <a:lnTo>
                  <a:pt x="395" y="32"/>
                </a:lnTo>
                <a:lnTo>
                  <a:pt x="422" y="24"/>
                </a:lnTo>
                <a:lnTo>
                  <a:pt x="449" y="17"/>
                </a:lnTo>
                <a:lnTo>
                  <a:pt x="477" y="10"/>
                </a:lnTo>
                <a:lnTo>
                  <a:pt x="504" y="6"/>
                </a:lnTo>
                <a:lnTo>
                  <a:pt x="533" y="2"/>
                </a:lnTo>
                <a:lnTo>
                  <a:pt x="561" y="0"/>
                </a:lnTo>
                <a:lnTo>
                  <a:pt x="589" y="0"/>
                </a:lnTo>
                <a:lnTo>
                  <a:pt x="617" y="0"/>
                </a:lnTo>
                <a:lnTo>
                  <a:pt x="645" y="2"/>
                </a:lnTo>
                <a:lnTo>
                  <a:pt x="674" y="6"/>
                </a:lnTo>
                <a:lnTo>
                  <a:pt x="702" y="10"/>
                </a:lnTo>
                <a:lnTo>
                  <a:pt x="729" y="17"/>
                </a:lnTo>
                <a:lnTo>
                  <a:pt x="757" y="24"/>
                </a:lnTo>
                <a:lnTo>
                  <a:pt x="784" y="33"/>
                </a:lnTo>
                <a:lnTo>
                  <a:pt x="812" y="43"/>
                </a:lnTo>
                <a:lnTo>
                  <a:pt x="838" y="55"/>
                </a:lnTo>
                <a:lnTo>
                  <a:pt x="864" y="67"/>
                </a:lnTo>
                <a:lnTo>
                  <a:pt x="890" y="82"/>
                </a:lnTo>
                <a:lnTo>
                  <a:pt x="915" y="98"/>
                </a:lnTo>
                <a:lnTo>
                  <a:pt x="940" y="115"/>
                </a:lnTo>
                <a:lnTo>
                  <a:pt x="963" y="134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grpSp>
        <p:nvGrpSpPr>
          <p:cNvPr id="155" name="Group 154"/>
          <p:cNvGrpSpPr>
            <a:grpSpLocks/>
          </p:cNvGrpSpPr>
          <p:nvPr/>
        </p:nvGrpSpPr>
        <p:grpSpPr bwMode="auto">
          <a:xfrm>
            <a:off x="5124835" y="4379913"/>
            <a:ext cx="1454150" cy="1454150"/>
            <a:chOff x="4572022" y="201900"/>
            <a:chExt cx="1938978" cy="1939637"/>
          </a:xfrm>
        </p:grpSpPr>
        <p:sp>
          <p:nvSpPr>
            <p:cNvPr id="156" name="Freeform 14"/>
            <p:cNvSpPr>
              <a:spLocks noEditPoints="1"/>
            </p:cNvSpPr>
            <p:nvPr/>
          </p:nvSpPr>
          <p:spPr bwMode="auto">
            <a:xfrm>
              <a:off x="5701136" y="265873"/>
              <a:ext cx="236767" cy="381860"/>
            </a:xfrm>
            <a:custGeom>
              <a:avLst/>
              <a:gdLst>
                <a:gd name="T0" fmla="*/ 2147483646 w 2157"/>
                <a:gd name="T1" fmla="*/ 2147483646 h 3478"/>
                <a:gd name="T2" fmla="*/ 2147483646 w 2157"/>
                <a:gd name="T3" fmla="*/ 2147483646 h 3478"/>
                <a:gd name="T4" fmla="*/ 2147483646 w 2157"/>
                <a:gd name="T5" fmla="*/ 2147483646 h 3478"/>
                <a:gd name="T6" fmla="*/ 2147483646 w 2157"/>
                <a:gd name="T7" fmla="*/ 2147483646 h 3478"/>
                <a:gd name="T8" fmla="*/ 2147483646 w 2157"/>
                <a:gd name="T9" fmla="*/ 2147483646 h 3478"/>
                <a:gd name="T10" fmla="*/ 2147483646 w 2157"/>
                <a:gd name="T11" fmla="*/ 2147483646 h 3478"/>
                <a:gd name="T12" fmla="*/ 145476582 w 2157"/>
                <a:gd name="T13" fmla="*/ 2147483646 h 3478"/>
                <a:gd name="T14" fmla="*/ 1015721758 w 2157"/>
                <a:gd name="T15" fmla="*/ 2147483646 h 3478"/>
                <a:gd name="T16" fmla="*/ 2147483646 w 2157"/>
                <a:gd name="T17" fmla="*/ 2147483646 h 3478"/>
                <a:gd name="T18" fmla="*/ 2147483646 w 2157"/>
                <a:gd name="T19" fmla="*/ 2147483646 h 3478"/>
                <a:gd name="T20" fmla="*/ 2147483646 w 2157"/>
                <a:gd name="T21" fmla="*/ 2147483646 h 3478"/>
                <a:gd name="T22" fmla="*/ 2147483646 w 2157"/>
                <a:gd name="T23" fmla="*/ 2147483646 h 3478"/>
                <a:gd name="T24" fmla="*/ 2147483646 w 2157"/>
                <a:gd name="T25" fmla="*/ 2147483646 h 3478"/>
                <a:gd name="T26" fmla="*/ 2147483646 w 2157"/>
                <a:gd name="T27" fmla="*/ 2147483646 h 3478"/>
                <a:gd name="T28" fmla="*/ 2147483646 w 2157"/>
                <a:gd name="T29" fmla="*/ 2147483646 h 3478"/>
                <a:gd name="T30" fmla="*/ 2147483646 w 2157"/>
                <a:gd name="T31" fmla="*/ 2147483646 h 3478"/>
                <a:gd name="T32" fmla="*/ 2147483646 w 2157"/>
                <a:gd name="T33" fmla="*/ 2147483646 h 3478"/>
                <a:gd name="T34" fmla="*/ 2147483646 w 2157"/>
                <a:gd name="T35" fmla="*/ 2147483646 h 3478"/>
                <a:gd name="T36" fmla="*/ 2147483646 w 2157"/>
                <a:gd name="T37" fmla="*/ 2147483646 h 3478"/>
                <a:gd name="T38" fmla="*/ 2147483646 w 2157"/>
                <a:gd name="T39" fmla="*/ 2147483646 h 3478"/>
                <a:gd name="T40" fmla="*/ 2147483646 w 2157"/>
                <a:gd name="T41" fmla="*/ 2147483646 h 3478"/>
                <a:gd name="T42" fmla="*/ 2147483646 w 2157"/>
                <a:gd name="T43" fmla="*/ 2147483646 h 3478"/>
                <a:gd name="T44" fmla="*/ 2147483646 w 2157"/>
                <a:gd name="T45" fmla="*/ 2147483646 h 3478"/>
                <a:gd name="T46" fmla="*/ 2147483646 w 2157"/>
                <a:gd name="T47" fmla="*/ 2147483646 h 3478"/>
                <a:gd name="T48" fmla="*/ 2147483646 w 2157"/>
                <a:gd name="T49" fmla="*/ 2147483646 h 3478"/>
                <a:gd name="T50" fmla="*/ 2147483646 w 2157"/>
                <a:gd name="T51" fmla="*/ 2147483646 h 3478"/>
                <a:gd name="T52" fmla="*/ 2147483646 w 2157"/>
                <a:gd name="T53" fmla="*/ 2147483646 h 3478"/>
                <a:gd name="T54" fmla="*/ 2147483646 w 2157"/>
                <a:gd name="T55" fmla="*/ 2147483646 h 3478"/>
                <a:gd name="T56" fmla="*/ 2147483646 w 2157"/>
                <a:gd name="T57" fmla="*/ 2147483646 h 3478"/>
                <a:gd name="T58" fmla="*/ 2147483646 w 2157"/>
                <a:gd name="T59" fmla="*/ 2147483646 h 3478"/>
                <a:gd name="T60" fmla="*/ 2147483646 w 2157"/>
                <a:gd name="T61" fmla="*/ 2147483646 h 3478"/>
                <a:gd name="T62" fmla="*/ 2147483646 w 2157"/>
                <a:gd name="T63" fmla="*/ 2147483646 h 3478"/>
                <a:gd name="T64" fmla="*/ 2147483646 w 2157"/>
                <a:gd name="T65" fmla="*/ 2147483646 h 3478"/>
                <a:gd name="T66" fmla="*/ 2147483646 w 2157"/>
                <a:gd name="T67" fmla="*/ 2147483646 h 3478"/>
                <a:gd name="T68" fmla="*/ 2147483646 w 2157"/>
                <a:gd name="T69" fmla="*/ 2147483646 h 3478"/>
                <a:gd name="T70" fmla="*/ 2147483646 w 2157"/>
                <a:gd name="T71" fmla="*/ 2147483646 h 3478"/>
                <a:gd name="T72" fmla="*/ 2147483646 w 2157"/>
                <a:gd name="T73" fmla="*/ 2147483646 h 3478"/>
                <a:gd name="T74" fmla="*/ 2147483646 w 2157"/>
                <a:gd name="T75" fmla="*/ 2147483646 h 3478"/>
                <a:gd name="T76" fmla="*/ 2147483646 w 2157"/>
                <a:gd name="T77" fmla="*/ 2147483646 h 3478"/>
                <a:gd name="T78" fmla="*/ 2147483646 w 2157"/>
                <a:gd name="T79" fmla="*/ 2147483646 h 3478"/>
                <a:gd name="T80" fmla="*/ 2147483646 w 2157"/>
                <a:gd name="T81" fmla="*/ 2147483646 h 3478"/>
                <a:gd name="T82" fmla="*/ 2147483646 w 2157"/>
                <a:gd name="T83" fmla="*/ 2147483646 h 3478"/>
                <a:gd name="T84" fmla="*/ 2147483646 w 2157"/>
                <a:gd name="T85" fmla="*/ 2147483646 h 3478"/>
                <a:gd name="T86" fmla="*/ 2147483646 w 2157"/>
                <a:gd name="T87" fmla="*/ 2147483646 h 3478"/>
                <a:gd name="T88" fmla="*/ 2147483646 w 2157"/>
                <a:gd name="T89" fmla="*/ 2147483646 h 3478"/>
                <a:gd name="T90" fmla="*/ 2147483646 w 2157"/>
                <a:gd name="T91" fmla="*/ 2147483646 h 3478"/>
                <a:gd name="T92" fmla="*/ 2147483646 w 2157"/>
                <a:gd name="T93" fmla="*/ 2147483646 h 3478"/>
                <a:gd name="T94" fmla="*/ 2147483646 w 2157"/>
                <a:gd name="T95" fmla="*/ 726597016 h 3478"/>
                <a:gd name="T96" fmla="*/ 2147483646 w 2157"/>
                <a:gd name="T97" fmla="*/ 1307611828 h 3478"/>
                <a:gd name="T98" fmla="*/ 2147483646 w 2157"/>
                <a:gd name="T99" fmla="*/ 2147483646 h 3478"/>
                <a:gd name="T100" fmla="*/ 2147483646 w 2157"/>
                <a:gd name="T101" fmla="*/ 2147483646 h 3478"/>
                <a:gd name="T102" fmla="*/ 2147483646 w 2157"/>
                <a:gd name="T103" fmla="*/ 2147483646 h 3478"/>
                <a:gd name="T104" fmla="*/ 2147483646 w 2157"/>
                <a:gd name="T105" fmla="*/ 2147483646 h 3478"/>
                <a:gd name="T106" fmla="*/ 2147483646 w 2157"/>
                <a:gd name="T107" fmla="*/ 2147483646 h 3478"/>
                <a:gd name="T108" fmla="*/ 2147483646 w 2157"/>
                <a:gd name="T109" fmla="*/ 2147483646 h 34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57" h="3478">
                  <a:moveTo>
                    <a:pt x="301" y="1219"/>
                  </a:moveTo>
                  <a:lnTo>
                    <a:pt x="90" y="1750"/>
                  </a:lnTo>
                  <a:lnTo>
                    <a:pt x="85" y="1763"/>
                  </a:lnTo>
                  <a:lnTo>
                    <a:pt x="81" y="1775"/>
                  </a:lnTo>
                  <a:lnTo>
                    <a:pt x="78" y="1787"/>
                  </a:lnTo>
                  <a:lnTo>
                    <a:pt x="75" y="1799"/>
                  </a:lnTo>
                  <a:lnTo>
                    <a:pt x="73" y="1811"/>
                  </a:lnTo>
                  <a:lnTo>
                    <a:pt x="72" y="1824"/>
                  </a:lnTo>
                  <a:lnTo>
                    <a:pt x="72" y="1837"/>
                  </a:lnTo>
                  <a:lnTo>
                    <a:pt x="72" y="1849"/>
                  </a:lnTo>
                  <a:lnTo>
                    <a:pt x="72" y="1861"/>
                  </a:lnTo>
                  <a:lnTo>
                    <a:pt x="73" y="1874"/>
                  </a:lnTo>
                  <a:lnTo>
                    <a:pt x="75" y="1886"/>
                  </a:lnTo>
                  <a:lnTo>
                    <a:pt x="77" y="1897"/>
                  </a:lnTo>
                  <a:lnTo>
                    <a:pt x="81" y="1909"/>
                  </a:lnTo>
                  <a:lnTo>
                    <a:pt x="84" y="1921"/>
                  </a:lnTo>
                  <a:lnTo>
                    <a:pt x="87" y="1932"/>
                  </a:lnTo>
                  <a:lnTo>
                    <a:pt x="93" y="1945"/>
                  </a:lnTo>
                  <a:lnTo>
                    <a:pt x="97" y="1956"/>
                  </a:lnTo>
                  <a:lnTo>
                    <a:pt x="103" y="1966"/>
                  </a:lnTo>
                  <a:lnTo>
                    <a:pt x="109" y="1977"/>
                  </a:lnTo>
                  <a:lnTo>
                    <a:pt x="116" y="1986"/>
                  </a:lnTo>
                  <a:lnTo>
                    <a:pt x="123" y="1996"/>
                  </a:lnTo>
                  <a:lnTo>
                    <a:pt x="130" y="2006"/>
                  </a:lnTo>
                  <a:lnTo>
                    <a:pt x="139" y="2016"/>
                  </a:lnTo>
                  <a:lnTo>
                    <a:pt x="147" y="2025"/>
                  </a:lnTo>
                  <a:lnTo>
                    <a:pt x="156" y="2033"/>
                  </a:lnTo>
                  <a:lnTo>
                    <a:pt x="166" y="2042"/>
                  </a:lnTo>
                  <a:lnTo>
                    <a:pt x="176" y="2049"/>
                  </a:lnTo>
                  <a:lnTo>
                    <a:pt x="185" y="2056"/>
                  </a:lnTo>
                  <a:lnTo>
                    <a:pt x="196" y="2063"/>
                  </a:lnTo>
                  <a:lnTo>
                    <a:pt x="207" y="2069"/>
                  </a:lnTo>
                  <a:lnTo>
                    <a:pt x="220" y="2075"/>
                  </a:lnTo>
                  <a:lnTo>
                    <a:pt x="232" y="2080"/>
                  </a:lnTo>
                  <a:lnTo>
                    <a:pt x="322" y="2116"/>
                  </a:lnTo>
                  <a:lnTo>
                    <a:pt x="19" y="2878"/>
                  </a:lnTo>
                  <a:lnTo>
                    <a:pt x="15" y="2890"/>
                  </a:lnTo>
                  <a:lnTo>
                    <a:pt x="10" y="2902"/>
                  </a:lnTo>
                  <a:lnTo>
                    <a:pt x="7" y="2914"/>
                  </a:lnTo>
                  <a:lnTo>
                    <a:pt x="5" y="2926"/>
                  </a:lnTo>
                  <a:lnTo>
                    <a:pt x="2" y="2939"/>
                  </a:lnTo>
                  <a:lnTo>
                    <a:pt x="1" y="2952"/>
                  </a:lnTo>
                  <a:lnTo>
                    <a:pt x="0" y="2964"/>
                  </a:lnTo>
                  <a:lnTo>
                    <a:pt x="0" y="2976"/>
                  </a:lnTo>
                  <a:lnTo>
                    <a:pt x="1" y="2989"/>
                  </a:lnTo>
                  <a:lnTo>
                    <a:pt x="2" y="3001"/>
                  </a:lnTo>
                  <a:lnTo>
                    <a:pt x="5" y="3013"/>
                  </a:lnTo>
                  <a:lnTo>
                    <a:pt x="7" y="3025"/>
                  </a:lnTo>
                  <a:lnTo>
                    <a:pt x="9" y="3036"/>
                  </a:lnTo>
                  <a:lnTo>
                    <a:pt x="12" y="3049"/>
                  </a:lnTo>
                  <a:lnTo>
                    <a:pt x="17" y="3061"/>
                  </a:lnTo>
                  <a:lnTo>
                    <a:pt x="21" y="3072"/>
                  </a:lnTo>
                  <a:lnTo>
                    <a:pt x="27" y="3083"/>
                  </a:lnTo>
                  <a:lnTo>
                    <a:pt x="32" y="3094"/>
                  </a:lnTo>
                  <a:lnTo>
                    <a:pt x="38" y="3104"/>
                  </a:lnTo>
                  <a:lnTo>
                    <a:pt x="44" y="3115"/>
                  </a:lnTo>
                  <a:lnTo>
                    <a:pt x="52" y="3125"/>
                  </a:lnTo>
                  <a:lnTo>
                    <a:pt x="60" y="3133"/>
                  </a:lnTo>
                  <a:lnTo>
                    <a:pt x="67" y="3143"/>
                  </a:lnTo>
                  <a:lnTo>
                    <a:pt x="76" y="3152"/>
                  </a:lnTo>
                  <a:lnTo>
                    <a:pt x="85" y="3161"/>
                  </a:lnTo>
                  <a:lnTo>
                    <a:pt x="95" y="3169"/>
                  </a:lnTo>
                  <a:lnTo>
                    <a:pt x="105" y="3176"/>
                  </a:lnTo>
                  <a:lnTo>
                    <a:pt x="115" y="3183"/>
                  </a:lnTo>
                  <a:lnTo>
                    <a:pt x="126" y="3191"/>
                  </a:lnTo>
                  <a:lnTo>
                    <a:pt x="137" y="3196"/>
                  </a:lnTo>
                  <a:lnTo>
                    <a:pt x="148" y="3202"/>
                  </a:lnTo>
                  <a:lnTo>
                    <a:pt x="160" y="3207"/>
                  </a:lnTo>
                  <a:lnTo>
                    <a:pt x="794" y="3460"/>
                  </a:lnTo>
                  <a:lnTo>
                    <a:pt x="806" y="3464"/>
                  </a:lnTo>
                  <a:lnTo>
                    <a:pt x="818" y="3469"/>
                  </a:lnTo>
                  <a:lnTo>
                    <a:pt x="831" y="3471"/>
                  </a:lnTo>
                  <a:lnTo>
                    <a:pt x="843" y="3474"/>
                  </a:lnTo>
                  <a:lnTo>
                    <a:pt x="856" y="3475"/>
                  </a:lnTo>
                  <a:lnTo>
                    <a:pt x="868" y="3478"/>
                  </a:lnTo>
                  <a:lnTo>
                    <a:pt x="880" y="3478"/>
                  </a:lnTo>
                  <a:lnTo>
                    <a:pt x="892" y="3478"/>
                  </a:lnTo>
                  <a:lnTo>
                    <a:pt x="906" y="3478"/>
                  </a:lnTo>
                  <a:lnTo>
                    <a:pt x="918" y="3476"/>
                  </a:lnTo>
                  <a:lnTo>
                    <a:pt x="930" y="3474"/>
                  </a:lnTo>
                  <a:lnTo>
                    <a:pt x="942" y="3472"/>
                  </a:lnTo>
                  <a:lnTo>
                    <a:pt x="953" y="3469"/>
                  </a:lnTo>
                  <a:lnTo>
                    <a:pt x="965" y="3465"/>
                  </a:lnTo>
                  <a:lnTo>
                    <a:pt x="977" y="3461"/>
                  </a:lnTo>
                  <a:lnTo>
                    <a:pt x="988" y="3457"/>
                  </a:lnTo>
                  <a:lnTo>
                    <a:pt x="999" y="3452"/>
                  </a:lnTo>
                  <a:lnTo>
                    <a:pt x="1010" y="3447"/>
                  </a:lnTo>
                  <a:lnTo>
                    <a:pt x="1020" y="3440"/>
                  </a:lnTo>
                  <a:lnTo>
                    <a:pt x="1031" y="3433"/>
                  </a:lnTo>
                  <a:lnTo>
                    <a:pt x="1041" y="3427"/>
                  </a:lnTo>
                  <a:lnTo>
                    <a:pt x="1050" y="3419"/>
                  </a:lnTo>
                  <a:lnTo>
                    <a:pt x="1060" y="3410"/>
                  </a:lnTo>
                  <a:lnTo>
                    <a:pt x="1069" y="3403"/>
                  </a:lnTo>
                  <a:lnTo>
                    <a:pt x="1078" y="3393"/>
                  </a:lnTo>
                  <a:lnTo>
                    <a:pt x="1085" y="3384"/>
                  </a:lnTo>
                  <a:lnTo>
                    <a:pt x="1093" y="3374"/>
                  </a:lnTo>
                  <a:lnTo>
                    <a:pt x="1100" y="3363"/>
                  </a:lnTo>
                  <a:lnTo>
                    <a:pt x="1107" y="3353"/>
                  </a:lnTo>
                  <a:lnTo>
                    <a:pt x="1113" y="3341"/>
                  </a:lnTo>
                  <a:lnTo>
                    <a:pt x="1118" y="3330"/>
                  </a:lnTo>
                  <a:lnTo>
                    <a:pt x="1124" y="3318"/>
                  </a:lnTo>
                  <a:lnTo>
                    <a:pt x="1428" y="2552"/>
                  </a:lnTo>
                  <a:lnTo>
                    <a:pt x="1519" y="2589"/>
                  </a:lnTo>
                  <a:lnTo>
                    <a:pt x="1532" y="2593"/>
                  </a:lnTo>
                  <a:lnTo>
                    <a:pt x="1544" y="2597"/>
                  </a:lnTo>
                  <a:lnTo>
                    <a:pt x="1556" y="2601"/>
                  </a:lnTo>
                  <a:lnTo>
                    <a:pt x="1568" y="2603"/>
                  </a:lnTo>
                  <a:lnTo>
                    <a:pt x="1582" y="2605"/>
                  </a:lnTo>
                  <a:lnTo>
                    <a:pt x="1594" y="2606"/>
                  </a:lnTo>
                  <a:lnTo>
                    <a:pt x="1606" y="2606"/>
                  </a:lnTo>
                  <a:lnTo>
                    <a:pt x="1618" y="2606"/>
                  </a:lnTo>
                  <a:lnTo>
                    <a:pt x="1631" y="2606"/>
                  </a:lnTo>
                  <a:lnTo>
                    <a:pt x="1643" y="2605"/>
                  </a:lnTo>
                  <a:lnTo>
                    <a:pt x="1655" y="2603"/>
                  </a:lnTo>
                  <a:lnTo>
                    <a:pt x="1668" y="2601"/>
                  </a:lnTo>
                  <a:lnTo>
                    <a:pt x="1679" y="2597"/>
                  </a:lnTo>
                  <a:lnTo>
                    <a:pt x="1691" y="2594"/>
                  </a:lnTo>
                  <a:lnTo>
                    <a:pt x="1702" y="2591"/>
                  </a:lnTo>
                  <a:lnTo>
                    <a:pt x="1714" y="2586"/>
                  </a:lnTo>
                  <a:lnTo>
                    <a:pt x="1725" y="2581"/>
                  </a:lnTo>
                  <a:lnTo>
                    <a:pt x="1736" y="2575"/>
                  </a:lnTo>
                  <a:lnTo>
                    <a:pt x="1746" y="2569"/>
                  </a:lnTo>
                  <a:lnTo>
                    <a:pt x="1757" y="2562"/>
                  </a:lnTo>
                  <a:lnTo>
                    <a:pt x="1767" y="2556"/>
                  </a:lnTo>
                  <a:lnTo>
                    <a:pt x="1776" y="2548"/>
                  </a:lnTo>
                  <a:lnTo>
                    <a:pt x="1786" y="2540"/>
                  </a:lnTo>
                  <a:lnTo>
                    <a:pt x="1794" y="2531"/>
                  </a:lnTo>
                  <a:lnTo>
                    <a:pt x="1803" y="2522"/>
                  </a:lnTo>
                  <a:lnTo>
                    <a:pt x="1811" y="2513"/>
                  </a:lnTo>
                  <a:lnTo>
                    <a:pt x="1819" y="2503"/>
                  </a:lnTo>
                  <a:lnTo>
                    <a:pt x="1825" y="2493"/>
                  </a:lnTo>
                  <a:lnTo>
                    <a:pt x="1832" y="2482"/>
                  </a:lnTo>
                  <a:lnTo>
                    <a:pt x="1839" y="2471"/>
                  </a:lnTo>
                  <a:lnTo>
                    <a:pt x="1844" y="2459"/>
                  </a:lnTo>
                  <a:lnTo>
                    <a:pt x="1850" y="2446"/>
                  </a:lnTo>
                  <a:lnTo>
                    <a:pt x="2059" y="1920"/>
                  </a:lnTo>
                  <a:lnTo>
                    <a:pt x="2063" y="1908"/>
                  </a:lnTo>
                  <a:lnTo>
                    <a:pt x="2068" y="1896"/>
                  </a:lnTo>
                  <a:lnTo>
                    <a:pt x="2071" y="1883"/>
                  </a:lnTo>
                  <a:lnTo>
                    <a:pt x="2073" y="1871"/>
                  </a:lnTo>
                  <a:lnTo>
                    <a:pt x="2076" y="1859"/>
                  </a:lnTo>
                  <a:lnTo>
                    <a:pt x="2077" y="1845"/>
                  </a:lnTo>
                  <a:lnTo>
                    <a:pt x="2078" y="1833"/>
                  </a:lnTo>
                  <a:lnTo>
                    <a:pt x="2078" y="1821"/>
                  </a:lnTo>
                  <a:lnTo>
                    <a:pt x="2077" y="1809"/>
                  </a:lnTo>
                  <a:lnTo>
                    <a:pt x="2076" y="1797"/>
                  </a:lnTo>
                  <a:lnTo>
                    <a:pt x="2073" y="1785"/>
                  </a:lnTo>
                  <a:lnTo>
                    <a:pt x="2071" y="1773"/>
                  </a:lnTo>
                  <a:lnTo>
                    <a:pt x="2069" y="1760"/>
                  </a:lnTo>
                  <a:lnTo>
                    <a:pt x="2065" y="1748"/>
                  </a:lnTo>
                  <a:lnTo>
                    <a:pt x="2061" y="1737"/>
                  </a:lnTo>
                  <a:lnTo>
                    <a:pt x="2057" y="1726"/>
                  </a:lnTo>
                  <a:lnTo>
                    <a:pt x="2051" y="1714"/>
                  </a:lnTo>
                  <a:lnTo>
                    <a:pt x="2046" y="1704"/>
                  </a:lnTo>
                  <a:lnTo>
                    <a:pt x="2039" y="1693"/>
                  </a:lnTo>
                  <a:lnTo>
                    <a:pt x="2033" y="1683"/>
                  </a:lnTo>
                  <a:lnTo>
                    <a:pt x="2026" y="1673"/>
                  </a:lnTo>
                  <a:lnTo>
                    <a:pt x="2018" y="1663"/>
                  </a:lnTo>
                  <a:lnTo>
                    <a:pt x="2011" y="1653"/>
                  </a:lnTo>
                  <a:lnTo>
                    <a:pt x="2002" y="1645"/>
                  </a:lnTo>
                  <a:lnTo>
                    <a:pt x="1993" y="1637"/>
                  </a:lnTo>
                  <a:lnTo>
                    <a:pt x="1983" y="1628"/>
                  </a:lnTo>
                  <a:lnTo>
                    <a:pt x="1973" y="1620"/>
                  </a:lnTo>
                  <a:lnTo>
                    <a:pt x="1963" y="1614"/>
                  </a:lnTo>
                  <a:lnTo>
                    <a:pt x="1952" y="1607"/>
                  </a:lnTo>
                  <a:lnTo>
                    <a:pt x="1941" y="1600"/>
                  </a:lnTo>
                  <a:lnTo>
                    <a:pt x="1929" y="1595"/>
                  </a:lnTo>
                  <a:lnTo>
                    <a:pt x="1918" y="1589"/>
                  </a:lnTo>
                  <a:lnTo>
                    <a:pt x="631" y="1077"/>
                  </a:lnTo>
                  <a:lnTo>
                    <a:pt x="619" y="1072"/>
                  </a:lnTo>
                  <a:lnTo>
                    <a:pt x="606" y="1069"/>
                  </a:lnTo>
                  <a:lnTo>
                    <a:pt x="593" y="1066"/>
                  </a:lnTo>
                  <a:lnTo>
                    <a:pt x="580" y="1062"/>
                  </a:lnTo>
                  <a:lnTo>
                    <a:pt x="568" y="1060"/>
                  </a:lnTo>
                  <a:lnTo>
                    <a:pt x="555" y="1059"/>
                  </a:lnTo>
                  <a:lnTo>
                    <a:pt x="543" y="1059"/>
                  </a:lnTo>
                  <a:lnTo>
                    <a:pt x="531" y="1059"/>
                  </a:lnTo>
                  <a:lnTo>
                    <a:pt x="518" y="1059"/>
                  </a:lnTo>
                  <a:lnTo>
                    <a:pt x="505" y="1060"/>
                  </a:lnTo>
                  <a:lnTo>
                    <a:pt x="493" y="1062"/>
                  </a:lnTo>
                  <a:lnTo>
                    <a:pt x="481" y="1064"/>
                  </a:lnTo>
                  <a:lnTo>
                    <a:pt x="470" y="1067"/>
                  </a:lnTo>
                  <a:lnTo>
                    <a:pt x="458" y="1071"/>
                  </a:lnTo>
                  <a:lnTo>
                    <a:pt x="447" y="1074"/>
                  </a:lnTo>
                  <a:lnTo>
                    <a:pt x="436" y="1079"/>
                  </a:lnTo>
                  <a:lnTo>
                    <a:pt x="425" y="1084"/>
                  </a:lnTo>
                  <a:lnTo>
                    <a:pt x="414" y="1090"/>
                  </a:lnTo>
                  <a:lnTo>
                    <a:pt x="403" y="1096"/>
                  </a:lnTo>
                  <a:lnTo>
                    <a:pt x="393" y="1103"/>
                  </a:lnTo>
                  <a:lnTo>
                    <a:pt x="383" y="1110"/>
                  </a:lnTo>
                  <a:lnTo>
                    <a:pt x="374" y="1117"/>
                  </a:lnTo>
                  <a:lnTo>
                    <a:pt x="364" y="1126"/>
                  </a:lnTo>
                  <a:lnTo>
                    <a:pt x="355" y="1135"/>
                  </a:lnTo>
                  <a:lnTo>
                    <a:pt x="348" y="1144"/>
                  </a:lnTo>
                  <a:lnTo>
                    <a:pt x="339" y="1153"/>
                  </a:lnTo>
                  <a:lnTo>
                    <a:pt x="332" y="1163"/>
                  </a:lnTo>
                  <a:lnTo>
                    <a:pt x="324" y="1174"/>
                  </a:lnTo>
                  <a:lnTo>
                    <a:pt x="318" y="1185"/>
                  </a:lnTo>
                  <a:lnTo>
                    <a:pt x="312" y="1196"/>
                  </a:lnTo>
                  <a:lnTo>
                    <a:pt x="306" y="1207"/>
                  </a:lnTo>
                  <a:lnTo>
                    <a:pt x="301" y="1219"/>
                  </a:lnTo>
                  <a:close/>
                  <a:moveTo>
                    <a:pt x="2115" y="808"/>
                  </a:moveTo>
                  <a:lnTo>
                    <a:pt x="2103" y="835"/>
                  </a:lnTo>
                  <a:lnTo>
                    <a:pt x="2090" y="862"/>
                  </a:lnTo>
                  <a:lnTo>
                    <a:pt x="2076" y="888"/>
                  </a:lnTo>
                  <a:lnTo>
                    <a:pt x="2060" y="912"/>
                  </a:lnTo>
                  <a:lnTo>
                    <a:pt x="2044" y="937"/>
                  </a:lnTo>
                  <a:lnTo>
                    <a:pt x="2026" y="960"/>
                  </a:lnTo>
                  <a:lnTo>
                    <a:pt x="2007" y="982"/>
                  </a:lnTo>
                  <a:lnTo>
                    <a:pt x="1987" y="1003"/>
                  </a:lnTo>
                  <a:lnTo>
                    <a:pt x="1968" y="1023"/>
                  </a:lnTo>
                  <a:lnTo>
                    <a:pt x="1945" y="1041"/>
                  </a:lnTo>
                  <a:lnTo>
                    <a:pt x="1923" y="1059"/>
                  </a:lnTo>
                  <a:lnTo>
                    <a:pt x="1900" y="1076"/>
                  </a:lnTo>
                  <a:lnTo>
                    <a:pt x="1876" y="1091"/>
                  </a:lnTo>
                  <a:lnTo>
                    <a:pt x="1852" y="1105"/>
                  </a:lnTo>
                  <a:lnTo>
                    <a:pt x="1827" y="1119"/>
                  </a:lnTo>
                  <a:lnTo>
                    <a:pt x="1801" y="1130"/>
                  </a:lnTo>
                  <a:lnTo>
                    <a:pt x="1775" y="1141"/>
                  </a:lnTo>
                  <a:lnTo>
                    <a:pt x="1748" y="1149"/>
                  </a:lnTo>
                  <a:lnTo>
                    <a:pt x="1722" y="1158"/>
                  </a:lnTo>
                  <a:lnTo>
                    <a:pt x="1694" y="1165"/>
                  </a:lnTo>
                  <a:lnTo>
                    <a:pt x="1665" y="1170"/>
                  </a:lnTo>
                  <a:lnTo>
                    <a:pt x="1638" y="1174"/>
                  </a:lnTo>
                  <a:lnTo>
                    <a:pt x="1609" y="1177"/>
                  </a:lnTo>
                  <a:lnTo>
                    <a:pt x="1580" y="1178"/>
                  </a:lnTo>
                  <a:lnTo>
                    <a:pt x="1552" y="1178"/>
                  </a:lnTo>
                  <a:lnTo>
                    <a:pt x="1523" y="1176"/>
                  </a:lnTo>
                  <a:lnTo>
                    <a:pt x="1494" y="1174"/>
                  </a:lnTo>
                  <a:lnTo>
                    <a:pt x="1466" y="1169"/>
                  </a:lnTo>
                  <a:lnTo>
                    <a:pt x="1437" y="1163"/>
                  </a:lnTo>
                  <a:lnTo>
                    <a:pt x="1408" y="1155"/>
                  </a:lnTo>
                  <a:lnTo>
                    <a:pt x="1380" y="1146"/>
                  </a:lnTo>
                  <a:lnTo>
                    <a:pt x="1351" y="1136"/>
                  </a:lnTo>
                  <a:lnTo>
                    <a:pt x="1324" y="1124"/>
                  </a:lnTo>
                  <a:lnTo>
                    <a:pt x="1296" y="1111"/>
                  </a:lnTo>
                  <a:lnTo>
                    <a:pt x="1271" y="1096"/>
                  </a:lnTo>
                  <a:lnTo>
                    <a:pt x="1245" y="1081"/>
                  </a:lnTo>
                  <a:lnTo>
                    <a:pt x="1221" y="1064"/>
                  </a:lnTo>
                  <a:lnTo>
                    <a:pt x="1198" y="1047"/>
                  </a:lnTo>
                  <a:lnTo>
                    <a:pt x="1176" y="1028"/>
                  </a:lnTo>
                  <a:lnTo>
                    <a:pt x="1155" y="1008"/>
                  </a:lnTo>
                  <a:lnTo>
                    <a:pt x="1135" y="987"/>
                  </a:lnTo>
                  <a:lnTo>
                    <a:pt x="1116" y="966"/>
                  </a:lnTo>
                  <a:lnTo>
                    <a:pt x="1099" y="944"/>
                  </a:lnTo>
                  <a:lnTo>
                    <a:pt x="1082" y="921"/>
                  </a:lnTo>
                  <a:lnTo>
                    <a:pt x="1067" y="897"/>
                  </a:lnTo>
                  <a:lnTo>
                    <a:pt x="1053" y="873"/>
                  </a:lnTo>
                  <a:lnTo>
                    <a:pt x="1040" y="847"/>
                  </a:lnTo>
                  <a:lnTo>
                    <a:pt x="1028" y="822"/>
                  </a:lnTo>
                  <a:lnTo>
                    <a:pt x="1017" y="795"/>
                  </a:lnTo>
                  <a:lnTo>
                    <a:pt x="1008" y="769"/>
                  </a:lnTo>
                  <a:lnTo>
                    <a:pt x="1000" y="741"/>
                  </a:lnTo>
                  <a:lnTo>
                    <a:pt x="994" y="714"/>
                  </a:lnTo>
                  <a:lnTo>
                    <a:pt x="988" y="686"/>
                  </a:lnTo>
                  <a:lnTo>
                    <a:pt x="984" y="659"/>
                  </a:lnTo>
                  <a:lnTo>
                    <a:pt x="982" y="630"/>
                  </a:lnTo>
                  <a:lnTo>
                    <a:pt x="981" y="601"/>
                  </a:lnTo>
                  <a:lnTo>
                    <a:pt x="981" y="573"/>
                  </a:lnTo>
                  <a:lnTo>
                    <a:pt x="982" y="544"/>
                  </a:lnTo>
                  <a:lnTo>
                    <a:pt x="985" y="514"/>
                  </a:lnTo>
                  <a:lnTo>
                    <a:pt x="989" y="485"/>
                  </a:lnTo>
                  <a:lnTo>
                    <a:pt x="995" y="457"/>
                  </a:lnTo>
                  <a:lnTo>
                    <a:pt x="1003" y="428"/>
                  </a:lnTo>
                  <a:lnTo>
                    <a:pt x="1011" y="399"/>
                  </a:lnTo>
                  <a:lnTo>
                    <a:pt x="1022" y="371"/>
                  </a:lnTo>
                  <a:lnTo>
                    <a:pt x="1033" y="343"/>
                  </a:lnTo>
                  <a:lnTo>
                    <a:pt x="1047" y="317"/>
                  </a:lnTo>
                  <a:lnTo>
                    <a:pt x="1061" y="290"/>
                  </a:lnTo>
                  <a:lnTo>
                    <a:pt x="1078" y="265"/>
                  </a:lnTo>
                  <a:lnTo>
                    <a:pt x="1094" y="242"/>
                  </a:lnTo>
                  <a:lnTo>
                    <a:pt x="1112" y="219"/>
                  </a:lnTo>
                  <a:lnTo>
                    <a:pt x="1131" y="197"/>
                  </a:lnTo>
                  <a:lnTo>
                    <a:pt x="1149" y="176"/>
                  </a:lnTo>
                  <a:lnTo>
                    <a:pt x="1170" y="156"/>
                  </a:lnTo>
                  <a:lnTo>
                    <a:pt x="1192" y="137"/>
                  </a:lnTo>
                  <a:lnTo>
                    <a:pt x="1214" y="119"/>
                  </a:lnTo>
                  <a:lnTo>
                    <a:pt x="1237" y="103"/>
                  </a:lnTo>
                  <a:lnTo>
                    <a:pt x="1261" y="87"/>
                  </a:lnTo>
                  <a:lnTo>
                    <a:pt x="1286" y="73"/>
                  </a:lnTo>
                  <a:lnTo>
                    <a:pt x="1310" y="60"/>
                  </a:lnTo>
                  <a:lnTo>
                    <a:pt x="1337" y="49"/>
                  </a:lnTo>
                  <a:lnTo>
                    <a:pt x="1362" y="38"/>
                  </a:lnTo>
                  <a:lnTo>
                    <a:pt x="1390" y="29"/>
                  </a:lnTo>
                  <a:lnTo>
                    <a:pt x="1416" y="20"/>
                  </a:lnTo>
                  <a:lnTo>
                    <a:pt x="1444" y="13"/>
                  </a:lnTo>
                  <a:lnTo>
                    <a:pt x="1471" y="8"/>
                  </a:lnTo>
                  <a:lnTo>
                    <a:pt x="1500" y="5"/>
                  </a:lnTo>
                  <a:lnTo>
                    <a:pt x="1529" y="1"/>
                  </a:lnTo>
                  <a:lnTo>
                    <a:pt x="1557" y="0"/>
                  </a:lnTo>
                  <a:lnTo>
                    <a:pt x="1586" y="0"/>
                  </a:lnTo>
                  <a:lnTo>
                    <a:pt x="1615" y="2"/>
                  </a:lnTo>
                  <a:lnTo>
                    <a:pt x="1643" y="5"/>
                  </a:lnTo>
                  <a:lnTo>
                    <a:pt x="1672" y="9"/>
                  </a:lnTo>
                  <a:lnTo>
                    <a:pt x="1701" y="16"/>
                  </a:lnTo>
                  <a:lnTo>
                    <a:pt x="1729" y="23"/>
                  </a:lnTo>
                  <a:lnTo>
                    <a:pt x="1758" y="32"/>
                  </a:lnTo>
                  <a:lnTo>
                    <a:pt x="1787" y="42"/>
                  </a:lnTo>
                  <a:lnTo>
                    <a:pt x="1814" y="54"/>
                  </a:lnTo>
                  <a:lnTo>
                    <a:pt x="1842" y="67"/>
                  </a:lnTo>
                  <a:lnTo>
                    <a:pt x="1867" y="82"/>
                  </a:lnTo>
                  <a:lnTo>
                    <a:pt x="1893" y="97"/>
                  </a:lnTo>
                  <a:lnTo>
                    <a:pt x="1917" y="114"/>
                  </a:lnTo>
                  <a:lnTo>
                    <a:pt x="1940" y="131"/>
                  </a:lnTo>
                  <a:lnTo>
                    <a:pt x="1962" y="150"/>
                  </a:lnTo>
                  <a:lnTo>
                    <a:pt x="1983" y="170"/>
                  </a:lnTo>
                  <a:lnTo>
                    <a:pt x="2003" y="191"/>
                  </a:lnTo>
                  <a:lnTo>
                    <a:pt x="2022" y="212"/>
                  </a:lnTo>
                  <a:lnTo>
                    <a:pt x="2039" y="234"/>
                  </a:lnTo>
                  <a:lnTo>
                    <a:pt x="2056" y="257"/>
                  </a:lnTo>
                  <a:lnTo>
                    <a:pt x="2070" y="281"/>
                  </a:lnTo>
                  <a:lnTo>
                    <a:pt x="2084" y="306"/>
                  </a:lnTo>
                  <a:lnTo>
                    <a:pt x="2098" y="331"/>
                  </a:lnTo>
                  <a:lnTo>
                    <a:pt x="2110" y="356"/>
                  </a:lnTo>
                  <a:lnTo>
                    <a:pt x="2120" y="383"/>
                  </a:lnTo>
                  <a:lnTo>
                    <a:pt x="2130" y="409"/>
                  </a:lnTo>
                  <a:lnTo>
                    <a:pt x="2137" y="437"/>
                  </a:lnTo>
                  <a:lnTo>
                    <a:pt x="2144" y="465"/>
                  </a:lnTo>
                  <a:lnTo>
                    <a:pt x="2149" y="492"/>
                  </a:lnTo>
                  <a:lnTo>
                    <a:pt x="2154" y="520"/>
                  </a:lnTo>
                  <a:lnTo>
                    <a:pt x="2156" y="548"/>
                  </a:lnTo>
                  <a:lnTo>
                    <a:pt x="2157" y="577"/>
                  </a:lnTo>
                  <a:lnTo>
                    <a:pt x="2157" y="606"/>
                  </a:lnTo>
                  <a:lnTo>
                    <a:pt x="2156" y="634"/>
                  </a:lnTo>
                  <a:lnTo>
                    <a:pt x="2153" y="663"/>
                  </a:lnTo>
                  <a:lnTo>
                    <a:pt x="2148" y="693"/>
                  </a:lnTo>
                  <a:lnTo>
                    <a:pt x="2143" y="721"/>
                  </a:lnTo>
                  <a:lnTo>
                    <a:pt x="2135" y="750"/>
                  </a:lnTo>
                  <a:lnTo>
                    <a:pt x="2126" y="779"/>
                  </a:lnTo>
                  <a:lnTo>
                    <a:pt x="2115" y="808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57" name="Freeform 11"/>
            <p:cNvSpPr>
              <a:spLocks noEditPoints="1"/>
            </p:cNvSpPr>
            <p:nvPr/>
          </p:nvSpPr>
          <p:spPr bwMode="auto">
            <a:xfrm>
              <a:off x="4770876" y="533623"/>
              <a:ext cx="345586" cy="309973"/>
            </a:xfrm>
            <a:custGeom>
              <a:avLst/>
              <a:gdLst>
                <a:gd name="T0" fmla="*/ 2147483646 w 3144"/>
                <a:gd name="T1" fmla="*/ 2147483646 h 2820"/>
                <a:gd name="T2" fmla="*/ 2147483646 w 3144"/>
                <a:gd name="T3" fmla="*/ 2147483646 h 2820"/>
                <a:gd name="T4" fmla="*/ 2147483646 w 3144"/>
                <a:gd name="T5" fmla="*/ 2147483646 h 2820"/>
                <a:gd name="T6" fmla="*/ 2147483646 w 3144"/>
                <a:gd name="T7" fmla="*/ 2147483646 h 2820"/>
                <a:gd name="T8" fmla="*/ 2147483646 w 3144"/>
                <a:gd name="T9" fmla="*/ 2147483646 h 2820"/>
                <a:gd name="T10" fmla="*/ 2147483646 w 3144"/>
                <a:gd name="T11" fmla="*/ 2147483646 h 2820"/>
                <a:gd name="T12" fmla="*/ 2147483646 w 3144"/>
                <a:gd name="T13" fmla="*/ 2147483646 h 2820"/>
                <a:gd name="T14" fmla="*/ 2147483646 w 3144"/>
                <a:gd name="T15" fmla="*/ 2147483646 h 2820"/>
                <a:gd name="T16" fmla="*/ 2147483646 w 3144"/>
                <a:gd name="T17" fmla="*/ 2147483646 h 2820"/>
                <a:gd name="T18" fmla="*/ 2147483646 w 3144"/>
                <a:gd name="T19" fmla="*/ 2147483646 h 2820"/>
                <a:gd name="T20" fmla="*/ 2147483646 w 3144"/>
                <a:gd name="T21" fmla="*/ 2147483646 h 2820"/>
                <a:gd name="T22" fmla="*/ 2147483646 w 3144"/>
                <a:gd name="T23" fmla="*/ 2147483646 h 2820"/>
                <a:gd name="T24" fmla="*/ 2147483646 w 3144"/>
                <a:gd name="T25" fmla="*/ 2147483646 h 2820"/>
                <a:gd name="T26" fmla="*/ 2147483646 w 3144"/>
                <a:gd name="T27" fmla="*/ 2147483646 h 2820"/>
                <a:gd name="T28" fmla="*/ 2147483646 w 3144"/>
                <a:gd name="T29" fmla="*/ 2147483646 h 2820"/>
                <a:gd name="T30" fmla="*/ 2147483646 w 3144"/>
                <a:gd name="T31" fmla="*/ 2147483646 h 2820"/>
                <a:gd name="T32" fmla="*/ 2147483646 w 3144"/>
                <a:gd name="T33" fmla="*/ 2147483646 h 2820"/>
                <a:gd name="T34" fmla="*/ 2147483646 w 3144"/>
                <a:gd name="T35" fmla="*/ 2147483646 h 2820"/>
                <a:gd name="T36" fmla="*/ 2147483646 w 3144"/>
                <a:gd name="T37" fmla="*/ 2147483646 h 2820"/>
                <a:gd name="T38" fmla="*/ 2147483646 w 3144"/>
                <a:gd name="T39" fmla="*/ 2147483646 h 2820"/>
                <a:gd name="T40" fmla="*/ 2147483646 w 3144"/>
                <a:gd name="T41" fmla="*/ 2147483646 h 2820"/>
                <a:gd name="T42" fmla="*/ 2147483646 w 3144"/>
                <a:gd name="T43" fmla="*/ 2147483646 h 2820"/>
                <a:gd name="T44" fmla="*/ 2147483646 w 3144"/>
                <a:gd name="T45" fmla="*/ 2147483646 h 2820"/>
                <a:gd name="T46" fmla="*/ 2147483646 w 3144"/>
                <a:gd name="T47" fmla="*/ 2147483646 h 2820"/>
                <a:gd name="T48" fmla="*/ 2147483646 w 3144"/>
                <a:gd name="T49" fmla="*/ 2147483646 h 2820"/>
                <a:gd name="T50" fmla="*/ 2147483646 w 3144"/>
                <a:gd name="T51" fmla="*/ 2147483646 h 2820"/>
                <a:gd name="T52" fmla="*/ 2147483646 w 3144"/>
                <a:gd name="T53" fmla="*/ 2147483646 h 2820"/>
                <a:gd name="T54" fmla="*/ 2147483646 w 3144"/>
                <a:gd name="T55" fmla="*/ 2147483646 h 2820"/>
                <a:gd name="T56" fmla="*/ 2147483646 w 3144"/>
                <a:gd name="T57" fmla="*/ 2147483646 h 2820"/>
                <a:gd name="T58" fmla="*/ 2147483646 w 3144"/>
                <a:gd name="T59" fmla="*/ 2147483646 h 2820"/>
                <a:gd name="T60" fmla="*/ 2147483646 w 3144"/>
                <a:gd name="T61" fmla="*/ 2147483646 h 2820"/>
                <a:gd name="T62" fmla="*/ 2147483646 w 3144"/>
                <a:gd name="T63" fmla="*/ 2147483646 h 2820"/>
                <a:gd name="T64" fmla="*/ 2147483646 w 3144"/>
                <a:gd name="T65" fmla="*/ 2147483646 h 2820"/>
                <a:gd name="T66" fmla="*/ 2147483646 w 3144"/>
                <a:gd name="T67" fmla="*/ 2147483646 h 2820"/>
                <a:gd name="T68" fmla="*/ 2147483646 w 3144"/>
                <a:gd name="T69" fmla="*/ 2147483646 h 2820"/>
                <a:gd name="T70" fmla="*/ 2147483646 w 3144"/>
                <a:gd name="T71" fmla="*/ 2147483646 h 2820"/>
                <a:gd name="T72" fmla="*/ 2147483646 w 3144"/>
                <a:gd name="T73" fmla="*/ 2147483646 h 2820"/>
                <a:gd name="T74" fmla="*/ 2147483646 w 3144"/>
                <a:gd name="T75" fmla="*/ 2147483646 h 2820"/>
                <a:gd name="T76" fmla="*/ 2147483646 w 3144"/>
                <a:gd name="T77" fmla="*/ 2147483646 h 2820"/>
                <a:gd name="T78" fmla="*/ 2147483646 w 3144"/>
                <a:gd name="T79" fmla="*/ 2147483646 h 2820"/>
                <a:gd name="T80" fmla="*/ 2147483646 w 3144"/>
                <a:gd name="T81" fmla="*/ 2147483646 h 2820"/>
                <a:gd name="T82" fmla="*/ 2147483646 w 3144"/>
                <a:gd name="T83" fmla="*/ 2147483646 h 2820"/>
                <a:gd name="T84" fmla="*/ 2147483646 w 3144"/>
                <a:gd name="T85" fmla="*/ 2147483646 h 2820"/>
                <a:gd name="T86" fmla="*/ 2147483646 w 3144"/>
                <a:gd name="T87" fmla="*/ 2147483646 h 2820"/>
                <a:gd name="T88" fmla="*/ 2147483646 w 3144"/>
                <a:gd name="T89" fmla="*/ 2147483646 h 2820"/>
                <a:gd name="T90" fmla="*/ 2147483646 w 3144"/>
                <a:gd name="T91" fmla="*/ 2147483646 h 2820"/>
                <a:gd name="T92" fmla="*/ 584345146 w 3144"/>
                <a:gd name="T93" fmla="*/ 2147483646 h 2820"/>
                <a:gd name="T94" fmla="*/ 1605632127 w 3144"/>
                <a:gd name="T95" fmla="*/ 2147483646 h 2820"/>
                <a:gd name="T96" fmla="*/ 2147483646 w 3144"/>
                <a:gd name="T97" fmla="*/ 2147483646 h 2820"/>
                <a:gd name="T98" fmla="*/ 2147483646 w 3144"/>
                <a:gd name="T99" fmla="*/ 2147483646 h 2820"/>
                <a:gd name="T100" fmla="*/ 2147483646 w 3144"/>
                <a:gd name="T101" fmla="*/ 2147483646 h 2820"/>
                <a:gd name="T102" fmla="*/ 2147483646 w 3144"/>
                <a:gd name="T103" fmla="*/ 1459565688 h 2820"/>
                <a:gd name="T104" fmla="*/ 2147483646 w 3144"/>
                <a:gd name="T105" fmla="*/ 292174065 h 2820"/>
                <a:gd name="T106" fmla="*/ 2147483646 w 3144"/>
                <a:gd name="T107" fmla="*/ 2147483646 h 2820"/>
                <a:gd name="T108" fmla="*/ 2147483646 w 3144"/>
                <a:gd name="T109" fmla="*/ 2147483646 h 28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144" h="2820">
                  <a:moveTo>
                    <a:pt x="802" y="1987"/>
                  </a:moveTo>
                  <a:lnTo>
                    <a:pt x="1243" y="2351"/>
                  </a:lnTo>
                  <a:lnTo>
                    <a:pt x="1254" y="2359"/>
                  </a:lnTo>
                  <a:lnTo>
                    <a:pt x="1264" y="2367"/>
                  </a:lnTo>
                  <a:lnTo>
                    <a:pt x="1275" y="2373"/>
                  </a:lnTo>
                  <a:lnTo>
                    <a:pt x="1286" y="2380"/>
                  </a:lnTo>
                  <a:lnTo>
                    <a:pt x="1297" y="2386"/>
                  </a:lnTo>
                  <a:lnTo>
                    <a:pt x="1309" y="2390"/>
                  </a:lnTo>
                  <a:lnTo>
                    <a:pt x="1320" y="2394"/>
                  </a:lnTo>
                  <a:lnTo>
                    <a:pt x="1332" y="2399"/>
                  </a:lnTo>
                  <a:lnTo>
                    <a:pt x="1345" y="2402"/>
                  </a:lnTo>
                  <a:lnTo>
                    <a:pt x="1357" y="2404"/>
                  </a:lnTo>
                  <a:lnTo>
                    <a:pt x="1369" y="2407"/>
                  </a:lnTo>
                  <a:lnTo>
                    <a:pt x="1381" y="2408"/>
                  </a:lnTo>
                  <a:lnTo>
                    <a:pt x="1393" y="2409"/>
                  </a:lnTo>
                  <a:lnTo>
                    <a:pt x="1405" y="2409"/>
                  </a:lnTo>
                  <a:lnTo>
                    <a:pt x="1417" y="2409"/>
                  </a:lnTo>
                  <a:lnTo>
                    <a:pt x="1430" y="2408"/>
                  </a:lnTo>
                  <a:lnTo>
                    <a:pt x="1442" y="2407"/>
                  </a:lnTo>
                  <a:lnTo>
                    <a:pt x="1454" y="2404"/>
                  </a:lnTo>
                  <a:lnTo>
                    <a:pt x="1466" y="2401"/>
                  </a:lnTo>
                  <a:lnTo>
                    <a:pt x="1477" y="2399"/>
                  </a:lnTo>
                  <a:lnTo>
                    <a:pt x="1489" y="2394"/>
                  </a:lnTo>
                  <a:lnTo>
                    <a:pt x="1500" y="2390"/>
                  </a:lnTo>
                  <a:lnTo>
                    <a:pt x="1512" y="2386"/>
                  </a:lnTo>
                  <a:lnTo>
                    <a:pt x="1523" y="2380"/>
                  </a:lnTo>
                  <a:lnTo>
                    <a:pt x="1533" y="2375"/>
                  </a:lnTo>
                  <a:lnTo>
                    <a:pt x="1544" y="2368"/>
                  </a:lnTo>
                  <a:lnTo>
                    <a:pt x="1554" y="2360"/>
                  </a:lnTo>
                  <a:lnTo>
                    <a:pt x="1564" y="2352"/>
                  </a:lnTo>
                  <a:lnTo>
                    <a:pt x="1574" y="2345"/>
                  </a:lnTo>
                  <a:lnTo>
                    <a:pt x="1584" y="2336"/>
                  </a:lnTo>
                  <a:lnTo>
                    <a:pt x="1593" y="2326"/>
                  </a:lnTo>
                  <a:lnTo>
                    <a:pt x="1600" y="2317"/>
                  </a:lnTo>
                  <a:lnTo>
                    <a:pt x="1663" y="2241"/>
                  </a:lnTo>
                  <a:lnTo>
                    <a:pt x="2295" y="2763"/>
                  </a:lnTo>
                  <a:lnTo>
                    <a:pt x="2305" y="2770"/>
                  </a:lnTo>
                  <a:lnTo>
                    <a:pt x="2316" y="2778"/>
                  </a:lnTo>
                  <a:lnTo>
                    <a:pt x="2327" y="2785"/>
                  </a:lnTo>
                  <a:lnTo>
                    <a:pt x="2338" y="2791"/>
                  </a:lnTo>
                  <a:lnTo>
                    <a:pt x="2349" y="2797"/>
                  </a:lnTo>
                  <a:lnTo>
                    <a:pt x="2360" y="2801"/>
                  </a:lnTo>
                  <a:lnTo>
                    <a:pt x="2372" y="2806"/>
                  </a:lnTo>
                  <a:lnTo>
                    <a:pt x="2385" y="2810"/>
                  </a:lnTo>
                  <a:lnTo>
                    <a:pt x="2397" y="2813"/>
                  </a:lnTo>
                  <a:lnTo>
                    <a:pt x="2408" y="2816"/>
                  </a:lnTo>
                  <a:lnTo>
                    <a:pt x="2420" y="2818"/>
                  </a:lnTo>
                  <a:lnTo>
                    <a:pt x="2432" y="2819"/>
                  </a:lnTo>
                  <a:lnTo>
                    <a:pt x="2445" y="2820"/>
                  </a:lnTo>
                  <a:lnTo>
                    <a:pt x="2457" y="2820"/>
                  </a:lnTo>
                  <a:lnTo>
                    <a:pt x="2469" y="2820"/>
                  </a:lnTo>
                  <a:lnTo>
                    <a:pt x="2482" y="2819"/>
                  </a:lnTo>
                  <a:lnTo>
                    <a:pt x="2494" y="2818"/>
                  </a:lnTo>
                  <a:lnTo>
                    <a:pt x="2506" y="2816"/>
                  </a:lnTo>
                  <a:lnTo>
                    <a:pt x="2517" y="2813"/>
                  </a:lnTo>
                  <a:lnTo>
                    <a:pt x="2529" y="2810"/>
                  </a:lnTo>
                  <a:lnTo>
                    <a:pt x="2541" y="2806"/>
                  </a:lnTo>
                  <a:lnTo>
                    <a:pt x="2552" y="2801"/>
                  </a:lnTo>
                  <a:lnTo>
                    <a:pt x="2563" y="2797"/>
                  </a:lnTo>
                  <a:lnTo>
                    <a:pt x="2575" y="2791"/>
                  </a:lnTo>
                  <a:lnTo>
                    <a:pt x="2585" y="2786"/>
                  </a:lnTo>
                  <a:lnTo>
                    <a:pt x="2596" y="2779"/>
                  </a:lnTo>
                  <a:lnTo>
                    <a:pt x="2606" y="2772"/>
                  </a:lnTo>
                  <a:lnTo>
                    <a:pt x="2616" y="2764"/>
                  </a:lnTo>
                  <a:lnTo>
                    <a:pt x="2626" y="2756"/>
                  </a:lnTo>
                  <a:lnTo>
                    <a:pt x="2636" y="2747"/>
                  </a:lnTo>
                  <a:lnTo>
                    <a:pt x="2645" y="2737"/>
                  </a:lnTo>
                  <a:lnTo>
                    <a:pt x="2652" y="2729"/>
                  </a:lnTo>
                  <a:lnTo>
                    <a:pt x="3087" y="2201"/>
                  </a:lnTo>
                  <a:lnTo>
                    <a:pt x="3095" y="2191"/>
                  </a:lnTo>
                  <a:lnTo>
                    <a:pt x="3102" y="2180"/>
                  </a:lnTo>
                  <a:lnTo>
                    <a:pt x="3109" y="2171"/>
                  </a:lnTo>
                  <a:lnTo>
                    <a:pt x="3115" y="2159"/>
                  </a:lnTo>
                  <a:lnTo>
                    <a:pt x="3121" y="2147"/>
                  </a:lnTo>
                  <a:lnTo>
                    <a:pt x="3126" y="2136"/>
                  </a:lnTo>
                  <a:lnTo>
                    <a:pt x="3130" y="2124"/>
                  </a:lnTo>
                  <a:lnTo>
                    <a:pt x="3134" y="2113"/>
                  </a:lnTo>
                  <a:lnTo>
                    <a:pt x="3137" y="2101"/>
                  </a:lnTo>
                  <a:lnTo>
                    <a:pt x="3140" y="2089"/>
                  </a:lnTo>
                  <a:lnTo>
                    <a:pt x="3142" y="2077"/>
                  </a:lnTo>
                  <a:lnTo>
                    <a:pt x="3143" y="2065"/>
                  </a:lnTo>
                  <a:lnTo>
                    <a:pt x="3144" y="2053"/>
                  </a:lnTo>
                  <a:lnTo>
                    <a:pt x="3144" y="2040"/>
                  </a:lnTo>
                  <a:lnTo>
                    <a:pt x="3144" y="2028"/>
                  </a:lnTo>
                  <a:lnTo>
                    <a:pt x="3143" y="2016"/>
                  </a:lnTo>
                  <a:lnTo>
                    <a:pt x="3142" y="2004"/>
                  </a:lnTo>
                  <a:lnTo>
                    <a:pt x="3140" y="1992"/>
                  </a:lnTo>
                  <a:lnTo>
                    <a:pt x="3137" y="1980"/>
                  </a:lnTo>
                  <a:lnTo>
                    <a:pt x="3133" y="1968"/>
                  </a:lnTo>
                  <a:lnTo>
                    <a:pt x="3130" y="1957"/>
                  </a:lnTo>
                  <a:lnTo>
                    <a:pt x="3126" y="1944"/>
                  </a:lnTo>
                  <a:lnTo>
                    <a:pt x="3121" y="1933"/>
                  </a:lnTo>
                  <a:lnTo>
                    <a:pt x="3116" y="1922"/>
                  </a:lnTo>
                  <a:lnTo>
                    <a:pt x="3109" y="1911"/>
                  </a:lnTo>
                  <a:lnTo>
                    <a:pt x="3102" y="1901"/>
                  </a:lnTo>
                  <a:lnTo>
                    <a:pt x="3096" y="1890"/>
                  </a:lnTo>
                  <a:lnTo>
                    <a:pt x="3088" y="1880"/>
                  </a:lnTo>
                  <a:lnTo>
                    <a:pt x="3080" y="1871"/>
                  </a:lnTo>
                  <a:lnTo>
                    <a:pt x="3072" y="1862"/>
                  </a:lnTo>
                  <a:lnTo>
                    <a:pt x="3062" y="1853"/>
                  </a:lnTo>
                  <a:lnTo>
                    <a:pt x="3052" y="1844"/>
                  </a:lnTo>
                  <a:lnTo>
                    <a:pt x="2417" y="1320"/>
                  </a:lnTo>
                  <a:lnTo>
                    <a:pt x="2478" y="1245"/>
                  </a:lnTo>
                  <a:lnTo>
                    <a:pt x="2486" y="1235"/>
                  </a:lnTo>
                  <a:lnTo>
                    <a:pt x="2494" y="1224"/>
                  </a:lnTo>
                  <a:lnTo>
                    <a:pt x="2500" y="1213"/>
                  </a:lnTo>
                  <a:lnTo>
                    <a:pt x="2507" y="1202"/>
                  </a:lnTo>
                  <a:lnTo>
                    <a:pt x="2512" y="1191"/>
                  </a:lnTo>
                  <a:lnTo>
                    <a:pt x="2518" y="1180"/>
                  </a:lnTo>
                  <a:lnTo>
                    <a:pt x="2522" y="1168"/>
                  </a:lnTo>
                  <a:lnTo>
                    <a:pt x="2526" y="1156"/>
                  </a:lnTo>
                  <a:lnTo>
                    <a:pt x="2529" y="1145"/>
                  </a:lnTo>
                  <a:lnTo>
                    <a:pt x="2531" y="1133"/>
                  </a:lnTo>
                  <a:lnTo>
                    <a:pt x="2533" y="1121"/>
                  </a:lnTo>
                  <a:lnTo>
                    <a:pt x="2534" y="1108"/>
                  </a:lnTo>
                  <a:lnTo>
                    <a:pt x="2536" y="1096"/>
                  </a:lnTo>
                  <a:lnTo>
                    <a:pt x="2536" y="1083"/>
                  </a:lnTo>
                  <a:lnTo>
                    <a:pt x="2536" y="1071"/>
                  </a:lnTo>
                  <a:lnTo>
                    <a:pt x="2534" y="1059"/>
                  </a:lnTo>
                  <a:lnTo>
                    <a:pt x="2533" y="1047"/>
                  </a:lnTo>
                  <a:lnTo>
                    <a:pt x="2531" y="1035"/>
                  </a:lnTo>
                  <a:lnTo>
                    <a:pt x="2529" y="1024"/>
                  </a:lnTo>
                  <a:lnTo>
                    <a:pt x="2526" y="1011"/>
                  </a:lnTo>
                  <a:lnTo>
                    <a:pt x="2522" y="999"/>
                  </a:lnTo>
                  <a:lnTo>
                    <a:pt x="2518" y="988"/>
                  </a:lnTo>
                  <a:lnTo>
                    <a:pt x="2512" y="977"/>
                  </a:lnTo>
                  <a:lnTo>
                    <a:pt x="2507" y="966"/>
                  </a:lnTo>
                  <a:lnTo>
                    <a:pt x="2501" y="955"/>
                  </a:lnTo>
                  <a:lnTo>
                    <a:pt x="2495" y="944"/>
                  </a:lnTo>
                  <a:lnTo>
                    <a:pt x="2488" y="934"/>
                  </a:lnTo>
                  <a:lnTo>
                    <a:pt x="2480" y="924"/>
                  </a:lnTo>
                  <a:lnTo>
                    <a:pt x="2472" y="914"/>
                  </a:lnTo>
                  <a:lnTo>
                    <a:pt x="2463" y="904"/>
                  </a:lnTo>
                  <a:lnTo>
                    <a:pt x="2454" y="896"/>
                  </a:lnTo>
                  <a:lnTo>
                    <a:pt x="2444" y="888"/>
                  </a:lnTo>
                  <a:lnTo>
                    <a:pt x="2006" y="527"/>
                  </a:lnTo>
                  <a:lnTo>
                    <a:pt x="1996" y="518"/>
                  </a:lnTo>
                  <a:lnTo>
                    <a:pt x="1985" y="512"/>
                  </a:lnTo>
                  <a:lnTo>
                    <a:pt x="1974" y="504"/>
                  </a:lnTo>
                  <a:lnTo>
                    <a:pt x="1963" y="499"/>
                  </a:lnTo>
                  <a:lnTo>
                    <a:pt x="1952" y="493"/>
                  </a:lnTo>
                  <a:lnTo>
                    <a:pt x="1941" y="488"/>
                  </a:lnTo>
                  <a:lnTo>
                    <a:pt x="1929" y="483"/>
                  </a:lnTo>
                  <a:lnTo>
                    <a:pt x="1917" y="480"/>
                  </a:lnTo>
                  <a:lnTo>
                    <a:pt x="1906" y="476"/>
                  </a:lnTo>
                  <a:lnTo>
                    <a:pt x="1894" y="473"/>
                  </a:lnTo>
                  <a:lnTo>
                    <a:pt x="1882" y="472"/>
                  </a:lnTo>
                  <a:lnTo>
                    <a:pt x="1870" y="470"/>
                  </a:lnTo>
                  <a:lnTo>
                    <a:pt x="1857" y="470"/>
                  </a:lnTo>
                  <a:lnTo>
                    <a:pt x="1844" y="469"/>
                  </a:lnTo>
                  <a:lnTo>
                    <a:pt x="1832" y="470"/>
                  </a:lnTo>
                  <a:lnTo>
                    <a:pt x="1820" y="470"/>
                  </a:lnTo>
                  <a:lnTo>
                    <a:pt x="1808" y="472"/>
                  </a:lnTo>
                  <a:lnTo>
                    <a:pt x="1796" y="473"/>
                  </a:lnTo>
                  <a:lnTo>
                    <a:pt x="1785" y="476"/>
                  </a:lnTo>
                  <a:lnTo>
                    <a:pt x="1772" y="480"/>
                  </a:lnTo>
                  <a:lnTo>
                    <a:pt x="1760" y="483"/>
                  </a:lnTo>
                  <a:lnTo>
                    <a:pt x="1749" y="488"/>
                  </a:lnTo>
                  <a:lnTo>
                    <a:pt x="1738" y="492"/>
                  </a:lnTo>
                  <a:lnTo>
                    <a:pt x="1727" y="497"/>
                  </a:lnTo>
                  <a:lnTo>
                    <a:pt x="1716" y="504"/>
                  </a:lnTo>
                  <a:lnTo>
                    <a:pt x="1705" y="511"/>
                  </a:lnTo>
                  <a:lnTo>
                    <a:pt x="1695" y="517"/>
                  </a:lnTo>
                  <a:lnTo>
                    <a:pt x="1685" y="525"/>
                  </a:lnTo>
                  <a:lnTo>
                    <a:pt x="1675" y="534"/>
                  </a:lnTo>
                  <a:lnTo>
                    <a:pt x="1666" y="543"/>
                  </a:lnTo>
                  <a:lnTo>
                    <a:pt x="1657" y="551"/>
                  </a:lnTo>
                  <a:lnTo>
                    <a:pt x="1649" y="561"/>
                  </a:lnTo>
                  <a:lnTo>
                    <a:pt x="768" y="1630"/>
                  </a:lnTo>
                  <a:lnTo>
                    <a:pt x="760" y="1641"/>
                  </a:lnTo>
                  <a:lnTo>
                    <a:pt x="752" y="1651"/>
                  </a:lnTo>
                  <a:lnTo>
                    <a:pt x="745" y="1662"/>
                  </a:lnTo>
                  <a:lnTo>
                    <a:pt x="739" y="1674"/>
                  </a:lnTo>
                  <a:lnTo>
                    <a:pt x="733" y="1685"/>
                  </a:lnTo>
                  <a:lnTo>
                    <a:pt x="728" y="1696"/>
                  </a:lnTo>
                  <a:lnTo>
                    <a:pt x="724" y="1708"/>
                  </a:lnTo>
                  <a:lnTo>
                    <a:pt x="719" y="1721"/>
                  </a:lnTo>
                  <a:lnTo>
                    <a:pt x="716" y="1733"/>
                  </a:lnTo>
                  <a:lnTo>
                    <a:pt x="714" y="1745"/>
                  </a:lnTo>
                  <a:lnTo>
                    <a:pt x="712" y="1757"/>
                  </a:lnTo>
                  <a:lnTo>
                    <a:pt x="711" y="1769"/>
                  </a:lnTo>
                  <a:lnTo>
                    <a:pt x="709" y="1781"/>
                  </a:lnTo>
                  <a:lnTo>
                    <a:pt x="709" y="1793"/>
                  </a:lnTo>
                  <a:lnTo>
                    <a:pt x="709" y="1805"/>
                  </a:lnTo>
                  <a:lnTo>
                    <a:pt x="711" y="1818"/>
                  </a:lnTo>
                  <a:lnTo>
                    <a:pt x="712" y="1830"/>
                  </a:lnTo>
                  <a:lnTo>
                    <a:pt x="714" y="1841"/>
                  </a:lnTo>
                  <a:lnTo>
                    <a:pt x="717" y="1853"/>
                  </a:lnTo>
                  <a:lnTo>
                    <a:pt x="720" y="1865"/>
                  </a:lnTo>
                  <a:lnTo>
                    <a:pt x="724" y="1876"/>
                  </a:lnTo>
                  <a:lnTo>
                    <a:pt x="728" y="1888"/>
                  </a:lnTo>
                  <a:lnTo>
                    <a:pt x="734" y="1899"/>
                  </a:lnTo>
                  <a:lnTo>
                    <a:pt x="739" y="1910"/>
                  </a:lnTo>
                  <a:lnTo>
                    <a:pt x="745" y="1921"/>
                  </a:lnTo>
                  <a:lnTo>
                    <a:pt x="751" y="1931"/>
                  </a:lnTo>
                  <a:lnTo>
                    <a:pt x="759" y="1941"/>
                  </a:lnTo>
                  <a:lnTo>
                    <a:pt x="767" y="1951"/>
                  </a:lnTo>
                  <a:lnTo>
                    <a:pt x="774" y="1961"/>
                  </a:lnTo>
                  <a:lnTo>
                    <a:pt x="783" y="1970"/>
                  </a:lnTo>
                  <a:lnTo>
                    <a:pt x="792" y="1980"/>
                  </a:lnTo>
                  <a:lnTo>
                    <a:pt x="802" y="1987"/>
                  </a:lnTo>
                  <a:close/>
                  <a:moveTo>
                    <a:pt x="963" y="134"/>
                  </a:moveTo>
                  <a:lnTo>
                    <a:pt x="986" y="153"/>
                  </a:lnTo>
                  <a:lnTo>
                    <a:pt x="1008" y="174"/>
                  </a:lnTo>
                  <a:lnTo>
                    <a:pt x="1028" y="196"/>
                  </a:lnTo>
                  <a:lnTo>
                    <a:pt x="1047" y="218"/>
                  </a:lnTo>
                  <a:lnTo>
                    <a:pt x="1066" y="242"/>
                  </a:lnTo>
                  <a:lnTo>
                    <a:pt x="1082" y="266"/>
                  </a:lnTo>
                  <a:lnTo>
                    <a:pt x="1096" y="290"/>
                  </a:lnTo>
                  <a:lnTo>
                    <a:pt x="1111" y="315"/>
                  </a:lnTo>
                  <a:lnTo>
                    <a:pt x="1124" y="341"/>
                  </a:lnTo>
                  <a:lnTo>
                    <a:pt x="1135" y="367"/>
                  </a:lnTo>
                  <a:lnTo>
                    <a:pt x="1145" y="394"/>
                  </a:lnTo>
                  <a:lnTo>
                    <a:pt x="1154" y="421"/>
                  </a:lnTo>
                  <a:lnTo>
                    <a:pt x="1160" y="448"/>
                  </a:lnTo>
                  <a:lnTo>
                    <a:pt x="1167" y="475"/>
                  </a:lnTo>
                  <a:lnTo>
                    <a:pt x="1171" y="504"/>
                  </a:lnTo>
                  <a:lnTo>
                    <a:pt x="1175" y="532"/>
                  </a:lnTo>
                  <a:lnTo>
                    <a:pt x="1177" y="560"/>
                  </a:lnTo>
                  <a:lnTo>
                    <a:pt x="1178" y="588"/>
                  </a:lnTo>
                  <a:lnTo>
                    <a:pt x="1177" y="617"/>
                  </a:lnTo>
                  <a:lnTo>
                    <a:pt x="1175" y="644"/>
                  </a:lnTo>
                  <a:lnTo>
                    <a:pt x="1171" y="673"/>
                  </a:lnTo>
                  <a:lnTo>
                    <a:pt x="1167" y="700"/>
                  </a:lnTo>
                  <a:lnTo>
                    <a:pt x="1160" y="729"/>
                  </a:lnTo>
                  <a:lnTo>
                    <a:pt x="1154" y="757"/>
                  </a:lnTo>
                  <a:lnTo>
                    <a:pt x="1145" y="784"/>
                  </a:lnTo>
                  <a:lnTo>
                    <a:pt x="1134" y="811"/>
                  </a:lnTo>
                  <a:lnTo>
                    <a:pt x="1123" y="837"/>
                  </a:lnTo>
                  <a:lnTo>
                    <a:pt x="1110" y="864"/>
                  </a:lnTo>
                  <a:lnTo>
                    <a:pt x="1095" y="889"/>
                  </a:lnTo>
                  <a:lnTo>
                    <a:pt x="1080" y="914"/>
                  </a:lnTo>
                  <a:lnTo>
                    <a:pt x="1062" y="939"/>
                  </a:lnTo>
                  <a:lnTo>
                    <a:pt x="1044" y="963"/>
                  </a:lnTo>
                  <a:lnTo>
                    <a:pt x="1024" y="985"/>
                  </a:lnTo>
                  <a:lnTo>
                    <a:pt x="1003" y="1007"/>
                  </a:lnTo>
                  <a:lnTo>
                    <a:pt x="982" y="1028"/>
                  </a:lnTo>
                  <a:lnTo>
                    <a:pt x="959" y="1047"/>
                  </a:lnTo>
                  <a:lnTo>
                    <a:pt x="935" y="1064"/>
                  </a:lnTo>
                  <a:lnTo>
                    <a:pt x="912" y="1081"/>
                  </a:lnTo>
                  <a:lnTo>
                    <a:pt x="887" y="1096"/>
                  </a:lnTo>
                  <a:lnTo>
                    <a:pt x="862" y="1110"/>
                  </a:lnTo>
                  <a:lnTo>
                    <a:pt x="836" y="1123"/>
                  </a:lnTo>
                  <a:lnTo>
                    <a:pt x="810" y="1134"/>
                  </a:lnTo>
                  <a:lnTo>
                    <a:pt x="783" y="1144"/>
                  </a:lnTo>
                  <a:lnTo>
                    <a:pt x="757" y="1153"/>
                  </a:lnTo>
                  <a:lnTo>
                    <a:pt x="729" y="1160"/>
                  </a:lnTo>
                  <a:lnTo>
                    <a:pt x="702" y="1166"/>
                  </a:lnTo>
                  <a:lnTo>
                    <a:pt x="674" y="1171"/>
                  </a:lnTo>
                  <a:lnTo>
                    <a:pt x="645" y="1175"/>
                  </a:lnTo>
                  <a:lnTo>
                    <a:pt x="618" y="1176"/>
                  </a:lnTo>
                  <a:lnTo>
                    <a:pt x="589" y="1177"/>
                  </a:lnTo>
                  <a:lnTo>
                    <a:pt x="561" y="1177"/>
                  </a:lnTo>
                  <a:lnTo>
                    <a:pt x="533" y="1175"/>
                  </a:lnTo>
                  <a:lnTo>
                    <a:pt x="504" y="1171"/>
                  </a:lnTo>
                  <a:lnTo>
                    <a:pt x="477" y="1166"/>
                  </a:lnTo>
                  <a:lnTo>
                    <a:pt x="449" y="1160"/>
                  </a:lnTo>
                  <a:lnTo>
                    <a:pt x="422" y="1153"/>
                  </a:lnTo>
                  <a:lnTo>
                    <a:pt x="394" y="1144"/>
                  </a:lnTo>
                  <a:lnTo>
                    <a:pt x="366" y="1134"/>
                  </a:lnTo>
                  <a:lnTo>
                    <a:pt x="340" y="1122"/>
                  </a:lnTo>
                  <a:lnTo>
                    <a:pt x="314" y="1108"/>
                  </a:lnTo>
                  <a:lnTo>
                    <a:pt x="288" y="1094"/>
                  </a:lnTo>
                  <a:lnTo>
                    <a:pt x="263" y="1079"/>
                  </a:lnTo>
                  <a:lnTo>
                    <a:pt x="239" y="1061"/>
                  </a:lnTo>
                  <a:lnTo>
                    <a:pt x="215" y="1042"/>
                  </a:lnTo>
                  <a:lnTo>
                    <a:pt x="192" y="1022"/>
                  </a:lnTo>
                  <a:lnTo>
                    <a:pt x="170" y="1001"/>
                  </a:lnTo>
                  <a:lnTo>
                    <a:pt x="150" y="981"/>
                  </a:lnTo>
                  <a:lnTo>
                    <a:pt x="130" y="957"/>
                  </a:lnTo>
                  <a:lnTo>
                    <a:pt x="113" y="934"/>
                  </a:lnTo>
                  <a:lnTo>
                    <a:pt x="96" y="911"/>
                  </a:lnTo>
                  <a:lnTo>
                    <a:pt x="82" y="887"/>
                  </a:lnTo>
                  <a:lnTo>
                    <a:pt x="68" y="861"/>
                  </a:lnTo>
                  <a:lnTo>
                    <a:pt x="54" y="835"/>
                  </a:lnTo>
                  <a:lnTo>
                    <a:pt x="43" y="810"/>
                  </a:lnTo>
                  <a:lnTo>
                    <a:pt x="33" y="783"/>
                  </a:lnTo>
                  <a:lnTo>
                    <a:pt x="25" y="756"/>
                  </a:lnTo>
                  <a:lnTo>
                    <a:pt x="18" y="728"/>
                  </a:lnTo>
                  <a:lnTo>
                    <a:pt x="11" y="700"/>
                  </a:lnTo>
                  <a:lnTo>
                    <a:pt x="7" y="673"/>
                  </a:lnTo>
                  <a:lnTo>
                    <a:pt x="4" y="645"/>
                  </a:lnTo>
                  <a:lnTo>
                    <a:pt x="1" y="617"/>
                  </a:lnTo>
                  <a:lnTo>
                    <a:pt x="0" y="588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7" y="504"/>
                  </a:lnTo>
                  <a:lnTo>
                    <a:pt x="11" y="475"/>
                  </a:lnTo>
                  <a:lnTo>
                    <a:pt x="18" y="448"/>
                  </a:lnTo>
                  <a:lnTo>
                    <a:pt x="25" y="420"/>
                  </a:lnTo>
                  <a:lnTo>
                    <a:pt x="33" y="393"/>
                  </a:lnTo>
                  <a:lnTo>
                    <a:pt x="44" y="366"/>
                  </a:lnTo>
                  <a:lnTo>
                    <a:pt x="55" y="340"/>
                  </a:lnTo>
                  <a:lnTo>
                    <a:pt x="69" y="313"/>
                  </a:lnTo>
                  <a:lnTo>
                    <a:pt x="83" y="288"/>
                  </a:lnTo>
                  <a:lnTo>
                    <a:pt x="100" y="263"/>
                  </a:lnTo>
                  <a:lnTo>
                    <a:pt x="116" y="238"/>
                  </a:lnTo>
                  <a:lnTo>
                    <a:pt x="135" y="214"/>
                  </a:lnTo>
                  <a:lnTo>
                    <a:pt x="155" y="191"/>
                  </a:lnTo>
                  <a:lnTo>
                    <a:pt x="176" y="169"/>
                  </a:lnTo>
                  <a:lnTo>
                    <a:pt x="198" y="149"/>
                  </a:lnTo>
                  <a:lnTo>
                    <a:pt x="220" y="130"/>
                  </a:lnTo>
                  <a:lnTo>
                    <a:pt x="243" y="113"/>
                  </a:lnTo>
                  <a:lnTo>
                    <a:pt x="267" y="96"/>
                  </a:lnTo>
                  <a:lnTo>
                    <a:pt x="291" y="81"/>
                  </a:lnTo>
                  <a:lnTo>
                    <a:pt x="317" y="66"/>
                  </a:lnTo>
                  <a:lnTo>
                    <a:pt x="342" y="54"/>
                  </a:lnTo>
                  <a:lnTo>
                    <a:pt x="369" y="42"/>
                  </a:lnTo>
                  <a:lnTo>
                    <a:pt x="395" y="32"/>
                  </a:lnTo>
                  <a:lnTo>
                    <a:pt x="422" y="24"/>
                  </a:lnTo>
                  <a:lnTo>
                    <a:pt x="449" y="17"/>
                  </a:lnTo>
                  <a:lnTo>
                    <a:pt x="477" y="10"/>
                  </a:lnTo>
                  <a:lnTo>
                    <a:pt x="504" y="6"/>
                  </a:lnTo>
                  <a:lnTo>
                    <a:pt x="533" y="2"/>
                  </a:lnTo>
                  <a:lnTo>
                    <a:pt x="561" y="0"/>
                  </a:lnTo>
                  <a:lnTo>
                    <a:pt x="589" y="0"/>
                  </a:lnTo>
                  <a:lnTo>
                    <a:pt x="617" y="0"/>
                  </a:lnTo>
                  <a:lnTo>
                    <a:pt x="645" y="2"/>
                  </a:lnTo>
                  <a:lnTo>
                    <a:pt x="674" y="6"/>
                  </a:lnTo>
                  <a:lnTo>
                    <a:pt x="702" y="10"/>
                  </a:lnTo>
                  <a:lnTo>
                    <a:pt x="729" y="17"/>
                  </a:lnTo>
                  <a:lnTo>
                    <a:pt x="757" y="24"/>
                  </a:lnTo>
                  <a:lnTo>
                    <a:pt x="784" y="33"/>
                  </a:lnTo>
                  <a:lnTo>
                    <a:pt x="812" y="43"/>
                  </a:lnTo>
                  <a:lnTo>
                    <a:pt x="838" y="55"/>
                  </a:lnTo>
                  <a:lnTo>
                    <a:pt x="864" y="67"/>
                  </a:lnTo>
                  <a:lnTo>
                    <a:pt x="890" y="82"/>
                  </a:lnTo>
                  <a:lnTo>
                    <a:pt x="915" y="98"/>
                  </a:lnTo>
                  <a:lnTo>
                    <a:pt x="940" y="115"/>
                  </a:lnTo>
                  <a:lnTo>
                    <a:pt x="963" y="13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58" name="Freeform 5"/>
            <p:cNvSpPr>
              <a:spLocks noEditPoints="1"/>
            </p:cNvSpPr>
            <p:nvPr/>
          </p:nvSpPr>
          <p:spPr bwMode="auto">
            <a:xfrm>
              <a:off x="5625929" y="1732637"/>
              <a:ext cx="218959" cy="389114"/>
            </a:xfrm>
            <a:custGeom>
              <a:avLst/>
              <a:gdLst>
                <a:gd name="T0" fmla="*/ 2147483646 w 1993"/>
                <a:gd name="T1" fmla="*/ 2147483646 h 3538"/>
                <a:gd name="T2" fmla="*/ 2147483646 w 1993"/>
                <a:gd name="T3" fmla="*/ 2147483646 h 3538"/>
                <a:gd name="T4" fmla="*/ 2147483646 w 1993"/>
                <a:gd name="T5" fmla="*/ 2147483646 h 3538"/>
                <a:gd name="T6" fmla="*/ 2147483646 w 1993"/>
                <a:gd name="T7" fmla="*/ 2147483646 h 3538"/>
                <a:gd name="T8" fmla="*/ 2147483646 w 1993"/>
                <a:gd name="T9" fmla="*/ 2147483646 h 3538"/>
                <a:gd name="T10" fmla="*/ 2147483646 w 1993"/>
                <a:gd name="T11" fmla="*/ 2147483646 h 3538"/>
                <a:gd name="T12" fmla="*/ 2147483646 w 1993"/>
                <a:gd name="T13" fmla="*/ 2147483646 h 3538"/>
                <a:gd name="T14" fmla="*/ 2147483646 w 1993"/>
                <a:gd name="T15" fmla="*/ 2147483646 h 3538"/>
                <a:gd name="T16" fmla="*/ 2147483646 w 1993"/>
                <a:gd name="T17" fmla="*/ 2147483646 h 3538"/>
                <a:gd name="T18" fmla="*/ 2147483646 w 1993"/>
                <a:gd name="T19" fmla="*/ 585344586 h 3538"/>
                <a:gd name="T20" fmla="*/ 2147483646 w 1993"/>
                <a:gd name="T21" fmla="*/ 585344586 h 3538"/>
                <a:gd name="T22" fmla="*/ 2147483646 w 1993"/>
                <a:gd name="T23" fmla="*/ 2147483646 h 3538"/>
                <a:gd name="T24" fmla="*/ 2147483646 w 1993"/>
                <a:gd name="T25" fmla="*/ 2147483646 h 3538"/>
                <a:gd name="T26" fmla="*/ 2147483646 w 1993"/>
                <a:gd name="T27" fmla="*/ 2147483646 h 3538"/>
                <a:gd name="T28" fmla="*/ 2147483646 w 1993"/>
                <a:gd name="T29" fmla="*/ 2147483646 h 3538"/>
                <a:gd name="T30" fmla="*/ 2147483646 w 1993"/>
                <a:gd name="T31" fmla="*/ 2147483646 h 3538"/>
                <a:gd name="T32" fmla="*/ 2147483646 w 1993"/>
                <a:gd name="T33" fmla="*/ 2147483646 h 3538"/>
                <a:gd name="T34" fmla="*/ 2147483646 w 1993"/>
                <a:gd name="T35" fmla="*/ 2147483646 h 3538"/>
                <a:gd name="T36" fmla="*/ 2147483646 w 1993"/>
                <a:gd name="T37" fmla="*/ 2147483646 h 3538"/>
                <a:gd name="T38" fmla="*/ 2147483646 w 1993"/>
                <a:gd name="T39" fmla="*/ 2147483646 h 3538"/>
                <a:gd name="T40" fmla="*/ 728008353 w 1993"/>
                <a:gd name="T41" fmla="*/ 2147483646 h 3538"/>
                <a:gd name="T42" fmla="*/ 145867234 w 1993"/>
                <a:gd name="T43" fmla="*/ 2147483646 h 3538"/>
                <a:gd name="T44" fmla="*/ 2147483646 w 1993"/>
                <a:gd name="T45" fmla="*/ 2147483646 h 3538"/>
                <a:gd name="T46" fmla="*/ 2147483646 w 1993"/>
                <a:gd name="T47" fmla="*/ 2147483646 h 3538"/>
                <a:gd name="T48" fmla="*/ 2147483646 w 1993"/>
                <a:gd name="T49" fmla="*/ 2147483646 h 3538"/>
                <a:gd name="T50" fmla="*/ 2147483646 w 1993"/>
                <a:gd name="T51" fmla="*/ 2147483646 h 3538"/>
                <a:gd name="T52" fmla="*/ 2147483646 w 1993"/>
                <a:gd name="T53" fmla="*/ 2147483646 h 3538"/>
                <a:gd name="T54" fmla="*/ 2147483646 w 1993"/>
                <a:gd name="T55" fmla="*/ 2147483646 h 3538"/>
                <a:gd name="T56" fmla="*/ 2147483646 w 1993"/>
                <a:gd name="T57" fmla="*/ 2147483646 h 3538"/>
                <a:gd name="T58" fmla="*/ 2147483646 w 1993"/>
                <a:gd name="T59" fmla="*/ 2147483646 h 3538"/>
                <a:gd name="T60" fmla="*/ 2147483646 w 1993"/>
                <a:gd name="T61" fmla="*/ 2147483646 h 3538"/>
                <a:gd name="T62" fmla="*/ 2147483646 w 1993"/>
                <a:gd name="T63" fmla="*/ 2147483646 h 3538"/>
                <a:gd name="T64" fmla="*/ 2147483646 w 1993"/>
                <a:gd name="T65" fmla="*/ 2147483646 h 3538"/>
                <a:gd name="T66" fmla="*/ 2147483646 w 1993"/>
                <a:gd name="T67" fmla="*/ 2147483646 h 3538"/>
                <a:gd name="T68" fmla="*/ 2147483646 w 1993"/>
                <a:gd name="T69" fmla="*/ 2147483646 h 3538"/>
                <a:gd name="T70" fmla="*/ 2147483646 w 1993"/>
                <a:gd name="T71" fmla="*/ 2147483646 h 3538"/>
                <a:gd name="T72" fmla="*/ 2147483646 w 1993"/>
                <a:gd name="T73" fmla="*/ 2147483646 h 3538"/>
                <a:gd name="T74" fmla="*/ 2147483646 w 1993"/>
                <a:gd name="T75" fmla="*/ 2147483646 h 3538"/>
                <a:gd name="T76" fmla="*/ 2147483646 w 1993"/>
                <a:gd name="T77" fmla="*/ 2147483646 h 3538"/>
                <a:gd name="T78" fmla="*/ 2147483646 w 1993"/>
                <a:gd name="T79" fmla="*/ 2147483646 h 3538"/>
                <a:gd name="T80" fmla="*/ 2147483646 w 1993"/>
                <a:gd name="T81" fmla="*/ 2147483646 h 3538"/>
                <a:gd name="T82" fmla="*/ 2147483646 w 1993"/>
                <a:gd name="T83" fmla="*/ 2147483646 h 3538"/>
                <a:gd name="T84" fmla="*/ 2147483646 w 1993"/>
                <a:gd name="T85" fmla="*/ 2147483646 h 3538"/>
                <a:gd name="T86" fmla="*/ 2147483646 w 1993"/>
                <a:gd name="T87" fmla="*/ 2147483646 h 3538"/>
                <a:gd name="T88" fmla="*/ 2147483646 w 1993"/>
                <a:gd name="T89" fmla="*/ 2147483646 h 3538"/>
                <a:gd name="T90" fmla="*/ 2147483646 w 1993"/>
                <a:gd name="T91" fmla="*/ 2147483646 h 3538"/>
                <a:gd name="T92" fmla="*/ 2147483646 w 1993"/>
                <a:gd name="T93" fmla="*/ 2147483646 h 3538"/>
                <a:gd name="T94" fmla="*/ 2147483646 w 1993"/>
                <a:gd name="T95" fmla="*/ 2147483646 h 3538"/>
                <a:gd name="T96" fmla="*/ 2147483646 w 1993"/>
                <a:gd name="T97" fmla="*/ 2147483646 h 3538"/>
                <a:gd name="T98" fmla="*/ 2147483646 w 1993"/>
                <a:gd name="T99" fmla="*/ 2147483646 h 3538"/>
                <a:gd name="T100" fmla="*/ 2147483646 w 1993"/>
                <a:gd name="T101" fmla="*/ 2147483646 h 3538"/>
                <a:gd name="T102" fmla="*/ 2147483646 w 1993"/>
                <a:gd name="T103" fmla="*/ 2147483646 h 3538"/>
                <a:gd name="T104" fmla="*/ 2147483646 w 1993"/>
                <a:gd name="T105" fmla="*/ 2147483646 h 3538"/>
                <a:gd name="T106" fmla="*/ 2147483646 w 1993"/>
                <a:gd name="T107" fmla="*/ 2147483646 h 3538"/>
                <a:gd name="T108" fmla="*/ 2147483646 w 1993"/>
                <a:gd name="T109" fmla="*/ 2147483646 h 35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93" h="3538">
                  <a:moveTo>
                    <a:pt x="1984" y="1687"/>
                  </a:moveTo>
                  <a:lnTo>
                    <a:pt x="1836" y="1135"/>
                  </a:lnTo>
                  <a:lnTo>
                    <a:pt x="1832" y="1122"/>
                  </a:lnTo>
                  <a:lnTo>
                    <a:pt x="1828" y="1110"/>
                  </a:lnTo>
                  <a:lnTo>
                    <a:pt x="1823" y="1099"/>
                  </a:lnTo>
                  <a:lnTo>
                    <a:pt x="1818" y="1087"/>
                  </a:lnTo>
                  <a:lnTo>
                    <a:pt x="1812" y="1076"/>
                  </a:lnTo>
                  <a:lnTo>
                    <a:pt x="1806" y="1064"/>
                  </a:lnTo>
                  <a:lnTo>
                    <a:pt x="1799" y="1055"/>
                  </a:lnTo>
                  <a:lnTo>
                    <a:pt x="1791" y="1045"/>
                  </a:lnTo>
                  <a:lnTo>
                    <a:pt x="1784" y="1035"/>
                  </a:lnTo>
                  <a:lnTo>
                    <a:pt x="1775" y="1026"/>
                  </a:lnTo>
                  <a:lnTo>
                    <a:pt x="1767" y="1017"/>
                  </a:lnTo>
                  <a:lnTo>
                    <a:pt x="1757" y="1009"/>
                  </a:lnTo>
                  <a:lnTo>
                    <a:pt x="1748" y="1002"/>
                  </a:lnTo>
                  <a:lnTo>
                    <a:pt x="1738" y="994"/>
                  </a:lnTo>
                  <a:lnTo>
                    <a:pt x="1728" y="987"/>
                  </a:lnTo>
                  <a:lnTo>
                    <a:pt x="1717" y="981"/>
                  </a:lnTo>
                  <a:lnTo>
                    <a:pt x="1707" y="975"/>
                  </a:lnTo>
                  <a:lnTo>
                    <a:pt x="1696" y="970"/>
                  </a:lnTo>
                  <a:lnTo>
                    <a:pt x="1684" y="965"/>
                  </a:lnTo>
                  <a:lnTo>
                    <a:pt x="1673" y="961"/>
                  </a:lnTo>
                  <a:lnTo>
                    <a:pt x="1661" y="956"/>
                  </a:lnTo>
                  <a:lnTo>
                    <a:pt x="1650" y="953"/>
                  </a:lnTo>
                  <a:lnTo>
                    <a:pt x="1638" y="951"/>
                  </a:lnTo>
                  <a:lnTo>
                    <a:pt x="1626" y="949"/>
                  </a:lnTo>
                  <a:lnTo>
                    <a:pt x="1614" y="948"/>
                  </a:lnTo>
                  <a:lnTo>
                    <a:pt x="1600" y="946"/>
                  </a:lnTo>
                  <a:lnTo>
                    <a:pt x="1588" y="946"/>
                  </a:lnTo>
                  <a:lnTo>
                    <a:pt x="1576" y="946"/>
                  </a:lnTo>
                  <a:lnTo>
                    <a:pt x="1563" y="948"/>
                  </a:lnTo>
                  <a:lnTo>
                    <a:pt x="1551" y="950"/>
                  </a:lnTo>
                  <a:lnTo>
                    <a:pt x="1538" y="952"/>
                  </a:lnTo>
                  <a:lnTo>
                    <a:pt x="1525" y="955"/>
                  </a:lnTo>
                  <a:lnTo>
                    <a:pt x="1431" y="981"/>
                  </a:lnTo>
                  <a:lnTo>
                    <a:pt x="1219" y="189"/>
                  </a:lnTo>
                  <a:lnTo>
                    <a:pt x="1216" y="177"/>
                  </a:lnTo>
                  <a:lnTo>
                    <a:pt x="1211" y="165"/>
                  </a:lnTo>
                  <a:lnTo>
                    <a:pt x="1206" y="152"/>
                  </a:lnTo>
                  <a:lnTo>
                    <a:pt x="1200" y="141"/>
                  </a:lnTo>
                  <a:lnTo>
                    <a:pt x="1195" y="130"/>
                  </a:lnTo>
                  <a:lnTo>
                    <a:pt x="1188" y="119"/>
                  </a:lnTo>
                  <a:lnTo>
                    <a:pt x="1181" y="108"/>
                  </a:lnTo>
                  <a:lnTo>
                    <a:pt x="1174" y="98"/>
                  </a:lnTo>
                  <a:lnTo>
                    <a:pt x="1166" y="90"/>
                  </a:lnTo>
                  <a:lnTo>
                    <a:pt x="1158" y="80"/>
                  </a:lnTo>
                  <a:lnTo>
                    <a:pt x="1149" y="72"/>
                  </a:lnTo>
                  <a:lnTo>
                    <a:pt x="1139" y="63"/>
                  </a:lnTo>
                  <a:lnTo>
                    <a:pt x="1131" y="55"/>
                  </a:lnTo>
                  <a:lnTo>
                    <a:pt x="1121" y="48"/>
                  </a:lnTo>
                  <a:lnTo>
                    <a:pt x="1111" y="41"/>
                  </a:lnTo>
                  <a:lnTo>
                    <a:pt x="1100" y="34"/>
                  </a:lnTo>
                  <a:lnTo>
                    <a:pt x="1090" y="29"/>
                  </a:lnTo>
                  <a:lnTo>
                    <a:pt x="1079" y="23"/>
                  </a:lnTo>
                  <a:lnTo>
                    <a:pt x="1068" y="19"/>
                  </a:lnTo>
                  <a:lnTo>
                    <a:pt x="1056" y="15"/>
                  </a:lnTo>
                  <a:lnTo>
                    <a:pt x="1045" y="11"/>
                  </a:lnTo>
                  <a:lnTo>
                    <a:pt x="1033" y="8"/>
                  </a:lnTo>
                  <a:lnTo>
                    <a:pt x="1020" y="5"/>
                  </a:lnTo>
                  <a:lnTo>
                    <a:pt x="1008" y="4"/>
                  </a:lnTo>
                  <a:lnTo>
                    <a:pt x="996" y="1"/>
                  </a:lnTo>
                  <a:lnTo>
                    <a:pt x="983" y="0"/>
                  </a:lnTo>
                  <a:lnTo>
                    <a:pt x="971" y="0"/>
                  </a:lnTo>
                  <a:lnTo>
                    <a:pt x="959" y="1"/>
                  </a:lnTo>
                  <a:lnTo>
                    <a:pt x="945" y="2"/>
                  </a:lnTo>
                  <a:lnTo>
                    <a:pt x="933" y="4"/>
                  </a:lnTo>
                  <a:lnTo>
                    <a:pt x="920" y="6"/>
                  </a:lnTo>
                  <a:lnTo>
                    <a:pt x="908" y="9"/>
                  </a:lnTo>
                  <a:lnTo>
                    <a:pt x="248" y="185"/>
                  </a:lnTo>
                  <a:lnTo>
                    <a:pt x="236" y="190"/>
                  </a:lnTo>
                  <a:lnTo>
                    <a:pt x="224" y="193"/>
                  </a:lnTo>
                  <a:lnTo>
                    <a:pt x="212" y="199"/>
                  </a:lnTo>
                  <a:lnTo>
                    <a:pt x="201" y="204"/>
                  </a:lnTo>
                  <a:lnTo>
                    <a:pt x="190" y="210"/>
                  </a:lnTo>
                  <a:lnTo>
                    <a:pt x="179" y="216"/>
                  </a:lnTo>
                  <a:lnTo>
                    <a:pt x="169" y="223"/>
                  </a:lnTo>
                  <a:lnTo>
                    <a:pt x="159" y="231"/>
                  </a:lnTo>
                  <a:lnTo>
                    <a:pt x="149" y="238"/>
                  </a:lnTo>
                  <a:lnTo>
                    <a:pt x="140" y="246"/>
                  </a:lnTo>
                  <a:lnTo>
                    <a:pt x="132" y="255"/>
                  </a:lnTo>
                  <a:lnTo>
                    <a:pt x="124" y="265"/>
                  </a:lnTo>
                  <a:lnTo>
                    <a:pt x="116" y="274"/>
                  </a:lnTo>
                  <a:lnTo>
                    <a:pt x="108" y="284"/>
                  </a:lnTo>
                  <a:lnTo>
                    <a:pt x="102" y="294"/>
                  </a:lnTo>
                  <a:lnTo>
                    <a:pt x="95" y="305"/>
                  </a:lnTo>
                  <a:lnTo>
                    <a:pt x="90" y="315"/>
                  </a:lnTo>
                  <a:lnTo>
                    <a:pt x="84" y="326"/>
                  </a:lnTo>
                  <a:lnTo>
                    <a:pt x="79" y="337"/>
                  </a:lnTo>
                  <a:lnTo>
                    <a:pt x="75" y="349"/>
                  </a:lnTo>
                  <a:lnTo>
                    <a:pt x="71" y="360"/>
                  </a:lnTo>
                  <a:lnTo>
                    <a:pt x="68" y="372"/>
                  </a:lnTo>
                  <a:lnTo>
                    <a:pt x="65" y="384"/>
                  </a:lnTo>
                  <a:lnTo>
                    <a:pt x="63" y="396"/>
                  </a:lnTo>
                  <a:lnTo>
                    <a:pt x="62" y="408"/>
                  </a:lnTo>
                  <a:lnTo>
                    <a:pt x="61" y="422"/>
                  </a:lnTo>
                  <a:lnTo>
                    <a:pt x="61" y="434"/>
                  </a:lnTo>
                  <a:lnTo>
                    <a:pt x="61" y="446"/>
                  </a:lnTo>
                  <a:lnTo>
                    <a:pt x="62" y="459"/>
                  </a:lnTo>
                  <a:lnTo>
                    <a:pt x="64" y="471"/>
                  </a:lnTo>
                  <a:lnTo>
                    <a:pt x="66" y="484"/>
                  </a:lnTo>
                  <a:lnTo>
                    <a:pt x="70" y="497"/>
                  </a:lnTo>
                  <a:lnTo>
                    <a:pt x="283" y="1293"/>
                  </a:lnTo>
                  <a:lnTo>
                    <a:pt x="189" y="1318"/>
                  </a:lnTo>
                  <a:lnTo>
                    <a:pt x="176" y="1321"/>
                  </a:lnTo>
                  <a:lnTo>
                    <a:pt x="164" y="1326"/>
                  </a:lnTo>
                  <a:lnTo>
                    <a:pt x="153" y="1330"/>
                  </a:lnTo>
                  <a:lnTo>
                    <a:pt x="140" y="1336"/>
                  </a:lnTo>
                  <a:lnTo>
                    <a:pt x="129" y="1341"/>
                  </a:lnTo>
                  <a:lnTo>
                    <a:pt x="118" y="1348"/>
                  </a:lnTo>
                  <a:lnTo>
                    <a:pt x="108" y="1356"/>
                  </a:lnTo>
                  <a:lnTo>
                    <a:pt x="98" y="1362"/>
                  </a:lnTo>
                  <a:lnTo>
                    <a:pt x="89" y="1370"/>
                  </a:lnTo>
                  <a:lnTo>
                    <a:pt x="80" y="1379"/>
                  </a:lnTo>
                  <a:lnTo>
                    <a:pt x="71" y="1388"/>
                  </a:lnTo>
                  <a:lnTo>
                    <a:pt x="63" y="1396"/>
                  </a:lnTo>
                  <a:lnTo>
                    <a:pt x="55" y="1406"/>
                  </a:lnTo>
                  <a:lnTo>
                    <a:pt x="48" y="1415"/>
                  </a:lnTo>
                  <a:lnTo>
                    <a:pt x="41" y="1426"/>
                  </a:lnTo>
                  <a:lnTo>
                    <a:pt x="35" y="1436"/>
                  </a:lnTo>
                  <a:lnTo>
                    <a:pt x="29" y="1447"/>
                  </a:lnTo>
                  <a:lnTo>
                    <a:pt x="23" y="1458"/>
                  </a:lnTo>
                  <a:lnTo>
                    <a:pt x="18" y="1469"/>
                  </a:lnTo>
                  <a:lnTo>
                    <a:pt x="15" y="1480"/>
                  </a:lnTo>
                  <a:lnTo>
                    <a:pt x="10" y="1492"/>
                  </a:lnTo>
                  <a:lnTo>
                    <a:pt x="7" y="1505"/>
                  </a:lnTo>
                  <a:lnTo>
                    <a:pt x="5" y="1517"/>
                  </a:lnTo>
                  <a:lnTo>
                    <a:pt x="3" y="1529"/>
                  </a:lnTo>
                  <a:lnTo>
                    <a:pt x="1" y="1541"/>
                  </a:lnTo>
                  <a:lnTo>
                    <a:pt x="0" y="1553"/>
                  </a:lnTo>
                  <a:lnTo>
                    <a:pt x="0" y="1565"/>
                  </a:lnTo>
                  <a:lnTo>
                    <a:pt x="0" y="1578"/>
                  </a:lnTo>
                  <a:lnTo>
                    <a:pt x="1" y="1591"/>
                  </a:lnTo>
                  <a:lnTo>
                    <a:pt x="4" y="1604"/>
                  </a:lnTo>
                  <a:lnTo>
                    <a:pt x="6" y="1616"/>
                  </a:lnTo>
                  <a:lnTo>
                    <a:pt x="9" y="1629"/>
                  </a:lnTo>
                  <a:lnTo>
                    <a:pt x="156" y="2176"/>
                  </a:lnTo>
                  <a:lnTo>
                    <a:pt x="159" y="2189"/>
                  </a:lnTo>
                  <a:lnTo>
                    <a:pt x="164" y="2202"/>
                  </a:lnTo>
                  <a:lnTo>
                    <a:pt x="168" y="2214"/>
                  </a:lnTo>
                  <a:lnTo>
                    <a:pt x="173" y="2225"/>
                  </a:lnTo>
                  <a:lnTo>
                    <a:pt x="180" y="2236"/>
                  </a:lnTo>
                  <a:lnTo>
                    <a:pt x="187" y="2247"/>
                  </a:lnTo>
                  <a:lnTo>
                    <a:pt x="193" y="2257"/>
                  </a:lnTo>
                  <a:lnTo>
                    <a:pt x="200" y="2267"/>
                  </a:lnTo>
                  <a:lnTo>
                    <a:pt x="209" y="2277"/>
                  </a:lnTo>
                  <a:lnTo>
                    <a:pt x="216" y="2285"/>
                  </a:lnTo>
                  <a:lnTo>
                    <a:pt x="225" y="2294"/>
                  </a:lnTo>
                  <a:lnTo>
                    <a:pt x="234" y="2302"/>
                  </a:lnTo>
                  <a:lnTo>
                    <a:pt x="244" y="2311"/>
                  </a:lnTo>
                  <a:lnTo>
                    <a:pt x="254" y="2317"/>
                  </a:lnTo>
                  <a:lnTo>
                    <a:pt x="264" y="2324"/>
                  </a:lnTo>
                  <a:lnTo>
                    <a:pt x="274" y="2331"/>
                  </a:lnTo>
                  <a:lnTo>
                    <a:pt x="285" y="2336"/>
                  </a:lnTo>
                  <a:lnTo>
                    <a:pt x="296" y="2342"/>
                  </a:lnTo>
                  <a:lnTo>
                    <a:pt x="307" y="2347"/>
                  </a:lnTo>
                  <a:lnTo>
                    <a:pt x="319" y="2352"/>
                  </a:lnTo>
                  <a:lnTo>
                    <a:pt x="330" y="2355"/>
                  </a:lnTo>
                  <a:lnTo>
                    <a:pt x="342" y="2358"/>
                  </a:lnTo>
                  <a:lnTo>
                    <a:pt x="354" y="2360"/>
                  </a:lnTo>
                  <a:lnTo>
                    <a:pt x="366" y="2363"/>
                  </a:lnTo>
                  <a:lnTo>
                    <a:pt x="379" y="2364"/>
                  </a:lnTo>
                  <a:lnTo>
                    <a:pt x="391" y="2365"/>
                  </a:lnTo>
                  <a:lnTo>
                    <a:pt x="404" y="2365"/>
                  </a:lnTo>
                  <a:lnTo>
                    <a:pt x="416" y="2365"/>
                  </a:lnTo>
                  <a:lnTo>
                    <a:pt x="429" y="2364"/>
                  </a:lnTo>
                  <a:lnTo>
                    <a:pt x="441" y="2361"/>
                  </a:lnTo>
                  <a:lnTo>
                    <a:pt x="455" y="2359"/>
                  </a:lnTo>
                  <a:lnTo>
                    <a:pt x="467" y="2356"/>
                  </a:lnTo>
                  <a:lnTo>
                    <a:pt x="1804" y="1998"/>
                  </a:lnTo>
                  <a:lnTo>
                    <a:pt x="1818" y="1994"/>
                  </a:lnTo>
                  <a:lnTo>
                    <a:pt x="1830" y="1990"/>
                  </a:lnTo>
                  <a:lnTo>
                    <a:pt x="1842" y="1985"/>
                  </a:lnTo>
                  <a:lnTo>
                    <a:pt x="1854" y="1980"/>
                  </a:lnTo>
                  <a:lnTo>
                    <a:pt x="1865" y="1973"/>
                  </a:lnTo>
                  <a:lnTo>
                    <a:pt x="1876" y="1967"/>
                  </a:lnTo>
                  <a:lnTo>
                    <a:pt x="1886" y="1960"/>
                  </a:lnTo>
                  <a:lnTo>
                    <a:pt x="1896" y="1952"/>
                  </a:lnTo>
                  <a:lnTo>
                    <a:pt x="1906" y="1945"/>
                  </a:lnTo>
                  <a:lnTo>
                    <a:pt x="1915" y="1937"/>
                  </a:lnTo>
                  <a:lnTo>
                    <a:pt x="1924" y="1928"/>
                  </a:lnTo>
                  <a:lnTo>
                    <a:pt x="1932" y="1919"/>
                  </a:lnTo>
                  <a:lnTo>
                    <a:pt x="1940" y="1909"/>
                  </a:lnTo>
                  <a:lnTo>
                    <a:pt x="1947" y="1899"/>
                  </a:lnTo>
                  <a:lnTo>
                    <a:pt x="1953" y="1889"/>
                  </a:lnTo>
                  <a:lnTo>
                    <a:pt x="1960" y="1880"/>
                  </a:lnTo>
                  <a:lnTo>
                    <a:pt x="1965" y="1868"/>
                  </a:lnTo>
                  <a:lnTo>
                    <a:pt x="1971" y="1857"/>
                  </a:lnTo>
                  <a:lnTo>
                    <a:pt x="1975" y="1846"/>
                  </a:lnTo>
                  <a:lnTo>
                    <a:pt x="1980" y="1834"/>
                  </a:lnTo>
                  <a:lnTo>
                    <a:pt x="1983" y="1823"/>
                  </a:lnTo>
                  <a:lnTo>
                    <a:pt x="1986" y="1811"/>
                  </a:lnTo>
                  <a:lnTo>
                    <a:pt x="1989" y="1799"/>
                  </a:lnTo>
                  <a:lnTo>
                    <a:pt x="1991" y="1787"/>
                  </a:lnTo>
                  <a:lnTo>
                    <a:pt x="1992" y="1775"/>
                  </a:lnTo>
                  <a:lnTo>
                    <a:pt x="1993" y="1763"/>
                  </a:lnTo>
                  <a:lnTo>
                    <a:pt x="1993" y="1749"/>
                  </a:lnTo>
                  <a:lnTo>
                    <a:pt x="1992" y="1737"/>
                  </a:lnTo>
                  <a:lnTo>
                    <a:pt x="1991" y="1725"/>
                  </a:lnTo>
                  <a:lnTo>
                    <a:pt x="1990" y="1712"/>
                  </a:lnTo>
                  <a:lnTo>
                    <a:pt x="1988" y="1700"/>
                  </a:lnTo>
                  <a:lnTo>
                    <a:pt x="1984" y="1687"/>
                  </a:lnTo>
                  <a:close/>
                  <a:moveTo>
                    <a:pt x="777" y="3103"/>
                  </a:moveTo>
                  <a:lnTo>
                    <a:pt x="769" y="3073"/>
                  </a:lnTo>
                  <a:lnTo>
                    <a:pt x="763" y="3043"/>
                  </a:lnTo>
                  <a:lnTo>
                    <a:pt x="760" y="3014"/>
                  </a:lnTo>
                  <a:lnTo>
                    <a:pt x="757" y="2985"/>
                  </a:lnTo>
                  <a:lnTo>
                    <a:pt x="756" y="2955"/>
                  </a:lnTo>
                  <a:lnTo>
                    <a:pt x="757" y="2926"/>
                  </a:lnTo>
                  <a:lnTo>
                    <a:pt x="758" y="2897"/>
                  </a:lnTo>
                  <a:lnTo>
                    <a:pt x="761" y="2869"/>
                  </a:lnTo>
                  <a:lnTo>
                    <a:pt x="767" y="2840"/>
                  </a:lnTo>
                  <a:lnTo>
                    <a:pt x="772" y="2813"/>
                  </a:lnTo>
                  <a:lnTo>
                    <a:pt x="780" y="2785"/>
                  </a:lnTo>
                  <a:lnTo>
                    <a:pt x="788" y="2758"/>
                  </a:lnTo>
                  <a:lnTo>
                    <a:pt x="798" y="2732"/>
                  </a:lnTo>
                  <a:lnTo>
                    <a:pt x="809" y="2706"/>
                  </a:lnTo>
                  <a:lnTo>
                    <a:pt x="822" y="2680"/>
                  </a:lnTo>
                  <a:lnTo>
                    <a:pt x="835" y="2656"/>
                  </a:lnTo>
                  <a:lnTo>
                    <a:pt x="849" y="2632"/>
                  </a:lnTo>
                  <a:lnTo>
                    <a:pt x="866" y="2609"/>
                  </a:lnTo>
                  <a:lnTo>
                    <a:pt x="883" y="2585"/>
                  </a:lnTo>
                  <a:lnTo>
                    <a:pt x="900" y="2563"/>
                  </a:lnTo>
                  <a:lnTo>
                    <a:pt x="920" y="2542"/>
                  </a:lnTo>
                  <a:lnTo>
                    <a:pt x="940" y="2522"/>
                  </a:lnTo>
                  <a:lnTo>
                    <a:pt x="961" y="2504"/>
                  </a:lnTo>
                  <a:lnTo>
                    <a:pt x="983" y="2485"/>
                  </a:lnTo>
                  <a:lnTo>
                    <a:pt x="1006" y="2468"/>
                  </a:lnTo>
                  <a:lnTo>
                    <a:pt x="1030" y="2452"/>
                  </a:lnTo>
                  <a:lnTo>
                    <a:pt x="1055" y="2438"/>
                  </a:lnTo>
                  <a:lnTo>
                    <a:pt x="1081" y="2423"/>
                  </a:lnTo>
                  <a:lnTo>
                    <a:pt x="1108" y="2411"/>
                  </a:lnTo>
                  <a:lnTo>
                    <a:pt x="1135" y="2400"/>
                  </a:lnTo>
                  <a:lnTo>
                    <a:pt x="1164" y="2390"/>
                  </a:lnTo>
                  <a:lnTo>
                    <a:pt x="1192" y="2381"/>
                  </a:lnTo>
                  <a:lnTo>
                    <a:pt x="1222" y="2375"/>
                  </a:lnTo>
                  <a:lnTo>
                    <a:pt x="1251" y="2368"/>
                  </a:lnTo>
                  <a:lnTo>
                    <a:pt x="1281" y="2365"/>
                  </a:lnTo>
                  <a:lnTo>
                    <a:pt x="1310" y="2363"/>
                  </a:lnTo>
                  <a:lnTo>
                    <a:pt x="1339" y="2361"/>
                  </a:lnTo>
                  <a:lnTo>
                    <a:pt x="1368" y="2361"/>
                  </a:lnTo>
                  <a:lnTo>
                    <a:pt x="1398" y="2364"/>
                  </a:lnTo>
                  <a:lnTo>
                    <a:pt x="1425" y="2367"/>
                  </a:lnTo>
                  <a:lnTo>
                    <a:pt x="1454" y="2371"/>
                  </a:lnTo>
                  <a:lnTo>
                    <a:pt x="1481" y="2377"/>
                  </a:lnTo>
                  <a:lnTo>
                    <a:pt x="1509" y="2385"/>
                  </a:lnTo>
                  <a:lnTo>
                    <a:pt x="1536" y="2393"/>
                  </a:lnTo>
                  <a:lnTo>
                    <a:pt x="1563" y="2403"/>
                  </a:lnTo>
                  <a:lnTo>
                    <a:pt x="1588" y="2414"/>
                  </a:lnTo>
                  <a:lnTo>
                    <a:pt x="1615" y="2427"/>
                  </a:lnTo>
                  <a:lnTo>
                    <a:pt x="1639" y="2440"/>
                  </a:lnTo>
                  <a:lnTo>
                    <a:pt x="1663" y="2455"/>
                  </a:lnTo>
                  <a:lnTo>
                    <a:pt x="1686" y="2471"/>
                  </a:lnTo>
                  <a:lnTo>
                    <a:pt x="1710" y="2487"/>
                  </a:lnTo>
                  <a:lnTo>
                    <a:pt x="1731" y="2506"/>
                  </a:lnTo>
                  <a:lnTo>
                    <a:pt x="1752" y="2525"/>
                  </a:lnTo>
                  <a:lnTo>
                    <a:pt x="1772" y="2545"/>
                  </a:lnTo>
                  <a:lnTo>
                    <a:pt x="1791" y="2565"/>
                  </a:lnTo>
                  <a:lnTo>
                    <a:pt x="1809" y="2589"/>
                  </a:lnTo>
                  <a:lnTo>
                    <a:pt x="1827" y="2611"/>
                  </a:lnTo>
                  <a:lnTo>
                    <a:pt x="1842" y="2635"/>
                  </a:lnTo>
                  <a:lnTo>
                    <a:pt x="1857" y="2660"/>
                  </a:lnTo>
                  <a:lnTo>
                    <a:pt x="1871" y="2686"/>
                  </a:lnTo>
                  <a:lnTo>
                    <a:pt x="1884" y="2712"/>
                  </a:lnTo>
                  <a:lnTo>
                    <a:pt x="1895" y="2740"/>
                  </a:lnTo>
                  <a:lnTo>
                    <a:pt x="1905" y="2768"/>
                  </a:lnTo>
                  <a:lnTo>
                    <a:pt x="1914" y="2797"/>
                  </a:lnTo>
                  <a:lnTo>
                    <a:pt x="1920" y="2827"/>
                  </a:lnTo>
                  <a:lnTo>
                    <a:pt x="1926" y="2857"/>
                  </a:lnTo>
                  <a:lnTo>
                    <a:pt x="1930" y="2886"/>
                  </a:lnTo>
                  <a:lnTo>
                    <a:pt x="1932" y="2915"/>
                  </a:lnTo>
                  <a:lnTo>
                    <a:pt x="1933" y="2945"/>
                  </a:lnTo>
                  <a:lnTo>
                    <a:pt x="1933" y="2974"/>
                  </a:lnTo>
                  <a:lnTo>
                    <a:pt x="1931" y="3002"/>
                  </a:lnTo>
                  <a:lnTo>
                    <a:pt x="1928" y="3031"/>
                  </a:lnTo>
                  <a:lnTo>
                    <a:pt x="1924" y="3060"/>
                  </a:lnTo>
                  <a:lnTo>
                    <a:pt x="1917" y="3087"/>
                  </a:lnTo>
                  <a:lnTo>
                    <a:pt x="1910" y="3115"/>
                  </a:lnTo>
                  <a:lnTo>
                    <a:pt x="1902" y="3141"/>
                  </a:lnTo>
                  <a:lnTo>
                    <a:pt x="1892" y="3168"/>
                  </a:lnTo>
                  <a:lnTo>
                    <a:pt x="1881" y="3194"/>
                  </a:lnTo>
                  <a:lnTo>
                    <a:pt x="1868" y="3220"/>
                  </a:lnTo>
                  <a:lnTo>
                    <a:pt x="1854" y="3244"/>
                  </a:lnTo>
                  <a:lnTo>
                    <a:pt x="1840" y="3268"/>
                  </a:lnTo>
                  <a:lnTo>
                    <a:pt x="1824" y="3291"/>
                  </a:lnTo>
                  <a:lnTo>
                    <a:pt x="1807" y="3314"/>
                  </a:lnTo>
                  <a:lnTo>
                    <a:pt x="1789" y="3336"/>
                  </a:lnTo>
                  <a:lnTo>
                    <a:pt x="1770" y="3357"/>
                  </a:lnTo>
                  <a:lnTo>
                    <a:pt x="1749" y="3377"/>
                  </a:lnTo>
                  <a:lnTo>
                    <a:pt x="1728" y="3396"/>
                  </a:lnTo>
                  <a:lnTo>
                    <a:pt x="1706" y="3415"/>
                  </a:lnTo>
                  <a:lnTo>
                    <a:pt x="1683" y="3431"/>
                  </a:lnTo>
                  <a:lnTo>
                    <a:pt x="1659" y="3448"/>
                  </a:lnTo>
                  <a:lnTo>
                    <a:pt x="1635" y="3462"/>
                  </a:lnTo>
                  <a:lnTo>
                    <a:pt x="1608" y="3476"/>
                  </a:lnTo>
                  <a:lnTo>
                    <a:pt x="1582" y="3489"/>
                  </a:lnTo>
                  <a:lnTo>
                    <a:pt x="1554" y="3500"/>
                  </a:lnTo>
                  <a:lnTo>
                    <a:pt x="1527" y="3510"/>
                  </a:lnTo>
                  <a:lnTo>
                    <a:pt x="1497" y="3518"/>
                  </a:lnTo>
                  <a:lnTo>
                    <a:pt x="1468" y="3525"/>
                  </a:lnTo>
                  <a:lnTo>
                    <a:pt x="1438" y="3532"/>
                  </a:lnTo>
                  <a:lnTo>
                    <a:pt x="1409" y="3535"/>
                  </a:lnTo>
                  <a:lnTo>
                    <a:pt x="1380" y="3537"/>
                  </a:lnTo>
                  <a:lnTo>
                    <a:pt x="1350" y="3538"/>
                  </a:lnTo>
                  <a:lnTo>
                    <a:pt x="1321" y="3538"/>
                  </a:lnTo>
                  <a:lnTo>
                    <a:pt x="1293" y="3536"/>
                  </a:lnTo>
                  <a:lnTo>
                    <a:pt x="1264" y="3533"/>
                  </a:lnTo>
                  <a:lnTo>
                    <a:pt x="1235" y="3528"/>
                  </a:lnTo>
                  <a:lnTo>
                    <a:pt x="1208" y="3523"/>
                  </a:lnTo>
                  <a:lnTo>
                    <a:pt x="1180" y="3515"/>
                  </a:lnTo>
                  <a:lnTo>
                    <a:pt x="1153" y="3506"/>
                  </a:lnTo>
                  <a:lnTo>
                    <a:pt x="1126" y="3496"/>
                  </a:lnTo>
                  <a:lnTo>
                    <a:pt x="1101" y="3485"/>
                  </a:lnTo>
                  <a:lnTo>
                    <a:pt x="1076" y="3473"/>
                  </a:lnTo>
                  <a:lnTo>
                    <a:pt x="1050" y="3460"/>
                  </a:lnTo>
                  <a:lnTo>
                    <a:pt x="1026" y="3444"/>
                  </a:lnTo>
                  <a:lnTo>
                    <a:pt x="1003" y="3429"/>
                  </a:lnTo>
                  <a:lnTo>
                    <a:pt x="981" y="3413"/>
                  </a:lnTo>
                  <a:lnTo>
                    <a:pt x="959" y="3394"/>
                  </a:lnTo>
                  <a:lnTo>
                    <a:pt x="938" y="3375"/>
                  </a:lnTo>
                  <a:lnTo>
                    <a:pt x="918" y="3355"/>
                  </a:lnTo>
                  <a:lnTo>
                    <a:pt x="898" y="3334"/>
                  </a:lnTo>
                  <a:lnTo>
                    <a:pt x="880" y="3312"/>
                  </a:lnTo>
                  <a:lnTo>
                    <a:pt x="863" y="3289"/>
                  </a:lnTo>
                  <a:lnTo>
                    <a:pt x="847" y="3265"/>
                  </a:lnTo>
                  <a:lnTo>
                    <a:pt x="832" y="3239"/>
                  </a:lnTo>
                  <a:lnTo>
                    <a:pt x="819" y="3214"/>
                  </a:lnTo>
                  <a:lnTo>
                    <a:pt x="806" y="3188"/>
                  </a:lnTo>
                  <a:lnTo>
                    <a:pt x="794" y="3160"/>
                  </a:lnTo>
                  <a:lnTo>
                    <a:pt x="784" y="3131"/>
                  </a:lnTo>
                  <a:lnTo>
                    <a:pt x="777" y="3103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59" name="Freeform 6"/>
            <p:cNvSpPr>
              <a:spLocks noEditPoints="1"/>
            </p:cNvSpPr>
            <p:nvPr/>
          </p:nvSpPr>
          <p:spPr bwMode="auto">
            <a:xfrm>
              <a:off x="5308702" y="1749784"/>
              <a:ext cx="216321" cy="391753"/>
            </a:xfrm>
            <a:custGeom>
              <a:avLst/>
              <a:gdLst>
                <a:gd name="T0" fmla="*/ 2147483646 w 1966"/>
                <a:gd name="T1" fmla="*/ 2147483646 h 3562"/>
                <a:gd name="T2" fmla="*/ 2147483646 w 1966"/>
                <a:gd name="T3" fmla="*/ 2147483646 h 3562"/>
                <a:gd name="T4" fmla="*/ 2147483646 w 1966"/>
                <a:gd name="T5" fmla="*/ 2147483646 h 3562"/>
                <a:gd name="T6" fmla="*/ 2147483646 w 1966"/>
                <a:gd name="T7" fmla="*/ 2147483646 h 3562"/>
                <a:gd name="T8" fmla="*/ 2147483646 w 1966"/>
                <a:gd name="T9" fmla="*/ 2147483646 h 3562"/>
                <a:gd name="T10" fmla="*/ 2147483646 w 1966"/>
                <a:gd name="T11" fmla="*/ 2147483646 h 3562"/>
                <a:gd name="T12" fmla="*/ 2147483646 w 1966"/>
                <a:gd name="T13" fmla="*/ 2147483646 h 3562"/>
                <a:gd name="T14" fmla="*/ 2147483646 w 1966"/>
                <a:gd name="T15" fmla="*/ 2147483646 h 3562"/>
                <a:gd name="T16" fmla="*/ 2147483646 w 1966"/>
                <a:gd name="T17" fmla="*/ 2147483646 h 3562"/>
                <a:gd name="T18" fmla="*/ 2147483646 w 1966"/>
                <a:gd name="T19" fmla="*/ 2147483646 h 3562"/>
                <a:gd name="T20" fmla="*/ 2147483646 w 1966"/>
                <a:gd name="T21" fmla="*/ 2147483646 h 3562"/>
                <a:gd name="T22" fmla="*/ 2147483646 w 1966"/>
                <a:gd name="T23" fmla="*/ 0 h 3562"/>
                <a:gd name="T24" fmla="*/ 2147483646 w 1966"/>
                <a:gd name="T25" fmla="*/ 1463345270 h 3562"/>
                <a:gd name="T26" fmla="*/ 2147483646 w 1966"/>
                <a:gd name="T27" fmla="*/ 2147483646 h 3562"/>
                <a:gd name="T28" fmla="*/ 2147483646 w 1966"/>
                <a:gd name="T29" fmla="*/ 2147483646 h 3562"/>
                <a:gd name="T30" fmla="*/ 2147483646 w 1966"/>
                <a:gd name="T31" fmla="*/ 2147483646 h 3562"/>
                <a:gd name="T32" fmla="*/ 2147483646 w 1966"/>
                <a:gd name="T33" fmla="*/ 2147483646 h 3562"/>
                <a:gd name="T34" fmla="*/ 2147483646 w 1966"/>
                <a:gd name="T35" fmla="*/ 2147483646 h 3562"/>
                <a:gd name="T36" fmla="*/ 2147483646 w 1966"/>
                <a:gd name="T37" fmla="*/ 2147483646 h 3562"/>
                <a:gd name="T38" fmla="*/ 2147483646 w 1966"/>
                <a:gd name="T39" fmla="*/ 2147483646 h 3562"/>
                <a:gd name="T40" fmla="*/ 2147483646 w 1966"/>
                <a:gd name="T41" fmla="*/ 2147483646 h 3562"/>
                <a:gd name="T42" fmla="*/ 2147483646 w 1966"/>
                <a:gd name="T43" fmla="*/ 2147483646 h 3562"/>
                <a:gd name="T44" fmla="*/ 0 w 1966"/>
                <a:gd name="T45" fmla="*/ 2147483646 h 3562"/>
                <a:gd name="T46" fmla="*/ 1025738836 w 1966"/>
                <a:gd name="T47" fmla="*/ 2147483646 h 3562"/>
                <a:gd name="T48" fmla="*/ 2147483646 w 1966"/>
                <a:gd name="T49" fmla="*/ 2147483646 h 3562"/>
                <a:gd name="T50" fmla="*/ 2147483646 w 1966"/>
                <a:gd name="T51" fmla="*/ 2147483646 h 3562"/>
                <a:gd name="T52" fmla="*/ 2147483646 w 1966"/>
                <a:gd name="T53" fmla="*/ 2147483646 h 3562"/>
                <a:gd name="T54" fmla="*/ 2147483646 w 1966"/>
                <a:gd name="T55" fmla="*/ 2147483646 h 3562"/>
                <a:gd name="T56" fmla="*/ 2147483646 w 1966"/>
                <a:gd name="T57" fmla="*/ 2147483646 h 3562"/>
                <a:gd name="T58" fmla="*/ 2147483646 w 1966"/>
                <a:gd name="T59" fmla="*/ 2147483646 h 3562"/>
                <a:gd name="T60" fmla="*/ 2147483646 w 1966"/>
                <a:gd name="T61" fmla="*/ 2147483646 h 3562"/>
                <a:gd name="T62" fmla="*/ 2147483646 w 1966"/>
                <a:gd name="T63" fmla="*/ 2147483646 h 3562"/>
                <a:gd name="T64" fmla="*/ 2147483646 w 1966"/>
                <a:gd name="T65" fmla="*/ 2147483646 h 3562"/>
                <a:gd name="T66" fmla="*/ 2147483646 w 1966"/>
                <a:gd name="T67" fmla="*/ 2147483646 h 3562"/>
                <a:gd name="T68" fmla="*/ 2147483646 w 1966"/>
                <a:gd name="T69" fmla="*/ 2147483646 h 3562"/>
                <a:gd name="T70" fmla="*/ 2147483646 w 1966"/>
                <a:gd name="T71" fmla="*/ 2147483646 h 3562"/>
                <a:gd name="T72" fmla="*/ 2147483646 w 1966"/>
                <a:gd name="T73" fmla="*/ 2147483646 h 3562"/>
                <a:gd name="T74" fmla="*/ 2147483646 w 1966"/>
                <a:gd name="T75" fmla="*/ 2147483646 h 3562"/>
                <a:gd name="T76" fmla="*/ 2147483646 w 1966"/>
                <a:gd name="T77" fmla="*/ 2147483646 h 3562"/>
                <a:gd name="T78" fmla="*/ 2147483646 w 1966"/>
                <a:gd name="T79" fmla="*/ 2147483646 h 3562"/>
                <a:gd name="T80" fmla="*/ 2147483646 w 1966"/>
                <a:gd name="T81" fmla="*/ 2147483646 h 3562"/>
                <a:gd name="T82" fmla="*/ 2147483646 w 1966"/>
                <a:gd name="T83" fmla="*/ 2147483646 h 3562"/>
                <a:gd name="T84" fmla="*/ 2147483646 w 1966"/>
                <a:gd name="T85" fmla="*/ 2147483646 h 3562"/>
                <a:gd name="T86" fmla="*/ 2147483646 w 1966"/>
                <a:gd name="T87" fmla="*/ 2147483646 h 3562"/>
                <a:gd name="T88" fmla="*/ 2147483646 w 1966"/>
                <a:gd name="T89" fmla="*/ 2147483646 h 3562"/>
                <a:gd name="T90" fmla="*/ 2147483646 w 1966"/>
                <a:gd name="T91" fmla="*/ 2147483646 h 3562"/>
                <a:gd name="T92" fmla="*/ 2147483646 w 1966"/>
                <a:gd name="T93" fmla="*/ 2147483646 h 3562"/>
                <a:gd name="T94" fmla="*/ 2147483646 w 1966"/>
                <a:gd name="T95" fmla="*/ 2147483646 h 3562"/>
                <a:gd name="T96" fmla="*/ 2147483646 w 1966"/>
                <a:gd name="T97" fmla="*/ 2147483646 h 3562"/>
                <a:gd name="T98" fmla="*/ 2147483646 w 1966"/>
                <a:gd name="T99" fmla="*/ 2147483646 h 3562"/>
                <a:gd name="T100" fmla="*/ 2147483646 w 1966"/>
                <a:gd name="T101" fmla="*/ 2147483646 h 3562"/>
                <a:gd name="T102" fmla="*/ 2147483646 w 1966"/>
                <a:gd name="T103" fmla="*/ 2147483646 h 3562"/>
                <a:gd name="T104" fmla="*/ 2147483646 w 1966"/>
                <a:gd name="T105" fmla="*/ 2147483646 h 3562"/>
                <a:gd name="T106" fmla="*/ 2147483646 w 1966"/>
                <a:gd name="T107" fmla="*/ 2147483646 h 3562"/>
                <a:gd name="T108" fmla="*/ 2147483646 w 1966"/>
                <a:gd name="T109" fmla="*/ 2147483646 h 35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66" h="3562">
                  <a:moveTo>
                    <a:pt x="1872" y="2081"/>
                  </a:moveTo>
                  <a:lnTo>
                    <a:pt x="1963" y="1516"/>
                  </a:lnTo>
                  <a:lnTo>
                    <a:pt x="1964" y="1504"/>
                  </a:lnTo>
                  <a:lnTo>
                    <a:pt x="1965" y="1491"/>
                  </a:lnTo>
                  <a:lnTo>
                    <a:pt x="1966" y="1478"/>
                  </a:lnTo>
                  <a:lnTo>
                    <a:pt x="1965" y="1465"/>
                  </a:lnTo>
                  <a:lnTo>
                    <a:pt x="1965" y="1453"/>
                  </a:lnTo>
                  <a:lnTo>
                    <a:pt x="1963" y="1440"/>
                  </a:lnTo>
                  <a:lnTo>
                    <a:pt x="1960" y="1428"/>
                  </a:lnTo>
                  <a:lnTo>
                    <a:pt x="1958" y="1416"/>
                  </a:lnTo>
                  <a:lnTo>
                    <a:pt x="1955" y="1404"/>
                  </a:lnTo>
                  <a:lnTo>
                    <a:pt x="1950" y="1393"/>
                  </a:lnTo>
                  <a:lnTo>
                    <a:pt x="1946" y="1381"/>
                  </a:lnTo>
                  <a:lnTo>
                    <a:pt x="1942" y="1369"/>
                  </a:lnTo>
                  <a:lnTo>
                    <a:pt x="1936" y="1358"/>
                  </a:lnTo>
                  <a:lnTo>
                    <a:pt x="1931" y="1349"/>
                  </a:lnTo>
                  <a:lnTo>
                    <a:pt x="1924" y="1338"/>
                  </a:lnTo>
                  <a:lnTo>
                    <a:pt x="1917" y="1328"/>
                  </a:lnTo>
                  <a:lnTo>
                    <a:pt x="1910" y="1318"/>
                  </a:lnTo>
                  <a:lnTo>
                    <a:pt x="1902" y="1309"/>
                  </a:lnTo>
                  <a:lnTo>
                    <a:pt x="1893" y="1300"/>
                  </a:lnTo>
                  <a:lnTo>
                    <a:pt x="1884" y="1291"/>
                  </a:lnTo>
                  <a:lnTo>
                    <a:pt x="1875" y="1283"/>
                  </a:lnTo>
                  <a:lnTo>
                    <a:pt x="1866" y="1276"/>
                  </a:lnTo>
                  <a:lnTo>
                    <a:pt x="1856" y="1268"/>
                  </a:lnTo>
                  <a:lnTo>
                    <a:pt x="1846" y="1261"/>
                  </a:lnTo>
                  <a:lnTo>
                    <a:pt x="1835" y="1255"/>
                  </a:lnTo>
                  <a:lnTo>
                    <a:pt x="1824" y="1249"/>
                  </a:lnTo>
                  <a:lnTo>
                    <a:pt x="1813" y="1244"/>
                  </a:lnTo>
                  <a:lnTo>
                    <a:pt x="1802" y="1239"/>
                  </a:lnTo>
                  <a:lnTo>
                    <a:pt x="1789" y="1235"/>
                  </a:lnTo>
                  <a:lnTo>
                    <a:pt x="1777" y="1232"/>
                  </a:lnTo>
                  <a:lnTo>
                    <a:pt x="1764" y="1228"/>
                  </a:lnTo>
                  <a:lnTo>
                    <a:pt x="1752" y="1226"/>
                  </a:lnTo>
                  <a:lnTo>
                    <a:pt x="1655" y="1211"/>
                  </a:lnTo>
                  <a:lnTo>
                    <a:pt x="1785" y="401"/>
                  </a:lnTo>
                  <a:lnTo>
                    <a:pt x="1786" y="388"/>
                  </a:lnTo>
                  <a:lnTo>
                    <a:pt x="1787" y="376"/>
                  </a:lnTo>
                  <a:lnTo>
                    <a:pt x="1787" y="363"/>
                  </a:lnTo>
                  <a:lnTo>
                    <a:pt x="1787" y="350"/>
                  </a:lnTo>
                  <a:lnTo>
                    <a:pt x="1786" y="337"/>
                  </a:lnTo>
                  <a:lnTo>
                    <a:pt x="1785" y="325"/>
                  </a:lnTo>
                  <a:lnTo>
                    <a:pt x="1783" y="313"/>
                  </a:lnTo>
                  <a:lnTo>
                    <a:pt x="1781" y="301"/>
                  </a:lnTo>
                  <a:lnTo>
                    <a:pt x="1777" y="289"/>
                  </a:lnTo>
                  <a:lnTo>
                    <a:pt x="1773" y="277"/>
                  </a:lnTo>
                  <a:lnTo>
                    <a:pt x="1769" y="266"/>
                  </a:lnTo>
                  <a:lnTo>
                    <a:pt x="1764" y="254"/>
                  </a:lnTo>
                  <a:lnTo>
                    <a:pt x="1759" y="243"/>
                  </a:lnTo>
                  <a:lnTo>
                    <a:pt x="1753" y="232"/>
                  </a:lnTo>
                  <a:lnTo>
                    <a:pt x="1746" y="222"/>
                  </a:lnTo>
                  <a:lnTo>
                    <a:pt x="1740" y="213"/>
                  </a:lnTo>
                  <a:lnTo>
                    <a:pt x="1732" y="203"/>
                  </a:lnTo>
                  <a:lnTo>
                    <a:pt x="1724" y="193"/>
                  </a:lnTo>
                  <a:lnTo>
                    <a:pt x="1716" y="184"/>
                  </a:lnTo>
                  <a:lnTo>
                    <a:pt x="1707" y="175"/>
                  </a:lnTo>
                  <a:lnTo>
                    <a:pt x="1698" y="167"/>
                  </a:lnTo>
                  <a:lnTo>
                    <a:pt x="1688" y="160"/>
                  </a:lnTo>
                  <a:lnTo>
                    <a:pt x="1678" y="152"/>
                  </a:lnTo>
                  <a:lnTo>
                    <a:pt x="1668" y="145"/>
                  </a:lnTo>
                  <a:lnTo>
                    <a:pt x="1657" y="139"/>
                  </a:lnTo>
                  <a:lnTo>
                    <a:pt x="1646" y="133"/>
                  </a:lnTo>
                  <a:lnTo>
                    <a:pt x="1635" y="128"/>
                  </a:lnTo>
                  <a:lnTo>
                    <a:pt x="1624" y="123"/>
                  </a:lnTo>
                  <a:lnTo>
                    <a:pt x="1612" y="119"/>
                  </a:lnTo>
                  <a:lnTo>
                    <a:pt x="1600" y="116"/>
                  </a:lnTo>
                  <a:lnTo>
                    <a:pt x="1587" y="112"/>
                  </a:lnTo>
                  <a:lnTo>
                    <a:pt x="1574" y="110"/>
                  </a:lnTo>
                  <a:lnTo>
                    <a:pt x="901" y="3"/>
                  </a:lnTo>
                  <a:lnTo>
                    <a:pt x="887" y="1"/>
                  </a:lnTo>
                  <a:lnTo>
                    <a:pt x="875" y="0"/>
                  </a:lnTo>
                  <a:lnTo>
                    <a:pt x="862" y="0"/>
                  </a:lnTo>
                  <a:lnTo>
                    <a:pt x="849" y="0"/>
                  </a:lnTo>
                  <a:lnTo>
                    <a:pt x="837" y="1"/>
                  </a:lnTo>
                  <a:lnTo>
                    <a:pt x="825" y="2"/>
                  </a:lnTo>
                  <a:lnTo>
                    <a:pt x="812" y="4"/>
                  </a:lnTo>
                  <a:lnTo>
                    <a:pt x="800" y="6"/>
                  </a:lnTo>
                  <a:lnTo>
                    <a:pt x="788" y="10"/>
                  </a:lnTo>
                  <a:lnTo>
                    <a:pt x="776" y="14"/>
                  </a:lnTo>
                  <a:lnTo>
                    <a:pt x="765" y="18"/>
                  </a:lnTo>
                  <a:lnTo>
                    <a:pt x="754" y="23"/>
                  </a:lnTo>
                  <a:lnTo>
                    <a:pt x="743" y="28"/>
                  </a:lnTo>
                  <a:lnTo>
                    <a:pt x="732" y="35"/>
                  </a:lnTo>
                  <a:lnTo>
                    <a:pt x="722" y="41"/>
                  </a:lnTo>
                  <a:lnTo>
                    <a:pt x="712" y="48"/>
                  </a:lnTo>
                  <a:lnTo>
                    <a:pt x="702" y="55"/>
                  </a:lnTo>
                  <a:lnTo>
                    <a:pt x="692" y="64"/>
                  </a:lnTo>
                  <a:lnTo>
                    <a:pt x="683" y="71"/>
                  </a:lnTo>
                  <a:lnTo>
                    <a:pt x="675" y="80"/>
                  </a:lnTo>
                  <a:lnTo>
                    <a:pt x="667" y="89"/>
                  </a:lnTo>
                  <a:lnTo>
                    <a:pt x="659" y="99"/>
                  </a:lnTo>
                  <a:lnTo>
                    <a:pt x="651" y="109"/>
                  </a:lnTo>
                  <a:lnTo>
                    <a:pt x="645" y="119"/>
                  </a:lnTo>
                  <a:lnTo>
                    <a:pt x="638" y="130"/>
                  </a:lnTo>
                  <a:lnTo>
                    <a:pt x="633" y="141"/>
                  </a:lnTo>
                  <a:lnTo>
                    <a:pt x="627" y="152"/>
                  </a:lnTo>
                  <a:lnTo>
                    <a:pt x="623" y="164"/>
                  </a:lnTo>
                  <a:lnTo>
                    <a:pt x="618" y="176"/>
                  </a:lnTo>
                  <a:lnTo>
                    <a:pt x="615" y="188"/>
                  </a:lnTo>
                  <a:lnTo>
                    <a:pt x="612" y="200"/>
                  </a:lnTo>
                  <a:lnTo>
                    <a:pt x="610" y="214"/>
                  </a:lnTo>
                  <a:lnTo>
                    <a:pt x="479" y="1026"/>
                  </a:lnTo>
                  <a:lnTo>
                    <a:pt x="383" y="1011"/>
                  </a:lnTo>
                  <a:lnTo>
                    <a:pt x="370" y="1010"/>
                  </a:lnTo>
                  <a:lnTo>
                    <a:pt x="358" y="1009"/>
                  </a:lnTo>
                  <a:lnTo>
                    <a:pt x="345" y="1008"/>
                  </a:lnTo>
                  <a:lnTo>
                    <a:pt x="333" y="1009"/>
                  </a:lnTo>
                  <a:lnTo>
                    <a:pt x="319" y="1009"/>
                  </a:lnTo>
                  <a:lnTo>
                    <a:pt x="307" y="1011"/>
                  </a:lnTo>
                  <a:lnTo>
                    <a:pt x="295" y="1013"/>
                  </a:lnTo>
                  <a:lnTo>
                    <a:pt x="283" y="1015"/>
                  </a:lnTo>
                  <a:lnTo>
                    <a:pt x="271" y="1019"/>
                  </a:lnTo>
                  <a:lnTo>
                    <a:pt x="259" y="1022"/>
                  </a:lnTo>
                  <a:lnTo>
                    <a:pt x="248" y="1026"/>
                  </a:lnTo>
                  <a:lnTo>
                    <a:pt x="237" y="1032"/>
                  </a:lnTo>
                  <a:lnTo>
                    <a:pt x="226" y="1038"/>
                  </a:lnTo>
                  <a:lnTo>
                    <a:pt x="215" y="1043"/>
                  </a:lnTo>
                  <a:lnTo>
                    <a:pt x="205" y="1050"/>
                  </a:lnTo>
                  <a:lnTo>
                    <a:pt x="195" y="1056"/>
                  </a:lnTo>
                  <a:lnTo>
                    <a:pt x="185" y="1064"/>
                  </a:lnTo>
                  <a:lnTo>
                    <a:pt x="175" y="1072"/>
                  </a:lnTo>
                  <a:lnTo>
                    <a:pt x="166" y="1081"/>
                  </a:lnTo>
                  <a:lnTo>
                    <a:pt x="157" y="1089"/>
                  </a:lnTo>
                  <a:lnTo>
                    <a:pt x="150" y="1098"/>
                  </a:lnTo>
                  <a:lnTo>
                    <a:pt x="142" y="1108"/>
                  </a:lnTo>
                  <a:lnTo>
                    <a:pt x="134" y="1118"/>
                  </a:lnTo>
                  <a:lnTo>
                    <a:pt x="128" y="1128"/>
                  </a:lnTo>
                  <a:lnTo>
                    <a:pt x="121" y="1139"/>
                  </a:lnTo>
                  <a:lnTo>
                    <a:pt x="115" y="1150"/>
                  </a:lnTo>
                  <a:lnTo>
                    <a:pt x="110" y="1161"/>
                  </a:lnTo>
                  <a:lnTo>
                    <a:pt x="106" y="1172"/>
                  </a:lnTo>
                  <a:lnTo>
                    <a:pt x="101" y="1184"/>
                  </a:lnTo>
                  <a:lnTo>
                    <a:pt x="98" y="1196"/>
                  </a:lnTo>
                  <a:lnTo>
                    <a:pt x="95" y="1210"/>
                  </a:lnTo>
                  <a:lnTo>
                    <a:pt x="92" y="1222"/>
                  </a:lnTo>
                  <a:lnTo>
                    <a:pt x="3" y="1782"/>
                  </a:lnTo>
                  <a:lnTo>
                    <a:pt x="1" y="1795"/>
                  </a:lnTo>
                  <a:lnTo>
                    <a:pt x="0" y="1808"/>
                  </a:lnTo>
                  <a:lnTo>
                    <a:pt x="0" y="1821"/>
                  </a:lnTo>
                  <a:lnTo>
                    <a:pt x="0" y="1834"/>
                  </a:lnTo>
                  <a:lnTo>
                    <a:pt x="1" y="1846"/>
                  </a:lnTo>
                  <a:lnTo>
                    <a:pt x="2" y="1858"/>
                  </a:lnTo>
                  <a:lnTo>
                    <a:pt x="4" y="1870"/>
                  </a:lnTo>
                  <a:lnTo>
                    <a:pt x="7" y="1882"/>
                  </a:lnTo>
                  <a:lnTo>
                    <a:pt x="11" y="1894"/>
                  </a:lnTo>
                  <a:lnTo>
                    <a:pt x="14" y="1907"/>
                  </a:lnTo>
                  <a:lnTo>
                    <a:pt x="18" y="1918"/>
                  </a:lnTo>
                  <a:lnTo>
                    <a:pt x="24" y="1929"/>
                  </a:lnTo>
                  <a:lnTo>
                    <a:pt x="29" y="1940"/>
                  </a:lnTo>
                  <a:lnTo>
                    <a:pt x="35" y="1951"/>
                  </a:lnTo>
                  <a:lnTo>
                    <a:pt x="42" y="1961"/>
                  </a:lnTo>
                  <a:lnTo>
                    <a:pt x="48" y="1972"/>
                  </a:lnTo>
                  <a:lnTo>
                    <a:pt x="56" y="1980"/>
                  </a:lnTo>
                  <a:lnTo>
                    <a:pt x="64" y="1990"/>
                  </a:lnTo>
                  <a:lnTo>
                    <a:pt x="71" y="1999"/>
                  </a:lnTo>
                  <a:lnTo>
                    <a:pt x="80" y="2008"/>
                  </a:lnTo>
                  <a:lnTo>
                    <a:pt x="90" y="2016"/>
                  </a:lnTo>
                  <a:lnTo>
                    <a:pt x="99" y="2023"/>
                  </a:lnTo>
                  <a:lnTo>
                    <a:pt x="109" y="2031"/>
                  </a:lnTo>
                  <a:lnTo>
                    <a:pt x="120" y="2038"/>
                  </a:lnTo>
                  <a:lnTo>
                    <a:pt x="130" y="2044"/>
                  </a:lnTo>
                  <a:lnTo>
                    <a:pt x="141" y="2050"/>
                  </a:lnTo>
                  <a:lnTo>
                    <a:pt x="153" y="2055"/>
                  </a:lnTo>
                  <a:lnTo>
                    <a:pt x="164" y="2060"/>
                  </a:lnTo>
                  <a:lnTo>
                    <a:pt x="176" y="2064"/>
                  </a:lnTo>
                  <a:lnTo>
                    <a:pt x="188" y="2068"/>
                  </a:lnTo>
                  <a:lnTo>
                    <a:pt x="201" y="2071"/>
                  </a:lnTo>
                  <a:lnTo>
                    <a:pt x="214" y="2073"/>
                  </a:lnTo>
                  <a:lnTo>
                    <a:pt x="1581" y="2291"/>
                  </a:lnTo>
                  <a:lnTo>
                    <a:pt x="1594" y="2294"/>
                  </a:lnTo>
                  <a:lnTo>
                    <a:pt x="1608" y="2295"/>
                  </a:lnTo>
                  <a:lnTo>
                    <a:pt x="1621" y="2295"/>
                  </a:lnTo>
                  <a:lnTo>
                    <a:pt x="1634" y="2295"/>
                  </a:lnTo>
                  <a:lnTo>
                    <a:pt x="1646" y="2294"/>
                  </a:lnTo>
                  <a:lnTo>
                    <a:pt x="1659" y="2293"/>
                  </a:lnTo>
                  <a:lnTo>
                    <a:pt x="1671" y="2290"/>
                  </a:lnTo>
                  <a:lnTo>
                    <a:pt x="1684" y="2288"/>
                  </a:lnTo>
                  <a:lnTo>
                    <a:pt x="1696" y="2285"/>
                  </a:lnTo>
                  <a:lnTo>
                    <a:pt x="1707" y="2280"/>
                  </a:lnTo>
                  <a:lnTo>
                    <a:pt x="1719" y="2276"/>
                  </a:lnTo>
                  <a:lnTo>
                    <a:pt x="1730" y="2272"/>
                  </a:lnTo>
                  <a:lnTo>
                    <a:pt x="1741" y="2266"/>
                  </a:lnTo>
                  <a:lnTo>
                    <a:pt x="1752" y="2261"/>
                  </a:lnTo>
                  <a:lnTo>
                    <a:pt x="1762" y="2254"/>
                  </a:lnTo>
                  <a:lnTo>
                    <a:pt x="1772" y="2246"/>
                  </a:lnTo>
                  <a:lnTo>
                    <a:pt x="1782" y="2240"/>
                  </a:lnTo>
                  <a:lnTo>
                    <a:pt x="1791" y="2232"/>
                  </a:lnTo>
                  <a:lnTo>
                    <a:pt x="1799" y="2223"/>
                  </a:lnTo>
                  <a:lnTo>
                    <a:pt x="1808" y="2214"/>
                  </a:lnTo>
                  <a:lnTo>
                    <a:pt x="1816" y="2205"/>
                  </a:lnTo>
                  <a:lnTo>
                    <a:pt x="1824" y="2196"/>
                  </a:lnTo>
                  <a:lnTo>
                    <a:pt x="1830" y="2186"/>
                  </a:lnTo>
                  <a:lnTo>
                    <a:pt x="1837" y="2176"/>
                  </a:lnTo>
                  <a:lnTo>
                    <a:pt x="1844" y="2165"/>
                  </a:lnTo>
                  <a:lnTo>
                    <a:pt x="1849" y="2154"/>
                  </a:lnTo>
                  <a:lnTo>
                    <a:pt x="1855" y="2143"/>
                  </a:lnTo>
                  <a:lnTo>
                    <a:pt x="1859" y="2130"/>
                  </a:lnTo>
                  <a:lnTo>
                    <a:pt x="1863" y="2118"/>
                  </a:lnTo>
                  <a:lnTo>
                    <a:pt x="1867" y="2106"/>
                  </a:lnTo>
                  <a:lnTo>
                    <a:pt x="1870" y="2094"/>
                  </a:lnTo>
                  <a:lnTo>
                    <a:pt x="1872" y="2081"/>
                  </a:lnTo>
                  <a:close/>
                  <a:moveTo>
                    <a:pt x="192" y="2880"/>
                  </a:moveTo>
                  <a:lnTo>
                    <a:pt x="197" y="2851"/>
                  </a:lnTo>
                  <a:lnTo>
                    <a:pt x="205" y="2822"/>
                  </a:lnTo>
                  <a:lnTo>
                    <a:pt x="213" y="2793"/>
                  </a:lnTo>
                  <a:lnTo>
                    <a:pt x="222" y="2765"/>
                  </a:lnTo>
                  <a:lnTo>
                    <a:pt x="233" y="2738"/>
                  </a:lnTo>
                  <a:lnTo>
                    <a:pt x="246" y="2712"/>
                  </a:lnTo>
                  <a:lnTo>
                    <a:pt x="259" y="2686"/>
                  </a:lnTo>
                  <a:lnTo>
                    <a:pt x="274" y="2661"/>
                  </a:lnTo>
                  <a:lnTo>
                    <a:pt x="290" y="2638"/>
                  </a:lnTo>
                  <a:lnTo>
                    <a:pt x="306" y="2615"/>
                  </a:lnTo>
                  <a:lnTo>
                    <a:pt x="324" y="2593"/>
                  </a:lnTo>
                  <a:lnTo>
                    <a:pt x="344" y="2572"/>
                  </a:lnTo>
                  <a:lnTo>
                    <a:pt x="364" y="2551"/>
                  </a:lnTo>
                  <a:lnTo>
                    <a:pt x="383" y="2532"/>
                  </a:lnTo>
                  <a:lnTo>
                    <a:pt x="405" y="2513"/>
                  </a:lnTo>
                  <a:lnTo>
                    <a:pt x="428" y="2497"/>
                  </a:lnTo>
                  <a:lnTo>
                    <a:pt x="451" y="2480"/>
                  </a:lnTo>
                  <a:lnTo>
                    <a:pt x="475" y="2466"/>
                  </a:lnTo>
                  <a:lnTo>
                    <a:pt x="500" y="2451"/>
                  </a:lnTo>
                  <a:lnTo>
                    <a:pt x="526" y="2439"/>
                  </a:lnTo>
                  <a:lnTo>
                    <a:pt x="551" y="2428"/>
                  </a:lnTo>
                  <a:lnTo>
                    <a:pt x="578" y="2418"/>
                  </a:lnTo>
                  <a:lnTo>
                    <a:pt x="605" y="2409"/>
                  </a:lnTo>
                  <a:lnTo>
                    <a:pt x="633" y="2402"/>
                  </a:lnTo>
                  <a:lnTo>
                    <a:pt x="660" y="2395"/>
                  </a:lnTo>
                  <a:lnTo>
                    <a:pt x="689" y="2391"/>
                  </a:lnTo>
                  <a:lnTo>
                    <a:pt x="718" y="2387"/>
                  </a:lnTo>
                  <a:lnTo>
                    <a:pt x="747" y="2385"/>
                  </a:lnTo>
                  <a:lnTo>
                    <a:pt x="776" y="2384"/>
                  </a:lnTo>
                  <a:lnTo>
                    <a:pt x="806" y="2385"/>
                  </a:lnTo>
                  <a:lnTo>
                    <a:pt x="836" y="2387"/>
                  </a:lnTo>
                  <a:lnTo>
                    <a:pt x="866" y="2392"/>
                  </a:lnTo>
                  <a:lnTo>
                    <a:pt x="896" y="2397"/>
                  </a:lnTo>
                  <a:lnTo>
                    <a:pt x="925" y="2404"/>
                  </a:lnTo>
                  <a:lnTo>
                    <a:pt x="954" y="2413"/>
                  </a:lnTo>
                  <a:lnTo>
                    <a:pt x="981" y="2423"/>
                  </a:lnTo>
                  <a:lnTo>
                    <a:pt x="1009" y="2434"/>
                  </a:lnTo>
                  <a:lnTo>
                    <a:pt x="1035" y="2446"/>
                  </a:lnTo>
                  <a:lnTo>
                    <a:pt x="1061" y="2459"/>
                  </a:lnTo>
                  <a:lnTo>
                    <a:pt x="1085" y="2473"/>
                  </a:lnTo>
                  <a:lnTo>
                    <a:pt x="1109" y="2490"/>
                  </a:lnTo>
                  <a:lnTo>
                    <a:pt x="1132" y="2507"/>
                  </a:lnTo>
                  <a:lnTo>
                    <a:pt x="1154" y="2524"/>
                  </a:lnTo>
                  <a:lnTo>
                    <a:pt x="1175" y="2543"/>
                  </a:lnTo>
                  <a:lnTo>
                    <a:pt x="1195" y="2563"/>
                  </a:lnTo>
                  <a:lnTo>
                    <a:pt x="1215" y="2584"/>
                  </a:lnTo>
                  <a:lnTo>
                    <a:pt x="1233" y="2606"/>
                  </a:lnTo>
                  <a:lnTo>
                    <a:pt x="1250" y="2628"/>
                  </a:lnTo>
                  <a:lnTo>
                    <a:pt x="1266" y="2651"/>
                  </a:lnTo>
                  <a:lnTo>
                    <a:pt x="1281" y="2675"/>
                  </a:lnTo>
                  <a:lnTo>
                    <a:pt x="1294" y="2700"/>
                  </a:lnTo>
                  <a:lnTo>
                    <a:pt x="1308" y="2725"/>
                  </a:lnTo>
                  <a:lnTo>
                    <a:pt x="1319" y="2751"/>
                  </a:lnTo>
                  <a:lnTo>
                    <a:pt x="1329" y="2778"/>
                  </a:lnTo>
                  <a:lnTo>
                    <a:pt x="1337" y="2805"/>
                  </a:lnTo>
                  <a:lnTo>
                    <a:pt x="1345" y="2833"/>
                  </a:lnTo>
                  <a:lnTo>
                    <a:pt x="1351" y="2861"/>
                  </a:lnTo>
                  <a:lnTo>
                    <a:pt x="1356" y="2889"/>
                  </a:lnTo>
                  <a:lnTo>
                    <a:pt x="1359" y="2918"/>
                  </a:lnTo>
                  <a:lnTo>
                    <a:pt x="1362" y="2948"/>
                  </a:lnTo>
                  <a:lnTo>
                    <a:pt x="1362" y="2976"/>
                  </a:lnTo>
                  <a:lnTo>
                    <a:pt x="1360" y="3006"/>
                  </a:lnTo>
                  <a:lnTo>
                    <a:pt x="1358" y="3036"/>
                  </a:lnTo>
                  <a:lnTo>
                    <a:pt x="1355" y="3066"/>
                  </a:lnTo>
                  <a:lnTo>
                    <a:pt x="1349" y="3097"/>
                  </a:lnTo>
                  <a:lnTo>
                    <a:pt x="1342" y="3125"/>
                  </a:lnTo>
                  <a:lnTo>
                    <a:pt x="1334" y="3154"/>
                  </a:lnTo>
                  <a:lnTo>
                    <a:pt x="1324" y="3182"/>
                  </a:lnTo>
                  <a:lnTo>
                    <a:pt x="1313" y="3209"/>
                  </a:lnTo>
                  <a:lnTo>
                    <a:pt x="1301" y="3234"/>
                  </a:lnTo>
                  <a:lnTo>
                    <a:pt x="1288" y="3261"/>
                  </a:lnTo>
                  <a:lnTo>
                    <a:pt x="1272" y="3285"/>
                  </a:lnTo>
                  <a:lnTo>
                    <a:pt x="1257" y="3309"/>
                  </a:lnTo>
                  <a:lnTo>
                    <a:pt x="1240" y="3333"/>
                  </a:lnTo>
                  <a:lnTo>
                    <a:pt x="1223" y="3355"/>
                  </a:lnTo>
                  <a:lnTo>
                    <a:pt x="1203" y="3376"/>
                  </a:lnTo>
                  <a:lnTo>
                    <a:pt x="1183" y="3395"/>
                  </a:lnTo>
                  <a:lnTo>
                    <a:pt x="1163" y="3414"/>
                  </a:lnTo>
                  <a:lnTo>
                    <a:pt x="1141" y="3433"/>
                  </a:lnTo>
                  <a:lnTo>
                    <a:pt x="1119" y="3450"/>
                  </a:lnTo>
                  <a:lnTo>
                    <a:pt x="1095" y="3466"/>
                  </a:lnTo>
                  <a:lnTo>
                    <a:pt x="1072" y="3481"/>
                  </a:lnTo>
                  <a:lnTo>
                    <a:pt x="1046" y="3495"/>
                  </a:lnTo>
                  <a:lnTo>
                    <a:pt x="1021" y="3507"/>
                  </a:lnTo>
                  <a:lnTo>
                    <a:pt x="995" y="3519"/>
                  </a:lnTo>
                  <a:lnTo>
                    <a:pt x="969" y="3529"/>
                  </a:lnTo>
                  <a:lnTo>
                    <a:pt x="941" y="3538"/>
                  </a:lnTo>
                  <a:lnTo>
                    <a:pt x="914" y="3545"/>
                  </a:lnTo>
                  <a:lnTo>
                    <a:pt x="885" y="3551"/>
                  </a:lnTo>
                  <a:lnTo>
                    <a:pt x="858" y="3556"/>
                  </a:lnTo>
                  <a:lnTo>
                    <a:pt x="828" y="3560"/>
                  </a:lnTo>
                  <a:lnTo>
                    <a:pt x="799" y="3562"/>
                  </a:lnTo>
                  <a:lnTo>
                    <a:pt x="769" y="3562"/>
                  </a:lnTo>
                  <a:lnTo>
                    <a:pt x="740" y="3561"/>
                  </a:lnTo>
                  <a:lnTo>
                    <a:pt x="710" y="3559"/>
                  </a:lnTo>
                  <a:lnTo>
                    <a:pt x="680" y="3554"/>
                  </a:lnTo>
                  <a:lnTo>
                    <a:pt x="650" y="3549"/>
                  </a:lnTo>
                  <a:lnTo>
                    <a:pt x="622" y="3542"/>
                  </a:lnTo>
                  <a:lnTo>
                    <a:pt x="593" y="3533"/>
                  </a:lnTo>
                  <a:lnTo>
                    <a:pt x="565" y="3525"/>
                  </a:lnTo>
                  <a:lnTo>
                    <a:pt x="538" y="3513"/>
                  </a:lnTo>
                  <a:lnTo>
                    <a:pt x="511" y="3500"/>
                  </a:lnTo>
                  <a:lnTo>
                    <a:pt x="486" y="3487"/>
                  </a:lnTo>
                  <a:lnTo>
                    <a:pt x="462" y="3473"/>
                  </a:lnTo>
                  <a:lnTo>
                    <a:pt x="437" y="3457"/>
                  </a:lnTo>
                  <a:lnTo>
                    <a:pt x="414" y="3440"/>
                  </a:lnTo>
                  <a:lnTo>
                    <a:pt x="392" y="3422"/>
                  </a:lnTo>
                  <a:lnTo>
                    <a:pt x="371" y="3403"/>
                  </a:lnTo>
                  <a:lnTo>
                    <a:pt x="351" y="3383"/>
                  </a:lnTo>
                  <a:lnTo>
                    <a:pt x="332" y="3362"/>
                  </a:lnTo>
                  <a:lnTo>
                    <a:pt x="314" y="3341"/>
                  </a:lnTo>
                  <a:lnTo>
                    <a:pt x="296" y="3318"/>
                  </a:lnTo>
                  <a:lnTo>
                    <a:pt x="281" y="3295"/>
                  </a:lnTo>
                  <a:lnTo>
                    <a:pt x="265" y="3271"/>
                  </a:lnTo>
                  <a:lnTo>
                    <a:pt x="252" y="3247"/>
                  </a:lnTo>
                  <a:lnTo>
                    <a:pt x="239" y="3221"/>
                  </a:lnTo>
                  <a:lnTo>
                    <a:pt x="228" y="3196"/>
                  </a:lnTo>
                  <a:lnTo>
                    <a:pt x="218" y="3168"/>
                  </a:lnTo>
                  <a:lnTo>
                    <a:pt x="209" y="3142"/>
                  </a:lnTo>
                  <a:lnTo>
                    <a:pt x="201" y="3114"/>
                  </a:lnTo>
                  <a:lnTo>
                    <a:pt x="195" y="3086"/>
                  </a:lnTo>
                  <a:lnTo>
                    <a:pt x="190" y="3058"/>
                  </a:lnTo>
                  <a:lnTo>
                    <a:pt x="187" y="3028"/>
                  </a:lnTo>
                  <a:lnTo>
                    <a:pt x="185" y="3000"/>
                  </a:lnTo>
                  <a:lnTo>
                    <a:pt x="185" y="2970"/>
                  </a:lnTo>
                  <a:lnTo>
                    <a:pt x="186" y="2940"/>
                  </a:lnTo>
                  <a:lnTo>
                    <a:pt x="188" y="2910"/>
                  </a:lnTo>
                  <a:lnTo>
                    <a:pt x="192" y="288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0" name="Freeform 7"/>
            <p:cNvSpPr>
              <a:spLocks noEditPoints="1"/>
            </p:cNvSpPr>
            <p:nvPr/>
          </p:nvSpPr>
          <p:spPr bwMode="auto">
            <a:xfrm>
              <a:off x="4974327" y="1642943"/>
              <a:ext cx="286230" cy="361415"/>
            </a:xfrm>
            <a:custGeom>
              <a:avLst/>
              <a:gdLst>
                <a:gd name="T0" fmla="*/ 2147483646 w 2603"/>
                <a:gd name="T1" fmla="*/ 2147483646 h 3290"/>
                <a:gd name="T2" fmla="*/ 2147483646 w 2603"/>
                <a:gd name="T3" fmla="*/ 2147483646 h 3290"/>
                <a:gd name="T4" fmla="*/ 2147483646 w 2603"/>
                <a:gd name="T5" fmla="*/ 2147483646 h 3290"/>
                <a:gd name="T6" fmla="*/ 2147483646 w 2603"/>
                <a:gd name="T7" fmla="*/ 2147483646 h 3290"/>
                <a:gd name="T8" fmla="*/ 2147483646 w 2603"/>
                <a:gd name="T9" fmla="*/ 2147483646 h 3290"/>
                <a:gd name="T10" fmla="*/ 2147483646 w 2603"/>
                <a:gd name="T11" fmla="*/ 2147483646 h 3290"/>
                <a:gd name="T12" fmla="*/ 2147483646 w 2603"/>
                <a:gd name="T13" fmla="*/ 2147483646 h 3290"/>
                <a:gd name="T14" fmla="*/ 2147483646 w 2603"/>
                <a:gd name="T15" fmla="*/ 2147483646 h 3290"/>
                <a:gd name="T16" fmla="*/ 2147483646 w 2603"/>
                <a:gd name="T17" fmla="*/ 2147483646 h 3290"/>
                <a:gd name="T18" fmla="*/ 2147483646 w 2603"/>
                <a:gd name="T19" fmla="*/ 2147483646 h 3290"/>
                <a:gd name="T20" fmla="*/ 2147483646 w 2603"/>
                <a:gd name="T21" fmla="*/ 2147483646 h 3290"/>
                <a:gd name="T22" fmla="*/ 2147483646 w 2603"/>
                <a:gd name="T23" fmla="*/ 2147483646 h 3290"/>
                <a:gd name="T24" fmla="*/ 2147483646 w 2603"/>
                <a:gd name="T25" fmla="*/ 145824801 h 3290"/>
                <a:gd name="T26" fmla="*/ 2147483646 w 2603"/>
                <a:gd name="T27" fmla="*/ 291649492 h 3290"/>
                <a:gd name="T28" fmla="*/ 2147483646 w 2603"/>
                <a:gd name="T29" fmla="*/ 2147483646 h 3290"/>
                <a:gd name="T30" fmla="*/ 2147483646 w 2603"/>
                <a:gd name="T31" fmla="*/ 2147483646 h 3290"/>
                <a:gd name="T32" fmla="*/ 2147483646 w 2603"/>
                <a:gd name="T33" fmla="*/ 2147483646 h 3290"/>
                <a:gd name="T34" fmla="*/ 2147483646 w 2603"/>
                <a:gd name="T35" fmla="*/ 2147483646 h 3290"/>
                <a:gd name="T36" fmla="*/ 2147483646 w 2603"/>
                <a:gd name="T37" fmla="*/ 2147483646 h 3290"/>
                <a:gd name="T38" fmla="*/ 2147483646 w 2603"/>
                <a:gd name="T39" fmla="*/ 2147483646 h 3290"/>
                <a:gd name="T40" fmla="*/ 2147483646 w 2603"/>
                <a:gd name="T41" fmla="*/ 2147483646 h 3290"/>
                <a:gd name="T42" fmla="*/ 2147483646 w 2603"/>
                <a:gd name="T43" fmla="*/ 2147483646 h 3290"/>
                <a:gd name="T44" fmla="*/ 2147483646 w 2603"/>
                <a:gd name="T45" fmla="*/ 2147483646 h 3290"/>
                <a:gd name="T46" fmla="*/ 2147483646 w 2603"/>
                <a:gd name="T47" fmla="*/ 2147483646 h 3290"/>
                <a:gd name="T48" fmla="*/ 2147483646 w 2603"/>
                <a:gd name="T49" fmla="*/ 2147483646 h 3290"/>
                <a:gd name="T50" fmla="*/ 2147483646 w 2603"/>
                <a:gd name="T51" fmla="*/ 2147483646 h 3290"/>
                <a:gd name="T52" fmla="*/ 2147483646 w 2603"/>
                <a:gd name="T53" fmla="*/ 2147483646 h 3290"/>
                <a:gd name="T54" fmla="*/ 2147483646 w 2603"/>
                <a:gd name="T55" fmla="*/ 2147483646 h 3290"/>
                <a:gd name="T56" fmla="*/ 2147483646 w 2603"/>
                <a:gd name="T57" fmla="*/ 2147483646 h 3290"/>
                <a:gd name="T58" fmla="*/ 2147483646 w 2603"/>
                <a:gd name="T59" fmla="*/ 2147483646 h 3290"/>
                <a:gd name="T60" fmla="*/ 2147483646 w 2603"/>
                <a:gd name="T61" fmla="*/ 2147483646 h 3290"/>
                <a:gd name="T62" fmla="*/ 2147483646 w 2603"/>
                <a:gd name="T63" fmla="*/ 2147483646 h 3290"/>
                <a:gd name="T64" fmla="*/ 2147483646 w 2603"/>
                <a:gd name="T65" fmla="*/ 2147483646 h 3290"/>
                <a:gd name="T66" fmla="*/ 2147483646 w 2603"/>
                <a:gd name="T67" fmla="*/ 2147483646 h 3290"/>
                <a:gd name="T68" fmla="*/ 2147483646 w 2603"/>
                <a:gd name="T69" fmla="*/ 2147483646 h 3290"/>
                <a:gd name="T70" fmla="*/ 2147483646 w 2603"/>
                <a:gd name="T71" fmla="*/ 2147483646 h 3290"/>
                <a:gd name="T72" fmla="*/ 2147483646 w 2603"/>
                <a:gd name="T73" fmla="*/ 2147483646 h 3290"/>
                <a:gd name="T74" fmla="*/ 2147483646 w 2603"/>
                <a:gd name="T75" fmla="*/ 2147483646 h 3290"/>
                <a:gd name="T76" fmla="*/ 2147483646 w 2603"/>
                <a:gd name="T77" fmla="*/ 2147483646 h 3290"/>
                <a:gd name="T78" fmla="*/ 2147483646 w 2603"/>
                <a:gd name="T79" fmla="*/ 2147483646 h 3290"/>
                <a:gd name="T80" fmla="*/ 2147483646 w 2603"/>
                <a:gd name="T81" fmla="*/ 2147483646 h 3290"/>
                <a:gd name="T82" fmla="*/ 2147483646 w 2603"/>
                <a:gd name="T83" fmla="*/ 2147483646 h 3290"/>
                <a:gd name="T84" fmla="*/ 2147483646 w 2603"/>
                <a:gd name="T85" fmla="*/ 2147483646 h 3290"/>
                <a:gd name="T86" fmla="*/ 2147483646 w 2603"/>
                <a:gd name="T87" fmla="*/ 2147483646 h 3290"/>
                <a:gd name="T88" fmla="*/ 2147483646 w 2603"/>
                <a:gd name="T89" fmla="*/ 2147483646 h 3290"/>
                <a:gd name="T90" fmla="*/ 2147483646 w 2603"/>
                <a:gd name="T91" fmla="*/ 2147483646 h 3290"/>
                <a:gd name="T92" fmla="*/ 2147483646 w 2603"/>
                <a:gd name="T93" fmla="*/ 2147483646 h 3290"/>
                <a:gd name="T94" fmla="*/ 2147483646 w 2603"/>
                <a:gd name="T95" fmla="*/ 2147483646 h 3290"/>
                <a:gd name="T96" fmla="*/ 2147483646 w 2603"/>
                <a:gd name="T97" fmla="*/ 2147483646 h 3290"/>
                <a:gd name="T98" fmla="*/ 2147483646 w 2603"/>
                <a:gd name="T99" fmla="*/ 2147483646 h 3290"/>
                <a:gd name="T100" fmla="*/ 2147483646 w 2603"/>
                <a:gd name="T101" fmla="*/ 2147483646 h 3290"/>
                <a:gd name="T102" fmla="*/ 2147483646 w 2603"/>
                <a:gd name="T103" fmla="*/ 2147483646 h 3290"/>
                <a:gd name="T104" fmla="*/ 0 w 2603"/>
                <a:gd name="T105" fmla="*/ 2147483646 h 3290"/>
                <a:gd name="T106" fmla="*/ 2147483646 w 2603"/>
                <a:gd name="T107" fmla="*/ 2147483646 h 3290"/>
                <a:gd name="T108" fmla="*/ 2147483646 w 2603"/>
                <a:gd name="T109" fmla="*/ 2147483646 h 329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03" h="3290">
                  <a:moveTo>
                    <a:pt x="1957" y="2335"/>
                  </a:moveTo>
                  <a:lnTo>
                    <a:pt x="2269" y="1856"/>
                  </a:lnTo>
                  <a:lnTo>
                    <a:pt x="2276" y="1845"/>
                  </a:lnTo>
                  <a:lnTo>
                    <a:pt x="2282" y="1834"/>
                  </a:lnTo>
                  <a:lnTo>
                    <a:pt x="2287" y="1822"/>
                  </a:lnTo>
                  <a:lnTo>
                    <a:pt x="2293" y="1811"/>
                  </a:lnTo>
                  <a:lnTo>
                    <a:pt x="2297" y="1799"/>
                  </a:lnTo>
                  <a:lnTo>
                    <a:pt x="2301" y="1787"/>
                  </a:lnTo>
                  <a:lnTo>
                    <a:pt x="2304" y="1775"/>
                  </a:lnTo>
                  <a:lnTo>
                    <a:pt x="2306" y="1762"/>
                  </a:lnTo>
                  <a:lnTo>
                    <a:pt x="2308" y="1750"/>
                  </a:lnTo>
                  <a:lnTo>
                    <a:pt x="2309" y="1738"/>
                  </a:lnTo>
                  <a:lnTo>
                    <a:pt x="2309" y="1726"/>
                  </a:lnTo>
                  <a:lnTo>
                    <a:pt x="2311" y="1714"/>
                  </a:lnTo>
                  <a:lnTo>
                    <a:pt x="2309" y="1702"/>
                  </a:lnTo>
                  <a:lnTo>
                    <a:pt x="2308" y="1690"/>
                  </a:lnTo>
                  <a:lnTo>
                    <a:pt x="2307" y="1677"/>
                  </a:lnTo>
                  <a:lnTo>
                    <a:pt x="2305" y="1665"/>
                  </a:lnTo>
                  <a:lnTo>
                    <a:pt x="2302" y="1653"/>
                  </a:lnTo>
                  <a:lnTo>
                    <a:pt x="2298" y="1641"/>
                  </a:lnTo>
                  <a:lnTo>
                    <a:pt x="2294" y="1630"/>
                  </a:lnTo>
                  <a:lnTo>
                    <a:pt x="2290" y="1619"/>
                  </a:lnTo>
                  <a:lnTo>
                    <a:pt x="2285" y="1608"/>
                  </a:lnTo>
                  <a:lnTo>
                    <a:pt x="2280" y="1597"/>
                  </a:lnTo>
                  <a:lnTo>
                    <a:pt x="2273" y="1586"/>
                  </a:lnTo>
                  <a:lnTo>
                    <a:pt x="2266" y="1575"/>
                  </a:lnTo>
                  <a:lnTo>
                    <a:pt x="2260" y="1565"/>
                  </a:lnTo>
                  <a:lnTo>
                    <a:pt x="2252" y="1555"/>
                  </a:lnTo>
                  <a:lnTo>
                    <a:pt x="2244" y="1546"/>
                  </a:lnTo>
                  <a:lnTo>
                    <a:pt x="2236" y="1537"/>
                  </a:lnTo>
                  <a:lnTo>
                    <a:pt x="2226" y="1529"/>
                  </a:lnTo>
                  <a:lnTo>
                    <a:pt x="2216" y="1520"/>
                  </a:lnTo>
                  <a:lnTo>
                    <a:pt x="2206" y="1512"/>
                  </a:lnTo>
                  <a:lnTo>
                    <a:pt x="2196" y="1504"/>
                  </a:lnTo>
                  <a:lnTo>
                    <a:pt x="2113" y="1451"/>
                  </a:lnTo>
                  <a:lnTo>
                    <a:pt x="2562" y="765"/>
                  </a:lnTo>
                  <a:lnTo>
                    <a:pt x="2569" y="754"/>
                  </a:lnTo>
                  <a:lnTo>
                    <a:pt x="2575" y="743"/>
                  </a:lnTo>
                  <a:lnTo>
                    <a:pt x="2581" y="731"/>
                  </a:lnTo>
                  <a:lnTo>
                    <a:pt x="2585" y="720"/>
                  </a:lnTo>
                  <a:lnTo>
                    <a:pt x="2590" y="708"/>
                  </a:lnTo>
                  <a:lnTo>
                    <a:pt x="2594" y="696"/>
                  </a:lnTo>
                  <a:lnTo>
                    <a:pt x="2596" y="684"/>
                  </a:lnTo>
                  <a:lnTo>
                    <a:pt x="2599" y="672"/>
                  </a:lnTo>
                  <a:lnTo>
                    <a:pt x="2601" y="659"/>
                  </a:lnTo>
                  <a:lnTo>
                    <a:pt x="2602" y="647"/>
                  </a:lnTo>
                  <a:lnTo>
                    <a:pt x="2603" y="635"/>
                  </a:lnTo>
                  <a:lnTo>
                    <a:pt x="2603" y="623"/>
                  </a:lnTo>
                  <a:lnTo>
                    <a:pt x="2603" y="611"/>
                  </a:lnTo>
                  <a:lnTo>
                    <a:pt x="2602" y="599"/>
                  </a:lnTo>
                  <a:lnTo>
                    <a:pt x="2599" y="587"/>
                  </a:lnTo>
                  <a:lnTo>
                    <a:pt x="2597" y="575"/>
                  </a:lnTo>
                  <a:lnTo>
                    <a:pt x="2595" y="562"/>
                  </a:lnTo>
                  <a:lnTo>
                    <a:pt x="2592" y="550"/>
                  </a:lnTo>
                  <a:lnTo>
                    <a:pt x="2587" y="539"/>
                  </a:lnTo>
                  <a:lnTo>
                    <a:pt x="2583" y="527"/>
                  </a:lnTo>
                  <a:lnTo>
                    <a:pt x="2579" y="516"/>
                  </a:lnTo>
                  <a:lnTo>
                    <a:pt x="2573" y="505"/>
                  </a:lnTo>
                  <a:lnTo>
                    <a:pt x="2566" y="495"/>
                  </a:lnTo>
                  <a:lnTo>
                    <a:pt x="2560" y="484"/>
                  </a:lnTo>
                  <a:lnTo>
                    <a:pt x="2553" y="474"/>
                  </a:lnTo>
                  <a:lnTo>
                    <a:pt x="2545" y="464"/>
                  </a:lnTo>
                  <a:lnTo>
                    <a:pt x="2537" y="455"/>
                  </a:lnTo>
                  <a:lnTo>
                    <a:pt x="2528" y="446"/>
                  </a:lnTo>
                  <a:lnTo>
                    <a:pt x="2519" y="437"/>
                  </a:lnTo>
                  <a:lnTo>
                    <a:pt x="2509" y="429"/>
                  </a:lnTo>
                  <a:lnTo>
                    <a:pt x="2499" y="421"/>
                  </a:lnTo>
                  <a:lnTo>
                    <a:pt x="2488" y="414"/>
                  </a:lnTo>
                  <a:lnTo>
                    <a:pt x="1917" y="41"/>
                  </a:lnTo>
                  <a:lnTo>
                    <a:pt x="1906" y="34"/>
                  </a:lnTo>
                  <a:lnTo>
                    <a:pt x="1895" y="28"/>
                  </a:lnTo>
                  <a:lnTo>
                    <a:pt x="1884" y="22"/>
                  </a:lnTo>
                  <a:lnTo>
                    <a:pt x="1872" y="17"/>
                  </a:lnTo>
                  <a:lnTo>
                    <a:pt x="1859" y="12"/>
                  </a:lnTo>
                  <a:lnTo>
                    <a:pt x="1848" y="9"/>
                  </a:lnTo>
                  <a:lnTo>
                    <a:pt x="1836" y="5"/>
                  </a:lnTo>
                  <a:lnTo>
                    <a:pt x="1824" y="3"/>
                  </a:lnTo>
                  <a:lnTo>
                    <a:pt x="1812" y="1"/>
                  </a:lnTo>
                  <a:lnTo>
                    <a:pt x="1800" y="0"/>
                  </a:lnTo>
                  <a:lnTo>
                    <a:pt x="1787" y="0"/>
                  </a:lnTo>
                  <a:lnTo>
                    <a:pt x="1775" y="0"/>
                  </a:lnTo>
                  <a:lnTo>
                    <a:pt x="1762" y="0"/>
                  </a:lnTo>
                  <a:lnTo>
                    <a:pt x="1750" y="1"/>
                  </a:lnTo>
                  <a:lnTo>
                    <a:pt x="1738" y="2"/>
                  </a:lnTo>
                  <a:lnTo>
                    <a:pt x="1726" y="4"/>
                  </a:lnTo>
                  <a:lnTo>
                    <a:pt x="1715" y="8"/>
                  </a:lnTo>
                  <a:lnTo>
                    <a:pt x="1703" y="11"/>
                  </a:lnTo>
                  <a:lnTo>
                    <a:pt x="1691" y="15"/>
                  </a:lnTo>
                  <a:lnTo>
                    <a:pt x="1680" y="20"/>
                  </a:lnTo>
                  <a:lnTo>
                    <a:pt x="1669" y="24"/>
                  </a:lnTo>
                  <a:lnTo>
                    <a:pt x="1658" y="30"/>
                  </a:lnTo>
                  <a:lnTo>
                    <a:pt x="1647" y="36"/>
                  </a:lnTo>
                  <a:lnTo>
                    <a:pt x="1637" y="43"/>
                  </a:lnTo>
                  <a:lnTo>
                    <a:pt x="1627" y="50"/>
                  </a:lnTo>
                  <a:lnTo>
                    <a:pt x="1617" y="57"/>
                  </a:lnTo>
                  <a:lnTo>
                    <a:pt x="1607" y="66"/>
                  </a:lnTo>
                  <a:lnTo>
                    <a:pt x="1598" y="75"/>
                  </a:lnTo>
                  <a:lnTo>
                    <a:pt x="1589" y="84"/>
                  </a:lnTo>
                  <a:lnTo>
                    <a:pt x="1580" y="94"/>
                  </a:lnTo>
                  <a:lnTo>
                    <a:pt x="1573" y="104"/>
                  </a:lnTo>
                  <a:lnTo>
                    <a:pt x="1566" y="115"/>
                  </a:lnTo>
                  <a:lnTo>
                    <a:pt x="1115" y="804"/>
                  </a:lnTo>
                  <a:lnTo>
                    <a:pt x="1034" y="751"/>
                  </a:lnTo>
                  <a:lnTo>
                    <a:pt x="1022" y="743"/>
                  </a:lnTo>
                  <a:lnTo>
                    <a:pt x="1011" y="738"/>
                  </a:lnTo>
                  <a:lnTo>
                    <a:pt x="999" y="732"/>
                  </a:lnTo>
                  <a:lnTo>
                    <a:pt x="988" y="727"/>
                  </a:lnTo>
                  <a:lnTo>
                    <a:pt x="976" y="722"/>
                  </a:lnTo>
                  <a:lnTo>
                    <a:pt x="964" y="719"/>
                  </a:lnTo>
                  <a:lnTo>
                    <a:pt x="952" y="716"/>
                  </a:lnTo>
                  <a:lnTo>
                    <a:pt x="940" y="714"/>
                  </a:lnTo>
                  <a:lnTo>
                    <a:pt x="928" y="711"/>
                  </a:lnTo>
                  <a:lnTo>
                    <a:pt x="916" y="710"/>
                  </a:lnTo>
                  <a:lnTo>
                    <a:pt x="903" y="709"/>
                  </a:lnTo>
                  <a:lnTo>
                    <a:pt x="891" y="709"/>
                  </a:lnTo>
                  <a:lnTo>
                    <a:pt x="879" y="710"/>
                  </a:lnTo>
                  <a:lnTo>
                    <a:pt x="867" y="711"/>
                  </a:lnTo>
                  <a:lnTo>
                    <a:pt x="855" y="712"/>
                  </a:lnTo>
                  <a:lnTo>
                    <a:pt x="843" y="715"/>
                  </a:lnTo>
                  <a:lnTo>
                    <a:pt x="831" y="718"/>
                  </a:lnTo>
                  <a:lnTo>
                    <a:pt x="818" y="721"/>
                  </a:lnTo>
                  <a:lnTo>
                    <a:pt x="807" y="725"/>
                  </a:lnTo>
                  <a:lnTo>
                    <a:pt x="796" y="729"/>
                  </a:lnTo>
                  <a:lnTo>
                    <a:pt x="784" y="734"/>
                  </a:lnTo>
                  <a:lnTo>
                    <a:pt x="774" y="740"/>
                  </a:lnTo>
                  <a:lnTo>
                    <a:pt x="763" y="746"/>
                  </a:lnTo>
                  <a:lnTo>
                    <a:pt x="752" y="752"/>
                  </a:lnTo>
                  <a:lnTo>
                    <a:pt x="742" y="760"/>
                  </a:lnTo>
                  <a:lnTo>
                    <a:pt x="732" y="768"/>
                  </a:lnTo>
                  <a:lnTo>
                    <a:pt x="724" y="775"/>
                  </a:lnTo>
                  <a:lnTo>
                    <a:pt x="714" y="784"/>
                  </a:lnTo>
                  <a:lnTo>
                    <a:pt x="706" y="794"/>
                  </a:lnTo>
                  <a:lnTo>
                    <a:pt x="697" y="803"/>
                  </a:lnTo>
                  <a:lnTo>
                    <a:pt x="689" y="814"/>
                  </a:lnTo>
                  <a:lnTo>
                    <a:pt x="682" y="824"/>
                  </a:lnTo>
                  <a:lnTo>
                    <a:pt x="372" y="1299"/>
                  </a:lnTo>
                  <a:lnTo>
                    <a:pt x="365" y="1310"/>
                  </a:lnTo>
                  <a:lnTo>
                    <a:pt x="359" y="1321"/>
                  </a:lnTo>
                  <a:lnTo>
                    <a:pt x="353" y="1333"/>
                  </a:lnTo>
                  <a:lnTo>
                    <a:pt x="349" y="1344"/>
                  </a:lnTo>
                  <a:lnTo>
                    <a:pt x="344" y="1357"/>
                  </a:lnTo>
                  <a:lnTo>
                    <a:pt x="340" y="1369"/>
                  </a:lnTo>
                  <a:lnTo>
                    <a:pt x="337" y="1381"/>
                  </a:lnTo>
                  <a:lnTo>
                    <a:pt x="334" y="1393"/>
                  </a:lnTo>
                  <a:lnTo>
                    <a:pt x="332" y="1405"/>
                  </a:lnTo>
                  <a:lnTo>
                    <a:pt x="331" y="1417"/>
                  </a:lnTo>
                  <a:lnTo>
                    <a:pt x="331" y="1429"/>
                  </a:lnTo>
                  <a:lnTo>
                    <a:pt x="331" y="1441"/>
                  </a:lnTo>
                  <a:lnTo>
                    <a:pt x="331" y="1454"/>
                  </a:lnTo>
                  <a:lnTo>
                    <a:pt x="332" y="1466"/>
                  </a:lnTo>
                  <a:lnTo>
                    <a:pt x="334" y="1478"/>
                  </a:lnTo>
                  <a:lnTo>
                    <a:pt x="337" y="1490"/>
                  </a:lnTo>
                  <a:lnTo>
                    <a:pt x="339" y="1502"/>
                  </a:lnTo>
                  <a:lnTo>
                    <a:pt x="342" y="1514"/>
                  </a:lnTo>
                  <a:lnTo>
                    <a:pt x="346" y="1525"/>
                  </a:lnTo>
                  <a:lnTo>
                    <a:pt x="351" y="1536"/>
                  </a:lnTo>
                  <a:lnTo>
                    <a:pt x="355" y="1548"/>
                  </a:lnTo>
                  <a:lnTo>
                    <a:pt x="361" y="1558"/>
                  </a:lnTo>
                  <a:lnTo>
                    <a:pt x="367" y="1569"/>
                  </a:lnTo>
                  <a:lnTo>
                    <a:pt x="374" y="1580"/>
                  </a:lnTo>
                  <a:lnTo>
                    <a:pt x="381" y="1590"/>
                  </a:lnTo>
                  <a:lnTo>
                    <a:pt x="388" y="1600"/>
                  </a:lnTo>
                  <a:lnTo>
                    <a:pt x="397" y="1609"/>
                  </a:lnTo>
                  <a:lnTo>
                    <a:pt x="406" y="1619"/>
                  </a:lnTo>
                  <a:lnTo>
                    <a:pt x="415" y="1627"/>
                  </a:lnTo>
                  <a:lnTo>
                    <a:pt x="425" y="1636"/>
                  </a:lnTo>
                  <a:lnTo>
                    <a:pt x="435" y="1643"/>
                  </a:lnTo>
                  <a:lnTo>
                    <a:pt x="446" y="1651"/>
                  </a:lnTo>
                  <a:lnTo>
                    <a:pt x="1605" y="2409"/>
                  </a:lnTo>
                  <a:lnTo>
                    <a:pt x="1616" y="2415"/>
                  </a:lnTo>
                  <a:lnTo>
                    <a:pt x="1628" y="2422"/>
                  </a:lnTo>
                  <a:lnTo>
                    <a:pt x="1639" y="2427"/>
                  </a:lnTo>
                  <a:lnTo>
                    <a:pt x="1651" y="2433"/>
                  </a:lnTo>
                  <a:lnTo>
                    <a:pt x="1663" y="2437"/>
                  </a:lnTo>
                  <a:lnTo>
                    <a:pt x="1675" y="2441"/>
                  </a:lnTo>
                  <a:lnTo>
                    <a:pt x="1687" y="2444"/>
                  </a:lnTo>
                  <a:lnTo>
                    <a:pt x="1700" y="2446"/>
                  </a:lnTo>
                  <a:lnTo>
                    <a:pt x="1712" y="2448"/>
                  </a:lnTo>
                  <a:lnTo>
                    <a:pt x="1724" y="2449"/>
                  </a:lnTo>
                  <a:lnTo>
                    <a:pt x="1737" y="2451"/>
                  </a:lnTo>
                  <a:lnTo>
                    <a:pt x="1749" y="2451"/>
                  </a:lnTo>
                  <a:lnTo>
                    <a:pt x="1761" y="2449"/>
                  </a:lnTo>
                  <a:lnTo>
                    <a:pt x="1773" y="2448"/>
                  </a:lnTo>
                  <a:lnTo>
                    <a:pt x="1786" y="2447"/>
                  </a:lnTo>
                  <a:lnTo>
                    <a:pt x="1797" y="2445"/>
                  </a:lnTo>
                  <a:lnTo>
                    <a:pt x="1809" y="2442"/>
                  </a:lnTo>
                  <a:lnTo>
                    <a:pt x="1821" y="2438"/>
                  </a:lnTo>
                  <a:lnTo>
                    <a:pt x="1832" y="2435"/>
                  </a:lnTo>
                  <a:lnTo>
                    <a:pt x="1843" y="2430"/>
                  </a:lnTo>
                  <a:lnTo>
                    <a:pt x="1854" y="2425"/>
                  </a:lnTo>
                  <a:lnTo>
                    <a:pt x="1865" y="2420"/>
                  </a:lnTo>
                  <a:lnTo>
                    <a:pt x="1876" y="2413"/>
                  </a:lnTo>
                  <a:lnTo>
                    <a:pt x="1886" y="2406"/>
                  </a:lnTo>
                  <a:lnTo>
                    <a:pt x="1896" y="2400"/>
                  </a:lnTo>
                  <a:lnTo>
                    <a:pt x="1906" y="2392"/>
                  </a:lnTo>
                  <a:lnTo>
                    <a:pt x="1916" y="2383"/>
                  </a:lnTo>
                  <a:lnTo>
                    <a:pt x="1925" y="2374"/>
                  </a:lnTo>
                  <a:lnTo>
                    <a:pt x="1933" y="2366"/>
                  </a:lnTo>
                  <a:lnTo>
                    <a:pt x="1941" y="2356"/>
                  </a:lnTo>
                  <a:lnTo>
                    <a:pt x="1949" y="2346"/>
                  </a:lnTo>
                  <a:lnTo>
                    <a:pt x="1957" y="2335"/>
                  </a:lnTo>
                  <a:close/>
                  <a:moveTo>
                    <a:pt x="96" y="2379"/>
                  </a:moveTo>
                  <a:lnTo>
                    <a:pt x="114" y="2354"/>
                  </a:lnTo>
                  <a:lnTo>
                    <a:pt x="131" y="2330"/>
                  </a:lnTo>
                  <a:lnTo>
                    <a:pt x="151" y="2307"/>
                  </a:lnTo>
                  <a:lnTo>
                    <a:pt x="171" y="2286"/>
                  </a:lnTo>
                  <a:lnTo>
                    <a:pt x="192" y="2265"/>
                  </a:lnTo>
                  <a:lnTo>
                    <a:pt x="214" y="2247"/>
                  </a:lnTo>
                  <a:lnTo>
                    <a:pt x="237" y="2229"/>
                  </a:lnTo>
                  <a:lnTo>
                    <a:pt x="260" y="2212"/>
                  </a:lnTo>
                  <a:lnTo>
                    <a:pt x="285" y="2197"/>
                  </a:lnTo>
                  <a:lnTo>
                    <a:pt x="309" y="2183"/>
                  </a:lnTo>
                  <a:lnTo>
                    <a:pt x="334" y="2169"/>
                  </a:lnTo>
                  <a:lnTo>
                    <a:pt x="361" y="2158"/>
                  </a:lnTo>
                  <a:lnTo>
                    <a:pt x="387" y="2148"/>
                  </a:lnTo>
                  <a:lnTo>
                    <a:pt x="414" y="2138"/>
                  </a:lnTo>
                  <a:lnTo>
                    <a:pt x="441" y="2131"/>
                  </a:lnTo>
                  <a:lnTo>
                    <a:pt x="468" y="2124"/>
                  </a:lnTo>
                  <a:lnTo>
                    <a:pt x="496" y="2120"/>
                  </a:lnTo>
                  <a:lnTo>
                    <a:pt x="524" y="2115"/>
                  </a:lnTo>
                  <a:lnTo>
                    <a:pt x="553" y="2113"/>
                  </a:lnTo>
                  <a:lnTo>
                    <a:pt x="580" y="2112"/>
                  </a:lnTo>
                  <a:lnTo>
                    <a:pt x="609" y="2112"/>
                  </a:lnTo>
                  <a:lnTo>
                    <a:pt x="638" y="2114"/>
                  </a:lnTo>
                  <a:lnTo>
                    <a:pt x="665" y="2116"/>
                  </a:lnTo>
                  <a:lnTo>
                    <a:pt x="694" y="2121"/>
                  </a:lnTo>
                  <a:lnTo>
                    <a:pt x="723" y="2127"/>
                  </a:lnTo>
                  <a:lnTo>
                    <a:pt x="750" y="2134"/>
                  </a:lnTo>
                  <a:lnTo>
                    <a:pt x="778" y="2143"/>
                  </a:lnTo>
                  <a:lnTo>
                    <a:pt x="805" y="2153"/>
                  </a:lnTo>
                  <a:lnTo>
                    <a:pt x="832" y="2165"/>
                  </a:lnTo>
                  <a:lnTo>
                    <a:pt x="859" y="2177"/>
                  </a:lnTo>
                  <a:lnTo>
                    <a:pt x="885" y="2192"/>
                  </a:lnTo>
                  <a:lnTo>
                    <a:pt x="911" y="2208"/>
                  </a:lnTo>
                  <a:lnTo>
                    <a:pt x="935" y="2226"/>
                  </a:lnTo>
                  <a:lnTo>
                    <a:pt x="960" y="2243"/>
                  </a:lnTo>
                  <a:lnTo>
                    <a:pt x="983" y="2263"/>
                  </a:lnTo>
                  <a:lnTo>
                    <a:pt x="1004" y="2283"/>
                  </a:lnTo>
                  <a:lnTo>
                    <a:pt x="1024" y="2304"/>
                  </a:lnTo>
                  <a:lnTo>
                    <a:pt x="1043" y="2326"/>
                  </a:lnTo>
                  <a:lnTo>
                    <a:pt x="1061" y="2349"/>
                  </a:lnTo>
                  <a:lnTo>
                    <a:pt x="1078" y="2372"/>
                  </a:lnTo>
                  <a:lnTo>
                    <a:pt x="1093" y="2397"/>
                  </a:lnTo>
                  <a:lnTo>
                    <a:pt x="1107" y="2421"/>
                  </a:lnTo>
                  <a:lnTo>
                    <a:pt x="1120" y="2446"/>
                  </a:lnTo>
                  <a:lnTo>
                    <a:pt x="1132" y="2473"/>
                  </a:lnTo>
                  <a:lnTo>
                    <a:pt x="1142" y="2498"/>
                  </a:lnTo>
                  <a:lnTo>
                    <a:pt x="1150" y="2526"/>
                  </a:lnTo>
                  <a:lnTo>
                    <a:pt x="1158" y="2552"/>
                  </a:lnTo>
                  <a:lnTo>
                    <a:pt x="1165" y="2580"/>
                  </a:lnTo>
                  <a:lnTo>
                    <a:pt x="1170" y="2608"/>
                  </a:lnTo>
                  <a:lnTo>
                    <a:pt x="1174" y="2636"/>
                  </a:lnTo>
                  <a:lnTo>
                    <a:pt x="1177" y="2663"/>
                  </a:lnTo>
                  <a:lnTo>
                    <a:pt x="1178" y="2692"/>
                  </a:lnTo>
                  <a:lnTo>
                    <a:pt x="1177" y="2721"/>
                  </a:lnTo>
                  <a:lnTo>
                    <a:pt x="1176" y="2749"/>
                  </a:lnTo>
                  <a:lnTo>
                    <a:pt x="1172" y="2777"/>
                  </a:lnTo>
                  <a:lnTo>
                    <a:pt x="1168" y="2806"/>
                  </a:lnTo>
                  <a:lnTo>
                    <a:pt x="1163" y="2834"/>
                  </a:lnTo>
                  <a:lnTo>
                    <a:pt x="1155" y="2862"/>
                  </a:lnTo>
                  <a:lnTo>
                    <a:pt x="1147" y="2890"/>
                  </a:lnTo>
                  <a:lnTo>
                    <a:pt x="1137" y="2917"/>
                  </a:lnTo>
                  <a:lnTo>
                    <a:pt x="1125" y="2944"/>
                  </a:lnTo>
                  <a:lnTo>
                    <a:pt x="1112" y="2971"/>
                  </a:lnTo>
                  <a:lnTo>
                    <a:pt x="1097" y="2998"/>
                  </a:lnTo>
                  <a:lnTo>
                    <a:pt x="1082" y="3023"/>
                  </a:lnTo>
                  <a:lnTo>
                    <a:pt x="1064" y="3048"/>
                  </a:lnTo>
                  <a:lnTo>
                    <a:pt x="1047" y="3071"/>
                  </a:lnTo>
                  <a:lnTo>
                    <a:pt x="1027" y="3095"/>
                  </a:lnTo>
                  <a:lnTo>
                    <a:pt x="1007" y="3116"/>
                  </a:lnTo>
                  <a:lnTo>
                    <a:pt x="986" y="3135"/>
                  </a:lnTo>
                  <a:lnTo>
                    <a:pt x="964" y="3155"/>
                  </a:lnTo>
                  <a:lnTo>
                    <a:pt x="941" y="3173"/>
                  </a:lnTo>
                  <a:lnTo>
                    <a:pt x="918" y="3189"/>
                  </a:lnTo>
                  <a:lnTo>
                    <a:pt x="893" y="3205"/>
                  </a:lnTo>
                  <a:lnTo>
                    <a:pt x="869" y="3219"/>
                  </a:lnTo>
                  <a:lnTo>
                    <a:pt x="844" y="3231"/>
                  </a:lnTo>
                  <a:lnTo>
                    <a:pt x="817" y="3244"/>
                  </a:lnTo>
                  <a:lnTo>
                    <a:pt x="791" y="3253"/>
                  </a:lnTo>
                  <a:lnTo>
                    <a:pt x="764" y="3262"/>
                  </a:lnTo>
                  <a:lnTo>
                    <a:pt x="737" y="3270"/>
                  </a:lnTo>
                  <a:lnTo>
                    <a:pt x="709" y="3277"/>
                  </a:lnTo>
                  <a:lnTo>
                    <a:pt x="682" y="3282"/>
                  </a:lnTo>
                  <a:lnTo>
                    <a:pt x="654" y="3285"/>
                  </a:lnTo>
                  <a:lnTo>
                    <a:pt x="625" y="3289"/>
                  </a:lnTo>
                  <a:lnTo>
                    <a:pt x="598" y="3290"/>
                  </a:lnTo>
                  <a:lnTo>
                    <a:pt x="569" y="3289"/>
                  </a:lnTo>
                  <a:lnTo>
                    <a:pt x="541" y="3288"/>
                  </a:lnTo>
                  <a:lnTo>
                    <a:pt x="512" y="3284"/>
                  </a:lnTo>
                  <a:lnTo>
                    <a:pt x="484" y="3280"/>
                  </a:lnTo>
                  <a:lnTo>
                    <a:pt x="456" y="3274"/>
                  </a:lnTo>
                  <a:lnTo>
                    <a:pt x="428" y="3267"/>
                  </a:lnTo>
                  <a:lnTo>
                    <a:pt x="401" y="3259"/>
                  </a:lnTo>
                  <a:lnTo>
                    <a:pt x="373" y="3248"/>
                  </a:lnTo>
                  <a:lnTo>
                    <a:pt x="345" y="3237"/>
                  </a:lnTo>
                  <a:lnTo>
                    <a:pt x="319" y="3224"/>
                  </a:lnTo>
                  <a:lnTo>
                    <a:pt x="292" y="3209"/>
                  </a:lnTo>
                  <a:lnTo>
                    <a:pt x="267" y="3194"/>
                  </a:lnTo>
                  <a:lnTo>
                    <a:pt x="242" y="3176"/>
                  </a:lnTo>
                  <a:lnTo>
                    <a:pt x="219" y="3158"/>
                  </a:lnTo>
                  <a:lnTo>
                    <a:pt x="195" y="3139"/>
                  </a:lnTo>
                  <a:lnTo>
                    <a:pt x="174" y="3119"/>
                  </a:lnTo>
                  <a:lnTo>
                    <a:pt x="154" y="3098"/>
                  </a:lnTo>
                  <a:lnTo>
                    <a:pt x="135" y="3076"/>
                  </a:lnTo>
                  <a:lnTo>
                    <a:pt x="117" y="3053"/>
                  </a:lnTo>
                  <a:lnTo>
                    <a:pt x="101" y="3030"/>
                  </a:lnTo>
                  <a:lnTo>
                    <a:pt x="85" y="3005"/>
                  </a:lnTo>
                  <a:lnTo>
                    <a:pt x="71" y="2981"/>
                  </a:lnTo>
                  <a:lnTo>
                    <a:pt x="58" y="2956"/>
                  </a:lnTo>
                  <a:lnTo>
                    <a:pt x="47" y="2929"/>
                  </a:lnTo>
                  <a:lnTo>
                    <a:pt x="37" y="2903"/>
                  </a:lnTo>
                  <a:lnTo>
                    <a:pt x="27" y="2876"/>
                  </a:lnTo>
                  <a:lnTo>
                    <a:pt x="19" y="2849"/>
                  </a:lnTo>
                  <a:lnTo>
                    <a:pt x="12" y="2821"/>
                  </a:lnTo>
                  <a:lnTo>
                    <a:pt x="8" y="2794"/>
                  </a:lnTo>
                  <a:lnTo>
                    <a:pt x="4" y="2766"/>
                  </a:lnTo>
                  <a:lnTo>
                    <a:pt x="1" y="2737"/>
                  </a:lnTo>
                  <a:lnTo>
                    <a:pt x="0" y="2710"/>
                  </a:lnTo>
                  <a:lnTo>
                    <a:pt x="0" y="2681"/>
                  </a:lnTo>
                  <a:lnTo>
                    <a:pt x="2" y="2652"/>
                  </a:lnTo>
                  <a:lnTo>
                    <a:pt x="6" y="2624"/>
                  </a:lnTo>
                  <a:lnTo>
                    <a:pt x="10" y="2596"/>
                  </a:lnTo>
                  <a:lnTo>
                    <a:pt x="16" y="2567"/>
                  </a:lnTo>
                  <a:lnTo>
                    <a:pt x="22" y="2540"/>
                  </a:lnTo>
                  <a:lnTo>
                    <a:pt x="31" y="2512"/>
                  </a:lnTo>
                  <a:lnTo>
                    <a:pt x="41" y="2485"/>
                  </a:lnTo>
                  <a:lnTo>
                    <a:pt x="53" y="2457"/>
                  </a:lnTo>
                  <a:lnTo>
                    <a:pt x="66" y="2431"/>
                  </a:lnTo>
                  <a:lnTo>
                    <a:pt x="81" y="2404"/>
                  </a:lnTo>
                  <a:lnTo>
                    <a:pt x="96" y="2379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1" name="Freeform 8"/>
            <p:cNvSpPr>
              <a:spLocks noEditPoints="1"/>
            </p:cNvSpPr>
            <p:nvPr/>
          </p:nvSpPr>
          <p:spPr bwMode="auto">
            <a:xfrm>
              <a:off x="4706563" y="1450364"/>
              <a:ext cx="362075" cy="284252"/>
            </a:xfrm>
            <a:custGeom>
              <a:avLst/>
              <a:gdLst>
                <a:gd name="T0" fmla="*/ 2147483646 w 3296"/>
                <a:gd name="T1" fmla="*/ 2147483646 h 2592"/>
                <a:gd name="T2" fmla="*/ 2147483646 w 3296"/>
                <a:gd name="T3" fmla="*/ 2147483646 h 2592"/>
                <a:gd name="T4" fmla="*/ 2147483646 w 3296"/>
                <a:gd name="T5" fmla="*/ 2147483646 h 2592"/>
                <a:gd name="T6" fmla="*/ 2147483646 w 3296"/>
                <a:gd name="T7" fmla="*/ 2147483646 h 2592"/>
                <a:gd name="T8" fmla="*/ 2147483646 w 3296"/>
                <a:gd name="T9" fmla="*/ 2147483646 h 2592"/>
                <a:gd name="T10" fmla="*/ 2147483646 w 3296"/>
                <a:gd name="T11" fmla="*/ 2147483646 h 2592"/>
                <a:gd name="T12" fmla="*/ 2147483646 w 3296"/>
                <a:gd name="T13" fmla="*/ 2147483646 h 2592"/>
                <a:gd name="T14" fmla="*/ 2147483646 w 3296"/>
                <a:gd name="T15" fmla="*/ 2147483646 h 2592"/>
                <a:gd name="T16" fmla="*/ 2147483646 w 3296"/>
                <a:gd name="T17" fmla="*/ 2147483646 h 2592"/>
                <a:gd name="T18" fmla="*/ 2147483646 w 3296"/>
                <a:gd name="T19" fmla="*/ 2147483646 h 2592"/>
                <a:gd name="T20" fmla="*/ 2147483646 w 3296"/>
                <a:gd name="T21" fmla="*/ 2147483646 h 2592"/>
                <a:gd name="T22" fmla="*/ 2147483646 w 3296"/>
                <a:gd name="T23" fmla="*/ 2147483646 h 2592"/>
                <a:gd name="T24" fmla="*/ 2147483646 w 3296"/>
                <a:gd name="T25" fmla="*/ 2147483646 h 2592"/>
                <a:gd name="T26" fmla="*/ 2147483646 w 3296"/>
                <a:gd name="T27" fmla="*/ 1301729731 h 2592"/>
                <a:gd name="T28" fmla="*/ 2147483646 w 3296"/>
                <a:gd name="T29" fmla="*/ 0 h 2592"/>
                <a:gd name="T30" fmla="*/ 2147483646 w 3296"/>
                <a:gd name="T31" fmla="*/ 1880718594 h 2592"/>
                <a:gd name="T32" fmla="*/ 2147483646 w 3296"/>
                <a:gd name="T33" fmla="*/ 2147483646 h 2592"/>
                <a:gd name="T34" fmla="*/ 2147483646 w 3296"/>
                <a:gd name="T35" fmla="*/ 2147483646 h 2592"/>
                <a:gd name="T36" fmla="*/ 2147483646 w 3296"/>
                <a:gd name="T37" fmla="*/ 2147483646 h 2592"/>
                <a:gd name="T38" fmla="*/ 2147483646 w 3296"/>
                <a:gd name="T39" fmla="*/ 2147483646 h 2592"/>
                <a:gd name="T40" fmla="*/ 2147483646 w 3296"/>
                <a:gd name="T41" fmla="*/ 2147483646 h 2592"/>
                <a:gd name="T42" fmla="*/ 2147483646 w 3296"/>
                <a:gd name="T43" fmla="*/ 2147483646 h 2592"/>
                <a:gd name="T44" fmla="*/ 2147483646 w 3296"/>
                <a:gd name="T45" fmla="*/ 2147483646 h 2592"/>
                <a:gd name="T46" fmla="*/ 2147483646 w 3296"/>
                <a:gd name="T47" fmla="*/ 2147483646 h 2592"/>
                <a:gd name="T48" fmla="*/ 2147483646 w 3296"/>
                <a:gd name="T49" fmla="*/ 2147483646 h 2592"/>
                <a:gd name="T50" fmla="*/ 2147483646 w 3296"/>
                <a:gd name="T51" fmla="*/ 2147483646 h 2592"/>
                <a:gd name="T52" fmla="*/ 2147483646 w 3296"/>
                <a:gd name="T53" fmla="*/ 2147483646 h 2592"/>
                <a:gd name="T54" fmla="*/ 2147483646 w 3296"/>
                <a:gd name="T55" fmla="*/ 2147483646 h 2592"/>
                <a:gd name="T56" fmla="*/ 2147483646 w 3296"/>
                <a:gd name="T57" fmla="*/ 2147483646 h 2592"/>
                <a:gd name="T58" fmla="*/ 2147483646 w 3296"/>
                <a:gd name="T59" fmla="*/ 2147483646 h 2592"/>
                <a:gd name="T60" fmla="*/ 2147483646 w 3296"/>
                <a:gd name="T61" fmla="*/ 2147483646 h 2592"/>
                <a:gd name="T62" fmla="*/ 2147483646 w 3296"/>
                <a:gd name="T63" fmla="*/ 2147483646 h 2592"/>
                <a:gd name="T64" fmla="*/ 2147483646 w 3296"/>
                <a:gd name="T65" fmla="*/ 2147483646 h 2592"/>
                <a:gd name="T66" fmla="*/ 2147483646 w 3296"/>
                <a:gd name="T67" fmla="*/ 2147483646 h 2592"/>
                <a:gd name="T68" fmla="*/ 2147483646 w 3296"/>
                <a:gd name="T69" fmla="*/ 2147483646 h 2592"/>
                <a:gd name="T70" fmla="*/ 2147483646 w 3296"/>
                <a:gd name="T71" fmla="*/ 2147483646 h 2592"/>
                <a:gd name="T72" fmla="*/ 2147483646 w 3296"/>
                <a:gd name="T73" fmla="*/ 2147483646 h 2592"/>
                <a:gd name="T74" fmla="*/ 2147483646 w 3296"/>
                <a:gd name="T75" fmla="*/ 2147483646 h 2592"/>
                <a:gd name="T76" fmla="*/ 2147483646 w 3296"/>
                <a:gd name="T77" fmla="*/ 2147483646 h 2592"/>
                <a:gd name="T78" fmla="*/ 2147483646 w 3296"/>
                <a:gd name="T79" fmla="*/ 2147483646 h 2592"/>
                <a:gd name="T80" fmla="*/ 2147483646 w 3296"/>
                <a:gd name="T81" fmla="*/ 2147483646 h 2592"/>
                <a:gd name="T82" fmla="*/ 2147483646 w 3296"/>
                <a:gd name="T83" fmla="*/ 2147483646 h 2592"/>
                <a:gd name="T84" fmla="*/ 2147483646 w 3296"/>
                <a:gd name="T85" fmla="*/ 2147483646 h 2592"/>
                <a:gd name="T86" fmla="*/ 2147483646 w 3296"/>
                <a:gd name="T87" fmla="*/ 2147483646 h 2592"/>
                <a:gd name="T88" fmla="*/ 2147483646 w 3296"/>
                <a:gd name="T89" fmla="*/ 2147483646 h 2592"/>
                <a:gd name="T90" fmla="*/ 2147483646 w 3296"/>
                <a:gd name="T91" fmla="*/ 2147483646 h 2592"/>
                <a:gd name="T92" fmla="*/ 2147483646 w 3296"/>
                <a:gd name="T93" fmla="*/ 2147483646 h 2592"/>
                <a:gd name="T94" fmla="*/ 2147483646 w 3296"/>
                <a:gd name="T95" fmla="*/ 2147483646 h 2592"/>
                <a:gd name="T96" fmla="*/ 2147483646 w 3296"/>
                <a:gd name="T97" fmla="*/ 2147483646 h 2592"/>
                <a:gd name="T98" fmla="*/ 2147483646 w 3296"/>
                <a:gd name="T99" fmla="*/ 2147483646 h 2592"/>
                <a:gd name="T100" fmla="*/ 1311077640 w 3296"/>
                <a:gd name="T101" fmla="*/ 2147483646 h 2592"/>
                <a:gd name="T102" fmla="*/ 581962401 w 3296"/>
                <a:gd name="T103" fmla="*/ 2147483646 h 2592"/>
                <a:gd name="T104" fmla="*/ 2147483646 w 3296"/>
                <a:gd name="T105" fmla="*/ 2147483646 h 2592"/>
                <a:gd name="T106" fmla="*/ 2147483646 w 3296"/>
                <a:gd name="T107" fmla="*/ 2147483646 h 2592"/>
                <a:gd name="T108" fmla="*/ 2147483646 w 3296"/>
                <a:gd name="T109" fmla="*/ 2147483646 h 25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296" h="2592">
                  <a:moveTo>
                    <a:pt x="1986" y="2227"/>
                  </a:moveTo>
                  <a:lnTo>
                    <a:pt x="2467" y="1918"/>
                  </a:lnTo>
                  <a:lnTo>
                    <a:pt x="2478" y="1910"/>
                  </a:lnTo>
                  <a:lnTo>
                    <a:pt x="2488" y="1903"/>
                  </a:lnTo>
                  <a:lnTo>
                    <a:pt x="2498" y="1894"/>
                  </a:lnTo>
                  <a:lnTo>
                    <a:pt x="2507" y="1886"/>
                  </a:lnTo>
                  <a:lnTo>
                    <a:pt x="2516" y="1876"/>
                  </a:lnTo>
                  <a:lnTo>
                    <a:pt x="2524" y="1867"/>
                  </a:lnTo>
                  <a:lnTo>
                    <a:pt x="2532" y="1857"/>
                  </a:lnTo>
                  <a:lnTo>
                    <a:pt x="2539" y="1848"/>
                  </a:lnTo>
                  <a:lnTo>
                    <a:pt x="2545" y="1836"/>
                  </a:lnTo>
                  <a:lnTo>
                    <a:pt x="2552" y="1827"/>
                  </a:lnTo>
                  <a:lnTo>
                    <a:pt x="2557" y="1816"/>
                  </a:lnTo>
                  <a:lnTo>
                    <a:pt x="2563" y="1805"/>
                  </a:lnTo>
                  <a:lnTo>
                    <a:pt x="2567" y="1793"/>
                  </a:lnTo>
                  <a:lnTo>
                    <a:pt x="2572" y="1781"/>
                  </a:lnTo>
                  <a:lnTo>
                    <a:pt x="2575" y="1769"/>
                  </a:lnTo>
                  <a:lnTo>
                    <a:pt x="2577" y="1758"/>
                  </a:lnTo>
                  <a:lnTo>
                    <a:pt x="2579" y="1746"/>
                  </a:lnTo>
                  <a:lnTo>
                    <a:pt x="2582" y="1734"/>
                  </a:lnTo>
                  <a:lnTo>
                    <a:pt x="2583" y="1722"/>
                  </a:lnTo>
                  <a:lnTo>
                    <a:pt x="2583" y="1710"/>
                  </a:lnTo>
                  <a:lnTo>
                    <a:pt x="2583" y="1698"/>
                  </a:lnTo>
                  <a:lnTo>
                    <a:pt x="2583" y="1684"/>
                  </a:lnTo>
                  <a:lnTo>
                    <a:pt x="2582" y="1672"/>
                  </a:lnTo>
                  <a:lnTo>
                    <a:pt x="2579" y="1660"/>
                  </a:lnTo>
                  <a:lnTo>
                    <a:pt x="2577" y="1648"/>
                  </a:lnTo>
                  <a:lnTo>
                    <a:pt x="2574" y="1636"/>
                  </a:lnTo>
                  <a:lnTo>
                    <a:pt x="2571" y="1624"/>
                  </a:lnTo>
                  <a:lnTo>
                    <a:pt x="2566" y="1613"/>
                  </a:lnTo>
                  <a:lnTo>
                    <a:pt x="2562" y="1600"/>
                  </a:lnTo>
                  <a:lnTo>
                    <a:pt x="2556" y="1589"/>
                  </a:lnTo>
                  <a:lnTo>
                    <a:pt x="2550" y="1577"/>
                  </a:lnTo>
                  <a:lnTo>
                    <a:pt x="2543" y="1566"/>
                  </a:lnTo>
                  <a:lnTo>
                    <a:pt x="2490" y="1485"/>
                  </a:lnTo>
                  <a:lnTo>
                    <a:pt x="3179" y="1041"/>
                  </a:lnTo>
                  <a:lnTo>
                    <a:pt x="3190" y="1034"/>
                  </a:lnTo>
                  <a:lnTo>
                    <a:pt x="3200" y="1026"/>
                  </a:lnTo>
                  <a:lnTo>
                    <a:pt x="3210" y="1018"/>
                  </a:lnTo>
                  <a:lnTo>
                    <a:pt x="3219" y="1009"/>
                  </a:lnTo>
                  <a:lnTo>
                    <a:pt x="3228" y="1001"/>
                  </a:lnTo>
                  <a:lnTo>
                    <a:pt x="3237" y="991"/>
                  </a:lnTo>
                  <a:lnTo>
                    <a:pt x="3244" y="981"/>
                  </a:lnTo>
                  <a:lnTo>
                    <a:pt x="3252" y="971"/>
                  </a:lnTo>
                  <a:lnTo>
                    <a:pt x="3259" y="961"/>
                  </a:lnTo>
                  <a:lnTo>
                    <a:pt x="3264" y="950"/>
                  </a:lnTo>
                  <a:lnTo>
                    <a:pt x="3270" y="939"/>
                  </a:lnTo>
                  <a:lnTo>
                    <a:pt x="3275" y="928"/>
                  </a:lnTo>
                  <a:lnTo>
                    <a:pt x="3280" y="917"/>
                  </a:lnTo>
                  <a:lnTo>
                    <a:pt x="3284" y="905"/>
                  </a:lnTo>
                  <a:lnTo>
                    <a:pt x="3287" y="894"/>
                  </a:lnTo>
                  <a:lnTo>
                    <a:pt x="3290" y="881"/>
                  </a:lnTo>
                  <a:lnTo>
                    <a:pt x="3292" y="869"/>
                  </a:lnTo>
                  <a:lnTo>
                    <a:pt x="3294" y="857"/>
                  </a:lnTo>
                  <a:lnTo>
                    <a:pt x="3295" y="845"/>
                  </a:lnTo>
                  <a:lnTo>
                    <a:pt x="3296" y="833"/>
                  </a:lnTo>
                  <a:lnTo>
                    <a:pt x="3296" y="821"/>
                  </a:lnTo>
                  <a:lnTo>
                    <a:pt x="3295" y="809"/>
                  </a:lnTo>
                  <a:lnTo>
                    <a:pt x="3294" y="796"/>
                  </a:lnTo>
                  <a:lnTo>
                    <a:pt x="3292" y="784"/>
                  </a:lnTo>
                  <a:lnTo>
                    <a:pt x="3290" y="772"/>
                  </a:lnTo>
                  <a:lnTo>
                    <a:pt x="3287" y="760"/>
                  </a:lnTo>
                  <a:lnTo>
                    <a:pt x="3283" y="748"/>
                  </a:lnTo>
                  <a:lnTo>
                    <a:pt x="3279" y="736"/>
                  </a:lnTo>
                  <a:lnTo>
                    <a:pt x="3274" y="724"/>
                  </a:lnTo>
                  <a:lnTo>
                    <a:pt x="3269" y="713"/>
                  </a:lnTo>
                  <a:lnTo>
                    <a:pt x="3262" y="702"/>
                  </a:lnTo>
                  <a:lnTo>
                    <a:pt x="3255" y="691"/>
                  </a:lnTo>
                  <a:lnTo>
                    <a:pt x="2887" y="116"/>
                  </a:lnTo>
                  <a:lnTo>
                    <a:pt x="2879" y="106"/>
                  </a:lnTo>
                  <a:lnTo>
                    <a:pt x="2872" y="95"/>
                  </a:lnTo>
                  <a:lnTo>
                    <a:pt x="2864" y="86"/>
                  </a:lnTo>
                  <a:lnTo>
                    <a:pt x="2855" y="76"/>
                  </a:lnTo>
                  <a:lnTo>
                    <a:pt x="2846" y="67"/>
                  </a:lnTo>
                  <a:lnTo>
                    <a:pt x="2836" y="60"/>
                  </a:lnTo>
                  <a:lnTo>
                    <a:pt x="2826" y="52"/>
                  </a:lnTo>
                  <a:lnTo>
                    <a:pt x="2817" y="44"/>
                  </a:lnTo>
                  <a:lnTo>
                    <a:pt x="2807" y="38"/>
                  </a:lnTo>
                  <a:lnTo>
                    <a:pt x="2796" y="31"/>
                  </a:lnTo>
                  <a:lnTo>
                    <a:pt x="2785" y="26"/>
                  </a:lnTo>
                  <a:lnTo>
                    <a:pt x="2774" y="21"/>
                  </a:lnTo>
                  <a:lnTo>
                    <a:pt x="2763" y="17"/>
                  </a:lnTo>
                  <a:lnTo>
                    <a:pt x="2750" y="12"/>
                  </a:lnTo>
                  <a:lnTo>
                    <a:pt x="2739" y="9"/>
                  </a:lnTo>
                  <a:lnTo>
                    <a:pt x="2727" y="6"/>
                  </a:lnTo>
                  <a:lnTo>
                    <a:pt x="2715" y="4"/>
                  </a:lnTo>
                  <a:lnTo>
                    <a:pt x="2703" y="2"/>
                  </a:lnTo>
                  <a:lnTo>
                    <a:pt x="2691" y="1"/>
                  </a:lnTo>
                  <a:lnTo>
                    <a:pt x="2679" y="0"/>
                  </a:lnTo>
                  <a:lnTo>
                    <a:pt x="2667" y="0"/>
                  </a:lnTo>
                  <a:lnTo>
                    <a:pt x="2654" y="1"/>
                  </a:lnTo>
                  <a:lnTo>
                    <a:pt x="2642" y="2"/>
                  </a:lnTo>
                  <a:lnTo>
                    <a:pt x="2629" y="4"/>
                  </a:lnTo>
                  <a:lnTo>
                    <a:pt x="2617" y="7"/>
                  </a:lnTo>
                  <a:lnTo>
                    <a:pt x="2605" y="9"/>
                  </a:lnTo>
                  <a:lnTo>
                    <a:pt x="2594" y="13"/>
                  </a:lnTo>
                  <a:lnTo>
                    <a:pt x="2582" y="17"/>
                  </a:lnTo>
                  <a:lnTo>
                    <a:pt x="2570" y="22"/>
                  </a:lnTo>
                  <a:lnTo>
                    <a:pt x="2559" y="28"/>
                  </a:lnTo>
                  <a:lnTo>
                    <a:pt x="2546" y="33"/>
                  </a:lnTo>
                  <a:lnTo>
                    <a:pt x="2535" y="40"/>
                  </a:lnTo>
                  <a:lnTo>
                    <a:pt x="1843" y="487"/>
                  </a:lnTo>
                  <a:lnTo>
                    <a:pt x="1791" y="404"/>
                  </a:lnTo>
                  <a:lnTo>
                    <a:pt x="1783" y="393"/>
                  </a:lnTo>
                  <a:lnTo>
                    <a:pt x="1776" y="383"/>
                  </a:lnTo>
                  <a:lnTo>
                    <a:pt x="1767" y="373"/>
                  </a:lnTo>
                  <a:lnTo>
                    <a:pt x="1759" y="364"/>
                  </a:lnTo>
                  <a:lnTo>
                    <a:pt x="1749" y="355"/>
                  </a:lnTo>
                  <a:lnTo>
                    <a:pt x="1740" y="347"/>
                  </a:lnTo>
                  <a:lnTo>
                    <a:pt x="1730" y="339"/>
                  </a:lnTo>
                  <a:lnTo>
                    <a:pt x="1720" y="332"/>
                  </a:lnTo>
                  <a:lnTo>
                    <a:pt x="1709" y="326"/>
                  </a:lnTo>
                  <a:lnTo>
                    <a:pt x="1699" y="319"/>
                  </a:lnTo>
                  <a:lnTo>
                    <a:pt x="1688" y="313"/>
                  </a:lnTo>
                  <a:lnTo>
                    <a:pt x="1677" y="308"/>
                  </a:lnTo>
                  <a:lnTo>
                    <a:pt x="1665" y="303"/>
                  </a:lnTo>
                  <a:lnTo>
                    <a:pt x="1654" y="300"/>
                  </a:lnTo>
                  <a:lnTo>
                    <a:pt x="1642" y="297"/>
                  </a:lnTo>
                  <a:lnTo>
                    <a:pt x="1631" y="294"/>
                  </a:lnTo>
                  <a:lnTo>
                    <a:pt x="1619" y="291"/>
                  </a:lnTo>
                  <a:lnTo>
                    <a:pt x="1607" y="289"/>
                  </a:lnTo>
                  <a:lnTo>
                    <a:pt x="1595" y="288"/>
                  </a:lnTo>
                  <a:lnTo>
                    <a:pt x="1583" y="288"/>
                  </a:lnTo>
                  <a:lnTo>
                    <a:pt x="1569" y="288"/>
                  </a:lnTo>
                  <a:lnTo>
                    <a:pt x="1557" y="288"/>
                  </a:lnTo>
                  <a:lnTo>
                    <a:pt x="1545" y="289"/>
                  </a:lnTo>
                  <a:lnTo>
                    <a:pt x="1533" y="291"/>
                  </a:lnTo>
                  <a:lnTo>
                    <a:pt x="1521" y="294"/>
                  </a:lnTo>
                  <a:lnTo>
                    <a:pt x="1509" y="297"/>
                  </a:lnTo>
                  <a:lnTo>
                    <a:pt x="1497" y="300"/>
                  </a:lnTo>
                  <a:lnTo>
                    <a:pt x="1486" y="305"/>
                  </a:lnTo>
                  <a:lnTo>
                    <a:pt x="1473" y="309"/>
                  </a:lnTo>
                  <a:lnTo>
                    <a:pt x="1461" y="315"/>
                  </a:lnTo>
                  <a:lnTo>
                    <a:pt x="1450" y="321"/>
                  </a:lnTo>
                  <a:lnTo>
                    <a:pt x="1439" y="328"/>
                  </a:lnTo>
                  <a:lnTo>
                    <a:pt x="963" y="634"/>
                  </a:lnTo>
                  <a:lnTo>
                    <a:pt x="952" y="642"/>
                  </a:lnTo>
                  <a:lnTo>
                    <a:pt x="942" y="650"/>
                  </a:lnTo>
                  <a:lnTo>
                    <a:pt x="932" y="659"/>
                  </a:lnTo>
                  <a:lnTo>
                    <a:pt x="922" y="666"/>
                  </a:lnTo>
                  <a:lnTo>
                    <a:pt x="913" y="676"/>
                  </a:lnTo>
                  <a:lnTo>
                    <a:pt x="905" y="685"/>
                  </a:lnTo>
                  <a:lnTo>
                    <a:pt x="898" y="695"/>
                  </a:lnTo>
                  <a:lnTo>
                    <a:pt x="890" y="705"/>
                  </a:lnTo>
                  <a:lnTo>
                    <a:pt x="883" y="715"/>
                  </a:lnTo>
                  <a:lnTo>
                    <a:pt x="878" y="726"/>
                  </a:lnTo>
                  <a:lnTo>
                    <a:pt x="871" y="737"/>
                  </a:lnTo>
                  <a:lnTo>
                    <a:pt x="867" y="748"/>
                  </a:lnTo>
                  <a:lnTo>
                    <a:pt x="862" y="759"/>
                  </a:lnTo>
                  <a:lnTo>
                    <a:pt x="858" y="771"/>
                  </a:lnTo>
                  <a:lnTo>
                    <a:pt x="855" y="783"/>
                  </a:lnTo>
                  <a:lnTo>
                    <a:pt x="851" y="794"/>
                  </a:lnTo>
                  <a:lnTo>
                    <a:pt x="849" y="806"/>
                  </a:lnTo>
                  <a:lnTo>
                    <a:pt x="848" y="819"/>
                  </a:lnTo>
                  <a:lnTo>
                    <a:pt x="847" y="831"/>
                  </a:lnTo>
                  <a:lnTo>
                    <a:pt x="846" y="843"/>
                  </a:lnTo>
                  <a:lnTo>
                    <a:pt x="846" y="855"/>
                  </a:lnTo>
                  <a:lnTo>
                    <a:pt x="847" y="868"/>
                  </a:lnTo>
                  <a:lnTo>
                    <a:pt x="848" y="880"/>
                  </a:lnTo>
                  <a:lnTo>
                    <a:pt x="849" y="892"/>
                  </a:lnTo>
                  <a:lnTo>
                    <a:pt x="853" y="905"/>
                  </a:lnTo>
                  <a:lnTo>
                    <a:pt x="855" y="917"/>
                  </a:lnTo>
                  <a:lnTo>
                    <a:pt x="859" y="929"/>
                  </a:lnTo>
                  <a:lnTo>
                    <a:pt x="862" y="940"/>
                  </a:lnTo>
                  <a:lnTo>
                    <a:pt x="868" y="952"/>
                  </a:lnTo>
                  <a:lnTo>
                    <a:pt x="873" y="963"/>
                  </a:lnTo>
                  <a:lnTo>
                    <a:pt x="879" y="975"/>
                  </a:lnTo>
                  <a:lnTo>
                    <a:pt x="886" y="986"/>
                  </a:lnTo>
                  <a:lnTo>
                    <a:pt x="1635" y="2151"/>
                  </a:lnTo>
                  <a:lnTo>
                    <a:pt x="1643" y="2162"/>
                  </a:lnTo>
                  <a:lnTo>
                    <a:pt x="1651" y="2173"/>
                  </a:lnTo>
                  <a:lnTo>
                    <a:pt x="1660" y="2183"/>
                  </a:lnTo>
                  <a:lnTo>
                    <a:pt x="1667" y="2192"/>
                  </a:lnTo>
                  <a:lnTo>
                    <a:pt x="1677" y="2200"/>
                  </a:lnTo>
                  <a:lnTo>
                    <a:pt x="1686" y="2209"/>
                  </a:lnTo>
                  <a:lnTo>
                    <a:pt x="1696" y="2217"/>
                  </a:lnTo>
                  <a:lnTo>
                    <a:pt x="1706" y="2225"/>
                  </a:lnTo>
                  <a:lnTo>
                    <a:pt x="1717" y="2231"/>
                  </a:lnTo>
                  <a:lnTo>
                    <a:pt x="1728" y="2237"/>
                  </a:lnTo>
                  <a:lnTo>
                    <a:pt x="1738" y="2242"/>
                  </a:lnTo>
                  <a:lnTo>
                    <a:pt x="1750" y="2248"/>
                  </a:lnTo>
                  <a:lnTo>
                    <a:pt x="1761" y="2252"/>
                  </a:lnTo>
                  <a:lnTo>
                    <a:pt x="1772" y="2257"/>
                  </a:lnTo>
                  <a:lnTo>
                    <a:pt x="1784" y="2260"/>
                  </a:lnTo>
                  <a:lnTo>
                    <a:pt x="1797" y="2262"/>
                  </a:lnTo>
                  <a:lnTo>
                    <a:pt x="1808" y="2264"/>
                  </a:lnTo>
                  <a:lnTo>
                    <a:pt x="1820" y="2267"/>
                  </a:lnTo>
                  <a:lnTo>
                    <a:pt x="1832" y="2268"/>
                  </a:lnTo>
                  <a:lnTo>
                    <a:pt x="1844" y="2268"/>
                  </a:lnTo>
                  <a:lnTo>
                    <a:pt x="1856" y="2268"/>
                  </a:lnTo>
                  <a:lnTo>
                    <a:pt x="1868" y="2267"/>
                  </a:lnTo>
                  <a:lnTo>
                    <a:pt x="1881" y="2266"/>
                  </a:lnTo>
                  <a:lnTo>
                    <a:pt x="1894" y="2263"/>
                  </a:lnTo>
                  <a:lnTo>
                    <a:pt x="1905" y="2261"/>
                  </a:lnTo>
                  <a:lnTo>
                    <a:pt x="1917" y="2258"/>
                  </a:lnTo>
                  <a:lnTo>
                    <a:pt x="1929" y="2254"/>
                  </a:lnTo>
                  <a:lnTo>
                    <a:pt x="1941" y="2250"/>
                  </a:lnTo>
                  <a:lnTo>
                    <a:pt x="1953" y="2246"/>
                  </a:lnTo>
                  <a:lnTo>
                    <a:pt x="1964" y="2240"/>
                  </a:lnTo>
                  <a:lnTo>
                    <a:pt x="1975" y="2234"/>
                  </a:lnTo>
                  <a:lnTo>
                    <a:pt x="1986" y="2227"/>
                  </a:lnTo>
                  <a:close/>
                  <a:moveTo>
                    <a:pt x="270" y="1508"/>
                  </a:moveTo>
                  <a:lnTo>
                    <a:pt x="296" y="1492"/>
                  </a:lnTo>
                  <a:lnTo>
                    <a:pt x="322" y="1478"/>
                  </a:lnTo>
                  <a:lnTo>
                    <a:pt x="350" y="1465"/>
                  </a:lnTo>
                  <a:lnTo>
                    <a:pt x="376" y="1454"/>
                  </a:lnTo>
                  <a:lnTo>
                    <a:pt x="404" y="1444"/>
                  </a:lnTo>
                  <a:lnTo>
                    <a:pt x="431" y="1436"/>
                  </a:lnTo>
                  <a:lnTo>
                    <a:pt x="460" y="1428"/>
                  </a:lnTo>
                  <a:lnTo>
                    <a:pt x="488" y="1423"/>
                  </a:lnTo>
                  <a:lnTo>
                    <a:pt x="516" y="1418"/>
                  </a:lnTo>
                  <a:lnTo>
                    <a:pt x="545" y="1416"/>
                  </a:lnTo>
                  <a:lnTo>
                    <a:pt x="574" y="1414"/>
                  </a:lnTo>
                  <a:lnTo>
                    <a:pt x="601" y="1414"/>
                  </a:lnTo>
                  <a:lnTo>
                    <a:pt x="630" y="1416"/>
                  </a:lnTo>
                  <a:lnTo>
                    <a:pt x="658" y="1418"/>
                  </a:lnTo>
                  <a:lnTo>
                    <a:pt x="686" y="1423"/>
                  </a:lnTo>
                  <a:lnTo>
                    <a:pt x="714" y="1427"/>
                  </a:lnTo>
                  <a:lnTo>
                    <a:pt x="741" y="1435"/>
                  </a:lnTo>
                  <a:lnTo>
                    <a:pt x="769" y="1443"/>
                  </a:lnTo>
                  <a:lnTo>
                    <a:pt x="795" y="1452"/>
                  </a:lnTo>
                  <a:lnTo>
                    <a:pt x="822" y="1463"/>
                  </a:lnTo>
                  <a:lnTo>
                    <a:pt x="847" y="1474"/>
                  </a:lnTo>
                  <a:lnTo>
                    <a:pt x="872" y="1487"/>
                  </a:lnTo>
                  <a:lnTo>
                    <a:pt x="897" y="1501"/>
                  </a:lnTo>
                  <a:lnTo>
                    <a:pt x="921" y="1517"/>
                  </a:lnTo>
                  <a:lnTo>
                    <a:pt x="944" y="1533"/>
                  </a:lnTo>
                  <a:lnTo>
                    <a:pt x="967" y="1552"/>
                  </a:lnTo>
                  <a:lnTo>
                    <a:pt x="988" y="1571"/>
                  </a:lnTo>
                  <a:lnTo>
                    <a:pt x="1009" y="1592"/>
                  </a:lnTo>
                  <a:lnTo>
                    <a:pt x="1030" y="1613"/>
                  </a:lnTo>
                  <a:lnTo>
                    <a:pt x="1049" y="1636"/>
                  </a:lnTo>
                  <a:lnTo>
                    <a:pt x="1066" y="1660"/>
                  </a:lnTo>
                  <a:lnTo>
                    <a:pt x="1084" y="1684"/>
                  </a:lnTo>
                  <a:lnTo>
                    <a:pt x="1100" y="1711"/>
                  </a:lnTo>
                  <a:lnTo>
                    <a:pt x="1114" y="1737"/>
                  </a:lnTo>
                  <a:lnTo>
                    <a:pt x="1126" y="1764"/>
                  </a:lnTo>
                  <a:lnTo>
                    <a:pt x="1138" y="1791"/>
                  </a:lnTo>
                  <a:lnTo>
                    <a:pt x="1148" y="1819"/>
                  </a:lnTo>
                  <a:lnTo>
                    <a:pt x="1156" y="1846"/>
                  </a:lnTo>
                  <a:lnTo>
                    <a:pt x="1164" y="1874"/>
                  </a:lnTo>
                  <a:lnTo>
                    <a:pt x="1169" y="1903"/>
                  </a:lnTo>
                  <a:lnTo>
                    <a:pt x="1173" y="1930"/>
                  </a:lnTo>
                  <a:lnTo>
                    <a:pt x="1176" y="1959"/>
                  </a:lnTo>
                  <a:lnTo>
                    <a:pt x="1177" y="1988"/>
                  </a:lnTo>
                  <a:lnTo>
                    <a:pt x="1177" y="2016"/>
                  </a:lnTo>
                  <a:lnTo>
                    <a:pt x="1176" y="2044"/>
                  </a:lnTo>
                  <a:lnTo>
                    <a:pt x="1173" y="2073"/>
                  </a:lnTo>
                  <a:lnTo>
                    <a:pt x="1169" y="2100"/>
                  </a:lnTo>
                  <a:lnTo>
                    <a:pt x="1164" y="2128"/>
                  </a:lnTo>
                  <a:lnTo>
                    <a:pt x="1157" y="2155"/>
                  </a:lnTo>
                  <a:lnTo>
                    <a:pt x="1149" y="2183"/>
                  </a:lnTo>
                  <a:lnTo>
                    <a:pt x="1140" y="2209"/>
                  </a:lnTo>
                  <a:lnTo>
                    <a:pt x="1129" y="2236"/>
                  </a:lnTo>
                  <a:lnTo>
                    <a:pt x="1118" y="2261"/>
                  </a:lnTo>
                  <a:lnTo>
                    <a:pt x="1105" y="2286"/>
                  </a:lnTo>
                  <a:lnTo>
                    <a:pt x="1091" y="2312"/>
                  </a:lnTo>
                  <a:lnTo>
                    <a:pt x="1075" y="2335"/>
                  </a:lnTo>
                  <a:lnTo>
                    <a:pt x="1058" y="2358"/>
                  </a:lnTo>
                  <a:lnTo>
                    <a:pt x="1040" y="2381"/>
                  </a:lnTo>
                  <a:lnTo>
                    <a:pt x="1021" y="2403"/>
                  </a:lnTo>
                  <a:lnTo>
                    <a:pt x="1000" y="2424"/>
                  </a:lnTo>
                  <a:lnTo>
                    <a:pt x="979" y="2444"/>
                  </a:lnTo>
                  <a:lnTo>
                    <a:pt x="956" y="2463"/>
                  </a:lnTo>
                  <a:lnTo>
                    <a:pt x="932" y="2482"/>
                  </a:lnTo>
                  <a:lnTo>
                    <a:pt x="908" y="2498"/>
                  </a:lnTo>
                  <a:lnTo>
                    <a:pt x="881" y="2514"/>
                  </a:lnTo>
                  <a:lnTo>
                    <a:pt x="855" y="2528"/>
                  </a:lnTo>
                  <a:lnTo>
                    <a:pt x="828" y="2541"/>
                  </a:lnTo>
                  <a:lnTo>
                    <a:pt x="801" y="2552"/>
                  </a:lnTo>
                  <a:lnTo>
                    <a:pt x="773" y="2562"/>
                  </a:lnTo>
                  <a:lnTo>
                    <a:pt x="746" y="2571"/>
                  </a:lnTo>
                  <a:lnTo>
                    <a:pt x="718" y="2578"/>
                  </a:lnTo>
                  <a:lnTo>
                    <a:pt x="689" y="2583"/>
                  </a:lnTo>
                  <a:lnTo>
                    <a:pt x="661" y="2588"/>
                  </a:lnTo>
                  <a:lnTo>
                    <a:pt x="633" y="2591"/>
                  </a:lnTo>
                  <a:lnTo>
                    <a:pt x="604" y="2592"/>
                  </a:lnTo>
                  <a:lnTo>
                    <a:pt x="576" y="2592"/>
                  </a:lnTo>
                  <a:lnTo>
                    <a:pt x="548" y="2591"/>
                  </a:lnTo>
                  <a:lnTo>
                    <a:pt x="519" y="2588"/>
                  </a:lnTo>
                  <a:lnTo>
                    <a:pt x="492" y="2584"/>
                  </a:lnTo>
                  <a:lnTo>
                    <a:pt x="464" y="2579"/>
                  </a:lnTo>
                  <a:lnTo>
                    <a:pt x="437" y="2572"/>
                  </a:lnTo>
                  <a:lnTo>
                    <a:pt x="409" y="2563"/>
                  </a:lnTo>
                  <a:lnTo>
                    <a:pt x="383" y="2554"/>
                  </a:lnTo>
                  <a:lnTo>
                    <a:pt x="356" y="2545"/>
                  </a:lnTo>
                  <a:lnTo>
                    <a:pt x="331" y="2532"/>
                  </a:lnTo>
                  <a:lnTo>
                    <a:pt x="306" y="2519"/>
                  </a:lnTo>
                  <a:lnTo>
                    <a:pt x="280" y="2505"/>
                  </a:lnTo>
                  <a:lnTo>
                    <a:pt x="257" y="2489"/>
                  </a:lnTo>
                  <a:lnTo>
                    <a:pt x="233" y="2473"/>
                  </a:lnTo>
                  <a:lnTo>
                    <a:pt x="211" y="2454"/>
                  </a:lnTo>
                  <a:lnTo>
                    <a:pt x="189" y="2435"/>
                  </a:lnTo>
                  <a:lnTo>
                    <a:pt x="168" y="2414"/>
                  </a:lnTo>
                  <a:lnTo>
                    <a:pt x="148" y="2393"/>
                  </a:lnTo>
                  <a:lnTo>
                    <a:pt x="129" y="2370"/>
                  </a:lnTo>
                  <a:lnTo>
                    <a:pt x="110" y="2347"/>
                  </a:lnTo>
                  <a:lnTo>
                    <a:pt x="94" y="2322"/>
                  </a:lnTo>
                  <a:lnTo>
                    <a:pt x="78" y="2295"/>
                  </a:lnTo>
                  <a:lnTo>
                    <a:pt x="64" y="2269"/>
                  </a:lnTo>
                  <a:lnTo>
                    <a:pt x="51" y="2242"/>
                  </a:lnTo>
                  <a:lnTo>
                    <a:pt x="40" y="2216"/>
                  </a:lnTo>
                  <a:lnTo>
                    <a:pt x="30" y="2188"/>
                  </a:lnTo>
                  <a:lnTo>
                    <a:pt x="21" y="2160"/>
                  </a:lnTo>
                  <a:lnTo>
                    <a:pt x="14" y="2132"/>
                  </a:lnTo>
                  <a:lnTo>
                    <a:pt x="9" y="2103"/>
                  </a:lnTo>
                  <a:lnTo>
                    <a:pt x="4" y="2076"/>
                  </a:lnTo>
                  <a:lnTo>
                    <a:pt x="1" y="2047"/>
                  </a:lnTo>
                  <a:lnTo>
                    <a:pt x="0" y="2018"/>
                  </a:lnTo>
                  <a:lnTo>
                    <a:pt x="0" y="1991"/>
                  </a:lnTo>
                  <a:lnTo>
                    <a:pt x="1" y="1962"/>
                  </a:lnTo>
                  <a:lnTo>
                    <a:pt x="4" y="1934"/>
                  </a:lnTo>
                  <a:lnTo>
                    <a:pt x="8" y="1906"/>
                  </a:lnTo>
                  <a:lnTo>
                    <a:pt x="13" y="1878"/>
                  </a:lnTo>
                  <a:lnTo>
                    <a:pt x="20" y="1851"/>
                  </a:lnTo>
                  <a:lnTo>
                    <a:pt x="28" y="1823"/>
                  </a:lnTo>
                  <a:lnTo>
                    <a:pt x="38" y="1797"/>
                  </a:lnTo>
                  <a:lnTo>
                    <a:pt x="48" y="1770"/>
                  </a:lnTo>
                  <a:lnTo>
                    <a:pt x="60" y="1745"/>
                  </a:lnTo>
                  <a:lnTo>
                    <a:pt x="73" y="1720"/>
                  </a:lnTo>
                  <a:lnTo>
                    <a:pt x="87" y="1695"/>
                  </a:lnTo>
                  <a:lnTo>
                    <a:pt x="103" y="1671"/>
                  </a:lnTo>
                  <a:lnTo>
                    <a:pt x="119" y="1648"/>
                  </a:lnTo>
                  <a:lnTo>
                    <a:pt x="137" y="1625"/>
                  </a:lnTo>
                  <a:lnTo>
                    <a:pt x="157" y="1604"/>
                  </a:lnTo>
                  <a:lnTo>
                    <a:pt x="177" y="1583"/>
                  </a:lnTo>
                  <a:lnTo>
                    <a:pt x="199" y="1562"/>
                  </a:lnTo>
                  <a:lnTo>
                    <a:pt x="222" y="1543"/>
                  </a:lnTo>
                  <a:lnTo>
                    <a:pt x="245" y="1525"/>
                  </a:lnTo>
                  <a:lnTo>
                    <a:pt x="270" y="1508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2" name="Freeform 9"/>
            <p:cNvSpPr>
              <a:spLocks noEditPoints="1"/>
            </p:cNvSpPr>
            <p:nvPr/>
          </p:nvSpPr>
          <p:spPr bwMode="auto">
            <a:xfrm>
              <a:off x="4572022" y="1184579"/>
              <a:ext cx="391753" cy="215662"/>
            </a:xfrm>
            <a:custGeom>
              <a:avLst/>
              <a:gdLst>
                <a:gd name="T0" fmla="*/ 2147483646 w 3562"/>
                <a:gd name="T1" fmla="*/ 2147483646 h 1963"/>
                <a:gd name="T2" fmla="*/ 2147483646 w 3562"/>
                <a:gd name="T3" fmla="*/ 2147483646 h 1963"/>
                <a:gd name="T4" fmla="*/ 2147483646 w 3562"/>
                <a:gd name="T5" fmla="*/ 2147483646 h 1963"/>
                <a:gd name="T6" fmla="*/ 2147483646 w 3562"/>
                <a:gd name="T7" fmla="*/ 2147483646 h 1963"/>
                <a:gd name="T8" fmla="*/ 2147483646 w 3562"/>
                <a:gd name="T9" fmla="*/ 2147483646 h 1963"/>
                <a:gd name="T10" fmla="*/ 2147483646 w 3562"/>
                <a:gd name="T11" fmla="*/ 2147483646 h 1963"/>
                <a:gd name="T12" fmla="*/ 2147483646 w 3562"/>
                <a:gd name="T13" fmla="*/ 2147483646 h 1963"/>
                <a:gd name="T14" fmla="*/ 2147483646 w 3562"/>
                <a:gd name="T15" fmla="*/ 2147483646 h 1963"/>
                <a:gd name="T16" fmla="*/ 2147483646 w 3562"/>
                <a:gd name="T17" fmla="*/ 2147483646 h 1963"/>
                <a:gd name="T18" fmla="*/ 2147483646 w 3562"/>
                <a:gd name="T19" fmla="*/ 2147483646 h 1963"/>
                <a:gd name="T20" fmla="*/ 2147483646 w 3562"/>
                <a:gd name="T21" fmla="*/ 2147483646 h 1963"/>
                <a:gd name="T22" fmla="*/ 2147483646 w 3562"/>
                <a:gd name="T23" fmla="*/ 2147483646 h 1963"/>
                <a:gd name="T24" fmla="*/ 2147483646 w 3562"/>
                <a:gd name="T25" fmla="*/ 2147483646 h 1963"/>
                <a:gd name="T26" fmla="*/ 2147483646 w 3562"/>
                <a:gd name="T27" fmla="*/ 2147483646 h 1963"/>
                <a:gd name="T28" fmla="*/ 2147483646 w 3562"/>
                <a:gd name="T29" fmla="*/ 2147483646 h 1963"/>
                <a:gd name="T30" fmla="*/ 2147483646 w 3562"/>
                <a:gd name="T31" fmla="*/ 2147483646 h 1963"/>
                <a:gd name="T32" fmla="*/ 2147483646 w 3562"/>
                <a:gd name="T33" fmla="*/ 2147483646 h 1963"/>
                <a:gd name="T34" fmla="*/ 2147483646 w 3562"/>
                <a:gd name="T35" fmla="*/ 2147483646 h 1963"/>
                <a:gd name="T36" fmla="*/ 2147483646 w 3562"/>
                <a:gd name="T37" fmla="*/ 2147483646 h 1963"/>
                <a:gd name="T38" fmla="*/ 2147483646 w 3562"/>
                <a:gd name="T39" fmla="*/ 2147483646 h 1963"/>
                <a:gd name="T40" fmla="*/ 2147483646 w 3562"/>
                <a:gd name="T41" fmla="*/ 1747733527 h 1963"/>
                <a:gd name="T42" fmla="*/ 2147483646 w 3562"/>
                <a:gd name="T43" fmla="*/ 0 h 1963"/>
                <a:gd name="T44" fmla="*/ 2147483646 w 3562"/>
                <a:gd name="T45" fmla="*/ 2147483646 h 1963"/>
                <a:gd name="T46" fmla="*/ 2147483646 w 3562"/>
                <a:gd name="T47" fmla="*/ 2147483646 h 1963"/>
                <a:gd name="T48" fmla="*/ 2147483646 w 3562"/>
                <a:gd name="T49" fmla="*/ 2147483646 h 1963"/>
                <a:gd name="T50" fmla="*/ 2147483646 w 3562"/>
                <a:gd name="T51" fmla="*/ 2147483646 h 1963"/>
                <a:gd name="T52" fmla="*/ 2147483646 w 3562"/>
                <a:gd name="T53" fmla="*/ 2147483646 h 1963"/>
                <a:gd name="T54" fmla="*/ 2147483646 w 3562"/>
                <a:gd name="T55" fmla="*/ 2147483646 h 1963"/>
                <a:gd name="T56" fmla="*/ 2147483646 w 3562"/>
                <a:gd name="T57" fmla="*/ 2147483646 h 1963"/>
                <a:gd name="T58" fmla="*/ 2147483646 w 3562"/>
                <a:gd name="T59" fmla="*/ 2147483646 h 1963"/>
                <a:gd name="T60" fmla="*/ 2147483646 w 3562"/>
                <a:gd name="T61" fmla="*/ 2147483646 h 1963"/>
                <a:gd name="T62" fmla="*/ 2147483646 w 3562"/>
                <a:gd name="T63" fmla="*/ 2147483646 h 1963"/>
                <a:gd name="T64" fmla="*/ 2147483646 w 3562"/>
                <a:gd name="T65" fmla="*/ 2147483646 h 1963"/>
                <a:gd name="T66" fmla="*/ 2147483646 w 3562"/>
                <a:gd name="T67" fmla="*/ 2147483646 h 1963"/>
                <a:gd name="T68" fmla="*/ 2147483646 w 3562"/>
                <a:gd name="T69" fmla="*/ 2147483646 h 1963"/>
                <a:gd name="T70" fmla="*/ 2147483646 w 3562"/>
                <a:gd name="T71" fmla="*/ 2147483646 h 1963"/>
                <a:gd name="T72" fmla="*/ 2147483646 w 3562"/>
                <a:gd name="T73" fmla="*/ 2147483646 h 1963"/>
                <a:gd name="T74" fmla="*/ 2147483646 w 3562"/>
                <a:gd name="T75" fmla="*/ 2147483646 h 1963"/>
                <a:gd name="T76" fmla="*/ 2147483646 w 3562"/>
                <a:gd name="T77" fmla="*/ 2147483646 h 1963"/>
                <a:gd name="T78" fmla="*/ 2147483646 w 3562"/>
                <a:gd name="T79" fmla="*/ 2147483646 h 1963"/>
                <a:gd name="T80" fmla="*/ 2147483646 w 3562"/>
                <a:gd name="T81" fmla="*/ 2147483646 h 1963"/>
                <a:gd name="T82" fmla="*/ 2147483646 w 3562"/>
                <a:gd name="T83" fmla="*/ 2147483646 h 1963"/>
                <a:gd name="T84" fmla="*/ 2147483646 w 3562"/>
                <a:gd name="T85" fmla="*/ 2147483646 h 1963"/>
                <a:gd name="T86" fmla="*/ 2147483646 w 3562"/>
                <a:gd name="T87" fmla="*/ 2147483646 h 1963"/>
                <a:gd name="T88" fmla="*/ 2147483646 w 3562"/>
                <a:gd name="T89" fmla="*/ 2147483646 h 1963"/>
                <a:gd name="T90" fmla="*/ 2147483646 w 3562"/>
                <a:gd name="T91" fmla="*/ 2147483646 h 1963"/>
                <a:gd name="T92" fmla="*/ 2147483646 w 3562"/>
                <a:gd name="T93" fmla="*/ 2147483646 h 1963"/>
                <a:gd name="T94" fmla="*/ 2147483646 w 3562"/>
                <a:gd name="T95" fmla="*/ 2147483646 h 1963"/>
                <a:gd name="T96" fmla="*/ 2147483646 w 3562"/>
                <a:gd name="T97" fmla="*/ 2147483646 h 1963"/>
                <a:gd name="T98" fmla="*/ 146335693 w 3562"/>
                <a:gd name="T99" fmla="*/ 2147483646 h 1963"/>
                <a:gd name="T100" fmla="*/ 2147483646 w 3562"/>
                <a:gd name="T101" fmla="*/ 2147483646 h 1963"/>
                <a:gd name="T102" fmla="*/ 2147483646 w 3562"/>
                <a:gd name="T103" fmla="*/ 2147483646 h 1963"/>
                <a:gd name="T104" fmla="*/ 2147483646 w 3562"/>
                <a:gd name="T105" fmla="*/ 2147483646 h 1963"/>
                <a:gd name="T106" fmla="*/ 2147483646 w 3562"/>
                <a:gd name="T107" fmla="*/ 2147483646 h 1963"/>
                <a:gd name="T108" fmla="*/ 2147483646 w 3562"/>
                <a:gd name="T109" fmla="*/ 2147483646 h 196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62" h="1963">
                  <a:moveTo>
                    <a:pt x="1773" y="1960"/>
                  </a:moveTo>
                  <a:lnTo>
                    <a:pt x="2339" y="1873"/>
                  </a:lnTo>
                  <a:lnTo>
                    <a:pt x="2351" y="1871"/>
                  </a:lnTo>
                  <a:lnTo>
                    <a:pt x="2364" y="1869"/>
                  </a:lnTo>
                  <a:lnTo>
                    <a:pt x="2376" y="1865"/>
                  </a:lnTo>
                  <a:lnTo>
                    <a:pt x="2389" y="1861"/>
                  </a:lnTo>
                  <a:lnTo>
                    <a:pt x="2400" y="1857"/>
                  </a:lnTo>
                  <a:lnTo>
                    <a:pt x="2411" y="1851"/>
                  </a:lnTo>
                  <a:lnTo>
                    <a:pt x="2422" y="1846"/>
                  </a:lnTo>
                  <a:lnTo>
                    <a:pt x="2433" y="1839"/>
                  </a:lnTo>
                  <a:lnTo>
                    <a:pt x="2444" y="1833"/>
                  </a:lnTo>
                  <a:lnTo>
                    <a:pt x="2454" y="1825"/>
                  </a:lnTo>
                  <a:lnTo>
                    <a:pt x="2462" y="1817"/>
                  </a:lnTo>
                  <a:lnTo>
                    <a:pt x="2472" y="1810"/>
                  </a:lnTo>
                  <a:lnTo>
                    <a:pt x="2481" y="1801"/>
                  </a:lnTo>
                  <a:lnTo>
                    <a:pt x="2489" y="1792"/>
                  </a:lnTo>
                  <a:lnTo>
                    <a:pt x="2497" y="1783"/>
                  </a:lnTo>
                  <a:lnTo>
                    <a:pt x="2504" y="1773"/>
                  </a:lnTo>
                  <a:lnTo>
                    <a:pt x="2511" y="1763"/>
                  </a:lnTo>
                  <a:lnTo>
                    <a:pt x="2518" y="1753"/>
                  </a:lnTo>
                  <a:lnTo>
                    <a:pt x="2524" y="1742"/>
                  </a:lnTo>
                  <a:lnTo>
                    <a:pt x="2530" y="1731"/>
                  </a:lnTo>
                  <a:lnTo>
                    <a:pt x="2534" y="1720"/>
                  </a:lnTo>
                  <a:lnTo>
                    <a:pt x="2539" y="1708"/>
                  </a:lnTo>
                  <a:lnTo>
                    <a:pt x="2543" y="1697"/>
                  </a:lnTo>
                  <a:lnTo>
                    <a:pt x="2546" y="1685"/>
                  </a:lnTo>
                  <a:lnTo>
                    <a:pt x="2549" y="1673"/>
                  </a:lnTo>
                  <a:lnTo>
                    <a:pt x="2551" y="1661"/>
                  </a:lnTo>
                  <a:lnTo>
                    <a:pt x="2553" y="1648"/>
                  </a:lnTo>
                  <a:lnTo>
                    <a:pt x="2554" y="1635"/>
                  </a:lnTo>
                  <a:lnTo>
                    <a:pt x="2554" y="1623"/>
                  </a:lnTo>
                  <a:lnTo>
                    <a:pt x="2554" y="1610"/>
                  </a:lnTo>
                  <a:lnTo>
                    <a:pt x="2553" y="1598"/>
                  </a:lnTo>
                  <a:lnTo>
                    <a:pt x="2551" y="1585"/>
                  </a:lnTo>
                  <a:lnTo>
                    <a:pt x="2536" y="1487"/>
                  </a:lnTo>
                  <a:lnTo>
                    <a:pt x="3347" y="1364"/>
                  </a:lnTo>
                  <a:lnTo>
                    <a:pt x="3359" y="1362"/>
                  </a:lnTo>
                  <a:lnTo>
                    <a:pt x="3372" y="1360"/>
                  </a:lnTo>
                  <a:lnTo>
                    <a:pt x="3384" y="1356"/>
                  </a:lnTo>
                  <a:lnTo>
                    <a:pt x="3397" y="1352"/>
                  </a:lnTo>
                  <a:lnTo>
                    <a:pt x="3408" y="1347"/>
                  </a:lnTo>
                  <a:lnTo>
                    <a:pt x="3420" y="1342"/>
                  </a:lnTo>
                  <a:lnTo>
                    <a:pt x="3431" y="1336"/>
                  </a:lnTo>
                  <a:lnTo>
                    <a:pt x="3441" y="1330"/>
                  </a:lnTo>
                  <a:lnTo>
                    <a:pt x="3452" y="1323"/>
                  </a:lnTo>
                  <a:lnTo>
                    <a:pt x="3462" y="1315"/>
                  </a:lnTo>
                  <a:lnTo>
                    <a:pt x="3470" y="1308"/>
                  </a:lnTo>
                  <a:lnTo>
                    <a:pt x="3480" y="1300"/>
                  </a:lnTo>
                  <a:lnTo>
                    <a:pt x="3489" y="1291"/>
                  </a:lnTo>
                  <a:lnTo>
                    <a:pt x="3497" y="1282"/>
                  </a:lnTo>
                  <a:lnTo>
                    <a:pt x="3505" y="1274"/>
                  </a:lnTo>
                  <a:lnTo>
                    <a:pt x="3512" y="1264"/>
                  </a:lnTo>
                  <a:lnTo>
                    <a:pt x="3520" y="1254"/>
                  </a:lnTo>
                  <a:lnTo>
                    <a:pt x="3527" y="1244"/>
                  </a:lnTo>
                  <a:lnTo>
                    <a:pt x="3532" y="1233"/>
                  </a:lnTo>
                  <a:lnTo>
                    <a:pt x="3538" y="1222"/>
                  </a:lnTo>
                  <a:lnTo>
                    <a:pt x="3543" y="1211"/>
                  </a:lnTo>
                  <a:lnTo>
                    <a:pt x="3548" y="1200"/>
                  </a:lnTo>
                  <a:lnTo>
                    <a:pt x="3551" y="1187"/>
                  </a:lnTo>
                  <a:lnTo>
                    <a:pt x="3554" y="1175"/>
                  </a:lnTo>
                  <a:lnTo>
                    <a:pt x="3558" y="1163"/>
                  </a:lnTo>
                  <a:lnTo>
                    <a:pt x="3560" y="1151"/>
                  </a:lnTo>
                  <a:lnTo>
                    <a:pt x="3561" y="1139"/>
                  </a:lnTo>
                  <a:lnTo>
                    <a:pt x="3562" y="1127"/>
                  </a:lnTo>
                  <a:lnTo>
                    <a:pt x="3562" y="1114"/>
                  </a:lnTo>
                  <a:lnTo>
                    <a:pt x="3562" y="1100"/>
                  </a:lnTo>
                  <a:lnTo>
                    <a:pt x="3561" y="1088"/>
                  </a:lnTo>
                  <a:lnTo>
                    <a:pt x="3560" y="1075"/>
                  </a:lnTo>
                  <a:lnTo>
                    <a:pt x="3456" y="401"/>
                  </a:lnTo>
                  <a:lnTo>
                    <a:pt x="3454" y="388"/>
                  </a:lnTo>
                  <a:lnTo>
                    <a:pt x="3452" y="376"/>
                  </a:lnTo>
                  <a:lnTo>
                    <a:pt x="3447" y="364"/>
                  </a:lnTo>
                  <a:lnTo>
                    <a:pt x="3444" y="352"/>
                  </a:lnTo>
                  <a:lnTo>
                    <a:pt x="3440" y="339"/>
                  </a:lnTo>
                  <a:lnTo>
                    <a:pt x="3434" y="328"/>
                  </a:lnTo>
                  <a:lnTo>
                    <a:pt x="3429" y="317"/>
                  </a:lnTo>
                  <a:lnTo>
                    <a:pt x="3422" y="306"/>
                  </a:lnTo>
                  <a:lnTo>
                    <a:pt x="3415" y="296"/>
                  </a:lnTo>
                  <a:lnTo>
                    <a:pt x="3408" y="286"/>
                  </a:lnTo>
                  <a:lnTo>
                    <a:pt x="3400" y="277"/>
                  </a:lnTo>
                  <a:lnTo>
                    <a:pt x="3392" y="268"/>
                  </a:lnTo>
                  <a:lnTo>
                    <a:pt x="3383" y="259"/>
                  </a:lnTo>
                  <a:lnTo>
                    <a:pt x="3374" y="250"/>
                  </a:lnTo>
                  <a:lnTo>
                    <a:pt x="3366" y="242"/>
                  </a:lnTo>
                  <a:lnTo>
                    <a:pt x="3356" y="235"/>
                  </a:lnTo>
                  <a:lnTo>
                    <a:pt x="3346" y="228"/>
                  </a:lnTo>
                  <a:lnTo>
                    <a:pt x="3336" y="221"/>
                  </a:lnTo>
                  <a:lnTo>
                    <a:pt x="3325" y="215"/>
                  </a:lnTo>
                  <a:lnTo>
                    <a:pt x="3314" y="209"/>
                  </a:lnTo>
                  <a:lnTo>
                    <a:pt x="3303" y="205"/>
                  </a:lnTo>
                  <a:lnTo>
                    <a:pt x="3291" y="200"/>
                  </a:lnTo>
                  <a:lnTo>
                    <a:pt x="3280" y="196"/>
                  </a:lnTo>
                  <a:lnTo>
                    <a:pt x="3268" y="193"/>
                  </a:lnTo>
                  <a:lnTo>
                    <a:pt x="3255" y="190"/>
                  </a:lnTo>
                  <a:lnTo>
                    <a:pt x="3243" y="188"/>
                  </a:lnTo>
                  <a:lnTo>
                    <a:pt x="3231" y="186"/>
                  </a:lnTo>
                  <a:lnTo>
                    <a:pt x="3218" y="186"/>
                  </a:lnTo>
                  <a:lnTo>
                    <a:pt x="3206" y="185"/>
                  </a:lnTo>
                  <a:lnTo>
                    <a:pt x="3193" y="185"/>
                  </a:lnTo>
                  <a:lnTo>
                    <a:pt x="3180" y="186"/>
                  </a:lnTo>
                  <a:lnTo>
                    <a:pt x="3167" y="188"/>
                  </a:lnTo>
                  <a:lnTo>
                    <a:pt x="2353" y="312"/>
                  </a:lnTo>
                  <a:lnTo>
                    <a:pt x="2338" y="216"/>
                  </a:lnTo>
                  <a:lnTo>
                    <a:pt x="2336" y="204"/>
                  </a:lnTo>
                  <a:lnTo>
                    <a:pt x="2333" y="190"/>
                  </a:lnTo>
                  <a:lnTo>
                    <a:pt x="2329" y="178"/>
                  </a:lnTo>
                  <a:lnTo>
                    <a:pt x="2326" y="166"/>
                  </a:lnTo>
                  <a:lnTo>
                    <a:pt x="2320" y="154"/>
                  </a:lnTo>
                  <a:lnTo>
                    <a:pt x="2316" y="143"/>
                  </a:lnTo>
                  <a:lnTo>
                    <a:pt x="2310" y="132"/>
                  </a:lnTo>
                  <a:lnTo>
                    <a:pt x="2304" y="121"/>
                  </a:lnTo>
                  <a:lnTo>
                    <a:pt x="2297" y="111"/>
                  </a:lnTo>
                  <a:lnTo>
                    <a:pt x="2289" y="101"/>
                  </a:lnTo>
                  <a:lnTo>
                    <a:pt x="2282" y="91"/>
                  </a:lnTo>
                  <a:lnTo>
                    <a:pt x="2274" y="82"/>
                  </a:lnTo>
                  <a:lnTo>
                    <a:pt x="2265" y="74"/>
                  </a:lnTo>
                  <a:lnTo>
                    <a:pt x="2256" y="65"/>
                  </a:lnTo>
                  <a:lnTo>
                    <a:pt x="2247" y="57"/>
                  </a:lnTo>
                  <a:lnTo>
                    <a:pt x="2238" y="49"/>
                  </a:lnTo>
                  <a:lnTo>
                    <a:pt x="2228" y="43"/>
                  </a:lnTo>
                  <a:lnTo>
                    <a:pt x="2217" y="36"/>
                  </a:lnTo>
                  <a:lnTo>
                    <a:pt x="2207" y="31"/>
                  </a:lnTo>
                  <a:lnTo>
                    <a:pt x="2196" y="25"/>
                  </a:lnTo>
                  <a:lnTo>
                    <a:pt x="2185" y="20"/>
                  </a:lnTo>
                  <a:lnTo>
                    <a:pt x="2172" y="15"/>
                  </a:lnTo>
                  <a:lnTo>
                    <a:pt x="2161" y="12"/>
                  </a:lnTo>
                  <a:lnTo>
                    <a:pt x="2149" y="9"/>
                  </a:lnTo>
                  <a:lnTo>
                    <a:pt x="2137" y="5"/>
                  </a:lnTo>
                  <a:lnTo>
                    <a:pt x="2125" y="3"/>
                  </a:lnTo>
                  <a:lnTo>
                    <a:pt x="2113" y="2"/>
                  </a:lnTo>
                  <a:lnTo>
                    <a:pt x="2100" y="1"/>
                  </a:lnTo>
                  <a:lnTo>
                    <a:pt x="2088" y="0"/>
                  </a:lnTo>
                  <a:lnTo>
                    <a:pt x="2074" y="1"/>
                  </a:lnTo>
                  <a:lnTo>
                    <a:pt x="2062" y="2"/>
                  </a:lnTo>
                  <a:lnTo>
                    <a:pt x="2049" y="3"/>
                  </a:lnTo>
                  <a:lnTo>
                    <a:pt x="1488" y="89"/>
                  </a:lnTo>
                  <a:lnTo>
                    <a:pt x="1476" y="91"/>
                  </a:lnTo>
                  <a:lnTo>
                    <a:pt x="1462" y="93"/>
                  </a:lnTo>
                  <a:lnTo>
                    <a:pt x="1450" y="98"/>
                  </a:lnTo>
                  <a:lnTo>
                    <a:pt x="1438" y="101"/>
                  </a:lnTo>
                  <a:lnTo>
                    <a:pt x="1427" y="106"/>
                  </a:lnTo>
                  <a:lnTo>
                    <a:pt x="1415" y="111"/>
                  </a:lnTo>
                  <a:lnTo>
                    <a:pt x="1404" y="117"/>
                  </a:lnTo>
                  <a:lnTo>
                    <a:pt x="1394" y="123"/>
                  </a:lnTo>
                  <a:lnTo>
                    <a:pt x="1383" y="130"/>
                  </a:lnTo>
                  <a:lnTo>
                    <a:pt x="1373" y="138"/>
                  </a:lnTo>
                  <a:lnTo>
                    <a:pt x="1364" y="145"/>
                  </a:lnTo>
                  <a:lnTo>
                    <a:pt x="1354" y="153"/>
                  </a:lnTo>
                  <a:lnTo>
                    <a:pt x="1345" y="162"/>
                  </a:lnTo>
                  <a:lnTo>
                    <a:pt x="1338" y="171"/>
                  </a:lnTo>
                  <a:lnTo>
                    <a:pt x="1329" y="179"/>
                  </a:lnTo>
                  <a:lnTo>
                    <a:pt x="1322" y="189"/>
                  </a:lnTo>
                  <a:lnTo>
                    <a:pt x="1315" y="199"/>
                  </a:lnTo>
                  <a:lnTo>
                    <a:pt x="1308" y="210"/>
                  </a:lnTo>
                  <a:lnTo>
                    <a:pt x="1302" y="220"/>
                  </a:lnTo>
                  <a:lnTo>
                    <a:pt x="1297" y="231"/>
                  </a:lnTo>
                  <a:lnTo>
                    <a:pt x="1291" y="242"/>
                  </a:lnTo>
                  <a:lnTo>
                    <a:pt x="1287" y="254"/>
                  </a:lnTo>
                  <a:lnTo>
                    <a:pt x="1284" y="265"/>
                  </a:lnTo>
                  <a:lnTo>
                    <a:pt x="1280" y="278"/>
                  </a:lnTo>
                  <a:lnTo>
                    <a:pt x="1277" y="290"/>
                  </a:lnTo>
                  <a:lnTo>
                    <a:pt x="1275" y="302"/>
                  </a:lnTo>
                  <a:lnTo>
                    <a:pt x="1274" y="314"/>
                  </a:lnTo>
                  <a:lnTo>
                    <a:pt x="1273" y="327"/>
                  </a:lnTo>
                  <a:lnTo>
                    <a:pt x="1273" y="339"/>
                  </a:lnTo>
                  <a:lnTo>
                    <a:pt x="1273" y="353"/>
                  </a:lnTo>
                  <a:lnTo>
                    <a:pt x="1274" y="365"/>
                  </a:lnTo>
                  <a:lnTo>
                    <a:pt x="1275" y="378"/>
                  </a:lnTo>
                  <a:lnTo>
                    <a:pt x="1484" y="1748"/>
                  </a:lnTo>
                  <a:lnTo>
                    <a:pt x="1487" y="1761"/>
                  </a:lnTo>
                  <a:lnTo>
                    <a:pt x="1490" y="1773"/>
                  </a:lnTo>
                  <a:lnTo>
                    <a:pt x="1493" y="1786"/>
                  </a:lnTo>
                  <a:lnTo>
                    <a:pt x="1498" y="1798"/>
                  </a:lnTo>
                  <a:lnTo>
                    <a:pt x="1502" y="1811"/>
                  </a:lnTo>
                  <a:lnTo>
                    <a:pt x="1507" y="1822"/>
                  </a:lnTo>
                  <a:lnTo>
                    <a:pt x="1513" y="1833"/>
                  </a:lnTo>
                  <a:lnTo>
                    <a:pt x="1519" y="1844"/>
                  </a:lnTo>
                  <a:lnTo>
                    <a:pt x="1526" y="1854"/>
                  </a:lnTo>
                  <a:lnTo>
                    <a:pt x="1533" y="1864"/>
                  </a:lnTo>
                  <a:lnTo>
                    <a:pt x="1541" y="1873"/>
                  </a:lnTo>
                  <a:lnTo>
                    <a:pt x="1548" y="1882"/>
                  </a:lnTo>
                  <a:lnTo>
                    <a:pt x="1557" y="1891"/>
                  </a:lnTo>
                  <a:lnTo>
                    <a:pt x="1566" y="1900"/>
                  </a:lnTo>
                  <a:lnTo>
                    <a:pt x="1576" y="1908"/>
                  </a:lnTo>
                  <a:lnTo>
                    <a:pt x="1585" y="1915"/>
                  </a:lnTo>
                  <a:lnTo>
                    <a:pt x="1595" y="1922"/>
                  </a:lnTo>
                  <a:lnTo>
                    <a:pt x="1606" y="1929"/>
                  </a:lnTo>
                  <a:lnTo>
                    <a:pt x="1616" y="1934"/>
                  </a:lnTo>
                  <a:lnTo>
                    <a:pt x="1627" y="1940"/>
                  </a:lnTo>
                  <a:lnTo>
                    <a:pt x="1638" y="1944"/>
                  </a:lnTo>
                  <a:lnTo>
                    <a:pt x="1650" y="1948"/>
                  </a:lnTo>
                  <a:lnTo>
                    <a:pt x="1661" y="1953"/>
                  </a:lnTo>
                  <a:lnTo>
                    <a:pt x="1673" y="1956"/>
                  </a:lnTo>
                  <a:lnTo>
                    <a:pt x="1685" y="1958"/>
                  </a:lnTo>
                  <a:lnTo>
                    <a:pt x="1697" y="1961"/>
                  </a:lnTo>
                  <a:lnTo>
                    <a:pt x="1709" y="1962"/>
                  </a:lnTo>
                  <a:lnTo>
                    <a:pt x="1723" y="1963"/>
                  </a:lnTo>
                  <a:lnTo>
                    <a:pt x="1735" y="1963"/>
                  </a:lnTo>
                  <a:lnTo>
                    <a:pt x="1748" y="1963"/>
                  </a:lnTo>
                  <a:lnTo>
                    <a:pt x="1761" y="1962"/>
                  </a:lnTo>
                  <a:lnTo>
                    <a:pt x="1773" y="1960"/>
                  </a:lnTo>
                  <a:close/>
                  <a:moveTo>
                    <a:pt x="500" y="604"/>
                  </a:moveTo>
                  <a:lnTo>
                    <a:pt x="530" y="600"/>
                  </a:lnTo>
                  <a:lnTo>
                    <a:pt x="560" y="597"/>
                  </a:lnTo>
                  <a:lnTo>
                    <a:pt x="590" y="596"/>
                  </a:lnTo>
                  <a:lnTo>
                    <a:pt x="619" y="597"/>
                  </a:lnTo>
                  <a:lnTo>
                    <a:pt x="648" y="600"/>
                  </a:lnTo>
                  <a:lnTo>
                    <a:pt x="677" y="603"/>
                  </a:lnTo>
                  <a:lnTo>
                    <a:pt x="706" y="608"/>
                  </a:lnTo>
                  <a:lnTo>
                    <a:pt x="733" y="615"/>
                  </a:lnTo>
                  <a:lnTo>
                    <a:pt x="761" y="623"/>
                  </a:lnTo>
                  <a:lnTo>
                    <a:pt x="788" y="632"/>
                  </a:lnTo>
                  <a:lnTo>
                    <a:pt x="815" y="642"/>
                  </a:lnTo>
                  <a:lnTo>
                    <a:pt x="840" y="654"/>
                  </a:lnTo>
                  <a:lnTo>
                    <a:pt x="866" y="666"/>
                  </a:lnTo>
                  <a:lnTo>
                    <a:pt x="890" y="680"/>
                  </a:lnTo>
                  <a:lnTo>
                    <a:pt x="914" y="695"/>
                  </a:lnTo>
                  <a:lnTo>
                    <a:pt x="937" y="711"/>
                  </a:lnTo>
                  <a:lnTo>
                    <a:pt x="959" y="729"/>
                  </a:lnTo>
                  <a:lnTo>
                    <a:pt x="981" y="746"/>
                  </a:lnTo>
                  <a:lnTo>
                    <a:pt x="1002" y="766"/>
                  </a:lnTo>
                  <a:lnTo>
                    <a:pt x="1021" y="786"/>
                  </a:lnTo>
                  <a:lnTo>
                    <a:pt x="1040" y="808"/>
                  </a:lnTo>
                  <a:lnTo>
                    <a:pt x="1058" y="830"/>
                  </a:lnTo>
                  <a:lnTo>
                    <a:pt x="1075" y="853"/>
                  </a:lnTo>
                  <a:lnTo>
                    <a:pt x="1091" y="878"/>
                  </a:lnTo>
                  <a:lnTo>
                    <a:pt x="1105" y="902"/>
                  </a:lnTo>
                  <a:lnTo>
                    <a:pt x="1118" y="927"/>
                  </a:lnTo>
                  <a:lnTo>
                    <a:pt x="1130" y="954"/>
                  </a:lnTo>
                  <a:lnTo>
                    <a:pt x="1141" y="981"/>
                  </a:lnTo>
                  <a:lnTo>
                    <a:pt x="1150" y="1009"/>
                  </a:lnTo>
                  <a:lnTo>
                    <a:pt x="1159" y="1038"/>
                  </a:lnTo>
                  <a:lnTo>
                    <a:pt x="1166" y="1067"/>
                  </a:lnTo>
                  <a:lnTo>
                    <a:pt x="1170" y="1097"/>
                  </a:lnTo>
                  <a:lnTo>
                    <a:pt x="1174" y="1127"/>
                  </a:lnTo>
                  <a:lnTo>
                    <a:pt x="1177" y="1157"/>
                  </a:lnTo>
                  <a:lnTo>
                    <a:pt x="1178" y="1186"/>
                  </a:lnTo>
                  <a:lnTo>
                    <a:pt x="1177" y="1216"/>
                  </a:lnTo>
                  <a:lnTo>
                    <a:pt x="1174" y="1245"/>
                  </a:lnTo>
                  <a:lnTo>
                    <a:pt x="1171" y="1274"/>
                  </a:lnTo>
                  <a:lnTo>
                    <a:pt x="1166" y="1302"/>
                  </a:lnTo>
                  <a:lnTo>
                    <a:pt x="1159" y="1330"/>
                  </a:lnTo>
                  <a:lnTo>
                    <a:pt x="1151" y="1357"/>
                  </a:lnTo>
                  <a:lnTo>
                    <a:pt x="1142" y="1385"/>
                  </a:lnTo>
                  <a:lnTo>
                    <a:pt x="1133" y="1411"/>
                  </a:lnTo>
                  <a:lnTo>
                    <a:pt x="1120" y="1437"/>
                  </a:lnTo>
                  <a:lnTo>
                    <a:pt x="1108" y="1462"/>
                  </a:lnTo>
                  <a:lnTo>
                    <a:pt x="1094" y="1487"/>
                  </a:lnTo>
                  <a:lnTo>
                    <a:pt x="1080" y="1511"/>
                  </a:lnTo>
                  <a:lnTo>
                    <a:pt x="1063" y="1534"/>
                  </a:lnTo>
                  <a:lnTo>
                    <a:pt x="1045" y="1557"/>
                  </a:lnTo>
                  <a:lnTo>
                    <a:pt x="1028" y="1578"/>
                  </a:lnTo>
                  <a:lnTo>
                    <a:pt x="1008" y="1599"/>
                  </a:lnTo>
                  <a:lnTo>
                    <a:pt x="988" y="1619"/>
                  </a:lnTo>
                  <a:lnTo>
                    <a:pt x="966" y="1637"/>
                  </a:lnTo>
                  <a:lnTo>
                    <a:pt x="944" y="1655"/>
                  </a:lnTo>
                  <a:lnTo>
                    <a:pt x="921" y="1672"/>
                  </a:lnTo>
                  <a:lnTo>
                    <a:pt x="897" y="1687"/>
                  </a:lnTo>
                  <a:lnTo>
                    <a:pt x="872" y="1701"/>
                  </a:lnTo>
                  <a:lnTo>
                    <a:pt x="847" y="1715"/>
                  </a:lnTo>
                  <a:lnTo>
                    <a:pt x="820" y="1727"/>
                  </a:lnTo>
                  <a:lnTo>
                    <a:pt x="793" y="1738"/>
                  </a:lnTo>
                  <a:lnTo>
                    <a:pt x="765" y="1748"/>
                  </a:lnTo>
                  <a:lnTo>
                    <a:pt x="737" y="1755"/>
                  </a:lnTo>
                  <a:lnTo>
                    <a:pt x="707" y="1762"/>
                  </a:lnTo>
                  <a:lnTo>
                    <a:pt x="677" y="1768"/>
                  </a:lnTo>
                  <a:lnTo>
                    <a:pt x="647" y="1771"/>
                  </a:lnTo>
                  <a:lnTo>
                    <a:pt x="618" y="1773"/>
                  </a:lnTo>
                  <a:lnTo>
                    <a:pt x="588" y="1774"/>
                  </a:lnTo>
                  <a:lnTo>
                    <a:pt x="558" y="1773"/>
                  </a:lnTo>
                  <a:lnTo>
                    <a:pt x="529" y="1771"/>
                  </a:lnTo>
                  <a:lnTo>
                    <a:pt x="501" y="1768"/>
                  </a:lnTo>
                  <a:lnTo>
                    <a:pt x="472" y="1763"/>
                  </a:lnTo>
                  <a:lnTo>
                    <a:pt x="444" y="1757"/>
                  </a:lnTo>
                  <a:lnTo>
                    <a:pt x="417" y="1749"/>
                  </a:lnTo>
                  <a:lnTo>
                    <a:pt x="389" y="1740"/>
                  </a:lnTo>
                  <a:lnTo>
                    <a:pt x="363" y="1729"/>
                  </a:lnTo>
                  <a:lnTo>
                    <a:pt x="337" y="1718"/>
                  </a:lnTo>
                  <a:lnTo>
                    <a:pt x="312" y="1705"/>
                  </a:lnTo>
                  <a:lnTo>
                    <a:pt x="287" y="1692"/>
                  </a:lnTo>
                  <a:lnTo>
                    <a:pt x="264" y="1676"/>
                  </a:lnTo>
                  <a:lnTo>
                    <a:pt x="240" y="1660"/>
                  </a:lnTo>
                  <a:lnTo>
                    <a:pt x="217" y="1643"/>
                  </a:lnTo>
                  <a:lnTo>
                    <a:pt x="196" y="1624"/>
                  </a:lnTo>
                  <a:lnTo>
                    <a:pt x="175" y="1604"/>
                  </a:lnTo>
                  <a:lnTo>
                    <a:pt x="155" y="1585"/>
                  </a:lnTo>
                  <a:lnTo>
                    <a:pt x="137" y="1564"/>
                  </a:lnTo>
                  <a:lnTo>
                    <a:pt x="119" y="1540"/>
                  </a:lnTo>
                  <a:lnTo>
                    <a:pt x="103" y="1517"/>
                  </a:lnTo>
                  <a:lnTo>
                    <a:pt x="87" y="1494"/>
                  </a:lnTo>
                  <a:lnTo>
                    <a:pt x="73" y="1469"/>
                  </a:lnTo>
                  <a:lnTo>
                    <a:pt x="60" y="1443"/>
                  </a:lnTo>
                  <a:lnTo>
                    <a:pt x="47" y="1417"/>
                  </a:lnTo>
                  <a:lnTo>
                    <a:pt x="36" y="1389"/>
                  </a:lnTo>
                  <a:lnTo>
                    <a:pt x="28" y="1362"/>
                  </a:lnTo>
                  <a:lnTo>
                    <a:pt x="19" y="1333"/>
                  </a:lnTo>
                  <a:lnTo>
                    <a:pt x="12" y="1304"/>
                  </a:lnTo>
                  <a:lnTo>
                    <a:pt x="7" y="1275"/>
                  </a:lnTo>
                  <a:lnTo>
                    <a:pt x="3" y="1244"/>
                  </a:lnTo>
                  <a:lnTo>
                    <a:pt x="1" y="1214"/>
                  </a:lnTo>
                  <a:lnTo>
                    <a:pt x="0" y="1184"/>
                  </a:lnTo>
                  <a:lnTo>
                    <a:pt x="1" y="1156"/>
                  </a:lnTo>
                  <a:lnTo>
                    <a:pt x="3" y="1126"/>
                  </a:lnTo>
                  <a:lnTo>
                    <a:pt x="7" y="1097"/>
                  </a:lnTo>
                  <a:lnTo>
                    <a:pt x="12" y="1068"/>
                  </a:lnTo>
                  <a:lnTo>
                    <a:pt x="18" y="1041"/>
                  </a:lnTo>
                  <a:lnTo>
                    <a:pt x="25" y="1013"/>
                  </a:lnTo>
                  <a:lnTo>
                    <a:pt x="34" y="986"/>
                  </a:lnTo>
                  <a:lnTo>
                    <a:pt x="45" y="959"/>
                  </a:lnTo>
                  <a:lnTo>
                    <a:pt x="56" y="934"/>
                  </a:lnTo>
                  <a:lnTo>
                    <a:pt x="69" y="908"/>
                  </a:lnTo>
                  <a:lnTo>
                    <a:pt x="83" y="884"/>
                  </a:lnTo>
                  <a:lnTo>
                    <a:pt x="98" y="860"/>
                  </a:lnTo>
                  <a:lnTo>
                    <a:pt x="115" y="837"/>
                  </a:lnTo>
                  <a:lnTo>
                    <a:pt x="131" y="815"/>
                  </a:lnTo>
                  <a:lnTo>
                    <a:pt x="150" y="793"/>
                  </a:lnTo>
                  <a:lnTo>
                    <a:pt x="170" y="773"/>
                  </a:lnTo>
                  <a:lnTo>
                    <a:pt x="190" y="753"/>
                  </a:lnTo>
                  <a:lnTo>
                    <a:pt x="211" y="734"/>
                  </a:lnTo>
                  <a:lnTo>
                    <a:pt x="233" y="717"/>
                  </a:lnTo>
                  <a:lnTo>
                    <a:pt x="256" y="699"/>
                  </a:lnTo>
                  <a:lnTo>
                    <a:pt x="280" y="683"/>
                  </a:lnTo>
                  <a:lnTo>
                    <a:pt x="305" y="669"/>
                  </a:lnTo>
                  <a:lnTo>
                    <a:pt x="331" y="656"/>
                  </a:lnTo>
                  <a:lnTo>
                    <a:pt x="357" y="644"/>
                  </a:lnTo>
                  <a:lnTo>
                    <a:pt x="385" y="634"/>
                  </a:lnTo>
                  <a:lnTo>
                    <a:pt x="412" y="624"/>
                  </a:lnTo>
                  <a:lnTo>
                    <a:pt x="441" y="616"/>
                  </a:lnTo>
                  <a:lnTo>
                    <a:pt x="470" y="608"/>
                  </a:lnTo>
                  <a:lnTo>
                    <a:pt x="500" y="60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3" name="Freeform 10"/>
            <p:cNvSpPr>
              <a:spLocks noEditPoints="1"/>
            </p:cNvSpPr>
            <p:nvPr/>
          </p:nvSpPr>
          <p:spPr bwMode="auto">
            <a:xfrm>
              <a:off x="4594446" y="864714"/>
              <a:ext cx="388455" cy="218959"/>
            </a:xfrm>
            <a:custGeom>
              <a:avLst/>
              <a:gdLst>
                <a:gd name="T0" fmla="*/ 2147483646 w 3536"/>
                <a:gd name="T1" fmla="*/ 2147483646 h 1995"/>
                <a:gd name="T2" fmla="*/ 2147483646 w 3536"/>
                <a:gd name="T3" fmla="*/ 2147483646 h 1995"/>
                <a:gd name="T4" fmla="*/ 2147483646 w 3536"/>
                <a:gd name="T5" fmla="*/ 2147483646 h 1995"/>
                <a:gd name="T6" fmla="*/ 2147483646 w 3536"/>
                <a:gd name="T7" fmla="*/ 2147483646 h 1995"/>
                <a:gd name="T8" fmla="*/ 2147483646 w 3536"/>
                <a:gd name="T9" fmla="*/ 2147483646 h 1995"/>
                <a:gd name="T10" fmla="*/ 2147483646 w 3536"/>
                <a:gd name="T11" fmla="*/ 2147483646 h 1995"/>
                <a:gd name="T12" fmla="*/ 2147483646 w 3536"/>
                <a:gd name="T13" fmla="*/ 2147483646 h 1995"/>
                <a:gd name="T14" fmla="*/ 2147483646 w 3536"/>
                <a:gd name="T15" fmla="*/ 2147483646 h 1995"/>
                <a:gd name="T16" fmla="*/ 2147483646 w 3536"/>
                <a:gd name="T17" fmla="*/ 2147483646 h 1995"/>
                <a:gd name="T18" fmla="*/ 2147483646 w 3536"/>
                <a:gd name="T19" fmla="*/ 2147483646 h 1995"/>
                <a:gd name="T20" fmla="*/ 2147483646 w 3536"/>
                <a:gd name="T21" fmla="*/ 2147483646 h 1995"/>
                <a:gd name="T22" fmla="*/ 2147483646 w 3536"/>
                <a:gd name="T23" fmla="*/ 2147483646 h 1995"/>
                <a:gd name="T24" fmla="*/ 2147483646 w 3536"/>
                <a:gd name="T25" fmla="*/ 2147483646 h 1995"/>
                <a:gd name="T26" fmla="*/ 2147483646 w 3536"/>
                <a:gd name="T27" fmla="*/ 2147483646 h 1995"/>
                <a:gd name="T28" fmla="*/ 2147483646 w 3536"/>
                <a:gd name="T29" fmla="*/ 2147483646 h 1995"/>
                <a:gd name="T30" fmla="*/ 2147483646 w 3536"/>
                <a:gd name="T31" fmla="*/ 2147483646 h 1995"/>
                <a:gd name="T32" fmla="*/ 2147483646 w 3536"/>
                <a:gd name="T33" fmla="*/ 2147483646 h 1995"/>
                <a:gd name="T34" fmla="*/ 2147483646 w 3536"/>
                <a:gd name="T35" fmla="*/ 2147483646 h 1995"/>
                <a:gd name="T36" fmla="*/ 2147483646 w 3536"/>
                <a:gd name="T37" fmla="*/ 2147483646 h 1995"/>
                <a:gd name="T38" fmla="*/ 2147483646 w 3536"/>
                <a:gd name="T39" fmla="*/ 2147483646 h 1995"/>
                <a:gd name="T40" fmla="*/ 2147483646 w 3536"/>
                <a:gd name="T41" fmla="*/ 2147483646 h 1995"/>
                <a:gd name="T42" fmla="*/ 2147483646 w 3536"/>
                <a:gd name="T43" fmla="*/ 2147483646 h 1995"/>
                <a:gd name="T44" fmla="*/ 2147483646 w 3536"/>
                <a:gd name="T45" fmla="*/ 580396322 h 1995"/>
                <a:gd name="T46" fmla="*/ 2147483646 w 3536"/>
                <a:gd name="T47" fmla="*/ 290860636 h 1995"/>
                <a:gd name="T48" fmla="*/ 2147483646 w 3536"/>
                <a:gd name="T49" fmla="*/ 2147483646 h 1995"/>
                <a:gd name="T50" fmla="*/ 2147483646 w 3536"/>
                <a:gd name="T51" fmla="*/ 2147483646 h 1995"/>
                <a:gd name="T52" fmla="*/ 2147483646 w 3536"/>
                <a:gd name="T53" fmla="*/ 2147483646 h 1995"/>
                <a:gd name="T54" fmla="*/ 2147483646 w 3536"/>
                <a:gd name="T55" fmla="*/ 2147483646 h 1995"/>
                <a:gd name="T56" fmla="*/ 2147483646 w 3536"/>
                <a:gd name="T57" fmla="*/ 2147483646 h 1995"/>
                <a:gd name="T58" fmla="*/ 2147483646 w 3536"/>
                <a:gd name="T59" fmla="*/ 2147483646 h 1995"/>
                <a:gd name="T60" fmla="*/ 2147483646 w 3536"/>
                <a:gd name="T61" fmla="*/ 2147483646 h 1995"/>
                <a:gd name="T62" fmla="*/ 2147483646 w 3536"/>
                <a:gd name="T63" fmla="*/ 2147483646 h 1995"/>
                <a:gd name="T64" fmla="*/ 2147483646 w 3536"/>
                <a:gd name="T65" fmla="*/ 2147483646 h 1995"/>
                <a:gd name="T66" fmla="*/ 2147483646 w 3536"/>
                <a:gd name="T67" fmla="*/ 2147483646 h 1995"/>
                <a:gd name="T68" fmla="*/ 2147483646 w 3536"/>
                <a:gd name="T69" fmla="*/ 2147483646 h 1995"/>
                <a:gd name="T70" fmla="*/ 2147483646 w 3536"/>
                <a:gd name="T71" fmla="*/ 2147483646 h 1995"/>
                <a:gd name="T72" fmla="*/ 2147483646 w 3536"/>
                <a:gd name="T73" fmla="*/ 2147483646 h 1995"/>
                <a:gd name="T74" fmla="*/ 2147483646 w 3536"/>
                <a:gd name="T75" fmla="*/ 2147483646 h 1995"/>
                <a:gd name="T76" fmla="*/ 2147483646 w 3536"/>
                <a:gd name="T77" fmla="*/ 2147483646 h 1995"/>
                <a:gd name="T78" fmla="*/ 2147483646 w 3536"/>
                <a:gd name="T79" fmla="*/ 2147483646 h 1995"/>
                <a:gd name="T80" fmla="*/ 2147483646 w 3536"/>
                <a:gd name="T81" fmla="*/ 2147483646 h 1995"/>
                <a:gd name="T82" fmla="*/ 2147483646 w 3536"/>
                <a:gd name="T83" fmla="*/ 2147483646 h 1995"/>
                <a:gd name="T84" fmla="*/ 2147483646 w 3536"/>
                <a:gd name="T85" fmla="*/ 2147483646 h 1995"/>
                <a:gd name="T86" fmla="*/ 2147483646 w 3536"/>
                <a:gd name="T87" fmla="*/ 2147483646 h 1995"/>
                <a:gd name="T88" fmla="*/ 2147483646 w 3536"/>
                <a:gd name="T89" fmla="*/ 2147483646 h 1995"/>
                <a:gd name="T90" fmla="*/ 2147483646 w 3536"/>
                <a:gd name="T91" fmla="*/ 2147483646 h 1995"/>
                <a:gd name="T92" fmla="*/ 2147483646 w 3536"/>
                <a:gd name="T93" fmla="*/ 2147483646 h 1995"/>
                <a:gd name="T94" fmla="*/ 2147483646 w 3536"/>
                <a:gd name="T95" fmla="*/ 2147483646 h 1995"/>
                <a:gd name="T96" fmla="*/ 291685982 w 3536"/>
                <a:gd name="T97" fmla="*/ 2147483646 h 1995"/>
                <a:gd name="T98" fmla="*/ 2147483646 w 3536"/>
                <a:gd name="T99" fmla="*/ 2147483646 h 1995"/>
                <a:gd name="T100" fmla="*/ 2147483646 w 3536"/>
                <a:gd name="T101" fmla="*/ 2147483646 h 1995"/>
                <a:gd name="T102" fmla="*/ 2147483646 w 3536"/>
                <a:gd name="T103" fmla="*/ 2147483646 h 1995"/>
                <a:gd name="T104" fmla="*/ 2147483646 w 3536"/>
                <a:gd name="T105" fmla="*/ 2147483646 h 1995"/>
                <a:gd name="T106" fmla="*/ 2147483646 w 3536"/>
                <a:gd name="T107" fmla="*/ 2147483646 h 1995"/>
                <a:gd name="T108" fmla="*/ 2147483646 w 3536"/>
                <a:gd name="T109" fmla="*/ 2147483646 h 199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36" h="1995">
                  <a:moveTo>
                    <a:pt x="1355" y="1834"/>
                  </a:moveTo>
                  <a:lnTo>
                    <a:pt x="1905" y="1986"/>
                  </a:lnTo>
                  <a:lnTo>
                    <a:pt x="1919" y="1990"/>
                  </a:lnTo>
                  <a:lnTo>
                    <a:pt x="1931" y="1992"/>
                  </a:lnTo>
                  <a:lnTo>
                    <a:pt x="1944" y="1994"/>
                  </a:lnTo>
                  <a:lnTo>
                    <a:pt x="1956" y="1995"/>
                  </a:lnTo>
                  <a:lnTo>
                    <a:pt x="1968" y="1995"/>
                  </a:lnTo>
                  <a:lnTo>
                    <a:pt x="1981" y="1995"/>
                  </a:lnTo>
                  <a:lnTo>
                    <a:pt x="1994" y="1994"/>
                  </a:lnTo>
                  <a:lnTo>
                    <a:pt x="2006" y="1993"/>
                  </a:lnTo>
                  <a:lnTo>
                    <a:pt x="2018" y="1991"/>
                  </a:lnTo>
                  <a:lnTo>
                    <a:pt x="2030" y="1989"/>
                  </a:lnTo>
                  <a:lnTo>
                    <a:pt x="2042" y="1985"/>
                  </a:lnTo>
                  <a:lnTo>
                    <a:pt x="2053" y="1982"/>
                  </a:lnTo>
                  <a:lnTo>
                    <a:pt x="2065" y="1978"/>
                  </a:lnTo>
                  <a:lnTo>
                    <a:pt x="2076" y="1973"/>
                  </a:lnTo>
                  <a:lnTo>
                    <a:pt x="2087" y="1968"/>
                  </a:lnTo>
                  <a:lnTo>
                    <a:pt x="2098" y="1962"/>
                  </a:lnTo>
                  <a:lnTo>
                    <a:pt x="2108" y="1956"/>
                  </a:lnTo>
                  <a:lnTo>
                    <a:pt x="2119" y="1949"/>
                  </a:lnTo>
                  <a:lnTo>
                    <a:pt x="2128" y="1941"/>
                  </a:lnTo>
                  <a:lnTo>
                    <a:pt x="2138" y="1934"/>
                  </a:lnTo>
                  <a:lnTo>
                    <a:pt x="2147" y="1926"/>
                  </a:lnTo>
                  <a:lnTo>
                    <a:pt x="2156" y="1917"/>
                  </a:lnTo>
                  <a:lnTo>
                    <a:pt x="2165" y="1908"/>
                  </a:lnTo>
                  <a:lnTo>
                    <a:pt x="2172" y="1898"/>
                  </a:lnTo>
                  <a:lnTo>
                    <a:pt x="2180" y="1888"/>
                  </a:lnTo>
                  <a:lnTo>
                    <a:pt x="2187" y="1878"/>
                  </a:lnTo>
                  <a:lnTo>
                    <a:pt x="2193" y="1867"/>
                  </a:lnTo>
                  <a:lnTo>
                    <a:pt x="2199" y="1856"/>
                  </a:lnTo>
                  <a:lnTo>
                    <a:pt x="2204" y="1845"/>
                  </a:lnTo>
                  <a:lnTo>
                    <a:pt x="2210" y="1833"/>
                  </a:lnTo>
                  <a:lnTo>
                    <a:pt x="2214" y="1821"/>
                  </a:lnTo>
                  <a:lnTo>
                    <a:pt x="2217" y="1809"/>
                  </a:lnTo>
                  <a:lnTo>
                    <a:pt x="2244" y="1715"/>
                  </a:lnTo>
                  <a:lnTo>
                    <a:pt x="3034" y="1932"/>
                  </a:lnTo>
                  <a:lnTo>
                    <a:pt x="3047" y="1936"/>
                  </a:lnTo>
                  <a:lnTo>
                    <a:pt x="3059" y="1938"/>
                  </a:lnTo>
                  <a:lnTo>
                    <a:pt x="3072" y="1940"/>
                  </a:lnTo>
                  <a:lnTo>
                    <a:pt x="3084" y="1941"/>
                  </a:lnTo>
                  <a:lnTo>
                    <a:pt x="3096" y="1941"/>
                  </a:lnTo>
                  <a:lnTo>
                    <a:pt x="3110" y="1941"/>
                  </a:lnTo>
                  <a:lnTo>
                    <a:pt x="3122" y="1941"/>
                  </a:lnTo>
                  <a:lnTo>
                    <a:pt x="3134" y="1939"/>
                  </a:lnTo>
                  <a:lnTo>
                    <a:pt x="3146" y="1938"/>
                  </a:lnTo>
                  <a:lnTo>
                    <a:pt x="3158" y="1935"/>
                  </a:lnTo>
                  <a:lnTo>
                    <a:pt x="3170" y="1932"/>
                  </a:lnTo>
                  <a:lnTo>
                    <a:pt x="3182" y="1928"/>
                  </a:lnTo>
                  <a:lnTo>
                    <a:pt x="3193" y="1925"/>
                  </a:lnTo>
                  <a:lnTo>
                    <a:pt x="3204" y="1919"/>
                  </a:lnTo>
                  <a:lnTo>
                    <a:pt x="3216" y="1914"/>
                  </a:lnTo>
                  <a:lnTo>
                    <a:pt x="3227" y="1908"/>
                  </a:lnTo>
                  <a:lnTo>
                    <a:pt x="3236" y="1903"/>
                  </a:lnTo>
                  <a:lnTo>
                    <a:pt x="3247" y="1895"/>
                  </a:lnTo>
                  <a:lnTo>
                    <a:pt x="3257" y="1888"/>
                  </a:lnTo>
                  <a:lnTo>
                    <a:pt x="3266" y="1881"/>
                  </a:lnTo>
                  <a:lnTo>
                    <a:pt x="3275" y="1872"/>
                  </a:lnTo>
                  <a:lnTo>
                    <a:pt x="3284" y="1864"/>
                  </a:lnTo>
                  <a:lnTo>
                    <a:pt x="3293" y="1854"/>
                  </a:lnTo>
                  <a:lnTo>
                    <a:pt x="3300" y="1845"/>
                  </a:lnTo>
                  <a:lnTo>
                    <a:pt x="3308" y="1835"/>
                  </a:lnTo>
                  <a:lnTo>
                    <a:pt x="3315" y="1824"/>
                  </a:lnTo>
                  <a:lnTo>
                    <a:pt x="3321" y="1814"/>
                  </a:lnTo>
                  <a:lnTo>
                    <a:pt x="3328" y="1803"/>
                  </a:lnTo>
                  <a:lnTo>
                    <a:pt x="3333" y="1791"/>
                  </a:lnTo>
                  <a:lnTo>
                    <a:pt x="3338" y="1780"/>
                  </a:lnTo>
                  <a:lnTo>
                    <a:pt x="3342" y="1768"/>
                  </a:lnTo>
                  <a:lnTo>
                    <a:pt x="3346" y="1755"/>
                  </a:lnTo>
                  <a:lnTo>
                    <a:pt x="3528" y="1098"/>
                  </a:lnTo>
                  <a:lnTo>
                    <a:pt x="3531" y="1085"/>
                  </a:lnTo>
                  <a:lnTo>
                    <a:pt x="3533" y="1072"/>
                  </a:lnTo>
                  <a:lnTo>
                    <a:pt x="3534" y="1060"/>
                  </a:lnTo>
                  <a:lnTo>
                    <a:pt x="3535" y="1047"/>
                  </a:lnTo>
                  <a:lnTo>
                    <a:pt x="3536" y="1035"/>
                  </a:lnTo>
                  <a:lnTo>
                    <a:pt x="3536" y="1023"/>
                  </a:lnTo>
                  <a:lnTo>
                    <a:pt x="3535" y="1009"/>
                  </a:lnTo>
                  <a:lnTo>
                    <a:pt x="3534" y="997"/>
                  </a:lnTo>
                  <a:lnTo>
                    <a:pt x="3532" y="985"/>
                  </a:lnTo>
                  <a:lnTo>
                    <a:pt x="3530" y="973"/>
                  </a:lnTo>
                  <a:lnTo>
                    <a:pt x="3526" y="961"/>
                  </a:lnTo>
                  <a:lnTo>
                    <a:pt x="3523" y="950"/>
                  </a:lnTo>
                  <a:lnTo>
                    <a:pt x="3519" y="938"/>
                  </a:lnTo>
                  <a:lnTo>
                    <a:pt x="3514" y="927"/>
                  </a:lnTo>
                  <a:lnTo>
                    <a:pt x="3509" y="916"/>
                  </a:lnTo>
                  <a:lnTo>
                    <a:pt x="3503" y="905"/>
                  </a:lnTo>
                  <a:lnTo>
                    <a:pt x="3497" y="895"/>
                  </a:lnTo>
                  <a:lnTo>
                    <a:pt x="3490" y="885"/>
                  </a:lnTo>
                  <a:lnTo>
                    <a:pt x="3482" y="875"/>
                  </a:lnTo>
                  <a:lnTo>
                    <a:pt x="3475" y="865"/>
                  </a:lnTo>
                  <a:lnTo>
                    <a:pt x="3467" y="856"/>
                  </a:lnTo>
                  <a:lnTo>
                    <a:pt x="3458" y="847"/>
                  </a:lnTo>
                  <a:lnTo>
                    <a:pt x="3449" y="838"/>
                  </a:lnTo>
                  <a:lnTo>
                    <a:pt x="3439" y="831"/>
                  </a:lnTo>
                  <a:lnTo>
                    <a:pt x="3429" y="824"/>
                  </a:lnTo>
                  <a:lnTo>
                    <a:pt x="3420" y="816"/>
                  </a:lnTo>
                  <a:lnTo>
                    <a:pt x="3408" y="810"/>
                  </a:lnTo>
                  <a:lnTo>
                    <a:pt x="3397" y="804"/>
                  </a:lnTo>
                  <a:lnTo>
                    <a:pt x="3386" y="799"/>
                  </a:lnTo>
                  <a:lnTo>
                    <a:pt x="3374" y="793"/>
                  </a:lnTo>
                  <a:lnTo>
                    <a:pt x="3362" y="789"/>
                  </a:lnTo>
                  <a:lnTo>
                    <a:pt x="3350" y="785"/>
                  </a:lnTo>
                  <a:lnTo>
                    <a:pt x="2556" y="567"/>
                  </a:lnTo>
                  <a:lnTo>
                    <a:pt x="2581" y="472"/>
                  </a:lnTo>
                  <a:lnTo>
                    <a:pt x="2585" y="460"/>
                  </a:lnTo>
                  <a:lnTo>
                    <a:pt x="2587" y="447"/>
                  </a:lnTo>
                  <a:lnTo>
                    <a:pt x="2589" y="435"/>
                  </a:lnTo>
                  <a:lnTo>
                    <a:pt x="2590" y="423"/>
                  </a:lnTo>
                  <a:lnTo>
                    <a:pt x="2591" y="409"/>
                  </a:lnTo>
                  <a:lnTo>
                    <a:pt x="2590" y="397"/>
                  </a:lnTo>
                  <a:lnTo>
                    <a:pt x="2590" y="385"/>
                  </a:lnTo>
                  <a:lnTo>
                    <a:pt x="2589" y="372"/>
                  </a:lnTo>
                  <a:lnTo>
                    <a:pt x="2587" y="360"/>
                  </a:lnTo>
                  <a:lnTo>
                    <a:pt x="2584" y="348"/>
                  </a:lnTo>
                  <a:lnTo>
                    <a:pt x="2581" y="337"/>
                  </a:lnTo>
                  <a:lnTo>
                    <a:pt x="2577" y="324"/>
                  </a:lnTo>
                  <a:lnTo>
                    <a:pt x="2574" y="313"/>
                  </a:lnTo>
                  <a:lnTo>
                    <a:pt x="2568" y="301"/>
                  </a:lnTo>
                  <a:lnTo>
                    <a:pt x="2564" y="290"/>
                  </a:lnTo>
                  <a:lnTo>
                    <a:pt x="2557" y="280"/>
                  </a:lnTo>
                  <a:lnTo>
                    <a:pt x="2552" y="269"/>
                  </a:lnTo>
                  <a:lnTo>
                    <a:pt x="2544" y="259"/>
                  </a:lnTo>
                  <a:lnTo>
                    <a:pt x="2537" y="249"/>
                  </a:lnTo>
                  <a:lnTo>
                    <a:pt x="2530" y="240"/>
                  </a:lnTo>
                  <a:lnTo>
                    <a:pt x="2521" y="231"/>
                  </a:lnTo>
                  <a:lnTo>
                    <a:pt x="2513" y="222"/>
                  </a:lnTo>
                  <a:lnTo>
                    <a:pt x="2503" y="213"/>
                  </a:lnTo>
                  <a:lnTo>
                    <a:pt x="2494" y="205"/>
                  </a:lnTo>
                  <a:lnTo>
                    <a:pt x="2484" y="199"/>
                  </a:lnTo>
                  <a:lnTo>
                    <a:pt x="2473" y="191"/>
                  </a:lnTo>
                  <a:lnTo>
                    <a:pt x="2463" y="184"/>
                  </a:lnTo>
                  <a:lnTo>
                    <a:pt x="2452" y="179"/>
                  </a:lnTo>
                  <a:lnTo>
                    <a:pt x="2440" y="173"/>
                  </a:lnTo>
                  <a:lnTo>
                    <a:pt x="2429" y="168"/>
                  </a:lnTo>
                  <a:lnTo>
                    <a:pt x="2417" y="163"/>
                  </a:lnTo>
                  <a:lnTo>
                    <a:pt x="2404" y="160"/>
                  </a:lnTo>
                  <a:lnTo>
                    <a:pt x="1858" y="9"/>
                  </a:lnTo>
                  <a:lnTo>
                    <a:pt x="1845" y="7"/>
                  </a:lnTo>
                  <a:lnTo>
                    <a:pt x="1833" y="4"/>
                  </a:lnTo>
                  <a:lnTo>
                    <a:pt x="1819" y="2"/>
                  </a:lnTo>
                  <a:lnTo>
                    <a:pt x="1807" y="1"/>
                  </a:lnTo>
                  <a:lnTo>
                    <a:pt x="1794" y="0"/>
                  </a:lnTo>
                  <a:lnTo>
                    <a:pt x="1782" y="0"/>
                  </a:lnTo>
                  <a:lnTo>
                    <a:pt x="1770" y="1"/>
                  </a:lnTo>
                  <a:lnTo>
                    <a:pt x="1758" y="2"/>
                  </a:lnTo>
                  <a:lnTo>
                    <a:pt x="1744" y="5"/>
                  </a:lnTo>
                  <a:lnTo>
                    <a:pt x="1733" y="7"/>
                  </a:lnTo>
                  <a:lnTo>
                    <a:pt x="1721" y="10"/>
                  </a:lnTo>
                  <a:lnTo>
                    <a:pt x="1709" y="13"/>
                  </a:lnTo>
                  <a:lnTo>
                    <a:pt x="1698" y="18"/>
                  </a:lnTo>
                  <a:lnTo>
                    <a:pt x="1686" y="22"/>
                  </a:lnTo>
                  <a:lnTo>
                    <a:pt x="1675" y="28"/>
                  </a:lnTo>
                  <a:lnTo>
                    <a:pt x="1665" y="33"/>
                  </a:lnTo>
                  <a:lnTo>
                    <a:pt x="1654" y="40"/>
                  </a:lnTo>
                  <a:lnTo>
                    <a:pt x="1644" y="47"/>
                  </a:lnTo>
                  <a:lnTo>
                    <a:pt x="1634" y="54"/>
                  </a:lnTo>
                  <a:lnTo>
                    <a:pt x="1624" y="62"/>
                  </a:lnTo>
                  <a:lnTo>
                    <a:pt x="1615" y="70"/>
                  </a:lnTo>
                  <a:lnTo>
                    <a:pt x="1607" y="79"/>
                  </a:lnTo>
                  <a:lnTo>
                    <a:pt x="1599" y="87"/>
                  </a:lnTo>
                  <a:lnTo>
                    <a:pt x="1591" y="97"/>
                  </a:lnTo>
                  <a:lnTo>
                    <a:pt x="1583" y="107"/>
                  </a:lnTo>
                  <a:lnTo>
                    <a:pt x="1576" y="117"/>
                  </a:lnTo>
                  <a:lnTo>
                    <a:pt x="1570" y="128"/>
                  </a:lnTo>
                  <a:lnTo>
                    <a:pt x="1564" y="139"/>
                  </a:lnTo>
                  <a:lnTo>
                    <a:pt x="1558" y="150"/>
                  </a:lnTo>
                  <a:lnTo>
                    <a:pt x="1554" y="162"/>
                  </a:lnTo>
                  <a:lnTo>
                    <a:pt x="1549" y="174"/>
                  </a:lnTo>
                  <a:lnTo>
                    <a:pt x="1545" y="187"/>
                  </a:lnTo>
                  <a:lnTo>
                    <a:pt x="1178" y="1522"/>
                  </a:lnTo>
                  <a:lnTo>
                    <a:pt x="1174" y="1535"/>
                  </a:lnTo>
                  <a:lnTo>
                    <a:pt x="1171" y="1549"/>
                  </a:lnTo>
                  <a:lnTo>
                    <a:pt x="1170" y="1561"/>
                  </a:lnTo>
                  <a:lnTo>
                    <a:pt x="1169" y="1574"/>
                  </a:lnTo>
                  <a:lnTo>
                    <a:pt x="1168" y="1586"/>
                  </a:lnTo>
                  <a:lnTo>
                    <a:pt x="1168" y="1599"/>
                  </a:lnTo>
                  <a:lnTo>
                    <a:pt x="1169" y="1612"/>
                  </a:lnTo>
                  <a:lnTo>
                    <a:pt x="1170" y="1625"/>
                  </a:lnTo>
                  <a:lnTo>
                    <a:pt x="1172" y="1637"/>
                  </a:lnTo>
                  <a:lnTo>
                    <a:pt x="1174" y="1649"/>
                  </a:lnTo>
                  <a:lnTo>
                    <a:pt x="1178" y="1660"/>
                  </a:lnTo>
                  <a:lnTo>
                    <a:pt x="1181" y="1672"/>
                  </a:lnTo>
                  <a:lnTo>
                    <a:pt x="1185" y="1683"/>
                  </a:lnTo>
                  <a:lnTo>
                    <a:pt x="1190" y="1695"/>
                  </a:lnTo>
                  <a:lnTo>
                    <a:pt x="1195" y="1705"/>
                  </a:lnTo>
                  <a:lnTo>
                    <a:pt x="1201" y="1716"/>
                  </a:lnTo>
                  <a:lnTo>
                    <a:pt x="1207" y="1727"/>
                  </a:lnTo>
                  <a:lnTo>
                    <a:pt x="1214" y="1737"/>
                  </a:lnTo>
                  <a:lnTo>
                    <a:pt x="1222" y="1746"/>
                  </a:lnTo>
                  <a:lnTo>
                    <a:pt x="1229" y="1756"/>
                  </a:lnTo>
                  <a:lnTo>
                    <a:pt x="1237" y="1765"/>
                  </a:lnTo>
                  <a:lnTo>
                    <a:pt x="1246" y="1774"/>
                  </a:lnTo>
                  <a:lnTo>
                    <a:pt x="1255" y="1781"/>
                  </a:lnTo>
                  <a:lnTo>
                    <a:pt x="1265" y="1789"/>
                  </a:lnTo>
                  <a:lnTo>
                    <a:pt x="1275" y="1797"/>
                  </a:lnTo>
                  <a:lnTo>
                    <a:pt x="1285" y="1803"/>
                  </a:lnTo>
                  <a:lnTo>
                    <a:pt x="1296" y="1810"/>
                  </a:lnTo>
                  <a:lnTo>
                    <a:pt x="1307" y="1817"/>
                  </a:lnTo>
                  <a:lnTo>
                    <a:pt x="1319" y="1821"/>
                  </a:lnTo>
                  <a:lnTo>
                    <a:pt x="1330" y="1827"/>
                  </a:lnTo>
                  <a:lnTo>
                    <a:pt x="1342" y="1831"/>
                  </a:lnTo>
                  <a:lnTo>
                    <a:pt x="1355" y="1834"/>
                  </a:lnTo>
                  <a:close/>
                  <a:moveTo>
                    <a:pt x="745" y="76"/>
                  </a:moveTo>
                  <a:lnTo>
                    <a:pt x="774" y="85"/>
                  </a:lnTo>
                  <a:lnTo>
                    <a:pt x="803" y="95"/>
                  </a:lnTo>
                  <a:lnTo>
                    <a:pt x="830" y="107"/>
                  </a:lnTo>
                  <a:lnTo>
                    <a:pt x="857" y="119"/>
                  </a:lnTo>
                  <a:lnTo>
                    <a:pt x="882" y="134"/>
                  </a:lnTo>
                  <a:lnTo>
                    <a:pt x="907" y="148"/>
                  </a:lnTo>
                  <a:lnTo>
                    <a:pt x="931" y="165"/>
                  </a:lnTo>
                  <a:lnTo>
                    <a:pt x="954" y="182"/>
                  </a:lnTo>
                  <a:lnTo>
                    <a:pt x="976" y="200"/>
                  </a:lnTo>
                  <a:lnTo>
                    <a:pt x="997" y="220"/>
                  </a:lnTo>
                  <a:lnTo>
                    <a:pt x="1017" y="240"/>
                  </a:lnTo>
                  <a:lnTo>
                    <a:pt x="1036" y="260"/>
                  </a:lnTo>
                  <a:lnTo>
                    <a:pt x="1054" y="283"/>
                  </a:lnTo>
                  <a:lnTo>
                    <a:pt x="1071" y="306"/>
                  </a:lnTo>
                  <a:lnTo>
                    <a:pt x="1086" y="329"/>
                  </a:lnTo>
                  <a:lnTo>
                    <a:pt x="1100" y="353"/>
                  </a:lnTo>
                  <a:lnTo>
                    <a:pt x="1114" y="378"/>
                  </a:lnTo>
                  <a:lnTo>
                    <a:pt x="1127" y="404"/>
                  </a:lnTo>
                  <a:lnTo>
                    <a:pt x="1137" y="429"/>
                  </a:lnTo>
                  <a:lnTo>
                    <a:pt x="1147" y="456"/>
                  </a:lnTo>
                  <a:lnTo>
                    <a:pt x="1156" y="483"/>
                  </a:lnTo>
                  <a:lnTo>
                    <a:pt x="1162" y="511"/>
                  </a:lnTo>
                  <a:lnTo>
                    <a:pt x="1169" y="538"/>
                  </a:lnTo>
                  <a:lnTo>
                    <a:pt x="1173" y="567"/>
                  </a:lnTo>
                  <a:lnTo>
                    <a:pt x="1175" y="596"/>
                  </a:lnTo>
                  <a:lnTo>
                    <a:pt x="1178" y="624"/>
                  </a:lnTo>
                  <a:lnTo>
                    <a:pt x="1178" y="653"/>
                  </a:lnTo>
                  <a:lnTo>
                    <a:pt x="1176" y="683"/>
                  </a:lnTo>
                  <a:lnTo>
                    <a:pt x="1173" y="712"/>
                  </a:lnTo>
                  <a:lnTo>
                    <a:pt x="1170" y="741"/>
                  </a:lnTo>
                  <a:lnTo>
                    <a:pt x="1163" y="771"/>
                  </a:lnTo>
                  <a:lnTo>
                    <a:pt x="1157" y="800"/>
                  </a:lnTo>
                  <a:lnTo>
                    <a:pt x="1148" y="830"/>
                  </a:lnTo>
                  <a:lnTo>
                    <a:pt x="1138" y="857"/>
                  </a:lnTo>
                  <a:lnTo>
                    <a:pt x="1126" y="885"/>
                  </a:lnTo>
                  <a:lnTo>
                    <a:pt x="1114" y="911"/>
                  </a:lnTo>
                  <a:lnTo>
                    <a:pt x="1099" y="938"/>
                  </a:lnTo>
                  <a:lnTo>
                    <a:pt x="1085" y="962"/>
                  </a:lnTo>
                  <a:lnTo>
                    <a:pt x="1068" y="986"/>
                  </a:lnTo>
                  <a:lnTo>
                    <a:pt x="1051" y="1009"/>
                  </a:lnTo>
                  <a:lnTo>
                    <a:pt x="1033" y="1030"/>
                  </a:lnTo>
                  <a:lnTo>
                    <a:pt x="1013" y="1052"/>
                  </a:lnTo>
                  <a:lnTo>
                    <a:pt x="993" y="1072"/>
                  </a:lnTo>
                  <a:lnTo>
                    <a:pt x="972" y="1091"/>
                  </a:lnTo>
                  <a:lnTo>
                    <a:pt x="950" y="1109"/>
                  </a:lnTo>
                  <a:lnTo>
                    <a:pt x="927" y="1125"/>
                  </a:lnTo>
                  <a:lnTo>
                    <a:pt x="904" y="1142"/>
                  </a:lnTo>
                  <a:lnTo>
                    <a:pt x="880" y="1156"/>
                  </a:lnTo>
                  <a:lnTo>
                    <a:pt x="854" y="1169"/>
                  </a:lnTo>
                  <a:lnTo>
                    <a:pt x="829" y="1181"/>
                  </a:lnTo>
                  <a:lnTo>
                    <a:pt x="803" y="1192"/>
                  </a:lnTo>
                  <a:lnTo>
                    <a:pt x="776" y="1202"/>
                  </a:lnTo>
                  <a:lnTo>
                    <a:pt x="750" y="1210"/>
                  </a:lnTo>
                  <a:lnTo>
                    <a:pt x="722" y="1218"/>
                  </a:lnTo>
                  <a:lnTo>
                    <a:pt x="693" y="1223"/>
                  </a:lnTo>
                  <a:lnTo>
                    <a:pt x="666" y="1228"/>
                  </a:lnTo>
                  <a:lnTo>
                    <a:pt x="637" y="1231"/>
                  </a:lnTo>
                  <a:lnTo>
                    <a:pt x="609" y="1232"/>
                  </a:lnTo>
                  <a:lnTo>
                    <a:pt x="579" y="1232"/>
                  </a:lnTo>
                  <a:lnTo>
                    <a:pt x="550" y="1231"/>
                  </a:lnTo>
                  <a:lnTo>
                    <a:pt x="520" y="1229"/>
                  </a:lnTo>
                  <a:lnTo>
                    <a:pt x="492" y="1224"/>
                  </a:lnTo>
                  <a:lnTo>
                    <a:pt x="462" y="1219"/>
                  </a:lnTo>
                  <a:lnTo>
                    <a:pt x="432" y="1211"/>
                  </a:lnTo>
                  <a:lnTo>
                    <a:pt x="403" y="1202"/>
                  </a:lnTo>
                  <a:lnTo>
                    <a:pt x="375" y="1192"/>
                  </a:lnTo>
                  <a:lnTo>
                    <a:pt x="348" y="1181"/>
                  </a:lnTo>
                  <a:lnTo>
                    <a:pt x="322" y="1168"/>
                  </a:lnTo>
                  <a:lnTo>
                    <a:pt x="295" y="1155"/>
                  </a:lnTo>
                  <a:lnTo>
                    <a:pt x="271" y="1139"/>
                  </a:lnTo>
                  <a:lnTo>
                    <a:pt x="247" y="1123"/>
                  </a:lnTo>
                  <a:lnTo>
                    <a:pt x="224" y="1106"/>
                  </a:lnTo>
                  <a:lnTo>
                    <a:pt x="202" y="1088"/>
                  </a:lnTo>
                  <a:lnTo>
                    <a:pt x="181" y="1068"/>
                  </a:lnTo>
                  <a:lnTo>
                    <a:pt x="161" y="1048"/>
                  </a:lnTo>
                  <a:lnTo>
                    <a:pt x="142" y="1027"/>
                  </a:lnTo>
                  <a:lnTo>
                    <a:pt x="124" y="1005"/>
                  </a:lnTo>
                  <a:lnTo>
                    <a:pt x="107" y="982"/>
                  </a:lnTo>
                  <a:lnTo>
                    <a:pt x="91" y="959"/>
                  </a:lnTo>
                  <a:lnTo>
                    <a:pt x="77" y="934"/>
                  </a:lnTo>
                  <a:lnTo>
                    <a:pt x="64" y="910"/>
                  </a:lnTo>
                  <a:lnTo>
                    <a:pt x="52" y="884"/>
                  </a:lnTo>
                  <a:lnTo>
                    <a:pt x="41" y="858"/>
                  </a:lnTo>
                  <a:lnTo>
                    <a:pt x="31" y="832"/>
                  </a:lnTo>
                  <a:lnTo>
                    <a:pt x="23" y="804"/>
                  </a:lnTo>
                  <a:lnTo>
                    <a:pt x="15" y="777"/>
                  </a:lnTo>
                  <a:lnTo>
                    <a:pt x="10" y="749"/>
                  </a:lnTo>
                  <a:lnTo>
                    <a:pt x="5" y="720"/>
                  </a:lnTo>
                  <a:lnTo>
                    <a:pt x="2" y="692"/>
                  </a:lnTo>
                  <a:lnTo>
                    <a:pt x="1" y="663"/>
                  </a:lnTo>
                  <a:lnTo>
                    <a:pt x="0" y="634"/>
                  </a:lnTo>
                  <a:lnTo>
                    <a:pt x="2" y="605"/>
                  </a:lnTo>
                  <a:lnTo>
                    <a:pt x="4" y="576"/>
                  </a:lnTo>
                  <a:lnTo>
                    <a:pt x="9" y="546"/>
                  </a:lnTo>
                  <a:lnTo>
                    <a:pt x="14" y="516"/>
                  </a:lnTo>
                  <a:lnTo>
                    <a:pt x="22" y="488"/>
                  </a:lnTo>
                  <a:lnTo>
                    <a:pt x="31" y="458"/>
                  </a:lnTo>
                  <a:lnTo>
                    <a:pt x="41" y="430"/>
                  </a:lnTo>
                  <a:lnTo>
                    <a:pt x="52" y="403"/>
                  </a:lnTo>
                  <a:lnTo>
                    <a:pt x="65" y="376"/>
                  </a:lnTo>
                  <a:lnTo>
                    <a:pt x="78" y="351"/>
                  </a:lnTo>
                  <a:lnTo>
                    <a:pt x="94" y="326"/>
                  </a:lnTo>
                  <a:lnTo>
                    <a:pt x="110" y="301"/>
                  </a:lnTo>
                  <a:lnTo>
                    <a:pt x="127" y="279"/>
                  </a:lnTo>
                  <a:lnTo>
                    <a:pt x="145" y="257"/>
                  </a:lnTo>
                  <a:lnTo>
                    <a:pt x="164" y="236"/>
                  </a:lnTo>
                  <a:lnTo>
                    <a:pt x="185" y="215"/>
                  </a:lnTo>
                  <a:lnTo>
                    <a:pt x="206" y="197"/>
                  </a:lnTo>
                  <a:lnTo>
                    <a:pt x="228" y="179"/>
                  </a:lnTo>
                  <a:lnTo>
                    <a:pt x="250" y="162"/>
                  </a:lnTo>
                  <a:lnTo>
                    <a:pt x="274" y="147"/>
                  </a:lnTo>
                  <a:lnTo>
                    <a:pt x="299" y="131"/>
                  </a:lnTo>
                  <a:lnTo>
                    <a:pt x="323" y="118"/>
                  </a:lnTo>
                  <a:lnTo>
                    <a:pt x="348" y="106"/>
                  </a:lnTo>
                  <a:lnTo>
                    <a:pt x="375" y="95"/>
                  </a:lnTo>
                  <a:lnTo>
                    <a:pt x="401" y="86"/>
                  </a:lnTo>
                  <a:lnTo>
                    <a:pt x="429" y="77"/>
                  </a:lnTo>
                  <a:lnTo>
                    <a:pt x="456" y="71"/>
                  </a:lnTo>
                  <a:lnTo>
                    <a:pt x="484" y="64"/>
                  </a:lnTo>
                  <a:lnTo>
                    <a:pt x="513" y="60"/>
                  </a:lnTo>
                  <a:lnTo>
                    <a:pt x="540" y="58"/>
                  </a:lnTo>
                  <a:lnTo>
                    <a:pt x="570" y="55"/>
                  </a:lnTo>
                  <a:lnTo>
                    <a:pt x="599" y="55"/>
                  </a:lnTo>
                  <a:lnTo>
                    <a:pt x="627" y="56"/>
                  </a:lnTo>
                  <a:lnTo>
                    <a:pt x="657" y="59"/>
                  </a:lnTo>
                  <a:lnTo>
                    <a:pt x="687" y="63"/>
                  </a:lnTo>
                  <a:lnTo>
                    <a:pt x="716" y="69"/>
                  </a:lnTo>
                  <a:lnTo>
                    <a:pt x="745" y="7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4" name="Freeform 12"/>
            <p:cNvSpPr>
              <a:spLocks noEditPoints="1"/>
            </p:cNvSpPr>
            <p:nvPr/>
          </p:nvSpPr>
          <p:spPr bwMode="auto">
            <a:xfrm>
              <a:off x="5066659" y="296211"/>
              <a:ext cx="258530" cy="375265"/>
            </a:xfrm>
            <a:custGeom>
              <a:avLst/>
              <a:gdLst>
                <a:gd name="T0" fmla="*/ 2147483646 w 2351"/>
                <a:gd name="T1" fmla="*/ 2147483646 h 3411"/>
                <a:gd name="T2" fmla="*/ 2147483646 w 2351"/>
                <a:gd name="T3" fmla="*/ 2147483646 h 3411"/>
                <a:gd name="T4" fmla="*/ 2147483646 w 2351"/>
                <a:gd name="T5" fmla="*/ 2147483646 h 3411"/>
                <a:gd name="T6" fmla="*/ 2147483646 w 2351"/>
                <a:gd name="T7" fmla="*/ 2147483646 h 3411"/>
                <a:gd name="T8" fmla="*/ 2147483646 w 2351"/>
                <a:gd name="T9" fmla="*/ 2147483646 h 3411"/>
                <a:gd name="T10" fmla="*/ 2147483646 w 2351"/>
                <a:gd name="T11" fmla="*/ 2147483646 h 3411"/>
                <a:gd name="T12" fmla="*/ 2147483646 w 2351"/>
                <a:gd name="T13" fmla="*/ 2147483646 h 3411"/>
                <a:gd name="T14" fmla="*/ 2147483646 w 2351"/>
                <a:gd name="T15" fmla="*/ 2147483646 h 3411"/>
                <a:gd name="T16" fmla="*/ 2147483646 w 2351"/>
                <a:gd name="T17" fmla="*/ 2147483646 h 3411"/>
                <a:gd name="T18" fmla="*/ 2147483646 w 2351"/>
                <a:gd name="T19" fmla="*/ 2147483646 h 3411"/>
                <a:gd name="T20" fmla="*/ 2147483646 w 2351"/>
                <a:gd name="T21" fmla="*/ 2147483646 h 3411"/>
                <a:gd name="T22" fmla="*/ 2147483646 w 2351"/>
                <a:gd name="T23" fmla="*/ 2147483646 h 3411"/>
                <a:gd name="T24" fmla="*/ 2147483646 w 2351"/>
                <a:gd name="T25" fmla="*/ 2147483646 h 3411"/>
                <a:gd name="T26" fmla="*/ 2147483646 w 2351"/>
                <a:gd name="T27" fmla="*/ 2147483646 h 3411"/>
                <a:gd name="T28" fmla="*/ 2147483646 w 2351"/>
                <a:gd name="T29" fmla="*/ 2147483646 h 3411"/>
                <a:gd name="T30" fmla="*/ 2147483646 w 2351"/>
                <a:gd name="T31" fmla="*/ 2147483646 h 3411"/>
                <a:gd name="T32" fmla="*/ 2147483646 w 2351"/>
                <a:gd name="T33" fmla="*/ 2147483646 h 3411"/>
                <a:gd name="T34" fmla="*/ 2147483646 w 2351"/>
                <a:gd name="T35" fmla="*/ 2147483646 h 3411"/>
                <a:gd name="T36" fmla="*/ 2147483646 w 2351"/>
                <a:gd name="T37" fmla="*/ 2147483646 h 3411"/>
                <a:gd name="T38" fmla="*/ 2147483646 w 2351"/>
                <a:gd name="T39" fmla="*/ 2147483646 h 3411"/>
                <a:gd name="T40" fmla="*/ 2147483646 w 2351"/>
                <a:gd name="T41" fmla="*/ 2147483646 h 3411"/>
                <a:gd name="T42" fmla="*/ 2147483646 w 2351"/>
                <a:gd name="T43" fmla="*/ 2147483646 h 3411"/>
                <a:gd name="T44" fmla="*/ 2147483646 w 2351"/>
                <a:gd name="T45" fmla="*/ 2147483646 h 3411"/>
                <a:gd name="T46" fmla="*/ 2147483646 w 2351"/>
                <a:gd name="T47" fmla="*/ 2147483646 h 3411"/>
                <a:gd name="T48" fmla="*/ 2147483646 w 2351"/>
                <a:gd name="T49" fmla="*/ 2147483646 h 3411"/>
                <a:gd name="T50" fmla="*/ 2147483646 w 2351"/>
                <a:gd name="T51" fmla="*/ 2147483646 h 3411"/>
                <a:gd name="T52" fmla="*/ 2147483646 w 2351"/>
                <a:gd name="T53" fmla="*/ 2147483646 h 3411"/>
                <a:gd name="T54" fmla="*/ 2147483646 w 2351"/>
                <a:gd name="T55" fmla="*/ 2147483646 h 3411"/>
                <a:gd name="T56" fmla="*/ 2147483646 w 2351"/>
                <a:gd name="T57" fmla="*/ 2147483646 h 3411"/>
                <a:gd name="T58" fmla="*/ 2147483646 w 2351"/>
                <a:gd name="T59" fmla="*/ 2147483646 h 3411"/>
                <a:gd name="T60" fmla="*/ 2147483646 w 2351"/>
                <a:gd name="T61" fmla="*/ 2147483646 h 3411"/>
                <a:gd name="T62" fmla="*/ 2147483646 w 2351"/>
                <a:gd name="T63" fmla="*/ 2147483646 h 3411"/>
                <a:gd name="T64" fmla="*/ 2147483646 w 2351"/>
                <a:gd name="T65" fmla="*/ 2147483646 h 3411"/>
                <a:gd name="T66" fmla="*/ 2147483646 w 2351"/>
                <a:gd name="T67" fmla="*/ 2147483646 h 3411"/>
                <a:gd name="T68" fmla="*/ 2147483646 w 2351"/>
                <a:gd name="T69" fmla="*/ 2147483646 h 3411"/>
                <a:gd name="T70" fmla="*/ 2147483646 w 2351"/>
                <a:gd name="T71" fmla="*/ 2147483646 h 3411"/>
                <a:gd name="T72" fmla="*/ 2147483646 w 2351"/>
                <a:gd name="T73" fmla="*/ 2147483646 h 3411"/>
                <a:gd name="T74" fmla="*/ 2147483646 w 2351"/>
                <a:gd name="T75" fmla="*/ 2147483646 h 3411"/>
                <a:gd name="T76" fmla="*/ 2147483646 w 2351"/>
                <a:gd name="T77" fmla="*/ 2147483646 h 3411"/>
                <a:gd name="T78" fmla="*/ 2147483646 w 2351"/>
                <a:gd name="T79" fmla="*/ 2147483646 h 3411"/>
                <a:gd name="T80" fmla="*/ 2147483646 w 2351"/>
                <a:gd name="T81" fmla="*/ 2147483646 h 3411"/>
                <a:gd name="T82" fmla="*/ 2147483646 w 2351"/>
                <a:gd name="T83" fmla="*/ 2147483646 h 3411"/>
                <a:gd name="T84" fmla="*/ 2147483646 w 2351"/>
                <a:gd name="T85" fmla="*/ 2147483646 h 3411"/>
                <a:gd name="T86" fmla="*/ 2147483646 w 2351"/>
                <a:gd name="T87" fmla="*/ 2147483646 h 3411"/>
                <a:gd name="T88" fmla="*/ 2147483646 w 2351"/>
                <a:gd name="T89" fmla="*/ 2147483646 h 3411"/>
                <a:gd name="T90" fmla="*/ 0 w 2351"/>
                <a:gd name="T91" fmla="*/ 2147483646 h 3411"/>
                <a:gd name="T92" fmla="*/ 2147483646 w 2351"/>
                <a:gd name="T93" fmla="*/ 2147483646 h 3411"/>
                <a:gd name="T94" fmla="*/ 2147483646 w 2351"/>
                <a:gd name="T95" fmla="*/ 2147483646 h 3411"/>
                <a:gd name="T96" fmla="*/ 2147483646 w 2351"/>
                <a:gd name="T97" fmla="*/ 2147483646 h 3411"/>
                <a:gd name="T98" fmla="*/ 2147483646 w 2351"/>
                <a:gd name="T99" fmla="*/ 2147483646 h 3411"/>
                <a:gd name="T100" fmla="*/ 2147483646 w 2351"/>
                <a:gd name="T101" fmla="*/ 146477118 h 3411"/>
                <a:gd name="T102" fmla="*/ 2147483646 w 2351"/>
                <a:gd name="T103" fmla="*/ 2147483646 h 3411"/>
                <a:gd name="T104" fmla="*/ 2147483646 w 2351"/>
                <a:gd name="T105" fmla="*/ 2147483646 h 3411"/>
                <a:gd name="T106" fmla="*/ 2147483646 w 2351"/>
                <a:gd name="T107" fmla="*/ 2147483646 h 3411"/>
                <a:gd name="T108" fmla="*/ 2147483646 w 2351"/>
                <a:gd name="T109" fmla="*/ 2147483646 h 341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351" h="3411">
                  <a:moveTo>
                    <a:pt x="212" y="1953"/>
                  </a:moveTo>
                  <a:lnTo>
                    <a:pt x="466" y="2465"/>
                  </a:lnTo>
                  <a:lnTo>
                    <a:pt x="473" y="2477"/>
                  </a:lnTo>
                  <a:lnTo>
                    <a:pt x="479" y="2488"/>
                  </a:lnTo>
                  <a:lnTo>
                    <a:pt x="486" y="2498"/>
                  </a:lnTo>
                  <a:lnTo>
                    <a:pt x="494" y="2509"/>
                  </a:lnTo>
                  <a:lnTo>
                    <a:pt x="501" y="2518"/>
                  </a:lnTo>
                  <a:lnTo>
                    <a:pt x="510" y="2528"/>
                  </a:lnTo>
                  <a:lnTo>
                    <a:pt x="519" y="2537"/>
                  </a:lnTo>
                  <a:lnTo>
                    <a:pt x="528" y="2545"/>
                  </a:lnTo>
                  <a:lnTo>
                    <a:pt x="538" y="2552"/>
                  </a:lnTo>
                  <a:lnTo>
                    <a:pt x="548" y="2560"/>
                  </a:lnTo>
                  <a:lnTo>
                    <a:pt x="558" y="2567"/>
                  </a:lnTo>
                  <a:lnTo>
                    <a:pt x="569" y="2573"/>
                  </a:lnTo>
                  <a:lnTo>
                    <a:pt x="579" y="2579"/>
                  </a:lnTo>
                  <a:lnTo>
                    <a:pt x="590" y="2584"/>
                  </a:lnTo>
                  <a:lnTo>
                    <a:pt x="602" y="2589"/>
                  </a:lnTo>
                  <a:lnTo>
                    <a:pt x="613" y="2593"/>
                  </a:lnTo>
                  <a:lnTo>
                    <a:pt x="625" y="2596"/>
                  </a:lnTo>
                  <a:lnTo>
                    <a:pt x="636" y="2600"/>
                  </a:lnTo>
                  <a:lnTo>
                    <a:pt x="648" y="2602"/>
                  </a:lnTo>
                  <a:lnTo>
                    <a:pt x="660" y="2604"/>
                  </a:lnTo>
                  <a:lnTo>
                    <a:pt x="672" y="2605"/>
                  </a:lnTo>
                  <a:lnTo>
                    <a:pt x="684" y="2606"/>
                  </a:lnTo>
                  <a:lnTo>
                    <a:pt x="698" y="2606"/>
                  </a:lnTo>
                  <a:lnTo>
                    <a:pt x="710" y="2606"/>
                  </a:lnTo>
                  <a:lnTo>
                    <a:pt x="722" y="2605"/>
                  </a:lnTo>
                  <a:lnTo>
                    <a:pt x="734" y="2603"/>
                  </a:lnTo>
                  <a:lnTo>
                    <a:pt x="746" y="2601"/>
                  </a:lnTo>
                  <a:lnTo>
                    <a:pt x="758" y="2598"/>
                  </a:lnTo>
                  <a:lnTo>
                    <a:pt x="770" y="2594"/>
                  </a:lnTo>
                  <a:lnTo>
                    <a:pt x="783" y="2590"/>
                  </a:lnTo>
                  <a:lnTo>
                    <a:pt x="795" y="2585"/>
                  </a:lnTo>
                  <a:lnTo>
                    <a:pt x="807" y="2580"/>
                  </a:lnTo>
                  <a:lnTo>
                    <a:pt x="894" y="2537"/>
                  </a:lnTo>
                  <a:lnTo>
                    <a:pt x="1259" y="3270"/>
                  </a:lnTo>
                  <a:lnTo>
                    <a:pt x="1265" y="3281"/>
                  </a:lnTo>
                  <a:lnTo>
                    <a:pt x="1271" y="3292"/>
                  </a:lnTo>
                  <a:lnTo>
                    <a:pt x="1279" y="3303"/>
                  </a:lnTo>
                  <a:lnTo>
                    <a:pt x="1287" y="3313"/>
                  </a:lnTo>
                  <a:lnTo>
                    <a:pt x="1294" y="3323"/>
                  </a:lnTo>
                  <a:lnTo>
                    <a:pt x="1303" y="3332"/>
                  </a:lnTo>
                  <a:lnTo>
                    <a:pt x="1312" y="3341"/>
                  </a:lnTo>
                  <a:lnTo>
                    <a:pt x="1321" y="3350"/>
                  </a:lnTo>
                  <a:lnTo>
                    <a:pt x="1331" y="3357"/>
                  </a:lnTo>
                  <a:lnTo>
                    <a:pt x="1341" y="3365"/>
                  </a:lnTo>
                  <a:lnTo>
                    <a:pt x="1351" y="3372"/>
                  </a:lnTo>
                  <a:lnTo>
                    <a:pt x="1360" y="3378"/>
                  </a:lnTo>
                  <a:lnTo>
                    <a:pt x="1371" y="3384"/>
                  </a:lnTo>
                  <a:lnTo>
                    <a:pt x="1383" y="3389"/>
                  </a:lnTo>
                  <a:lnTo>
                    <a:pt x="1394" y="3394"/>
                  </a:lnTo>
                  <a:lnTo>
                    <a:pt x="1406" y="3398"/>
                  </a:lnTo>
                  <a:lnTo>
                    <a:pt x="1417" y="3402"/>
                  </a:lnTo>
                  <a:lnTo>
                    <a:pt x="1429" y="3405"/>
                  </a:lnTo>
                  <a:lnTo>
                    <a:pt x="1441" y="3407"/>
                  </a:lnTo>
                  <a:lnTo>
                    <a:pt x="1453" y="3409"/>
                  </a:lnTo>
                  <a:lnTo>
                    <a:pt x="1465" y="3410"/>
                  </a:lnTo>
                  <a:lnTo>
                    <a:pt x="1477" y="3411"/>
                  </a:lnTo>
                  <a:lnTo>
                    <a:pt x="1489" y="3411"/>
                  </a:lnTo>
                  <a:lnTo>
                    <a:pt x="1502" y="3410"/>
                  </a:lnTo>
                  <a:lnTo>
                    <a:pt x="1515" y="3409"/>
                  </a:lnTo>
                  <a:lnTo>
                    <a:pt x="1527" y="3408"/>
                  </a:lnTo>
                  <a:lnTo>
                    <a:pt x="1539" y="3406"/>
                  </a:lnTo>
                  <a:lnTo>
                    <a:pt x="1551" y="3403"/>
                  </a:lnTo>
                  <a:lnTo>
                    <a:pt x="1563" y="3399"/>
                  </a:lnTo>
                  <a:lnTo>
                    <a:pt x="1575" y="3395"/>
                  </a:lnTo>
                  <a:lnTo>
                    <a:pt x="1588" y="3390"/>
                  </a:lnTo>
                  <a:lnTo>
                    <a:pt x="1600" y="3385"/>
                  </a:lnTo>
                  <a:lnTo>
                    <a:pt x="2210" y="3082"/>
                  </a:lnTo>
                  <a:lnTo>
                    <a:pt x="2222" y="3075"/>
                  </a:lnTo>
                  <a:lnTo>
                    <a:pt x="2233" y="3068"/>
                  </a:lnTo>
                  <a:lnTo>
                    <a:pt x="2243" y="3062"/>
                  </a:lnTo>
                  <a:lnTo>
                    <a:pt x="2254" y="3054"/>
                  </a:lnTo>
                  <a:lnTo>
                    <a:pt x="2263" y="3046"/>
                  </a:lnTo>
                  <a:lnTo>
                    <a:pt x="2272" y="3038"/>
                  </a:lnTo>
                  <a:lnTo>
                    <a:pt x="2281" y="3029"/>
                  </a:lnTo>
                  <a:lnTo>
                    <a:pt x="2289" y="3019"/>
                  </a:lnTo>
                  <a:lnTo>
                    <a:pt x="2297" y="3010"/>
                  </a:lnTo>
                  <a:lnTo>
                    <a:pt x="2304" y="3000"/>
                  </a:lnTo>
                  <a:lnTo>
                    <a:pt x="2311" y="2990"/>
                  </a:lnTo>
                  <a:lnTo>
                    <a:pt x="2318" y="2979"/>
                  </a:lnTo>
                  <a:lnTo>
                    <a:pt x="2323" y="2968"/>
                  </a:lnTo>
                  <a:lnTo>
                    <a:pt x="2329" y="2957"/>
                  </a:lnTo>
                  <a:lnTo>
                    <a:pt x="2333" y="2946"/>
                  </a:lnTo>
                  <a:lnTo>
                    <a:pt x="2338" y="2935"/>
                  </a:lnTo>
                  <a:lnTo>
                    <a:pt x="2341" y="2923"/>
                  </a:lnTo>
                  <a:lnTo>
                    <a:pt x="2344" y="2911"/>
                  </a:lnTo>
                  <a:lnTo>
                    <a:pt x="2346" y="2899"/>
                  </a:lnTo>
                  <a:lnTo>
                    <a:pt x="2349" y="2886"/>
                  </a:lnTo>
                  <a:lnTo>
                    <a:pt x="2350" y="2874"/>
                  </a:lnTo>
                  <a:lnTo>
                    <a:pt x="2351" y="2862"/>
                  </a:lnTo>
                  <a:lnTo>
                    <a:pt x="2351" y="2850"/>
                  </a:lnTo>
                  <a:lnTo>
                    <a:pt x="2351" y="2838"/>
                  </a:lnTo>
                  <a:lnTo>
                    <a:pt x="2350" y="2826"/>
                  </a:lnTo>
                  <a:lnTo>
                    <a:pt x="2347" y="2814"/>
                  </a:lnTo>
                  <a:lnTo>
                    <a:pt x="2345" y="2800"/>
                  </a:lnTo>
                  <a:lnTo>
                    <a:pt x="2342" y="2788"/>
                  </a:lnTo>
                  <a:lnTo>
                    <a:pt x="2339" y="2776"/>
                  </a:lnTo>
                  <a:lnTo>
                    <a:pt x="2334" y="2764"/>
                  </a:lnTo>
                  <a:lnTo>
                    <a:pt x="2330" y="2752"/>
                  </a:lnTo>
                  <a:lnTo>
                    <a:pt x="2324" y="2741"/>
                  </a:lnTo>
                  <a:lnTo>
                    <a:pt x="1958" y="2003"/>
                  </a:lnTo>
                  <a:lnTo>
                    <a:pt x="2045" y="1960"/>
                  </a:lnTo>
                  <a:lnTo>
                    <a:pt x="2056" y="1953"/>
                  </a:lnTo>
                  <a:lnTo>
                    <a:pt x="2067" y="1947"/>
                  </a:lnTo>
                  <a:lnTo>
                    <a:pt x="2078" y="1940"/>
                  </a:lnTo>
                  <a:lnTo>
                    <a:pt x="2088" y="1932"/>
                  </a:lnTo>
                  <a:lnTo>
                    <a:pt x="2098" y="1925"/>
                  </a:lnTo>
                  <a:lnTo>
                    <a:pt x="2107" y="1916"/>
                  </a:lnTo>
                  <a:lnTo>
                    <a:pt x="2116" y="1907"/>
                  </a:lnTo>
                  <a:lnTo>
                    <a:pt x="2125" y="1898"/>
                  </a:lnTo>
                  <a:lnTo>
                    <a:pt x="2132" y="1888"/>
                  </a:lnTo>
                  <a:lnTo>
                    <a:pt x="2139" y="1878"/>
                  </a:lnTo>
                  <a:lnTo>
                    <a:pt x="2147" y="1869"/>
                  </a:lnTo>
                  <a:lnTo>
                    <a:pt x="2152" y="1857"/>
                  </a:lnTo>
                  <a:lnTo>
                    <a:pt x="2159" y="1846"/>
                  </a:lnTo>
                  <a:lnTo>
                    <a:pt x="2163" y="1835"/>
                  </a:lnTo>
                  <a:lnTo>
                    <a:pt x="2169" y="1824"/>
                  </a:lnTo>
                  <a:lnTo>
                    <a:pt x="2172" y="1813"/>
                  </a:lnTo>
                  <a:lnTo>
                    <a:pt x="2177" y="1801"/>
                  </a:lnTo>
                  <a:lnTo>
                    <a:pt x="2179" y="1789"/>
                  </a:lnTo>
                  <a:lnTo>
                    <a:pt x="2182" y="1777"/>
                  </a:lnTo>
                  <a:lnTo>
                    <a:pt x="2183" y="1766"/>
                  </a:lnTo>
                  <a:lnTo>
                    <a:pt x="2185" y="1753"/>
                  </a:lnTo>
                  <a:lnTo>
                    <a:pt x="2185" y="1741"/>
                  </a:lnTo>
                  <a:lnTo>
                    <a:pt x="2185" y="1728"/>
                  </a:lnTo>
                  <a:lnTo>
                    <a:pt x="2185" y="1716"/>
                  </a:lnTo>
                  <a:lnTo>
                    <a:pt x="2184" y="1704"/>
                  </a:lnTo>
                  <a:lnTo>
                    <a:pt x="2183" y="1692"/>
                  </a:lnTo>
                  <a:lnTo>
                    <a:pt x="2181" y="1679"/>
                  </a:lnTo>
                  <a:lnTo>
                    <a:pt x="2178" y="1667"/>
                  </a:lnTo>
                  <a:lnTo>
                    <a:pt x="2174" y="1655"/>
                  </a:lnTo>
                  <a:lnTo>
                    <a:pt x="2170" y="1642"/>
                  </a:lnTo>
                  <a:lnTo>
                    <a:pt x="2165" y="1630"/>
                  </a:lnTo>
                  <a:lnTo>
                    <a:pt x="2160" y="1619"/>
                  </a:lnTo>
                  <a:lnTo>
                    <a:pt x="1907" y="1111"/>
                  </a:lnTo>
                  <a:lnTo>
                    <a:pt x="1901" y="1100"/>
                  </a:lnTo>
                  <a:lnTo>
                    <a:pt x="1894" y="1089"/>
                  </a:lnTo>
                  <a:lnTo>
                    <a:pt x="1888" y="1078"/>
                  </a:lnTo>
                  <a:lnTo>
                    <a:pt x="1880" y="1068"/>
                  </a:lnTo>
                  <a:lnTo>
                    <a:pt x="1872" y="1058"/>
                  </a:lnTo>
                  <a:lnTo>
                    <a:pt x="1863" y="1049"/>
                  </a:lnTo>
                  <a:lnTo>
                    <a:pt x="1855" y="1040"/>
                  </a:lnTo>
                  <a:lnTo>
                    <a:pt x="1846" y="1031"/>
                  </a:lnTo>
                  <a:lnTo>
                    <a:pt x="1836" y="1024"/>
                  </a:lnTo>
                  <a:lnTo>
                    <a:pt x="1826" y="1017"/>
                  </a:lnTo>
                  <a:lnTo>
                    <a:pt x="1816" y="1009"/>
                  </a:lnTo>
                  <a:lnTo>
                    <a:pt x="1805" y="1004"/>
                  </a:lnTo>
                  <a:lnTo>
                    <a:pt x="1794" y="997"/>
                  </a:lnTo>
                  <a:lnTo>
                    <a:pt x="1783" y="993"/>
                  </a:lnTo>
                  <a:lnTo>
                    <a:pt x="1772" y="987"/>
                  </a:lnTo>
                  <a:lnTo>
                    <a:pt x="1761" y="984"/>
                  </a:lnTo>
                  <a:lnTo>
                    <a:pt x="1749" y="980"/>
                  </a:lnTo>
                  <a:lnTo>
                    <a:pt x="1737" y="977"/>
                  </a:lnTo>
                  <a:lnTo>
                    <a:pt x="1724" y="974"/>
                  </a:lnTo>
                  <a:lnTo>
                    <a:pt x="1712" y="973"/>
                  </a:lnTo>
                  <a:lnTo>
                    <a:pt x="1700" y="971"/>
                  </a:lnTo>
                  <a:lnTo>
                    <a:pt x="1688" y="971"/>
                  </a:lnTo>
                  <a:lnTo>
                    <a:pt x="1676" y="971"/>
                  </a:lnTo>
                  <a:lnTo>
                    <a:pt x="1664" y="971"/>
                  </a:lnTo>
                  <a:lnTo>
                    <a:pt x="1652" y="972"/>
                  </a:lnTo>
                  <a:lnTo>
                    <a:pt x="1639" y="973"/>
                  </a:lnTo>
                  <a:lnTo>
                    <a:pt x="1626" y="975"/>
                  </a:lnTo>
                  <a:lnTo>
                    <a:pt x="1614" y="978"/>
                  </a:lnTo>
                  <a:lnTo>
                    <a:pt x="1602" y="982"/>
                  </a:lnTo>
                  <a:lnTo>
                    <a:pt x="1590" y="986"/>
                  </a:lnTo>
                  <a:lnTo>
                    <a:pt x="1578" y="991"/>
                  </a:lnTo>
                  <a:lnTo>
                    <a:pt x="1567" y="996"/>
                  </a:lnTo>
                  <a:lnTo>
                    <a:pt x="326" y="1613"/>
                  </a:lnTo>
                  <a:lnTo>
                    <a:pt x="314" y="1619"/>
                  </a:lnTo>
                  <a:lnTo>
                    <a:pt x="303" y="1626"/>
                  </a:lnTo>
                  <a:lnTo>
                    <a:pt x="292" y="1634"/>
                  </a:lnTo>
                  <a:lnTo>
                    <a:pt x="282" y="1641"/>
                  </a:lnTo>
                  <a:lnTo>
                    <a:pt x="272" y="1649"/>
                  </a:lnTo>
                  <a:lnTo>
                    <a:pt x="262" y="1658"/>
                  </a:lnTo>
                  <a:lnTo>
                    <a:pt x="253" y="1667"/>
                  </a:lnTo>
                  <a:lnTo>
                    <a:pt x="246" y="1676"/>
                  </a:lnTo>
                  <a:lnTo>
                    <a:pt x="238" y="1685"/>
                  </a:lnTo>
                  <a:lnTo>
                    <a:pt x="230" y="1695"/>
                  </a:lnTo>
                  <a:lnTo>
                    <a:pt x="223" y="1705"/>
                  </a:lnTo>
                  <a:lnTo>
                    <a:pt x="217" y="1716"/>
                  </a:lnTo>
                  <a:lnTo>
                    <a:pt x="211" y="1727"/>
                  </a:lnTo>
                  <a:lnTo>
                    <a:pt x="206" y="1738"/>
                  </a:lnTo>
                  <a:lnTo>
                    <a:pt x="201" y="1749"/>
                  </a:lnTo>
                  <a:lnTo>
                    <a:pt x="197" y="1760"/>
                  </a:lnTo>
                  <a:lnTo>
                    <a:pt x="194" y="1773"/>
                  </a:lnTo>
                  <a:lnTo>
                    <a:pt x="190" y="1784"/>
                  </a:lnTo>
                  <a:lnTo>
                    <a:pt x="188" y="1796"/>
                  </a:lnTo>
                  <a:lnTo>
                    <a:pt x="187" y="1808"/>
                  </a:lnTo>
                  <a:lnTo>
                    <a:pt x="186" y="1820"/>
                  </a:lnTo>
                  <a:lnTo>
                    <a:pt x="185" y="1832"/>
                  </a:lnTo>
                  <a:lnTo>
                    <a:pt x="185" y="1844"/>
                  </a:lnTo>
                  <a:lnTo>
                    <a:pt x="185" y="1856"/>
                  </a:lnTo>
                  <a:lnTo>
                    <a:pt x="187" y="1869"/>
                  </a:lnTo>
                  <a:lnTo>
                    <a:pt x="188" y="1882"/>
                  </a:lnTo>
                  <a:lnTo>
                    <a:pt x="190" y="1894"/>
                  </a:lnTo>
                  <a:lnTo>
                    <a:pt x="194" y="1906"/>
                  </a:lnTo>
                  <a:lnTo>
                    <a:pt x="197" y="1918"/>
                  </a:lnTo>
                  <a:lnTo>
                    <a:pt x="201" y="1930"/>
                  </a:lnTo>
                  <a:lnTo>
                    <a:pt x="207" y="1942"/>
                  </a:lnTo>
                  <a:lnTo>
                    <a:pt x="212" y="1953"/>
                  </a:lnTo>
                  <a:close/>
                  <a:moveTo>
                    <a:pt x="1116" y="327"/>
                  </a:moveTo>
                  <a:lnTo>
                    <a:pt x="1128" y="354"/>
                  </a:lnTo>
                  <a:lnTo>
                    <a:pt x="1139" y="382"/>
                  </a:lnTo>
                  <a:lnTo>
                    <a:pt x="1149" y="411"/>
                  </a:lnTo>
                  <a:lnTo>
                    <a:pt x="1158" y="438"/>
                  </a:lnTo>
                  <a:lnTo>
                    <a:pt x="1164" y="467"/>
                  </a:lnTo>
                  <a:lnTo>
                    <a:pt x="1170" y="495"/>
                  </a:lnTo>
                  <a:lnTo>
                    <a:pt x="1173" y="524"/>
                  </a:lnTo>
                  <a:lnTo>
                    <a:pt x="1176" y="553"/>
                  </a:lnTo>
                  <a:lnTo>
                    <a:pt x="1177" y="581"/>
                  </a:lnTo>
                  <a:lnTo>
                    <a:pt x="1176" y="610"/>
                  </a:lnTo>
                  <a:lnTo>
                    <a:pt x="1175" y="639"/>
                  </a:lnTo>
                  <a:lnTo>
                    <a:pt x="1172" y="666"/>
                  </a:lnTo>
                  <a:lnTo>
                    <a:pt x="1167" y="694"/>
                  </a:lnTo>
                  <a:lnTo>
                    <a:pt x="1162" y="723"/>
                  </a:lnTo>
                  <a:lnTo>
                    <a:pt x="1154" y="749"/>
                  </a:lnTo>
                  <a:lnTo>
                    <a:pt x="1147" y="777"/>
                  </a:lnTo>
                  <a:lnTo>
                    <a:pt x="1137" y="803"/>
                  </a:lnTo>
                  <a:lnTo>
                    <a:pt x="1126" y="830"/>
                  </a:lnTo>
                  <a:lnTo>
                    <a:pt x="1113" y="855"/>
                  </a:lnTo>
                  <a:lnTo>
                    <a:pt x="1100" y="879"/>
                  </a:lnTo>
                  <a:lnTo>
                    <a:pt x="1086" y="903"/>
                  </a:lnTo>
                  <a:lnTo>
                    <a:pt x="1069" y="928"/>
                  </a:lnTo>
                  <a:lnTo>
                    <a:pt x="1053" y="951"/>
                  </a:lnTo>
                  <a:lnTo>
                    <a:pt x="1035" y="973"/>
                  </a:lnTo>
                  <a:lnTo>
                    <a:pt x="1015" y="994"/>
                  </a:lnTo>
                  <a:lnTo>
                    <a:pt x="995" y="1015"/>
                  </a:lnTo>
                  <a:lnTo>
                    <a:pt x="973" y="1034"/>
                  </a:lnTo>
                  <a:lnTo>
                    <a:pt x="951" y="1052"/>
                  </a:lnTo>
                  <a:lnTo>
                    <a:pt x="927" y="1070"/>
                  </a:lnTo>
                  <a:lnTo>
                    <a:pt x="903" y="1087"/>
                  </a:lnTo>
                  <a:lnTo>
                    <a:pt x="877" y="1102"/>
                  </a:lnTo>
                  <a:lnTo>
                    <a:pt x="850" y="1116"/>
                  </a:lnTo>
                  <a:lnTo>
                    <a:pt x="822" y="1128"/>
                  </a:lnTo>
                  <a:lnTo>
                    <a:pt x="795" y="1141"/>
                  </a:lnTo>
                  <a:lnTo>
                    <a:pt x="767" y="1149"/>
                  </a:lnTo>
                  <a:lnTo>
                    <a:pt x="738" y="1158"/>
                  </a:lnTo>
                  <a:lnTo>
                    <a:pt x="710" y="1165"/>
                  </a:lnTo>
                  <a:lnTo>
                    <a:pt x="682" y="1170"/>
                  </a:lnTo>
                  <a:lnTo>
                    <a:pt x="654" y="1174"/>
                  </a:lnTo>
                  <a:lnTo>
                    <a:pt x="625" y="1177"/>
                  </a:lnTo>
                  <a:lnTo>
                    <a:pt x="596" y="1178"/>
                  </a:lnTo>
                  <a:lnTo>
                    <a:pt x="568" y="1177"/>
                  </a:lnTo>
                  <a:lnTo>
                    <a:pt x="539" y="1176"/>
                  </a:lnTo>
                  <a:lnTo>
                    <a:pt x="511" y="1173"/>
                  </a:lnTo>
                  <a:lnTo>
                    <a:pt x="483" y="1168"/>
                  </a:lnTo>
                  <a:lnTo>
                    <a:pt x="455" y="1163"/>
                  </a:lnTo>
                  <a:lnTo>
                    <a:pt x="428" y="1155"/>
                  </a:lnTo>
                  <a:lnTo>
                    <a:pt x="401" y="1147"/>
                  </a:lnTo>
                  <a:lnTo>
                    <a:pt x="375" y="1137"/>
                  </a:lnTo>
                  <a:lnTo>
                    <a:pt x="348" y="1126"/>
                  </a:lnTo>
                  <a:lnTo>
                    <a:pt x="323" y="1114"/>
                  </a:lnTo>
                  <a:lnTo>
                    <a:pt x="297" y="1101"/>
                  </a:lnTo>
                  <a:lnTo>
                    <a:pt x="273" y="1087"/>
                  </a:lnTo>
                  <a:lnTo>
                    <a:pt x="250" y="1071"/>
                  </a:lnTo>
                  <a:lnTo>
                    <a:pt x="227" y="1053"/>
                  </a:lnTo>
                  <a:lnTo>
                    <a:pt x="205" y="1036"/>
                  </a:lnTo>
                  <a:lnTo>
                    <a:pt x="183" y="1016"/>
                  </a:lnTo>
                  <a:lnTo>
                    <a:pt x="163" y="996"/>
                  </a:lnTo>
                  <a:lnTo>
                    <a:pt x="143" y="974"/>
                  </a:lnTo>
                  <a:lnTo>
                    <a:pt x="124" y="952"/>
                  </a:lnTo>
                  <a:lnTo>
                    <a:pt x="107" y="928"/>
                  </a:lnTo>
                  <a:lnTo>
                    <a:pt x="90" y="903"/>
                  </a:lnTo>
                  <a:lnTo>
                    <a:pt x="76" y="878"/>
                  </a:lnTo>
                  <a:lnTo>
                    <a:pt x="61" y="851"/>
                  </a:lnTo>
                  <a:lnTo>
                    <a:pt x="48" y="823"/>
                  </a:lnTo>
                  <a:lnTo>
                    <a:pt x="37" y="795"/>
                  </a:lnTo>
                  <a:lnTo>
                    <a:pt x="27" y="768"/>
                  </a:lnTo>
                  <a:lnTo>
                    <a:pt x="19" y="739"/>
                  </a:lnTo>
                  <a:lnTo>
                    <a:pt x="12" y="710"/>
                  </a:lnTo>
                  <a:lnTo>
                    <a:pt x="7" y="683"/>
                  </a:lnTo>
                  <a:lnTo>
                    <a:pt x="3" y="654"/>
                  </a:lnTo>
                  <a:lnTo>
                    <a:pt x="1" y="626"/>
                  </a:lnTo>
                  <a:lnTo>
                    <a:pt x="0" y="597"/>
                  </a:lnTo>
                  <a:lnTo>
                    <a:pt x="0" y="568"/>
                  </a:lnTo>
                  <a:lnTo>
                    <a:pt x="2" y="540"/>
                  </a:lnTo>
                  <a:lnTo>
                    <a:pt x="5" y="512"/>
                  </a:lnTo>
                  <a:lnTo>
                    <a:pt x="10" y="483"/>
                  </a:lnTo>
                  <a:lnTo>
                    <a:pt x="15" y="456"/>
                  </a:lnTo>
                  <a:lnTo>
                    <a:pt x="22" y="428"/>
                  </a:lnTo>
                  <a:lnTo>
                    <a:pt x="31" y="402"/>
                  </a:lnTo>
                  <a:lnTo>
                    <a:pt x="40" y="375"/>
                  </a:lnTo>
                  <a:lnTo>
                    <a:pt x="50" y="349"/>
                  </a:lnTo>
                  <a:lnTo>
                    <a:pt x="62" y="323"/>
                  </a:lnTo>
                  <a:lnTo>
                    <a:pt x="77" y="298"/>
                  </a:lnTo>
                  <a:lnTo>
                    <a:pt x="91" y="274"/>
                  </a:lnTo>
                  <a:lnTo>
                    <a:pt x="107" y="251"/>
                  </a:lnTo>
                  <a:lnTo>
                    <a:pt x="123" y="227"/>
                  </a:lnTo>
                  <a:lnTo>
                    <a:pt x="142" y="205"/>
                  </a:lnTo>
                  <a:lnTo>
                    <a:pt x="161" y="184"/>
                  </a:lnTo>
                  <a:lnTo>
                    <a:pt x="182" y="163"/>
                  </a:lnTo>
                  <a:lnTo>
                    <a:pt x="203" y="144"/>
                  </a:lnTo>
                  <a:lnTo>
                    <a:pt x="226" y="125"/>
                  </a:lnTo>
                  <a:lnTo>
                    <a:pt x="249" y="108"/>
                  </a:lnTo>
                  <a:lnTo>
                    <a:pt x="274" y="92"/>
                  </a:lnTo>
                  <a:lnTo>
                    <a:pt x="300" y="76"/>
                  </a:lnTo>
                  <a:lnTo>
                    <a:pt x="326" y="62"/>
                  </a:lnTo>
                  <a:lnTo>
                    <a:pt x="354" y="49"/>
                  </a:lnTo>
                  <a:lnTo>
                    <a:pt x="381" y="38"/>
                  </a:lnTo>
                  <a:lnTo>
                    <a:pt x="410" y="28"/>
                  </a:lnTo>
                  <a:lnTo>
                    <a:pt x="437" y="20"/>
                  </a:lnTo>
                  <a:lnTo>
                    <a:pt x="466" y="12"/>
                  </a:lnTo>
                  <a:lnTo>
                    <a:pt x="495" y="8"/>
                  </a:lnTo>
                  <a:lnTo>
                    <a:pt x="523" y="4"/>
                  </a:lnTo>
                  <a:lnTo>
                    <a:pt x="552" y="1"/>
                  </a:lnTo>
                  <a:lnTo>
                    <a:pt x="581" y="0"/>
                  </a:lnTo>
                  <a:lnTo>
                    <a:pt x="609" y="0"/>
                  </a:lnTo>
                  <a:lnTo>
                    <a:pt x="637" y="2"/>
                  </a:lnTo>
                  <a:lnTo>
                    <a:pt x="666" y="6"/>
                  </a:lnTo>
                  <a:lnTo>
                    <a:pt x="693" y="10"/>
                  </a:lnTo>
                  <a:lnTo>
                    <a:pt x="721" y="16"/>
                  </a:lnTo>
                  <a:lnTo>
                    <a:pt x="748" y="22"/>
                  </a:lnTo>
                  <a:lnTo>
                    <a:pt x="776" y="31"/>
                  </a:lnTo>
                  <a:lnTo>
                    <a:pt x="802" y="41"/>
                  </a:lnTo>
                  <a:lnTo>
                    <a:pt x="828" y="51"/>
                  </a:lnTo>
                  <a:lnTo>
                    <a:pt x="854" y="63"/>
                  </a:lnTo>
                  <a:lnTo>
                    <a:pt x="879" y="77"/>
                  </a:lnTo>
                  <a:lnTo>
                    <a:pt x="903" y="92"/>
                  </a:lnTo>
                  <a:lnTo>
                    <a:pt x="927" y="107"/>
                  </a:lnTo>
                  <a:lnTo>
                    <a:pt x="950" y="124"/>
                  </a:lnTo>
                  <a:lnTo>
                    <a:pt x="972" y="143"/>
                  </a:lnTo>
                  <a:lnTo>
                    <a:pt x="993" y="161"/>
                  </a:lnTo>
                  <a:lnTo>
                    <a:pt x="1014" y="182"/>
                  </a:lnTo>
                  <a:lnTo>
                    <a:pt x="1033" y="203"/>
                  </a:lnTo>
                  <a:lnTo>
                    <a:pt x="1052" y="226"/>
                  </a:lnTo>
                  <a:lnTo>
                    <a:pt x="1069" y="249"/>
                  </a:lnTo>
                  <a:lnTo>
                    <a:pt x="1086" y="275"/>
                  </a:lnTo>
                  <a:lnTo>
                    <a:pt x="1101" y="300"/>
                  </a:lnTo>
                  <a:lnTo>
                    <a:pt x="1116" y="32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5" name="Freeform 13"/>
            <p:cNvSpPr>
              <a:spLocks noEditPoints="1"/>
            </p:cNvSpPr>
            <p:nvPr/>
          </p:nvSpPr>
          <p:spPr bwMode="auto">
            <a:xfrm>
              <a:off x="5401034" y="201900"/>
              <a:ext cx="210386" cy="390434"/>
            </a:xfrm>
            <a:custGeom>
              <a:avLst/>
              <a:gdLst>
                <a:gd name="T0" fmla="*/ 2147483646 w 1915"/>
                <a:gd name="T1" fmla="*/ 2147483646 h 3553"/>
                <a:gd name="T2" fmla="*/ 2147483646 w 1915"/>
                <a:gd name="T3" fmla="*/ 2147483646 h 3553"/>
                <a:gd name="T4" fmla="*/ 2147483646 w 1915"/>
                <a:gd name="T5" fmla="*/ 2147483646 h 3553"/>
                <a:gd name="T6" fmla="*/ 2147483646 w 1915"/>
                <a:gd name="T7" fmla="*/ 2147483646 h 3553"/>
                <a:gd name="T8" fmla="*/ 2147483646 w 1915"/>
                <a:gd name="T9" fmla="*/ 2147483646 h 3553"/>
                <a:gd name="T10" fmla="*/ 2147483646 w 1915"/>
                <a:gd name="T11" fmla="*/ 2147483646 h 3553"/>
                <a:gd name="T12" fmla="*/ 2147483646 w 1915"/>
                <a:gd name="T13" fmla="*/ 2147483646 h 3553"/>
                <a:gd name="T14" fmla="*/ 2147483646 w 1915"/>
                <a:gd name="T15" fmla="*/ 2147483646 h 3553"/>
                <a:gd name="T16" fmla="*/ 2147483646 w 1915"/>
                <a:gd name="T17" fmla="*/ 2147483646 h 3553"/>
                <a:gd name="T18" fmla="*/ 2147483646 w 1915"/>
                <a:gd name="T19" fmla="*/ 2147483646 h 3553"/>
                <a:gd name="T20" fmla="*/ 2147483646 w 1915"/>
                <a:gd name="T21" fmla="*/ 2147483646 h 3553"/>
                <a:gd name="T22" fmla="*/ 2147483646 w 1915"/>
                <a:gd name="T23" fmla="*/ 2147483646 h 3553"/>
                <a:gd name="T24" fmla="*/ 2147483646 w 1915"/>
                <a:gd name="T25" fmla="*/ 2147483646 h 3553"/>
                <a:gd name="T26" fmla="*/ 2147483646 w 1915"/>
                <a:gd name="T27" fmla="*/ 2147483646 h 3553"/>
                <a:gd name="T28" fmla="*/ 2147483646 w 1915"/>
                <a:gd name="T29" fmla="*/ 2147483646 h 3553"/>
                <a:gd name="T30" fmla="*/ 2147483646 w 1915"/>
                <a:gd name="T31" fmla="*/ 2147483646 h 3553"/>
                <a:gd name="T32" fmla="*/ 2147483646 w 1915"/>
                <a:gd name="T33" fmla="*/ 2147483646 h 3553"/>
                <a:gd name="T34" fmla="*/ 2147483646 w 1915"/>
                <a:gd name="T35" fmla="*/ 2147483646 h 3553"/>
                <a:gd name="T36" fmla="*/ 2147483646 w 1915"/>
                <a:gd name="T37" fmla="*/ 2147483646 h 3553"/>
                <a:gd name="T38" fmla="*/ 2147483646 w 1915"/>
                <a:gd name="T39" fmla="*/ 2147483646 h 3553"/>
                <a:gd name="T40" fmla="*/ 2147483646 w 1915"/>
                <a:gd name="T41" fmla="*/ 2147483646 h 3553"/>
                <a:gd name="T42" fmla="*/ 2147483646 w 1915"/>
                <a:gd name="T43" fmla="*/ 2147483646 h 3553"/>
                <a:gd name="T44" fmla="*/ 2147483646 w 1915"/>
                <a:gd name="T45" fmla="*/ 2147483646 h 3553"/>
                <a:gd name="T46" fmla="*/ 2147483646 w 1915"/>
                <a:gd name="T47" fmla="*/ 2147483646 h 3553"/>
                <a:gd name="T48" fmla="*/ 2147483646 w 1915"/>
                <a:gd name="T49" fmla="*/ 2147483646 h 3553"/>
                <a:gd name="T50" fmla="*/ 2147483646 w 1915"/>
                <a:gd name="T51" fmla="*/ 2147483646 h 3553"/>
                <a:gd name="T52" fmla="*/ 2147483646 w 1915"/>
                <a:gd name="T53" fmla="*/ 2147483646 h 3553"/>
                <a:gd name="T54" fmla="*/ 2147483646 w 1915"/>
                <a:gd name="T55" fmla="*/ 2147483646 h 3553"/>
                <a:gd name="T56" fmla="*/ 2147483646 w 1915"/>
                <a:gd name="T57" fmla="*/ 2147483646 h 3553"/>
                <a:gd name="T58" fmla="*/ 2147483646 w 1915"/>
                <a:gd name="T59" fmla="*/ 2147483646 h 3553"/>
                <a:gd name="T60" fmla="*/ 2147483646 w 1915"/>
                <a:gd name="T61" fmla="*/ 2147483646 h 3553"/>
                <a:gd name="T62" fmla="*/ 2147483646 w 1915"/>
                <a:gd name="T63" fmla="*/ 2147483646 h 3553"/>
                <a:gd name="T64" fmla="*/ 291724414 w 1915"/>
                <a:gd name="T65" fmla="*/ 2147483646 h 3553"/>
                <a:gd name="T66" fmla="*/ 2147483646 w 1915"/>
                <a:gd name="T67" fmla="*/ 2147483646 h 3553"/>
                <a:gd name="T68" fmla="*/ 2147483646 w 1915"/>
                <a:gd name="T69" fmla="*/ 2147483646 h 3553"/>
                <a:gd name="T70" fmla="*/ 2147483646 w 1915"/>
                <a:gd name="T71" fmla="*/ 2147483646 h 3553"/>
                <a:gd name="T72" fmla="*/ 2147483646 w 1915"/>
                <a:gd name="T73" fmla="*/ 2147483646 h 3553"/>
                <a:gd name="T74" fmla="*/ 2147483646 w 1915"/>
                <a:gd name="T75" fmla="*/ 2147483646 h 3553"/>
                <a:gd name="T76" fmla="*/ 2147483646 w 1915"/>
                <a:gd name="T77" fmla="*/ 2147483646 h 3553"/>
                <a:gd name="T78" fmla="*/ 2147483646 w 1915"/>
                <a:gd name="T79" fmla="*/ 2147483646 h 3553"/>
                <a:gd name="T80" fmla="*/ 2147483646 w 1915"/>
                <a:gd name="T81" fmla="*/ 2147483646 h 3553"/>
                <a:gd name="T82" fmla="*/ 2147483646 w 1915"/>
                <a:gd name="T83" fmla="*/ 2147483646 h 3553"/>
                <a:gd name="T84" fmla="*/ 2147483646 w 1915"/>
                <a:gd name="T85" fmla="*/ 2147483646 h 3553"/>
                <a:gd name="T86" fmla="*/ 2147483646 w 1915"/>
                <a:gd name="T87" fmla="*/ 2147483646 h 3553"/>
                <a:gd name="T88" fmla="*/ 2147483646 w 1915"/>
                <a:gd name="T89" fmla="*/ 2147483646 h 3553"/>
                <a:gd name="T90" fmla="*/ 2147483646 w 1915"/>
                <a:gd name="T91" fmla="*/ 2147483646 h 3553"/>
                <a:gd name="T92" fmla="*/ 2147483646 w 1915"/>
                <a:gd name="T93" fmla="*/ 2147483646 h 3553"/>
                <a:gd name="T94" fmla="*/ 2147483646 w 1915"/>
                <a:gd name="T95" fmla="*/ 2147483646 h 3553"/>
                <a:gd name="T96" fmla="*/ 2147483646 w 1915"/>
                <a:gd name="T97" fmla="*/ 2147483646 h 3553"/>
                <a:gd name="T98" fmla="*/ 2147483646 w 1915"/>
                <a:gd name="T99" fmla="*/ 145968581 h 3553"/>
                <a:gd name="T100" fmla="*/ 2147483646 w 1915"/>
                <a:gd name="T101" fmla="*/ 2147483646 h 3553"/>
                <a:gd name="T102" fmla="*/ 2147483646 w 1915"/>
                <a:gd name="T103" fmla="*/ 2147483646 h 3553"/>
                <a:gd name="T104" fmla="*/ 2147483646 w 1915"/>
                <a:gd name="T105" fmla="*/ 2147483646 h 3553"/>
                <a:gd name="T106" fmla="*/ 2147483646 w 1915"/>
                <a:gd name="T107" fmla="*/ 2147483646 h 3553"/>
                <a:gd name="T108" fmla="*/ 2147483646 w 1915"/>
                <a:gd name="T109" fmla="*/ 2147483646 h 35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15" h="3553">
                  <a:moveTo>
                    <a:pt x="1" y="1681"/>
                  </a:moveTo>
                  <a:lnTo>
                    <a:pt x="24" y="2252"/>
                  </a:lnTo>
                  <a:lnTo>
                    <a:pt x="25" y="2265"/>
                  </a:lnTo>
                  <a:lnTo>
                    <a:pt x="26" y="2277"/>
                  </a:lnTo>
                  <a:lnTo>
                    <a:pt x="28" y="2291"/>
                  </a:lnTo>
                  <a:lnTo>
                    <a:pt x="31" y="2303"/>
                  </a:lnTo>
                  <a:lnTo>
                    <a:pt x="35" y="2315"/>
                  </a:lnTo>
                  <a:lnTo>
                    <a:pt x="38" y="2327"/>
                  </a:lnTo>
                  <a:lnTo>
                    <a:pt x="43" y="2338"/>
                  </a:lnTo>
                  <a:lnTo>
                    <a:pt x="48" y="2350"/>
                  </a:lnTo>
                  <a:lnTo>
                    <a:pt x="54" y="2361"/>
                  </a:lnTo>
                  <a:lnTo>
                    <a:pt x="59" y="2371"/>
                  </a:lnTo>
                  <a:lnTo>
                    <a:pt x="66" y="2382"/>
                  </a:lnTo>
                  <a:lnTo>
                    <a:pt x="74" y="2392"/>
                  </a:lnTo>
                  <a:lnTo>
                    <a:pt x="80" y="2402"/>
                  </a:lnTo>
                  <a:lnTo>
                    <a:pt x="89" y="2411"/>
                  </a:lnTo>
                  <a:lnTo>
                    <a:pt x="97" y="2420"/>
                  </a:lnTo>
                  <a:lnTo>
                    <a:pt x="106" y="2429"/>
                  </a:lnTo>
                  <a:lnTo>
                    <a:pt x="114" y="2436"/>
                  </a:lnTo>
                  <a:lnTo>
                    <a:pt x="124" y="2444"/>
                  </a:lnTo>
                  <a:lnTo>
                    <a:pt x="134" y="2451"/>
                  </a:lnTo>
                  <a:lnTo>
                    <a:pt x="144" y="2457"/>
                  </a:lnTo>
                  <a:lnTo>
                    <a:pt x="155" y="2464"/>
                  </a:lnTo>
                  <a:lnTo>
                    <a:pt x="166" y="2469"/>
                  </a:lnTo>
                  <a:lnTo>
                    <a:pt x="177" y="2475"/>
                  </a:lnTo>
                  <a:lnTo>
                    <a:pt x="188" y="2479"/>
                  </a:lnTo>
                  <a:lnTo>
                    <a:pt x="200" y="2484"/>
                  </a:lnTo>
                  <a:lnTo>
                    <a:pt x="213" y="2487"/>
                  </a:lnTo>
                  <a:lnTo>
                    <a:pt x="225" y="2490"/>
                  </a:lnTo>
                  <a:lnTo>
                    <a:pt x="237" y="2492"/>
                  </a:lnTo>
                  <a:lnTo>
                    <a:pt x="249" y="2494"/>
                  </a:lnTo>
                  <a:lnTo>
                    <a:pt x="262" y="2495"/>
                  </a:lnTo>
                  <a:lnTo>
                    <a:pt x="275" y="2496"/>
                  </a:lnTo>
                  <a:lnTo>
                    <a:pt x="288" y="2496"/>
                  </a:lnTo>
                  <a:lnTo>
                    <a:pt x="386" y="2491"/>
                  </a:lnTo>
                  <a:lnTo>
                    <a:pt x="419" y="3310"/>
                  </a:lnTo>
                  <a:lnTo>
                    <a:pt x="420" y="3323"/>
                  </a:lnTo>
                  <a:lnTo>
                    <a:pt x="421" y="3336"/>
                  </a:lnTo>
                  <a:lnTo>
                    <a:pt x="423" y="3348"/>
                  </a:lnTo>
                  <a:lnTo>
                    <a:pt x="426" y="3360"/>
                  </a:lnTo>
                  <a:lnTo>
                    <a:pt x="430" y="3373"/>
                  </a:lnTo>
                  <a:lnTo>
                    <a:pt x="433" y="3385"/>
                  </a:lnTo>
                  <a:lnTo>
                    <a:pt x="439" y="3397"/>
                  </a:lnTo>
                  <a:lnTo>
                    <a:pt x="443" y="3408"/>
                  </a:lnTo>
                  <a:lnTo>
                    <a:pt x="449" y="3419"/>
                  </a:lnTo>
                  <a:lnTo>
                    <a:pt x="455" y="3430"/>
                  </a:lnTo>
                  <a:lnTo>
                    <a:pt x="462" y="3440"/>
                  </a:lnTo>
                  <a:lnTo>
                    <a:pt x="468" y="3450"/>
                  </a:lnTo>
                  <a:lnTo>
                    <a:pt x="476" y="3460"/>
                  </a:lnTo>
                  <a:lnTo>
                    <a:pt x="484" y="3470"/>
                  </a:lnTo>
                  <a:lnTo>
                    <a:pt x="493" y="3478"/>
                  </a:lnTo>
                  <a:lnTo>
                    <a:pt x="500" y="3486"/>
                  </a:lnTo>
                  <a:lnTo>
                    <a:pt x="510" y="3495"/>
                  </a:lnTo>
                  <a:lnTo>
                    <a:pt x="519" y="3502"/>
                  </a:lnTo>
                  <a:lnTo>
                    <a:pt x="529" y="3509"/>
                  </a:lnTo>
                  <a:lnTo>
                    <a:pt x="540" y="3516"/>
                  </a:lnTo>
                  <a:lnTo>
                    <a:pt x="550" y="3523"/>
                  </a:lnTo>
                  <a:lnTo>
                    <a:pt x="561" y="3528"/>
                  </a:lnTo>
                  <a:lnTo>
                    <a:pt x="572" y="3534"/>
                  </a:lnTo>
                  <a:lnTo>
                    <a:pt x="584" y="3538"/>
                  </a:lnTo>
                  <a:lnTo>
                    <a:pt x="595" y="3541"/>
                  </a:lnTo>
                  <a:lnTo>
                    <a:pt x="607" y="3546"/>
                  </a:lnTo>
                  <a:lnTo>
                    <a:pt x="619" y="3548"/>
                  </a:lnTo>
                  <a:lnTo>
                    <a:pt x="632" y="3550"/>
                  </a:lnTo>
                  <a:lnTo>
                    <a:pt x="645" y="3552"/>
                  </a:lnTo>
                  <a:lnTo>
                    <a:pt x="657" y="3553"/>
                  </a:lnTo>
                  <a:lnTo>
                    <a:pt x="670" y="3553"/>
                  </a:lnTo>
                  <a:lnTo>
                    <a:pt x="683" y="3553"/>
                  </a:lnTo>
                  <a:lnTo>
                    <a:pt x="1365" y="3526"/>
                  </a:lnTo>
                  <a:lnTo>
                    <a:pt x="1377" y="3525"/>
                  </a:lnTo>
                  <a:lnTo>
                    <a:pt x="1390" y="3524"/>
                  </a:lnTo>
                  <a:lnTo>
                    <a:pt x="1402" y="3521"/>
                  </a:lnTo>
                  <a:lnTo>
                    <a:pt x="1416" y="3518"/>
                  </a:lnTo>
                  <a:lnTo>
                    <a:pt x="1428" y="3515"/>
                  </a:lnTo>
                  <a:lnTo>
                    <a:pt x="1439" y="3512"/>
                  </a:lnTo>
                  <a:lnTo>
                    <a:pt x="1451" y="3507"/>
                  </a:lnTo>
                  <a:lnTo>
                    <a:pt x="1462" y="3502"/>
                  </a:lnTo>
                  <a:lnTo>
                    <a:pt x="1473" y="3496"/>
                  </a:lnTo>
                  <a:lnTo>
                    <a:pt x="1484" y="3491"/>
                  </a:lnTo>
                  <a:lnTo>
                    <a:pt x="1494" y="3484"/>
                  </a:lnTo>
                  <a:lnTo>
                    <a:pt x="1504" y="3476"/>
                  </a:lnTo>
                  <a:lnTo>
                    <a:pt x="1514" y="3469"/>
                  </a:lnTo>
                  <a:lnTo>
                    <a:pt x="1524" y="3461"/>
                  </a:lnTo>
                  <a:lnTo>
                    <a:pt x="1533" y="3453"/>
                  </a:lnTo>
                  <a:lnTo>
                    <a:pt x="1540" y="3444"/>
                  </a:lnTo>
                  <a:lnTo>
                    <a:pt x="1549" y="3434"/>
                  </a:lnTo>
                  <a:lnTo>
                    <a:pt x="1557" y="3426"/>
                  </a:lnTo>
                  <a:lnTo>
                    <a:pt x="1563" y="3416"/>
                  </a:lnTo>
                  <a:lnTo>
                    <a:pt x="1570" y="3405"/>
                  </a:lnTo>
                  <a:lnTo>
                    <a:pt x="1577" y="3395"/>
                  </a:lnTo>
                  <a:lnTo>
                    <a:pt x="1582" y="3384"/>
                  </a:lnTo>
                  <a:lnTo>
                    <a:pt x="1588" y="3373"/>
                  </a:lnTo>
                  <a:lnTo>
                    <a:pt x="1592" y="3360"/>
                  </a:lnTo>
                  <a:lnTo>
                    <a:pt x="1596" y="3349"/>
                  </a:lnTo>
                  <a:lnTo>
                    <a:pt x="1600" y="3337"/>
                  </a:lnTo>
                  <a:lnTo>
                    <a:pt x="1602" y="3325"/>
                  </a:lnTo>
                  <a:lnTo>
                    <a:pt x="1605" y="3313"/>
                  </a:lnTo>
                  <a:lnTo>
                    <a:pt x="1606" y="3300"/>
                  </a:lnTo>
                  <a:lnTo>
                    <a:pt x="1608" y="3288"/>
                  </a:lnTo>
                  <a:lnTo>
                    <a:pt x="1608" y="3274"/>
                  </a:lnTo>
                  <a:lnTo>
                    <a:pt x="1608" y="3261"/>
                  </a:lnTo>
                  <a:lnTo>
                    <a:pt x="1574" y="2438"/>
                  </a:lnTo>
                  <a:lnTo>
                    <a:pt x="1671" y="2434"/>
                  </a:lnTo>
                  <a:lnTo>
                    <a:pt x="1685" y="2434"/>
                  </a:lnTo>
                  <a:lnTo>
                    <a:pt x="1697" y="2432"/>
                  </a:lnTo>
                  <a:lnTo>
                    <a:pt x="1710" y="2430"/>
                  </a:lnTo>
                  <a:lnTo>
                    <a:pt x="1722" y="2427"/>
                  </a:lnTo>
                  <a:lnTo>
                    <a:pt x="1734" y="2424"/>
                  </a:lnTo>
                  <a:lnTo>
                    <a:pt x="1746" y="2420"/>
                  </a:lnTo>
                  <a:lnTo>
                    <a:pt x="1758" y="2415"/>
                  </a:lnTo>
                  <a:lnTo>
                    <a:pt x="1770" y="2411"/>
                  </a:lnTo>
                  <a:lnTo>
                    <a:pt x="1781" y="2405"/>
                  </a:lnTo>
                  <a:lnTo>
                    <a:pt x="1791" y="2399"/>
                  </a:lnTo>
                  <a:lnTo>
                    <a:pt x="1802" y="2392"/>
                  </a:lnTo>
                  <a:lnTo>
                    <a:pt x="1812" y="2386"/>
                  </a:lnTo>
                  <a:lnTo>
                    <a:pt x="1821" y="2378"/>
                  </a:lnTo>
                  <a:lnTo>
                    <a:pt x="1830" y="2370"/>
                  </a:lnTo>
                  <a:lnTo>
                    <a:pt x="1839" y="2361"/>
                  </a:lnTo>
                  <a:lnTo>
                    <a:pt x="1848" y="2352"/>
                  </a:lnTo>
                  <a:lnTo>
                    <a:pt x="1856" y="2344"/>
                  </a:lnTo>
                  <a:lnTo>
                    <a:pt x="1863" y="2334"/>
                  </a:lnTo>
                  <a:lnTo>
                    <a:pt x="1871" y="2324"/>
                  </a:lnTo>
                  <a:lnTo>
                    <a:pt x="1878" y="2314"/>
                  </a:lnTo>
                  <a:lnTo>
                    <a:pt x="1883" y="2303"/>
                  </a:lnTo>
                  <a:lnTo>
                    <a:pt x="1889" y="2292"/>
                  </a:lnTo>
                  <a:lnTo>
                    <a:pt x="1894" y="2281"/>
                  </a:lnTo>
                  <a:lnTo>
                    <a:pt x="1899" y="2270"/>
                  </a:lnTo>
                  <a:lnTo>
                    <a:pt x="1903" y="2258"/>
                  </a:lnTo>
                  <a:lnTo>
                    <a:pt x="1906" y="2247"/>
                  </a:lnTo>
                  <a:lnTo>
                    <a:pt x="1910" y="2233"/>
                  </a:lnTo>
                  <a:lnTo>
                    <a:pt x="1912" y="2221"/>
                  </a:lnTo>
                  <a:lnTo>
                    <a:pt x="1914" y="2209"/>
                  </a:lnTo>
                  <a:lnTo>
                    <a:pt x="1915" y="2196"/>
                  </a:lnTo>
                  <a:lnTo>
                    <a:pt x="1915" y="2184"/>
                  </a:lnTo>
                  <a:lnTo>
                    <a:pt x="1915" y="2170"/>
                  </a:lnTo>
                  <a:lnTo>
                    <a:pt x="1892" y="1604"/>
                  </a:lnTo>
                  <a:lnTo>
                    <a:pt x="1891" y="1590"/>
                  </a:lnTo>
                  <a:lnTo>
                    <a:pt x="1890" y="1578"/>
                  </a:lnTo>
                  <a:lnTo>
                    <a:pt x="1888" y="1565"/>
                  </a:lnTo>
                  <a:lnTo>
                    <a:pt x="1884" y="1553"/>
                  </a:lnTo>
                  <a:lnTo>
                    <a:pt x="1881" y="1541"/>
                  </a:lnTo>
                  <a:lnTo>
                    <a:pt x="1878" y="1529"/>
                  </a:lnTo>
                  <a:lnTo>
                    <a:pt x="1872" y="1518"/>
                  </a:lnTo>
                  <a:lnTo>
                    <a:pt x="1868" y="1505"/>
                  </a:lnTo>
                  <a:lnTo>
                    <a:pt x="1862" y="1494"/>
                  </a:lnTo>
                  <a:lnTo>
                    <a:pt x="1856" y="1484"/>
                  </a:lnTo>
                  <a:lnTo>
                    <a:pt x="1849" y="1473"/>
                  </a:lnTo>
                  <a:lnTo>
                    <a:pt x="1842" y="1464"/>
                  </a:lnTo>
                  <a:lnTo>
                    <a:pt x="1835" y="1454"/>
                  </a:lnTo>
                  <a:lnTo>
                    <a:pt x="1827" y="1445"/>
                  </a:lnTo>
                  <a:lnTo>
                    <a:pt x="1818" y="1436"/>
                  </a:lnTo>
                  <a:lnTo>
                    <a:pt x="1809" y="1427"/>
                  </a:lnTo>
                  <a:lnTo>
                    <a:pt x="1801" y="1419"/>
                  </a:lnTo>
                  <a:lnTo>
                    <a:pt x="1791" y="1412"/>
                  </a:lnTo>
                  <a:lnTo>
                    <a:pt x="1781" y="1404"/>
                  </a:lnTo>
                  <a:lnTo>
                    <a:pt x="1771" y="1397"/>
                  </a:lnTo>
                  <a:lnTo>
                    <a:pt x="1761" y="1392"/>
                  </a:lnTo>
                  <a:lnTo>
                    <a:pt x="1750" y="1386"/>
                  </a:lnTo>
                  <a:lnTo>
                    <a:pt x="1739" y="1381"/>
                  </a:lnTo>
                  <a:lnTo>
                    <a:pt x="1727" y="1376"/>
                  </a:lnTo>
                  <a:lnTo>
                    <a:pt x="1716" y="1372"/>
                  </a:lnTo>
                  <a:lnTo>
                    <a:pt x="1703" y="1369"/>
                  </a:lnTo>
                  <a:lnTo>
                    <a:pt x="1691" y="1365"/>
                  </a:lnTo>
                  <a:lnTo>
                    <a:pt x="1678" y="1363"/>
                  </a:lnTo>
                  <a:lnTo>
                    <a:pt x="1666" y="1361"/>
                  </a:lnTo>
                  <a:lnTo>
                    <a:pt x="1654" y="1360"/>
                  </a:lnTo>
                  <a:lnTo>
                    <a:pt x="1641" y="1360"/>
                  </a:lnTo>
                  <a:lnTo>
                    <a:pt x="1627" y="1360"/>
                  </a:lnTo>
                  <a:lnTo>
                    <a:pt x="243" y="1417"/>
                  </a:lnTo>
                  <a:lnTo>
                    <a:pt x="230" y="1417"/>
                  </a:lnTo>
                  <a:lnTo>
                    <a:pt x="217" y="1419"/>
                  </a:lnTo>
                  <a:lnTo>
                    <a:pt x="205" y="1422"/>
                  </a:lnTo>
                  <a:lnTo>
                    <a:pt x="192" y="1424"/>
                  </a:lnTo>
                  <a:lnTo>
                    <a:pt x="179" y="1427"/>
                  </a:lnTo>
                  <a:lnTo>
                    <a:pt x="167" y="1432"/>
                  </a:lnTo>
                  <a:lnTo>
                    <a:pt x="155" y="1436"/>
                  </a:lnTo>
                  <a:lnTo>
                    <a:pt x="144" y="1441"/>
                  </a:lnTo>
                  <a:lnTo>
                    <a:pt x="133" y="1447"/>
                  </a:lnTo>
                  <a:lnTo>
                    <a:pt x="122" y="1452"/>
                  </a:lnTo>
                  <a:lnTo>
                    <a:pt x="112" y="1459"/>
                  </a:lnTo>
                  <a:lnTo>
                    <a:pt x="102" y="1466"/>
                  </a:lnTo>
                  <a:lnTo>
                    <a:pt x="92" y="1473"/>
                  </a:lnTo>
                  <a:lnTo>
                    <a:pt x="83" y="1481"/>
                  </a:lnTo>
                  <a:lnTo>
                    <a:pt x="75" y="1490"/>
                  </a:lnTo>
                  <a:lnTo>
                    <a:pt x="66" y="1499"/>
                  </a:lnTo>
                  <a:lnTo>
                    <a:pt x="58" y="1508"/>
                  </a:lnTo>
                  <a:lnTo>
                    <a:pt x="50" y="1518"/>
                  </a:lnTo>
                  <a:lnTo>
                    <a:pt x="44" y="1527"/>
                  </a:lnTo>
                  <a:lnTo>
                    <a:pt x="37" y="1537"/>
                  </a:lnTo>
                  <a:lnTo>
                    <a:pt x="31" y="1548"/>
                  </a:lnTo>
                  <a:lnTo>
                    <a:pt x="25" y="1559"/>
                  </a:lnTo>
                  <a:lnTo>
                    <a:pt x="21" y="1570"/>
                  </a:lnTo>
                  <a:lnTo>
                    <a:pt x="16" y="1582"/>
                  </a:lnTo>
                  <a:lnTo>
                    <a:pt x="12" y="1594"/>
                  </a:lnTo>
                  <a:lnTo>
                    <a:pt x="8" y="1606"/>
                  </a:lnTo>
                  <a:lnTo>
                    <a:pt x="5" y="1618"/>
                  </a:lnTo>
                  <a:lnTo>
                    <a:pt x="3" y="1630"/>
                  </a:lnTo>
                  <a:lnTo>
                    <a:pt x="2" y="1642"/>
                  </a:lnTo>
                  <a:lnTo>
                    <a:pt x="1" y="1655"/>
                  </a:lnTo>
                  <a:lnTo>
                    <a:pt x="0" y="1668"/>
                  </a:lnTo>
                  <a:lnTo>
                    <a:pt x="1" y="1681"/>
                  </a:lnTo>
                  <a:close/>
                  <a:moveTo>
                    <a:pt x="1488" y="565"/>
                  </a:moveTo>
                  <a:lnTo>
                    <a:pt x="1490" y="594"/>
                  </a:lnTo>
                  <a:lnTo>
                    <a:pt x="1488" y="625"/>
                  </a:lnTo>
                  <a:lnTo>
                    <a:pt x="1486" y="654"/>
                  </a:lnTo>
                  <a:lnTo>
                    <a:pt x="1482" y="684"/>
                  </a:lnTo>
                  <a:lnTo>
                    <a:pt x="1476" y="712"/>
                  </a:lnTo>
                  <a:lnTo>
                    <a:pt x="1470" y="740"/>
                  </a:lnTo>
                  <a:lnTo>
                    <a:pt x="1462" y="769"/>
                  </a:lnTo>
                  <a:lnTo>
                    <a:pt x="1452" y="795"/>
                  </a:lnTo>
                  <a:lnTo>
                    <a:pt x="1441" y="822"/>
                  </a:lnTo>
                  <a:lnTo>
                    <a:pt x="1429" y="848"/>
                  </a:lnTo>
                  <a:lnTo>
                    <a:pt x="1417" y="873"/>
                  </a:lnTo>
                  <a:lnTo>
                    <a:pt x="1402" y="898"/>
                  </a:lnTo>
                  <a:lnTo>
                    <a:pt x="1387" y="921"/>
                  </a:lnTo>
                  <a:lnTo>
                    <a:pt x="1370" y="944"/>
                  </a:lnTo>
                  <a:lnTo>
                    <a:pt x="1353" y="966"/>
                  </a:lnTo>
                  <a:lnTo>
                    <a:pt x="1334" y="987"/>
                  </a:lnTo>
                  <a:lnTo>
                    <a:pt x="1314" y="1008"/>
                  </a:lnTo>
                  <a:lnTo>
                    <a:pt x="1293" y="1027"/>
                  </a:lnTo>
                  <a:lnTo>
                    <a:pt x="1272" y="1046"/>
                  </a:lnTo>
                  <a:lnTo>
                    <a:pt x="1249" y="1063"/>
                  </a:lnTo>
                  <a:lnTo>
                    <a:pt x="1226" y="1080"/>
                  </a:lnTo>
                  <a:lnTo>
                    <a:pt x="1203" y="1094"/>
                  </a:lnTo>
                  <a:lnTo>
                    <a:pt x="1177" y="1108"/>
                  </a:lnTo>
                  <a:lnTo>
                    <a:pt x="1152" y="1122"/>
                  </a:lnTo>
                  <a:lnTo>
                    <a:pt x="1126" y="1133"/>
                  </a:lnTo>
                  <a:lnTo>
                    <a:pt x="1099" y="1144"/>
                  </a:lnTo>
                  <a:lnTo>
                    <a:pt x="1072" y="1153"/>
                  </a:lnTo>
                  <a:lnTo>
                    <a:pt x="1043" y="1160"/>
                  </a:lnTo>
                  <a:lnTo>
                    <a:pt x="1014" y="1167"/>
                  </a:lnTo>
                  <a:lnTo>
                    <a:pt x="984" y="1171"/>
                  </a:lnTo>
                  <a:lnTo>
                    <a:pt x="955" y="1175"/>
                  </a:lnTo>
                  <a:lnTo>
                    <a:pt x="925" y="1177"/>
                  </a:lnTo>
                  <a:lnTo>
                    <a:pt x="895" y="1178"/>
                  </a:lnTo>
                  <a:lnTo>
                    <a:pt x="864" y="1177"/>
                  </a:lnTo>
                  <a:lnTo>
                    <a:pt x="836" y="1173"/>
                  </a:lnTo>
                  <a:lnTo>
                    <a:pt x="806" y="1170"/>
                  </a:lnTo>
                  <a:lnTo>
                    <a:pt x="777" y="1165"/>
                  </a:lnTo>
                  <a:lnTo>
                    <a:pt x="748" y="1158"/>
                  </a:lnTo>
                  <a:lnTo>
                    <a:pt x="721" y="1149"/>
                  </a:lnTo>
                  <a:lnTo>
                    <a:pt x="694" y="1140"/>
                  </a:lnTo>
                  <a:lnTo>
                    <a:pt x="668" y="1129"/>
                  </a:lnTo>
                  <a:lnTo>
                    <a:pt x="641" y="1117"/>
                  </a:lnTo>
                  <a:lnTo>
                    <a:pt x="616" y="1104"/>
                  </a:lnTo>
                  <a:lnTo>
                    <a:pt x="592" y="1090"/>
                  </a:lnTo>
                  <a:lnTo>
                    <a:pt x="569" y="1074"/>
                  </a:lnTo>
                  <a:lnTo>
                    <a:pt x="546" y="1058"/>
                  </a:lnTo>
                  <a:lnTo>
                    <a:pt x="523" y="1040"/>
                  </a:lnTo>
                  <a:lnTo>
                    <a:pt x="501" y="1021"/>
                  </a:lnTo>
                  <a:lnTo>
                    <a:pt x="482" y="1003"/>
                  </a:lnTo>
                  <a:lnTo>
                    <a:pt x="462" y="982"/>
                  </a:lnTo>
                  <a:lnTo>
                    <a:pt x="444" y="960"/>
                  </a:lnTo>
                  <a:lnTo>
                    <a:pt x="426" y="937"/>
                  </a:lnTo>
                  <a:lnTo>
                    <a:pt x="410" y="914"/>
                  </a:lnTo>
                  <a:lnTo>
                    <a:pt x="396" y="890"/>
                  </a:lnTo>
                  <a:lnTo>
                    <a:pt x="381" y="866"/>
                  </a:lnTo>
                  <a:lnTo>
                    <a:pt x="368" y="840"/>
                  </a:lnTo>
                  <a:lnTo>
                    <a:pt x="357" y="814"/>
                  </a:lnTo>
                  <a:lnTo>
                    <a:pt x="346" y="786"/>
                  </a:lnTo>
                  <a:lnTo>
                    <a:pt x="337" y="759"/>
                  </a:lnTo>
                  <a:lnTo>
                    <a:pt x="329" y="731"/>
                  </a:lnTo>
                  <a:lnTo>
                    <a:pt x="323" y="703"/>
                  </a:lnTo>
                  <a:lnTo>
                    <a:pt x="318" y="673"/>
                  </a:lnTo>
                  <a:lnTo>
                    <a:pt x="315" y="643"/>
                  </a:lnTo>
                  <a:lnTo>
                    <a:pt x="313" y="613"/>
                  </a:lnTo>
                  <a:lnTo>
                    <a:pt x="312" y="582"/>
                  </a:lnTo>
                  <a:lnTo>
                    <a:pt x="313" y="553"/>
                  </a:lnTo>
                  <a:lnTo>
                    <a:pt x="316" y="523"/>
                  </a:lnTo>
                  <a:lnTo>
                    <a:pt x="319" y="494"/>
                  </a:lnTo>
                  <a:lnTo>
                    <a:pt x="325" y="465"/>
                  </a:lnTo>
                  <a:lnTo>
                    <a:pt x="332" y="437"/>
                  </a:lnTo>
                  <a:lnTo>
                    <a:pt x="340" y="409"/>
                  </a:lnTo>
                  <a:lnTo>
                    <a:pt x="349" y="382"/>
                  </a:lnTo>
                  <a:lnTo>
                    <a:pt x="360" y="355"/>
                  </a:lnTo>
                  <a:lnTo>
                    <a:pt x="372" y="330"/>
                  </a:lnTo>
                  <a:lnTo>
                    <a:pt x="386" y="304"/>
                  </a:lnTo>
                  <a:lnTo>
                    <a:pt x="400" y="280"/>
                  </a:lnTo>
                  <a:lnTo>
                    <a:pt x="415" y="256"/>
                  </a:lnTo>
                  <a:lnTo>
                    <a:pt x="432" y="233"/>
                  </a:lnTo>
                  <a:lnTo>
                    <a:pt x="450" y="211"/>
                  </a:lnTo>
                  <a:lnTo>
                    <a:pt x="468" y="190"/>
                  </a:lnTo>
                  <a:lnTo>
                    <a:pt x="487" y="170"/>
                  </a:lnTo>
                  <a:lnTo>
                    <a:pt x="508" y="150"/>
                  </a:lnTo>
                  <a:lnTo>
                    <a:pt x="530" y="131"/>
                  </a:lnTo>
                  <a:lnTo>
                    <a:pt x="552" y="115"/>
                  </a:lnTo>
                  <a:lnTo>
                    <a:pt x="575" y="98"/>
                  </a:lnTo>
                  <a:lnTo>
                    <a:pt x="600" y="83"/>
                  </a:lnTo>
                  <a:lnTo>
                    <a:pt x="624" y="69"/>
                  </a:lnTo>
                  <a:lnTo>
                    <a:pt x="649" y="56"/>
                  </a:lnTo>
                  <a:lnTo>
                    <a:pt x="676" y="44"/>
                  </a:lnTo>
                  <a:lnTo>
                    <a:pt x="703" y="34"/>
                  </a:lnTo>
                  <a:lnTo>
                    <a:pt x="731" y="25"/>
                  </a:lnTo>
                  <a:lnTo>
                    <a:pt x="758" y="18"/>
                  </a:lnTo>
                  <a:lnTo>
                    <a:pt x="787" y="11"/>
                  </a:lnTo>
                  <a:lnTo>
                    <a:pt x="817" y="6"/>
                  </a:lnTo>
                  <a:lnTo>
                    <a:pt x="847" y="2"/>
                  </a:lnTo>
                  <a:lnTo>
                    <a:pt x="876" y="0"/>
                  </a:lnTo>
                  <a:lnTo>
                    <a:pt x="907" y="0"/>
                  </a:lnTo>
                  <a:lnTo>
                    <a:pt x="937" y="1"/>
                  </a:lnTo>
                  <a:lnTo>
                    <a:pt x="967" y="3"/>
                  </a:lnTo>
                  <a:lnTo>
                    <a:pt x="995" y="8"/>
                  </a:lnTo>
                  <a:lnTo>
                    <a:pt x="1024" y="13"/>
                  </a:lnTo>
                  <a:lnTo>
                    <a:pt x="1053" y="20"/>
                  </a:lnTo>
                  <a:lnTo>
                    <a:pt x="1080" y="28"/>
                  </a:lnTo>
                  <a:lnTo>
                    <a:pt x="1108" y="37"/>
                  </a:lnTo>
                  <a:lnTo>
                    <a:pt x="1134" y="49"/>
                  </a:lnTo>
                  <a:lnTo>
                    <a:pt x="1160" y="60"/>
                  </a:lnTo>
                  <a:lnTo>
                    <a:pt x="1185" y="73"/>
                  </a:lnTo>
                  <a:lnTo>
                    <a:pt x="1209" y="87"/>
                  </a:lnTo>
                  <a:lnTo>
                    <a:pt x="1234" y="103"/>
                  </a:lnTo>
                  <a:lnTo>
                    <a:pt x="1256" y="119"/>
                  </a:lnTo>
                  <a:lnTo>
                    <a:pt x="1279" y="137"/>
                  </a:lnTo>
                  <a:lnTo>
                    <a:pt x="1300" y="156"/>
                  </a:lnTo>
                  <a:lnTo>
                    <a:pt x="1320" y="175"/>
                  </a:lnTo>
                  <a:lnTo>
                    <a:pt x="1340" y="196"/>
                  </a:lnTo>
                  <a:lnTo>
                    <a:pt x="1357" y="217"/>
                  </a:lnTo>
                  <a:lnTo>
                    <a:pt x="1375" y="239"/>
                  </a:lnTo>
                  <a:lnTo>
                    <a:pt x="1391" y="262"/>
                  </a:lnTo>
                  <a:lnTo>
                    <a:pt x="1407" y="287"/>
                  </a:lnTo>
                  <a:lnTo>
                    <a:pt x="1420" y="312"/>
                  </a:lnTo>
                  <a:lnTo>
                    <a:pt x="1433" y="337"/>
                  </a:lnTo>
                  <a:lnTo>
                    <a:pt x="1444" y="364"/>
                  </a:lnTo>
                  <a:lnTo>
                    <a:pt x="1455" y="390"/>
                  </a:lnTo>
                  <a:lnTo>
                    <a:pt x="1464" y="418"/>
                  </a:lnTo>
                  <a:lnTo>
                    <a:pt x="1472" y="447"/>
                  </a:lnTo>
                  <a:lnTo>
                    <a:pt x="1478" y="475"/>
                  </a:lnTo>
                  <a:lnTo>
                    <a:pt x="1483" y="504"/>
                  </a:lnTo>
                  <a:lnTo>
                    <a:pt x="1487" y="534"/>
                  </a:lnTo>
                  <a:lnTo>
                    <a:pt x="1488" y="56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6" name="Freeform 15"/>
            <p:cNvSpPr>
              <a:spLocks noEditPoints="1"/>
            </p:cNvSpPr>
            <p:nvPr/>
          </p:nvSpPr>
          <p:spPr bwMode="auto">
            <a:xfrm>
              <a:off x="5924030" y="476918"/>
              <a:ext cx="331077" cy="326461"/>
            </a:xfrm>
            <a:custGeom>
              <a:avLst/>
              <a:gdLst>
                <a:gd name="T0" fmla="*/ 2147483646 w 3014"/>
                <a:gd name="T1" fmla="*/ 2147483646 h 2970"/>
                <a:gd name="T2" fmla="*/ 2147483646 w 3014"/>
                <a:gd name="T3" fmla="*/ 2147483646 h 2970"/>
                <a:gd name="T4" fmla="*/ 2147483646 w 3014"/>
                <a:gd name="T5" fmla="*/ 2147483646 h 2970"/>
                <a:gd name="T6" fmla="*/ 2147483646 w 3014"/>
                <a:gd name="T7" fmla="*/ 2147483646 h 2970"/>
                <a:gd name="T8" fmla="*/ 2147483646 w 3014"/>
                <a:gd name="T9" fmla="*/ 2147483646 h 2970"/>
                <a:gd name="T10" fmla="*/ 2147483646 w 3014"/>
                <a:gd name="T11" fmla="*/ 2147483646 h 2970"/>
                <a:gd name="T12" fmla="*/ 2147483646 w 3014"/>
                <a:gd name="T13" fmla="*/ 2147483646 h 2970"/>
                <a:gd name="T14" fmla="*/ 873462193 w 3014"/>
                <a:gd name="T15" fmla="*/ 2147483646 h 2970"/>
                <a:gd name="T16" fmla="*/ 145796249 w 3014"/>
                <a:gd name="T17" fmla="*/ 2147483646 h 2970"/>
                <a:gd name="T18" fmla="*/ 2147483646 w 3014"/>
                <a:gd name="T19" fmla="*/ 2147483646 h 2970"/>
                <a:gd name="T20" fmla="*/ 2147483646 w 3014"/>
                <a:gd name="T21" fmla="*/ 2147483646 h 2970"/>
                <a:gd name="T22" fmla="*/ 2147483646 w 3014"/>
                <a:gd name="T23" fmla="*/ 2147483646 h 2970"/>
                <a:gd name="T24" fmla="*/ 2147483646 w 3014"/>
                <a:gd name="T25" fmla="*/ 2147483646 h 2970"/>
                <a:gd name="T26" fmla="*/ 2147483646 w 3014"/>
                <a:gd name="T27" fmla="*/ 2147483646 h 2970"/>
                <a:gd name="T28" fmla="*/ 2147483646 w 3014"/>
                <a:gd name="T29" fmla="*/ 2147483646 h 2970"/>
                <a:gd name="T30" fmla="*/ 2147483646 w 3014"/>
                <a:gd name="T31" fmla="*/ 2147483646 h 2970"/>
                <a:gd name="T32" fmla="*/ 2147483646 w 3014"/>
                <a:gd name="T33" fmla="*/ 2147483646 h 2970"/>
                <a:gd name="T34" fmla="*/ 2147483646 w 3014"/>
                <a:gd name="T35" fmla="*/ 2147483646 h 2970"/>
                <a:gd name="T36" fmla="*/ 2147483646 w 3014"/>
                <a:gd name="T37" fmla="*/ 2147483646 h 2970"/>
                <a:gd name="T38" fmla="*/ 2147483646 w 3014"/>
                <a:gd name="T39" fmla="*/ 2147483646 h 2970"/>
                <a:gd name="T40" fmla="*/ 2147483646 w 3014"/>
                <a:gd name="T41" fmla="*/ 2147483646 h 2970"/>
                <a:gd name="T42" fmla="*/ 2147483646 w 3014"/>
                <a:gd name="T43" fmla="*/ 2147483646 h 2970"/>
                <a:gd name="T44" fmla="*/ 2147483646 w 3014"/>
                <a:gd name="T45" fmla="*/ 2147483646 h 2970"/>
                <a:gd name="T46" fmla="*/ 2147483646 w 3014"/>
                <a:gd name="T47" fmla="*/ 2147483646 h 2970"/>
                <a:gd name="T48" fmla="*/ 2147483646 w 3014"/>
                <a:gd name="T49" fmla="*/ 2147483646 h 2970"/>
                <a:gd name="T50" fmla="*/ 2147483646 w 3014"/>
                <a:gd name="T51" fmla="*/ 2147483646 h 2970"/>
                <a:gd name="T52" fmla="*/ 2147483646 w 3014"/>
                <a:gd name="T53" fmla="*/ 2147483646 h 2970"/>
                <a:gd name="T54" fmla="*/ 2147483646 w 3014"/>
                <a:gd name="T55" fmla="*/ 2147483646 h 2970"/>
                <a:gd name="T56" fmla="*/ 2147483646 w 3014"/>
                <a:gd name="T57" fmla="*/ 2147483646 h 2970"/>
                <a:gd name="T58" fmla="*/ 2147483646 w 3014"/>
                <a:gd name="T59" fmla="*/ 2147483646 h 2970"/>
                <a:gd name="T60" fmla="*/ 2147483646 w 3014"/>
                <a:gd name="T61" fmla="*/ 2147483646 h 2970"/>
                <a:gd name="T62" fmla="*/ 2147483646 w 3014"/>
                <a:gd name="T63" fmla="*/ 2147483646 h 2970"/>
                <a:gd name="T64" fmla="*/ 2147483646 w 3014"/>
                <a:gd name="T65" fmla="*/ 2147483646 h 2970"/>
                <a:gd name="T66" fmla="*/ 2147483646 w 3014"/>
                <a:gd name="T67" fmla="*/ 2147483646 h 2970"/>
                <a:gd name="T68" fmla="*/ 2147483646 w 3014"/>
                <a:gd name="T69" fmla="*/ 2147483646 h 2970"/>
                <a:gd name="T70" fmla="*/ 2147483646 w 3014"/>
                <a:gd name="T71" fmla="*/ 2147483646 h 2970"/>
                <a:gd name="T72" fmla="*/ 2147483646 w 3014"/>
                <a:gd name="T73" fmla="*/ 2147483646 h 2970"/>
                <a:gd name="T74" fmla="*/ 2147483646 w 3014"/>
                <a:gd name="T75" fmla="*/ 2147483646 h 2970"/>
                <a:gd name="T76" fmla="*/ 2147483646 w 3014"/>
                <a:gd name="T77" fmla="*/ 2147483646 h 2970"/>
                <a:gd name="T78" fmla="*/ 2147483646 w 3014"/>
                <a:gd name="T79" fmla="*/ 2147483646 h 2970"/>
                <a:gd name="T80" fmla="*/ 2147483646 w 3014"/>
                <a:gd name="T81" fmla="*/ 2147483646 h 2970"/>
                <a:gd name="T82" fmla="*/ 2147483646 w 3014"/>
                <a:gd name="T83" fmla="*/ 2147483646 h 2970"/>
                <a:gd name="T84" fmla="*/ 2147483646 w 3014"/>
                <a:gd name="T85" fmla="*/ 2147483646 h 2970"/>
                <a:gd name="T86" fmla="*/ 2147483646 w 3014"/>
                <a:gd name="T87" fmla="*/ 2147483646 h 2970"/>
                <a:gd name="T88" fmla="*/ 2147483646 w 3014"/>
                <a:gd name="T89" fmla="*/ 2147483646 h 2970"/>
                <a:gd name="T90" fmla="*/ 2147483646 w 3014"/>
                <a:gd name="T91" fmla="*/ 2147483646 h 2970"/>
                <a:gd name="T92" fmla="*/ 2147483646 w 3014"/>
                <a:gd name="T93" fmla="*/ 0 h 2970"/>
                <a:gd name="T94" fmla="*/ 2147483646 w 3014"/>
                <a:gd name="T95" fmla="*/ 2147483646 h 2970"/>
                <a:gd name="T96" fmla="*/ 2147483646 w 3014"/>
                <a:gd name="T97" fmla="*/ 2147483646 h 2970"/>
                <a:gd name="T98" fmla="*/ 2147483646 w 3014"/>
                <a:gd name="T99" fmla="*/ 2147483646 h 2970"/>
                <a:gd name="T100" fmla="*/ 2147483646 w 3014"/>
                <a:gd name="T101" fmla="*/ 2147483646 h 2970"/>
                <a:gd name="T102" fmla="*/ 2147483646 w 3014"/>
                <a:gd name="T103" fmla="*/ 2147483646 h 2970"/>
                <a:gd name="T104" fmla="*/ 2147483646 w 3014"/>
                <a:gd name="T105" fmla="*/ 2147483646 h 2970"/>
                <a:gd name="T106" fmla="*/ 2147483646 w 3014"/>
                <a:gd name="T107" fmla="*/ 2147483646 h 2970"/>
                <a:gd name="T108" fmla="*/ 2147483646 w 3014"/>
                <a:gd name="T109" fmla="*/ 2147483646 h 29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14" h="2970">
                  <a:moveTo>
                    <a:pt x="1012" y="646"/>
                  </a:moveTo>
                  <a:lnTo>
                    <a:pt x="601" y="1044"/>
                  </a:lnTo>
                  <a:lnTo>
                    <a:pt x="592" y="1054"/>
                  </a:lnTo>
                  <a:lnTo>
                    <a:pt x="584" y="1063"/>
                  </a:lnTo>
                  <a:lnTo>
                    <a:pt x="576" y="1074"/>
                  </a:lnTo>
                  <a:lnTo>
                    <a:pt x="568" y="1084"/>
                  </a:lnTo>
                  <a:lnTo>
                    <a:pt x="562" y="1094"/>
                  </a:lnTo>
                  <a:lnTo>
                    <a:pt x="556" y="1105"/>
                  </a:lnTo>
                  <a:lnTo>
                    <a:pt x="551" y="1116"/>
                  </a:lnTo>
                  <a:lnTo>
                    <a:pt x="545" y="1128"/>
                  </a:lnTo>
                  <a:lnTo>
                    <a:pt x="541" y="1139"/>
                  </a:lnTo>
                  <a:lnTo>
                    <a:pt x="536" y="1151"/>
                  </a:lnTo>
                  <a:lnTo>
                    <a:pt x="533" y="1162"/>
                  </a:lnTo>
                  <a:lnTo>
                    <a:pt x="531" y="1174"/>
                  </a:lnTo>
                  <a:lnTo>
                    <a:pt x="528" y="1186"/>
                  </a:lnTo>
                  <a:lnTo>
                    <a:pt x="526" y="1198"/>
                  </a:lnTo>
                  <a:lnTo>
                    <a:pt x="525" y="1210"/>
                  </a:lnTo>
                  <a:lnTo>
                    <a:pt x="525" y="1223"/>
                  </a:lnTo>
                  <a:lnTo>
                    <a:pt x="525" y="1235"/>
                  </a:lnTo>
                  <a:lnTo>
                    <a:pt x="526" y="1247"/>
                  </a:lnTo>
                  <a:lnTo>
                    <a:pt x="527" y="1259"/>
                  </a:lnTo>
                  <a:lnTo>
                    <a:pt x="530" y="1271"/>
                  </a:lnTo>
                  <a:lnTo>
                    <a:pt x="532" y="1283"/>
                  </a:lnTo>
                  <a:lnTo>
                    <a:pt x="534" y="1295"/>
                  </a:lnTo>
                  <a:lnTo>
                    <a:pt x="538" y="1308"/>
                  </a:lnTo>
                  <a:lnTo>
                    <a:pt x="542" y="1319"/>
                  </a:lnTo>
                  <a:lnTo>
                    <a:pt x="547" y="1330"/>
                  </a:lnTo>
                  <a:lnTo>
                    <a:pt x="553" y="1342"/>
                  </a:lnTo>
                  <a:lnTo>
                    <a:pt x="558" y="1353"/>
                  </a:lnTo>
                  <a:lnTo>
                    <a:pt x="565" y="1363"/>
                  </a:lnTo>
                  <a:lnTo>
                    <a:pt x="571" y="1374"/>
                  </a:lnTo>
                  <a:lnTo>
                    <a:pt x="579" y="1384"/>
                  </a:lnTo>
                  <a:lnTo>
                    <a:pt x="588" y="1394"/>
                  </a:lnTo>
                  <a:lnTo>
                    <a:pt x="597" y="1403"/>
                  </a:lnTo>
                  <a:lnTo>
                    <a:pt x="664" y="1473"/>
                  </a:lnTo>
                  <a:lnTo>
                    <a:pt x="77" y="2044"/>
                  </a:lnTo>
                  <a:lnTo>
                    <a:pt x="68" y="2054"/>
                  </a:lnTo>
                  <a:lnTo>
                    <a:pt x="60" y="2063"/>
                  </a:lnTo>
                  <a:lnTo>
                    <a:pt x="51" y="2073"/>
                  </a:lnTo>
                  <a:lnTo>
                    <a:pt x="44" y="2084"/>
                  </a:lnTo>
                  <a:lnTo>
                    <a:pt x="38" y="2094"/>
                  </a:lnTo>
                  <a:lnTo>
                    <a:pt x="31" y="2105"/>
                  </a:lnTo>
                  <a:lnTo>
                    <a:pt x="26" y="2116"/>
                  </a:lnTo>
                  <a:lnTo>
                    <a:pt x="20" y="2128"/>
                  </a:lnTo>
                  <a:lnTo>
                    <a:pt x="16" y="2139"/>
                  </a:lnTo>
                  <a:lnTo>
                    <a:pt x="11" y="2151"/>
                  </a:lnTo>
                  <a:lnTo>
                    <a:pt x="8" y="2162"/>
                  </a:lnTo>
                  <a:lnTo>
                    <a:pt x="6" y="2174"/>
                  </a:lnTo>
                  <a:lnTo>
                    <a:pt x="4" y="2187"/>
                  </a:lnTo>
                  <a:lnTo>
                    <a:pt x="1" y="2199"/>
                  </a:lnTo>
                  <a:lnTo>
                    <a:pt x="0" y="2211"/>
                  </a:lnTo>
                  <a:lnTo>
                    <a:pt x="0" y="2223"/>
                  </a:lnTo>
                  <a:lnTo>
                    <a:pt x="0" y="2235"/>
                  </a:lnTo>
                  <a:lnTo>
                    <a:pt x="1" y="2247"/>
                  </a:lnTo>
                  <a:lnTo>
                    <a:pt x="2" y="2259"/>
                  </a:lnTo>
                  <a:lnTo>
                    <a:pt x="5" y="2271"/>
                  </a:lnTo>
                  <a:lnTo>
                    <a:pt x="7" y="2284"/>
                  </a:lnTo>
                  <a:lnTo>
                    <a:pt x="10" y="2296"/>
                  </a:lnTo>
                  <a:lnTo>
                    <a:pt x="13" y="2308"/>
                  </a:lnTo>
                  <a:lnTo>
                    <a:pt x="18" y="2319"/>
                  </a:lnTo>
                  <a:lnTo>
                    <a:pt x="22" y="2330"/>
                  </a:lnTo>
                  <a:lnTo>
                    <a:pt x="28" y="2342"/>
                  </a:lnTo>
                  <a:lnTo>
                    <a:pt x="33" y="2353"/>
                  </a:lnTo>
                  <a:lnTo>
                    <a:pt x="40" y="2363"/>
                  </a:lnTo>
                  <a:lnTo>
                    <a:pt x="47" y="2374"/>
                  </a:lnTo>
                  <a:lnTo>
                    <a:pt x="54" y="2384"/>
                  </a:lnTo>
                  <a:lnTo>
                    <a:pt x="63" y="2394"/>
                  </a:lnTo>
                  <a:lnTo>
                    <a:pt x="72" y="2404"/>
                  </a:lnTo>
                  <a:lnTo>
                    <a:pt x="547" y="2892"/>
                  </a:lnTo>
                  <a:lnTo>
                    <a:pt x="556" y="2902"/>
                  </a:lnTo>
                  <a:lnTo>
                    <a:pt x="566" y="2910"/>
                  </a:lnTo>
                  <a:lnTo>
                    <a:pt x="576" y="2919"/>
                  </a:lnTo>
                  <a:lnTo>
                    <a:pt x="587" y="2925"/>
                  </a:lnTo>
                  <a:lnTo>
                    <a:pt x="597" y="2932"/>
                  </a:lnTo>
                  <a:lnTo>
                    <a:pt x="608" y="2939"/>
                  </a:lnTo>
                  <a:lnTo>
                    <a:pt x="619" y="2944"/>
                  </a:lnTo>
                  <a:lnTo>
                    <a:pt x="630" y="2950"/>
                  </a:lnTo>
                  <a:lnTo>
                    <a:pt x="642" y="2954"/>
                  </a:lnTo>
                  <a:lnTo>
                    <a:pt x="653" y="2957"/>
                  </a:lnTo>
                  <a:lnTo>
                    <a:pt x="665" y="2961"/>
                  </a:lnTo>
                  <a:lnTo>
                    <a:pt x="677" y="2964"/>
                  </a:lnTo>
                  <a:lnTo>
                    <a:pt x="689" y="2966"/>
                  </a:lnTo>
                  <a:lnTo>
                    <a:pt x="702" y="2967"/>
                  </a:lnTo>
                  <a:lnTo>
                    <a:pt x="714" y="2968"/>
                  </a:lnTo>
                  <a:lnTo>
                    <a:pt x="726" y="2970"/>
                  </a:lnTo>
                  <a:lnTo>
                    <a:pt x="738" y="2970"/>
                  </a:lnTo>
                  <a:lnTo>
                    <a:pt x="750" y="2968"/>
                  </a:lnTo>
                  <a:lnTo>
                    <a:pt x="762" y="2967"/>
                  </a:lnTo>
                  <a:lnTo>
                    <a:pt x="774" y="2965"/>
                  </a:lnTo>
                  <a:lnTo>
                    <a:pt x="787" y="2963"/>
                  </a:lnTo>
                  <a:lnTo>
                    <a:pt x="799" y="2960"/>
                  </a:lnTo>
                  <a:lnTo>
                    <a:pt x="810" y="2956"/>
                  </a:lnTo>
                  <a:lnTo>
                    <a:pt x="822" y="2952"/>
                  </a:lnTo>
                  <a:lnTo>
                    <a:pt x="833" y="2948"/>
                  </a:lnTo>
                  <a:lnTo>
                    <a:pt x="844" y="2942"/>
                  </a:lnTo>
                  <a:lnTo>
                    <a:pt x="855" y="2936"/>
                  </a:lnTo>
                  <a:lnTo>
                    <a:pt x="866" y="2930"/>
                  </a:lnTo>
                  <a:lnTo>
                    <a:pt x="877" y="2922"/>
                  </a:lnTo>
                  <a:lnTo>
                    <a:pt x="887" y="2914"/>
                  </a:lnTo>
                  <a:lnTo>
                    <a:pt x="897" y="2907"/>
                  </a:lnTo>
                  <a:lnTo>
                    <a:pt x="907" y="2898"/>
                  </a:lnTo>
                  <a:lnTo>
                    <a:pt x="1497" y="2323"/>
                  </a:lnTo>
                  <a:lnTo>
                    <a:pt x="1565" y="2394"/>
                  </a:lnTo>
                  <a:lnTo>
                    <a:pt x="1574" y="2403"/>
                  </a:lnTo>
                  <a:lnTo>
                    <a:pt x="1584" y="2412"/>
                  </a:lnTo>
                  <a:lnTo>
                    <a:pt x="1594" y="2419"/>
                  </a:lnTo>
                  <a:lnTo>
                    <a:pt x="1604" y="2427"/>
                  </a:lnTo>
                  <a:lnTo>
                    <a:pt x="1615" y="2434"/>
                  </a:lnTo>
                  <a:lnTo>
                    <a:pt x="1626" y="2439"/>
                  </a:lnTo>
                  <a:lnTo>
                    <a:pt x="1637" y="2446"/>
                  </a:lnTo>
                  <a:lnTo>
                    <a:pt x="1648" y="2450"/>
                  </a:lnTo>
                  <a:lnTo>
                    <a:pt x="1660" y="2455"/>
                  </a:lnTo>
                  <a:lnTo>
                    <a:pt x="1671" y="2459"/>
                  </a:lnTo>
                  <a:lnTo>
                    <a:pt x="1683" y="2462"/>
                  </a:lnTo>
                  <a:lnTo>
                    <a:pt x="1695" y="2464"/>
                  </a:lnTo>
                  <a:lnTo>
                    <a:pt x="1707" y="2467"/>
                  </a:lnTo>
                  <a:lnTo>
                    <a:pt x="1719" y="2469"/>
                  </a:lnTo>
                  <a:lnTo>
                    <a:pt x="1732" y="2470"/>
                  </a:lnTo>
                  <a:lnTo>
                    <a:pt x="1744" y="2470"/>
                  </a:lnTo>
                  <a:lnTo>
                    <a:pt x="1756" y="2470"/>
                  </a:lnTo>
                  <a:lnTo>
                    <a:pt x="1768" y="2470"/>
                  </a:lnTo>
                  <a:lnTo>
                    <a:pt x="1780" y="2468"/>
                  </a:lnTo>
                  <a:lnTo>
                    <a:pt x="1792" y="2467"/>
                  </a:lnTo>
                  <a:lnTo>
                    <a:pt x="1804" y="2464"/>
                  </a:lnTo>
                  <a:lnTo>
                    <a:pt x="1815" y="2461"/>
                  </a:lnTo>
                  <a:lnTo>
                    <a:pt x="1828" y="2458"/>
                  </a:lnTo>
                  <a:lnTo>
                    <a:pt x="1840" y="2453"/>
                  </a:lnTo>
                  <a:lnTo>
                    <a:pt x="1851" y="2448"/>
                  </a:lnTo>
                  <a:lnTo>
                    <a:pt x="1862" y="2443"/>
                  </a:lnTo>
                  <a:lnTo>
                    <a:pt x="1873" y="2437"/>
                  </a:lnTo>
                  <a:lnTo>
                    <a:pt x="1884" y="2430"/>
                  </a:lnTo>
                  <a:lnTo>
                    <a:pt x="1895" y="2424"/>
                  </a:lnTo>
                  <a:lnTo>
                    <a:pt x="1905" y="2416"/>
                  </a:lnTo>
                  <a:lnTo>
                    <a:pt x="1915" y="2407"/>
                  </a:lnTo>
                  <a:lnTo>
                    <a:pt x="1925" y="2398"/>
                  </a:lnTo>
                  <a:lnTo>
                    <a:pt x="2330" y="2003"/>
                  </a:lnTo>
                  <a:lnTo>
                    <a:pt x="2340" y="1995"/>
                  </a:lnTo>
                  <a:lnTo>
                    <a:pt x="2348" y="1985"/>
                  </a:lnTo>
                  <a:lnTo>
                    <a:pt x="2357" y="1975"/>
                  </a:lnTo>
                  <a:lnTo>
                    <a:pt x="2364" y="1964"/>
                  </a:lnTo>
                  <a:lnTo>
                    <a:pt x="2370" y="1954"/>
                  </a:lnTo>
                  <a:lnTo>
                    <a:pt x="2377" y="1943"/>
                  </a:lnTo>
                  <a:lnTo>
                    <a:pt x="2382" y="1932"/>
                  </a:lnTo>
                  <a:lnTo>
                    <a:pt x="2388" y="1921"/>
                  </a:lnTo>
                  <a:lnTo>
                    <a:pt x="2392" y="1909"/>
                  </a:lnTo>
                  <a:lnTo>
                    <a:pt x="2395" y="1898"/>
                  </a:lnTo>
                  <a:lnTo>
                    <a:pt x="2400" y="1885"/>
                  </a:lnTo>
                  <a:lnTo>
                    <a:pt x="2402" y="1873"/>
                  </a:lnTo>
                  <a:lnTo>
                    <a:pt x="2404" y="1861"/>
                  </a:lnTo>
                  <a:lnTo>
                    <a:pt x="2405" y="1849"/>
                  </a:lnTo>
                  <a:lnTo>
                    <a:pt x="2407" y="1837"/>
                  </a:lnTo>
                  <a:lnTo>
                    <a:pt x="2408" y="1825"/>
                  </a:lnTo>
                  <a:lnTo>
                    <a:pt x="2408" y="1813"/>
                  </a:lnTo>
                  <a:lnTo>
                    <a:pt x="2407" y="1801"/>
                  </a:lnTo>
                  <a:lnTo>
                    <a:pt x="2405" y="1788"/>
                  </a:lnTo>
                  <a:lnTo>
                    <a:pt x="2403" y="1776"/>
                  </a:lnTo>
                  <a:lnTo>
                    <a:pt x="2401" y="1764"/>
                  </a:lnTo>
                  <a:lnTo>
                    <a:pt x="2398" y="1752"/>
                  </a:lnTo>
                  <a:lnTo>
                    <a:pt x="2394" y="1741"/>
                  </a:lnTo>
                  <a:lnTo>
                    <a:pt x="2390" y="1729"/>
                  </a:lnTo>
                  <a:lnTo>
                    <a:pt x="2386" y="1718"/>
                  </a:lnTo>
                  <a:lnTo>
                    <a:pt x="2380" y="1706"/>
                  </a:lnTo>
                  <a:lnTo>
                    <a:pt x="2375" y="1695"/>
                  </a:lnTo>
                  <a:lnTo>
                    <a:pt x="2368" y="1685"/>
                  </a:lnTo>
                  <a:lnTo>
                    <a:pt x="2360" y="1674"/>
                  </a:lnTo>
                  <a:lnTo>
                    <a:pt x="2352" y="1664"/>
                  </a:lnTo>
                  <a:lnTo>
                    <a:pt x="2345" y="1654"/>
                  </a:lnTo>
                  <a:lnTo>
                    <a:pt x="2336" y="1644"/>
                  </a:lnTo>
                  <a:lnTo>
                    <a:pt x="1371" y="651"/>
                  </a:lnTo>
                  <a:lnTo>
                    <a:pt x="1361" y="641"/>
                  </a:lnTo>
                  <a:lnTo>
                    <a:pt x="1351" y="633"/>
                  </a:lnTo>
                  <a:lnTo>
                    <a:pt x="1341" y="625"/>
                  </a:lnTo>
                  <a:lnTo>
                    <a:pt x="1330" y="617"/>
                  </a:lnTo>
                  <a:lnTo>
                    <a:pt x="1320" y="611"/>
                  </a:lnTo>
                  <a:lnTo>
                    <a:pt x="1309" y="604"/>
                  </a:lnTo>
                  <a:lnTo>
                    <a:pt x="1298" y="598"/>
                  </a:lnTo>
                  <a:lnTo>
                    <a:pt x="1286" y="593"/>
                  </a:lnTo>
                  <a:lnTo>
                    <a:pt x="1275" y="588"/>
                  </a:lnTo>
                  <a:lnTo>
                    <a:pt x="1263" y="584"/>
                  </a:lnTo>
                  <a:lnTo>
                    <a:pt x="1251" y="581"/>
                  </a:lnTo>
                  <a:lnTo>
                    <a:pt x="1240" y="579"/>
                  </a:lnTo>
                  <a:lnTo>
                    <a:pt x="1228" y="576"/>
                  </a:lnTo>
                  <a:lnTo>
                    <a:pt x="1216" y="574"/>
                  </a:lnTo>
                  <a:lnTo>
                    <a:pt x="1203" y="573"/>
                  </a:lnTo>
                  <a:lnTo>
                    <a:pt x="1191" y="573"/>
                  </a:lnTo>
                  <a:lnTo>
                    <a:pt x="1179" y="573"/>
                  </a:lnTo>
                  <a:lnTo>
                    <a:pt x="1167" y="574"/>
                  </a:lnTo>
                  <a:lnTo>
                    <a:pt x="1155" y="575"/>
                  </a:lnTo>
                  <a:lnTo>
                    <a:pt x="1143" y="577"/>
                  </a:lnTo>
                  <a:lnTo>
                    <a:pt x="1131" y="580"/>
                  </a:lnTo>
                  <a:lnTo>
                    <a:pt x="1118" y="583"/>
                  </a:lnTo>
                  <a:lnTo>
                    <a:pt x="1107" y="586"/>
                  </a:lnTo>
                  <a:lnTo>
                    <a:pt x="1095" y="591"/>
                  </a:lnTo>
                  <a:lnTo>
                    <a:pt x="1084" y="596"/>
                  </a:lnTo>
                  <a:lnTo>
                    <a:pt x="1073" y="602"/>
                  </a:lnTo>
                  <a:lnTo>
                    <a:pt x="1062" y="607"/>
                  </a:lnTo>
                  <a:lnTo>
                    <a:pt x="1051" y="614"/>
                  </a:lnTo>
                  <a:lnTo>
                    <a:pt x="1041" y="622"/>
                  </a:lnTo>
                  <a:lnTo>
                    <a:pt x="1031" y="629"/>
                  </a:lnTo>
                  <a:lnTo>
                    <a:pt x="1021" y="637"/>
                  </a:lnTo>
                  <a:lnTo>
                    <a:pt x="1012" y="646"/>
                  </a:lnTo>
                  <a:close/>
                  <a:moveTo>
                    <a:pt x="2837" y="1010"/>
                  </a:moveTo>
                  <a:lnTo>
                    <a:pt x="2813" y="1031"/>
                  </a:lnTo>
                  <a:lnTo>
                    <a:pt x="2790" y="1049"/>
                  </a:lnTo>
                  <a:lnTo>
                    <a:pt x="2767" y="1068"/>
                  </a:lnTo>
                  <a:lnTo>
                    <a:pt x="2743" y="1085"/>
                  </a:lnTo>
                  <a:lnTo>
                    <a:pt x="2717" y="1099"/>
                  </a:lnTo>
                  <a:lnTo>
                    <a:pt x="2692" y="1113"/>
                  </a:lnTo>
                  <a:lnTo>
                    <a:pt x="2666" y="1126"/>
                  </a:lnTo>
                  <a:lnTo>
                    <a:pt x="2639" y="1137"/>
                  </a:lnTo>
                  <a:lnTo>
                    <a:pt x="2613" y="1147"/>
                  </a:lnTo>
                  <a:lnTo>
                    <a:pt x="2585" y="1155"/>
                  </a:lnTo>
                  <a:lnTo>
                    <a:pt x="2558" y="1162"/>
                  </a:lnTo>
                  <a:lnTo>
                    <a:pt x="2530" y="1167"/>
                  </a:lnTo>
                  <a:lnTo>
                    <a:pt x="2502" y="1172"/>
                  </a:lnTo>
                  <a:lnTo>
                    <a:pt x="2474" y="1175"/>
                  </a:lnTo>
                  <a:lnTo>
                    <a:pt x="2446" y="1176"/>
                  </a:lnTo>
                  <a:lnTo>
                    <a:pt x="2418" y="1176"/>
                  </a:lnTo>
                  <a:lnTo>
                    <a:pt x="2389" y="1175"/>
                  </a:lnTo>
                  <a:lnTo>
                    <a:pt x="2361" y="1173"/>
                  </a:lnTo>
                  <a:lnTo>
                    <a:pt x="2333" y="1170"/>
                  </a:lnTo>
                  <a:lnTo>
                    <a:pt x="2305" y="1164"/>
                  </a:lnTo>
                  <a:lnTo>
                    <a:pt x="2277" y="1158"/>
                  </a:lnTo>
                  <a:lnTo>
                    <a:pt x="2250" y="1150"/>
                  </a:lnTo>
                  <a:lnTo>
                    <a:pt x="2223" y="1141"/>
                  </a:lnTo>
                  <a:lnTo>
                    <a:pt x="2197" y="1130"/>
                  </a:lnTo>
                  <a:lnTo>
                    <a:pt x="2171" y="1119"/>
                  </a:lnTo>
                  <a:lnTo>
                    <a:pt x="2145" y="1106"/>
                  </a:lnTo>
                  <a:lnTo>
                    <a:pt x="2120" y="1091"/>
                  </a:lnTo>
                  <a:lnTo>
                    <a:pt x="2096" y="1075"/>
                  </a:lnTo>
                  <a:lnTo>
                    <a:pt x="2071" y="1058"/>
                  </a:lnTo>
                  <a:lnTo>
                    <a:pt x="2048" y="1040"/>
                  </a:lnTo>
                  <a:lnTo>
                    <a:pt x="2025" y="1020"/>
                  </a:lnTo>
                  <a:lnTo>
                    <a:pt x="2004" y="999"/>
                  </a:lnTo>
                  <a:lnTo>
                    <a:pt x="1983" y="977"/>
                  </a:lnTo>
                  <a:lnTo>
                    <a:pt x="1964" y="954"/>
                  </a:lnTo>
                  <a:lnTo>
                    <a:pt x="1947" y="929"/>
                  </a:lnTo>
                  <a:lnTo>
                    <a:pt x="1930" y="905"/>
                  </a:lnTo>
                  <a:lnTo>
                    <a:pt x="1915" y="880"/>
                  </a:lnTo>
                  <a:lnTo>
                    <a:pt x="1900" y="854"/>
                  </a:lnTo>
                  <a:lnTo>
                    <a:pt x="1888" y="829"/>
                  </a:lnTo>
                  <a:lnTo>
                    <a:pt x="1877" y="802"/>
                  </a:lnTo>
                  <a:lnTo>
                    <a:pt x="1867" y="775"/>
                  </a:lnTo>
                  <a:lnTo>
                    <a:pt x="1860" y="747"/>
                  </a:lnTo>
                  <a:lnTo>
                    <a:pt x="1852" y="720"/>
                  </a:lnTo>
                  <a:lnTo>
                    <a:pt x="1846" y="692"/>
                  </a:lnTo>
                  <a:lnTo>
                    <a:pt x="1842" y="665"/>
                  </a:lnTo>
                  <a:lnTo>
                    <a:pt x="1840" y="636"/>
                  </a:lnTo>
                  <a:lnTo>
                    <a:pt x="1837" y="608"/>
                  </a:lnTo>
                  <a:lnTo>
                    <a:pt x="1837" y="580"/>
                  </a:lnTo>
                  <a:lnTo>
                    <a:pt x="1839" y="552"/>
                  </a:lnTo>
                  <a:lnTo>
                    <a:pt x="1841" y="523"/>
                  </a:lnTo>
                  <a:lnTo>
                    <a:pt x="1844" y="496"/>
                  </a:lnTo>
                  <a:lnTo>
                    <a:pt x="1850" y="467"/>
                  </a:lnTo>
                  <a:lnTo>
                    <a:pt x="1856" y="440"/>
                  </a:lnTo>
                  <a:lnTo>
                    <a:pt x="1864" y="412"/>
                  </a:lnTo>
                  <a:lnTo>
                    <a:pt x="1873" y="386"/>
                  </a:lnTo>
                  <a:lnTo>
                    <a:pt x="1884" y="359"/>
                  </a:lnTo>
                  <a:lnTo>
                    <a:pt x="1895" y="333"/>
                  </a:lnTo>
                  <a:lnTo>
                    <a:pt x="1908" y="307"/>
                  </a:lnTo>
                  <a:lnTo>
                    <a:pt x="1923" y="282"/>
                  </a:lnTo>
                  <a:lnTo>
                    <a:pt x="1939" y="258"/>
                  </a:lnTo>
                  <a:lnTo>
                    <a:pt x="1957" y="233"/>
                  </a:lnTo>
                  <a:lnTo>
                    <a:pt x="1974" y="210"/>
                  </a:lnTo>
                  <a:lnTo>
                    <a:pt x="1994" y="188"/>
                  </a:lnTo>
                  <a:lnTo>
                    <a:pt x="2016" y="166"/>
                  </a:lnTo>
                  <a:lnTo>
                    <a:pt x="2038" y="145"/>
                  </a:lnTo>
                  <a:lnTo>
                    <a:pt x="2061" y="126"/>
                  </a:lnTo>
                  <a:lnTo>
                    <a:pt x="2085" y="109"/>
                  </a:lnTo>
                  <a:lnTo>
                    <a:pt x="2109" y="92"/>
                  </a:lnTo>
                  <a:lnTo>
                    <a:pt x="2134" y="77"/>
                  </a:lnTo>
                  <a:lnTo>
                    <a:pt x="2159" y="62"/>
                  </a:lnTo>
                  <a:lnTo>
                    <a:pt x="2186" y="50"/>
                  </a:lnTo>
                  <a:lnTo>
                    <a:pt x="2212" y="39"/>
                  </a:lnTo>
                  <a:lnTo>
                    <a:pt x="2239" y="29"/>
                  </a:lnTo>
                  <a:lnTo>
                    <a:pt x="2266" y="22"/>
                  </a:lnTo>
                  <a:lnTo>
                    <a:pt x="2294" y="14"/>
                  </a:lnTo>
                  <a:lnTo>
                    <a:pt x="2322" y="8"/>
                  </a:lnTo>
                  <a:lnTo>
                    <a:pt x="2349" y="4"/>
                  </a:lnTo>
                  <a:lnTo>
                    <a:pt x="2378" y="2"/>
                  </a:lnTo>
                  <a:lnTo>
                    <a:pt x="2407" y="0"/>
                  </a:lnTo>
                  <a:lnTo>
                    <a:pt x="2434" y="0"/>
                  </a:lnTo>
                  <a:lnTo>
                    <a:pt x="2463" y="1"/>
                  </a:lnTo>
                  <a:lnTo>
                    <a:pt x="2490" y="3"/>
                  </a:lnTo>
                  <a:lnTo>
                    <a:pt x="2519" y="7"/>
                  </a:lnTo>
                  <a:lnTo>
                    <a:pt x="2547" y="12"/>
                  </a:lnTo>
                  <a:lnTo>
                    <a:pt x="2574" y="18"/>
                  </a:lnTo>
                  <a:lnTo>
                    <a:pt x="2602" y="26"/>
                  </a:lnTo>
                  <a:lnTo>
                    <a:pt x="2628" y="35"/>
                  </a:lnTo>
                  <a:lnTo>
                    <a:pt x="2655" y="46"/>
                  </a:lnTo>
                  <a:lnTo>
                    <a:pt x="2681" y="58"/>
                  </a:lnTo>
                  <a:lnTo>
                    <a:pt x="2706" y="71"/>
                  </a:lnTo>
                  <a:lnTo>
                    <a:pt x="2732" y="86"/>
                  </a:lnTo>
                  <a:lnTo>
                    <a:pt x="2757" y="101"/>
                  </a:lnTo>
                  <a:lnTo>
                    <a:pt x="2780" y="119"/>
                  </a:lnTo>
                  <a:lnTo>
                    <a:pt x="2804" y="136"/>
                  </a:lnTo>
                  <a:lnTo>
                    <a:pt x="2827" y="156"/>
                  </a:lnTo>
                  <a:lnTo>
                    <a:pt x="2848" y="178"/>
                  </a:lnTo>
                  <a:lnTo>
                    <a:pt x="2869" y="200"/>
                  </a:lnTo>
                  <a:lnTo>
                    <a:pt x="2887" y="223"/>
                  </a:lnTo>
                  <a:lnTo>
                    <a:pt x="2906" y="247"/>
                  </a:lnTo>
                  <a:lnTo>
                    <a:pt x="2922" y="271"/>
                  </a:lnTo>
                  <a:lnTo>
                    <a:pt x="2937" y="296"/>
                  </a:lnTo>
                  <a:lnTo>
                    <a:pt x="2951" y="322"/>
                  </a:lnTo>
                  <a:lnTo>
                    <a:pt x="2963" y="348"/>
                  </a:lnTo>
                  <a:lnTo>
                    <a:pt x="2974" y="375"/>
                  </a:lnTo>
                  <a:lnTo>
                    <a:pt x="2984" y="401"/>
                  </a:lnTo>
                  <a:lnTo>
                    <a:pt x="2992" y="429"/>
                  </a:lnTo>
                  <a:lnTo>
                    <a:pt x="3000" y="456"/>
                  </a:lnTo>
                  <a:lnTo>
                    <a:pt x="3005" y="484"/>
                  </a:lnTo>
                  <a:lnTo>
                    <a:pt x="3010" y="512"/>
                  </a:lnTo>
                  <a:lnTo>
                    <a:pt x="3013" y="540"/>
                  </a:lnTo>
                  <a:lnTo>
                    <a:pt x="3014" y="569"/>
                  </a:lnTo>
                  <a:lnTo>
                    <a:pt x="3014" y="596"/>
                  </a:lnTo>
                  <a:lnTo>
                    <a:pt x="3013" y="625"/>
                  </a:lnTo>
                  <a:lnTo>
                    <a:pt x="3011" y="652"/>
                  </a:lnTo>
                  <a:lnTo>
                    <a:pt x="3008" y="681"/>
                  </a:lnTo>
                  <a:lnTo>
                    <a:pt x="3002" y="709"/>
                  </a:lnTo>
                  <a:lnTo>
                    <a:pt x="2995" y="736"/>
                  </a:lnTo>
                  <a:lnTo>
                    <a:pt x="2988" y="764"/>
                  </a:lnTo>
                  <a:lnTo>
                    <a:pt x="2979" y="790"/>
                  </a:lnTo>
                  <a:lnTo>
                    <a:pt x="2968" y="817"/>
                  </a:lnTo>
                  <a:lnTo>
                    <a:pt x="2957" y="843"/>
                  </a:lnTo>
                  <a:lnTo>
                    <a:pt x="2944" y="870"/>
                  </a:lnTo>
                  <a:lnTo>
                    <a:pt x="2928" y="894"/>
                  </a:lnTo>
                  <a:lnTo>
                    <a:pt x="2913" y="919"/>
                  </a:lnTo>
                  <a:lnTo>
                    <a:pt x="2896" y="942"/>
                  </a:lnTo>
                  <a:lnTo>
                    <a:pt x="2877" y="966"/>
                  </a:lnTo>
                  <a:lnTo>
                    <a:pt x="2858" y="989"/>
                  </a:lnTo>
                  <a:lnTo>
                    <a:pt x="2837" y="101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88" name="Freeform 16"/>
            <p:cNvSpPr>
              <a:spLocks noEditPoints="1"/>
            </p:cNvSpPr>
            <p:nvPr/>
          </p:nvSpPr>
          <p:spPr bwMode="auto">
            <a:xfrm>
              <a:off x="6073741" y="798762"/>
              <a:ext cx="383838" cy="230171"/>
            </a:xfrm>
            <a:custGeom>
              <a:avLst/>
              <a:gdLst>
                <a:gd name="T0" fmla="*/ 2147483646 w 3495"/>
                <a:gd name="T1" fmla="*/ 2147483646 h 2092"/>
                <a:gd name="T2" fmla="*/ 2147483646 w 3495"/>
                <a:gd name="T3" fmla="*/ 2147483646 h 2092"/>
                <a:gd name="T4" fmla="*/ 2147483646 w 3495"/>
                <a:gd name="T5" fmla="*/ 2147483646 h 2092"/>
                <a:gd name="T6" fmla="*/ 2147483646 w 3495"/>
                <a:gd name="T7" fmla="*/ 2147483646 h 2092"/>
                <a:gd name="T8" fmla="*/ 2147483646 w 3495"/>
                <a:gd name="T9" fmla="*/ 2147483646 h 2092"/>
                <a:gd name="T10" fmla="*/ 2147483646 w 3495"/>
                <a:gd name="T11" fmla="*/ 2147483646 h 2092"/>
                <a:gd name="T12" fmla="*/ 2147483646 w 3495"/>
                <a:gd name="T13" fmla="*/ 2147483646 h 2092"/>
                <a:gd name="T14" fmla="*/ 2147483646 w 3495"/>
                <a:gd name="T15" fmla="*/ 2147483646 h 2092"/>
                <a:gd name="T16" fmla="*/ 2037321169 w 3495"/>
                <a:gd name="T17" fmla="*/ 2147483646 h 2092"/>
                <a:gd name="T18" fmla="*/ 0 w 3495"/>
                <a:gd name="T19" fmla="*/ 2147483646 h 2092"/>
                <a:gd name="T20" fmla="*/ 1164369663 w 3495"/>
                <a:gd name="T21" fmla="*/ 2147483646 h 2092"/>
                <a:gd name="T22" fmla="*/ 2147483646 w 3495"/>
                <a:gd name="T23" fmla="*/ 2147483646 h 2092"/>
                <a:gd name="T24" fmla="*/ 2147483646 w 3495"/>
                <a:gd name="T25" fmla="*/ 2147483646 h 2092"/>
                <a:gd name="T26" fmla="*/ 2147483646 w 3495"/>
                <a:gd name="T27" fmla="*/ 2147483646 h 2092"/>
                <a:gd name="T28" fmla="*/ 2147483646 w 3495"/>
                <a:gd name="T29" fmla="*/ 2147483646 h 2092"/>
                <a:gd name="T30" fmla="*/ 2147483646 w 3495"/>
                <a:gd name="T31" fmla="*/ 2147483646 h 2092"/>
                <a:gd name="T32" fmla="*/ 2147483646 w 3495"/>
                <a:gd name="T33" fmla="*/ 2147483646 h 2092"/>
                <a:gd name="T34" fmla="*/ 2147483646 w 3495"/>
                <a:gd name="T35" fmla="*/ 2147483646 h 2092"/>
                <a:gd name="T36" fmla="*/ 2147483646 w 3495"/>
                <a:gd name="T37" fmla="*/ 2147483646 h 2092"/>
                <a:gd name="T38" fmla="*/ 2147483646 w 3495"/>
                <a:gd name="T39" fmla="*/ 2147483646 h 2092"/>
                <a:gd name="T40" fmla="*/ 2147483646 w 3495"/>
                <a:gd name="T41" fmla="*/ 2147483646 h 2092"/>
                <a:gd name="T42" fmla="*/ 2147483646 w 3495"/>
                <a:gd name="T43" fmla="*/ 2147483646 h 2092"/>
                <a:gd name="T44" fmla="*/ 2147483646 w 3495"/>
                <a:gd name="T45" fmla="*/ 2147483646 h 2092"/>
                <a:gd name="T46" fmla="*/ 2147483646 w 3495"/>
                <a:gd name="T47" fmla="*/ 2147483646 h 2092"/>
                <a:gd name="T48" fmla="*/ 2147483646 w 3495"/>
                <a:gd name="T49" fmla="*/ 2147483646 h 2092"/>
                <a:gd name="T50" fmla="*/ 2147483646 w 3495"/>
                <a:gd name="T51" fmla="*/ 2147483646 h 2092"/>
                <a:gd name="T52" fmla="*/ 2147483646 w 3495"/>
                <a:gd name="T53" fmla="*/ 2147483646 h 2092"/>
                <a:gd name="T54" fmla="*/ 2147483646 w 3495"/>
                <a:gd name="T55" fmla="*/ 2147483646 h 2092"/>
                <a:gd name="T56" fmla="*/ 2147483646 w 3495"/>
                <a:gd name="T57" fmla="*/ 2147483646 h 2092"/>
                <a:gd name="T58" fmla="*/ 2147483646 w 3495"/>
                <a:gd name="T59" fmla="*/ 2147483646 h 2092"/>
                <a:gd name="T60" fmla="*/ 2147483646 w 3495"/>
                <a:gd name="T61" fmla="*/ 2147483646 h 2092"/>
                <a:gd name="T62" fmla="*/ 2147483646 w 3495"/>
                <a:gd name="T63" fmla="*/ 2147483646 h 2092"/>
                <a:gd name="T64" fmla="*/ 2147483646 w 3495"/>
                <a:gd name="T65" fmla="*/ 2147483646 h 2092"/>
                <a:gd name="T66" fmla="*/ 2147483646 w 3495"/>
                <a:gd name="T67" fmla="*/ 2147483646 h 2092"/>
                <a:gd name="T68" fmla="*/ 2147483646 w 3495"/>
                <a:gd name="T69" fmla="*/ 2147483646 h 2092"/>
                <a:gd name="T70" fmla="*/ 2147483646 w 3495"/>
                <a:gd name="T71" fmla="*/ 2147483646 h 2092"/>
                <a:gd name="T72" fmla="*/ 2147483646 w 3495"/>
                <a:gd name="T73" fmla="*/ 2147483646 h 2092"/>
                <a:gd name="T74" fmla="*/ 2147483646 w 3495"/>
                <a:gd name="T75" fmla="*/ 2147483646 h 2092"/>
                <a:gd name="T76" fmla="*/ 2147483646 w 3495"/>
                <a:gd name="T77" fmla="*/ 2147483646 h 2092"/>
                <a:gd name="T78" fmla="*/ 2147483646 w 3495"/>
                <a:gd name="T79" fmla="*/ 2147483646 h 2092"/>
                <a:gd name="T80" fmla="*/ 2147483646 w 3495"/>
                <a:gd name="T81" fmla="*/ 2147483646 h 2092"/>
                <a:gd name="T82" fmla="*/ 2147483646 w 3495"/>
                <a:gd name="T83" fmla="*/ 2147483646 h 2092"/>
                <a:gd name="T84" fmla="*/ 2147483646 w 3495"/>
                <a:gd name="T85" fmla="*/ 2147483646 h 2092"/>
                <a:gd name="T86" fmla="*/ 2147483646 w 3495"/>
                <a:gd name="T87" fmla="*/ 2147483646 h 2092"/>
                <a:gd name="T88" fmla="*/ 2147483646 w 3495"/>
                <a:gd name="T89" fmla="*/ 732531860 h 2092"/>
                <a:gd name="T90" fmla="*/ 2147483646 w 3495"/>
                <a:gd name="T91" fmla="*/ 732531860 h 2092"/>
                <a:gd name="T92" fmla="*/ 2147483646 w 3495"/>
                <a:gd name="T93" fmla="*/ 2147483646 h 2092"/>
                <a:gd name="T94" fmla="*/ 2147483646 w 3495"/>
                <a:gd name="T95" fmla="*/ 2147483646 h 2092"/>
                <a:gd name="T96" fmla="*/ 2147483646 w 3495"/>
                <a:gd name="T97" fmla="*/ 2147483646 h 2092"/>
                <a:gd name="T98" fmla="*/ 2147483646 w 3495"/>
                <a:gd name="T99" fmla="*/ 2147483646 h 2092"/>
                <a:gd name="T100" fmla="*/ 2147483646 w 3495"/>
                <a:gd name="T101" fmla="*/ 2147483646 h 2092"/>
                <a:gd name="T102" fmla="*/ 2147483646 w 3495"/>
                <a:gd name="T103" fmla="*/ 2147483646 h 2092"/>
                <a:gd name="T104" fmla="*/ 2147483646 w 3495"/>
                <a:gd name="T105" fmla="*/ 2147483646 h 2092"/>
                <a:gd name="T106" fmla="*/ 2147483646 w 3495"/>
                <a:gd name="T107" fmla="*/ 2147483646 h 2092"/>
                <a:gd name="T108" fmla="*/ 2147483646 w 3495"/>
                <a:gd name="T109" fmla="*/ 2147483646 h 20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95" h="2092">
                  <a:moveTo>
                    <a:pt x="1590" y="64"/>
                  </a:moveTo>
                  <a:lnTo>
                    <a:pt x="1054" y="260"/>
                  </a:lnTo>
                  <a:lnTo>
                    <a:pt x="1042" y="264"/>
                  </a:lnTo>
                  <a:lnTo>
                    <a:pt x="1030" y="270"/>
                  </a:lnTo>
                  <a:lnTo>
                    <a:pt x="1019" y="276"/>
                  </a:lnTo>
                  <a:lnTo>
                    <a:pt x="1008" y="282"/>
                  </a:lnTo>
                  <a:lnTo>
                    <a:pt x="997" y="290"/>
                  </a:lnTo>
                  <a:lnTo>
                    <a:pt x="987" y="296"/>
                  </a:lnTo>
                  <a:lnTo>
                    <a:pt x="977" y="304"/>
                  </a:lnTo>
                  <a:lnTo>
                    <a:pt x="968" y="313"/>
                  </a:lnTo>
                  <a:lnTo>
                    <a:pt x="959" y="322"/>
                  </a:lnTo>
                  <a:lnTo>
                    <a:pt x="952" y="331"/>
                  </a:lnTo>
                  <a:lnTo>
                    <a:pt x="943" y="339"/>
                  </a:lnTo>
                  <a:lnTo>
                    <a:pt x="936" y="349"/>
                  </a:lnTo>
                  <a:lnTo>
                    <a:pt x="929" y="359"/>
                  </a:lnTo>
                  <a:lnTo>
                    <a:pt x="923" y="370"/>
                  </a:lnTo>
                  <a:lnTo>
                    <a:pt x="916" y="381"/>
                  </a:lnTo>
                  <a:lnTo>
                    <a:pt x="911" y="392"/>
                  </a:lnTo>
                  <a:lnTo>
                    <a:pt x="907" y="403"/>
                  </a:lnTo>
                  <a:lnTo>
                    <a:pt x="902" y="414"/>
                  </a:lnTo>
                  <a:lnTo>
                    <a:pt x="898" y="426"/>
                  </a:lnTo>
                  <a:lnTo>
                    <a:pt x="896" y="438"/>
                  </a:lnTo>
                  <a:lnTo>
                    <a:pt x="892" y="450"/>
                  </a:lnTo>
                  <a:lnTo>
                    <a:pt x="890" y="462"/>
                  </a:lnTo>
                  <a:lnTo>
                    <a:pt x="889" y="474"/>
                  </a:lnTo>
                  <a:lnTo>
                    <a:pt x="888" y="486"/>
                  </a:lnTo>
                  <a:lnTo>
                    <a:pt x="888" y="499"/>
                  </a:lnTo>
                  <a:lnTo>
                    <a:pt x="888" y="511"/>
                  </a:lnTo>
                  <a:lnTo>
                    <a:pt x="889" y="524"/>
                  </a:lnTo>
                  <a:lnTo>
                    <a:pt x="890" y="536"/>
                  </a:lnTo>
                  <a:lnTo>
                    <a:pt x="892" y="549"/>
                  </a:lnTo>
                  <a:lnTo>
                    <a:pt x="896" y="561"/>
                  </a:lnTo>
                  <a:lnTo>
                    <a:pt x="899" y="573"/>
                  </a:lnTo>
                  <a:lnTo>
                    <a:pt x="903" y="585"/>
                  </a:lnTo>
                  <a:lnTo>
                    <a:pt x="936" y="678"/>
                  </a:lnTo>
                  <a:lnTo>
                    <a:pt x="167" y="959"/>
                  </a:lnTo>
                  <a:lnTo>
                    <a:pt x="154" y="964"/>
                  </a:lnTo>
                  <a:lnTo>
                    <a:pt x="143" y="969"/>
                  </a:lnTo>
                  <a:lnTo>
                    <a:pt x="131" y="976"/>
                  </a:lnTo>
                  <a:lnTo>
                    <a:pt x="121" y="981"/>
                  </a:lnTo>
                  <a:lnTo>
                    <a:pt x="110" y="989"/>
                  </a:lnTo>
                  <a:lnTo>
                    <a:pt x="100" y="996"/>
                  </a:lnTo>
                  <a:lnTo>
                    <a:pt x="91" y="1003"/>
                  </a:lnTo>
                  <a:lnTo>
                    <a:pt x="82" y="1012"/>
                  </a:lnTo>
                  <a:lnTo>
                    <a:pt x="73" y="1021"/>
                  </a:lnTo>
                  <a:lnTo>
                    <a:pt x="64" y="1030"/>
                  </a:lnTo>
                  <a:lnTo>
                    <a:pt x="56" y="1039"/>
                  </a:lnTo>
                  <a:lnTo>
                    <a:pt x="49" y="1048"/>
                  </a:lnTo>
                  <a:lnTo>
                    <a:pt x="42" y="1058"/>
                  </a:lnTo>
                  <a:lnTo>
                    <a:pt x="35" y="1069"/>
                  </a:lnTo>
                  <a:lnTo>
                    <a:pt x="30" y="1079"/>
                  </a:lnTo>
                  <a:lnTo>
                    <a:pt x="24" y="1090"/>
                  </a:lnTo>
                  <a:lnTo>
                    <a:pt x="19" y="1103"/>
                  </a:lnTo>
                  <a:lnTo>
                    <a:pt x="14" y="1114"/>
                  </a:lnTo>
                  <a:lnTo>
                    <a:pt x="11" y="1125"/>
                  </a:lnTo>
                  <a:lnTo>
                    <a:pt x="8" y="1137"/>
                  </a:lnTo>
                  <a:lnTo>
                    <a:pt x="6" y="1149"/>
                  </a:lnTo>
                  <a:lnTo>
                    <a:pt x="3" y="1161"/>
                  </a:lnTo>
                  <a:lnTo>
                    <a:pt x="1" y="1173"/>
                  </a:lnTo>
                  <a:lnTo>
                    <a:pt x="0" y="1185"/>
                  </a:lnTo>
                  <a:lnTo>
                    <a:pt x="0" y="1197"/>
                  </a:lnTo>
                  <a:lnTo>
                    <a:pt x="0" y="1211"/>
                  </a:lnTo>
                  <a:lnTo>
                    <a:pt x="1" y="1223"/>
                  </a:lnTo>
                  <a:lnTo>
                    <a:pt x="3" y="1235"/>
                  </a:lnTo>
                  <a:lnTo>
                    <a:pt x="6" y="1248"/>
                  </a:lnTo>
                  <a:lnTo>
                    <a:pt x="8" y="1260"/>
                  </a:lnTo>
                  <a:lnTo>
                    <a:pt x="11" y="1272"/>
                  </a:lnTo>
                  <a:lnTo>
                    <a:pt x="16" y="1285"/>
                  </a:lnTo>
                  <a:lnTo>
                    <a:pt x="250" y="1925"/>
                  </a:lnTo>
                  <a:lnTo>
                    <a:pt x="255" y="1937"/>
                  </a:lnTo>
                  <a:lnTo>
                    <a:pt x="260" y="1950"/>
                  </a:lnTo>
                  <a:lnTo>
                    <a:pt x="266" y="1961"/>
                  </a:lnTo>
                  <a:lnTo>
                    <a:pt x="272" y="1972"/>
                  </a:lnTo>
                  <a:lnTo>
                    <a:pt x="279" y="1983"/>
                  </a:lnTo>
                  <a:lnTo>
                    <a:pt x="287" y="1993"/>
                  </a:lnTo>
                  <a:lnTo>
                    <a:pt x="295" y="2001"/>
                  </a:lnTo>
                  <a:lnTo>
                    <a:pt x="302" y="2011"/>
                  </a:lnTo>
                  <a:lnTo>
                    <a:pt x="311" y="2020"/>
                  </a:lnTo>
                  <a:lnTo>
                    <a:pt x="320" y="2028"/>
                  </a:lnTo>
                  <a:lnTo>
                    <a:pt x="330" y="2037"/>
                  </a:lnTo>
                  <a:lnTo>
                    <a:pt x="340" y="2043"/>
                  </a:lnTo>
                  <a:lnTo>
                    <a:pt x="350" y="2051"/>
                  </a:lnTo>
                  <a:lnTo>
                    <a:pt x="360" y="2057"/>
                  </a:lnTo>
                  <a:lnTo>
                    <a:pt x="371" y="2063"/>
                  </a:lnTo>
                  <a:lnTo>
                    <a:pt x="382" y="2069"/>
                  </a:lnTo>
                  <a:lnTo>
                    <a:pt x="393" y="2073"/>
                  </a:lnTo>
                  <a:lnTo>
                    <a:pt x="405" y="2077"/>
                  </a:lnTo>
                  <a:lnTo>
                    <a:pt x="416" y="2081"/>
                  </a:lnTo>
                  <a:lnTo>
                    <a:pt x="428" y="2084"/>
                  </a:lnTo>
                  <a:lnTo>
                    <a:pt x="440" y="2087"/>
                  </a:lnTo>
                  <a:lnTo>
                    <a:pt x="452" y="2090"/>
                  </a:lnTo>
                  <a:lnTo>
                    <a:pt x="464" y="2091"/>
                  </a:lnTo>
                  <a:lnTo>
                    <a:pt x="476" y="2092"/>
                  </a:lnTo>
                  <a:lnTo>
                    <a:pt x="489" y="2092"/>
                  </a:lnTo>
                  <a:lnTo>
                    <a:pt x="501" y="2092"/>
                  </a:lnTo>
                  <a:lnTo>
                    <a:pt x="514" y="2091"/>
                  </a:lnTo>
                  <a:lnTo>
                    <a:pt x="526" y="2090"/>
                  </a:lnTo>
                  <a:lnTo>
                    <a:pt x="538" y="2087"/>
                  </a:lnTo>
                  <a:lnTo>
                    <a:pt x="551" y="2084"/>
                  </a:lnTo>
                  <a:lnTo>
                    <a:pt x="564" y="2081"/>
                  </a:lnTo>
                  <a:lnTo>
                    <a:pt x="576" y="2076"/>
                  </a:lnTo>
                  <a:lnTo>
                    <a:pt x="1349" y="1794"/>
                  </a:lnTo>
                  <a:lnTo>
                    <a:pt x="1383" y="1884"/>
                  </a:lnTo>
                  <a:lnTo>
                    <a:pt x="1387" y="1897"/>
                  </a:lnTo>
                  <a:lnTo>
                    <a:pt x="1393" y="1909"/>
                  </a:lnTo>
                  <a:lnTo>
                    <a:pt x="1398" y="1920"/>
                  </a:lnTo>
                  <a:lnTo>
                    <a:pt x="1405" y="1931"/>
                  </a:lnTo>
                  <a:lnTo>
                    <a:pt x="1412" y="1942"/>
                  </a:lnTo>
                  <a:lnTo>
                    <a:pt x="1419" y="1952"/>
                  </a:lnTo>
                  <a:lnTo>
                    <a:pt x="1427" y="1962"/>
                  </a:lnTo>
                  <a:lnTo>
                    <a:pt x="1436" y="1970"/>
                  </a:lnTo>
                  <a:lnTo>
                    <a:pt x="1445" y="1979"/>
                  </a:lnTo>
                  <a:lnTo>
                    <a:pt x="1454" y="1988"/>
                  </a:lnTo>
                  <a:lnTo>
                    <a:pt x="1462" y="1996"/>
                  </a:lnTo>
                  <a:lnTo>
                    <a:pt x="1472" y="2004"/>
                  </a:lnTo>
                  <a:lnTo>
                    <a:pt x="1482" y="2010"/>
                  </a:lnTo>
                  <a:lnTo>
                    <a:pt x="1493" y="2017"/>
                  </a:lnTo>
                  <a:lnTo>
                    <a:pt x="1503" y="2022"/>
                  </a:lnTo>
                  <a:lnTo>
                    <a:pt x="1514" y="2028"/>
                  </a:lnTo>
                  <a:lnTo>
                    <a:pt x="1525" y="2032"/>
                  </a:lnTo>
                  <a:lnTo>
                    <a:pt x="1537" y="2037"/>
                  </a:lnTo>
                  <a:lnTo>
                    <a:pt x="1548" y="2041"/>
                  </a:lnTo>
                  <a:lnTo>
                    <a:pt x="1561" y="2044"/>
                  </a:lnTo>
                  <a:lnTo>
                    <a:pt x="1573" y="2047"/>
                  </a:lnTo>
                  <a:lnTo>
                    <a:pt x="1585" y="2049"/>
                  </a:lnTo>
                  <a:lnTo>
                    <a:pt x="1597" y="2051"/>
                  </a:lnTo>
                  <a:lnTo>
                    <a:pt x="1609" y="2051"/>
                  </a:lnTo>
                  <a:lnTo>
                    <a:pt x="1621" y="2052"/>
                  </a:lnTo>
                  <a:lnTo>
                    <a:pt x="1634" y="2051"/>
                  </a:lnTo>
                  <a:lnTo>
                    <a:pt x="1647" y="2051"/>
                  </a:lnTo>
                  <a:lnTo>
                    <a:pt x="1659" y="2049"/>
                  </a:lnTo>
                  <a:lnTo>
                    <a:pt x="1672" y="2047"/>
                  </a:lnTo>
                  <a:lnTo>
                    <a:pt x="1684" y="2044"/>
                  </a:lnTo>
                  <a:lnTo>
                    <a:pt x="1696" y="2040"/>
                  </a:lnTo>
                  <a:lnTo>
                    <a:pt x="1708" y="2037"/>
                  </a:lnTo>
                  <a:lnTo>
                    <a:pt x="2241" y="1841"/>
                  </a:lnTo>
                  <a:lnTo>
                    <a:pt x="2253" y="1837"/>
                  </a:lnTo>
                  <a:lnTo>
                    <a:pt x="2265" y="1832"/>
                  </a:lnTo>
                  <a:lnTo>
                    <a:pt x="2276" y="1825"/>
                  </a:lnTo>
                  <a:lnTo>
                    <a:pt x="2287" y="1819"/>
                  </a:lnTo>
                  <a:lnTo>
                    <a:pt x="2298" y="1812"/>
                  </a:lnTo>
                  <a:lnTo>
                    <a:pt x="2308" y="1805"/>
                  </a:lnTo>
                  <a:lnTo>
                    <a:pt x="2318" y="1797"/>
                  </a:lnTo>
                  <a:lnTo>
                    <a:pt x="2327" y="1789"/>
                  </a:lnTo>
                  <a:lnTo>
                    <a:pt x="2336" y="1780"/>
                  </a:lnTo>
                  <a:lnTo>
                    <a:pt x="2345" y="1771"/>
                  </a:lnTo>
                  <a:lnTo>
                    <a:pt x="2352" y="1762"/>
                  </a:lnTo>
                  <a:lnTo>
                    <a:pt x="2360" y="1752"/>
                  </a:lnTo>
                  <a:lnTo>
                    <a:pt x="2367" y="1742"/>
                  </a:lnTo>
                  <a:lnTo>
                    <a:pt x="2373" y="1731"/>
                  </a:lnTo>
                  <a:lnTo>
                    <a:pt x="2379" y="1720"/>
                  </a:lnTo>
                  <a:lnTo>
                    <a:pt x="2384" y="1709"/>
                  </a:lnTo>
                  <a:lnTo>
                    <a:pt x="2389" y="1698"/>
                  </a:lnTo>
                  <a:lnTo>
                    <a:pt x="2393" y="1687"/>
                  </a:lnTo>
                  <a:lnTo>
                    <a:pt x="2398" y="1675"/>
                  </a:lnTo>
                  <a:lnTo>
                    <a:pt x="2401" y="1664"/>
                  </a:lnTo>
                  <a:lnTo>
                    <a:pt x="2403" y="1652"/>
                  </a:lnTo>
                  <a:lnTo>
                    <a:pt x="2405" y="1640"/>
                  </a:lnTo>
                  <a:lnTo>
                    <a:pt x="2406" y="1628"/>
                  </a:lnTo>
                  <a:lnTo>
                    <a:pt x="2407" y="1615"/>
                  </a:lnTo>
                  <a:lnTo>
                    <a:pt x="2409" y="1602"/>
                  </a:lnTo>
                  <a:lnTo>
                    <a:pt x="2407" y="1590"/>
                  </a:lnTo>
                  <a:lnTo>
                    <a:pt x="2406" y="1578"/>
                  </a:lnTo>
                  <a:lnTo>
                    <a:pt x="2405" y="1565"/>
                  </a:lnTo>
                  <a:lnTo>
                    <a:pt x="2403" y="1553"/>
                  </a:lnTo>
                  <a:lnTo>
                    <a:pt x="2400" y="1540"/>
                  </a:lnTo>
                  <a:lnTo>
                    <a:pt x="2396" y="1528"/>
                  </a:lnTo>
                  <a:lnTo>
                    <a:pt x="2393" y="1515"/>
                  </a:lnTo>
                  <a:lnTo>
                    <a:pt x="1917" y="215"/>
                  </a:lnTo>
                  <a:lnTo>
                    <a:pt x="1911" y="203"/>
                  </a:lnTo>
                  <a:lnTo>
                    <a:pt x="1906" y="190"/>
                  </a:lnTo>
                  <a:lnTo>
                    <a:pt x="1900" y="178"/>
                  </a:lnTo>
                  <a:lnTo>
                    <a:pt x="1894" y="167"/>
                  </a:lnTo>
                  <a:lnTo>
                    <a:pt x="1887" y="156"/>
                  </a:lnTo>
                  <a:lnTo>
                    <a:pt x="1879" y="146"/>
                  </a:lnTo>
                  <a:lnTo>
                    <a:pt x="1871" y="136"/>
                  </a:lnTo>
                  <a:lnTo>
                    <a:pt x="1864" y="128"/>
                  </a:lnTo>
                  <a:lnTo>
                    <a:pt x="1855" y="119"/>
                  </a:lnTo>
                  <a:lnTo>
                    <a:pt x="1845" y="110"/>
                  </a:lnTo>
                  <a:lnTo>
                    <a:pt x="1836" y="102"/>
                  </a:lnTo>
                  <a:lnTo>
                    <a:pt x="1826" y="95"/>
                  </a:lnTo>
                  <a:lnTo>
                    <a:pt x="1816" y="88"/>
                  </a:lnTo>
                  <a:lnTo>
                    <a:pt x="1805" y="81"/>
                  </a:lnTo>
                  <a:lnTo>
                    <a:pt x="1795" y="76"/>
                  </a:lnTo>
                  <a:lnTo>
                    <a:pt x="1784" y="70"/>
                  </a:lnTo>
                  <a:lnTo>
                    <a:pt x="1773" y="66"/>
                  </a:lnTo>
                  <a:lnTo>
                    <a:pt x="1761" y="61"/>
                  </a:lnTo>
                  <a:lnTo>
                    <a:pt x="1750" y="58"/>
                  </a:lnTo>
                  <a:lnTo>
                    <a:pt x="1738" y="55"/>
                  </a:lnTo>
                  <a:lnTo>
                    <a:pt x="1727" y="53"/>
                  </a:lnTo>
                  <a:lnTo>
                    <a:pt x="1715" y="50"/>
                  </a:lnTo>
                  <a:lnTo>
                    <a:pt x="1703" y="49"/>
                  </a:lnTo>
                  <a:lnTo>
                    <a:pt x="1690" y="48"/>
                  </a:lnTo>
                  <a:lnTo>
                    <a:pt x="1677" y="48"/>
                  </a:lnTo>
                  <a:lnTo>
                    <a:pt x="1665" y="48"/>
                  </a:lnTo>
                  <a:lnTo>
                    <a:pt x="1653" y="49"/>
                  </a:lnTo>
                  <a:lnTo>
                    <a:pt x="1640" y="50"/>
                  </a:lnTo>
                  <a:lnTo>
                    <a:pt x="1628" y="53"/>
                  </a:lnTo>
                  <a:lnTo>
                    <a:pt x="1616" y="56"/>
                  </a:lnTo>
                  <a:lnTo>
                    <a:pt x="1604" y="59"/>
                  </a:lnTo>
                  <a:lnTo>
                    <a:pt x="1590" y="64"/>
                  </a:lnTo>
                  <a:close/>
                  <a:moveTo>
                    <a:pt x="3108" y="1141"/>
                  </a:moveTo>
                  <a:lnTo>
                    <a:pt x="3079" y="1150"/>
                  </a:lnTo>
                  <a:lnTo>
                    <a:pt x="3050" y="1159"/>
                  </a:lnTo>
                  <a:lnTo>
                    <a:pt x="3022" y="1165"/>
                  </a:lnTo>
                  <a:lnTo>
                    <a:pt x="2992" y="1170"/>
                  </a:lnTo>
                  <a:lnTo>
                    <a:pt x="2963" y="1174"/>
                  </a:lnTo>
                  <a:lnTo>
                    <a:pt x="2935" y="1176"/>
                  </a:lnTo>
                  <a:lnTo>
                    <a:pt x="2906" y="1176"/>
                  </a:lnTo>
                  <a:lnTo>
                    <a:pt x="2877" y="1176"/>
                  </a:lnTo>
                  <a:lnTo>
                    <a:pt x="2849" y="1174"/>
                  </a:lnTo>
                  <a:lnTo>
                    <a:pt x="2820" y="1171"/>
                  </a:lnTo>
                  <a:lnTo>
                    <a:pt x="2792" y="1165"/>
                  </a:lnTo>
                  <a:lnTo>
                    <a:pt x="2765" y="1160"/>
                  </a:lnTo>
                  <a:lnTo>
                    <a:pt x="2737" y="1152"/>
                  </a:lnTo>
                  <a:lnTo>
                    <a:pt x="2710" y="1143"/>
                  </a:lnTo>
                  <a:lnTo>
                    <a:pt x="2683" y="1133"/>
                  </a:lnTo>
                  <a:lnTo>
                    <a:pt x="2658" y="1122"/>
                  </a:lnTo>
                  <a:lnTo>
                    <a:pt x="2632" y="1109"/>
                  </a:lnTo>
                  <a:lnTo>
                    <a:pt x="2608" y="1096"/>
                  </a:lnTo>
                  <a:lnTo>
                    <a:pt x="2584" y="1080"/>
                  </a:lnTo>
                  <a:lnTo>
                    <a:pt x="2561" y="1065"/>
                  </a:lnTo>
                  <a:lnTo>
                    <a:pt x="2538" y="1047"/>
                  </a:lnTo>
                  <a:lnTo>
                    <a:pt x="2516" y="1030"/>
                  </a:lnTo>
                  <a:lnTo>
                    <a:pt x="2495" y="1010"/>
                  </a:lnTo>
                  <a:lnTo>
                    <a:pt x="2475" y="990"/>
                  </a:lnTo>
                  <a:lnTo>
                    <a:pt x="2456" y="968"/>
                  </a:lnTo>
                  <a:lnTo>
                    <a:pt x="2438" y="946"/>
                  </a:lnTo>
                  <a:lnTo>
                    <a:pt x="2421" y="923"/>
                  </a:lnTo>
                  <a:lnTo>
                    <a:pt x="2405" y="897"/>
                  </a:lnTo>
                  <a:lnTo>
                    <a:pt x="2390" y="872"/>
                  </a:lnTo>
                  <a:lnTo>
                    <a:pt x="2377" y="846"/>
                  </a:lnTo>
                  <a:lnTo>
                    <a:pt x="2364" y="819"/>
                  </a:lnTo>
                  <a:lnTo>
                    <a:pt x="2352" y="790"/>
                  </a:lnTo>
                  <a:lnTo>
                    <a:pt x="2343" y="762"/>
                  </a:lnTo>
                  <a:lnTo>
                    <a:pt x="2335" y="733"/>
                  </a:lnTo>
                  <a:lnTo>
                    <a:pt x="2328" y="704"/>
                  </a:lnTo>
                  <a:lnTo>
                    <a:pt x="2324" y="675"/>
                  </a:lnTo>
                  <a:lnTo>
                    <a:pt x="2319" y="646"/>
                  </a:lnTo>
                  <a:lnTo>
                    <a:pt x="2317" y="617"/>
                  </a:lnTo>
                  <a:lnTo>
                    <a:pt x="2317" y="589"/>
                  </a:lnTo>
                  <a:lnTo>
                    <a:pt x="2317" y="559"/>
                  </a:lnTo>
                  <a:lnTo>
                    <a:pt x="2319" y="531"/>
                  </a:lnTo>
                  <a:lnTo>
                    <a:pt x="2323" y="503"/>
                  </a:lnTo>
                  <a:lnTo>
                    <a:pt x="2328" y="475"/>
                  </a:lnTo>
                  <a:lnTo>
                    <a:pt x="2334" y="446"/>
                  </a:lnTo>
                  <a:lnTo>
                    <a:pt x="2341" y="420"/>
                  </a:lnTo>
                  <a:lnTo>
                    <a:pt x="2350" y="392"/>
                  </a:lnTo>
                  <a:lnTo>
                    <a:pt x="2360" y="366"/>
                  </a:lnTo>
                  <a:lnTo>
                    <a:pt x="2371" y="340"/>
                  </a:lnTo>
                  <a:lnTo>
                    <a:pt x="2384" y="315"/>
                  </a:lnTo>
                  <a:lnTo>
                    <a:pt x="2398" y="290"/>
                  </a:lnTo>
                  <a:lnTo>
                    <a:pt x="2413" y="267"/>
                  </a:lnTo>
                  <a:lnTo>
                    <a:pt x="2428" y="242"/>
                  </a:lnTo>
                  <a:lnTo>
                    <a:pt x="2446" y="220"/>
                  </a:lnTo>
                  <a:lnTo>
                    <a:pt x="2464" y="198"/>
                  </a:lnTo>
                  <a:lnTo>
                    <a:pt x="2484" y="177"/>
                  </a:lnTo>
                  <a:lnTo>
                    <a:pt x="2504" y="157"/>
                  </a:lnTo>
                  <a:lnTo>
                    <a:pt x="2525" y="139"/>
                  </a:lnTo>
                  <a:lnTo>
                    <a:pt x="2547" y="120"/>
                  </a:lnTo>
                  <a:lnTo>
                    <a:pt x="2572" y="103"/>
                  </a:lnTo>
                  <a:lnTo>
                    <a:pt x="2596" y="87"/>
                  </a:lnTo>
                  <a:lnTo>
                    <a:pt x="2621" y="72"/>
                  </a:lnTo>
                  <a:lnTo>
                    <a:pt x="2648" y="59"/>
                  </a:lnTo>
                  <a:lnTo>
                    <a:pt x="2675" y="46"/>
                  </a:lnTo>
                  <a:lnTo>
                    <a:pt x="2703" y="35"/>
                  </a:lnTo>
                  <a:lnTo>
                    <a:pt x="2732" y="25"/>
                  </a:lnTo>
                  <a:lnTo>
                    <a:pt x="2760" y="17"/>
                  </a:lnTo>
                  <a:lnTo>
                    <a:pt x="2790" y="11"/>
                  </a:lnTo>
                  <a:lnTo>
                    <a:pt x="2819" y="5"/>
                  </a:lnTo>
                  <a:lnTo>
                    <a:pt x="2847" y="2"/>
                  </a:lnTo>
                  <a:lnTo>
                    <a:pt x="2877" y="0"/>
                  </a:lnTo>
                  <a:lnTo>
                    <a:pt x="2906" y="0"/>
                  </a:lnTo>
                  <a:lnTo>
                    <a:pt x="2935" y="0"/>
                  </a:lnTo>
                  <a:lnTo>
                    <a:pt x="2963" y="2"/>
                  </a:lnTo>
                  <a:lnTo>
                    <a:pt x="2991" y="5"/>
                  </a:lnTo>
                  <a:lnTo>
                    <a:pt x="3019" y="11"/>
                  </a:lnTo>
                  <a:lnTo>
                    <a:pt x="3047" y="16"/>
                  </a:lnTo>
                  <a:lnTo>
                    <a:pt x="3075" y="24"/>
                  </a:lnTo>
                  <a:lnTo>
                    <a:pt x="3101" y="33"/>
                  </a:lnTo>
                  <a:lnTo>
                    <a:pt x="3128" y="43"/>
                  </a:lnTo>
                  <a:lnTo>
                    <a:pt x="3153" y="54"/>
                  </a:lnTo>
                  <a:lnTo>
                    <a:pt x="3178" y="67"/>
                  </a:lnTo>
                  <a:lnTo>
                    <a:pt x="3204" y="80"/>
                  </a:lnTo>
                  <a:lnTo>
                    <a:pt x="3228" y="96"/>
                  </a:lnTo>
                  <a:lnTo>
                    <a:pt x="3251" y="111"/>
                  </a:lnTo>
                  <a:lnTo>
                    <a:pt x="3273" y="129"/>
                  </a:lnTo>
                  <a:lnTo>
                    <a:pt x="3295" y="146"/>
                  </a:lnTo>
                  <a:lnTo>
                    <a:pt x="3316" y="166"/>
                  </a:lnTo>
                  <a:lnTo>
                    <a:pt x="3336" y="186"/>
                  </a:lnTo>
                  <a:lnTo>
                    <a:pt x="3355" y="208"/>
                  </a:lnTo>
                  <a:lnTo>
                    <a:pt x="3373" y="230"/>
                  </a:lnTo>
                  <a:lnTo>
                    <a:pt x="3390" y="254"/>
                  </a:lnTo>
                  <a:lnTo>
                    <a:pt x="3407" y="279"/>
                  </a:lnTo>
                  <a:lnTo>
                    <a:pt x="3421" y="304"/>
                  </a:lnTo>
                  <a:lnTo>
                    <a:pt x="3435" y="331"/>
                  </a:lnTo>
                  <a:lnTo>
                    <a:pt x="3447" y="358"/>
                  </a:lnTo>
                  <a:lnTo>
                    <a:pt x="3458" y="386"/>
                  </a:lnTo>
                  <a:lnTo>
                    <a:pt x="3468" y="414"/>
                  </a:lnTo>
                  <a:lnTo>
                    <a:pt x="3476" y="443"/>
                  </a:lnTo>
                  <a:lnTo>
                    <a:pt x="3483" y="473"/>
                  </a:lnTo>
                  <a:lnTo>
                    <a:pt x="3488" y="501"/>
                  </a:lnTo>
                  <a:lnTo>
                    <a:pt x="3491" y="530"/>
                  </a:lnTo>
                  <a:lnTo>
                    <a:pt x="3494" y="559"/>
                  </a:lnTo>
                  <a:lnTo>
                    <a:pt x="3495" y="589"/>
                  </a:lnTo>
                  <a:lnTo>
                    <a:pt x="3494" y="617"/>
                  </a:lnTo>
                  <a:lnTo>
                    <a:pt x="3491" y="645"/>
                  </a:lnTo>
                  <a:lnTo>
                    <a:pt x="3488" y="674"/>
                  </a:lnTo>
                  <a:lnTo>
                    <a:pt x="3483" y="702"/>
                  </a:lnTo>
                  <a:lnTo>
                    <a:pt x="3477" y="730"/>
                  </a:lnTo>
                  <a:lnTo>
                    <a:pt x="3469" y="756"/>
                  </a:lnTo>
                  <a:lnTo>
                    <a:pt x="3461" y="784"/>
                  </a:lnTo>
                  <a:lnTo>
                    <a:pt x="3451" y="810"/>
                  </a:lnTo>
                  <a:lnTo>
                    <a:pt x="3440" y="836"/>
                  </a:lnTo>
                  <a:lnTo>
                    <a:pt x="3428" y="861"/>
                  </a:lnTo>
                  <a:lnTo>
                    <a:pt x="3413" y="886"/>
                  </a:lnTo>
                  <a:lnTo>
                    <a:pt x="3399" y="910"/>
                  </a:lnTo>
                  <a:lnTo>
                    <a:pt x="3382" y="934"/>
                  </a:lnTo>
                  <a:lnTo>
                    <a:pt x="3366" y="956"/>
                  </a:lnTo>
                  <a:lnTo>
                    <a:pt x="3347" y="978"/>
                  </a:lnTo>
                  <a:lnTo>
                    <a:pt x="3327" y="999"/>
                  </a:lnTo>
                  <a:lnTo>
                    <a:pt x="3307" y="1019"/>
                  </a:lnTo>
                  <a:lnTo>
                    <a:pt x="3285" y="1037"/>
                  </a:lnTo>
                  <a:lnTo>
                    <a:pt x="3263" y="1056"/>
                  </a:lnTo>
                  <a:lnTo>
                    <a:pt x="3240" y="1073"/>
                  </a:lnTo>
                  <a:lnTo>
                    <a:pt x="3215" y="1089"/>
                  </a:lnTo>
                  <a:lnTo>
                    <a:pt x="3189" y="1104"/>
                  </a:lnTo>
                  <a:lnTo>
                    <a:pt x="3163" y="1117"/>
                  </a:lnTo>
                  <a:lnTo>
                    <a:pt x="3136" y="1130"/>
                  </a:lnTo>
                  <a:lnTo>
                    <a:pt x="3108" y="1141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89" name="Freeform 17"/>
            <p:cNvSpPr>
              <a:spLocks noEditPoints="1"/>
            </p:cNvSpPr>
            <p:nvPr/>
          </p:nvSpPr>
          <p:spPr bwMode="auto">
            <a:xfrm>
              <a:off x="6119907" y="1123903"/>
              <a:ext cx="391093" cy="212364"/>
            </a:xfrm>
            <a:custGeom>
              <a:avLst/>
              <a:gdLst>
                <a:gd name="T0" fmla="*/ 2147483646 w 3560"/>
                <a:gd name="T1" fmla="*/ 439628030 h 1930"/>
                <a:gd name="T2" fmla="*/ 2147483646 w 3560"/>
                <a:gd name="T3" fmla="*/ 2147483646 h 1930"/>
                <a:gd name="T4" fmla="*/ 2147483646 w 3560"/>
                <a:gd name="T5" fmla="*/ 2147483646 h 1930"/>
                <a:gd name="T6" fmla="*/ 2147483646 w 3560"/>
                <a:gd name="T7" fmla="*/ 2147483646 h 1930"/>
                <a:gd name="T8" fmla="*/ 2147483646 w 3560"/>
                <a:gd name="T9" fmla="*/ 2147483646 h 1930"/>
                <a:gd name="T10" fmla="*/ 2147483646 w 3560"/>
                <a:gd name="T11" fmla="*/ 2147483646 h 1930"/>
                <a:gd name="T12" fmla="*/ 2147483646 w 3560"/>
                <a:gd name="T13" fmla="*/ 2147483646 h 1930"/>
                <a:gd name="T14" fmla="*/ 2147483646 w 3560"/>
                <a:gd name="T15" fmla="*/ 2147483646 h 1930"/>
                <a:gd name="T16" fmla="*/ 2147483646 w 3560"/>
                <a:gd name="T17" fmla="*/ 2147483646 h 1930"/>
                <a:gd name="T18" fmla="*/ 2147483646 w 3560"/>
                <a:gd name="T19" fmla="*/ 2147483646 h 1930"/>
                <a:gd name="T20" fmla="*/ 2147483646 w 3560"/>
                <a:gd name="T21" fmla="*/ 2147483646 h 1930"/>
                <a:gd name="T22" fmla="*/ 145838030 w 3560"/>
                <a:gd name="T23" fmla="*/ 2147483646 h 1930"/>
                <a:gd name="T24" fmla="*/ 2147483646 w 3560"/>
                <a:gd name="T25" fmla="*/ 2147483646 h 1930"/>
                <a:gd name="T26" fmla="*/ 2147483646 w 3560"/>
                <a:gd name="T27" fmla="*/ 2147483646 h 1930"/>
                <a:gd name="T28" fmla="*/ 2147483646 w 3560"/>
                <a:gd name="T29" fmla="*/ 2147483646 h 1930"/>
                <a:gd name="T30" fmla="*/ 2147483646 w 3560"/>
                <a:gd name="T31" fmla="*/ 2147483646 h 1930"/>
                <a:gd name="T32" fmla="*/ 2147483646 w 3560"/>
                <a:gd name="T33" fmla="*/ 2147483646 h 1930"/>
                <a:gd name="T34" fmla="*/ 2147483646 w 3560"/>
                <a:gd name="T35" fmla="*/ 2147483646 h 1930"/>
                <a:gd name="T36" fmla="*/ 2147483646 w 3560"/>
                <a:gd name="T37" fmla="*/ 2147483646 h 1930"/>
                <a:gd name="T38" fmla="*/ 2147483646 w 3560"/>
                <a:gd name="T39" fmla="*/ 2147483646 h 1930"/>
                <a:gd name="T40" fmla="*/ 2147483646 w 3560"/>
                <a:gd name="T41" fmla="*/ 2147483646 h 1930"/>
                <a:gd name="T42" fmla="*/ 2147483646 w 3560"/>
                <a:gd name="T43" fmla="*/ 2147483646 h 1930"/>
                <a:gd name="T44" fmla="*/ 2147483646 w 3560"/>
                <a:gd name="T45" fmla="*/ 2147483646 h 1930"/>
                <a:gd name="T46" fmla="*/ 2147483646 w 3560"/>
                <a:gd name="T47" fmla="*/ 2147483646 h 1930"/>
                <a:gd name="T48" fmla="*/ 2147483646 w 3560"/>
                <a:gd name="T49" fmla="*/ 2147483646 h 1930"/>
                <a:gd name="T50" fmla="*/ 2147483646 w 3560"/>
                <a:gd name="T51" fmla="*/ 2147483646 h 1930"/>
                <a:gd name="T52" fmla="*/ 2147483646 w 3560"/>
                <a:gd name="T53" fmla="*/ 2147483646 h 1930"/>
                <a:gd name="T54" fmla="*/ 2147483646 w 3560"/>
                <a:gd name="T55" fmla="*/ 2147483646 h 1930"/>
                <a:gd name="T56" fmla="*/ 2147483646 w 3560"/>
                <a:gd name="T57" fmla="*/ 2147483646 h 1930"/>
                <a:gd name="T58" fmla="*/ 2147483646 w 3560"/>
                <a:gd name="T59" fmla="*/ 2147483646 h 1930"/>
                <a:gd name="T60" fmla="*/ 2147483646 w 3560"/>
                <a:gd name="T61" fmla="*/ 2147483646 h 1930"/>
                <a:gd name="T62" fmla="*/ 2147483646 w 3560"/>
                <a:gd name="T63" fmla="*/ 2147483646 h 1930"/>
                <a:gd name="T64" fmla="*/ 2147483646 w 3560"/>
                <a:gd name="T65" fmla="*/ 2147483646 h 1930"/>
                <a:gd name="T66" fmla="*/ 2147483646 w 3560"/>
                <a:gd name="T67" fmla="*/ 2147483646 h 1930"/>
                <a:gd name="T68" fmla="*/ 2147483646 w 3560"/>
                <a:gd name="T69" fmla="*/ 2147483646 h 1930"/>
                <a:gd name="T70" fmla="*/ 2147483646 w 3560"/>
                <a:gd name="T71" fmla="*/ 2147483646 h 1930"/>
                <a:gd name="T72" fmla="*/ 2147483646 w 3560"/>
                <a:gd name="T73" fmla="*/ 2147483646 h 1930"/>
                <a:gd name="T74" fmla="*/ 2147483646 w 3560"/>
                <a:gd name="T75" fmla="*/ 2147483646 h 1930"/>
                <a:gd name="T76" fmla="*/ 2147483646 w 3560"/>
                <a:gd name="T77" fmla="*/ 2147483646 h 1930"/>
                <a:gd name="T78" fmla="*/ 2147483646 w 3560"/>
                <a:gd name="T79" fmla="*/ 2147483646 h 1930"/>
                <a:gd name="T80" fmla="*/ 2147483646 w 3560"/>
                <a:gd name="T81" fmla="*/ 2147483646 h 1930"/>
                <a:gd name="T82" fmla="*/ 2147483646 w 3560"/>
                <a:gd name="T83" fmla="*/ 2147483646 h 1930"/>
                <a:gd name="T84" fmla="*/ 2147483646 w 3560"/>
                <a:gd name="T85" fmla="*/ 2147483646 h 1930"/>
                <a:gd name="T86" fmla="*/ 2147483646 w 3560"/>
                <a:gd name="T87" fmla="*/ 2147483646 h 1930"/>
                <a:gd name="T88" fmla="*/ 2147483646 w 3560"/>
                <a:gd name="T89" fmla="*/ 2147483646 h 1930"/>
                <a:gd name="T90" fmla="*/ 2147483646 w 3560"/>
                <a:gd name="T91" fmla="*/ 2147483646 h 1930"/>
                <a:gd name="T92" fmla="*/ 2147483646 w 3560"/>
                <a:gd name="T93" fmla="*/ 2147483646 h 1930"/>
                <a:gd name="T94" fmla="*/ 2147483646 w 3560"/>
                <a:gd name="T95" fmla="*/ 2147483646 h 1930"/>
                <a:gd name="T96" fmla="*/ 2147483646 w 3560"/>
                <a:gd name="T97" fmla="*/ 2147483646 h 1930"/>
                <a:gd name="T98" fmla="*/ 2147483646 w 3560"/>
                <a:gd name="T99" fmla="*/ 2147483646 h 1930"/>
                <a:gd name="T100" fmla="*/ 2147483646 w 3560"/>
                <a:gd name="T101" fmla="*/ 2147483646 h 1930"/>
                <a:gd name="T102" fmla="*/ 2147483646 w 3560"/>
                <a:gd name="T103" fmla="*/ 2147483646 h 1930"/>
                <a:gd name="T104" fmla="*/ 2147483646 w 3560"/>
                <a:gd name="T105" fmla="*/ 2147483646 h 1930"/>
                <a:gd name="T106" fmla="*/ 2147483646 w 3560"/>
                <a:gd name="T107" fmla="*/ 2147483646 h 1930"/>
                <a:gd name="T108" fmla="*/ 2147483646 w 3560"/>
                <a:gd name="T109" fmla="*/ 2147483646 h 19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60" h="1930">
                  <a:moveTo>
                    <a:pt x="1985" y="41"/>
                  </a:moveTo>
                  <a:lnTo>
                    <a:pt x="1415" y="2"/>
                  </a:lnTo>
                  <a:lnTo>
                    <a:pt x="1402" y="0"/>
                  </a:lnTo>
                  <a:lnTo>
                    <a:pt x="1389" y="0"/>
                  </a:lnTo>
                  <a:lnTo>
                    <a:pt x="1377" y="2"/>
                  </a:lnTo>
                  <a:lnTo>
                    <a:pt x="1363" y="3"/>
                  </a:lnTo>
                  <a:lnTo>
                    <a:pt x="1351" y="5"/>
                  </a:lnTo>
                  <a:lnTo>
                    <a:pt x="1339" y="7"/>
                  </a:lnTo>
                  <a:lnTo>
                    <a:pt x="1327" y="10"/>
                  </a:lnTo>
                  <a:lnTo>
                    <a:pt x="1315" y="15"/>
                  </a:lnTo>
                  <a:lnTo>
                    <a:pt x="1304" y="19"/>
                  </a:lnTo>
                  <a:lnTo>
                    <a:pt x="1293" y="24"/>
                  </a:lnTo>
                  <a:lnTo>
                    <a:pt x="1282" y="29"/>
                  </a:lnTo>
                  <a:lnTo>
                    <a:pt x="1271" y="35"/>
                  </a:lnTo>
                  <a:lnTo>
                    <a:pt x="1260" y="41"/>
                  </a:lnTo>
                  <a:lnTo>
                    <a:pt x="1250" y="48"/>
                  </a:lnTo>
                  <a:lnTo>
                    <a:pt x="1240" y="56"/>
                  </a:lnTo>
                  <a:lnTo>
                    <a:pt x="1231" y="63"/>
                  </a:lnTo>
                  <a:lnTo>
                    <a:pt x="1222" y="71"/>
                  </a:lnTo>
                  <a:lnTo>
                    <a:pt x="1213" y="80"/>
                  </a:lnTo>
                  <a:lnTo>
                    <a:pt x="1204" y="89"/>
                  </a:lnTo>
                  <a:lnTo>
                    <a:pt x="1197" y="99"/>
                  </a:lnTo>
                  <a:lnTo>
                    <a:pt x="1190" y="109"/>
                  </a:lnTo>
                  <a:lnTo>
                    <a:pt x="1184" y="118"/>
                  </a:lnTo>
                  <a:lnTo>
                    <a:pt x="1177" y="130"/>
                  </a:lnTo>
                  <a:lnTo>
                    <a:pt x="1170" y="141"/>
                  </a:lnTo>
                  <a:lnTo>
                    <a:pt x="1166" y="152"/>
                  </a:lnTo>
                  <a:lnTo>
                    <a:pt x="1160" y="163"/>
                  </a:lnTo>
                  <a:lnTo>
                    <a:pt x="1156" y="175"/>
                  </a:lnTo>
                  <a:lnTo>
                    <a:pt x="1153" y="187"/>
                  </a:lnTo>
                  <a:lnTo>
                    <a:pt x="1149" y="199"/>
                  </a:lnTo>
                  <a:lnTo>
                    <a:pt x="1147" y="211"/>
                  </a:lnTo>
                  <a:lnTo>
                    <a:pt x="1145" y="224"/>
                  </a:lnTo>
                  <a:lnTo>
                    <a:pt x="1144" y="236"/>
                  </a:lnTo>
                  <a:lnTo>
                    <a:pt x="1137" y="335"/>
                  </a:lnTo>
                  <a:lnTo>
                    <a:pt x="320" y="277"/>
                  </a:lnTo>
                  <a:lnTo>
                    <a:pt x="307" y="277"/>
                  </a:lnTo>
                  <a:lnTo>
                    <a:pt x="294" y="277"/>
                  </a:lnTo>
                  <a:lnTo>
                    <a:pt x="281" y="278"/>
                  </a:lnTo>
                  <a:lnTo>
                    <a:pt x="268" y="279"/>
                  </a:lnTo>
                  <a:lnTo>
                    <a:pt x="256" y="282"/>
                  </a:lnTo>
                  <a:lnTo>
                    <a:pt x="244" y="284"/>
                  </a:lnTo>
                  <a:lnTo>
                    <a:pt x="232" y="287"/>
                  </a:lnTo>
                  <a:lnTo>
                    <a:pt x="220" y="291"/>
                  </a:lnTo>
                  <a:lnTo>
                    <a:pt x="209" y="295"/>
                  </a:lnTo>
                  <a:lnTo>
                    <a:pt x="198" y="299"/>
                  </a:lnTo>
                  <a:lnTo>
                    <a:pt x="186" y="305"/>
                  </a:lnTo>
                  <a:lnTo>
                    <a:pt x="176" y="311"/>
                  </a:lnTo>
                  <a:lnTo>
                    <a:pt x="165" y="317"/>
                  </a:lnTo>
                  <a:lnTo>
                    <a:pt x="155" y="325"/>
                  </a:lnTo>
                  <a:lnTo>
                    <a:pt x="145" y="331"/>
                  </a:lnTo>
                  <a:lnTo>
                    <a:pt x="136" y="339"/>
                  </a:lnTo>
                  <a:lnTo>
                    <a:pt x="127" y="348"/>
                  </a:lnTo>
                  <a:lnTo>
                    <a:pt x="118" y="357"/>
                  </a:lnTo>
                  <a:lnTo>
                    <a:pt x="109" y="366"/>
                  </a:lnTo>
                  <a:lnTo>
                    <a:pt x="102" y="374"/>
                  </a:lnTo>
                  <a:lnTo>
                    <a:pt x="95" y="384"/>
                  </a:lnTo>
                  <a:lnTo>
                    <a:pt x="87" y="395"/>
                  </a:lnTo>
                  <a:lnTo>
                    <a:pt x="82" y="405"/>
                  </a:lnTo>
                  <a:lnTo>
                    <a:pt x="75" y="416"/>
                  </a:lnTo>
                  <a:lnTo>
                    <a:pt x="70" y="427"/>
                  </a:lnTo>
                  <a:lnTo>
                    <a:pt x="65" y="439"/>
                  </a:lnTo>
                  <a:lnTo>
                    <a:pt x="61" y="450"/>
                  </a:lnTo>
                  <a:lnTo>
                    <a:pt x="58" y="463"/>
                  </a:lnTo>
                  <a:lnTo>
                    <a:pt x="54" y="475"/>
                  </a:lnTo>
                  <a:lnTo>
                    <a:pt x="52" y="488"/>
                  </a:lnTo>
                  <a:lnTo>
                    <a:pt x="50" y="500"/>
                  </a:lnTo>
                  <a:lnTo>
                    <a:pt x="49" y="513"/>
                  </a:lnTo>
                  <a:lnTo>
                    <a:pt x="1" y="1194"/>
                  </a:lnTo>
                  <a:lnTo>
                    <a:pt x="0" y="1207"/>
                  </a:lnTo>
                  <a:lnTo>
                    <a:pt x="1" y="1219"/>
                  </a:lnTo>
                  <a:lnTo>
                    <a:pt x="1" y="1232"/>
                  </a:lnTo>
                  <a:lnTo>
                    <a:pt x="2" y="1245"/>
                  </a:lnTo>
                  <a:lnTo>
                    <a:pt x="5" y="1258"/>
                  </a:lnTo>
                  <a:lnTo>
                    <a:pt x="8" y="1270"/>
                  </a:lnTo>
                  <a:lnTo>
                    <a:pt x="11" y="1282"/>
                  </a:lnTo>
                  <a:lnTo>
                    <a:pt x="15" y="1293"/>
                  </a:lnTo>
                  <a:lnTo>
                    <a:pt x="19" y="1305"/>
                  </a:lnTo>
                  <a:lnTo>
                    <a:pt x="23" y="1316"/>
                  </a:lnTo>
                  <a:lnTo>
                    <a:pt x="29" y="1327"/>
                  </a:lnTo>
                  <a:lnTo>
                    <a:pt x="34" y="1338"/>
                  </a:lnTo>
                  <a:lnTo>
                    <a:pt x="41" y="1348"/>
                  </a:lnTo>
                  <a:lnTo>
                    <a:pt x="49" y="1358"/>
                  </a:lnTo>
                  <a:lnTo>
                    <a:pt x="55" y="1368"/>
                  </a:lnTo>
                  <a:lnTo>
                    <a:pt x="63" y="1378"/>
                  </a:lnTo>
                  <a:lnTo>
                    <a:pt x="72" y="1387"/>
                  </a:lnTo>
                  <a:lnTo>
                    <a:pt x="81" y="1396"/>
                  </a:lnTo>
                  <a:lnTo>
                    <a:pt x="90" y="1403"/>
                  </a:lnTo>
                  <a:lnTo>
                    <a:pt x="98" y="1411"/>
                  </a:lnTo>
                  <a:lnTo>
                    <a:pt x="108" y="1419"/>
                  </a:lnTo>
                  <a:lnTo>
                    <a:pt x="119" y="1425"/>
                  </a:lnTo>
                  <a:lnTo>
                    <a:pt x="129" y="1432"/>
                  </a:lnTo>
                  <a:lnTo>
                    <a:pt x="140" y="1438"/>
                  </a:lnTo>
                  <a:lnTo>
                    <a:pt x="151" y="1443"/>
                  </a:lnTo>
                  <a:lnTo>
                    <a:pt x="162" y="1447"/>
                  </a:lnTo>
                  <a:lnTo>
                    <a:pt x="174" y="1452"/>
                  </a:lnTo>
                  <a:lnTo>
                    <a:pt x="187" y="1456"/>
                  </a:lnTo>
                  <a:lnTo>
                    <a:pt x="199" y="1460"/>
                  </a:lnTo>
                  <a:lnTo>
                    <a:pt x="212" y="1462"/>
                  </a:lnTo>
                  <a:lnTo>
                    <a:pt x="224" y="1463"/>
                  </a:lnTo>
                  <a:lnTo>
                    <a:pt x="237" y="1465"/>
                  </a:lnTo>
                  <a:lnTo>
                    <a:pt x="1059" y="1521"/>
                  </a:lnTo>
                  <a:lnTo>
                    <a:pt x="1052" y="1618"/>
                  </a:lnTo>
                  <a:lnTo>
                    <a:pt x="1051" y="1632"/>
                  </a:lnTo>
                  <a:lnTo>
                    <a:pt x="1051" y="1645"/>
                  </a:lnTo>
                  <a:lnTo>
                    <a:pt x="1052" y="1658"/>
                  </a:lnTo>
                  <a:lnTo>
                    <a:pt x="1053" y="1670"/>
                  </a:lnTo>
                  <a:lnTo>
                    <a:pt x="1056" y="1682"/>
                  </a:lnTo>
                  <a:lnTo>
                    <a:pt x="1058" y="1694"/>
                  </a:lnTo>
                  <a:lnTo>
                    <a:pt x="1061" y="1707"/>
                  </a:lnTo>
                  <a:lnTo>
                    <a:pt x="1066" y="1719"/>
                  </a:lnTo>
                  <a:lnTo>
                    <a:pt x="1070" y="1731"/>
                  </a:lnTo>
                  <a:lnTo>
                    <a:pt x="1074" y="1742"/>
                  </a:lnTo>
                  <a:lnTo>
                    <a:pt x="1080" y="1753"/>
                  </a:lnTo>
                  <a:lnTo>
                    <a:pt x="1085" y="1764"/>
                  </a:lnTo>
                  <a:lnTo>
                    <a:pt x="1092" y="1774"/>
                  </a:lnTo>
                  <a:lnTo>
                    <a:pt x="1099" y="1784"/>
                  </a:lnTo>
                  <a:lnTo>
                    <a:pt x="1106" y="1794"/>
                  </a:lnTo>
                  <a:lnTo>
                    <a:pt x="1114" y="1804"/>
                  </a:lnTo>
                  <a:lnTo>
                    <a:pt x="1122" y="1812"/>
                  </a:lnTo>
                  <a:lnTo>
                    <a:pt x="1131" y="1821"/>
                  </a:lnTo>
                  <a:lnTo>
                    <a:pt x="1141" y="1829"/>
                  </a:lnTo>
                  <a:lnTo>
                    <a:pt x="1149" y="1837"/>
                  </a:lnTo>
                  <a:lnTo>
                    <a:pt x="1159" y="1844"/>
                  </a:lnTo>
                  <a:lnTo>
                    <a:pt x="1169" y="1851"/>
                  </a:lnTo>
                  <a:lnTo>
                    <a:pt x="1180" y="1858"/>
                  </a:lnTo>
                  <a:lnTo>
                    <a:pt x="1191" y="1863"/>
                  </a:lnTo>
                  <a:lnTo>
                    <a:pt x="1202" y="1869"/>
                  </a:lnTo>
                  <a:lnTo>
                    <a:pt x="1213" y="1873"/>
                  </a:lnTo>
                  <a:lnTo>
                    <a:pt x="1225" y="1878"/>
                  </a:lnTo>
                  <a:lnTo>
                    <a:pt x="1238" y="1882"/>
                  </a:lnTo>
                  <a:lnTo>
                    <a:pt x="1250" y="1884"/>
                  </a:lnTo>
                  <a:lnTo>
                    <a:pt x="1262" y="1887"/>
                  </a:lnTo>
                  <a:lnTo>
                    <a:pt x="1275" y="1889"/>
                  </a:lnTo>
                  <a:lnTo>
                    <a:pt x="1288" y="1890"/>
                  </a:lnTo>
                  <a:lnTo>
                    <a:pt x="1854" y="1929"/>
                  </a:lnTo>
                  <a:lnTo>
                    <a:pt x="1866" y="1930"/>
                  </a:lnTo>
                  <a:lnTo>
                    <a:pt x="1879" y="1930"/>
                  </a:lnTo>
                  <a:lnTo>
                    <a:pt x="1893" y="1929"/>
                  </a:lnTo>
                  <a:lnTo>
                    <a:pt x="1905" y="1928"/>
                  </a:lnTo>
                  <a:lnTo>
                    <a:pt x="1917" y="1926"/>
                  </a:lnTo>
                  <a:lnTo>
                    <a:pt x="1930" y="1923"/>
                  </a:lnTo>
                  <a:lnTo>
                    <a:pt x="1941" y="1921"/>
                  </a:lnTo>
                  <a:lnTo>
                    <a:pt x="1953" y="1916"/>
                  </a:lnTo>
                  <a:lnTo>
                    <a:pt x="1965" y="1912"/>
                  </a:lnTo>
                  <a:lnTo>
                    <a:pt x="1976" y="1907"/>
                  </a:lnTo>
                  <a:lnTo>
                    <a:pt x="1987" y="1902"/>
                  </a:lnTo>
                  <a:lnTo>
                    <a:pt x="1998" y="1896"/>
                  </a:lnTo>
                  <a:lnTo>
                    <a:pt x="2008" y="1890"/>
                  </a:lnTo>
                  <a:lnTo>
                    <a:pt x="2018" y="1883"/>
                  </a:lnTo>
                  <a:lnTo>
                    <a:pt x="2028" y="1875"/>
                  </a:lnTo>
                  <a:lnTo>
                    <a:pt x="2038" y="1868"/>
                  </a:lnTo>
                  <a:lnTo>
                    <a:pt x="2047" y="1859"/>
                  </a:lnTo>
                  <a:lnTo>
                    <a:pt x="2056" y="1851"/>
                  </a:lnTo>
                  <a:lnTo>
                    <a:pt x="2064" y="1841"/>
                  </a:lnTo>
                  <a:lnTo>
                    <a:pt x="2071" y="1832"/>
                  </a:lnTo>
                  <a:lnTo>
                    <a:pt x="2079" y="1822"/>
                  </a:lnTo>
                  <a:lnTo>
                    <a:pt x="2086" y="1812"/>
                  </a:lnTo>
                  <a:lnTo>
                    <a:pt x="2092" y="1801"/>
                  </a:lnTo>
                  <a:lnTo>
                    <a:pt x="2098" y="1790"/>
                  </a:lnTo>
                  <a:lnTo>
                    <a:pt x="2103" y="1779"/>
                  </a:lnTo>
                  <a:lnTo>
                    <a:pt x="2108" y="1768"/>
                  </a:lnTo>
                  <a:lnTo>
                    <a:pt x="2112" y="1756"/>
                  </a:lnTo>
                  <a:lnTo>
                    <a:pt x="2116" y="1744"/>
                  </a:lnTo>
                  <a:lnTo>
                    <a:pt x="2119" y="1732"/>
                  </a:lnTo>
                  <a:lnTo>
                    <a:pt x="2122" y="1720"/>
                  </a:lnTo>
                  <a:lnTo>
                    <a:pt x="2123" y="1707"/>
                  </a:lnTo>
                  <a:lnTo>
                    <a:pt x="2125" y="1693"/>
                  </a:lnTo>
                  <a:lnTo>
                    <a:pt x="2221" y="311"/>
                  </a:lnTo>
                  <a:lnTo>
                    <a:pt x="2221" y="298"/>
                  </a:lnTo>
                  <a:lnTo>
                    <a:pt x="2221" y="285"/>
                  </a:lnTo>
                  <a:lnTo>
                    <a:pt x="2220" y="272"/>
                  </a:lnTo>
                  <a:lnTo>
                    <a:pt x="2219" y="260"/>
                  </a:lnTo>
                  <a:lnTo>
                    <a:pt x="2217" y="246"/>
                  </a:lnTo>
                  <a:lnTo>
                    <a:pt x="2215" y="234"/>
                  </a:lnTo>
                  <a:lnTo>
                    <a:pt x="2211" y="222"/>
                  </a:lnTo>
                  <a:lnTo>
                    <a:pt x="2208" y="210"/>
                  </a:lnTo>
                  <a:lnTo>
                    <a:pt x="2204" y="199"/>
                  </a:lnTo>
                  <a:lnTo>
                    <a:pt x="2199" y="188"/>
                  </a:lnTo>
                  <a:lnTo>
                    <a:pt x="2194" y="176"/>
                  </a:lnTo>
                  <a:lnTo>
                    <a:pt x="2187" y="166"/>
                  </a:lnTo>
                  <a:lnTo>
                    <a:pt x="2180" y="155"/>
                  </a:lnTo>
                  <a:lnTo>
                    <a:pt x="2174" y="145"/>
                  </a:lnTo>
                  <a:lnTo>
                    <a:pt x="2167" y="135"/>
                  </a:lnTo>
                  <a:lnTo>
                    <a:pt x="2158" y="126"/>
                  </a:lnTo>
                  <a:lnTo>
                    <a:pt x="2151" y="117"/>
                  </a:lnTo>
                  <a:lnTo>
                    <a:pt x="2142" y="109"/>
                  </a:lnTo>
                  <a:lnTo>
                    <a:pt x="2133" y="101"/>
                  </a:lnTo>
                  <a:lnTo>
                    <a:pt x="2123" y="93"/>
                  </a:lnTo>
                  <a:lnTo>
                    <a:pt x="2113" y="85"/>
                  </a:lnTo>
                  <a:lnTo>
                    <a:pt x="2103" y="79"/>
                  </a:lnTo>
                  <a:lnTo>
                    <a:pt x="2093" y="73"/>
                  </a:lnTo>
                  <a:lnTo>
                    <a:pt x="2082" y="67"/>
                  </a:lnTo>
                  <a:lnTo>
                    <a:pt x="2071" y="62"/>
                  </a:lnTo>
                  <a:lnTo>
                    <a:pt x="2059" y="57"/>
                  </a:lnTo>
                  <a:lnTo>
                    <a:pt x="2048" y="53"/>
                  </a:lnTo>
                  <a:lnTo>
                    <a:pt x="2036" y="49"/>
                  </a:lnTo>
                  <a:lnTo>
                    <a:pt x="2023" y="47"/>
                  </a:lnTo>
                  <a:lnTo>
                    <a:pt x="2011" y="43"/>
                  </a:lnTo>
                  <a:lnTo>
                    <a:pt x="1997" y="42"/>
                  </a:lnTo>
                  <a:lnTo>
                    <a:pt x="1985" y="41"/>
                  </a:lnTo>
                  <a:close/>
                  <a:moveTo>
                    <a:pt x="2930" y="1644"/>
                  </a:moveTo>
                  <a:lnTo>
                    <a:pt x="2901" y="1640"/>
                  </a:lnTo>
                  <a:lnTo>
                    <a:pt x="2871" y="1636"/>
                  </a:lnTo>
                  <a:lnTo>
                    <a:pt x="2842" y="1631"/>
                  </a:lnTo>
                  <a:lnTo>
                    <a:pt x="2813" y="1623"/>
                  </a:lnTo>
                  <a:lnTo>
                    <a:pt x="2785" y="1615"/>
                  </a:lnTo>
                  <a:lnTo>
                    <a:pt x="2758" y="1605"/>
                  </a:lnTo>
                  <a:lnTo>
                    <a:pt x="2731" y="1594"/>
                  </a:lnTo>
                  <a:lnTo>
                    <a:pt x="2705" y="1582"/>
                  </a:lnTo>
                  <a:lnTo>
                    <a:pt x="2680" y="1568"/>
                  </a:lnTo>
                  <a:lnTo>
                    <a:pt x="2656" y="1553"/>
                  </a:lnTo>
                  <a:lnTo>
                    <a:pt x="2631" y="1538"/>
                  </a:lnTo>
                  <a:lnTo>
                    <a:pt x="2609" y="1520"/>
                  </a:lnTo>
                  <a:lnTo>
                    <a:pt x="2587" y="1503"/>
                  </a:lnTo>
                  <a:lnTo>
                    <a:pt x="2566" y="1484"/>
                  </a:lnTo>
                  <a:lnTo>
                    <a:pt x="2547" y="1464"/>
                  </a:lnTo>
                  <a:lnTo>
                    <a:pt x="2528" y="1443"/>
                  </a:lnTo>
                  <a:lnTo>
                    <a:pt x="2509" y="1421"/>
                  </a:lnTo>
                  <a:lnTo>
                    <a:pt x="2493" y="1398"/>
                  </a:lnTo>
                  <a:lnTo>
                    <a:pt x="2476" y="1375"/>
                  </a:lnTo>
                  <a:lnTo>
                    <a:pt x="2462" y="1350"/>
                  </a:lnTo>
                  <a:lnTo>
                    <a:pt x="2448" y="1326"/>
                  </a:lnTo>
                  <a:lnTo>
                    <a:pt x="2435" y="1301"/>
                  </a:lnTo>
                  <a:lnTo>
                    <a:pt x="2424" y="1274"/>
                  </a:lnTo>
                  <a:lnTo>
                    <a:pt x="2414" y="1248"/>
                  </a:lnTo>
                  <a:lnTo>
                    <a:pt x="2405" y="1220"/>
                  </a:lnTo>
                  <a:lnTo>
                    <a:pt x="2399" y="1192"/>
                  </a:lnTo>
                  <a:lnTo>
                    <a:pt x="2392" y="1164"/>
                  </a:lnTo>
                  <a:lnTo>
                    <a:pt x="2388" y="1134"/>
                  </a:lnTo>
                  <a:lnTo>
                    <a:pt x="2384" y="1106"/>
                  </a:lnTo>
                  <a:lnTo>
                    <a:pt x="2383" y="1076"/>
                  </a:lnTo>
                  <a:lnTo>
                    <a:pt x="2383" y="1046"/>
                  </a:lnTo>
                  <a:lnTo>
                    <a:pt x="2384" y="1015"/>
                  </a:lnTo>
                  <a:lnTo>
                    <a:pt x="2387" y="985"/>
                  </a:lnTo>
                  <a:lnTo>
                    <a:pt x="2391" y="956"/>
                  </a:lnTo>
                  <a:lnTo>
                    <a:pt x="2398" y="927"/>
                  </a:lnTo>
                  <a:lnTo>
                    <a:pt x="2404" y="898"/>
                  </a:lnTo>
                  <a:lnTo>
                    <a:pt x="2413" y="870"/>
                  </a:lnTo>
                  <a:lnTo>
                    <a:pt x="2423" y="843"/>
                  </a:lnTo>
                  <a:lnTo>
                    <a:pt x="2434" y="817"/>
                  </a:lnTo>
                  <a:lnTo>
                    <a:pt x="2446" y="790"/>
                  </a:lnTo>
                  <a:lnTo>
                    <a:pt x="2459" y="765"/>
                  </a:lnTo>
                  <a:lnTo>
                    <a:pt x="2475" y="740"/>
                  </a:lnTo>
                  <a:lnTo>
                    <a:pt x="2490" y="717"/>
                  </a:lnTo>
                  <a:lnTo>
                    <a:pt x="2507" y="694"/>
                  </a:lnTo>
                  <a:lnTo>
                    <a:pt x="2526" y="672"/>
                  </a:lnTo>
                  <a:lnTo>
                    <a:pt x="2544" y="651"/>
                  </a:lnTo>
                  <a:lnTo>
                    <a:pt x="2564" y="631"/>
                  </a:lnTo>
                  <a:lnTo>
                    <a:pt x="2585" y="613"/>
                  </a:lnTo>
                  <a:lnTo>
                    <a:pt x="2607" y="594"/>
                  </a:lnTo>
                  <a:lnTo>
                    <a:pt x="2629" y="577"/>
                  </a:lnTo>
                  <a:lnTo>
                    <a:pt x="2652" y="561"/>
                  </a:lnTo>
                  <a:lnTo>
                    <a:pt x="2677" y="546"/>
                  </a:lnTo>
                  <a:lnTo>
                    <a:pt x="2702" y="533"/>
                  </a:lnTo>
                  <a:lnTo>
                    <a:pt x="2727" y="520"/>
                  </a:lnTo>
                  <a:lnTo>
                    <a:pt x="2754" y="509"/>
                  </a:lnTo>
                  <a:lnTo>
                    <a:pt x="2780" y="499"/>
                  </a:lnTo>
                  <a:lnTo>
                    <a:pt x="2808" y="490"/>
                  </a:lnTo>
                  <a:lnTo>
                    <a:pt x="2835" y="484"/>
                  </a:lnTo>
                  <a:lnTo>
                    <a:pt x="2864" y="477"/>
                  </a:lnTo>
                  <a:lnTo>
                    <a:pt x="2893" y="472"/>
                  </a:lnTo>
                  <a:lnTo>
                    <a:pt x="2923" y="469"/>
                  </a:lnTo>
                  <a:lnTo>
                    <a:pt x="2952" y="468"/>
                  </a:lnTo>
                  <a:lnTo>
                    <a:pt x="2982" y="468"/>
                  </a:lnTo>
                  <a:lnTo>
                    <a:pt x="3012" y="469"/>
                  </a:lnTo>
                  <a:lnTo>
                    <a:pt x="3043" y="471"/>
                  </a:lnTo>
                  <a:lnTo>
                    <a:pt x="3073" y="476"/>
                  </a:lnTo>
                  <a:lnTo>
                    <a:pt x="3101" y="482"/>
                  </a:lnTo>
                  <a:lnTo>
                    <a:pt x="3130" y="489"/>
                  </a:lnTo>
                  <a:lnTo>
                    <a:pt x="3157" y="498"/>
                  </a:lnTo>
                  <a:lnTo>
                    <a:pt x="3185" y="508"/>
                  </a:lnTo>
                  <a:lnTo>
                    <a:pt x="3212" y="519"/>
                  </a:lnTo>
                  <a:lnTo>
                    <a:pt x="3238" y="531"/>
                  </a:lnTo>
                  <a:lnTo>
                    <a:pt x="3263" y="544"/>
                  </a:lnTo>
                  <a:lnTo>
                    <a:pt x="3288" y="560"/>
                  </a:lnTo>
                  <a:lnTo>
                    <a:pt x="3311" y="575"/>
                  </a:lnTo>
                  <a:lnTo>
                    <a:pt x="3334" y="593"/>
                  </a:lnTo>
                  <a:lnTo>
                    <a:pt x="3356" y="610"/>
                  </a:lnTo>
                  <a:lnTo>
                    <a:pt x="3377" y="629"/>
                  </a:lnTo>
                  <a:lnTo>
                    <a:pt x="3397" y="649"/>
                  </a:lnTo>
                  <a:lnTo>
                    <a:pt x="3416" y="670"/>
                  </a:lnTo>
                  <a:lnTo>
                    <a:pt x="3433" y="692"/>
                  </a:lnTo>
                  <a:lnTo>
                    <a:pt x="3451" y="714"/>
                  </a:lnTo>
                  <a:lnTo>
                    <a:pt x="3466" y="737"/>
                  </a:lnTo>
                  <a:lnTo>
                    <a:pt x="3481" y="761"/>
                  </a:lnTo>
                  <a:lnTo>
                    <a:pt x="3495" y="787"/>
                  </a:lnTo>
                  <a:lnTo>
                    <a:pt x="3507" y="812"/>
                  </a:lnTo>
                  <a:lnTo>
                    <a:pt x="3518" y="839"/>
                  </a:lnTo>
                  <a:lnTo>
                    <a:pt x="3528" y="865"/>
                  </a:lnTo>
                  <a:lnTo>
                    <a:pt x="3537" y="893"/>
                  </a:lnTo>
                  <a:lnTo>
                    <a:pt x="3545" y="920"/>
                  </a:lnTo>
                  <a:lnTo>
                    <a:pt x="3550" y="949"/>
                  </a:lnTo>
                  <a:lnTo>
                    <a:pt x="3554" y="978"/>
                  </a:lnTo>
                  <a:lnTo>
                    <a:pt x="3558" y="1007"/>
                  </a:lnTo>
                  <a:lnTo>
                    <a:pt x="3560" y="1037"/>
                  </a:lnTo>
                  <a:lnTo>
                    <a:pt x="3560" y="1067"/>
                  </a:lnTo>
                  <a:lnTo>
                    <a:pt x="3559" y="1097"/>
                  </a:lnTo>
                  <a:lnTo>
                    <a:pt x="3556" y="1128"/>
                  </a:lnTo>
                  <a:lnTo>
                    <a:pt x="3551" y="1157"/>
                  </a:lnTo>
                  <a:lnTo>
                    <a:pt x="3546" y="1186"/>
                  </a:lnTo>
                  <a:lnTo>
                    <a:pt x="3538" y="1215"/>
                  </a:lnTo>
                  <a:lnTo>
                    <a:pt x="3530" y="1242"/>
                  </a:lnTo>
                  <a:lnTo>
                    <a:pt x="3520" y="1270"/>
                  </a:lnTo>
                  <a:lnTo>
                    <a:pt x="3509" y="1296"/>
                  </a:lnTo>
                  <a:lnTo>
                    <a:pt x="3496" y="1323"/>
                  </a:lnTo>
                  <a:lnTo>
                    <a:pt x="3483" y="1348"/>
                  </a:lnTo>
                  <a:lnTo>
                    <a:pt x="3468" y="1372"/>
                  </a:lnTo>
                  <a:lnTo>
                    <a:pt x="3452" y="1396"/>
                  </a:lnTo>
                  <a:lnTo>
                    <a:pt x="3435" y="1419"/>
                  </a:lnTo>
                  <a:lnTo>
                    <a:pt x="3418" y="1441"/>
                  </a:lnTo>
                  <a:lnTo>
                    <a:pt x="3399" y="1462"/>
                  </a:lnTo>
                  <a:lnTo>
                    <a:pt x="3379" y="1482"/>
                  </a:lnTo>
                  <a:lnTo>
                    <a:pt x="3358" y="1500"/>
                  </a:lnTo>
                  <a:lnTo>
                    <a:pt x="3336" y="1518"/>
                  </a:lnTo>
                  <a:lnTo>
                    <a:pt x="3313" y="1536"/>
                  </a:lnTo>
                  <a:lnTo>
                    <a:pt x="3290" y="1551"/>
                  </a:lnTo>
                  <a:lnTo>
                    <a:pt x="3266" y="1567"/>
                  </a:lnTo>
                  <a:lnTo>
                    <a:pt x="3241" y="1580"/>
                  </a:lnTo>
                  <a:lnTo>
                    <a:pt x="3216" y="1592"/>
                  </a:lnTo>
                  <a:lnTo>
                    <a:pt x="3189" y="1603"/>
                  </a:lnTo>
                  <a:lnTo>
                    <a:pt x="3162" y="1613"/>
                  </a:lnTo>
                  <a:lnTo>
                    <a:pt x="3135" y="1622"/>
                  </a:lnTo>
                  <a:lnTo>
                    <a:pt x="3107" y="1629"/>
                  </a:lnTo>
                  <a:lnTo>
                    <a:pt x="3079" y="1635"/>
                  </a:lnTo>
                  <a:lnTo>
                    <a:pt x="3049" y="1639"/>
                  </a:lnTo>
                  <a:lnTo>
                    <a:pt x="3021" y="1643"/>
                  </a:lnTo>
                  <a:lnTo>
                    <a:pt x="2991" y="1645"/>
                  </a:lnTo>
                  <a:lnTo>
                    <a:pt x="2961" y="1645"/>
                  </a:lnTo>
                  <a:lnTo>
                    <a:pt x="2930" y="164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1" name="Freeform 18"/>
            <p:cNvSpPr>
              <a:spLocks noEditPoints="1"/>
            </p:cNvSpPr>
            <p:nvPr/>
          </p:nvSpPr>
          <p:spPr bwMode="auto">
            <a:xfrm>
              <a:off x="6034170" y="1404857"/>
              <a:ext cx="371967" cy="265125"/>
            </a:xfrm>
            <a:custGeom>
              <a:avLst/>
              <a:gdLst>
                <a:gd name="T0" fmla="*/ 2147483646 w 3385"/>
                <a:gd name="T1" fmla="*/ 2147483646 h 2412"/>
                <a:gd name="T2" fmla="*/ 2147483646 w 3385"/>
                <a:gd name="T3" fmla="*/ 2147483646 h 2412"/>
                <a:gd name="T4" fmla="*/ 2147483646 w 3385"/>
                <a:gd name="T5" fmla="*/ 2147483646 h 2412"/>
                <a:gd name="T6" fmla="*/ 2147483646 w 3385"/>
                <a:gd name="T7" fmla="*/ 2147483646 h 2412"/>
                <a:gd name="T8" fmla="*/ 2147483646 w 3385"/>
                <a:gd name="T9" fmla="*/ 2147483646 h 2412"/>
                <a:gd name="T10" fmla="*/ 2147483646 w 3385"/>
                <a:gd name="T11" fmla="*/ 2147483646 h 2412"/>
                <a:gd name="T12" fmla="*/ 2147483646 w 3385"/>
                <a:gd name="T13" fmla="*/ 584344513 h 2412"/>
                <a:gd name="T14" fmla="*/ 2147483646 w 3385"/>
                <a:gd name="T15" fmla="*/ 146086073 h 2412"/>
                <a:gd name="T16" fmla="*/ 2147483646 w 3385"/>
                <a:gd name="T17" fmla="*/ 2147483646 h 2412"/>
                <a:gd name="T18" fmla="*/ 2147483646 w 3385"/>
                <a:gd name="T19" fmla="*/ 2147483646 h 2412"/>
                <a:gd name="T20" fmla="*/ 2147483646 w 3385"/>
                <a:gd name="T21" fmla="*/ 2147483646 h 2412"/>
                <a:gd name="T22" fmla="*/ 2040767880 w 3385"/>
                <a:gd name="T23" fmla="*/ 2147483646 h 2412"/>
                <a:gd name="T24" fmla="*/ 0 w 3385"/>
                <a:gd name="T25" fmla="*/ 2147483646 h 2412"/>
                <a:gd name="T26" fmla="*/ 1020383940 w 3385"/>
                <a:gd name="T27" fmla="*/ 2147483646 h 2412"/>
                <a:gd name="T28" fmla="*/ 2147483646 w 3385"/>
                <a:gd name="T29" fmla="*/ 2147483646 h 2412"/>
                <a:gd name="T30" fmla="*/ 2147483646 w 3385"/>
                <a:gd name="T31" fmla="*/ 2147483646 h 2412"/>
                <a:gd name="T32" fmla="*/ 2147483646 w 3385"/>
                <a:gd name="T33" fmla="*/ 2147483646 h 2412"/>
                <a:gd name="T34" fmla="*/ 2147483646 w 3385"/>
                <a:gd name="T35" fmla="*/ 2147483646 h 2412"/>
                <a:gd name="T36" fmla="*/ 2147483646 w 3385"/>
                <a:gd name="T37" fmla="*/ 2147483646 h 2412"/>
                <a:gd name="T38" fmla="*/ 2147483646 w 3385"/>
                <a:gd name="T39" fmla="*/ 2147483646 h 2412"/>
                <a:gd name="T40" fmla="*/ 2147483646 w 3385"/>
                <a:gd name="T41" fmla="*/ 2147483646 h 2412"/>
                <a:gd name="T42" fmla="*/ 2147483646 w 3385"/>
                <a:gd name="T43" fmla="*/ 2147483646 h 2412"/>
                <a:gd name="T44" fmla="*/ 2147483646 w 3385"/>
                <a:gd name="T45" fmla="*/ 2147483646 h 2412"/>
                <a:gd name="T46" fmla="*/ 2147483646 w 3385"/>
                <a:gd name="T47" fmla="*/ 2147483646 h 2412"/>
                <a:gd name="T48" fmla="*/ 2147483646 w 3385"/>
                <a:gd name="T49" fmla="*/ 2147483646 h 2412"/>
                <a:gd name="T50" fmla="*/ 2147483646 w 3385"/>
                <a:gd name="T51" fmla="*/ 2147483646 h 2412"/>
                <a:gd name="T52" fmla="*/ 2147483646 w 3385"/>
                <a:gd name="T53" fmla="*/ 2147483646 h 2412"/>
                <a:gd name="T54" fmla="*/ 2147483646 w 3385"/>
                <a:gd name="T55" fmla="*/ 2147483646 h 2412"/>
                <a:gd name="T56" fmla="*/ 2147483646 w 3385"/>
                <a:gd name="T57" fmla="*/ 2147483646 h 2412"/>
                <a:gd name="T58" fmla="*/ 2147483646 w 3385"/>
                <a:gd name="T59" fmla="*/ 2147483646 h 2412"/>
                <a:gd name="T60" fmla="*/ 2147483646 w 3385"/>
                <a:gd name="T61" fmla="*/ 2147483646 h 2412"/>
                <a:gd name="T62" fmla="*/ 2147483646 w 3385"/>
                <a:gd name="T63" fmla="*/ 2147483646 h 2412"/>
                <a:gd name="T64" fmla="*/ 2147483646 w 3385"/>
                <a:gd name="T65" fmla="*/ 2147483646 h 2412"/>
                <a:gd name="T66" fmla="*/ 2147483646 w 3385"/>
                <a:gd name="T67" fmla="*/ 2147483646 h 2412"/>
                <a:gd name="T68" fmla="*/ 2147483646 w 3385"/>
                <a:gd name="T69" fmla="*/ 2147483646 h 2412"/>
                <a:gd name="T70" fmla="*/ 2147483646 w 3385"/>
                <a:gd name="T71" fmla="*/ 2147483646 h 2412"/>
                <a:gd name="T72" fmla="*/ 2147483646 w 3385"/>
                <a:gd name="T73" fmla="*/ 2147483646 h 2412"/>
                <a:gd name="T74" fmla="*/ 2147483646 w 3385"/>
                <a:gd name="T75" fmla="*/ 2147483646 h 2412"/>
                <a:gd name="T76" fmla="*/ 2147483646 w 3385"/>
                <a:gd name="T77" fmla="*/ 2147483646 h 2412"/>
                <a:gd name="T78" fmla="*/ 2147483646 w 3385"/>
                <a:gd name="T79" fmla="*/ 2147483646 h 2412"/>
                <a:gd name="T80" fmla="*/ 2147483646 w 3385"/>
                <a:gd name="T81" fmla="*/ 2147483646 h 2412"/>
                <a:gd name="T82" fmla="*/ 2147483646 w 3385"/>
                <a:gd name="T83" fmla="*/ 2147483646 h 2412"/>
                <a:gd name="T84" fmla="*/ 2147483646 w 3385"/>
                <a:gd name="T85" fmla="*/ 2147483646 h 2412"/>
                <a:gd name="T86" fmla="*/ 2147483646 w 3385"/>
                <a:gd name="T87" fmla="*/ 2147483646 h 2412"/>
                <a:gd name="T88" fmla="*/ 2147483646 w 3385"/>
                <a:gd name="T89" fmla="*/ 2147483646 h 2412"/>
                <a:gd name="T90" fmla="*/ 2147483646 w 3385"/>
                <a:gd name="T91" fmla="*/ 2147483646 h 2412"/>
                <a:gd name="T92" fmla="*/ 2147483646 w 3385"/>
                <a:gd name="T93" fmla="*/ 2147483646 h 2412"/>
                <a:gd name="T94" fmla="*/ 2147483646 w 3385"/>
                <a:gd name="T95" fmla="*/ 2147483646 h 2412"/>
                <a:gd name="T96" fmla="*/ 2147483646 w 3385"/>
                <a:gd name="T97" fmla="*/ 2147483646 h 2412"/>
                <a:gd name="T98" fmla="*/ 2147483646 w 3385"/>
                <a:gd name="T99" fmla="*/ 2147483646 h 2412"/>
                <a:gd name="T100" fmla="*/ 2147483646 w 3385"/>
                <a:gd name="T101" fmla="*/ 2147483646 h 2412"/>
                <a:gd name="T102" fmla="*/ 2147483646 w 3385"/>
                <a:gd name="T103" fmla="*/ 2147483646 h 2412"/>
                <a:gd name="T104" fmla="*/ 2147483646 w 3385"/>
                <a:gd name="T105" fmla="*/ 2147483646 h 2412"/>
                <a:gd name="T106" fmla="*/ 2147483646 w 3385"/>
                <a:gd name="T107" fmla="*/ 2147483646 h 2412"/>
                <a:gd name="T108" fmla="*/ 2147483646 w 3385"/>
                <a:gd name="T109" fmla="*/ 2147483646 h 24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385" h="2412">
                  <a:moveTo>
                    <a:pt x="2311" y="493"/>
                  </a:moveTo>
                  <a:lnTo>
                    <a:pt x="1806" y="224"/>
                  </a:lnTo>
                  <a:lnTo>
                    <a:pt x="1795" y="218"/>
                  </a:lnTo>
                  <a:lnTo>
                    <a:pt x="1783" y="213"/>
                  </a:lnTo>
                  <a:lnTo>
                    <a:pt x="1771" y="208"/>
                  </a:lnTo>
                  <a:lnTo>
                    <a:pt x="1759" y="205"/>
                  </a:lnTo>
                  <a:lnTo>
                    <a:pt x="1746" y="202"/>
                  </a:lnTo>
                  <a:lnTo>
                    <a:pt x="1734" y="200"/>
                  </a:lnTo>
                  <a:lnTo>
                    <a:pt x="1722" y="197"/>
                  </a:lnTo>
                  <a:lnTo>
                    <a:pt x="1710" y="195"/>
                  </a:lnTo>
                  <a:lnTo>
                    <a:pt x="1698" y="195"/>
                  </a:lnTo>
                  <a:lnTo>
                    <a:pt x="1686" y="195"/>
                  </a:lnTo>
                  <a:lnTo>
                    <a:pt x="1672" y="195"/>
                  </a:lnTo>
                  <a:lnTo>
                    <a:pt x="1660" y="196"/>
                  </a:lnTo>
                  <a:lnTo>
                    <a:pt x="1648" y="197"/>
                  </a:lnTo>
                  <a:lnTo>
                    <a:pt x="1636" y="200"/>
                  </a:lnTo>
                  <a:lnTo>
                    <a:pt x="1625" y="203"/>
                  </a:lnTo>
                  <a:lnTo>
                    <a:pt x="1613" y="206"/>
                  </a:lnTo>
                  <a:lnTo>
                    <a:pt x="1602" y="210"/>
                  </a:lnTo>
                  <a:lnTo>
                    <a:pt x="1590" y="214"/>
                  </a:lnTo>
                  <a:lnTo>
                    <a:pt x="1579" y="220"/>
                  </a:lnTo>
                  <a:lnTo>
                    <a:pt x="1568" y="225"/>
                  </a:lnTo>
                  <a:lnTo>
                    <a:pt x="1557" y="231"/>
                  </a:lnTo>
                  <a:lnTo>
                    <a:pt x="1547" y="237"/>
                  </a:lnTo>
                  <a:lnTo>
                    <a:pt x="1537" y="244"/>
                  </a:lnTo>
                  <a:lnTo>
                    <a:pt x="1527" y="251"/>
                  </a:lnTo>
                  <a:lnTo>
                    <a:pt x="1517" y="259"/>
                  </a:lnTo>
                  <a:lnTo>
                    <a:pt x="1508" y="268"/>
                  </a:lnTo>
                  <a:lnTo>
                    <a:pt x="1499" y="277"/>
                  </a:lnTo>
                  <a:lnTo>
                    <a:pt x="1492" y="287"/>
                  </a:lnTo>
                  <a:lnTo>
                    <a:pt x="1484" y="297"/>
                  </a:lnTo>
                  <a:lnTo>
                    <a:pt x="1476" y="307"/>
                  </a:lnTo>
                  <a:lnTo>
                    <a:pt x="1470" y="318"/>
                  </a:lnTo>
                  <a:lnTo>
                    <a:pt x="1463" y="329"/>
                  </a:lnTo>
                  <a:lnTo>
                    <a:pt x="1417" y="415"/>
                  </a:lnTo>
                  <a:lnTo>
                    <a:pt x="694" y="30"/>
                  </a:lnTo>
                  <a:lnTo>
                    <a:pt x="682" y="24"/>
                  </a:lnTo>
                  <a:lnTo>
                    <a:pt x="670" y="19"/>
                  </a:lnTo>
                  <a:lnTo>
                    <a:pt x="658" y="14"/>
                  </a:lnTo>
                  <a:lnTo>
                    <a:pt x="646" y="10"/>
                  </a:lnTo>
                  <a:lnTo>
                    <a:pt x="634" y="7"/>
                  </a:lnTo>
                  <a:lnTo>
                    <a:pt x="622" y="4"/>
                  </a:lnTo>
                  <a:lnTo>
                    <a:pt x="609" y="2"/>
                  </a:lnTo>
                  <a:lnTo>
                    <a:pt x="597" y="1"/>
                  </a:lnTo>
                  <a:lnTo>
                    <a:pt x="585" y="0"/>
                  </a:lnTo>
                  <a:lnTo>
                    <a:pt x="573" y="0"/>
                  </a:lnTo>
                  <a:lnTo>
                    <a:pt x="561" y="0"/>
                  </a:lnTo>
                  <a:lnTo>
                    <a:pt x="548" y="1"/>
                  </a:lnTo>
                  <a:lnTo>
                    <a:pt x="536" y="3"/>
                  </a:lnTo>
                  <a:lnTo>
                    <a:pt x="524" y="6"/>
                  </a:lnTo>
                  <a:lnTo>
                    <a:pt x="512" y="8"/>
                  </a:lnTo>
                  <a:lnTo>
                    <a:pt x="500" y="11"/>
                  </a:lnTo>
                  <a:lnTo>
                    <a:pt x="489" y="15"/>
                  </a:lnTo>
                  <a:lnTo>
                    <a:pt x="477" y="20"/>
                  </a:lnTo>
                  <a:lnTo>
                    <a:pt x="466" y="24"/>
                  </a:lnTo>
                  <a:lnTo>
                    <a:pt x="455" y="30"/>
                  </a:lnTo>
                  <a:lnTo>
                    <a:pt x="444" y="35"/>
                  </a:lnTo>
                  <a:lnTo>
                    <a:pt x="434" y="42"/>
                  </a:lnTo>
                  <a:lnTo>
                    <a:pt x="424" y="50"/>
                  </a:lnTo>
                  <a:lnTo>
                    <a:pt x="414" y="56"/>
                  </a:lnTo>
                  <a:lnTo>
                    <a:pt x="404" y="65"/>
                  </a:lnTo>
                  <a:lnTo>
                    <a:pt x="395" y="73"/>
                  </a:lnTo>
                  <a:lnTo>
                    <a:pt x="387" y="83"/>
                  </a:lnTo>
                  <a:lnTo>
                    <a:pt x="379" y="92"/>
                  </a:lnTo>
                  <a:lnTo>
                    <a:pt x="371" y="101"/>
                  </a:lnTo>
                  <a:lnTo>
                    <a:pt x="363" y="113"/>
                  </a:lnTo>
                  <a:lnTo>
                    <a:pt x="357" y="124"/>
                  </a:lnTo>
                  <a:lnTo>
                    <a:pt x="350" y="135"/>
                  </a:lnTo>
                  <a:lnTo>
                    <a:pt x="29" y="737"/>
                  </a:lnTo>
                  <a:lnTo>
                    <a:pt x="24" y="748"/>
                  </a:lnTo>
                  <a:lnTo>
                    <a:pt x="18" y="760"/>
                  </a:lnTo>
                  <a:lnTo>
                    <a:pt x="14" y="772"/>
                  </a:lnTo>
                  <a:lnTo>
                    <a:pt x="10" y="784"/>
                  </a:lnTo>
                  <a:lnTo>
                    <a:pt x="6" y="796"/>
                  </a:lnTo>
                  <a:lnTo>
                    <a:pt x="4" y="808"/>
                  </a:lnTo>
                  <a:lnTo>
                    <a:pt x="2" y="821"/>
                  </a:lnTo>
                  <a:lnTo>
                    <a:pt x="1" y="833"/>
                  </a:lnTo>
                  <a:lnTo>
                    <a:pt x="0" y="845"/>
                  </a:lnTo>
                  <a:lnTo>
                    <a:pt x="0" y="857"/>
                  </a:lnTo>
                  <a:lnTo>
                    <a:pt x="0" y="869"/>
                  </a:lnTo>
                  <a:lnTo>
                    <a:pt x="1" y="881"/>
                  </a:lnTo>
                  <a:lnTo>
                    <a:pt x="3" y="893"/>
                  </a:lnTo>
                  <a:lnTo>
                    <a:pt x="5" y="905"/>
                  </a:lnTo>
                  <a:lnTo>
                    <a:pt x="7" y="918"/>
                  </a:lnTo>
                  <a:lnTo>
                    <a:pt x="11" y="930"/>
                  </a:lnTo>
                  <a:lnTo>
                    <a:pt x="15" y="941"/>
                  </a:lnTo>
                  <a:lnTo>
                    <a:pt x="19" y="953"/>
                  </a:lnTo>
                  <a:lnTo>
                    <a:pt x="24" y="964"/>
                  </a:lnTo>
                  <a:lnTo>
                    <a:pt x="29" y="975"/>
                  </a:lnTo>
                  <a:lnTo>
                    <a:pt x="35" y="985"/>
                  </a:lnTo>
                  <a:lnTo>
                    <a:pt x="41" y="996"/>
                  </a:lnTo>
                  <a:lnTo>
                    <a:pt x="49" y="1006"/>
                  </a:lnTo>
                  <a:lnTo>
                    <a:pt x="57" y="1016"/>
                  </a:lnTo>
                  <a:lnTo>
                    <a:pt x="65" y="1026"/>
                  </a:lnTo>
                  <a:lnTo>
                    <a:pt x="73" y="1035"/>
                  </a:lnTo>
                  <a:lnTo>
                    <a:pt x="82" y="1043"/>
                  </a:lnTo>
                  <a:lnTo>
                    <a:pt x="91" y="1051"/>
                  </a:lnTo>
                  <a:lnTo>
                    <a:pt x="101" y="1059"/>
                  </a:lnTo>
                  <a:lnTo>
                    <a:pt x="112" y="1067"/>
                  </a:lnTo>
                  <a:lnTo>
                    <a:pt x="123" y="1073"/>
                  </a:lnTo>
                  <a:lnTo>
                    <a:pt x="134" y="1080"/>
                  </a:lnTo>
                  <a:lnTo>
                    <a:pt x="861" y="1467"/>
                  </a:lnTo>
                  <a:lnTo>
                    <a:pt x="815" y="1553"/>
                  </a:lnTo>
                  <a:lnTo>
                    <a:pt x="809" y="1565"/>
                  </a:lnTo>
                  <a:lnTo>
                    <a:pt x="804" y="1577"/>
                  </a:lnTo>
                  <a:lnTo>
                    <a:pt x="799" y="1588"/>
                  </a:lnTo>
                  <a:lnTo>
                    <a:pt x="796" y="1600"/>
                  </a:lnTo>
                  <a:lnTo>
                    <a:pt x="792" y="1612"/>
                  </a:lnTo>
                  <a:lnTo>
                    <a:pt x="790" y="1626"/>
                  </a:lnTo>
                  <a:lnTo>
                    <a:pt x="788" y="1638"/>
                  </a:lnTo>
                  <a:lnTo>
                    <a:pt x="786" y="1650"/>
                  </a:lnTo>
                  <a:lnTo>
                    <a:pt x="786" y="1662"/>
                  </a:lnTo>
                  <a:lnTo>
                    <a:pt x="786" y="1674"/>
                  </a:lnTo>
                  <a:lnTo>
                    <a:pt x="786" y="1686"/>
                  </a:lnTo>
                  <a:lnTo>
                    <a:pt x="787" y="1698"/>
                  </a:lnTo>
                  <a:lnTo>
                    <a:pt x="788" y="1711"/>
                  </a:lnTo>
                  <a:lnTo>
                    <a:pt x="790" y="1723"/>
                  </a:lnTo>
                  <a:lnTo>
                    <a:pt x="794" y="1735"/>
                  </a:lnTo>
                  <a:lnTo>
                    <a:pt x="797" y="1747"/>
                  </a:lnTo>
                  <a:lnTo>
                    <a:pt x="800" y="1758"/>
                  </a:lnTo>
                  <a:lnTo>
                    <a:pt x="805" y="1770"/>
                  </a:lnTo>
                  <a:lnTo>
                    <a:pt x="810" y="1781"/>
                  </a:lnTo>
                  <a:lnTo>
                    <a:pt x="815" y="1792"/>
                  </a:lnTo>
                  <a:lnTo>
                    <a:pt x="821" y="1802"/>
                  </a:lnTo>
                  <a:lnTo>
                    <a:pt x="828" y="1813"/>
                  </a:lnTo>
                  <a:lnTo>
                    <a:pt x="834" y="1823"/>
                  </a:lnTo>
                  <a:lnTo>
                    <a:pt x="842" y="1833"/>
                  </a:lnTo>
                  <a:lnTo>
                    <a:pt x="850" y="1843"/>
                  </a:lnTo>
                  <a:lnTo>
                    <a:pt x="859" y="1852"/>
                  </a:lnTo>
                  <a:lnTo>
                    <a:pt x="867" y="1861"/>
                  </a:lnTo>
                  <a:lnTo>
                    <a:pt x="877" y="1868"/>
                  </a:lnTo>
                  <a:lnTo>
                    <a:pt x="887" y="1876"/>
                  </a:lnTo>
                  <a:lnTo>
                    <a:pt x="897" y="1884"/>
                  </a:lnTo>
                  <a:lnTo>
                    <a:pt x="908" y="1890"/>
                  </a:lnTo>
                  <a:lnTo>
                    <a:pt x="919" y="1897"/>
                  </a:lnTo>
                  <a:lnTo>
                    <a:pt x="1420" y="2164"/>
                  </a:lnTo>
                  <a:lnTo>
                    <a:pt x="1432" y="2169"/>
                  </a:lnTo>
                  <a:lnTo>
                    <a:pt x="1443" y="2175"/>
                  </a:lnTo>
                  <a:lnTo>
                    <a:pt x="1455" y="2179"/>
                  </a:lnTo>
                  <a:lnTo>
                    <a:pt x="1467" y="2184"/>
                  </a:lnTo>
                  <a:lnTo>
                    <a:pt x="1480" y="2187"/>
                  </a:lnTo>
                  <a:lnTo>
                    <a:pt x="1492" y="2189"/>
                  </a:lnTo>
                  <a:lnTo>
                    <a:pt x="1505" y="2191"/>
                  </a:lnTo>
                  <a:lnTo>
                    <a:pt x="1517" y="2193"/>
                  </a:lnTo>
                  <a:lnTo>
                    <a:pt x="1529" y="2194"/>
                  </a:lnTo>
                  <a:lnTo>
                    <a:pt x="1541" y="2194"/>
                  </a:lnTo>
                  <a:lnTo>
                    <a:pt x="1553" y="2194"/>
                  </a:lnTo>
                  <a:lnTo>
                    <a:pt x="1566" y="2193"/>
                  </a:lnTo>
                  <a:lnTo>
                    <a:pt x="1578" y="2190"/>
                  </a:lnTo>
                  <a:lnTo>
                    <a:pt x="1590" y="2188"/>
                  </a:lnTo>
                  <a:lnTo>
                    <a:pt x="1602" y="2186"/>
                  </a:lnTo>
                  <a:lnTo>
                    <a:pt x="1614" y="2183"/>
                  </a:lnTo>
                  <a:lnTo>
                    <a:pt x="1625" y="2178"/>
                  </a:lnTo>
                  <a:lnTo>
                    <a:pt x="1636" y="2174"/>
                  </a:lnTo>
                  <a:lnTo>
                    <a:pt x="1648" y="2169"/>
                  </a:lnTo>
                  <a:lnTo>
                    <a:pt x="1659" y="2164"/>
                  </a:lnTo>
                  <a:lnTo>
                    <a:pt x="1669" y="2158"/>
                  </a:lnTo>
                  <a:lnTo>
                    <a:pt x="1680" y="2152"/>
                  </a:lnTo>
                  <a:lnTo>
                    <a:pt x="1690" y="2144"/>
                  </a:lnTo>
                  <a:lnTo>
                    <a:pt x="1700" y="2136"/>
                  </a:lnTo>
                  <a:lnTo>
                    <a:pt x="1709" y="2129"/>
                  </a:lnTo>
                  <a:lnTo>
                    <a:pt x="1719" y="2120"/>
                  </a:lnTo>
                  <a:lnTo>
                    <a:pt x="1727" y="2111"/>
                  </a:lnTo>
                  <a:lnTo>
                    <a:pt x="1735" y="2102"/>
                  </a:lnTo>
                  <a:lnTo>
                    <a:pt x="1743" y="2092"/>
                  </a:lnTo>
                  <a:lnTo>
                    <a:pt x="1751" y="2081"/>
                  </a:lnTo>
                  <a:lnTo>
                    <a:pt x="1757" y="2070"/>
                  </a:lnTo>
                  <a:lnTo>
                    <a:pt x="1764" y="2059"/>
                  </a:lnTo>
                  <a:lnTo>
                    <a:pt x="2416" y="837"/>
                  </a:lnTo>
                  <a:lnTo>
                    <a:pt x="2421" y="825"/>
                  </a:lnTo>
                  <a:lnTo>
                    <a:pt x="2427" y="813"/>
                  </a:lnTo>
                  <a:lnTo>
                    <a:pt x="2431" y="801"/>
                  </a:lnTo>
                  <a:lnTo>
                    <a:pt x="2436" y="789"/>
                  </a:lnTo>
                  <a:lnTo>
                    <a:pt x="2439" y="776"/>
                  </a:lnTo>
                  <a:lnTo>
                    <a:pt x="2441" y="763"/>
                  </a:lnTo>
                  <a:lnTo>
                    <a:pt x="2443" y="751"/>
                  </a:lnTo>
                  <a:lnTo>
                    <a:pt x="2444" y="739"/>
                  </a:lnTo>
                  <a:lnTo>
                    <a:pt x="2446" y="727"/>
                  </a:lnTo>
                  <a:lnTo>
                    <a:pt x="2446" y="715"/>
                  </a:lnTo>
                  <a:lnTo>
                    <a:pt x="2446" y="701"/>
                  </a:lnTo>
                  <a:lnTo>
                    <a:pt x="2444" y="689"/>
                  </a:lnTo>
                  <a:lnTo>
                    <a:pt x="2443" y="677"/>
                  </a:lnTo>
                  <a:lnTo>
                    <a:pt x="2441" y="666"/>
                  </a:lnTo>
                  <a:lnTo>
                    <a:pt x="2438" y="654"/>
                  </a:lnTo>
                  <a:lnTo>
                    <a:pt x="2435" y="642"/>
                  </a:lnTo>
                  <a:lnTo>
                    <a:pt x="2431" y="631"/>
                  </a:lnTo>
                  <a:lnTo>
                    <a:pt x="2427" y="620"/>
                  </a:lnTo>
                  <a:lnTo>
                    <a:pt x="2421" y="608"/>
                  </a:lnTo>
                  <a:lnTo>
                    <a:pt x="2416" y="598"/>
                  </a:lnTo>
                  <a:lnTo>
                    <a:pt x="2410" y="587"/>
                  </a:lnTo>
                  <a:lnTo>
                    <a:pt x="2404" y="577"/>
                  </a:lnTo>
                  <a:lnTo>
                    <a:pt x="2396" y="567"/>
                  </a:lnTo>
                  <a:lnTo>
                    <a:pt x="2388" y="557"/>
                  </a:lnTo>
                  <a:lnTo>
                    <a:pt x="2380" y="547"/>
                  </a:lnTo>
                  <a:lnTo>
                    <a:pt x="2372" y="538"/>
                  </a:lnTo>
                  <a:lnTo>
                    <a:pt x="2363" y="529"/>
                  </a:lnTo>
                  <a:lnTo>
                    <a:pt x="2353" y="522"/>
                  </a:lnTo>
                  <a:lnTo>
                    <a:pt x="2343" y="514"/>
                  </a:lnTo>
                  <a:lnTo>
                    <a:pt x="2333" y="506"/>
                  </a:lnTo>
                  <a:lnTo>
                    <a:pt x="2322" y="500"/>
                  </a:lnTo>
                  <a:lnTo>
                    <a:pt x="2311" y="493"/>
                  </a:lnTo>
                  <a:close/>
                  <a:moveTo>
                    <a:pt x="2521" y="2343"/>
                  </a:moveTo>
                  <a:lnTo>
                    <a:pt x="2494" y="2327"/>
                  </a:lnTo>
                  <a:lnTo>
                    <a:pt x="2469" y="2312"/>
                  </a:lnTo>
                  <a:lnTo>
                    <a:pt x="2444" y="2294"/>
                  </a:lnTo>
                  <a:lnTo>
                    <a:pt x="2421" y="2276"/>
                  </a:lnTo>
                  <a:lnTo>
                    <a:pt x="2399" y="2257"/>
                  </a:lnTo>
                  <a:lnTo>
                    <a:pt x="2378" y="2237"/>
                  </a:lnTo>
                  <a:lnTo>
                    <a:pt x="2358" y="2216"/>
                  </a:lnTo>
                  <a:lnTo>
                    <a:pt x="2340" y="2194"/>
                  </a:lnTo>
                  <a:lnTo>
                    <a:pt x="2322" y="2170"/>
                  </a:lnTo>
                  <a:lnTo>
                    <a:pt x="2305" y="2147"/>
                  </a:lnTo>
                  <a:lnTo>
                    <a:pt x="2291" y="2123"/>
                  </a:lnTo>
                  <a:lnTo>
                    <a:pt x="2277" y="2099"/>
                  </a:lnTo>
                  <a:lnTo>
                    <a:pt x="2265" y="2073"/>
                  </a:lnTo>
                  <a:lnTo>
                    <a:pt x="2253" y="2047"/>
                  </a:lnTo>
                  <a:lnTo>
                    <a:pt x="2243" y="2022"/>
                  </a:lnTo>
                  <a:lnTo>
                    <a:pt x="2234" y="1994"/>
                  </a:lnTo>
                  <a:lnTo>
                    <a:pt x="2226" y="1968"/>
                  </a:lnTo>
                  <a:lnTo>
                    <a:pt x="2219" y="1940"/>
                  </a:lnTo>
                  <a:lnTo>
                    <a:pt x="2215" y="1911"/>
                  </a:lnTo>
                  <a:lnTo>
                    <a:pt x="2212" y="1884"/>
                  </a:lnTo>
                  <a:lnTo>
                    <a:pt x="2210" y="1855"/>
                  </a:lnTo>
                  <a:lnTo>
                    <a:pt x="2208" y="1827"/>
                  </a:lnTo>
                  <a:lnTo>
                    <a:pt x="2208" y="1799"/>
                  </a:lnTo>
                  <a:lnTo>
                    <a:pt x="2211" y="1770"/>
                  </a:lnTo>
                  <a:lnTo>
                    <a:pt x="2214" y="1741"/>
                  </a:lnTo>
                  <a:lnTo>
                    <a:pt x="2218" y="1713"/>
                  </a:lnTo>
                  <a:lnTo>
                    <a:pt x="2225" y="1684"/>
                  </a:lnTo>
                  <a:lnTo>
                    <a:pt x="2233" y="1657"/>
                  </a:lnTo>
                  <a:lnTo>
                    <a:pt x="2242" y="1628"/>
                  </a:lnTo>
                  <a:lnTo>
                    <a:pt x="2251" y="1600"/>
                  </a:lnTo>
                  <a:lnTo>
                    <a:pt x="2264" y="1573"/>
                  </a:lnTo>
                  <a:lnTo>
                    <a:pt x="2278" y="1546"/>
                  </a:lnTo>
                  <a:lnTo>
                    <a:pt x="2292" y="1520"/>
                  </a:lnTo>
                  <a:lnTo>
                    <a:pt x="2309" y="1494"/>
                  </a:lnTo>
                  <a:lnTo>
                    <a:pt x="2325" y="1470"/>
                  </a:lnTo>
                  <a:lnTo>
                    <a:pt x="2344" y="1447"/>
                  </a:lnTo>
                  <a:lnTo>
                    <a:pt x="2363" y="1425"/>
                  </a:lnTo>
                  <a:lnTo>
                    <a:pt x="2383" y="1404"/>
                  </a:lnTo>
                  <a:lnTo>
                    <a:pt x="2404" y="1384"/>
                  </a:lnTo>
                  <a:lnTo>
                    <a:pt x="2426" y="1365"/>
                  </a:lnTo>
                  <a:lnTo>
                    <a:pt x="2449" y="1348"/>
                  </a:lnTo>
                  <a:lnTo>
                    <a:pt x="2472" y="1331"/>
                  </a:lnTo>
                  <a:lnTo>
                    <a:pt x="2496" y="1317"/>
                  </a:lnTo>
                  <a:lnTo>
                    <a:pt x="2521" y="1303"/>
                  </a:lnTo>
                  <a:lnTo>
                    <a:pt x="2546" y="1290"/>
                  </a:lnTo>
                  <a:lnTo>
                    <a:pt x="2572" y="1278"/>
                  </a:lnTo>
                  <a:lnTo>
                    <a:pt x="2599" y="1268"/>
                  </a:lnTo>
                  <a:lnTo>
                    <a:pt x="2625" y="1260"/>
                  </a:lnTo>
                  <a:lnTo>
                    <a:pt x="2653" y="1252"/>
                  </a:lnTo>
                  <a:lnTo>
                    <a:pt x="2680" y="1246"/>
                  </a:lnTo>
                  <a:lnTo>
                    <a:pt x="2708" y="1241"/>
                  </a:lnTo>
                  <a:lnTo>
                    <a:pt x="2736" y="1237"/>
                  </a:lnTo>
                  <a:lnTo>
                    <a:pt x="2764" y="1235"/>
                  </a:lnTo>
                  <a:lnTo>
                    <a:pt x="2793" y="1234"/>
                  </a:lnTo>
                  <a:lnTo>
                    <a:pt x="2822" y="1234"/>
                  </a:lnTo>
                  <a:lnTo>
                    <a:pt x="2850" y="1236"/>
                  </a:lnTo>
                  <a:lnTo>
                    <a:pt x="2879" y="1240"/>
                  </a:lnTo>
                  <a:lnTo>
                    <a:pt x="2906" y="1244"/>
                  </a:lnTo>
                  <a:lnTo>
                    <a:pt x="2935" y="1251"/>
                  </a:lnTo>
                  <a:lnTo>
                    <a:pt x="2964" y="1258"/>
                  </a:lnTo>
                  <a:lnTo>
                    <a:pt x="2991" y="1267"/>
                  </a:lnTo>
                  <a:lnTo>
                    <a:pt x="3019" y="1277"/>
                  </a:lnTo>
                  <a:lnTo>
                    <a:pt x="3047" y="1289"/>
                  </a:lnTo>
                  <a:lnTo>
                    <a:pt x="3074" y="1304"/>
                  </a:lnTo>
                  <a:lnTo>
                    <a:pt x="3101" y="1318"/>
                  </a:lnTo>
                  <a:lnTo>
                    <a:pt x="3126" y="1335"/>
                  </a:lnTo>
                  <a:lnTo>
                    <a:pt x="3150" y="1351"/>
                  </a:lnTo>
                  <a:lnTo>
                    <a:pt x="3173" y="1370"/>
                  </a:lnTo>
                  <a:lnTo>
                    <a:pt x="3195" y="1389"/>
                  </a:lnTo>
                  <a:lnTo>
                    <a:pt x="3216" y="1410"/>
                  </a:lnTo>
                  <a:lnTo>
                    <a:pt x="3235" y="1430"/>
                  </a:lnTo>
                  <a:lnTo>
                    <a:pt x="3254" y="1451"/>
                  </a:lnTo>
                  <a:lnTo>
                    <a:pt x="3272" y="1475"/>
                  </a:lnTo>
                  <a:lnTo>
                    <a:pt x="3288" y="1498"/>
                  </a:lnTo>
                  <a:lnTo>
                    <a:pt x="3303" y="1522"/>
                  </a:lnTo>
                  <a:lnTo>
                    <a:pt x="3317" y="1547"/>
                  </a:lnTo>
                  <a:lnTo>
                    <a:pt x="3330" y="1573"/>
                  </a:lnTo>
                  <a:lnTo>
                    <a:pt x="3341" y="1598"/>
                  </a:lnTo>
                  <a:lnTo>
                    <a:pt x="3351" y="1625"/>
                  </a:lnTo>
                  <a:lnTo>
                    <a:pt x="3360" y="1651"/>
                  </a:lnTo>
                  <a:lnTo>
                    <a:pt x="3367" y="1679"/>
                  </a:lnTo>
                  <a:lnTo>
                    <a:pt x="3374" y="1706"/>
                  </a:lnTo>
                  <a:lnTo>
                    <a:pt x="3378" y="1734"/>
                  </a:lnTo>
                  <a:lnTo>
                    <a:pt x="3383" y="1762"/>
                  </a:lnTo>
                  <a:lnTo>
                    <a:pt x="3385" y="1790"/>
                  </a:lnTo>
                  <a:lnTo>
                    <a:pt x="3385" y="1819"/>
                  </a:lnTo>
                  <a:lnTo>
                    <a:pt x="3385" y="1847"/>
                  </a:lnTo>
                  <a:lnTo>
                    <a:pt x="3383" y="1876"/>
                  </a:lnTo>
                  <a:lnTo>
                    <a:pt x="3380" y="1905"/>
                  </a:lnTo>
                  <a:lnTo>
                    <a:pt x="3375" y="1932"/>
                  </a:lnTo>
                  <a:lnTo>
                    <a:pt x="3370" y="1961"/>
                  </a:lnTo>
                  <a:lnTo>
                    <a:pt x="3362" y="1990"/>
                  </a:lnTo>
                  <a:lnTo>
                    <a:pt x="3352" y="2017"/>
                  </a:lnTo>
                  <a:lnTo>
                    <a:pt x="3342" y="2045"/>
                  </a:lnTo>
                  <a:lnTo>
                    <a:pt x="3330" y="2072"/>
                  </a:lnTo>
                  <a:lnTo>
                    <a:pt x="3317" y="2100"/>
                  </a:lnTo>
                  <a:lnTo>
                    <a:pt x="3301" y="2126"/>
                  </a:lnTo>
                  <a:lnTo>
                    <a:pt x="3286" y="2152"/>
                  </a:lnTo>
                  <a:lnTo>
                    <a:pt x="3268" y="2176"/>
                  </a:lnTo>
                  <a:lnTo>
                    <a:pt x="3249" y="2199"/>
                  </a:lnTo>
                  <a:lnTo>
                    <a:pt x="3231" y="2221"/>
                  </a:lnTo>
                  <a:lnTo>
                    <a:pt x="3211" y="2242"/>
                  </a:lnTo>
                  <a:lnTo>
                    <a:pt x="3190" y="2262"/>
                  </a:lnTo>
                  <a:lnTo>
                    <a:pt x="3168" y="2280"/>
                  </a:lnTo>
                  <a:lnTo>
                    <a:pt x="3145" y="2297"/>
                  </a:lnTo>
                  <a:lnTo>
                    <a:pt x="3122" y="2314"/>
                  </a:lnTo>
                  <a:lnTo>
                    <a:pt x="3097" y="2329"/>
                  </a:lnTo>
                  <a:lnTo>
                    <a:pt x="3073" y="2343"/>
                  </a:lnTo>
                  <a:lnTo>
                    <a:pt x="3048" y="2356"/>
                  </a:lnTo>
                  <a:lnTo>
                    <a:pt x="3021" y="2367"/>
                  </a:lnTo>
                  <a:lnTo>
                    <a:pt x="2995" y="2377"/>
                  </a:lnTo>
                  <a:lnTo>
                    <a:pt x="2968" y="2386"/>
                  </a:lnTo>
                  <a:lnTo>
                    <a:pt x="2942" y="2393"/>
                  </a:lnTo>
                  <a:lnTo>
                    <a:pt x="2914" y="2400"/>
                  </a:lnTo>
                  <a:lnTo>
                    <a:pt x="2886" y="2404"/>
                  </a:lnTo>
                  <a:lnTo>
                    <a:pt x="2858" y="2409"/>
                  </a:lnTo>
                  <a:lnTo>
                    <a:pt x="2829" y="2411"/>
                  </a:lnTo>
                  <a:lnTo>
                    <a:pt x="2801" y="2412"/>
                  </a:lnTo>
                  <a:lnTo>
                    <a:pt x="2773" y="2411"/>
                  </a:lnTo>
                  <a:lnTo>
                    <a:pt x="2744" y="2409"/>
                  </a:lnTo>
                  <a:lnTo>
                    <a:pt x="2716" y="2405"/>
                  </a:lnTo>
                  <a:lnTo>
                    <a:pt x="2687" y="2401"/>
                  </a:lnTo>
                  <a:lnTo>
                    <a:pt x="2658" y="2395"/>
                  </a:lnTo>
                  <a:lnTo>
                    <a:pt x="2631" y="2388"/>
                  </a:lnTo>
                  <a:lnTo>
                    <a:pt x="2602" y="2379"/>
                  </a:lnTo>
                  <a:lnTo>
                    <a:pt x="2575" y="2368"/>
                  </a:lnTo>
                  <a:lnTo>
                    <a:pt x="2547" y="2356"/>
                  </a:lnTo>
                  <a:lnTo>
                    <a:pt x="2521" y="2343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2" name="Freeform 19"/>
            <p:cNvSpPr>
              <a:spLocks noEditPoints="1"/>
            </p:cNvSpPr>
            <p:nvPr/>
          </p:nvSpPr>
          <p:spPr bwMode="auto">
            <a:xfrm>
              <a:off x="5856760" y="1611286"/>
              <a:ext cx="304696" cy="349544"/>
            </a:xfrm>
            <a:custGeom>
              <a:avLst/>
              <a:gdLst>
                <a:gd name="T0" fmla="*/ 2147483646 w 2771"/>
                <a:gd name="T1" fmla="*/ 2147483646 h 3182"/>
                <a:gd name="T2" fmla="*/ 2147483646 w 2771"/>
                <a:gd name="T3" fmla="*/ 2147483646 h 3182"/>
                <a:gd name="T4" fmla="*/ 2147483646 w 2771"/>
                <a:gd name="T5" fmla="*/ 2147483646 h 3182"/>
                <a:gd name="T6" fmla="*/ 2147483646 w 2771"/>
                <a:gd name="T7" fmla="*/ 2147483646 h 3182"/>
                <a:gd name="T8" fmla="*/ 2147483646 w 2771"/>
                <a:gd name="T9" fmla="*/ 2147483646 h 3182"/>
                <a:gd name="T10" fmla="*/ 2147483646 w 2771"/>
                <a:gd name="T11" fmla="*/ 2147483646 h 3182"/>
                <a:gd name="T12" fmla="*/ 2147483646 w 2771"/>
                <a:gd name="T13" fmla="*/ 2147483646 h 3182"/>
                <a:gd name="T14" fmla="*/ 2147483646 w 2771"/>
                <a:gd name="T15" fmla="*/ 1747112747 h 3182"/>
                <a:gd name="T16" fmla="*/ 2147483646 w 2771"/>
                <a:gd name="T17" fmla="*/ 0 h 3182"/>
                <a:gd name="T18" fmla="*/ 2147483646 w 2771"/>
                <a:gd name="T19" fmla="*/ 1165188337 h 3182"/>
                <a:gd name="T20" fmla="*/ 2147483646 w 2771"/>
                <a:gd name="T21" fmla="*/ 2147483646 h 3182"/>
                <a:gd name="T22" fmla="*/ 2147483646 w 2771"/>
                <a:gd name="T23" fmla="*/ 2147483646 h 3182"/>
                <a:gd name="T24" fmla="*/ 2147483646 w 2771"/>
                <a:gd name="T25" fmla="*/ 2147483646 h 3182"/>
                <a:gd name="T26" fmla="*/ 731224437 w 2771"/>
                <a:gd name="T27" fmla="*/ 2147483646 h 3182"/>
                <a:gd name="T28" fmla="*/ 438732221 w 2771"/>
                <a:gd name="T29" fmla="*/ 2147483646 h 3182"/>
                <a:gd name="T30" fmla="*/ 2147483646 w 2771"/>
                <a:gd name="T31" fmla="*/ 2147483646 h 3182"/>
                <a:gd name="T32" fmla="*/ 2147483646 w 2771"/>
                <a:gd name="T33" fmla="*/ 2147483646 h 3182"/>
                <a:gd name="T34" fmla="*/ 2147483646 w 2771"/>
                <a:gd name="T35" fmla="*/ 2147483646 h 3182"/>
                <a:gd name="T36" fmla="*/ 2147483646 w 2771"/>
                <a:gd name="T37" fmla="*/ 2147483646 h 3182"/>
                <a:gd name="T38" fmla="*/ 2147483646 w 2771"/>
                <a:gd name="T39" fmla="*/ 2147483646 h 3182"/>
                <a:gd name="T40" fmla="*/ 2147483646 w 2771"/>
                <a:gd name="T41" fmla="*/ 2147483646 h 3182"/>
                <a:gd name="T42" fmla="*/ 2147483646 w 2771"/>
                <a:gd name="T43" fmla="*/ 2147483646 h 3182"/>
                <a:gd name="T44" fmla="*/ 2147483646 w 2771"/>
                <a:gd name="T45" fmla="*/ 2147483646 h 3182"/>
                <a:gd name="T46" fmla="*/ 2147483646 w 2771"/>
                <a:gd name="T47" fmla="*/ 2147483646 h 3182"/>
                <a:gd name="T48" fmla="*/ 2147483646 w 2771"/>
                <a:gd name="T49" fmla="*/ 2147483646 h 3182"/>
                <a:gd name="T50" fmla="*/ 2147483646 w 2771"/>
                <a:gd name="T51" fmla="*/ 2147483646 h 3182"/>
                <a:gd name="T52" fmla="*/ 2147483646 w 2771"/>
                <a:gd name="T53" fmla="*/ 2147483646 h 3182"/>
                <a:gd name="T54" fmla="*/ 2147483646 w 2771"/>
                <a:gd name="T55" fmla="*/ 2147483646 h 3182"/>
                <a:gd name="T56" fmla="*/ 2147483646 w 2771"/>
                <a:gd name="T57" fmla="*/ 2147483646 h 3182"/>
                <a:gd name="T58" fmla="*/ 2147483646 w 2771"/>
                <a:gd name="T59" fmla="*/ 2147483646 h 3182"/>
                <a:gd name="T60" fmla="*/ 2147483646 w 2771"/>
                <a:gd name="T61" fmla="*/ 2147483646 h 3182"/>
                <a:gd name="T62" fmla="*/ 2147483646 w 2771"/>
                <a:gd name="T63" fmla="*/ 2147483646 h 3182"/>
                <a:gd name="T64" fmla="*/ 2147483646 w 2771"/>
                <a:gd name="T65" fmla="*/ 2147483646 h 3182"/>
                <a:gd name="T66" fmla="*/ 2147483646 w 2771"/>
                <a:gd name="T67" fmla="*/ 2147483646 h 3182"/>
                <a:gd name="T68" fmla="*/ 2147483646 w 2771"/>
                <a:gd name="T69" fmla="*/ 2147483646 h 3182"/>
                <a:gd name="T70" fmla="*/ 2147483646 w 2771"/>
                <a:gd name="T71" fmla="*/ 2147483646 h 3182"/>
                <a:gd name="T72" fmla="*/ 2147483646 w 2771"/>
                <a:gd name="T73" fmla="*/ 2147483646 h 3182"/>
                <a:gd name="T74" fmla="*/ 2147483646 w 2771"/>
                <a:gd name="T75" fmla="*/ 2147483646 h 3182"/>
                <a:gd name="T76" fmla="*/ 2147483646 w 2771"/>
                <a:gd name="T77" fmla="*/ 2147483646 h 3182"/>
                <a:gd name="T78" fmla="*/ 2147483646 w 2771"/>
                <a:gd name="T79" fmla="*/ 2147483646 h 3182"/>
                <a:gd name="T80" fmla="*/ 2147483646 w 2771"/>
                <a:gd name="T81" fmla="*/ 2147483646 h 3182"/>
                <a:gd name="T82" fmla="*/ 2147483646 w 2771"/>
                <a:gd name="T83" fmla="*/ 2147483646 h 3182"/>
                <a:gd name="T84" fmla="*/ 2147483646 w 2771"/>
                <a:gd name="T85" fmla="*/ 2147483646 h 3182"/>
                <a:gd name="T86" fmla="*/ 2147483646 w 2771"/>
                <a:gd name="T87" fmla="*/ 2147483646 h 3182"/>
                <a:gd name="T88" fmla="*/ 2147483646 w 2771"/>
                <a:gd name="T89" fmla="*/ 2147483646 h 3182"/>
                <a:gd name="T90" fmla="*/ 2147483646 w 2771"/>
                <a:gd name="T91" fmla="*/ 2147483646 h 3182"/>
                <a:gd name="T92" fmla="*/ 2147483646 w 2771"/>
                <a:gd name="T93" fmla="*/ 2147483646 h 3182"/>
                <a:gd name="T94" fmla="*/ 2147483646 w 2771"/>
                <a:gd name="T95" fmla="*/ 2147483646 h 3182"/>
                <a:gd name="T96" fmla="*/ 2147483646 w 2771"/>
                <a:gd name="T97" fmla="*/ 2147483646 h 3182"/>
                <a:gd name="T98" fmla="*/ 2147483646 w 2771"/>
                <a:gd name="T99" fmla="*/ 2147483646 h 3182"/>
                <a:gd name="T100" fmla="*/ 2147483646 w 2771"/>
                <a:gd name="T101" fmla="*/ 2147483646 h 3182"/>
                <a:gd name="T102" fmla="*/ 2147483646 w 2771"/>
                <a:gd name="T103" fmla="*/ 2147483646 h 3182"/>
                <a:gd name="T104" fmla="*/ 2147483646 w 2771"/>
                <a:gd name="T105" fmla="*/ 2147483646 h 3182"/>
                <a:gd name="T106" fmla="*/ 2147483646 w 2771"/>
                <a:gd name="T107" fmla="*/ 2147483646 h 3182"/>
                <a:gd name="T108" fmla="*/ 2147483646 w 2771"/>
                <a:gd name="T109" fmla="*/ 2147483646 h 318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71" h="3182">
                  <a:moveTo>
                    <a:pt x="2281" y="1180"/>
                  </a:moveTo>
                  <a:lnTo>
                    <a:pt x="1930" y="729"/>
                  </a:lnTo>
                  <a:lnTo>
                    <a:pt x="1921" y="719"/>
                  </a:lnTo>
                  <a:lnTo>
                    <a:pt x="1913" y="710"/>
                  </a:lnTo>
                  <a:lnTo>
                    <a:pt x="1904" y="700"/>
                  </a:lnTo>
                  <a:lnTo>
                    <a:pt x="1894" y="693"/>
                  </a:lnTo>
                  <a:lnTo>
                    <a:pt x="1885" y="684"/>
                  </a:lnTo>
                  <a:lnTo>
                    <a:pt x="1874" y="677"/>
                  </a:lnTo>
                  <a:lnTo>
                    <a:pt x="1864" y="671"/>
                  </a:lnTo>
                  <a:lnTo>
                    <a:pt x="1853" y="664"/>
                  </a:lnTo>
                  <a:lnTo>
                    <a:pt x="1842" y="658"/>
                  </a:lnTo>
                  <a:lnTo>
                    <a:pt x="1831" y="653"/>
                  </a:lnTo>
                  <a:lnTo>
                    <a:pt x="1820" y="649"/>
                  </a:lnTo>
                  <a:lnTo>
                    <a:pt x="1808" y="644"/>
                  </a:lnTo>
                  <a:lnTo>
                    <a:pt x="1797" y="641"/>
                  </a:lnTo>
                  <a:lnTo>
                    <a:pt x="1785" y="637"/>
                  </a:lnTo>
                  <a:lnTo>
                    <a:pt x="1773" y="635"/>
                  </a:lnTo>
                  <a:lnTo>
                    <a:pt x="1760" y="633"/>
                  </a:lnTo>
                  <a:lnTo>
                    <a:pt x="1748" y="632"/>
                  </a:lnTo>
                  <a:lnTo>
                    <a:pt x="1736" y="632"/>
                  </a:lnTo>
                  <a:lnTo>
                    <a:pt x="1724" y="632"/>
                  </a:lnTo>
                  <a:lnTo>
                    <a:pt x="1712" y="632"/>
                  </a:lnTo>
                  <a:lnTo>
                    <a:pt x="1700" y="633"/>
                  </a:lnTo>
                  <a:lnTo>
                    <a:pt x="1688" y="635"/>
                  </a:lnTo>
                  <a:lnTo>
                    <a:pt x="1676" y="637"/>
                  </a:lnTo>
                  <a:lnTo>
                    <a:pt x="1663" y="640"/>
                  </a:lnTo>
                  <a:lnTo>
                    <a:pt x="1651" y="643"/>
                  </a:lnTo>
                  <a:lnTo>
                    <a:pt x="1640" y="647"/>
                  </a:lnTo>
                  <a:lnTo>
                    <a:pt x="1628" y="652"/>
                  </a:lnTo>
                  <a:lnTo>
                    <a:pt x="1617" y="657"/>
                  </a:lnTo>
                  <a:lnTo>
                    <a:pt x="1606" y="663"/>
                  </a:lnTo>
                  <a:lnTo>
                    <a:pt x="1595" y="669"/>
                  </a:lnTo>
                  <a:lnTo>
                    <a:pt x="1584" y="677"/>
                  </a:lnTo>
                  <a:lnTo>
                    <a:pt x="1573" y="685"/>
                  </a:lnTo>
                  <a:lnTo>
                    <a:pt x="1497" y="744"/>
                  </a:lnTo>
                  <a:lnTo>
                    <a:pt x="994" y="98"/>
                  </a:lnTo>
                  <a:lnTo>
                    <a:pt x="985" y="87"/>
                  </a:lnTo>
                  <a:lnTo>
                    <a:pt x="976" y="78"/>
                  </a:lnTo>
                  <a:lnTo>
                    <a:pt x="968" y="70"/>
                  </a:lnTo>
                  <a:lnTo>
                    <a:pt x="958" y="61"/>
                  </a:lnTo>
                  <a:lnTo>
                    <a:pt x="949" y="53"/>
                  </a:lnTo>
                  <a:lnTo>
                    <a:pt x="938" y="45"/>
                  </a:lnTo>
                  <a:lnTo>
                    <a:pt x="928" y="39"/>
                  </a:lnTo>
                  <a:lnTo>
                    <a:pt x="917" y="32"/>
                  </a:lnTo>
                  <a:lnTo>
                    <a:pt x="906" y="26"/>
                  </a:lnTo>
                  <a:lnTo>
                    <a:pt x="895" y="21"/>
                  </a:lnTo>
                  <a:lnTo>
                    <a:pt x="884" y="17"/>
                  </a:lnTo>
                  <a:lnTo>
                    <a:pt x="872" y="12"/>
                  </a:lnTo>
                  <a:lnTo>
                    <a:pt x="861" y="9"/>
                  </a:lnTo>
                  <a:lnTo>
                    <a:pt x="848" y="6"/>
                  </a:lnTo>
                  <a:lnTo>
                    <a:pt x="836" y="3"/>
                  </a:lnTo>
                  <a:lnTo>
                    <a:pt x="824" y="2"/>
                  </a:lnTo>
                  <a:lnTo>
                    <a:pt x="812" y="0"/>
                  </a:lnTo>
                  <a:lnTo>
                    <a:pt x="800" y="0"/>
                  </a:lnTo>
                  <a:lnTo>
                    <a:pt x="788" y="0"/>
                  </a:lnTo>
                  <a:lnTo>
                    <a:pt x="776" y="0"/>
                  </a:lnTo>
                  <a:lnTo>
                    <a:pt x="764" y="1"/>
                  </a:lnTo>
                  <a:lnTo>
                    <a:pt x="751" y="3"/>
                  </a:lnTo>
                  <a:lnTo>
                    <a:pt x="739" y="6"/>
                  </a:lnTo>
                  <a:lnTo>
                    <a:pt x="727" y="8"/>
                  </a:lnTo>
                  <a:lnTo>
                    <a:pt x="715" y="12"/>
                  </a:lnTo>
                  <a:lnTo>
                    <a:pt x="704" y="15"/>
                  </a:lnTo>
                  <a:lnTo>
                    <a:pt x="692" y="20"/>
                  </a:lnTo>
                  <a:lnTo>
                    <a:pt x="681" y="25"/>
                  </a:lnTo>
                  <a:lnTo>
                    <a:pt x="670" y="32"/>
                  </a:lnTo>
                  <a:lnTo>
                    <a:pt x="659" y="38"/>
                  </a:lnTo>
                  <a:lnTo>
                    <a:pt x="648" y="45"/>
                  </a:lnTo>
                  <a:lnTo>
                    <a:pt x="637" y="53"/>
                  </a:lnTo>
                  <a:lnTo>
                    <a:pt x="99" y="471"/>
                  </a:lnTo>
                  <a:lnTo>
                    <a:pt x="89" y="480"/>
                  </a:lnTo>
                  <a:lnTo>
                    <a:pt x="79" y="489"/>
                  </a:lnTo>
                  <a:lnTo>
                    <a:pt x="70" y="497"/>
                  </a:lnTo>
                  <a:lnTo>
                    <a:pt x="61" y="507"/>
                  </a:lnTo>
                  <a:lnTo>
                    <a:pt x="53" y="516"/>
                  </a:lnTo>
                  <a:lnTo>
                    <a:pt x="47" y="527"/>
                  </a:lnTo>
                  <a:lnTo>
                    <a:pt x="39" y="537"/>
                  </a:lnTo>
                  <a:lnTo>
                    <a:pt x="34" y="548"/>
                  </a:lnTo>
                  <a:lnTo>
                    <a:pt x="27" y="559"/>
                  </a:lnTo>
                  <a:lnTo>
                    <a:pt x="22" y="570"/>
                  </a:lnTo>
                  <a:lnTo>
                    <a:pt x="18" y="581"/>
                  </a:lnTo>
                  <a:lnTo>
                    <a:pt x="14" y="592"/>
                  </a:lnTo>
                  <a:lnTo>
                    <a:pt x="10" y="604"/>
                  </a:lnTo>
                  <a:lnTo>
                    <a:pt x="7" y="617"/>
                  </a:lnTo>
                  <a:lnTo>
                    <a:pt x="5" y="629"/>
                  </a:lnTo>
                  <a:lnTo>
                    <a:pt x="3" y="641"/>
                  </a:lnTo>
                  <a:lnTo>
                    <a:pt x="2" y="653"/>
                  </a:lnTo>
                  <a:lnTo>
                    <a:pt x="0" y="665"/>
                  </a:lnTo>
                  <a:lnTo>
                    <a:pt x="0" y="677"/>
                  </a:lnTo>
                  <a:lnTo>
                    <a:pt x="2" y="689"/>
                  </a:lnTo>
                  <a:lnTo>
                    <a:pt x="3" y="701"/>
                  </a:lnTo>
                  <a:lnTo>
                    <a:pt x="4" y="714"/>
                  </a:lnTo>
                  <a:lnTo>
                    <a:pt x="7" y="726"/>
                  </a:lnTo>
                  <a:lnTo>
                    <a:pt x="9" y="738"/>
                  </a:lnTo>
                  <a:lnTo>
                    <a:pt x="13" y="750"/>
                  </a:lnTo>
                  <a:lnTo>
                    <a:pt x="17" y="761"/>
                  </a:lnTo>
                  <a:lnTo>
                    <a:pt x="21" y="773"/>
                  </a:lnTo>
                  <a:lnTo>
                    <a:pt x="27" y="784"/>
                  </a:lnTo>
                  <a:lnTo>
                    <a:pt x="32" y="795"/>
                  </a:lnTo>
                  <a:lnTo>
                    <a:pt x="39" y="806"/>
                  </a:lnTo>
                  <a:lnTo>
                    <a:pt x="47" y="817"/>
                  </a:lnTo>
                  <a:lnTo>
                    <a:pt x="54" y="828"/>
                  </a:lnTo>
                  <a:lnTo>
                    <a:pt x="560" y="1478"/>
                  </a:lnTo>
                  <a:lnTo>
                    <a:pt x="482" y="1537"/>
                  </a:lnTo>
                  <a:lnTo>
                    <a:pt x="472" y="1546"/>
                  </a:lnTo>
                  <a:lnTo>
                    <a:pt x="462" y="1555"/>
                  </a:lnTo>
                  <a:lnTo>
                    <a:pt x="454" y="1564"/>
                  </a:lnTo>
                  <a:lnTo>
                    <a:pt x="446" y="1574"/>
                  </a:lnTo>
                  <a:lnTo>
                    <a:pt x="437" y="1583"/>
                  </a:lnTo>
                  <a:lnTo>
                    <a:pt x="431" y="1594"/>
                  </a:lnTo>
                  <a:lnTo>
                    <a:pt x="423" y="1604"/>
                  </a:lnTo>
                  <a:lnTo>
                    <a:pt x="417" y="1615"/>
                  </a:lnTo>
                  <a:lnTo>
                    <a:pt x="412" y="1626"/>
                  </a:lnTo>
                  <a:lnTo>
                    <a:pt x="406" y="1637"/>
                  </a:lnTo>
                  <a:lnTo>
                    <a:pt x="402" y="1648"/>
                  </a:lnTo>
                  <a:lnTo>
                    <a:pt x="397" y="1660"/>
                  </a:lnTo>
                  <a:lnTo>
                    <a:pt x="394" y="1671"/>
                  </a:lnTo>
                  <a:lnTo>
                    <a:pt x="391" y="1683"/>
                  </a:lnTo>
                  <a:lnTo>
                    <a:pt x="389" y="1695"/>
                  </a:lnTo>
                  <a:lnTo>
                    <a:pt x="386" y="1707"/>
                  </a:lnTo>
                  <a:lnTo>
                    <a:pt x="385" y="1719"/>
                  </a:lnTo>
                  <a:lnTo>
                    <a:pt x="385" y="1732"/>
                  </a:lnTo>
                  <a:lnTo>
                    <a:pt x="384" y="1744"/>
                  </a:lnTo>
                  <a:lnTo>
                    <a:pt x="385" y="1756"/>
                  </a:lnTo>
                  <a:lnTo>
                    <a:pt x="386" y="1768"/>
                  </a:lnTo>
                  <a:lnTo>
                    <a:pt x="387" y="1780"/>
                  </a:lnTo>
                  <a:lnTo>
                    <a:pt x="391" y="1792"/>
                  </a:lnTo>
                  <a:lnTo>
                    <a:pt x="393" y="1804"/>
                  </a:lnTo>
                  <a:lnTo>
                    <a:pt x="396" y="1816"/>
                  </a:lnTo>
                  <a:lnTo>
                    <a:pt x="401" y="1829"/>
                  </a:lnTo>
                  <a:lnTo>
                    <a:pt x="405" y="1840"/>
                  </a:lnTo>
                  <a:lnTo>
                    <a:pt x="411" y="1851"/>
                  </a:lnTo>
                  <a:lnTo>
                    <a:pt x="416" y="1863"/>
                  </a:lnTo>
                  <a:lnTo>
                    <a:pt x="423" y="1874"/>
                  </a:lnTo>
                  <a:lnTo>
                    <a:pt x="431" y="1884"/>
                  </a:lnTo>
                  <a:lnTo>
                    <a:pt x="438" y="1895"/>
                  </a:lnTo>
                  <a:lnTo>
                    <a:pt x="786" y="2343"/>
                  </a:lnTo>
                  <a:lnTo>
                    <a:pt x="794" y="2352"/>
                  </a:lnTo>
                  <a:lnTo>
                    <a:pt x="803" y="2362"/>
                  </a:lnTo>
                  <a:lnTo>
                    <a:pt x="812" y="2371"/>
                  </a:lnTo>
                  <a:lnTo>
                    <a:pt x="821" y="2380"/>
                  </a:lnTo>
                  <a:lnTo>
                    <a:pt x="831" y="2388"/>
                  </a:lnTo>
                  <a:lnTo>
                    <a:pt x="841" y="2394"/>
                  </a:lnTo>
                  <a:lnTo>
                    <a:pt x="852" y="2402"/>
                  </a:lnTo>
                  <a:lnTo>
                    <a:pt x="863" y="2408"/>
                  </a:lnTo>
                  <a:lnTo>
                    <a:pt x="873" y="2414"/>
                  </a:lnTo>
                  <a:lnTo>
                    <a:pt x="885" y="2419"/>
                  </a:lnTo>
                  <a:lnTo>
                    <a:pt x="896" y="2424"/>
                  </a:lnTo>
                  <a:lnTo>
                    <a:pt x="907" y="2427"/>
                  </a:lnTo>
                  <a:lnTo>
                    <a:pt x="919" y="2431"/>
                  </a:lnTo>
                  <a:lnTo>
                    <a:pt x="931" y="2434"/>
                  </a:lnTo>
                  <a:lnTo>
                    <a:pt x="943" y="2436"/>
                  </a:lnTo>
                  <a:lnTo>
                    <a:pt x="955" y="2438"/>
                  </a:lnTo>
                  <a:lnTo>
                    <a:pt x="968" y="2440"/>
                  </a:lnTo>
                  <a:lnTo>
                    <a:pt x="980" y="2441"/>
                  </a:lnTo>
                  <a:lnTo>
                    <a:pt x="992" y="2441"/>
                  </a:lnTo>
                  <a:lnTo>
                    <a:pt x="1004" y="2440"/>
                  </a:lnTo>
                  <a:lnTo>
                    <a:pt x="1016" y="2438"/>
                  </a:lnTo>
                  <a:lnTo>
                    <a:pt x="1028" y="2437"/>
                  </a:lnTo>
                  <a:lnTo>
                    <a:pt x="1040" y="2435"/>
                  </a:lnTo>
                  <a:lnTo>
                    <a:pt x="1052" y="2432"/>
                  </a:lnTo>
                  <a:lnTo>
                    <a:pt x="1065" y="2429"/>
                  </a:lnTo>
                  <a:lnTo>
                    <a:pt x="1076" y="2424"/>
                  </a:lnTo>
                  <a:lnTo>
                    <a:pt x="1088" y="2420"/>
                  </a:lnTo>
                  <a:lnTo>
                    <a:pt x="1099" y="2414"/>
                  </a:lnTo>
                  <a:lnTo>
                    <a:pt x="1110" y="2409"/>
                  </a:lnTo>
                  <a:lnTo>
                    <a:pt x="1121" y="2402"/>
                  </a:lnTo>
                  <a:lnTo>
                    <a:pt x="1132" y="2394"/>
                  </a:lnTo>
                  <a:lnTo>
                    <a:pt x="1143" y="2387"/>
                  </a:lnTo>
                  <a:lnTo>
                    <a:pt x="2236" y="1537"/>
                  </a:lnTo>
                  <a:lnTo>
                    <a:pt x="2247" y="1529"/>
                  </a:lnTo>
                  <a:lnTo>
                    <a:pt x="2256" y="1520"/>
                  </a:lnTo>
                  <a:lnTo>
                    <a:pt x="2266" y="1511"/>
                  </a:lnTo>
                  <a:lnTo>
                    <a:pt x="2274" y="1501"/>
                  </a:lnTo>
                  <a:lnTo>
                    <a:pt x="2282" y="1491"/>
                  </a:lnTo>
                  <a:lnTo>
                    <a:pt x="2290" y="1481"/>
                  </a:lnTo>
                  <a:lnTo>
                    <a:pt x="2296" y="1470"/>
                  </a:lnTo>
                  <a:lnTo>
                    <a:pt x="2303" y="1459"/>
                  </a:lnTo>
                  <a:lnTo>
                    <a:pt x="2309" y="1449"/>
                  </a:lnTo>
                  <a:lnTo>
                    <a:pt x="2314" y="1437"/>
                  </a:lnTo>
                  <a:lnTo>
                    <a:pt x="2318" y="1426"/>
                  </a:lnTo>
                  <a:lnTo>
                    <a:pt x="2323" y="1415"/>
                  </a:lnTo>
                  <a:lnTo>
                    <a:pt x="2326" y="1403"/>
                  </a:lnTo>
                  <a:lnTo>
                    <a:pt x="2328" y="1391"/>
                  </a:lnTo>
                  <a:lnTo>
                    <a:pt x="2332" y="1379"/>
                  </a:lnTo>
                  <a:lnTo>
                    <a:pt x="2333" y="1368"/>
                  </a:lnTo>
                  <a:lnTo>
                    <a:pt x="2334" y="1355"/>
                  </a:lnTo>
                  <a:lnTo>
                    <a:pt x="2335" y="1343"/>
                  </a:lnTo>
                  <a:lnTo>
                    <a:pt x="2335" y="1331"/>
                  </a:lnTo>
                  <a:lnTo>
                    <a:pt x="2334" y="1319"/>
                  </a:lnTo>
                  <a:lnTo>
                    <a:pt x="2333" y="1307"/>
                  </a:lnTo>
                  <a:lnTo>
                    <a:pt x="2331" y="1295"/>
                  </a:lnTo>
                  <a:lnTo>
                    <a:pt x="2328" y="1283"/>
                  </a:lnTo>
                  <a:lnTo>
                    <a:pt x="2326" y="1271"/>
                  </a:lnTo>
                  <a:lnTo>
                    <a:pt x="2322" y="1258"/>
                  </a:lnTo>
                  <a:lnTo>
                    <a:pt x="2318" y="1247"/>
                  </a:lnTo>
                  <a:lnTo>
                    <a:pt x="2313" y="1235"/>
                  </a:lnTo>
                  <a:lnTo>
                    <a:pt x="2307" y="1224"/>
                  </a:lnTo>
                  <a:lnTo>
                    <a:pt x="2302" y="1213"/>
                  </a:lnTo>
                  <a:lnTo>
                    <a:pt x="2295" y="1202"/>
                  </a:lnTo>
                  <a:lnTo>
                    <a:pt x="2289" y="1191"/>
                  </a:lnTo>
                  <a:lnTo>
                    <a:pt x="2281" y="1180"/>
                  </a:lnTo>
                  <a:close/>
                  <a:moveTo>
                    <a:pt x="1717" y="2955"/>
                  </a:moveTo>
                  <a:lnTo>
                    <a:pt x="1700" y="2929"/>
                  </a:lnTo>
                  <a:lnTo>
                    <a:pt x="1683" y="2905"/>
                  </a:lnTo>
                  <a:lnTo>
                    <a:pt x="1668" y="2880"/>
                  </a:lnTo>
                  <a:lnTo>
                    <a:pt x="1653" y="2853"/>
                  </a:lnTo>
                  <a:lnTo>
                    <a:pt x="1641" y="2827"/>
                  </a:lnTo>
                  <a:lnTo>
                    <a:pt x="1630" y="2799"/>
                  </a:lnTo>
                  <a:lnTo>
                    <a:pt x="1622" y="2773"/>
                  </a:lnTo>
                  <a:lnTo>
                    <a:pt x="1614" y="2745"/>
                  </a:lnTo>
                  <a:lnTo>
                    <a:pt x="1606" y="2718"/>
                  </a:lnTo>
                  <a:lnTo>
                    <a:pt x="1602" y="2689"/>
                  </a:lnTo>
                  <a:lnTo>
                    <a:pt x="1597" y="2661"/>
                  </a:lnTo>
                  <a:lnTo>
                    <a:pt x="1595" y="2633"/>
                  </a:lnTo>
                  <a:lnTo>
                    <a:pt x="1594" y="2604"/>
                  </a:lnTo>
                  <a:lnTo>
                    <a:pt x="1594" y="2576"/>
                  </a:lnTo>
                  <a:lnTo>
                    <a:pt x="1595" y="2548"/>
                  </a:lnTo>
                  <a:lnTo>
                    <a:pt x="1598" y="2520"/>
                  </a:lnTo>
                  <a:lnTo>
                    <a:pt x="1602" y="2491"/>
                  </a:lnTo>
                  <a:lnTo>
                    <a:pt x="1607" y="2464"/>
                  </a:lnTo>
                  <a:lnTo>
                    <a:pt x="1615" y="2436"/>
                  </a:lnTo>
                  <a:lnTo>
                    <a:pt x="1623" y="2410"/>
                  </a:lnTo>
                  <a:lnTo>
                    <a:pt x="1633" y="2382"/>
                  </a:lnTo>
                  <a:lnTo>
                    <a:pt x="1642" y="2357"/>
                  </a:lnTo>
                  <a:lnTo>
                    <a:pt x="1655" y="2330"/>
                  </a:lnTo>
                  <a:lnTo>
                    <a:pt x="1668" y="2305"/>
                  </a:lnTo>
                  <a:lnTo>
                    <a:pt x="1683" y="2281"/>
                  </a:lnTo>
                  <a:lnTo>
                    <a:pt x="1699" y="2257"/>
                  </a:lnTo>
                  <a:lnTo>
                    <a:pt x="1716" y="2233"/>
                  </a:lnTo>
                  <a:lnTo>
                    <a:pt x="1734" y="2210"/>
                  </a:lnTo>
                  <a:lnTo>
                    <a:pt x="1754" y="2188"/>
                  </a:lnTo>
                  <a:lnTo>
                    <a:pt x="1775" y="2167"/>
                  </a:lnTo>
                  <a:lnTo>
                    <a:pt x="1797" y="2147"/>
                  </a:lnTo>
                  <a:lnTo>
                    <a:pt x="1821" y="2129"/>
                  </a:lnTo>
                  <a:lnTo>
                    <a:pt x="1845" y="2110"/>
                  </a:lnTo>
                  <a:lnTo>
                    <a:pt x="1870" y="2093"/>
                  </a:lnTo>
                  <a:lnTo>
                    <a:pt x="1896" y="2079"/>
                  </a:lnTo>
                  <a:lnTo>
                    <a:pt x="1921" y="2065"/>
                  </a:lnTo>
                  <a:lnTo>
                    <a:pt x="1948" y="2052"/>
                  </a:lnTo>
                  <a:lnTo>
                    <a:pt x="1975" y="2041"/>
                  </a:lnTo>
                  <a:lnTo>
                    <a:pt x="2002" y="2032"/>
                  </a:lnTo>
                  <a:lnTo>
                    <a:pt x="2030" y="2024"/>
                  </a:lnTo>
                  <a:lnTo>
                    <a:pt x="2058" y="2017"/>
                  </a:lnTo>
                  <a:lnTo>
                    <a:pt x="2086" y="2012"/>
                  </a:lnTo>
                  <a:lnTo>
                    <a:pt x="2114" y="2008"/>
                  </a:lnTo>
                  <a:lnTo>
                    <a:pt x="2142" y="2005"/>
                  </a:lnTo>
                  <a:lnTo>
                    <a:pt x="2171" y="2004"/>
                  </a:lnTo>
                  <a:lnTo>
                    <a:pt x="2199" y="2004"/>
                  </a:lnTo>
                  <a:lnTo>
                    <a:pt x="2227" y="2006"/>
                  </a:lnTo>
                  <a:lnTo>
                    <a:pt x="2256" y="2008"/>
                  </a:lnTo>
                  <a:lnTo>
                    <a:pt x="2283" y="2013"/>
                  </a:lnTo>
                  <a:lnTo>
                    <a:pt x="2311" y="2018"/>
                  </a:lnTo>
                  <a:lnTo>
                    <a:pt x="2338" y="2025"/>
                  </a:lnTo>
                  <a:lnTo>
                    <a:pt x="2366" y="2034"/>
                  </a:lnTo>
                  <a:lnTo>
                    <a:pt x="2392" y="2043"/>
                  </a:lnTo>
                  <a:lnTo>
                    <a:pt x="2419" y="2054"/>
                  </a:lnTo>
                  <a:lnTo>
                    <a:pt x="2444" y="2066"/>
                  </a:lnTo>
                  <a:lnTo>
                    <a:pt x="2470" y="2079"/>
                  </a:lnTo>
                  <a:lnTo>
                    <a:pt x="2495" y="2093"/>
                  </a:lnTo>
                  <a:lnTo>
                    <a:pt x="2518" y="2110"/>
                  </a:lnTo>
                  <a:lnTo>
                    <a:pt x="2542" y="2126"/>
                  </a:lnTo>
                  <a:lnTo>
                    <a:pt x="2564" y="2145"/>
                  </a:lnTo>
                  <a:lnTo>
                    <a:pt x="2586" y="2165"/>
                  </a:lnTo>
                  <a:lnTo>
                    <a:pt x="2607" y="2186"/>
                  </a:lnTo>
                  <a:lnTo>
                    <a:pt x="2627" y="2208"/>
                  </a:lnTo>
                  <a:lnTo>
                    <a:pt x="2647" y="2231"/>
                  </a:lnTo>
                  <a:lnTo>
                    <a:pt x="2665" y="2257"/>
                  </a:lnTo>
                  <a:lnTo>
                    <a:pt x="2681" y="2281"/>
                  </a:lnTo>
                  <a:lnTo>
                    <a:pt x="2697" y="2306"/>
                  </a:lnTo>
                  <a:lnTo>
                    <a:pt x="2710" y="2333"/>
                  </a:lnTo>
                  <a:lnTo>
                    <a:pt x="2722" y="2359"/>
                  </a:lnTo>
                  <a:lnTo>
                    <a:pt x="2733" y="2386"/>
                  </a:lnTo>
                  <a:lnTo>
                    <a:pt x="2743" y="2413"/>
                  </a:lnTo>
                  <a:lnTo>
                    <a:pt x="2751" y="2441"/>
                  </a:lnTo>
                  <a:lnTo>
                    <a:pt x="2757" y="2468"/>
                  </a:lnTo>
                  <a:lnTo>
                    <a:pt x="2763" y="2497"/>
                  </a:lnTo>
                  <a:lnTo>
                    <a:pt x="2767" y="2525"/>
                  </a:lnTo>
                  <a:lnTo>
                    <a:pt x="2769" y="2553"/>
                  </a:lnTo>
                  <a:lnTo>
                    <a:pt x="2771" y="2582"/>
                  </a:lnTo>
                  <a:lnTo>
                    <a:pt x="2771" y="2609"/>
                  </a:lnTo>
                  <a:lnTo>
                    <a:pt x="2768" y="2638"/>
                  </a:lnTo>
                  <a:lnTo>
                    <a:pt x="2766" y="2666"/>
                  </a:lnTo>
                  <a:lnTo>
                    <a:pt x="2762" y="2694"/>
                  </a:lnTo>
                  <a:lnTo>
                    <a:pt x="2756" y="2722"/>
                  </a:lnTo>
                  <a:lnTo>
                    <a:pt x="2750" y="2749"/>
                  </a:lnTo>
                  <a:lnTo>
                    <a:pt x="2742" y="2776"/>
                  </a:lnTo>
                  <a:lnTo>
                    <a:pt x="2732" y="2804"/>
                  </a:lnTo>
                  <a:lnTo>
                    <a:pt x="2721" y="2829"/>
                  </a:lnTo>
                  <a:lnTo>
                    <a:pt x="2709" y="2855"/>
                  </a:lnTo>
                  <a:lnTo>
                    <a:pt x="2696" y="2881"/>
                  </a:lnTo>
                  <a:lnTo>
                    <a:pt x="2681" y="2905"/>
                  </a:lnTo>
                  <a:lnTo>
                    <a:pt x="2665" y="2929"/>
                  </a:lnTo>
                  <a:lnTo>
                    <a:pt x="2648" y="2952"/>
                  </a:lnTo>
                  <a:lnTo>
                    <a:pt x="2629" y="2976"/>
                  </a:lnTo>
                  <a:lnTo>
                    <a:pt x="2610" y="2998"/>
                  </a:lnTo>
                  <a:lnTo>
                    <a:pt x="2589" y="3019"/>
                  </a:lnTo>
                  <a:lnTo>
                    <a:pt x="2567" y="3038"/>
                  </a:lnTo>
                  <a:lnTo>
                    <a:pt x="2543" y="3057"/>
                  </a:lnTo>
                  <a:lnTo>
                    <a:pt x="2519" y="3076"/>
                  </a:lnTo>
                  <a:lnTo>
                    <a:pt x="2494" y="3092"/>
                  </a:lnTo>
                  <a:lnTo>
                    <a:pt x="2468" y="3107"/>
                  </a:lnTo>
                  <a:lnTo>
                    <a:pt x="2442" y="3121"/>
                  </a:lnTo>
                  <a:lnTo>
                    <a:pt x="2416" y="3133"/>
                  </a:lnTo>
                  <a:lnTo>
                    <a:pt x="2389" y="3144"/>
                  </a:lnTo>
                  <a:lnTo>
                    <a:pt x="2361" y="3153"/>
                  </a:lnTo>
                  <a:lnTo>
                    <a:pt x="2334" y="3162"/>
                  </a:lnTo>
                  <a:lnTo>
                    <a:pt x="2306" y="3169"/>
                  </a:lnTo>
                  <a:lnTo>
                    <a:pt x="2278" y="3174"/>
                  </a:lnTo>
                  <a:lnTo>
                    <a:pt x="2250" y="3177"/>
                  </a:lnTo>
                  <a:lnTo>
                    <a:pt x="2221" y="3181"/>
                  </a:lnTo>
                  <a:lnTo>
                    <a:pt x="2194" y="3182"/>
                  </a:lnTo>
                  <a:lnTo>
                    <a:pt x="2165" y="3182"/>
                  </a:lnTo>
                  <a:lnTo>
                    <a:pt x="2136" y="3180"/>
                  </a:lnTo>
                  <a:lnTo>
                    <a:pt x="2109" y="3177"/>
                  </a:lnTo>
                  <a:lnTo>
                    <a:pt x="2081" y="3173"/>
                  </a:lnTo>
                  <a:lnTo>
                    <a:pt x="2053" y="3167"/>
                  </a:lnTo>
                  <a:lnTo>
                    <a:pt x="2026" y="3161"/>
                  </a:lnTo>
                  <a:lnTo>
                    <a:pt x="1999" y="3152"/>
                  </a:lnTo>
                  <a:lnTo>
                    <a:pt x="1972" y="3143"/>
                  </a:lnTo>
                  <a:lnTo>
                    <a:pt x="1946" y="3132"/>
                  </a:lnTo>
                  <a:lnTo>
                    <a:pt x="1919" y="3120"/>
                  </a:lnTo>
                  <a:lnTo>
                    <a:pt x="1895" y="3107"/>
                  </a:lnTo>
                  <a:lnTo>
                    <a:pt x="1870" y="3092"/>
                  </a:lnTo>
                  <a:lnTo>
                    <a:pt x="1845" y="3076"/>
                  </a:lnTo>
                  <a:lnTo>
                    <a:pt x="1822" y="3059"/>
                  </a:lnTo>
                  <a:lnTo>
                    <a:pt x="1800" y="3041"/>
                  </a:lnTo>
                  <a:lnTo>
                    <a:pt x="1778" y="3021"/>
                  </a:lnTo>
                  <a:lnTo>
                    <a:pt x="1757" y="3000"/>
                  </a:lnTo>
                  <a:lnTo>
                    <a:pt x="1736" y="2978"/>
                  </a:lnTo>
                  <a:lnTo>
                    <a:pt x="1717" y="295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3" name="Rectangle 192"/>
            <p:cNvSpPr/>
            <p:nvPr/>
          </p:nvSpPr>
          <p:spPr>
            <a:xfrm>
              <a:off x="5181657" y="879502"/>
              <a:ext cx="732409" cy="6140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sz="2400" dirty="0">
                  <a:solidFill>
                    <a:srgbClr val="66CCFF"/>
                  </a:solidFill>
                  <a:latin typeface="+mj-lt"/>
                </a:rPr>
                <a:t>CO</a:t>
              </a:r>
            </a:p>
          </p:txBody>
        </p:sp>
      </p:grpSp>
      <p:grpSp>
        <p:nvGrpSpPr>
          <p:cNvPr id="194" name="Group 193"/>
          <p:cNvGrpSpPr>
            <a:grpSpLocks/>
          </p:cNvGrpSpPr>
          <p:nvPr/>
        </p:nvGrpSpPr>
        <p:grpSpPr bwMode="auto">
          <a:xfrm>
            <a:off x="6897404" y="4379913"/>
            <a:ext cx="1454150" cy="1454150"/>
            <a:chOff x="4572022" y="201900"/>
            <a:chExt cx="1938978" cy="1939637"/>
          </a:xfrm>
        </p:grpSpPr>
        <p:sp>
          <p:nvSpPr>
            <p:cNvPr id="195" name="Freeform 14"/>
            <p:cNvSpPr>
              <a:spLocks noEditPoints="1"/>
            </p:cNvSpPr>
            <p:nvPr/>
          </p:nvSpPr>
          <p:spPr bwMode="auto">
            <a:xfrm>
              <a:off x="5701136" y="265873"/>
              <a:ext cx="236767" cy="381860"/>
            </a:xfrm>
            <a:custGeom>
              <a:avLst/>
              <a:gdLst>
                <a:gd name="T0" fmla="*/ 2147483646 w 2157"/>
                <a:gd name="T1" fmla="*/ 2147483646 h 3478"/>
                <a:gd name="T2" fmla="*/ 2147483646 w 2157"/>
                <a:gd name="T3" fmla="*/ 2147483646 h 3478"/>
                <a:gd name="T4" fmla="*/ 2147483646 w 2157"/>
                <a:gd name="T5" fmla="*/ 2147483646 h 3478"/>
                <a:gd name="T6" fmla="*/ 2147483646 w 2157"/>
                <a:gd name="T7" fmla="*/ 2147483646 h 3478"/>
                <a:gd name="T8" fmla="*/ 2147483646 w 2157"/>
                <a:gd name="T9" fmla="*/ 2147483646 h 3478"/>
                <a:gd name="T10" fmla="*/ 2147483646 w 2157"/>
                <a:gd name="T11" fmla="*/ 2147483646 h 3478"/>
                <a:gd name="T12" fmla="*/ 145476582 w 2157"/>
                <a:gd name="T13" fmla="*/ 2147483646 h 3478"/>
                <a:gd name="T14" fmla="*/ 1015721758 w 2157"/>
                <a:gd name="T15" fmla="*/ 2147483646 h 3478"/>
                <a:gd name="T16" fmla="*/ 2147483646 w 2157"/>
                <a:gd name="T17" fmla="*/ 2147483646 h 3478"/>
                <a:gd name="T18" fmla="*/ 2147483646 w 2157"/>
                <a:gd name="T19" fmla="*/ 2147483646 h 3478"/>
                <a:gd name="T20" fmla="*/ 2147483646 w 2157"/>
                <a:gd name="T21" fmla="*/ 2147483646 h 3478"/>
                <a:gd name="T22" fmla="*/ 2147483646 w 2157"/>
                <a:gd name="T23" fmla="*/ 2147483646 h 3478"/>
                <a:gd name="T24" fmla="*/ 2147483646 w 2157"/>
                <a:gd name="T25" fmla="*/ 2147483646 h 3478"/>
                <a:gd name="T26" fmla="*/ 2147483646 w 2157"/>
                <a:gd name="T27" fmla="*/ 2147483646 h 3478"/>
                <a:gd name="T28" fmla="*/ 2147483646 w 2157"/>
                <a:gd name="T29" fmla="*/ 2147483646 h 3478"/>
                <a:gd name="T30" fmla="*/ 2147483646 w 2157"/>
                <a:gd name="T31" fmla="*/ 2147483646 h 3478"/>
                <a:gd name="T32" fmla="*/ 2147483646 w 2157"/>
                <a:gd name="T33" fmla="*/ 2147483646 h 3478"/>
                <a:gd name="T34" fmla="*/ 2147483646 w 2157"/>
                <a:gd name="T35" fmla="*/ 2147483646 h 3478"/>
                <a:gd name="T36" fmla="*/ 2147483646 w 2157"/>
                <a:gd name="T37" fmla="*/ 2147483646 h 3478"/>
                <a:gd name="T38" fmla="*/ 2147483646 w 2157"/>
                <a:gd name="T39" fmla="*/ 2147483646 h 3478"/>
                <a:gd name="T40" fmla="*/ 2147483646 w 2157"/>
                <a:gd name="T41" fmla="*/ 2147483646 h 3478"/>
                <a:gd name="T42" fmla="*/ 2147483646 w 2157"/>
                <a:gd name="T43" fmla="*/ 2147483646 h 3478"/>
                <a:gd name="T44" fmla="*/ 2147483646 w 2157"/>
                <a:gd name="T45" fmla="*/ 2147483646 h 3478"/>
                <a:gd name="T46" fmla="*/ 2147483646 w 2157"/>
                <a:gd name="T47" fmla="*/ 2147483646 h 3478"/>
                <a:gd name="T48" fmla="*/ 2147483646 w 2157"/>
                <a:gd name="T49" fmla="*/ 2147483646 h 3478"/>
                <a:gd name="T50" fmla="*/ 2147483646 w 2157"/>
                <a:gd name="T51" fmla="*/ 2147483646 h 3478"/>
                <a:gd name="T52" fmla="*/ 2147483646 w 2157"/>
                <a:gd name="T53" fmla="*/ 2147483646 h 3478"/>
                <a:gd name="T54" fmla="*/ 2147483646 w 2157"/>
                <a:gd name="T55" fmla="*/ 2147483646 h 3478"/>
                <a:gd name="T56" fmla="*/ 2147483646 w 2157"/>
                <a:gd name="T57" fmla="*/ 2147483646 h 3478"/>
                <a:gd name="T58" fmla="*/ 2147483646 w 2157"/>
                <a:gd name="T59" fmla="*/ 2147483646 h 3478"/>
                <a:gd name="T60" fmla="*/ 2147483646 w 2157"/>
                <a:gd name="T61" fmla="*/ 2147483646 h 3478"/>
                <a:gd name="T62" fmla="*/ 2147483646 w 2157"/>
                <a:gd name="T63" fmla="*/ 2147483646 h 3478"/>
                <a:gd name="T64" fmla="*/ 2147483646 w 2157"/>
                <a:gd name="T65" fmla="*/ 2147483646 h 3478"/>
                <a:gd name="T66" fmla="*/ 2147483646 w 2157"/>
                <a:gd name="T67" fmla="*/ 2147483646 h 3478"/>
                <a:gd name="T68" fmla="*/ 2147483646 w 2157"/>
                <a:gd name="T69" fmla="*/ 2147483646 h 3478"/>
                <a:gd name="T70" fmla="*/ 2147483646 w 2157"/>
                <a:gd name="T71" fmla="*/ 2147483646 h 3478"/>
                <a:gd name="T72" fmla="*/ 2147483646 w 2157"/>
                <a:gd name="T73" fmla="*/ 2147483646 h 3478"/>
                <a:gd name="T74" fmla="*/ 2147483646 w 2157"/>
                <a:gd name="T75" fmla="*/ 2147483646 h 3478"/>
                <a:gd name="T76" fmla="*/ 2147483646 w 2157"/>
                <a:gd name="T77" fmla="*/ 2147483646 h 3478"/>
                <a:gd name="T78" fmla="*/ 2147483646 w 2157"/>
                <a:gd name="T79" fmla="*/ 2147483646 h 3478"/>
                <a:gd name="T80" fmla="*/ 2147483646 w 2157"/>
                <a:gd name="T81" fmla="*/ 2147483646 h 3478"/>
                <a:gd name="T82" fmla="*/ 2147483646 w 2157"/>
                <a:gd name="T83" fmla="*/ 2147483646 h 3478"/>
                <a:gd name="T84" fmla="*/ 2147483646 w 2157"/>
                <a:gd name="T85" fmla="*/ 2147483646 h 3478"/>
                <a:gd name="T86" fmla="*/ 2147483646 w 2157"/>
                <a:gd name="T87" fmla="*/ 2147483646 h 3478"/>
                <a:gd name="T88" fmla="*/ 2147483646 w 2157"/>
                <a:gd name="T89" fmla="*/ 2147483646 h 3478"/>
                <a:gd name="T90" fmla="*/ 2147483646 w 2157"/>
                <a:gd name="T91" fmla="*/ 2147483646 h 3478"/>
                <a:gd name="T92" fmla="*/ 2147483646 w 2157"/>
                <a:gd name="T93" fmla="*/ 2147483646 h 3478"/>
                <a:gd name="T94" fmla="*/ 2147483646 w 2157"/>
                <a:gd name="T95" fmla="*/ 726597016 h 3478"/>
                <a:gd name="T96" fmla="*/ 2147483646 w 2157"/>
                <a:gd name="T97" fmla="*/ 1307611828 h 3478"/>
                <a:gd name="T98" fmla="*/ 2147483646 w 2157"/>
                <a:gd name="T99" fmla="*/ 2147483646 h 3478"/>
                <a:gd name="T100" fmla="*/ 2147483646 w 2157"/>
                <a:gd name="T101" fmla="*/ 2147483646 h 3478"/>
                <a:gd name="T102" fmla="*/ 2147483646 w 2157"/>
                <a:gd name="T103" fmla="*/ 2147483646 h 3478"/>
                <a:gd name="T104" fmla="*/ 2147483646 w 2157"/>
                <a:gd name="T105" fmla="*/ 2147483646 h 3478"/>
                <a:gd name="T106" fmla="*/ 2147483646 w 2157"/>
                <a:gd name="T107" fmla="*/ 2147483646 h 3478"/>
                <a:gd name="T108" fmla="*/ 2147483646 w 2157"/>
                <a:gd name="T109" fmla="*/ 2147483646 h 34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57" h="3478">
                  <a:moveTo>
                    <a:pt x="301" y="1219"/>
                  </a:moveTo>
                  <a:lnTo>
                    <a:pt x="90" y="1750"/>
                  </a:lnTo>
                  <a:lnTo>
                    <a:pt x="85" y="1763"/>
                  </a:lnTo>
                  <a:lnTo>
                    <a:pt x="81" y="1775"/>
                  </a:lnTo>
                  <a:lnTo>
                    <a:pt x="78" y="1787"/>
                  </a:lnTo>
                  <a:lnTo>
                    <a:pt x="75" y="1799"/>
                  </a:lnTo>
                  <a:lnTo>
                    <a:pt x="73" y="1811"/>
                  </a:lnTo>
                  <a:lnTo>
                    <a:pt x="72" y="1824"/>
                  </a:lnTo>
                  <a:lnTo>
                    <a:pt x="72" y="1837"/>
                  </a:lnTo>
                  <a:lnTo>
                    <a:pt x="72" y="1849"/>
                  </a:lnTo>
                  <a:lnTo>
                    <a:pt x="72" y="1861"/>
                  </a:lnTo>
                  <a:lnTo>
                    <a:pt x="73" y="1874"/>
                  </a:lnTo>
                  <a:lnTo>
                    <a:pt x="75" y="1886"/>
                  </a:lnTo>
                  <a:lnTo>
                    <a:pt x="77" y="1897"/>
                  </a:lnTo>
                  <a:lnTo>
                    <a:pt x="81" y="1909"/>
                  </a:lnTo>
                  <a:lnTo>
                    <a:pt x="84" y="1921"/>
                  </a:lnTo>
                  <a:lnTo>
                    <a:pt x="87" y="1932"/>
                  </a:lnTo>
                  <a:lnTo>
                    <a:pt x="93" y="1945"/>
                  </a:lnTo>
                  <a:lnTo>
                    <a:pt x="97" y="1956"/>
                  </a:lnTo>
                  <a:lnTo>
                    <a:pt x="103" y="1966"/>
                  </a:lnTo>
                  <a:lnTo>
                    <a:pt x="109" y="1977"/>
                  </a:lnTo>
                  <a:lnTo>
                    <a:pt x="116" y="1986"/>
                  </a:lnTo>
                  <a:lnTo>
                    <a:pt x="123" y="1996"/>
                  </a:lnTo>
                  <a:lnTo>
                    <a:pt x="130" y="2006"/>
                  </a:lnTo>
                  <a:lnTo>
                    <a:pt x="139" y="2016"/>
                  </a:lnTo>
                  <a:lnTo>
                    <a:pt x="147" y="2025"/>
                  </a:lnTo>
                  <a:lnTo>
                    <a:pt x="156" y="2033"/>
                  </a:lnTo>
                  <a:lnTo>
                    <a:pt x="166" y="2042"/>
                  </a:lnTo>
                  <a:lnTo>
                    <a:pt x="176" y="2049"/>
                  </a:lnTo>
                  <a:lnTo>
                    <a:pt x="185" y="2056"/>
                  </a:lnTo>
                  <a:lnTo>
                    <a:pt x="196" y="2063"/>
                  </a:lnTo>
                  <a:lnTo>
                    <a:pt x="207" y="2069"/>
                  </a:lnTo>
                  <a:lnTo>
                    <a:pt x="220" y="2075"/>
                  </a:lnTo>
                  <a:lnTo>
                    <a:pt x="232" y="2080"/>
                  </a:lnTo>
                  <a:lnTo>
                    <a:pt x="322" y="2116"/>
                  </a:lnTo>
                  <a:lnTo>
                    <a:pt x="19" y="2878"/>
                  </a:lnTo>
                  <a:lnTo>
                    <a:pt x="15" y="2890"/>
                  </a:lnTo>
                  <a:lnTo>
                    <a:pt x="10" y="2902"/>
                  </a:lnTo>
                  <a:lnTo>
                    <a:pt x="7" y="2914"/>
                  </a:lnTo>
                  <a:lnTo>
                    <a:pt x="5" y="2926"/>
                  </a:lnTo>
                  <a:lnTo>
                    <a:pt x="2" y="2939"/>
                  </a:lnTo>
                  <a:lnTo>
                    <a:pt x="1" y="2952"/>
                  </a:lnTo>
                  <a:lnTo>
                    <a:pt x="0" y="2964"/>
                  </a:lnTo>
                  <a:lnTo>
                    <a:pt x="0" y="2976"/>
                  </a:lnTo>
                  <a:lnTo>
                    <a:pt x="1" y="2989"/>
                  </a:lnTo>
                  <a:lnTo>
                    <a:pt x="2" y="3001"/>
                  </a:lnTo>
                  <a:lnTo>
                    <a:pt x="5" y="3013"/>
                  </a:lnTo>
                  <a:lnTo>
                    <a:pt x="7" y="3025"/>
                  </a:lnTo>
                  <a:lnTo>
                    <a:pt x="9" y="3036"/>
                  </a:lnTo>
                  <a:lnTo>
                    <a:pt x="12" y="3049"/>
                  </a:lnTo>
                  <a:lnTo>
                    <a:pt x="17" y="3061"/>
                  </a:lnTo>
                  <a:lnTo>
                    <a:pt x="21" y="3072"/>
                  </a:lnTo>
                  <a:lnTo>
                    <a:pt x="27" y="3083"/>
                  </a:lnTo>
                  <a:lnTo>
                    <a:pt x="32" y="3094"/>
                  </a:lnTo>
                  <a:lnTo>
                    <a:pt x="38" y="3104"/>
                  </a:lnTo>
                  <a:lnTo>
                    <a:pt x="44" y="3115"/>
                  </a:lnTo>
                  <a:lnTo>
                    <a:pt x="52" y="3125"/>
                  </a:lnTo>
                  <a:lnTo>
                    <a:pt x="60" y="3133"/>
                  </a:lnTo>
                  <a:lnTo>
                    <a:pt x="67" y="3143"/>
                  </a:lnTo>
                  <a:lnTo>
                    <a:pt x="76" y="3152"/>
                  </a:lnTo>
                  <a:lnTo>
                    <a:pt x="85" y="3161"/>
                  </a:lnTo>
                  <a:lnTo>
                    <a:pt x="95" y="3169"/>
                  </a:lnTo>
                  <a:lnTo>
                    <a:pt x="105" y="3176"/>
                  </a:lnTo>
                  <a:lnTo>
                    <a:pt x="115" y="3183"/>
                  </a:lnTo>
                  <a:lnTo>
                    <a:pt x="126" y="3191"/>
                  </a:lnTo>
                  <a:lnTo>
                    <a:pt x="137" y="3196"/>
                  </a:lnTo>
                  <a:lnTo>
                    <a:pt x="148" y="3202"/>
                  </a:lnTo>
                  <a:lnTo>
                    <a:pt x="160" y="3207"/>
                  </a:lnTo>
                  <a:lnTo>
                    <a:pt x="794" y="3460"/>
                  </a:lnTo>
                  <a:lnTo>
                    <a:pt x="806" y="3464"/>
                  </a:lnTo>
                  <a:lnTo>
                    <a:pt x="818" y="3469"/>
                  </a:lnTo>
                  <a:lnTo>
                    <a:pt x="831" y="3471"/>
                  </a:lnTo>
                  <a:lnTo>
                    <a:pt x="843" y="3474"/>
                  </a:lnTo>
                  <a:lnTo>
                    <a:pt x="856" y="3475"/>
                  </a:lnTo>
                  <a:lnTo>
                    <a:pt x="868" y="3478"/>
                  </a:lnTo>
                  <a:lnTo>
                    <a:pt x="880" y="3478"/>
                  </a:lnTo>
                  <a:lnTo>
                    <a:pt x="892" y="3478"/>
                  </a:lnTo>
                  <a:lnTo>
                    <a:pt x="906" y="3478"/>
                  </a:lnTo>
                  <a:lnTo>
                    <a:pt x="918" y="3476"/>
                  </a:lnTo>
                  <a:lnTo>
                    <a:pt x="930" y="3474"/>
                  </a:lnTo>
                  <a:lnTo>
                    <a:pt x="942" y="3472"/>
                  </a:lnTo>
                  <a:lnTo>
                    <a:pt x="953" y="3469"/>
                  </a:lnTo>
                  <a:lnTo>
                    <a:pt x="965" y="3465"/>
                  </a:lnTo>
                  <a:lnTo>
                    <a:pt x="977" y="3461"/>
                  </a:lnTo>
                  <a:lnTo>
                    <a:pt x="988" y="3457"/>
                  </a:lnTo>
                  <a:lnTo>
                    <a:pt x="999" y="3452"/>
                  </a:lnTo>
                  <a:lnTo>
                    <a:pt x="1010" y="3447"/>
                  </a:lnTo>
                  <a:lnTo>
                    <a:pt x="1020" y="3440"/>
                  </a:lnTo>
                  <a:lnTo>
                    <a:pt x="1031" y="3433"/>
                  </a:lnTo>
                  <a:lnTo>
                    <a:pt x="1041" y="3427"/>
                  </a:lnTo>
                  <a:lnTo>
                    <a:pt x="1050" y="3419"/>
                  </a:lnTo>
                  <a:lnTo>
                    <a:pt x="1060" y="3410"/>
                  </a:lnTo>
                  <a:lnTo>
                    <a:pt x="1069" y="3403"/>
                  </a:lnTo>
                  <a:lnTo>
                    <a:pt x="1078" y="3393"/>
                  </a:lnTo>
                  <a:lnTo>
                    <a:pt x="1085" y="3384"/>
                  </a:lnTo>
                  <a:lnTo>
                    <a:pt x="1093" y="3374"/>
                  </a:lnTo>
                  <a:lnTo>
                    <a:pt x="1100" y="3363"/>
                  </a:lnTo>
                  <a:lnTo>
                    <a:pt x="1107" y="3353"/>
                  </a:lnTo>
                  <a:lnTo>
                    <a:pt x="1113" y="3341"/>
                  </a:lnTo>
                  <a:lnTo>
                    <a:pt x="1118" y="3330"/>
                  </a:lnTo>
                  <a:lnTo>
                    <a:pt x="1124" y="3318"/>
                  </a:lnTo>
                  <a:lnTo>
                    <a:pt x="1428" y="2552"/>
                  </a:lnTo>
                  <a:lnTo>
                    <a:pt x="1519" y="2589"/>
                  </a:lnTo>
                  <a:lnTo>
                    <a:pt x="1532" y="2593"/>
                  </a:lnTo>
                  <a:lnTo>
                    <a:pt x="1544" y="2597"/>
                  </a:lnTo>
                  <a:lnTo>
                    <a:pt x="1556" y="2601"/>
                  </a:lnTo>
                  <a:lnTo>
                    <a:pt x="1568" y="2603"/>
                  </a:lnTo>
                  <a:lnTo>
                    <a:pt x="1582" y="2605"/>
                  </a:lnTo>
                  <a:lnTo>
                    <a:pt x="1594" y="2606"/>
                  </a:lnTo>
                  <a:lnTo>
                    <a:pt x="1606" y="2606"/>
                  </a:lnTo>
                  <a:lnTo>
                    <a:pt x="1618" y="2606"/>
                  </a:lnTo>
                  <a:lnTo>
                    <a:pt x="1631" y="2606"/>
                  </a:lnTo>
                  <a:lnTo>
                    <a:pt x="1643" y="2605"/>
                  </a:lnTo>
                  <a:lnTo>
                    <a:pt x="1655" y="2603"/>
                  </a:lnTo>
                  <a:lnTo>
                    <a:pt x="1668" y="2601"/>
                  </a:lnTo>
                  <a:lnTo>
                    <a:pt x="1679" y="2597"/>
                  </a:lnTo>
                  <a:lnTo>
                    <a:pt x="1691" y="2594"/>
                  </a:lnTo>
                  <a:lnTo>
                    <a:pt x="1702" y="2591"/>
                  </a:lnTo>
                  <a:lnTo>
                    <a:pt x="1714" y="2586"/>
                  </a:lnTo>
                  <a:lnTo>
                    <a:pt x="1725" y="2581"/>
                  </a:lnTo>
                  <a:lnTo>
                    <a:pt x="1736" y="2575"/>
                  </a:lnTo>
                  <a:lnTo>
                    <a:pt x="1746" y="2569"/>
                  </a:lnTo>
                  <a:lnTo>
                    <a:pt x="1757" y="2562"/>
                  </a:lnTo>
                  <a:lnTo>
                    <a:pt x="1767" y="2556"/>
                  </a:lnTo>
                  <a:lnTo>
                    <a:pt x="1776" y="2548"/>
                  </a:lnTo>
                  <a:lnTo>
                    <a:pt x="1786" y="2540"/>
                  </a:lnTo>
                  <a:lnTo>
                    <a:pt x="1794" y="2531"/>
                  </a:lnTo>
                  <a:lnTo>
                    <a:pt x="1803" y="2522"/>
                  </a:lnTo>
                  <a:lnTo>
                    <a:pt x="1811" y="2513"/>
                  </a:lnTo>
                  <a:lnTo>
                    <a:pt x="1819" y="2503"/>
                  </a:lnTo>
                  <a:lnTo>
                    <a:pt x="1825" y="2493"/>
                  </a:lnTo>
                  <a:lnTo>
                    <a:pt x="1832" y="2482"/>
                  </a:lnTo>
                  <a:lnTo>
                    <a:pt x="1839" y="2471"/>
                  </a:lnTo>
                  <a:lnTo>
                    <a:pt x="1844" y="2459"/>
                  </a:lnTo>
                  <a:lnTo>
                    <a:pt x="1850" y="2446"/>
                  </a:lnTo>
                  <a:lnTo>
                    <a:pt x="2059" y="1920"/>
                  </a:lnTo>
                  <a:lnTo>
                    <a:pt x="2063" y="1908"/>
                  </a:lnTo>
                  <a:lnTo>
                    <a:pt x="2068" y="1896"/>
                  </a:lnTo>
                  <a:lnTo>
                    <a:pt x="2071" y="1883"/>
                  </a:lnTo>
                  <a:lnTo>
                    <a:pt x="2073" y="1871"/>
                  </a:lnTo>
                  <a:lnTo>
                    <a:pt x="2076" y="1859"/>
                  </a:lnTo>
                  <a:lnTo>
                    <a:pt x="2077" y="1845"/>
                  </a:lnTo>
                  <a:lnTo>
                    <a:pt x="2078" y="1833"/>
                  </a:lnTo>
                  <a:lnTo>
                    <a:pt x="2078" y="1821"/>
                  </a:lnTo>
                  <a:lnTo>
                    <a:pt x="2077" y="1809"/>
                  </a:lnTo>
                  <a:lnTo>
                    <a:pt x="2076" y="1797"/>
                  </a:lnTo>
                  <a:lnTo>
                    <a:pt x="2073" y="1785"/>
                  </a:lnTo>
                  <a:lnTo>
                    <a:pt x="2071" y="1773"/>
                  </a:lnTo>
                  <a:lnTo>
                    <a:pt x="2069" y="1760"/>
                  </a:lnTo>
                  <a:lnTo>
                    <a:pt x="2065" y="1748"/>
                  </a:lnTo>
                  <a:lnTo>
                    <a:pt x="2061" y="1737"/>
                  </a:lnTo>
                  <a:lnTo>
                    <a:pt x="2057" y="1726"/>
                  </a:lnTo>
                  <a:lnTo>
                    <a:pt x="2051" y="1714"/>
                  </a:lnTo>
                  <a:lnTo>
                    <a:pt x="2046" y="1704"/>
                  </a:lnTo>
                  <a:lnTo>
                    <a:pt x="2039" y="1693"/>
                  </a:lnTo>
                  <a:lnTo>
                    <a:pt x="2033" y="1683"/>
                  </a:lnTo>
                  <a:lnTo>
                    <a:pt x="2026" y="1673"/>
                  </a:lnTo>
                  <a:lnTo>
                    <a:pt x="2018" y="1663"/>
                  </a:lnTo>
                  <a:lnTo>
                    <a:pt x="2011" y="1653"/>
                  </a:lnTo>
                  <a:lnTo>
                    <a:pt x="2002" y="1645"/>
                  </a:lnTo>
                  <a:lnTo>
                    <a:pt x="1993" y="1637"/>
                  </a:lnTo>
                  <a:lnTo>
                    <a:pt x="1983" y="1628"/>
                  </a:lnTo>
                  <a:lnTo>
                    <a:pt x="1973" y="1620"/>
                  </a:lnTo>
                  <a:lnTo>
                    <a:pt x="1963" y="1614"/>
                  </a:lnTo>
                  <a:lnTo>
                    <a:pt x="1952" y="1607"/>
                  </a:lnTo>
                  <a:lnTo>
                    <a:pt x="1941" y="1600"/>
                  </a:lnTo>
                  <a:lnTo>
                    <a:pt x="1929" y="1595"/>
                  </a:lnTo>
                  <a:lnTo>
                    <a:pt x="1918" y="1589"/>
                  </a:lnTo>
                  <a:lnTo>
                    <a:pt x="631" y="1077"/>
                  </a:lnTo>
                  <a:lnTo>
                    <a:pt x="619" y="1072"/>
                  </a:lnTo>
                  <a:lnTo>
                    <a:pt x="606" y="1069"/>
                  </a:lnTo>
                  <a:lnTo>
                    <a:pt x="593" y="1066"/>
                  </a:lnTo>
                  <a:lnTo>
                    <a:pt x="580" y="1062"/>
                  </a:lnTo>
                  <a:lnTo>
                    <a:pt x="568" y="1060"/>
                  </a:lnTo>
                  <a:lnTo>
                    <a:pt x="555" y="1059"/>
                  </a:lnTo>
                  <a:lnTo>
                    <a:pt x="543" y="1059"/>
                  </a:lnTo>
                  <a:lnTo>
                    <a:pt x="531" y="1059"/>
                  </a:lnTo>
                  <a:lnTo>
                    <a:pt x="518" y="1059"/>
                  </a:lnTo>
                  <a:lnTo>
                    <a:pt x="505" y="1060"/>
                  </a:lnTo>
                  <a:lnTo>
                    <a:pt x="493" y="1062"/>
                  </a:lnTo>
                  <a:lnTo>
                    <a:pt x="481" y="1064"/>
                  </a:lnTo>
                  <a:lnTo>
                    <a:pt x="470" y="1067"/>
                  </a:lnTo>
                  <a:lnTo>
                    <a:pt x="458" y="1071"/>
                  </a:lnTo>
                  <a:lnTo>
                    <a:pt x="447" y="1074"/>
                  </a:lnTo>
                  <a:lnTo>
                    <a:pt x="436" y="1079"/>
                  </a:lnTo>
                  <a:lnTo>
                    <a:pt x="425" y="1084"/>
                  </a:lnTo>
                  <a:lnTo>
                    <a:pt x="414" y="1090"/>
                  </a:lnTo>
                  <a:lnTo>
                    <a:pt x="403" y="1096"/>
                  </a:lnTo>
                  <a:lnTo>
                    <a:pt x="393" y="1103"/>
                  </a:lnTo>
                  <a:lnTo>
                    <a:pt x="383" y="1110"/>
                  </a:lnTo>
                  <a:lnTo>
                    <a:pt x="374" y="1117"/>
                  </a:lnTo>
                  <a:lnTo>
                    <a:pt x="364" y="1126"/>
                  </a:lnTo>
                  <a:lnTo>
                    <a:pt x="355" y="1135"/>
                  </a:lnTo>
                  <a:lnTo>
                    <a:pt x="348" y="1144"/>
                  </a:lnTo>
                  <a:lnTo>
                    <a:pt x="339" y="1153"/>
                  </a:lnTo>
                  <a:lnTo>
                    <a:pt x="332" y="1163"/>
                  </a:lnTo>
                  <a:lnTo>
                    <a:pt x="324" y="1174"/>
                  </a:lnTo>
                  <a:lnTo>
                    <a:pt x="318" y="1185"/>
                  </a:lnTo>
                  <a:lnTo>
                    <a:pt x="312" y="1196"/>
                  </a:lnTo>
                  <a:lnTo>
                    <a:pt x="306" y="1207"/>
                  </a:lnTo>
                  <a:lnTo>
                    <a:pt x="301" y="1219"/>
                  </a:lnTo>
                  <a:close/>
                  <a:moveTo>
                    <a:pt x="2115" y="808"/>
                  </a:moveTo>
                  <a:lnTo>
                    <a:pt x="2103" y="835"/>
                  </a:lnTo>
                  <a:lnTo>
                    <a:pt x="2090" y="862"/>
                  </a:lnTo>
                  <a:lnTo>
                    <a:pt x="2076" y="888"/>
                  </a:lnTo>
                  <a:lnTo>
                    <a:pt x="2060" y="912"/>
                  </a:lnTo>
                  <a:lnTo>
                    <a:pt x="2044" y="937"/>
                  </a:lnTo>
                  <a:lnTo>
                    <a:pt x="2026" y="960"/>
                  </a:lnTo>
                  <a:lnTo>
                    <a:pt x="2007" y="982"/>
                  </a:lnTo>
                  <a:lnTo>
                    <a:pt x="1987" y="1003"/>
                  </a:lnTo>
                  <a:lnTo>
                    <a:pt x="1968" y="1023"/>
                  </a:lnTo>
                  <a:lnTo>
                    <a:pt x="1945" y="1041"/>
                  </a:lnTo>
                  <a:lnTo>
                    <a:pt x="1923" y="1059"/>
                  </a:lnTo>
                  <a:lnTo>
                    <a:pt x="1900" y="1076"/>
                  </a:lnTo>
                  <a:lnTo>
                    <a:pt x="1876" y="1091"/>
                  </a:lnTo>
                  <a:lnTo>
                    <a:pt x="1852" y="1105"/>
                  </a:lnTo>
                  <a:lnTo>
                    <a:pt x="1827" y="1119"/>
                  </a:lnTo>
                  <a:lnTo>
                    <a:pt x="1801" y="1130"/>
                  </a:lnTo>
                  <a:lnTo>
                    <a:pt x="1775" y="1141"/>
                  </a:lnTo>
                  <a:lnTo>
                    <a:pt x="1748" y="1149"/>
                  </a:lnTo>
                  <a:lnTo>
                    <a:pt x="1722" y="1158"/>
                  </a:lnTo>
                  <a:lnTo>
                    <a:pt x="1694" y="1165"/>
                  </a:lnTo>
                  <a:lnTo>
                    <a:pt x="1665" y="1170"/>
                  </a:lnTo>
                  <a:lnTo>
                    <a:pt x="1638" y="1174"/>
                  </a:lnTo>
                  <a:lnTo>
                    <a:pt x="1609" y="1177"/>
                  </a:lnTo>
                  <a:lnTo>
                    <a:pt x="1580" y="1178"/>
                  </a:lnTo>
                  <a:lnTo>
                    <a:pt x="1552" y="1178"/>
                  </a:lnTo>
                  <a:lnTo>
                    <a:pt x="1523" y="1176"/>
                  </a:lnTo>
                  <a:lnTo>
                    <a:pt x="1494" y="1174"/>
                  </a:lnTo>
                  <a:lnTo>
                    <a:pt x="1466" y="1169"/>
                  </a:lnTo>
                  <a:lnTo>
                    <a:pt x="1437" y="1163"/>
                  </a:lnTo>
                  <a:lnTo>
                    <a:pt x="1408" y="1155"/>
                  </a:lnTo>
                  <a:lnTo>
                    <a:pt x="1380" y="1146"/>
                  </a:lnTo>
                  <a:lnTo>
                    <a:pt x="1351" y="1136"/>
                  </a:lnTo>
                  <a:lnTo>
                    <a:pt x="1324" y="1124"/>
                  </a:lnTo>
                  <a:lnTo>
                    <a:pt x="1296" y="1111"/>
                  </a:lnTo>
                  <a:lnTo>
                    <a:pt x="1271" y="1096"/>
                  </a:lnTo>
                  <a:lnTo>
                    <a:pt x="1245" y="1081"/>
                  </a:lnTo>
                  <a:lnTo>
                    <a:pt x="1221" y="1064"/>
                  </a:lnTo>
                  <a:lnTo>
                    <a:pt x="1198" y="1047"/>
                  </a:lnTo>
                  <a:lnTo>
                    <a:pt x="1176" y="1028"/>
                  </a:lnTo>
                  <a:lnTo>
                    <a:pt x="1155" y="1008"/>
                  </a:lnTo>
                  <a:lnTo>
                    <a:pt x="1135" y="987"/>
                  </a:lnTo>
                  <a:lnTo>
                    <a:pt x="1116" y="966"/>
                  </a:lnTo>
                  <a:lnTo>
                    <a:pt x="1099" y="944"/>
                  </a:lnTo>
                  <a:lnTo>
                    <a:pt x="1082" y="921"/>
                  </a:lnTo>
                  <a:lnTo>
                    <a:pt x="1067" y="897"/>
                  </a:lnTo>
                  <a:lnTo>
                    <a:pt x="1053" y="873"/>
                  </a:lnTo>
                  <a:lnTo>
                    <a:pt x="1040" y="847"/>
                  </a:lnTo>
                  <a:lnTo>
                    <a:pt x="1028" y="822"/>
                  </a:lnTo>
                  <a:lnTo>
                    <a:pt x="1017" y="795"/>
                  </a:lnTo>
                  <a:lnTo>
                    <a:pt x="1008" y="769"/>
                  </a:lnTo>
                  <a:lnTo>
                    <a:pt x="1000" y="741"/>
                  </a:lnTo>
                  <a:lnTo>
                    <a:pt x="994" y="714"/>
                  </a:lnTo>
                  <a:lnTo>
                    <a:pt x="988" y="686"/>
                  </a:lnTo>
                  <a:lnTo>
                    <a:pt x="984" y="659"/>
                  </a:lnTo>
                  <a:lnTo>
                    <a:pt x="982" y="630"/>
                  </a:lnTo>
                  <a:lnTo>
                    <a:pt x="981" y="601"/>
                  </a:lnTo>
                  <a:lnTo>
                    <a:pt x="981" y="573"/>
                  </a:lnTo>
                  <a:lnTo>
                    <a:pt x="982" y="544"/>
                  </a:lnTo>
                  <a:lnTo>
                    <a:pt x="985" y="514"/>
                  </a:lnTo>
                  <a:lnTo>
                    <a:pt x="989" y="485"/>
                  </a:lnTo>
                  <a:lnTo>
                    <a:pt x="995" y="457"/>
                  </a:lnTo>
                  <a:lnTo>
                    <a:pt x="1003" y="428"/>
                  </a:lnTo>
                  <a:lnTo>
                    <a:pt x="1011" y="399"/>
                  </a:lnTo>
                  <a:lnTo>
                    <a:pt x="1022" y="371"/>
                  </a:lnTo>
                  <a:lnTo>
                    <a:pt x="1033" y="343"/>
                  </a:lnTo>
                  <a:lnTo>
                    <a:pt x="1047" y="317"/>
                  </a:lnTo>
                  <a:lnTo>
                    <a:pt x="1061" y="290"/>
                  </a:lnTo>
                  <a:lnTo>
                    <a:pt x="1078" y="265"/>
                  </a:lnTo>
                  <a:lnTo>
                    <a:pt x="1094" y="242"/>
                  </a:lnTo>
                  <a:lnTo>
                    <a:pt x="1112" y="219"/>
                  </a:lnTo>
                  <a:lnTo>
                    <a:pt x="1131" y="197"/>
                  </a:lnTo>
                  <a:lnTo>
                    <a:pt x="1149" y="176"/>
                  </a:lnTo>
                  <a:lnTo>
                    <a:pt x="1170" y="156"/>
                  </a:lnTo>
                  <a:lnTo>
                    <a:pt x="1192" y="137"/>
                  </a:lnTo>
                  <a:lnTo>
                    <a:pt x="1214" y="119"/>
                  </a:lnTo>
                  <a:lnTo>
                    <a:pt x="1237" y="103"/>
                  </a:lnTo>
                  <a:lnTo>
                    <a:pt x="1261" y="87"/>
                  </a:lnTo>
                  <a:lnTo>
                    <a:pt x="1286" y="73"/>
                  </a:lnTo>
                  <a:lnTo>
                    <a:pt x="1310" y="60"/>
                  </a:lnTo>
                  <a:lnTo>
                    <a:pt x="1337" y="49"/>
                  </a:lnTo>
                  <a:lnTo>
                    <a:pt x="1362" y="38"/>
                  </a:lnTo>
                  <a:lnTo>
                    <a:pt x="1390" y="29"/>
                  </a:lnTo>
                  <a:lnTo>
                    <a:pt x="1416" y="20"/>
                  </a:lnTo>
                  <a:lnTo>
                    <a:pt x="1444" y="13"/>
                  </a:lnTo>
                  <a:lnTo>
                    <a:pt x="1471" y="8"/>
                  </a:lnTo>
                  <a:lnTo>
                    <a:pt x="1500" y="5"/>
                  </a:lnTo>
                  <a:lnTo>
                    <a:pt x="1529" y="1"/>
                  </a:lnTo>
                  <a:lnTo>
                    <a:pt x="1557" y="0"/>
                  </a:lnTo>
                  <a:lnTo>
                    <a:pt x="1586" y="0"/>
                  </a:lnTo>
                  <a:lnTo>
                    <a:pt x="1615" y="2"/>
                  </a:lnTo>
                  <a:lnTo>
                    <a:pt x="1643" y="5"/>
                  </a:lnTo>
                  <a:lnTo>
                    <a:pt x="1672" y="9"/>
                  </a:lnTo>
                  <a:lnTo>
                    <a:pt x="1701" y="16"/>
                  </a:lnTo>
                  <a:lnTo>
                    <a:pt x="1729" y="23"/>
                  </a:lnTo>
                  <a:lnTo>
                    <a:pt x="1758" y="32"/>
                  </a:lnTo>
                  <a:lnTo>
                    <a:pt x="1787" y="42"/>
                  </a:lnTo>
                  <a:lnTo>
                    <a:pt x="1814" y="54"/>
                  </a:lnTo>
                  <a:lnTo>
                    <a:pt x="1842" y="67"/>
                  </a:lnTo>
                  <a:lnTo>
                    <a:pt x="1867" y="82"/>
                  </a:lnTo>
                  <a:lnTo>
                    <a:pt x="1893" y="97"/>
                  </a:lnTo>
                  <a:lnTo>
                    <a:pt x="1917" y="114"/>
                  </a:lnTo>
                  <a:lnTo>
                    <a:pt x="1940" y="131"/>
                  </a:lnTo>
                  <a:lnTo>
                    <a:pt x="1962" y="150"/>
                  </a:lnTo>
                  <a:lnTo>
                    <a:pt x="1983" y="170"/>
                  </a:lnTo>
                  <a:lnTo>
                    <a:pt x="2003" y="191"/>
                  </a:lnTo>
                  <a:lnTo>
                    <a:pt x="2022" y="212"/>
                  </a:lnTo>
                  <a:lnTo>
                    <a:pt x="2039" y="234"/>
                  </a:lnTo>
                  <a:lnTo>
                    <a:pt x="2056" y="257"/>
                  </a:lnTo>
                  <a:lnTo>
                    <a:pt x="2070" y="281"/>
                  </a:lnTo>
                  <a:lnTo>
                    <a:pt x="2084" y="306"/>
                  </a:lnTo>
                  <a:lnTo>
                    <a:pt x="2098" y="331"/>
                  </a:lnTo>
                  <a:lnTo>
                    <a:pt x="2110" y="356"/>
                  </a:lnTo>
                  <a:lnTo>
                    <a:pt x="2120" y="383"/>
                  </a:lnTo>
                  <a:lnTo>
                    <a:pt x="2130" y="409"/>
                  </a:lnTo>
                  <a:lnTo>
                    <a:pt x="2137" y="437"/>
                  </a:lnTo>
                  <a:lnTo>
                    <a:pt x="2144" y="465"/>
                  </a:lnTo>
                  <a:lnTo>
                    <a:pt x="2149" y="492"/>
                  </a:lnTo>
                  <a:lnTo>
                    <a:pt x="2154" y="520"/>
                  </a:lnTo>
                  <a:lnTo>
                    <a:pt x="2156" y="548"/>
                  </a:lnTo>
                  <a:lnTo>
                    <a:pt x="2157" y="577"/>
                  </a:lnTo>
                  <a:lnTo>
                    <a:pt x="2157" y="606"/>
                  </a:lnTo>
                  <a:lnTo>
                    <a:pt x="2156" y="634"/>
                  </a:lnTo>
                  <a:lnTo>
                    <a:pt x="2153" y="663"/>
                  </a:lnTo>
                  <a:lnTo>
                    <a:pt x="2148" y="693"/>
                  </a:lnTo>
                  <a:lnTo>
                    <a:pt x="2143" y="721"/>
                  </a:lnTo>
                  <a:lnTo>
                    <a:pt x="2135" y="750"/>
                  </a:lnTo>
                  <a:lnTo>
                    <a:pt x="2126" y="779"/>
                  </a:lnTo>
                  <a:lnTo>
                    <a:pt x="2115" y="808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6" name="Freeform 11"/>
            <p:cNvSpPr>
              <a:spLocks noEditPoints="1"/>
            </p:cNvSpPr>
            <p:nvPr/>
          </p:nvSpPr>
          <p:spPr bwMode="auto">
            <a:xfrm>
              <a:off x="4770876" y="533623"/>
              <a:ext cx="345586" cy="309973"/>
            </a:xfrm>
            <a:custGeom>
              <a:avLst/>
              <a:gdLst>
                <a:gd name="T0" fmla="*/ 2147483646 w 3144"/>
                <a:gd name="T1" fmla="*/ 2147483646 h 2820"/>
                <a:gd name="T2" fmla="*/ 2147483646 w 3144"/>
                <a:gd name="T3" fmla="*/ 2147483646 h 2820"/>
                <a:gd name="T4" fmla="*/ 2147483646 w 3144"/>
                <a:gd name="T5" fmla="*/ 2147483646 h 2820"/>
                <a:gd name="T6" fmla="*/ 2147483646 w 3144"/>
                <a:gd name="T7" fmla="*/ 2147483646 h 2820"/>
                <a:gd name="T8" fmla="*/ 2147483646 w 3144"/>
                <a:gd name="T9" fmla="*/ 2147483646 h 2820"/>
                <a:gd name="T10" fmla="*/ 2147483646 w 3144"/>
                <a:gd name="T11" fmla="*/ 2147483646 h 2820"/>
                <a:gd name="T12" fmla="*/ 2147483646 w 3144"/>
                <a:gd name="T13" fmla="*/ 2147483646 h 2820"/>
                <a:gd name="T14" fmla="*/ 2147483646 w 3144"/>
                <a:gd name="T15" fmla="*/ 2147483646 h 2820"/>
                <a:gd name="T16" fmla="*/ 2147483646 w 3144"/>
                <a:gd name="T17" fmla="*/ 2147483646 h 2820"/>
                <a:gd name="T18" fmla="*/ 2147483646 w 3144"/>
                <a:gd name="T19" fmla="*/ 2147483646 h 2820"/>
                <a:gd name="T20" fmla="*/ 2147483646 w 3144"/>
                <a:gd name="T21" fmla="*/ 2147483646 h 2820"/>
                <a:gd name="T22" fmla="*/ 2147483646 w 3144"/>
                <a:gd name="T23" fmla="*/ 2147483646 h 2820"/>
                <a:gd name="T24" fmla="*/ 2147483646 w 3144"/>
                <a:gd name="T25" fmla="*/ 2147483646 h 2820"/>
                <a:gd name="T26" fmla="*/ 2147483646 w 3144"/>
                <a:gd name="T27" fmla="*/ 2147483646 h 2820"/>
                <a:gd name="T28" fmla="*/ 2147483646 w 3144"/>
                <a:gd name="T29" fmla="*/ 2147483646 h 2820"/>
                <a:gd name="T30" fmla="*/ 2147483646 w 3144"/>
                <a:gd name="T31" fmla="*/ 2147483646 h 2820"/>
                <a:gd name="T32" fmla="*/ 2147483646 w 3144"/>
                <a:gd name="T33" fmla="*/ 2147483646 h 2820"/>
                <a:gd name="T34" fmla="*/ 2147483646 w 3144"/>
                <a:gd name="T35" fmla="*/ 2147483646 h 2820"/>
                <a:gd name="T36" fmla="*/ 2147483646 w 3144"/>
                <a:gd name="T37" fmla="*/ 2147483646 h 2820"/>
                <a:gd name="T38" fmla="*/ 2147483646 w 3144"/>
                <a:gd name="T39" fmla="*/ 2147483646 h 2820"/>
                <a:gd name="T40" fmla="*/ 2147483646 w 3144"/>
                <a:gd name="T41" fmla="*/ 2147483646 h 2820"/>
                <a:gd name="T42" fmla="*/ 2147483646 w 3144"/>
                <a:gd name="T43" fmla="*/ 2147483646 h 2820"/>
                <a:gd name="T44" fmla="*/ 2147483646 w 3144"/>
                <a:gd name="T45" fmla="*/ 2147483646 h 2820"/>
                <a:gd name="T46" fmla="*/ 2147483646 w 3144"/>
                <a:gd name="T47" fmla="*/ 2147483646 h 2820"/>
                <a:gd name="T48" fmla="*/ 2147483646 w 3144"/>
                <a:gd name="T49" fmla="*/ 2147483646 h 2820"/>
                <a:gd name="T50" fmla="*/ 2147483646 w 3144"/>
                <a:gd name="T51" fmla="*/ 2147483646 h 2820"/>
                <a:gd name="T52" fmla="*/ 2147483646 w 3144"/>
                <a:gd name="T53" fmla="*/ 2147483646 h 2820"/>
                <a:gd name="T54" fmla="*/ 2147483646 w 3144"/>
                <a:gd name="T55" fmla="*/ 2147483646 h 2820"/>
                <a:gd name="T56" fmla="*/ 2147483646 w 3144"/>
                <a:gd name="T57" fmla="*/ 2147483646 h 2820"/>
                <a:gd name="T58" fmla="*/ 2147483646 w 3144"/>
                <a:gd name="T59" fmla="*/ 2147483646 h 2820"/>
                <a:gd name="T60" fmla="*/ 2147483646 w 3144"/>
                <a:gd name="T61" fmla="*/ 2147483646 h 2820"/>
                <a:gd name="T62" fmla="*/ 2147483646 w 3144"/>
                <a:gd name="T63" fmla="*/ 2147483646 h 2820"/>
                <a:gd name="T64" fmla="*/ 2147483646 w 3144"/>
                <a:gd name="T65" fmla="*/ 2147483646 h 2820"/>
                <a:gd name="T66" fmla="*/ 2147483646 w 3144"/>
                <a:gd name="T67" fmla="*/ 2147483646 h 2820"/>
                <a:gd name="T68" fmla="*/ 2147483646 w 3144"/>
                <a:gd name="T69" fmla="*/ 2147483646 h 2820"/>
                <a:gd name="T70" fmla="*/ 2147483646 w 3144"/>
                <a:gd name="T71" fmla="*/ 2147483646 h 2820"/>
                <a:gd name="T72" fmla="*/ 2147483646 w 3144"/>
                <a:gd name="T73" fmla="*/ 2147483646 h 2820"/>
                <a:gd name="T74" fmla="*/ 2147483646 w 3144"/>
                <a:gd name="T75" fmla="*/ 2147483646 h 2820"/>
                <a:gd name="T76" fmla="*/ 2147483646 w 3144"/>
                <a:gd name="T77" fmla="*/ 2147483646 h 2820"/>
                <a:gd name="T78" fmla="*/ 2147483646 w 3144"/>
                <a:gd name="T79" fmla="*/ 2147483646 h 2820"/>
                <a:gd name="T80" fmla="*/ 2147483646 w 3144"/>
                <a:gd name="T81" fmla="*/ 2147483646 h 2820"/>
                <a:gd name="T82" fmla="*/ 2147483646 w 3144"/>
                <a:gd name="T83" fmla="*/ 2147483646 h 2820"/>
                <a:gd name="T84" fmla="*/ 2147483646 w 3144"/>
                <a:gd name="T85" fmla="*/ 2147483646 h 2820"/>
                <a:gd name="T86" fmla="*/ 2147483646 w 3144"/>
                <a:gd name="T87" fmla="*/ 2147483646 h 2820"/>
                <a:gd name="T88" fmla="*/ 2147483646 w 3144"/>
                <a:gd name="T89" fmla="*/ 2147483646 h 2820"/>
                <a:gd name="T90" fmla="*/ 2147483646 w 3144"/>
                <a:gd name="T91" fmla="*/ 2147483646 h 2820"/>
                <a:gd name="T92" fmla="*/ 584345146 w 3144"/>
                <a:gd name="T93" fmla="*/ 2147483646 h 2820"/>
                <a:gd name="T94" fmla="*/ 1605632127 w 3144"/>
                <a:gd name="T95" fmla="*/ 2147483646 h 2820"/>
                <a:gd name="T96" fmla="*/ 2147483646 w 3144"/>
                <a:gd name="T97" fmla="*/ 2147483646 h 2820"/>
                <a:gd name="T98" fmla="*/ 2147483646 w 3144"/>
                <a:gd name="T99" fmla="*/ 2147483646 h 2820"/>
                <a:gd name="T100" fmla="*/ 2147483646 w 3144"/>
                <a:gd name="T101" fmla="*/ 2147483646 h 2820"/>
                <a:gd name="T102" fmla="*/ 2147483646 w 3144"/>
                <a:gd name="T103" fmla="*/ 1459565688 h 2820"/>
                <a:gd name="T104" fmla="*/ 2147483646 w 3144"/>
                <a:gd name="T105" fmla="*/ 292174065 h 2820"/>
                <a:gd name="T106" fmla="*/ 2147483646 w 3144"/>
                <a:gd name="T107" fmla="*/ 2147483646 h 2820"/>
                <a:gd name="T108" fmla="*/ 2147483646 w 3144"/>
                <a:gd name="T109" fmla="*/ 2147483646 h 28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144" h="2820">
                  <a:moveTo>
                    <a:pt x="802" y="1987"/>
                  </a:moveTo>
                  <a:lnTo>
                    <a:pt x="1243" y="2351"/>
                  </a:lnTo>
                  <a:lnTo>
                    <a:pt x="1254" y="2359"/>
                  </a:lnTo>
                  <a:lnTo>
                    <a:pt x="1264" y="2367"/>
                  </a:lnTo>
                  <a:lnTo>
                    <a:pt x="1275" y="2373"/>
                  </a:lnTo>
                  <a:lnTo>
                    <a:pt x="1286" y="2380"/>
                  </a:lnTo>
                  <a:lnTo>
                    <a:pt x="1297" y="2386"/>
                  </a:lnTo>
                  <a:lnTo>
                    <a:pt x="1309" y="2390"/>
                  </a:lnTo>
                  <a:lnTo>
                    <a:pt x="1320" y="2394"/>
                  </a:lnTo>
                  <a:lnTo>
                    <a:pt x="1332" y="2399"/>
                  </a:lnTo>
                  <a:lnTo>
                    <a:pt x="1345" y="2402"/>
                  </a:lnTo>
                  <a:lnTo>
                    <a:pt x="1357" y="2404"/>
                  </a:lnTo>
                  <a:lnTo>
                    <a:pt x="1369" y="2407"/>
                  </a:lnTo>
                  <a:lnTo>
                    <a:pt x="1381" y="2408"/>
                  </a:lnTo>
                  <a:lnTo>
                    <a:pt x="1393" y="2409"/>
                  </a:lnTo>
                  <a:lnTo>
                    <a:pt x="1405" y="2409"/>
                  </a:lnTo>
                  <a:lnTo>
                    <a:pt x="1417" y="2409"/>
                  </a:lnTo>
                  <a:lnTo>
                    <a:pt x="1430" y="2408"/>
                  </a:lnTo>
                  <a:lnTo>
                    <a:pt x="1442" y="2407"/>
                  </a:lnTo>
                  <a:lnTo>
                    <a:pt x="1454" y="2404"/>
                  </a:lnTo>
                  <a:lnTo>
                    <a:pt x="1466" y="2401"/>
                  </a:lnTo>
                  <a:lnTo>
                    <a:pt x="1477" y="2399"/>
                  </a:lnTo>
                  <a:lnTo>
                    <a:pt x="1489" y="2394"/>
                  </a:lnTo>
                  <a:lnTo>
                    <a:pt x="1500" y="2390"/>
                  </a:lnTo>
                  <a:lnTo>
                    <a:pt x="1512" y="2386"/>
                  </a:lnTo>
                  <a:lnTo>
                    <a:pt x="1523" y="2380"/>
                  </a:lnTo>
                  <a:lnTo>
                    <a:pt x="1533" y="2375"/>
                  </a:lnTo>
                  <a:lnTo>
                    <a:pt x="1544" y="2368"/>
                  </a:lnTo>
                  <a:lnTo>
                    <a:pt x="1554" y="2360"/>
                  </a:lnTo>
                  <a:lnTo>
                    <a:pt x="1564" y="2352"/>
                  </a:lnTo>
                  <a:lnTo>
                    <a:pt x="1574" y="2345"/>
                  </a:lnTo>
                  <a:lnTo>
                    <a:pt x="1584" y="2336"/>
                  </a:lnTo>
                  <a:lnTo>
                    <a:pt x="1593" y="2326"/>
                  </a:lnTo>
                  <a:lnTo>
                    <a:pt x="1600" y="2317"/>
                  </a:lnTo>
                  <a:lnTo>
                    <a:pt x="1663" y="2241"/>
                  </a:lnTo>
                  <a:lnTo>
                    <a:pt x="2295" y="2763"/>
                  </a:lnTo>
                  <a:lnTo>
                    <a:pt x="2305" y="2770"/>
                  </a:lnTo>
                  <a:lnTo>
                    <a:pt x="2316" y="2778"/>
                  </a:lnTo>
                  <a:lnTo>
                    <a:pt x="2327" y="2785"/>
                  </a:lnTo>
                  <a:lnTo>
                    <a:pt x="2338" y="2791"/>
                  </a:lnTo>
                  <a:lnTo>
                    <a:pt x="2349" y="2797"/>
                  </a:lnTo>
                  <a:lnTo>
                    <a:pt x="2360" y="2801"/>
                  </a:lnTo>
                  <a:lnTo>
                    <a:pt x="2372" y="2806"/>
                  </a:lnTo>
                  <a:lnTo>
                    <a:pt x="2385" y="2810"/>
                  </a:lnTo>
                  <a:lnTo>
                    <a:pt x="2397" y="2813"/>
                  </a:lnTo>
                  <a:lnTo>
                    <a:pt x="2408" y="2816"/>
                  </a:lnTo>
                  <a:lnTo>
                    <a:pt x="2420" y="2818"/>
                  </a:lnTo>
                  <a:lnTo>
                    <a:pt x="2432" y="2819"/>
                  </a:lnTo>
                  <a:lnTo>
                    <a:pt x="2445" y="2820"/>
                  </a:lnTo>
                  <a:lnTo>
                    <a:pt x="2457" y="2820"/>
                  </a:lnTo>
                  <a:lnTo>
                    <a:pt x="2469" y="2820"/>
                  </a:lnTo>
                  <a:lnTo>
                    <a:pt x="2482" y="2819"/>
                  </a:lnTo>
                  <a:lnTo>
                    <a:pt x="2494" y="2818"/>
                  </a:lnTo>
                  <a:lnTo>
                    <a:pt x="2506" y="2816"/>
                  </a:lnTo>
                  <a:lnTo>
                    <a:pt x="2517" y="2813"/>
                  </a:lnTo>
                  <a:lnTo>
                    <a:pt x="2529" y="2810"/>
                  </a:lnTo>
                  <a:lnTo>
                    <a:pt x="2541" y="2806"/>
                  </a:lnTo>
                  <a:lnTo>
                    <a:pt x="2552" y="2801"/>
                  </a:lnTo>
                  <a:lnTo>
                    <a:pt x="2563" y="2797"/>
                  </a:lnTo>
                  <a:lnTo>
                    <a:pt x="2575" y="2791"/>
                  </a:lnTo>
                  <a:lnTo>
                    <a:pt x="2585" y="2786"/>
                  </a:lnTo>
                  <a:lnTo>
                    <a:pt x="2596" y="2779"/>
                  </a:lnTo>
                  <a:lnTo>
                    <a:pt x="2606" y="2772"/>
                  </a:lnTo>
                  <a:lnTo>
                    <a:pt x="2616" y="2764"/>
                  </a:lnTo>
                  <a:lnTo>
                    <a:pt x="2626" y="2756"/>
                  </a:lnTo>
                  <a:lnTo>
                    <a:pt x="2636" y="2747"/>
                  </a:lnTo>
                  <a:lnTo>
                    <a:pt x="2645" y="2737"/>
                  </a:lnTo>
                  <a:lnTo>
                    <a:pt x="2652" y="2729"/>
                  </a:lnTo>
                  <a:lnTo>
                    <a:pt x="3087" y="2201"/>
                  </a:lnTo>
                  <a:lnTo>
                    <a:pt x="3095" y="2191"/>
                  </a:lnTo>
                  <a:lnTo>
                    <a:pt x="3102" y="2180"/>
                  </a:lnTo>
                  <a:lnTo>
                    <a:pt x="3109" y="2171"/>
                  </a:lnTo>
                  <a:lnTo>
                    <a:pt x="3115" y="2159"/>
                  </a:lnTo>
                  <a:lnTo>
                    <a:pt x="3121" y="2147"/>
                  </a:lnTo>
                  <a:lnTo>
                    <a:pt x="3126" y="2136"/>
                  </a:lnTo>
                  <a:lnTo>
                    <a:pt x="3130" y="2124"/>
                  </a:lnTo>
                  <a:lnTo>
                    <a:pt x="3134" y="2113"/>
                  </a:lnTo>
                  <a:lnTo>
                    <a:pt x="3137" y="2101"/>
                  </a:lnTo>
                  <a:lnTo>
                    <a:pt x="3140" y="2089"/>
                  </a:lnTo>
                  <a:lnTo>
                    <a:pt x="3142" y="2077"/>
                  </a:lnTo>
                  <a:lnTo>
                    <a:pt x="3143" y="2065"/>
                  </a:lnTo>
                  <a:lnTo>
                    <a:pt x="3144" y="2053"/>
                  </a:lnTo>
                  <a:lnTo>
                    <a:pt x="3144" y="2040"/>
                  </a:lnTo>
                  <a:lnTo>
                    <a:pt x="3144" y="2028"/>
                  </a:lnTo>
                  <a:lnTo>
                    <a:pt x="3143" y="2016"/>
                  </a:lnTo>
                  <a:lnTo>
                    <a:pt x="3142" y="2004"/>
                  </a:lnTo>
                  <a:lnTo>
                    <a:pt x="3140" y="1992"/>
                  </a:lnTo>
                  <a:lnTo>
                    <a:pt x="3137" y="1980"/>
                  </a:lnTo>
                  <a:lnTo>
                    <a:pt x="3133" y="1968"/>
                  </a:lnTo>
                  <a:lnTo>
                    <a:pt x="3130" y="1957"/>
                  </a:lnTo>
                  <a:lnTo>
                    <a:pt x="3126" y="1944"/>
                  </a:lnTo>
                  <a:lnTo>
                    <a:pt x="3121" y="1933"/>
                  </a:lnTo>
                  <a:lnTo>
                    <a:pt x="3116" y="1922"/>
                  </a:lnTo>
                  <a:lnTo>
                    <a:pt x="3109" y="1911"/>
                  </a:lnTo>
                  <a:lnTo>
                    <a:pt x="3102" y="1901"/>
                  </a:lnTo>
                  <a:lnTo>
                    <a:pt x="3096" y="1890"/>
                  </a:lnTo>
                  <a:lnTo>
                    <a:pt x="3088" y="1880"/>
                  </a:lnTo>
                  <a:lnTo>
                    <a:pt x="3080" y="1871"/>
                  </a:lnTo>
                  <a:lnTo>
                    <a:pt x="3072" y="1862"/>
                  </a:lnTo>
                  <a:lnTo>
                    <a:pt x="3062" y="1853"/>
                  </a:lnTo>
                  <a:lnTo>
                    <a:pt x="3052" y="1844"/>
                  </a:lnTo>
                  <a:lnTo>
                    <a:pt x="2417" y="1320"/>
                  </a:lnTo>
                  <a:lnTo>
                    <a:pt x="2478" y="1245"/>
                  </a:lnTo>
                  <a:lnTo>
                    <a:pt x="2486" y="1235"/>
                  </a:lnTo>
                  <a:lnTo>
                    <a:pt x="2494" y="1224"/>
                  </a:lnTo>
                  <a:lnTo>
                    <a:pt x="2500" y="1213"/>
                  </a:lnTo>
                  <a:lnTo>
                    <a:pt x="2507" y="1202"/>
                  </a:lnTo>
                  <a:lnTo>
                    <a:pt x="2512" y="1191"/>
                  </a:lnTo>
                  <a:lnTo>
                    <a:pt x="2518" y="1180"/>
                  </a:lnTo>
                  <a:lnTo>
                    <a:pt x="2522" y="1168"/>
                  </a:lnTo>
                  <a:lnTo>
                    <a:pt x="2526" y="1156"/>
                  </a:lnTo>
                  <a:lnTo>
                    <a:pt x="2529" y="1145"/>
                  </a:lnTo>
                  <a:lnTo>
                    <a:pt x="2531" y="1133"/>
                  </a:lnTo>
                  <a:lnTo>
                    <a:pt x="2533" y="1121"/>
                  </a:lnTo>
                  <a:lnTo>
                    <a:pt x="2534" y="1108"/>
                  </a:lnTo>
                  <a:lnTo>
                    <a:pt x="2536" y="1096"/>
                  </a:lnTo>
                  <a:lnTo>
                    <a:pt x="2536" y="1083"/>
                  </a:lnTo>
                  <a:lnTo>
                    <a:pt x="2536" y="1071"/>
                  </a:lnTo>
                  <a:lnTo>
                    <a:pt x="2534" y="1059"/>
                  </a:lnTo>
                  <a:lnTo>
                    <a:pt x="2533" y="1047"/>
                  </a:lnTo>
                  <a:lnTo>
                    <a:pt x="2531" y="1035"/>
                  </a:lnTo>
                  <a:lnTo>
                    <a:pt x="2529" y="1024"/>
                  </a:lnTo>
                  <a:lnTo>
                    <a:pt x="2526" y="1011"/>
                  </a:lnTo>
                  <a:lnTo>
                    <a:pt x="2522" y="999"/>
                  </a:lnTo>
                  <a:lnTo>
                    <a:pt x="2518" y="988"/>
                  </a:lnTo>
                  <a:lnTo>
                    <a:pt x="2512" y="977"/>
                  </a:lnTo>
                  <a:lnTo>
                    <a:pt x="2507" y="966"/>
                  </a:lnTo>
                  <a:lnTo>
                    <a:pt x="2501" y="955"/>
                  </a:lnTo>
                  <a:lnTo>
                    <a:pt x="2495" y="944"/>
                  </a:lnTo>
                  <a:lnTo>
                    <a:pt x="2488" y="934"/>
                  </a:lnTo>
                  <a:lnTo>
                    <a:pt x="2480" y="924"/>
                  </a:lnTo>
                  <a:lnTo>
                    <a:pt x="2472" y="914"/>
                  </a:lnTo>
                  <a:lnTo>
                    <a:pt x="2463" y="904"/>
                  </a:lnTo>
                  <a:lnTo>
                    <a:pt x="2454" y="896"/>
                  </a:lnTo>
                  <a:lnTo>
                    <a:pt x="2444" y="888"/>
                  </a:lnTo>
                  <a:lnTo>
                    <a:pt x="2006" y="527"/>
                  </a:lnTo>
                  <a:lnTo>
                    <a:pt x="1996" y="518"/>
                  </a:lnTo>
                  <a:lnTo>
                    <a:pt x="1985" y="512"/>
                  </a:lnTo>
                  <a:lnTo>
                    <a:pt x="1974" y="504"/>
                  </a:lnTo>
                  <a:lnTo>
                    <a:pt x="1963" y="499"/>
                  </a:lnTo>
                  <a:lnTo>
                    <a:pt x="1952" y="493"/>
                  </a:lnTo>
                  <a:lnTo>
                    <a:pt x="1941" y="488"/>
                  </a:lnTo>
                  <a:lnTo>
                    <a:pt x="1929" y="483"/>
                  </a:lnTo>
                  <a:lnTo>
                    <a:pt x="1917" y="480"/>
                  </a:lnTo>
                  <a:lnTo>
                    <a:pt x="1906" y="476"/>
                  </a:lnTo>
                  <a:lnTo>
                    <a:pt x="1894" y="473"/>
                  </a:lnTo>
                  <a:lnTo>
                    <a:pt x="1882" y="472"/>
                  </a:lnTo>
                  <a:lnTo>
                    <a:pt x="1870" y="470"/>
                  </a:lnTo>
                  <a:lnTo>
                    <a:pt x="1857" y="470"/>
                  </a:lnTo>
                  <a:lnTo>
                    <a:pt x="1844" y="469"/>
                  </a:lnTo>
                  <a:lnTo>
                    <a:pt x="1832" y="470"/>
                  </a:lnTo>
                  <a:lnTo>
                    <a:pt x="1820" y="470"/>
                  </a:lnTo>
                  <a:lnTo>
                    <a:pt x="1808" y="472"/>
                  </a:lnTo>
                  <a:lnTo>
                    <a:pt x="1796" y="473"/>
                  </a:lnTo>
                  <a:lnTo>
                    <a:pt x="1785" y="476"/>
                  </a:lnTo>
                  <a:lnTo>
                    <a:pt x="1772" y="480"/>
                  </a:lnTo>
                  <a:lnTo>
                    <a:pt x="1760" y="483"/>
                  </a:lnTo>
                  <a:lnTo>
                    <a:pt x="1749" y="488"/>
                  </a:lnTo>
                  <a:lnTo>
                    <a:pt x="1738" y="492"/>
                  </a:lnTo>
                  <a:lnTo>
                    <a:pt x="1727" y="497"/>
                  </a:lnTo>
                  <a:lnTo>
                    <a:pt x="1716" y="504"/>
                  </a:lnTo>
                  <a:lnTo>
                    <a:pt x="1705" y="511"/>
                  </a:lnTo>
                  <a:lnTo>
                    <a:pt x="1695" y="517"/>
                  </a:lnTo>
                  <a:lnTo>
                    <a:pt x="1685" y="525"/>
                  </a:lnTo>
                  <a:lnTo>
                    <a:pt x="1675" y="534"/>
                  </a:lnTo>
                  <a:lnTo>
                    <a:pt x="1666" y="543"/>
                  </a:lnTo>
                  <a:lnTo>
                    <a:pt x="1657" y="551"/>
                  </a:lnTo>
                  <a:lnTo>
                    <a:pt x="1649" y="561"/>
                  </a:lnTo>
                  <a:lnTo>
                    <a:pt x="768" y="1630"/>
                  </a:lnTo>
                  <a:lnTo>
                    <a:pt x="760" y="1641"/>
                  </a:lnTo>
                  <a:lnTo>
                    <a:pt x="752" y="1651"/>
                  </a:lnTo>
                  <a:lnTo>
                    <a:pt x="745" y="1662"/>
                  </a:lnTo>
                  <a:lnTo>
                    <a:pt x="739" y="1674"/>
                  </a:lnTo>
                  <a:lnTo>
                    <a:pt x="733" y="1685"/>
                  </a:lnTo>
                  <a:lnTo>
                    <a:pt x="728" y="1696"/>
                  </a:lnTo>
                  <a:lnTo>
                    <a:pt x="724" y="1708"/>
                  </a:lnTo>
                  <a:lnTo>
                    <a:pt x="719" y="1721"/>
                  </a:lnTo>
                  <a:lnTo>
                    <a:pt x="716" y="1733"/>
                  </a:lnTo>
                  <a:lnTo>
                    <a:pt x="714" y="1745"/>
                  </a:lnTo>
                  <a:lnTo>
                    <a:pt x="712" y="1757"/>
                  </a:lnTo>
                  <a:lnTo>
                    <a:pt x="711" y="1769"/>
                  </a:lnTo>
                  <a:lnTo>
                    <a:pt x="709" y="1781"/>
                  </a:lnTo>
                  <a:lnTo>
                    <a:pt x="709" y="1793"/>
                  </a:lnTo>
                  <a:lnTo>
                    <a:pt x="709" y="1805"/>
                  </a:lnTo>
                  <a:lnTo>
                    <a:pt x="711" y="1818"/>
                  </a:lnTo>
                  <a:lnTo>
                    <a:pt x="712" y="1830"/>
                  </a:lnTo>
                  <a:lnTo>
                    <a:pt x="714" y="1841"/>
                  </a:lnTo>
                  <a:lnTo>
                    <a:pt x="717" y="1853"/>
                  </a:lnTo>
                  <a:lnTo>
                    <a:pt x="720" y="1865"/>
                  </a:lnTo>
                  <a:lnTo>
                    <a:pt x="724" y="1876"/>
                  </a:lnTo>
                  <a:lnTo>
                    <a:pt x="728" y="1888"/>
                  </a:lnTo>
                  <a:lnTo>
                    <a:pt x="734" y="1899"/>
                  </a:lnTo>
                  <a:lnTo>
                    <a:pt x="739" y="1910"/>
                  </a:lnTo>
                  <a:lnTo>
                    <a:pt x="745" y="1921"/>
                  </a:lnTo>
                  <a:lnTo>
                    <a:pt x="751" y="1931"/>
                  </a:lnTo>
                  <a:lnTo>
                    <a:pt x="759" y="1941"/>
                  </a:lnTo>
                  <a:lnTo>
                    <a:pt x="767" y="1951"/>
                  </a:lnTo>
                  <a:lnTo>
                    <a:pt x="774" y="1961"/>
                  </a:lnTo>
                  <a:lnTo>
                    <a:pt x="783" y="1970"/>
                  </a:lnTo>
                  <a:lnTo>
                    <a:pt x="792" y="1980"/>
                  </a:lnTo>
                  <a:lnTo>
                    <a:pt x="802" y="1987"/>
                  </a:lnTo>
                  <a:close/>
                  <a:moveTo>
                    <a:pt x="963" y="134"/>
                  </a:moveTo>
                  <a:lnTo>
                    <a:pt x="986" y="153"/>
                  </a:lnTo>
                  <a:lnTo>
                    <a:pt x="1008" y="174"/>
                  </a:lnTo>
                  <a:lnTo>
                    <a:pt x="1028" y="196"/>
                  </a:lnTo>
                  <a:lnTo>
                    <a:pt x="1047" y="218"/>
                  </a:lnTo>
                  <a:lnTo>
                    <a:pt x="1066" y="242"/>
                  </a:lnTo>
                  <a:lnTo>
                    <a:pt x="1082" y="266"/>
                  </a:lnTo>
                  <a:lnTo>
                    <a:pt x="1096" y="290"/>
                  </a:lnTo>
                  <a:lnTo>
                    <a:pt x="1111" y="315"/>
                  </a:lnTo>
                  <a:lnTo>
                    <a:pt x="1124" y="341"/>
                  </a:lnTo>
                  <a:lnTo>
                    <a:pt x="1135" y="367"/>
                  </a:lnTo>
                  <a:lnTo>
                    <a:pt x="1145" y="394"/>
                  </a:lnTo>
                  <a:lnTo>
                    <a:pt x="1154" y="421"/>
                  </a:lnTo>
                  <a:lnTo>
                    <a:pt x="1160" y="448"/>
                  </a:lnTo>
                  <a:lnTo>
                    <a:pt x="1167" y="475"/>
                  </a:lnTo>
                  <a:lnTo>
                    <a:pt x="1171" y="504"/>
                  </a:lnTo>
                  <a:lnTo>
                    <a:pt x="1175" y="532"/>
                  </a:lnTo>
                  <a:lnTo>
                    <a:pt x="1177" y="560"/>
                  </a:lnTo>
                  <a:lnTo>
                    <a:pt x="1178" y="588"/>
                  </a:lnTo>
                  <a:lnTo>
                    <a:pt x="1177" y="617"/>
                  </a:lnTo>
                  <a:lnTo>
                    <a:pt x="1175" y="644"/>
                  </a:lnTo>
                  <a:lnTo>
                    <a:pt x="1171" y="673"/>
                  </a:lnTo>
                  <a:lnTo>
                    <a:pt x="1167" y="700"/>
                  </a:lnTo>
                  <a:lnTo>
                    <a:pt x="1160" y="729"/>
                  </a:lnTo>
                  <a:lnTo>
                    <a:pt x="1154" y="757"/>
                  </a:lnTo>
                  <a:lnTo>
                    <a:pt x="1145" y="784"/>
                  </a:lnTo>
                  <a:lnTo>
                    <a:pt x="1134" y="811"/>
                  </a:lnTo>
                  <a:lnTo>
                    <a:pt x="1123" y="837"/>
                  </a:lnTo>
                  <a:lnTo>
                    <a:pt x="1110" y="864"/>
                  </a:lnTo>
                  <a:lnTo>
                    <a:pt x="1095" y="889"/>
                  </a:lnTo>
                  <a:lnTo>
                    <a:pt x="1080" y="914"/>
                  </a:lnTo>
                  <a:lnTo>
                    <a:pt x="1062" y="939"/>
                  </a:lnTo>
                  <a:lnTo>
                    <a:pt x="1044" y="963"/>
                  </a:lnTo>
                  <a:lnTo>
                    <a:pt x="1024" y="985"/>
                  </a:lnTo>
                  <a:lnTo>
                    <a:pt x="1003" y="1007"/>
                  </a:lnTo>
                  <a:lnTo>
                    <a:pt x="982" y="1028"/>
                  </a:lnTo>
                  <a:lnTo>
                    <a:pt x="959" y="1047"/>
                  </a:lnTo>
                  <a:lnTo>
                    <a:pt x="935" y="1064"/>
                  </a:lnTo>
                  <a:lnTo>
                    <a:pt x="912" y="1081"/>
                  </a:lnTo>
                  <a:lnTo>
                    <a:pt x="887" y="1096"/>
                  </a:lnTo>
                  <a:lnTo>
                    <a:pt x="862" y="1110"/>
                  </a:lnTo>
                  <a:lnTo>
                    <a:pt x="836" y="1123"/>
                  </a:lnTo>
                  <a:lnTo>
                    <a:pt x="810" y="1134"/>
                  </a:lnTo>
                  <a:lnTo>
                    <a:pt x="783" y="1144"/>
                  </a:lnTo>
                  <a:lnTo>
                    <a:pt x="757" y="1153"/>
                  </a:lnTo>
                  <a:lnTo>
                    <a:pt x="729" y="1160"/>
                  </a:lnTo>
                  <a:lnTo>
                    <a:pt x="702" y="1166"/>
                  </a:lnTo>
                  <a:lnTo>
                    <a:pt x="674" y="1171"/>
                  </a:lnTo>
                  <a:lnTo>
                    <a:pt x="645" y="1175"/>
                  </a:lnTo>
                  <a:lnTo>
                    <a:pt x="618" y="1176"/>
                  </a:lnTo>
                  <a:lnTo>
                    <a:pt x="589" y="1177"/>
                  </a:lnTo>
                  <a:lnTo>
                    <a:pt x="561" y="1177"/>
                  </a:lnTo>
                  <a:lnTo>
                    <a:pt x="533" y="1175"/>
                  </a:lnTo>
                  <a:lnTo>
                    <a:pt x="504" y="1171"/>
                  </a:lnTo>
                  <a:lnTo>
                    <a:pt x="477" y="1166"/>
                  </a:lnTo>
                  <a:lnTo>
                    <a:pt x="449" y="1160"/>
                  </a:lnTo>
                  <a:lnTo>
                    <a:pt x="422" y="1153"/>
                  </a:lnTo>
                  <a:lnTo>
                    <a:pt x="394" y="1144"/>
                  </a:lnTo>
                  <a:lnTo>
                    <a:pt x="366" y="1134"/>
                  </a:lnTo>
                  <a:lnTo>
                    <a:pt x="340" y="1122"/>
                  </a:lnTo>
                  <a:lnTo>
                    <a:pt x="314" y="1108"/>
                  </a:lnTo>
                  <a:lnTo>
                    <a:pt x="288" y="1094"/>
                  </a:lnTo>
                  <a:lnTo>
                    <a:pt x="263" y="1079"/>
                  </a:lnTo>
                  <a:lnTo>
                    <a:pt x="239" y="1061"/>
                  </a:lnTo>
                  <a:lnTo>
                    <a:pt x="215" y="1042"/>
                  </a:lnTo>
                  <a:lnTo>
                    <a:pt x="192" y="1022"/>
                  </a:lnTo>
                  <a:lnTo>
                    <a:pt x="170" y="1001"/>
                  </a:lnTo>
                  <a:lnTo>
                    <a:pt x="150" y="981"/>
                  </a:lnTo>
                  <a:lnTo>
                    <a:pt x="130" y="957"/>
                  </a:lnTo>
                  <a:lnTo>
                    <a:pt x="113" y="934"/>
                  </a:lnTo>
                  <a:lnTo>
                    <a:pt x="96" y="911"/>
                  </a:lnTo>
                  <a:lnTo>
                    <a:pt x="82" y="887"/>
                  </a:lnTo>
                  <a:lnTo>
                    <a:pt x="68" y="861"/>
                  </a:lnTo>
                  <a:lnTo>
                    <a:pt x="54" y="835"/>
                  </a:lnTo>
                  <a:lnTo>
                    <a:pt x="43" y="810"/>
                  </a:lnTo>
                  <a:lnTo>
                    <a:pt x="33" y="783"/>
                  </a:lnTo>
                  <a:lnTo>
                    <a:pt x="25" y="756"/>
                  </a:lnTo>
                  <a:lnTo>
                    <a:pt x="18" y="728"/>
                  </a:lnTo>
                  <a:lnTo>
                    <a:pt x="11" y="700"/>
                  </a:lnTo>
                  <a:lnTo>
                    <a:pt x="7" y="673"/>
                  </a:lnTo>
                  <a:lnTo>
                    <a:pt x="4" y="645"/>
                  </a:lnTo>
                  <a:lnTo>
                    <a:pt x="1" y="617"/>
                  </a:lnTo>
                  <a:lnTo>
                    <a:pt x="0" y="588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7" y="504"/>
                  </a:lnTo>
                  <a:lnTo>
                    <a:pt x="11" y="475"/>
                  </a:lnTo>
                  <a:lnTo>
                    <a:pt x="18" y="448"/>
                  </a:lnTo>
                  <a:lnTo>
                    <a:pt x="25" y="420"/>
                  </a:lnTo>
                  <a:lnTo>
                    <a:pt x="33" y="393"/>
                  </a:lnTo>
                  <a:lnTo>
                    <a:pt x="44" y="366"/>
                  </a:lnTo>
                  <a:lnTo>
                    <a:pt x="55" y="340"/>
                  </a:lnTo>
                  <a:lnTo>
                    <a:pt x="69" y="313"/>
                  </a:lnTo>
                  <a:lnTo>
                    <a:pt x="83" y="288"/>
                  </a:lnTo>
                  <a:lnTo>
                    <a:pt x="100" y="263"/>
                  </a:lnTo>
                  <a:lnTo>
                    <a:pt x="116" y="238"/>
                  </a:lnTo>
                  <a:lnTo>
                    <a:pt x="135" y="214"/>
                  </a:lnTo>
                  <a:lnTo>
                    <a:pt x="155" y="191"/>
                  </a:lnTo>
                  <a:lnTo>
                    <a:pt x="176" y="169"/>
                  </a:lnTo>
                  <a:lnTo>
                    <a:pt x="198" y="149"/>
                  </a:lnTo>
                  <a:lnTo>
                    <a:pt x="220" y="130"/>
                  </a:lnTo>
                  <a:lnTo>
                    <a:pt x="243" y="113"/>
                  </a:lnTo>
                  <a:lnTo>
                    <a:pt x="267" y="96"/>
                  </a:lnTo>
                  <a:lnTo>
                    <a:pt x="291" y="81"/>
                  </a:lnTo>
                  <a:lnTo>
                    <a:pt x="317" y="66"/>
                  </a:lnTo>
                  <a:lnTo>
                    <a:pt x="342" y="54"/>
                  </a:lnTo>
                  <a:lnTo>
                    <a:pt x="369" y="42"/>
                  </a:lnTo>
                  <a:lnTo>
                    <a:pt x="395" y="32"/>
                  </a:lnTo>
                  <a:lnTo>
                    <a:pt x="422" y="24"/>
                  </a:lnTo>
                  <a:lnTo>
                    <a:pt x="449" y="17"/>
                  </a:lnTo>
                  <a:lnTo>
                    <a:pt x="477" y="10"/>
                  </a:lnTo>
                  <a:lnTo>
                    <a:pt x="504" y="6"/>
                  </a:lnTo>
                  <a:lnTo>
                    <a:pt x="533" y="2"/>
                  </a:lnTo>
                  <a:lnTo>
                    <a:pt x="561" y="0"/>
                  </a:lnTo>
                  <a:lnTo>
                    <a:pt x="589" y="0"/>
                  </a:lnTo>
                  <a:lnTo>
                    <a:pt x="617" y="0"/>
                  </a:lnTo>
                  <a:lnTo>
                    <a:pt x="645" y="2"/>
                  </a:lnTo>
                  <a:lnTo>
                    <a:pt x="674" y="6"/>
                  </a:lnTo>
                  <a:lnTo>
                    <a:pt x="702" y="10"/>
                  </a:lnTo>
                  <a:lnTo>
                    <a:pt x="729" y="17"/>
                  </a:lnTo>
                  <a:lnTo>
                    <a:pt x="757" y="24"/>
                  </a:lnTo>
                  <a:lnTo>
                    <a:pt x="784" y="33"/>
                  </a:lnTo>
                  <a:lnTo>
                    <a:pt x="812" y="43"/>
                  </a:lnTo>
                  <a:lnTo>
                    <a:pt x="838" y="55"/>
                  </a:lnTo>
                  <a:lnTo>
                    <a:pt x="864" y="67"/>
                  </a:lnTo>
                  <a:lnTo>
                    <a:pt x="890" y="82"/>
                  </a:lnTo>
                  <a:lnTo>
                    <a:pt x="915" y="98"/>
                  </a:lnTo>
                  <a:lnTo>
                    <a:pt x="940" y="115"/>
                  </a:lnTo>
                  <a:lnTo>
                    <a:pt x="963" y="13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7" name="Freeform 5"/>
            <p:cNvSpPr>
              <a:spLocks noEditPoints="1"/>
            </p:cNvSpPr>
            <p:nvPr/>
          </p:nvSpPr>
          <p:spPr bwMode="auto">
            <a:xfrm>
              <a:off x="5625929" y="1732637"/>
              <a:ext cx="218959" cy="389114"/>
            </a:xfrm>
            <a:custGeom>
              <a:avLst/>
              <a:gdLst>
                <a:gd name="T0" fmla="*/ 2147483646 w 1993"/>
                <a:gd name="T1" fmla="*/ 2147483646 h 3538"/>
                <a:gd name="T2" fmla="*/ 2147483646 w 1993"/>
                <a:gd name="T3" fmla="*/ 2147483646 h 3538"/>
                <a:gd name="T4" fmla="*/ 2147483646 w 1993"/>
                <a:gd name="T5" fmla="*/ 2147483646 h 3538"/>
                <a:gd name="T6" fmla="*/ 2147483646 w 1993"/>
                <a:gd name="T7" fmla="*/ 2147483646 h 3538"/>
                <a:gd name="T8" fmla="*/ 2147483646 w 1993"/>
                <a:gd name="T9" fmla="*/ 2147483646 h 3538"/>
                <a:gd name="T10" fmla="*/ 2147483646 w 1993"/>
                <a:gd name="T11" fmla="*/ 2147483646 h 3538"/>
                <a:gd name="T12" fmla="*/ 2147483646 w 1993"/>
                <a:gd name="T13" fmla="*/ 2147483646 h 3538"/>
                <a:gd name="T14" fmla="*/ 2147483646 w 1993"/>
                <a:gd name="T15" fmla="*/ 2147483646 h 3538"/>
                <a:gd name="T16" fmla="*/ 2147483646 w 1993"/>
                <a:gd name="T17" fmla="*/ 2147483646 h 3538"/>
                <a:gd name="T18" fmla="*/ 2147483646 w 1993"/>
                <a:gd name="T19" fmla="*/ 585344586 h 3538"/>
                <a:gd name="T20" fmla="*/ 2147483646 w 1993"/>
                <a:gd name="T21" fmla="*/ 585344586 h 3538"/>
                <a:gd name="T22" fmla="*/ 2147483646 w 1993"/>
                <a:gd name="T23" fmla="*/ 2147483646 h 3538"/>
                <a:gd name="T24" fmla="*/ 2147483646 w 1993"/>
                <a:gd name="T25" fmla="*/ 2147483646 h 3538"/>
                <a:gd name="T26" fmla="*/ 2147483646 w 1993"/>
                <a:gd name="T27" fmla="*/ 2147483646 h 3538"/>
                <a:gd name="T28" fmla="*/ 2147483646 w 1993"/>
                <a:gd name="T29" fmla="*/ 2147483646 h 3538"/>
                <a:gd name="T30" fmla="*/ 2147483646 w 1993"/>
                <a:gd name="T31" fmla="*/ 2147483646 h 3538"/>
                <a:gd name="T32" fmla="*/ 2147483646 w 1993"/>
                <a:gd name="T33" fmla="*/ 2147483646 h 3538"/>
                <a:gd name="T34" fmla="*/ 2147483646 w 1993"/>
                <a:gd name="T35" fmla="*/ 2147483646 h 3538"/>
                <a:gd name="T36" fmla="*/ 2147483646 w 1993"/>
                <a:gd name="T37" fmla="*/ 2147483646 h 3538"/>
                <a:gd name="T38" fmla="*/ 2147483646 w 1993"/>
                <a:gd name="T39" fmla="*/ 2147483646 h 3538"/>
                <a:gd name="T40" fmla="*/ 728008353 w 1993"/>
                <a:gd name="T41" fmla="*/ 2147483646 h 3538"/>
                <a:gd name="T42" fmla="*/ 145867234 w 1993"/>
                <a:gd name="T43" fmla="*/ 2147483646 h 3538"/>
                <a:gd name="T44" fmla="*/ 2147483646 w 1993"/>
                <a:gd name="T45" fmla="*/ 2147483646 h 3538"/>
                <a:gd name="T46" fmla="*/ 2147483646 w 1993"/>
                <a:gd name="T47" fmla="*/ 2147483646 h 3538"/>
                <a:gd name="T48" fmla="*/ 2147483646 w 1993"/>
                <a:gd name="T49" fmla="*/ 2147483646 h 3538"/>
                <a:gd name="T50" fmla="*/ 2147483646 w 1993"/>
                <a:gd name="T51" fmla="*/ 2147483646 h 3538"/>
                <a:gd name="T52" fmla="*/ 2147483646 w 1993"/>
                <a:gd name="T53" fmla="*/ 2147483646 h 3538"/>
                <a:gd name="T54" fmla="*/ 2147483646 w 1993"/>
                <a:gd name="T55" fmla="*/ 2147483646 h 3538"/>
                <a:gd name="T56" fmla="*/ 2147483646 w 1993"/>
                <a:gd name="T57" fmla="*/ 2147483646 h 3538"/>
                <a:gd name="T58" fmla="*/ 2147483646 w 1993"/>
                <a:gd name="T59" fmla="*/ 2147483646 h 3538"/>
                <a:gd name="T60" fmla="*/ 2147483646 w 1993"/>
                <a:gd name="T61" fmla="*/ 2147483646 h 3538"/>
                <a:gd name="T62" fmla="*/ 2147483646 w 1993"/>
                <a:gd name="T63" fmla="*/ 2147483646 h 3538"/>
                <a:gd name="T64" fmla="*/ 2147483646 w 1993"/>
                <a:gd name="T65" fmla="*/ 2147483646 h 3538"/>
                <a:gd name="T66" fmla="*/ 2147483646 w 1993"/>
                <a:gd name="T67" fmla="*/ 2147483646 h 3538"/>
                <a:gd name="T68" fmla="*/ 2147483646 w 1993"/>
                <a:gd name="T69" fmla="*/ 2147483646 h 3538"/>
                <a:gd name="T70" fmla="*/ 2147483646 w 1993"/>
                <a:gd name="T71" fmla="*/ 2147483646 h 3538"/>
                <a:gd name="T72" fmla="*/ 2147483646 w 1993"/>
                <a:gd name="T73" fmla="*/ 2147483646 h 3538"/>
                <a:gd name="T74" fmla="*/ 2147483646 w 1993"/>
                <a:gd name="T75" fmla="*/ 2147483646 h 3538"/>
                <a:gd name="T76" fmla="*/ 2147483646 w 1993"/>
                <a:gd name="T77" fmla="*/ 2147483646 h 3538"/>
                <a:gd name="T78" fmla="*/ 2147483646 w 1993"/>
                <a:gd name="T79" fmla="*/ 2147483646 h 3538"/>
                <a:gd name="T80" fmla="*/ 2147483646 w 1993"/>
                <a:gd name="T81" fmla="*/ 2147483646 h 3538"/>
                <a:gd name="T82" fmla="*/ 2147483646 w 1993"/>
                <a:gd name="T83" fmla="*/ 2147483646 h 3538"/>
                <a:gd name="T84" fmla="*/ 2147483646 w 1993"/>
                <a:gd name="T85" fmla="*/ 2147483646 h 3538"/>
                <a:gd name="T86" fmla="*/ 2147483646 w 1993"/>
                <a:gd name="T87" fmla="*/ 2147483646 h 3538"/>
                <a:gd name="T88" fmla="*/ 2147483646 w 1993"/>
                <a:gd name="T89" fmla="*/ 2147483646 h 3538"/>
                <a:gd name="T90" fmla="*/ 2147483646 w 1993"/>
                <a:gd name="T91" fmla="*/ 2147483646 h 3538"/>
                <a:gd name="T92" fmla="*/ 2147483646 w 1993"/>
                <a:gd name="T93" fmla="*/ 2147483646 h 3538"/>
                <a:gd name="T94" fmla="*/ 2147483646 w 1993"/>
                <a:gd name="T95" fmla="*/ 2147483646 h 3538"/>
                <a:gd name="T96" fmla="*/ 2147483646 w 1993"/>
                <a:gd name="T97" fmla="*/ 2147483646 h 3538"/>
                <a:gd name="T98" fmla="*/ 2147483646 w 1993"/>
                <a:gd name="T99" fmla="*/ 2147483646 h 3538"/>
                <a:gd name="T100" fmla="*/ 2147483646 w 1993"/>
                <a:gd name="T101" fmla="*/ 2147483646 h 3538"/>
                <a:gd name="T102" fmla="*/ 2147483646 w 1993"/>
                <a:gd name="T103" fmla="*/ 2147483646 h 3538"/>
                <a:gd name="T104" fmla="*/ 2147483646 w 1993"/>
                <a:gd name="T105" fmla="*/ 2147483646 h 3538"/>
                <a:gd name="T106" fmla="*/ 2147483646 w 1993"/>
                <a:gd name="T107" fmla="*/ 2147483646 h 3538"/>
                <a:gd name="T108" fmla="*/ 2147483646 w 1993"/>
                <a:gd name="T109" fmla="*/ 2147483646 h 35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93" h="3538">
                  <a:moveTo>
                    <a:pt x="1984" y="1687"/>
                  </a:moveTo>
                  <a:lnTo>
                    <a:pt x="1836" y="1135"/>
                  </a:lnTo>
                  <a:lnTo>
                    <a:pt x="1832" y="1122"/>
                  </a:lnTo>
                  <a:lnTo>
                    <a:pt x="1828" y="1110"/>
                  </a:lnTo>
                  <a:lnTo>
                    <a:pt x="1823" y="1099"/>
                  </a:lnTo>
                  <a:lnTo>
                    <a:pt x="1818" y="1087"/>
                  </a:lnTo>
                  <a:lnTo>
                    <a:pt x="1812" y="1076"/>
                  </a:lnTo>
                  <a:lnTo>
                    <a:pt x="1806" y="1064"/>
                  </a:lnTo>
                  <a:lnTo>
                    <a:pt x="1799" y="1055"/>
                  </a:lnTo>
                  <a:lnTo>
                    <a:pt x="1791" y="1045"/>
                  </a:lnTo>
                  <a:lnTo>
                    <a:pt x="1784" y="1035"/>
                  </a:lnTo>
                  <a:lnTo>
                    <a:pt x="1775" y="1026"/>
                  </a:lnTo>
                  <a:lnTo>
                    <a:pt x="1767" y="1017"/>
                  </a:lnTo>
                  <a:lnTo>
                    <a:pt x="1757" y="1009"/>
                  </a:lnTo>
                  <a:lnTo>
                    <a:pt x="1748" y="1002"/>
                  </a:lnTo>
                  <a:lnTo>
                    <a:pt x="1738" y="994"/>
                  </a:lnTo>
                  <a:lnTo>
                    <a:pt x="1728" y="987"/>
                  </a:lnTo>
                  <a:lnTo>
                    <a:pt x="1717" y="981"/>
                  </a:lnTo>
                  <a:lnTo>
                    <a:pt x="1707" y="975"/>
                  </a:lnTo>
                  <a:lnTo>
                    <a:pt x="1696" y="970"/>
                  </a:lnTo>
                  <a:lnTo>
                    <a:pt x="1684" y="965"/>
                  </a:lnTo>
                  <a:lnTo>
                    <a:pt x="1673" y="961"/>
                  </a:lnTo>
                  <a:lnTo>
                    <a:pt x="1661" y="956"/>
                  </a:lnTo>
                  <a:lnTo>
                    <a:pt x="1650" y="953"/>
                  </a:lnTo>
                  <a:lnTo>
                    <a:pt x="1638" y="951"/>
                  </a:lnTo>
                  <a:lnTo>
                    <a:pt x="1626" y="949"/>
                  </a:lnTo>
                  <a:lnTo>
                    <a:pt x="1614" y="948"/>
                  </a:lnTo>
                  <a:lnTo>
                    <a:pt x="1600" y="946"/>
                  </a:lnTo>
                  <a:lnTo>
                    <a:pt x="1588" y="946"/>
                  </a:lnTo>
                  <a:lnTo>
                    <a:pt x="1576" y="946"/>
                  </a:lnTo>
                  <a:lnTo>
                    <a:pt x="1563" y="948"/>
                  </a:lnTo>
                  <a:lnTo>
                    <a:pt x="1551" y="950"/>
                  </a:lnTo>
                  <a:lnTo>
                    <a:pt x="1538" y="952"/>
                  </a:lnTo>
                  <a:lnTo>
                    <a:pt x="1525" y="955"/>
                  </a:lnTo>
                  <a:lnTo>
                    <a:pt x="1431" y="981"/>
                  </a:lnTo>
                  <a:lnTo>
                    <a:pt x="1219" y="189"/>
                  </a:lnTo>
                  <a:lnTo>
                    <a:pt x="1216" y="177"/>
                  </a:lnTo>
                  <a:lnTo>
                    <a:pt x="1211" y="165"/>
                  </a:lnTo>
                  <a:lnTo>
                    <a:pt x="1206" y="152"/>
                  </a:lnTo>
                  <a:lnTo>
                    <a:pt x="1200" y="141"/>
                  </a:lnTo>
                  <a:lnTo>
                    <a:pt x="1195" y="130"/>
                  </a:lnTo>
                  <a:lnTo>
                    <a:pt x="1188" y="119"/>
                  </a:lnTo>
                  <a:lnTo>
                    <a:pt x="1181" y="108"/>
                  </a:lnTo>
                  <a:lnTo>
                    <a:pt x="1174" y="98"/>
                  </a:lnTo>
                  <a:lnTo>
                    <a:pt x="1166" y="90"/>
                  </a:lnTo>
                  <a:lnTo>
                    <a:pt x="1158" y="80"/>
                  </a:lnTo>
                  <a:lnTo>
                    <a:pt x="1149" y="72"/>
                  </a:lnTo>
                  <a:lnTo>
                    <a:pt x="1139" y="63"/>
                  </a:lnTo>
                  <a:lnTo>
                    <a:pt x="1131" y="55"/>
                  </a:lnTo>
                  <a:lnTo>
                    <a:pt x="1121" y="48"/>
                  </a:lnTo>
                  <a:lnTo>
                    <a:pt x="1111" y="41"/>
                  </a:lnTo>
                  <a:lnTo>
                    <a:pt x="1100" y="34"/>
                  </a:lnTo>
                  <a:lnTo>
                    <a:pt x="1090" y="29"/>
                  </a:lnTo>
                  <a:lnTo>
                    <a:pt x="1079" y="23"/>
                  </a:lnTo>
                  <a:lnTo>
                    <a:pt x="1068" y="19"/>
                  </a:lnTo>
                  <a:lnTo>
                    <a:pt x="1056" y="15"/>
                  </a:lnTo>
                  <a:lnTo>
                    <a:pt x="1045" y="11"/>
                  </a:lnTo>
                  <a:lnTo>
                    <a:pt x="1033" y="8"/>
                  </a:lnTo>
                  <a:lnTo>
                    <a:pt x="1020" y="5"/>
                  </a:lnTo>
                  <a:lnTo>
                    <a:pt x="1008" y="4"/>
                  </a:lnTo>
                  <a:lnTo>
                    <a:pt x="996" y="1"/>
                  </a:lnTo>
                  <a:lnTo>
                    <a:pt x="983" y="0"/>
                  </a:lnTo>
                  <a:lnTo>
                    <a:pt x="971" y="0"/>
                  </a:lnTo>
                  <a:lnTo>
                    <a:pt x="959" y="1"/>
                  </a:lnTo>
                  <a:lnTo>
                    <a:pt x="945" y="2"/>
                  </a:lnTo>
                  <a:lnTo>
                    <a:pt x="933" y="4"/>
                  </a:lnTo>
                  <a:lnTo>
                    <a:pt x="920" y="6"/>
                  </a:lnTo>
                  <a:lnTo>
                    <a:pt x="908" y="9"/>
                  </a:lnTo>
                  <a:lnTo>
                    <a:pt x="248" y="185"/>
                  </a:lnTo>
                  <a:lnTo>
                    <a:pt x="236" y="190"/>
                  </a:lnTo>
                  <a:lnTo>
                    <a:pt x="224" y="193"/>
                  </a:lnTo>
                  <a:lnTo>
                    <a:pt x="212" y="199"/>
                  </a:lnTo>
                  <a:lnTo>
                    <a:pt x="201" y="204"/>
                  </a:lnTo>
                  <a:lnTo>
                    <a:pt x="190" y="210"/>
                  </a:lnTo>
                  <a:lnTo>
                    <a:pt x="179" y="216"/>
                  </a:lnTo>
                  <a:lnTo>
                    <a:pt x="169" y="223"/>
                  </a:lnTo>
                  <a:lnTo>
                    <a:pt x="159" y="231"/>
                  </a:lnTo>
                  <a:lnTo>
                    <a:pt x="149" y="238"/>
                  </a:lnTo>
                  <a:lnTo>
                    <a:pt x="140" y="246"/>
                  </a:lnTo>
                  <a:lnTo>
                    <a:pt x="132" y="255"/>
                  </a:lnTo>
                  <a:lnTo>
                    <a:pt x="124" y="265"/>
                  </a:lnTo>
                  <a:lnTo>
                    <a:pt x="116" y="274"/>
                  </a:lnTo>
                  <a:lnTo>
                    <a:pt x="108" y="284"/>
                  </a:lnTo>
                  <a:lnTo>
                    <a:pt x="102" y="294"/>
                  </a:lnTo>
                  <a:lnTo>
                    <a:pt x="95" y="305"/>
                  </a:lnTo>
                  <a:lnTo>
                    <a:pt x="90" y="315"/>
                  </a:lnTo>
                  <a:lnTo>
                    <a:pt x="84" y="326"/>
                  </a:lnTo>
                  <a:lnTo>
                    <a:pt x="79" y="337"/>
                  </a:lnTo>
                  <a:lnTo>
                    <a:pt x="75" y="349"/>
                  </a:lnTo>
                  <a:lnTo>
                    <a:pt x="71" y="360"/>
                  </a:lnTo>
                  <a:lnTo>
                    <a:pt x="68" y="372"/>
                  </a:lnTo>
                  <a:lnTo>
                    <a:pt x="65" y="384"/>
                  </a:lnTo>
                  <a:lnTo>
                    <a:pt x="63" y="396"/>
                  </a:lnTo>
                  <a:lnTo>
                    <a:pt x="62" y="408"/>
                  </a:lnTo>
                  <a:lnTo>
                    <a:pt x="61" y="422"/>
                  </a:lnTo>
                  <a:lnTo>
                    <a:pt x="61" y="434"/>
                  </a:lnTo>
                  <a:lnTo>
                    <a:pt x="61" y="446"/>
                  </a:lnTo>
                  <a:lnTo>
                    <a:pt x="62" y="459"/>
                  </a:lnTo>
                  <a:lnTo>
                    <a:pt x="64" y="471"/>
                  </a:lnTo>
                  <a:lnTo>
                    <a:pt x="66" y="484"/>
                  </a:lnTo>
                  <a:lnTo>
                    <a:pt x="70" y="497"/>
                  </a:lnTo>
                  <a:lnTo>
                    <a:pt x="283" y="1293"/>
                  </a:lnTo>
                  <a:lnTo>
                    <a:pt x="189" y="1318"/>
                  </a:lnTo>
                  <a:lnTo>
                    <a:pt x="176" y="1321"/>
                  </a:lnTo>
                  <a:lnTo>
                    <a:pt x="164" y="1326"/>
                  </a:lnTo>
                  <a:lnTo>
                    <a:pt x="153" y="1330"/>
                  </a:lnTo>
                  <a:lnTo>
                    <a:pt x="140" y="1336"/>
                  </a:lnTo>
                  <a:lnTo>
                    <a:pt x="129" y="1341"/>
                  </a:lnTo>
                  <a:lnTo>
                    <a:pt x="118" y="1348"/>
                  </a:lnTo>
                  <a:lnTo>
                    <a:pt x="108" y="1356"/>
                  </a:lnTo>
                  <a:lnTo>
                    <a:pt x="98" y="1362"/>
                  </a:lnTo>
                  <a:lnTo>
                    <a:pt x="89" y="1370"/>
                  </a:lnTo>
                  <a:lnTo>
                    <a:pt x="80" y="1379"/>
                  </a:lnTo>
                  <a:lnTo>
                    <a:pt x="71" y="1388"/>
                  </a:lnTo>
                  <a:lnTo>
                    <a:pt x="63" y="1396"/>
                  </a:lnTo>
                  <a:lnTo>
                    <a:pt x="55" y="1406"/>
                  </a:lnTo>
                  <a:lnTo>
                    <a:pt x="48" y="1415"/>
                  </a:lnTo>
                  <a:lnTo>
                    <a:pt x="41" y="1426"/>
                  </a:lnTo>
                  <a:lnTo>
                    <a:pt x="35" y="1436"/>
                  </a:lnTo>
                  <a:lnTo>
                    <a:pt x="29" y="1447"/>
                  </a:lnTo>
                  <a:lnTo>
                    <a:pt x="23" y="1458"/>
                  </a:lnTo>
                  <a:lnTo>
                    <a:pt x="18" y="1469"/>
                  </a:lnTo>
                  <a:lnTo>
                    <a:pt x="15" y="1480"/>
                  </a:lnTo>
                  <a:lnTo>
                    <a:pt x="10" y="1492"/>
                  </a:lnTo>
                  <a:lnTo>
                    <a:pt x="7" y="1505"/>
                  </a:lnTo>
                  <a:lnTo>
                    <a:pt x="5" y="1517"/>
                  </a:lnTo>
                  <a:lnTo>
                    <a:pt x="3" y="1529"/>
                  </a:lnTo>
                  <a:lnTo>
                    <a:pt x="1" y="1541"/>
                  </a:lnTo>
                  <a:lnTo>
                    <a:pt x="0" y="1553"/>
                  </a:lnTo>
                  <a:lnTo>
                    <a:pt x="0" y="1565"/>
                  </a:lnTo>
                  <a:lnTo>
                    <a:pt x="0" y="1578"/>
                  </a:lnTo>
                  <a:lnTo>
                    <a:pt x="1" y="1591"/>
                  </a:lnTo>
                  <a:lnTo>
                    <a:pt x="4" y="1604"/>
                  </a:lnTo>
                  <a:lnTo>
                    <a:pt x="6" y="1616"/>
                  </a:lnTo>
                  <a:lnTo>
                    <a:pt x="9" y="1629"/>
                  </a:lnTo>
                  <a:lnTo>
                    <a:pt x="156" y="2176"/>
                  </a:lnTo>
                  <a:lnTo>
                    <a:pt x="159" y="2189"/>
                  </a:lnTo>
                  <a:lnTo>
                    <a:pt x="164" y="2202"/>
                  </a:lnTo>
                  <a:lnTo>
                    <a:pt x="168" y="2214"/>
                  </a:lnTo>
                  <a:lnTo>
                    <a:pt x="173" y="2225"/>
                  </a:lnTo>
                  <a:lnTo>
                    <a:pt x="180" y="2236"/>
                  </a:lnTo>
                  <a:lnTo>
                    <a:pt x="187" y="2247"/>
                  </a:lnTo>
                  <a:lnTo>
                    <a:pt x="193" y="2257"/>
                  </a:lnTo>
                  <a:lnTo>
                    <a:pt x="200" y="2267"/>
                  </a:lnTo>
                  <a:lnTo>
                    <a:pt x="209" y="2277"/>
                  </a:lnTo>
                  <a:lnTo>
                    <a:pt x="216" y="2285"/>
                  </a:lnTo>
                  <a:lnTo>
                    <a:pt x="225" y="2294"/>
                  </a:lnTo>
                  <a:lnTo>
                    <a:pt x="234" y="2302"/>
                  </a:lnTo>
                  <a:lnTo>
                    <a:pt x="244" y="2311"/>
                  </a:lnTo>
                  <a:lnTo>
                    <a:pt x="254" y="2317"/>
                  </a:lnTo>
                  <a:lnTo>
                    <a:pt x="264" y="2324"/>
                  </a:lnTo>
                  <a:lnTo>
                    <a:pt x="274" y="2331"/>
                  </a:lnTo>
                  <a:lnTo>
                    <a:pt x="285" y="2336"/>
                  </a:lnTo>
                  <a:lnTo>
                    <a:pt x="296" y="2342"/>
                  </a:lnTo>
                  <a:lnTo>
                    <a:pt x="307" y="2347"/>
                  </a:lnTo>
                  <a:lnTo>
                    <a:pt x="319" y="2352"/>
                  </a:lnTo>
                  <a:lnTo>
                    <a:pt x="330" y="2355"/>
                  </a:lnTo>
                  <a:lnTo>
                    <a:pt x="342" y="2358"/>
                  </a:lnTo>
                  <a:lnTo>
                    <a:pt x="354" y="2360"/>
                  </a:lnTo>
                  <a:lnTo>
                    <a:pt x="366" y="2363"/>
                  </a:lnTo>
                  <a:lnTo>
                    <a:pt x="379" y="2364"/>
                  </a:lnTo>
                  <a:lnTo>
                    <a:pt x="391" y="2365"/>
                  </a:lnTo>
                  <a:lnTo>
                    <a:pt x="404" y="2365"/>
                  </a:lnTo>
                  <a:lnTo>
                    <a:pt x="416" y="2365"/>
                  </a:lnTo>
                  <a:lnTo>
                    <a:pt x="429" y="2364"/>
                  </a:lnTo>
                  <a:lnTo>
                    <a:pt x="441" y="2361"/>
                  </a:lnTo>
                  <a:lnTo>
                    <a:pt x="455" y="2359"/>
                  </a:lnTo>
                  <a:lnTo>
                    <a:pt x="467" y="2356"/>
                  </a:lnTo>
                  <a:lnTo>
                    <a:pt x="1804" y="1998"/>
                  </a:lnTo>
                  <a:lnTo>
                    <a:pt x="1818" y="1994"/>
                  </a:lnTo>
                  <a:lnTo>
                    <a:pt x="1830" y="1990"/>
                  </a:lnTo>
                  <a:lnTo>
                    <a:pt x="1842" y="1985"/>
                  </a:lnTo>
                  <a:lnTo>
                    <a:pt x="1854" y="1980"/>
                  </a:lnTo>
                  <a:lnTo>
                    <a:pt x="1865" y="1973"/>
                  </a:lnTo>
                  <a:lnTo>
                    <a:pt x="1876" y="1967"/>
                  </a:lnTo>
                  <a:lnTo>
                    <a:pt x="1886" y="1960"/>
                  </a:lnTo>
                  <a:lnTo>
                    <a:pt x="1896" y="1952"/>
                  </a:lnTo>
                  <a:lnTo>
                    <a:pt x="1906" y="1945"/>
                  </a:lnTo>
                  <a:lnTo>
                    <a:pt x="1915" y="1937"/>
                  </a:lnTo>
                  <a:lnTo>
                    <a:pt x="1924" y="1928"/>
                  </a:lnTo>
                  <a:lnTo>
                    <a:pt x="1932" y="1919"/>
                  </a:lnTo>
                  <a:lnTo>
                    <a:pt x="1940" y="1909"/>
                  </a:lnTo>
                  <a:lnTo>
                    <a:pt x="1947" y="1899"/>
                  </a:lnTo>
                  <a:lnTo>
                    <a:pt x="1953" y="1889"/>
                  </a:lnTo>
                  <a:lnTo>
                    <a:pt x="1960" y="1880"/>
                  </a:lnTo>
                  <a:lnTo>
                    <a:pt x="1965" y="1868"/>
                  </a:lnTo>
                  <a:lnTo>
                    <a:pt x="1971" y="1857"/>
                  </a:lnTo>
                  <a:lnTo>
                    <a:pt x="1975" y="1846"/>
                  </a:lnTo>
                  <a:lnTo>
                    <a:pt x="1980" y="1834"/>
                  </a:lnTo>
                  <a:lnTo>
                    <a:pt x="1983" y="1823"/>
                  </a:lnTo>
                  <a:lnTo>
                    <a:pt x="1986" y="1811"/>
                  </a:lnTo>
                  <a:lnTo>
                    <a:pt x="1989" y="1799"/>
                  </a:lnTo>
                  <a:lnTo>
                    <a:pt x="1991" y="1787"/>
                  </a:lnTo>
                  <a:lnTo>
                    <a:pt x="1992" y="1775"/>
                  </a:lnTo>
                  <a:lnTo>
                    <a:pt x="1993" y="1763"/>
                  </a:lnTo>
                  <a:lnTo>
                    <a:pt x="1993" y="1749"/>
                  </a:lnTo>
                  <a:lnTo>
                    <a:pt x="1992" y="1737"/>
                  </a:lnTo>
                  <a:lnTo>
                    <a:pt x="1991" y="1725"/>
                  </a:lnTo>
                  <a:lnTo>
                    <a:pt x="1990" y="1712"/>
                  </a:lnTo>
                  <a:lnTo>
                    <a:pt x="1988" y="1700"/>
                  </a:lnTo>
                  <a:lnTo>
                    <a:pt x="1984" y="1687"/>
                  </a:lnTo>
                  <a:close/>
                  <a:moveTo>
                    <a:pt x="777" y="3103"/>
                  </a:moveTo>
                  <a:lnTo>
                    <a:pt x="769" y="3073"/>
                  </a:lnTo>
                  <a:lnTo>
                    <a:pt x="763" y="3043"/>
                  </a:lnTo>
                  <a:lnTo>
                    <a:pt x="760" y="3014"/>
                  </a:lnTo>
                  <a:lnTo>
                    <a:pt x="757" y="2985"/>
                  </a:lnTo>
                  <a:lnTo>
                    <a:pt x="756" y="2955"/>
                  </a:lnTo>
                  <a:lnTo>
                    <a:pt x="757" y="2926"/>
                  </a:lnTo>
                  <a:lnTo>
                    <a:pt x="758" y="2897"/>
                  </a:lnTo>
                  <a:lnTo>
                    <a:pt x="761" y="2869"/>
                  </a:lnTo>
                  <a:lnTo>
                    <a:pt x="767" y="2840"/>
                  </a:lnTo>
                  <a:lnTo>
                    <a:pt x="772" y="2813"/>
                  </a:lnTo>
                  <a:lnTo>
                    <a:pt x="780" y="2785"/>
                  </a:lnTo>
                  <a:lnTo>
                    <a:pt x="788" y="2758"/>
                  </a:lnTo>
                  <a:lnTo>
                    <a:pt x="798" y="2732"/>
                  </a:lnTo>
                  <a:lnTo>
                    <a:pt x="809" y="2706"/>
                  </a:lnTo>
                  <a:lnTo>
                    <a:pt x="822" y="2680"/>
                  </a:lnTo>
                  <a:lnTo>
                    <a:pt x="835" y="2656"/>
                  </a:lnTo>
                  <a:lnTo>
                    <a:pt x="849" y="2632"/>
                  </a:lnTo>
                  <a:lnTo>
                    <a:pt x="866" y="2609"/>
                  </a:lnTo>
                  <a:lnTo>
                    <a:pt x="883" y="2585"/>
                  </a:lnTo>
                  <a:lnTo>
                    <a:pt x="900" y="2563"/>
                  </a:lnTo>
                  <a:lnTo>
                    <a:pt x="920" y="2542"/>
                  </a:lnTo>
                  <a:lnTo>
                    <a:pt x="940" y="2522"/>
                  </a:lnTo>
                  <a:lnTo>
                    <a:pt x="961" y="2504"/>
                  </a:lnTo>
                  <a:lnTo>
                    <a:pt x="983" y="2485"/>
                  </a:lnTo>
                  <a:lnTo>
                    <a:pt x="1006" y="2468"/>
                  </a:lnTo>
                  <a:lnTo>
                    <a:pt x="1030" y="2452"/>
                  </a:lnTo>
                  <a:lnTo>
                    <a:pt x="1055" y="2438"/>
                  </a:lnTo>
                  <a:lnTo>
                    <a:pt x="1081" y="2423"/>
                  </a:lnTo>
                  <a:lnTo>
                    <a:pt x="1108" y="2411"/>
                  </a:lnTo>
                  <a:lnTo>
                    <a:pt x="1135" y="2400"/>
                  </a:lnTo>
                  <a:lnTo>
                    <a:pt x="1164" y="2390"/>
                  </a:lnTo>
                  <a:lnTo>
                    <a:pt x="1192" y="2381"/>
                  </a:lnTo>
                  <a:lnTo>
                    <a:pt x="1222" y="2375"/>
                  </a:lnTo>
                  <a:lnTo>
                    <a:pt x="1251" y="2368"/>
                  </a:lnTo>
                  <a:lnTo>
                    <a:pt x="1281" y="2365"/>
                  </a:lnTo>
                  <a:lnTo>
                    <a:pt x="1310" y="2363"/>
                  </a:lnTo>
                  <a:lnTo>
                    <a:pt x="1339" y="2361"/>
                  </a:lnTo>
                  <a:lnTo>
                    <a:pt x="1368" y="2361"/>
                  </a:lnTo>
                  <a:lnTo>
                    <a:pt x="1398" y="2364"/>
                  </a:lnTo>
                  <a:lnTo>
                    <a:pt x="1425" y="2367"/>
                  </a:lnTo>
                  <a:lnTo>
                    <a:pt x="1454" y="2371"/>
                  </a:lnTo>
                  <a:lnTo>
                    <a:pt x="1481" y="2377"/>
                  </a:lnTo>
                  <a:lnTo>
                    <a:pt x="1509" y="2385"/>
                  </a:lnTo>
                  <a:lnTo>
                    <a:pt x="1536" y="2393"/>
                  </a:lnTo>
                  <a:lnTo>
                    <a:pt x="1563" y="2403"/>
                  </a:lnTo>
                  <a:lnTo>
                    <a:pt x="1588" y="2414"/>
                  </a:lnTo>
                  <a:lnTo>
                    <a:pt x="1615" y="2427"/>
                  </a:lnTo>
                  <a:lnTo>
                    <a:pt x="1639" y="2440"/>
                  </a:lnTo>
                  <a:lnTo>
                    <a:pt x="1663" y="2455"/>
                  </a:lnTo>
                  <a:lnTo>
                    <a:pt x="1686" y="2471"/>
                  </a:lnTo>
                  <a:lnTo>
                    <a:pt x="1710" y="2487"/>
                  </a:lnTo>
                  <a:lnTo>
                    <a:pt x="1731" y="2506"/>
                  </a:lnTo>
                  <a:lnTo>
                    <a:pt x="1752" y="2525"/>
                  </a:lnTo>
                  <a:lnTo>
                    <a:pt x="1772" y="2545"/>
                  </a:lnTo>
                  <a:lnTo>
                    <a:pt x="1791" y="2565"/>
                  </a:lnTo>
                  <a:lnTo>
                    <a:pt x="1809" y="2589"/>
                  </a:lnTo>
                  <a:lnTo>
                    <a:pt x="1827" y="2611"/>
                  </a:lnTo>
                  <a:lnTo>
                    <a:pt x="1842" y="2635"/>
                  </a:lnTo>
                  <a:lnTo>
                    <a:pt x="1857" y="2660"/>
                  </a:lnTo>
                  <a:lnTo>
                    <a:pt x="1871" y="2686"/>
                  </a:lnTo>
                  <a:lnTo>
                    <a:pt x="1884" y="2712"/>
                  </a:lnTo>
                  <a:lnTo>
                    <a:pt x="1895" y="2740"/>
                  </a:lnTo>
                  <a:lnTo>
                    <a:pt x="1905" y="2768"/>
                  </a:lnTo>
                  <a:lnTo>
                    <a:pt x="1914" y="2797"/>
                  </a:lnTo>
                  <a:lnTo>
                    <a:pt x="1920" y="2827"/>
                  </a:lnTo>
                  <a:lnTo>
                    <a:pt x="1926" y="2857"/>
                  </a:lnTo>
                  <a:lnTo>
                    <a:pt x="1930" y="2886"/>
                  </a:lnTo>
                  <a:lnTo>
                    <a:pt x="1932" y="2915"/>
                  </a:lnTo>
                  <a:lnTo>
                    <a:pt x="1933" y="2945"/>
                  </a:lnTo>
                  <a:lnTo>
                    <a:pt x="1933" y="2974"/>
                  </a:lnTo>
                  <a:lnTo>
                    <a:pt x="1931" y="3002"/>
                  </a:lnTo>
                  <a:lnTo>
                    <a:pt x="1928" y="3031"/>
                  </a:lnTo>
                  <a:lnTo>
                    <a:pt x="1924" y="3060"/>
                  </a:lnTo>
                  <a:lnTo>
                    <a:pt x="1917" y="3087"/>
                  </a:lnTo>
                  <a:lnTo>
                    <a:pt x="1910" y="3115"/>
                  </a:lnTo>
                  <a:lnTo>
                    <a:pt x="1902" y="3141"/>
                  </a:lnTo>
                  <a:lnTo>
                    <a:pt x="1892" y="3168"/>
                  </a:lnTo>
                  <a:lnTo>
                    <a:pt x="1881" y="3194"/>
                  </a:lnTo>
                  <a:lnTo>
                    <a:pt x="1868" y="3220"/>
                  </a:lnTo>
                  <a:lnTo>
                    <a:pt x="1854" y="3244"/>
                  </a:lnTo>
                  <a:lnTo>
                    <a:pt x="1840" y="3268"/>
                  </a:lnTo>
                  <a:lnTo>
                    <a:pt x="1824" y="3291"/>
                  </a:lnTo>
                  <a:lnTo>
                    <a:pt x="1807" y="3314"/>
                  </a:lnTo>
                  <a:lnTo>
                    <a:pt x="1789" y="3336"/>
                  </a:lnTo>
                  <a:lnTo>
                    <a:pt x="1770" y="3357"/>
                  </a:lnTo>
                  <a:lnTo>
                    <a:pt x="1749" y="3377"/>
                  </a:lnTo>
                  <a:lnTo>
                    <a:pt x="1728" y="3396"/>
                  </a:lnTo>
                  <a:lnTo>
                    <a:pt x="1706" y="3415"/>
                  </a:lnTo>
                  <a:lnTo>
                    <a:pt x="1683" y="3431"/>
                  </a:lnTo>
                  <a:lnTo>
                    <a:pt x="1659" y="3448"/>
                  </a:lnTo>
                  <a:lnTo>
                    <a:pt x="1635" y="3462"/>
                  </a:lnTo>
                  <a:lnTo>
                    <a:pt x="1608" y="3476"/>
                  </a:lnTo>
                  <a:lnTo>
                    <a:pt x="1582" y="3489"/>
                  </a:lnTo>
                  <a:lnTo>
                    <a:pt x="1554" y="3500"/>
                  </a:lnTo>
                  <a:lnTo>
                    <a:pt x="1527" y="3510"/>
                  </a:lnTo>
                  <a:lnTo>
                    <a:pt x="1497" y="3518"/>
                  </a:lnTo>
                  <a:lnTo>
                    <a:pt x="1468" y="3525"/>
                  </a:lnTo>
                  <a:lnTo>
                    <a:pt x="1438" y="3532"/>
                  </a:lnTo>
                  <a:lnTo>
                    <a:pt x="1409" y="3535"/>
                  </a:lnTo>
                  <a:lnTo>
                    <a:pt x="1380" y="3537"/>
                  </a:lnTo>
                  <a:lnTo>
                    <a:pt x="1350" y="3538"/>
                  </a:lnTo>
                  <a:lnTo>
                    <a:pt x="1321" y="3538"/>
                  </a:lnTo>
                  <a:lnTo>
                    <a:pt x="1293" y="3536"/>
                  </a:lnTo>
                  <a:lnTo>
                    <a:pt x="1264" y="3533"/>
                  </a:lnTo>
                  <a:lnTo>
                    <a:pt x="1235" y="3528"/>
                  </a:lnTo>
                  <a:lnTo>
                    <a:pt x="1208" y="3523"/>
                  </a:lnTo>
                  <a:lnTo>
                    <a:pt x="1180" y="3515"/>
                  </a:lnTo>
                  <a:lnTo>
                    <a:pt x="1153" y="3506"/>
                  </a:lnTo>
                  <a:lnTo>
                    <a:pt x="1126" y="3496"/>
                  </a:lnTo>
                  <a:lnTo>
                    <a:pt x="1101" y="3485"/>
                  </a:lnTo>
                  <a:lnTo>
                    <a:pt x="1076" y="3473"/>
                  </a:lnTo>
                  <a:lnTo>
                    <a:pt x="1050" y="3460"/>
                  </a:lnTo>
                  <a:lnTo>
                    <a:pt x="1026" y="3444"/>
                  </a:lnTo>
                  <a:lnTo>
                    <a:pt x="1003" y="3429"/>
                  </a:lnTo>
                  <a:lnTo>
                    <a:pt x="981" y="3413"/>
                  </a:lnTo>
                  <a:lnTo>
                    <a:pt x="959" y="3394"/>
                  </a:lnTo>
                  <a:lnTo>
                    <a:pt x="938" y="3375"/>
                  </a:lnTo>
                  <a:lnTo>
                    <a:pt x="918" y="3355"/>
                  </a:lnTo>
                  <a:lnTo>
                    <a:pt x="898" y="3334"/>
                  </a:lnTo>
                  <a:lnTo>
                    <a:pt x="880" y="3312"/>
                  </a:lnTo>
                  <a:lnTo>
                    <a:pt x="863" y="3289"/>
                  </a:lnTo>
                  <a:lnTo>
                    <a:pt x="847" y="3265"/>
                  </a:lnTo>
                  <a:lnTo>
                    <a:pt x="832" y="3239"/>
                  </a:lnTo>
                  <a:lnTo>
                    <a:pt x="819" y="3214"/>
                  </a:lnTo>
                  <a:lnTo>
                    <a:pt x="806" y="3188"/>
                  </a:lnTo>
                  <a:lnTo>
                    <a:pt x="794" y="3160"/>
                  </a:lnTo>
                  <a:lnTo>
                    <a:pt x="784" y="3131"/>
                  </a:lnTo>
                  <a:lnTo>
                    <a:pt x="777" y="3103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8" name="Freeform 6"/>
            <p:cNvSpPr>
              <a:spLocks noEditPoints="1"/>
            </p:cNvSpPr>
            <p:nvPr/>
          </p:nvSpPr>
          <p:spPr bwMode="auto">
            <a:xfrm>
              <a:off x="5308702" y="1749784"/>
              <a:ext cx="216321" cy="391753"/>
            </a:xfrm>
            <a:custGeom>
              <a:avLst/>
              <a:gdLst>
                <a:gd name="T0" fmla="*/ 2147483646 w 1966"/>
                <a:gd name="T1" fmla="*/ 2147483646 h 3562"/>
                <a:gd name="T2" fmla="*/ 2147483646 w 1966"/>
                <a:gd name="T3" fmla="*/ 2147483646 h 3562"/>
                <a:gd name="T4" fmla="*/ 2147483646 w 1966"/>
                <a:gd name="T5" fmla="*/ 2147483646 h 3562"/>
                <a:gd name="T6" fmla="*/ 2147483646 w 1966"/>
                <a:gd name="T7" fmla="*/ 2147483646 h 3562"/>
                <a:gd name="T8" fmla="*/ 2147483646 w 1966"/>
                <a:gd name="T9" fmla="*/ 2147483646 h 3562"/>
                <a:gd name="T10" fmla="*/ 2147483646 w 1966"/>
                <a:gd name="T11" fmla="*/ 2147483646 h 3562"/>
                <a:gd name="T12" fmla="*/ 2147483646 w 1966"/>
                <a:gd name="T13" fmla="*/ 2147483646 h 3562"/>
                <a:gd name="T14" fmla="*/ 2147483646 w 1966"/>
                <a:gd name="T15" fmla="*/ 2147483646 h 3562"/>
                <a:gd name="T16" fmla="*/ 2147483646 w 1966"/>
                <a:gd name="T17" fmla="*/ 2147483646 h 3562"/>
                <a:gd name="T18" fmla="*/ 2147483646 w 1966"/>
                <a:gd name="T19" fmla="*/ 2147483646 h 3562"/>
                <a:gd name="T20" fmla="*/ 2147483646 w 1966"/>
                <a:gd name="T21" fmla="*/ 2147483646 h 3562"/>
                <a:gd name="T22" fmla="*/ 2147483646 w 1966"/>
                <a:gd name="T23" fmla="*/ 0 h 3562"/>
                <a:gd name="T24" fmla="*/ 2147483646 w 1966"/>
                <a:gd name="T25" fmla="*/ 1463345270 h 3562"/>
                <a:gd name="T26" fmla="*/ 2147483646 w 1966"/>
                <a:gd name="T27" fmla="*/ 2147483646 h 3562"/>
                <a:gd name="T28" fmla="*/ 2147483646 w 1966"/>
                <a:gd name="T29" fmla="*/ 2147483646 h 3562"/>
                <a:gd name="T30" fmla="*/ 2147483646 w 1966"/>
                <a:gd name="T31" fmla="*/ 2147483646 h 3562"/>
                <a:gd name="T32" fmla="*/ 2147483646 w 1966"/>
                <a:gd name="T33" fmla="*/ 2147483646 h 3562"/>
                <a:gd name="T34" fmla="*/ 2147483646 w 1966"/>
                <a:gd name="T35" fmla="*/ 2147483646 h 3562"/>
                <a:gd name="T36" fmla="*/ 2147483646 w 1966"/>
                <a:gd name="T37" fmla="*/ 2147483646 h 3562"/>
                <a:gd name="T38" fmla="*/ 2147483646 w 1966"/>
                <a:gd name="T39" fmla="*/ 2147483646 h 3562"/>
                <a:gd name="T40" fmla="*/ 2147483646 w 1966"/>
                <a:gd name="T41" fmla="*/ 2147483646 h 3562"/>
                <a:gd name="T42" fmla="*/ 2147483646 w 1966"/>
                <a:gd name="T43" fmla="*/ 2147483646 h 3562"/>
                <a:gd name="T44" fmla="*/ 0 w 1966"/>
                <a:gd name="T45" fmla="*/ 2147483646 h 3562"/>
                <a:gd name="T46" fmla="*/ 1025738836 w 1966"/>
                <a:gd name="T47" fmla="*/ 2147483646 h 3562"/>
                <a:gd name="T48" fmla="*/ 2147483646 w 1966"/>
                <a:gd name="T49" fmla="*/ 2147483646 h 3562"/>
                <a:gd name="T50" fmla="*/ 2147483646 w 1966"/>
                <a:gd name="T51" fmla="*/ 2147483646 h 3562"/>
                <a:gd name="T52" fmla="*/ 2147483646 w 1966"/>
                <a:gd name="T53" fmla="*/ 2147483646 h 3562"/>
                <a:gd name="T54" fmla="*/ 2147483646 w 1966"/>
                <a:gd name="T55" fmla="*/ 2147483646 h 3562"/>
                <a:gd name="T56" fmla="*/ 2147483646 w 1966"/>
                <a:gd name="T57" fmla="*/ 2147483646 h 3562"/>
                <a:gd name="T58" fmla="*/ 2147483646 w 1966"/>
                <a:gd name="T59" fmla="*/ 2147483646 h 3562"/>
                <a:gd name="T60" fmla="*/ 2147483646 w 1966"/>
                <a:gd name="T61" fmla="*/ 2147483646 h 3562"/>
                <a:gd name="T62" fmla="*/ 2147483646 w 1966"/>
                <a:gd name="T63" fmla="*/ 2147483646 h 3562"/>
                <a:gd name="T64" fmla="*/ 2147483646 w 1966"/>
                <a:gd name="T65" fmla="*/ 2147483646 h 3562"/>
                <a:gd name="T66" fmla="*/ 2147483646 w 1966"/>
                <a:gd name="T67" fmla="*/ 2147483646 h 3562"/>
                <a:gd name="T68" fmla="*/ 2147483646 w 1966"/>
                <a:gd name="T69" fmla="*/ 2147483646 h 3562"/>
                <a:gd name="T70" fmla="*/ 2147483646 w 1966"/>
                <a:gd name="T71" fmla="*/ 2147483646 h 3562"/>
                <a:gd name="T72" fmla="*/ 2147483646 w 1966"/>
                <a:gd name="T73" fmla="*/ 2147483646 h 3562"/>
                <a:gd name="T74" fmla="*/ 2147483646 w 1966"/>
                <a:gd name="T75" fmla="*/ 2147483646 h 3562"/>
                <a:gd name="T76" fmla="*/ 2147483646 w 1966"/>
                <a:gd name="T77" fmla="*/ 2147483646 h 3562"/>
                <a:gd name="T78" fmla="*/ 2147483646 w 1966"/>
                <a:gd name="T79" fmla="*/ 2147483646 h 3562"/>
                <a:gd name="T80" fmla="*/ 2147483646 w 1966"/>
                <a:gd name="T81" fmla="*/ 2147483646 h 3562"/>
                <a:gd name="T82" fmla="*/ 2147483646 w 1966"/>
                <a:gd name="T83" fmla="*/ 2147483646 h 3562"/>
                <a:gd name="T84" fmla="*/ 2147483646 w 1966"/>
                <a:gd name="T85" fmla="*/ 2147483646 h 3562"/>
                <a:gd name="T86" fmla="*/ 2147483646 w 1966"/>
                <a:gd name="T87" fmla="*/ 2147483646 h 3562"/>
                <a:gd name="T88" fmla="*/ 2147483646 w 1966"/>
                <a:gd name="T89" fmla="*/ 2147483646 h 3562"/>
                <a:gd name="T90" fmla="*/ 2147483646 w 1966"/>
                <a:gd name="T91" fmla="*/ 2147483646 h 3562"/>
                <a:gd name="T92" fmla="*/ 2147483646 w 1966"/>
                <a:gd name="T93" fmla="*/ 2147483646 h 3562"/>
                <a:gd name="T94" fmla="*/ 2147483646 w 1966"/>
                <a:gd name="T95" fmla="*/ 2147483646 h 3562"/>
                <a:gd name="T96" fmla="*/ 2147483646 w 1966"/>
                <a:gd name="T97" fmla="*/ 2147483646 h 3562"/>
                <a:gd name="T98" fmla="*/ 2147483646 w 1966"/>
                <a:gd name="T99" fmla="*/ 2147483646 h 3562"/>
                <a:gd name="T100" fmla="*/ 2147483646 w 1966"/>
                <a:gd name="T101" fmla="*/ 2147483646 h 3562"/>
                <a:gd name="T102" fmla="*/ 2147483646 w 1966"/>
                <a:gd name="T103" fmla="*/ 2147483646 h 3562"/>
                <a:gd name="T104" fmla="*/ 2147483646 w 1966"/>
                <a:gd name="T105" fmla="*/ 2147483646 h 3562"/>
                <a:gd name="T106" fmla="*/ 2147483646 w 1966"/>
                <a:gd name="T107" fmla="*/ 2147483646 h 3562"/>
                <a:gd name="T108" fmla="*/ 2147483646 w 1966"/>
                <a:gd name="T109" fmla="*/ 2147483646 h 35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66" h="3562">
                  <a:moveTo>
                    <a:pt x="1872" y="2081"/>
                  </a:moveTo>
                  <a:lnTo>
                    <a:pt x="1963" y="1516"/>
                  </a:lnTo>
                  <a:lnTo>
                    <a:pt x="1964" y="1504"/>
                  </a:lnTo>
                  <a:lnTo>
                    <a:pt x="1965" y="1491"/>
                  </a:lnTo>
                  <a:lnTo>
                    <a:pt x="1966" y="1478"/>
                  </a:lnTo>
                  <a:lnTo>
                    <a:pt x="1965" y="1465"/>
                  </a:lnTo>
                  <a:lnTo>
                    <a:pt x="1965" y="1453"/>
                  </a:lnTo>
                  <a:lnTo>
                    <a:pt x="1963" y="1440"/>
                  </a:lnTo>
                  <a:lnTo>
                    <a:pt x="1960" y="1428"/>
                  </a:lnTo>
                  <a:lnTo>
                    <a:pt x="1958" y="1416"/>
                  </a:lnTo>
                  <a:lnTo>
                    <a:pt x="1955" y="1404"/>
                  </a:lnTo>
                  <a:lnTo>
                    <a:pt x="1950" y="1393"/>
                  </a:lnTo>
                  <a:lnTo>
                    <a:pt x="1946" y="1381"/>
                  </a:lnTo>
                  <a:lnTo>
                    <a:pt x="1942" y="1369"/>
                  </a:lnTo>
                  <a:lnTo>
                    <a:pt x="1936" y="1358"/>
                  </a:lnTo>
                  <a:lnTo>
                    <a:pt x="1931" y="1349"/>
                  </a:lnTo>
                  <a:lnTo>
                    <a:pt x="1924" y="1338"/>
                  </a:lnTo>
                  <a:lnTo>
                    <a:pt x="1917" y="1328"/>
                  </a:lnTo>
                  <a:lnTo>
                    <a:pt x="1910" y="1318"/>
                  </a:lnTo>
                  <a:lnTo>
                    <a:pt x="1902" y="1309"/>
                  </a:lnTo>
                  <a:lnTo>
                    <a:pt x="1893" y="1300"/>
                  </a:lnTo>
                  <a:lnTo>
                    <a:pt x="1884" y="1291"/>
                  </a:lnTo>
                  <a:lnTo>
                    <a:pt x="1875" y="1283"/>
                  </a:lnTo>
                  <a:lnTo>
                    <a:pt x="1866" y="1276"/>
                  </a:lnTo>
                  <a:lnTo>
                    <a:pt x="1856" y="1268"/>
                  </a:lnTo>
                  <a:lnTo>
                    <a:pt x="1846" y="1261"/>
                  </a:lnTo>
                  <a:lnTo>
                    <a:pt x="1835" y="1255"/>
                  </a:lnTo>
                  <a:lnTo>
                    <a:pt x="1824" y="1249"/>
                  </a:lnTo>
                  <a:lnTo>
                    <a:pt x="1813" y="1244"/>
                  </a:lnTo>
                  <a:lnTo>
                    <a:pt x="1802" y="1239"/>
                  </a:lnTo>
                  <a:lnTo>
                    <a:pt x="1789" y="1235"/>
                  </a:lnTo>
                  <a:lnTo>
                    <a:pt x="1777" y="1232"/>
                  </a:lnTo>
                  <a:lnTo>
                    <a:pt x="1764" y="1228"/>
                  </a:lnTo>
                  <a:lnTo>
                    <a:pt x="1752" y="1226"/>
                  </a:lnTo>
                  <a:lnTo>
                    <a:pt x="1655" y="1211"/>
                  </a:lnTo>
                  <a:lnTo>
                    <a:pt x="1785" y="401"/>
                  </a:lnTo>
                  <a:lnTo>
                    <a:pt x="1786" y="388"/>
                  </a:lnTo>
                  <a:lnTo>
                    <a:pt x="1787" y="376"/>
                  </a:lnTo>
                  <a:lnTo>
                    <a:pt x="1787" y="363"/>
                  </a:lnTo>
                  <a:lnTo>
                    <a:pt x="1787" y="350"/>
                  </a:lnTo>
                  <a:lnTo>
                    <a:pt x="1786" y="337"/>
                  </a:lnTo>
                  <a:lnTo>
                    <a:pt x="1785" y="325"/>
                  </a:lnTo>
                  <a:lnTo>
                    <a:pt x="1783" y="313"/>
                  </a:lnTo>
                  <a:lnTo>
                    <a:pt x="1781" y="301"/>
                  </a:lnTo>
                  <a:lnTo>
                    <a:pt x="1777" y="289"/>
                  </a:lnTo>
                  <a:lnTo>
                    <a:pt x="1773" y="277"/>
                  </a:lnTo>
                  <a:lnTo>
                    <a:pt x="1769" y="266"/>
                  </a:lnTo>
                  <a:lnTo>
                    <a:pt x="1764" y="254"/>
                  </a:lnTo>
                  <a:lnTo>
                    <a:pt x="1759" y="243"/>
                  </a:lnTo>
                  <a:lnTo>
                    <a:pt x="1753" y="232"/>
                  </a:lnTo>
                  <a:lnTo>
                    <a:pt x="1746" y="222"/>
                  </a:lnTo>
                  <a:lnTo>
                    <a:pt x="1740" y="213"/>
                  </a:lnTo>
                  <a:lnTo>
                    <a:pt x="1732" y="203"/>
                  </a:lnTo>
                  <a:lnTo>
                    <a:pt x="1724" y="193"/>
                  </a:lnTo>
                  <a:lnTo>
                    <a:pt x="1716" y="184"/>
                  </a:lnTo>
                  <a:lnTo>
                    <a:pt x="1707" y="175"/>
                  </a:lnTo>
                  <a:lnTo>
                    <a:pt x="1698" y="167"/>
                  </a:lnTo>
                  <a:lnTo>
                    <a:pt x="1688" y="160"/>
                  </a:lnTo>
                  <a:lnTo>
                    <a:pt x="1678" y="152"/>
                  </a:lnTo>
                  <a:lnTo>
                    <a:pt x="1668" y="145"/>
                  </a:lnTo>
                  <a:lnTo>
                    <a:pt x="1657" y="139"/>
                  </a:lnTo>
                  <a:lnTo>
                    <a:pt x="1646" y="133"/>
                  </a:lnTo>
                  <a:lnTo>
                    <a:pt x="1635" y="128"/>
                  </a:lnTo>
                  <a:lnTo>
                    <a:pt x="1624" y="123"/>
                  </a:lnTo>
                  <a:lnTo>
                    <a:pt x="1612" y="119"/>
                  </a:lnTo>
                  <a:lnTo>
                    <a:pt x="1600" y="116"/>
                  </a:lnTo>
                  <a:lnTo>
                    <a:pt x="1587" y="112"/>
                  </a:lnTo>
                  <a:lnTo>
                    <a:pt x="1574" y="110"/>
                  </a:lnTo>
                  <a:lnTo>
                    <a:pt x="901" y="3"/>
                  </a:lnTo>
                  <a:lnTo>
                    <a:pt x="887" y="1"/>
                  </a:lnTo>
                  <a:lnTo>
                    <a:pt x="875" y="0"/>
                  </a:lnTo>
                  <a:lnTo>
                    <a:pt x="862" y="0"/>
                  </a:lnTo>
                  <a:lnTo>
                    <a:pt x="849" y="0"/>
                  </a:lnTo>
                  <a:lnTo>
                    <a:pt x="837" y="1"/>
                  </a:lnTo>
                  <a:lnTo>
                    <a:pt x="825" y="2"/>
                  </a:lnTo>
                  <a:lnTo>
                    <a:pt x="812" y="4"/>
                  </a:lnTo>
                  <a:lnTo>
                    <a:pt x="800" y="6"/>
                  </a:lnTo>
                  <a:lnTo>
                    <a:pt x="788" y="10"/>
                  </a:lnTo>
                  <a:lnTo>
                    <a:pt x="776" y="14"/>
                  </a:lnTo>
                  <a:lnTo>
                    <a:pt x="765" y="18"/>
                  </a:lnTo>
                  <a:lnTo>
                    <a:pt x="754" y="23"/>
                  </a:lnTo>
                  <a:lnTo>
                    <a:pt x="743" y="28"/>
                  </a:lnTo>
                  <a:lnTo>
                    <a:pt x="732" y="35"/>
                  </a:lnTo>
                  <a:lnTo>
                    <a:pt x="722" y="41"/>
                  </a:lnTo>
                  <a:lnTo>
                    <a:pt x="712" y="48"/>
                  </a:lnTo>
                  <a:lnTo>
                    <a:pt x="702" y="55"/>
                  </a:lnTo>
                  <a:lnTo>
                    <a:pt x="692" y="64"/>
                  </a:lnTo>
                  <a:lnTo>
                    <a:pt x="683" y="71"/>
                  </a:lnTo>
                  <a:lnTo>
                    <a:pt x="675" y="80"/>
                  </a:lnTo>
                  <a:lnTo>
                    <a:pt x="667" y="89"/>
                  </a:lnTo>
                  <a:lnTo>
                    <a:pt x="659" y="99"/>
                  </a:lnTo>
                  <a:lnTo>
                    <a:pt x="651" y="109"/>
                  </a:lnTo>
                  <a:lnTo>
                    <a:pt x="645" y="119"/>
                  </a:lnTo>
                  <a:lnTo>
                    <a:pt x="638" y="130"/>
                  </a:lnTo>
                  <a:lnTo>
                    <a:pt x="633" y="141"/>
                  </a:lnTo>
                  <a:lnTo>
                    <a:pt x="627" y="152"/>
                  </a:lnTo>
                  <a:lnTo>
                    <a:pt x="623" y="164"/>
                  </a:lnTo>
                  <a:lnTo>
                    <a:pt x="618" y="176"/>
                  </a:lnTo>
                  <a:lnTo>
                    <a:pt x="615" y="188"/>
                  </a:lnTo>
                  <a:lnTo>
                    <a:pt x="612" y="200"/>
                  </a:lnTo>
                  <a:lnTo>
                    <a:pt x="610" y="214"/>
                  </a:lnTo>
                  <a:lnTo>
                    <a:pt x="479" y="1026"/>
                  </a:lnTo>
                  <a:lnTo>
                    <a:pt x="383" y="1011"/>
                  </a:lnTo>
                  <a:lnTo>
                    <a:pt x="370" y="1010"/>
                  </a:lnTo>
                  <a:lnTo>
                    <a:pt x="358" y="1009"/>
                  </a:lnTo>
                  <a:lnTo>
                    <a:pt x="345" y="1008"/>
                  </a:lnTo>
                  <a:lnTo>
                    <a:pt x="333" y="1009"/>
                  </a:lnTo>
                  <a:lnTo>
                    <a:pt x="319" y="1009"/>
                  </a:lnTo>
                  <a:lnTo>
                    <a:pt x="307" y="1011"/>
                  </a:lnTo>
                  <a:lnTo>
                    <a:pt x="295" y="1013"/>
                  </a:lnTo>
                  <a:lnTo>
                    <a:pt x="283" y="1015"/>
                  </a:lnTo>
                  <a:lnTo>
                    <a:pt x="271" y="1019"/>
                  </a:lnTo>
                  <a:lnTo>
                    <a:pt x="259" y="1022"/>
                  </a:lnTo>
                  <a:lnTo>
                    <a:pt x="248" y="1026"/>
                  </a:lnTo>
                  <a:lnTo>
                    <a:pt x="237" y="1032"/>
                  </a:lnTo>
                  <a:lnTo>
                    <a:pt x="226" y="1038"/>
                  </a:lnTo>
                  <a:lnTo>
                    <a:pt x="215" y="1043"/>
                  </a:lnTo>
                  <a:lnTo>
                    <a:pt x="205" y="1050"/>
                  </a:lnTo>
                  <a:lnTo>
                    <a:pt x="195" y="1056"/>
                  </a:lnTo>
                  <a:lnTo>
                    <a:pt x="185" y="1064"/>
                  </a:lnTo>
                  <a:lnTo>
                    <a:pt x="175" y="1072"/>
                  </a:lnTo>
                  <a:lnTo>
                    <a:pt x="166" y="1081"/>
                  </a:lnTo>
                  <a:lnTo>
                    <a:pt x="157" y="1089"/>
                  </a:lnTo>
                  <a:lnTo>
                    <a:pt x="150" y="1098"/>
                  </a:lnTo>
                  <a:lnTo>
                    <a:pt x="142" y="1108"/>
                  </a:lnTo>
                  <a:lnTo>
                    <a:pt x="134" y="1118"/>
                  </a:lnTo>
                  <a:lnTo>
                    <a:pt x="128" y="1128"/>
                  </a:lnTo>
                  <a:lnTo>
                    <a:pt x="121" y="1139"/>
                  </a:lnTo>
                  <a:lnTo>
                    <a:pt x="115" y="1150"/>
                  </a:lnTo>
                  <a:lnTo>
                    <a:pt x="110" y="1161"/>
                  </a:lnTo>
                  <a:lnTo>
                    <a:pt x="106" y="1172"/>
                  </a:lnTo>
                  <a:lnTo>
                    <a:pt x="101" y="1184"/>
                  </a:lnTo>
                  <a:lnTo>
                    <a:pt x="98" y="1196"/>
                  </a:lnTo>
                  <a:lnTo>
                    <a:pt x="95" y="1210"/>
                  </a:lnTo>
                  <a:lnTo>
                    <a:pt x="92" y="1222"/>
                  </a:lnTo>
                  <a:lnTo>
                    <a:pt x="3" y="1782"/>
                  </a:lnTo>
                  <a:lnTo>
                    <a:pt x="1" y="1795"/>
                  </a:lnTo>
                  <a:lnTo>
                    <a:pt x="0" y="1808"/>
                  </a:lnTo>
                  <a:lnTo>
                    <a:pt x="0" y="1821"/>
                  </a:lnTo>
                  <a:lnTo>
                    <a:pt x="0" y="1834"/>
                  </a:lnTo>
                  <a:lnTo>
                    <a:pt x="1" y="1846"/>
                  </a:lnTo>
                  <a:lnTo>
                    <a:pt x="2" y="1858"/>
                  </a:lnTo>
                  <a:lnTo>
                    <a:pt x="4" y="1870"/>
                  </a:lnTo>
                  <a:lnTo>
                    <a:pt x="7" y="1882"/>
                  </a:lnTo>
                  <a:lnTo>
                    <a:pt x="11" y="1894"/>
                  </a:lnTo>
                  <a:lnTo>
                    <a:pt x="14" y="1907"/>
                  </a:lnTo>
                  <a:lnTo>
                    <a:pt x="18" y="1918"/>
                  </a:lnTo>
                  <a:lnTo>
                    <a:pt x="24" y="1929"/>
                  </a:lnTo>
                  <a:lnTo>
                    <a:pt x="29" y="1940"/>
                  </a:lnTo>
                  <a:lnTo>
                    <a:pt x="35" y="1951"/>
                  </a:lnTo>
                  <a:lnTo>
                    <a:pt x="42" y="1961"/>
                  </a:lnTo>
                  <a:lnTo>
                    <a:pt x="48" y="1972"/>
                  </a:lnTo>
                  <a:lnTo>
                    <a:pt x="56" y="1980"/>
                  </a:lnTo>
                  <a:lnTo>
                    <a:pt x="64" y="1990"/>
                  </a:lnTo>
                  <a:lnTo>
                    <a:pt x="71" y="1999"/>
                  </a:lnTo>
                  <a:lnTo>
                    <a:pt x="80" y="2008"/>
                  </a:lnTo>
                  <a:lnTo>
                    <a:pt x="90" y="2016"/>
                  </a:lnTo>
                  <a:lnTo>
                    <a:pt x="99" y="2023"/>
                  </a:lnTo>
                  <a:lnTo>
                    <a:pt x="109" y="2031"/>
                  </a:lnTo>
                  <a:lnTo>
                    <a:pt x="120" y="2038"/>
                  </a:lnTo>
                  <a:lnTo>
                    <a:pt x="130" y="2044"/>
                  </a:lnTo>
                  <a:lnTo>
                    <a:pt x="141" y="2050"/>
                  </a:lnTo>
                  <a:lnTo>
                    <a:pt x="153" y="2055"/>
                  </a:lnTo>
                  <a:lnTo>
                    <a:pt x="164" y="2060"/>
                  </a:lnTo>
                  <a:lnTo>
                    <a:pt x="176" y="2064"/>
                  </a:lnTo>
                  <a:lnTo>
                    <a:pt x="188" y="2068"/>
                  </a:lnTo>
                  <a:lnTo>
                    <a:pt x="201" y="2071"/>
                  </a:lnTo>
                  <a:lnTo>
                    <a:pt x="214" y="2073"/>
                  </a:lnTo>
                  <a:lnTo>
                    <a:pt x="1581" y="2291"/>
                  </a:lnTo>
                  <a:lnTo>
                    <a:pt x="1594" y="2294"/>
                  </a:lnTo>
                  <a:lnTo>
                    <a:pt x="1608" y="2295"/>
                  </a:lnTo>
                  <a:lnTo>
                    <a:pt x="1621" y="2295"/>
                  </a:lnTo>
                  <a:lnTo>
                    <a:pt x="1634" y="2295"/>
                  </a:lnTo>
                  <a:lnTo>
                    <a:pt x="1646" y="2294"/>
                  </a:lnTo>
                  <a:lnTo>
                    <a:pt x="1659" y="2293"/>
                  </a:lnTo>
                  <a:lnTo>
                    <a:pt x="1671" y="2290"/>
                  </a:lnTo>
                  <a:lnTo>
                    <a:pt x="1684" y="2288"/>
                  </a:lnTo>
                  <a:lnTo>
                    <a:pt x="1696" y="2285"/>
                  </a:lnTo>
                  <a:lnTo>
                    <a:pt x="1707" y="2280"/>
                  </a:lnTo>
                  <a:lnTo>
                    <a:pt x="1719" y="2276"/>
                  </a:lnTo>
                  <a:lnTo>
                    <a:pt x="1730" y="2272"/>
                  </a:lnTo>
                  <a:lnTo>
                    <a:pt x="1741" y="2266"/>
                  </a:lnTo>
                  <a:lnTo>
                    <a:pt x="1752" y="2261"/>
                  </a:lnTo>
                  <a:lnTo>
                    <a:pt x="1762" y="2254"/>
                  </a:lnTo>
                  <a:lnTo>
                    <a:pt x="1772" y="2246"/>
                  </a:lnTo>
                  <a:lnTo>
                    <a:pt x="1782" y="2240"/>
                  </a:lnTo>
                  <a:lnTo>
                    <a:pt x="1791" y="2232"/>
                  </a:lnTo>
                  <a:lnTo>
                    <a:pt x="1799" y="2223"/>
                  </a:lnTo>
                  <a:lnTo>
                    <a:pt x="1808" y="2214"/>
                  </a:lnTo>
                  <a:lnTo>
                    <a:pt x="1816" y="2205"/>
                  </a:lnTo>
                  <a:lnTo>
                    <a:pt x="1824" y="2196"/>
                  </a:lnTo>
                  <a:lnTo>
                    <a:pt x="1830" y="2186"/>
                  </a:lnTo>
                  <a:lnTo>
                    <a:pt x="1837" y="2176"/>
                  </a:lnTo>
                  <a:lnTo>
                    <a:pt x="1844" y="2165"/>
                  </a:lnTo>
                  <a:lnTo>
                    <a:pt x="1849" y="2154"/>
                  </a:lnTo>
                  <a:lnTo>
                    <a:pt x="1855" y="2143"/>
                  </a:lnTo>
                  <a:lnTo>
                    <a:pt x="1859" y="2130"/>
                  </a:lnTo>
                  <a:lnTo>
                    <a:pt x="1863" y="2118"/>
                  </a:lnTo>
                  <a:lnTo>
                    <a:pt x="1867" y="2106"/>
                  </a:lnTo>
                  <a:lnTo>
                    <a:pt x="1870" y="2094"/>
                  </a:lnTo>
                  <a:lnTo>
                    <a:pt x="1872" y="2081"/>
                  </a:lnTo>
                  <a:close/>
                  <a:moveTo>
                    <a:pt x="192" y="2880"/>
                  </a:moveTo>
                  <a:lnTo>
                    <a:pt x="197" y="2851"/>
                  </a:lnTo>
                  <a:lnTo>
                    <a:pt x="205" y="2822"/>
                  </a:lnTo>
                  <a:lnTo>
                    <a:pt x="213" y="2793"/>
                  </a:lnTo>
                  <a:lnTo>
                    <a:pt x="222" y="2765"/>
                  </a:lnTo>
                  <a:lnTo>
                    <a:pt x="233" y="2738"/>
                  </a:lnTo>
                  <a:lnTo>
                    <a:pt x="246" y="2712"/>
                  </a:lnTo>
                  <a:lnTo>
                    <a:pt x="259" y="2686"/>
                  </a:lnTo>
                  <a:lnTo>
                    <a:pt x="274" y="2661"/>
                  </a:lnTo>
                  <a:lnTo>
                    <a:pt x="290" y="2638"/>
                  </a:lnTo>
                  <a:lnTo>
                    <a:pt x="306" y="2615"/>
                  </a:lnTo>
                  <a:lnTo>
                    <a:pt x="324" y="2593"/>
                  </a:lnTo>
                  <a:lnTo>
                    <a:pt x="344" y="2572"/>
                  </a:lnTo>
                  <a:lnTo>
                    <a:pt x="364" y="2551"/>
                  </a:lnTo>
                  <a:lnTo>
                    <a:pt x="383" y="2532"/>
                  </a:lnTo>
                  <a:lnTo>
                    <a:pt x="405" y="2513"/>
                  </a:lnTo>
                  <a:lnTo>
                    <a:pt x="428" y="2497"/>
                  </a:lnTo>
                  <a:lnTo>
                    <a:pt x="451" y="2480"/>
                  </a:lnTo>
                  <a:lnTo>
                    <a:pt x="475" y="2466"/>
                  </a:lnTo>
                  <a:lnTo>
                    <a:pt x="500" y="2451"/>
                  </a:lnTo>
                  <a:lnTo>
                    <a:pt x="526" y="2439"/>
                  </a:lnTo>
                  <a:lnTo>
                    <a:pt x="551" y="2428"/>
                  </a:lnTo>
                  <a:lnTo>
                    <a:pt x="578" y="2418"/>
                  </a:lnTo>
                  <a:lnTo>
                    <a:pt x="605" y="2409"/>
                  </a:lnTo>
                  <a:lnTo>
                    <a:pt x="633" y="2402"/>
                  </a:lnTo>
                  <a:lnTo>
                    <a:pt x="660" y="2395"/>
                  </a:lnTo>
                  <a:lnTo>
                    <a:pt x="689" y="2391"/>
                  </a:lnTo>
                  <a:lnTo>
                    <a:pt x="718" y="2387"/>
                  </a:lnTo>
                  <a:lnTo>
                    <a:pt x="747" y="2385"/>
                  </a:lnTo>
                  <a:lnTo>
                    <a:pt x="776" y="2384"/>
                  </a:lnTo>
                  <a:lnTo>
                    <a:pt x="806" y="2385"/>
                  </a:lnTo>
                  <a:lnTo>
                    <a:pt x="836" y="2387"/>
                  </a:lnTo>
                  <a:lnTo>
                    <a:pt x="866" y="2392"/>
                  </a:lnTo>
                  <a:lnTo>
                    <a:pt x="896" y="2397"/>
                  </a:lnTo>
                  <a:lnTo>
                    <a:pt x="925" y="2404"/>
                  </a:lnTo>
                  <a:lnTo>
                    <a:pt x="954" y="2413"/>
                  </a:lnTo>
                  <a:lnTo>
                    <a:pt x="981" y="2423"/>
                  </a:lnTo>
                  <a:lnTo>
                    <a:pt x="1009" y="2434"/>
                  </a:lnTo>
                  <a:lnTo>
                    <a:pt x="1035" y="2446"/>
                  </a:lnTo>
                  <a:lnTo>
                    <a:pt x="1061" y="2459"/>
                  </a:lnTo>
                  <a:lnTo>
                    <a:pt x="1085" y="2473"/>
                  </a:lnTo>
                  <a:lnTo>
                    <a:pt x="1109" y="2490"/>
                  </a:lnTo>
                  <a:lnTo>
                    <a:pt x="1132" y="2507"/>
                  </a:lnTo>
                  <a:lnTo>
                    <a:pt x="1154" y="2524"/>
                  </a:lnTo>
                  <a:lnTo>
                    <a:pt x="1175" y="2543"/>
                  </a:lnTo>
                  <a:lnTo>
                    <a:pt x="1195" y="2563"/>
                  </a:lnTo>
                  <a:lnTo>
                    <a:pt x="1215" y="2584"/>
                  </a:lnTo>
                  <a:lnTo>
                    <a:pt x="1233" y="2606"/>
                  </a:lnTo>
                  <a:lnTo>
                    <a:pt x="1250" y="2628"/>
                  </a:lnTo>
                  <a:lnTo>
                    <a:pt x="1266" y="2651"/>
                  </a:lnTo>
                  <a:lnTo>
                    <a:pt x="1281" y="2675"/>
                  </a:lnTo>
                  <a:lnTo>
                    <a:pt x="1294" y="2700"/>
                  </a:lnTo>
                  <a:lnTo>
                    <a:pt x="1308" y="2725"/>
                  </a:lnTo>
                  <a:lnTo>
                    <a:pt x="1319" y="2751"/>
                  </a:lnTo>
                  <a:lnTo>
                    <a:pt x="1329" y="2778"/>
                  </a:lnTo>
                  <a:lnTo>
                    <a:pt x="1337" y="2805"/>
                  </a:lnTo>
                  <a:lnTo>
                    <a:pt x="1345" y="2833"/>
                  </a:lnTo>
                  <a:lnTo>
                    <a:pt x="1351" y="2861"/>
                  </a:lnTo>
                  <a:lnTo>
                    <a:pt x="1356" y="2889"/>
                  </a:lnTo>
                  <a:lnTo>
                    <a:pt x="1359" y="2918"/>
                  </a:lnTo>
                  <a:lnTo>
                    <a:pt x="1362" y="2948"/>
                  </a:lnTo>
                  <a:lnTo>
                    <a:pt x="1362" y="2976"/>
                  </a:lnTo>
                  <a:lnTo>
                    <a:pt x="1360" y="3006"/>
                  </a:lnTo>
                  <a:lnTo>
                    <a:pt x="1358" y="3036"/>
                  </a:lnTo>
                  <a:lnTo>
                    <a:pt x="1355" y="3066"/>
                  </a:lnTo>
                  <a:lnTo>
                    <a:pt x="1349" y="3097"/>
                  </a:lnTo>
                  <a:lnTo>
                    <a:pt x="1342" y="3125"/>
                  </a:lnTo>
                  <a:lnTo>
                    <a:pt x="1334" y="3154"/>
                  </a:lnTo>
                  <a:lnTo>
                    <a:pt x="1324" y="3182"/>
                  </a:lnTo>
                  <a:lnTo>
                    <a:pt x="1313" y="3209"/>
                  </a:lnTo>
                  <a:lnTo>
                    <a:pt x="1301" y="3234"/>
                  </a:lnTo>
                  <a:lnTo>
                    <a:pt x="1288" y="3261"/>
                  </a:lnTo>
                  <a:lnTo>
                    <a:pt x="1272" y="3285"/>
                  </a:lnTo>
                  <a:lnTo>
                    <a:pt x="1257" y="3309"/>
                  </a:lnTo>
                  <a:lnTo>
                    <a:pt x="1240" y="3333"/>
                  </a:lnTo>
                  <a:lnTo>
                    <a:pt x="1223" y="3355"/>
                  </a:lnTo>
                  <a:lnTo>
                    <a:pt x="1203" y="3376"/>
                  </a:lnTo>
                  <a:lnTo>
                    <a:pt x="1183" y="3395"/>
                  </a:lnTo>
                  <a:lnTo>
                    <a:pt x="1163" y="3414"/>
                  </a:lnTo>
                  <a:lnTo>
                    <a:pt x="1141" y="3433"/>
                  </a:lnTo>
                  <a:lnTo>
                    <a:pt x="1119" y="3450"/>
                  </a:lnTo>
                  <a:lnTo>
                    <a:pt x="1095" y="3466"/>
                  </a:lnTo>
                  <a:lnTo>
                    <a:pt x="1072" y="3481"/>
                  </a:lnTo>
                  <a:lnTo>
                    <a:pt x="1046" y="3495"/>
                  </a:lnTo>
                  <a:lnTo>
                    <a:pt x="1021" y="3507"/>
                  </a:lnTo>
                  <a:lnTo>
                    <a:pt x="995" y="3519"/>
                  </a:lnTo>
                  <a:lnTo>
                    <a:pt x="969" y="3529"/>
                  </a:lnTo>
                  <a:lnTo>
                    <a:pt x="941" y="3538"/>
                  </a:lnTo>
                  <a:lnTo>
                    <a:pt x="914" y="3545"/>
                  </a:lnTo>
                  <a:lnTo>
                    <a:pt x="885" y="3551"/>
                  </a:lnTo>
                  <a:lnTo>
                    <a:pt x="858" y="3556"/>
                  </a:lnTo>
                  <a:lnTo>
                    <a:pt x="828" y="3560"/>
                  </a:lnTo>
                  <a:lnTo>
                    <a:pt x="799" y="3562"/>
                  </a:lnTo>
                  <a:lnTo>
                    <a:pt x="769" y="3562"/>
                  </a:lnTo>
                  <a:lnTo>
                    <a:pt x="740" y="3561"/>
                  </a:lnTo>
                  <a:lnTo>
                    <a:pt x="710" y="3559"/>
                  </a:lnTo>
                  <a:lnTo>
                    <a:pt x="680" y="3554"/>
                  </a:lnTo>
                  <a:lnTo>
                    <a:pt x="650" y="3549"/>
                  </a:lnTo>
                  <a:lnTo>
                    <a:pt x="622" y="3542"/>
                  </a:lnTo>
                  <a:lnTo>
                    <a:pt x="593" y="3533"/>
                  </a:lnTo>
                  <a:lnTo>
                    <a:pt x="565" y="3525"/>
                  </a:lnTo>
                  <a:lnTo>
                    <a:pt x="538" y="3513"/>
                  </a:lnTo>
                  <a:lnTo>
                    <a:pt x="511" y="3500"/>
                  </a:lnTo>
                  <a:lnTo>
                    <a:pt x="486" y="3487"/>
                  </a:lnTo>
                  <a:lnTo>
                    <a:pt x="462" y="3473"/>
                  </a:lnTo>
                  <a:lnTo>
                    <a:pt x="437" y="3457"/>
                  </a:lnTo>
                  <a:lnTo>
                    <a:pt x="414" y="3440"/>
                  </a:lnTo>
                  <a:lnTo>
                    <a:pt x="392" y="3422"/>
                  </a:lnTo>
                  <a:lnTo>
                    <a:pt x="371" y="3403"/>
                  </a:lnTo>
                  <a:lnTo>
                    <a:pt x="351" y="3383"/>
                  </a:lnTo>
                  <a:lnTo>
                    <a:pt x="332" y="3362"/>
                  </a:lnTo>
                  <a:lnTo>
                    <a:pt x="314" y="3341"/>
                  </a:lnTo>
                  <a:lnTo>
                    <a:pt x="296" y="3318"/>
                  </a:lnTo>
                  <a:lnTo>
                    <a:pt x="281" y="3295"/>
                  </a:lnTo>
                  <a:lnTo>
                    <a:pt x="265" y="3271"/>
                  </a:lnTo>
                  <a:lnTo>
                    <a:pt x="252" y="3247"/>
                  </a:lnTo>
                  <a:lnTo>
                    <a:pt x="239" y="3221"/>
                  </a:lnTo>
                  <a:lnTo>
                    <a:pt x="228" y="3196"/>
                  </a:lnTo>
                  <a:lnTo>
                    <a:pt x="218" y="3168"/>
                  </a:lnTo>
                  <a:lnTo>
                    <a:pt x="209" y="3142"/>
                  </a:lnTo>
                  <a:lnTo>
                    <a:pt x="201" y="3114"/>
                  </a:lnTo>
                  <a:lnTo>
                    <a:pt x="195" y="3086"/>
                  </a:lnTo>
                  <a:lnTo>
                    <a:pt x="190" y="3058"/>
                  </a:lnTo>
                  <a:lnTo>
                    <a:pt x="187" y="3028"/>
                  </a:lnTo>
                  <a:lnTo>
                    <a:pt x="185" y="3000"/>
                  </a:lnTo>
                  <a:lnTo>
                    <a:pt x="185" y="2970"/>
                  </a:lnTo>
                  <a:lnTo>
                    <a:pt x="186" y="2940"/>
                  </a:lnTo>
                  <a:lnTo>
                    <a:pt x="188" y="2910"/>
                  </a:lnTo>
                  <a:lnTo>
                    <a:pt x="192" y="288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9" name="Freeform 7"/>
            <p:cNvSpPr>
              <a:spLocks noEditPoints="1"/>
            </p:cNvSpPr>
            <p:nvPr/>
          </p:nvSpPr>
          <p:spPr bwMode="auto">
            <a:xfrm>
              <a:off x="4974327" y="1642943"/>
              <a:ext cx="286230" cy="361415"/>
            </a:xfrm>
            <a:custGeom>
              <a:avLst/>
              <a:gdLst>
                <a:gd name="T0" fmla="*/ 2147483646 w 2603"/>
                <a:gd name="T1" fmla="*/ 2147483646 h 3290"/>
                <a:gd name="T2" fmla="*/ 2147483646 w 2603"/>
                <a:gd name="T3" fmla="*/ 2147483646 h 3290"/>
                <a:gd name="T4" fmla="*/ 2147483646 w 2603"/>
                <a:gd name="T5" fmla="*/ 2147483646 h 3290"/>
                <a:gd name="T6" fmla="*/ 2147483646 w 2603"/>
                <a:gd name="T7" fmla="*/ 2147483646 h 3290"/>
                <a:gd name="T8" fmla="*/ 2147483646 w 2603"/>
                <a:gd name="T9" fmla="*/ 2147483646 h 3290"/>
                <a:gd name="T10" fmla="*/ 2147483646 w 2603"/>
                <a:gd name="T11" fmla="*/ 2147483646 h 3290"/>
                <a:gd name="T12" fmla="*/ 2147483646 w 2603"/>
                <a:gd name="T13" fmla="*/ 2147483646 h 3290"/>
                <a:gd name="T14" fmla="*/ 2147483646 w 2603"/>
                <a:gd name="T15" fmla="*/ 2147483646 h 3290"/>
                <a:gd name="T16" fmla="*/ 2147483646 w 2603"/>
                <a:gd name="T17" fmla="*/ 2147483646 h 3290"/>
                <a:gd name="T18" fmla="*/ 2147483646 w 2603"/>
                <a:gd name="T19" fmla="*/ 2147483646 h 3290"/>
                <a:gd name="T20" fmla="*/ 2147483646 w 2603"/>
                <a:gd name="T21" fmla="*/ 2147483646 h 3290"/>
                <a:gd name="T22" fmla="*/ 2147483646 w 2603"/>
                <a:gd name="T23" fmla="*/ 2147483646 h 3290"/>
                <a:gd name="T24" fmla="*/ 2147483646 w 2603"/>
                <a:gd name="T25" fmla="*/ 145824801 h 3290"/>
                <a:gd name="T26" fmla="*/ 2147483646 w 2603"/>
                <a:gd name="T27" fmla="*/ 291649492 h 3290"/>
                <a:gd name="T28" fmla="*/ 2147483646 w 2603"/>
                <a:gd name="T29" fmla="*/ 2147483646 h 3290"/>
                <a:gd name="T30" fmla="*/ 2147483646 w 2603"/>
                <a:gd name="T31" fmla="*/ 2147483646 h 3290"/>
                <a:gd name="T32" fmla="*/ 2147483646 w 2603"/>
                <a:gd name="T33" fmla="*/ 2147483646 h 3290"/>
                <a:gd name="T34" fmla="*/ 2147483646 w 2603"/>
                <a:gd name="T35" fmla="*/ 2147483646 h 3290"/>
                <a:gd name="T36" fmla="*/ 2147483646 w 2603"/>
                <a:gd name="T37" fmla="*/ 2147483646 h 3290"/>
                <a:gd name="T38" fmla="*/ 2147483646 w 2603"/>
                <a:gd name="T39" fmla="*/ 2147483646 h 3290"/>
                <a:gd name="T40" fmla="*/ 2147483646 w 2603"/>
                <a:gd name="T41" fmla="*/ 2147483646 h 3290"/>
                <a:gd name="T42" fmla="*/ 2147483646 w 2603"/>
                <a:gd name="T43" fmla="*/ 2147483646 h 3290"/>
                <a:gd name="T44" fmla="*/ 2147483646 w 2603"/>
                <a:gd name="T45" fmla="*/ 2147483646 h 3290"/>
                <a:gd name="T46" fmla="*/ 2147483646 w 2603"/>
                <a:gd name="T47" fmla="*/ 2147483646 h 3290"/>
                <a:gd name="T48" fmla="*/ 2147483646 w 2603"/>
                <a:gd name="T49" fmla="*/ 2147483646 h 3290"/>
                <a:gd name="T50" fmla="*/ 2147483646 w 2603"/>
                <a:gd name="T51" fmla="*/ 2147483646 h 3290"/>
                <a:gd name="T52" fmla="*/ 2147483646 w 2603"/>
                <a:gd name="T53" fmla="*/ 2147483646 h 3290"/>
                <a:gd name="T54" fmla="*/ 2147483646 w 2603"/>
                <a:gd name="T55" fmla="*/ 2147483646 h 3290"/>
                <a:gd name="T56" fmla="*/ 2147483646 w 2603"/>
                <a:gd name="T57" fmla="*/ 2147483646 h 3290"/>
                <a:gd name="T58" fmla="*/ 2147483646 w 2603"/>
                <a:gd name="T59" fmla="*/ 2147483646 h 3290"/>
                <a:gd name="T60" fmla="*/ 2147483646 w 2603"/>
                <a:gd name="T61" fmla="*/ 2147483646 h 3290"/>
                <a:gd name="T62" fmla="*/ 2147483646 w 2603"/>
                <a:gd name="T63" fmla="*/ 2147483646 h 3290"/>
                <a:gd name="T64" fmla="*/ 2147483646 w 2603"/>
                <a:gd name="T65" fmla="*/ 2147483646 h 3290"/>
                <a:gd name="T66" fmla="*/ 2147483646 w 2603"/>
                <a:gd name="T67" fmla="*/ 2147483646 h 3290"/>
                <a:gd name="T68" fmla="*/ 2147483646 w 2603"/>
                <a:gd name="T69" fmla="*/ 2147483646 h 3290"/>
                <a:gd name="T70" fmla="*/ 2147483646 w 2603"/>
                <a:gd name="T71" fmla="*/ 2147483646 h 3290"/>
                <a:gd name="T72" fmla="*/ 2147483646 w 2603"/>
                <a:gd name="T73" fmla="*/ 2147483646 h 3290"/>
                <a:gd name="T74" fmla="*/ 2147483646 w 2603"/>
                <a:gd name="T75" fmla="*/ 2147483646 h 3290"/>
                <a:gd name="T76" fmla="*/ 2147483646 w 2603"/>
                <a:gd name="T77" fmla="*/ 2147483646 h 3290"/>
                <a:gd name="T78" fmla="*/ 2147483646 w 2603"/>
                <a:gd name="T79" fmla="*/ 2147483646 h 3290"/>
                <a:gd name="T80" fmla="*/ 2147483646 w 2603"/>
                <a:gd name="T81" fmla="*/ 2147483646 h 3290"/>
                <a:gd name="T82" fmla="*/ 2147483646 w 2603"/>
                <a:gd name="T83" fmla="*/ 2147483646 h 3290"/>
                <a:gd name="T84" fmla="*/ 2147483646 w 2603"/>
                <a:gd name="T85" fmla="*/ 2147483646 h 3290"/>
                <a:gd name="T86" fmla="*/ 2147483646 w 2603"/>
                <a:gd name="T87" fmla="*/ 2147483646 h 3290"/>
                <a:gd name="T88" fmla="*/ 2147483646 w 2603"/>
                <a:gd name="T89" fmla="*/ 2147483646 h 3290"/>
                <a:gd name="T90" fmla="*/ 2147483646 w 2603"/>
                <a:gd name="T91" fmla="*/ 2147483646 h 3290"/>
                <a:gd name="T92" fmla="*/ 2147483646 w 2603"/>
                <a:gd name="T93" fmla="*/ 2147483646 h 3290"/>
                <a:gd name="T94" fmla="*/ 2147483646 w 2603"/>
                <a:gd name="T95" fmla="*/ 2147483646 h 3290"/>
                <a:gd name="T96" fmla="*/ 2147483646 w 2603"/>
                <a:gd name="T97" fmla="*/ 2147483646 h 3290"/>
                <a:gd name="T98" fmla="*/ 2147483646 w 2603"/>
                <a:gd name="T99" fmla="*/ 2147483646 h 3290"/>
                <a:gd name="T100" fmla="*/ 2147483646 w 2603"/>
                <a:gd name="T101" fmla="*/ 2147483646 h 3290"/>
                <a:gd name="T102" fmla="*/ 2147483646 w 2603"/>
                <a:gd name="T103" fmla="*/ 2147483646 h 3290"/>
                <a:gd name="T104" fmla="*/ 0 w 2603"/>
                <a:gd name="T105" fmla="*/ 2147483646 h 3290"/>
                <a:gd name="T106" fmla="*/ 2147483646 w 2603"/>
                <a:gd name="T107" fmla="*/ 2147483646 h 3290"/>
                <a:gd name="T108" fmla="*/ 2147483646 w 2603"/>
                <a:gd name="T109" fmla="*/ 2147483646 h 329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03" h="3290">
                  <a:moveTo>
                    <a:pt x="1957" y="2335"/>
                  </a:moveTo>
                  <a:lnTo>
                    <a:pt x="2269" y="1856"/>
                  </a:lnTo>
                  <a:lnTo>
                    <a:pt x="2276" y="1845"/>
                  </a:lnTo>
                  <a:lnTo>
                    <a:pt x="2282" y="1834"/>
                  </a:lnTo>
                  <a:lnTo>
                    <a:pt x="2287" y="1822"/>
                  </a:lnTo>
                  <a:lnTo>
                    <a:pt x="2293" y="1811"/>
                  </a:lnTo>
                  <a:lnTo>
                    <a:pt x="2297" y="1799"/>
                  </a:lnTo>
                  <a:lnTo>
                    <a:pt x="2301" y="1787"/>
                  </a:lnTo>
                  <a:lnTo>
                    <a:pt x="2304" y="1775"/>
                  </a:lnTo>
                  <a:lnTo>
                    <a:pt x="2306" y="1762"/>
                  </a:lnTo>
                  <a:lnTo>
                    <a:pt x="2308" y="1750"/>
                  </a:lnTo>
                  <a:lnTo>
                    <a:pt x="2309" y="1738"/>
                  </a:lnTo>
                  <a:lnTo>
                    <a:pt x="2309" y="1726"/>
                  </a:lnTo>
                  <a:lnTo>
                    <a:pt x="2311" y="1714"/>
                  </a:lnTo>
                  <a:lnTo>
                    <a:pt x="2309" y="1702"/>
                  </a:lnTo>
                  <a:lnTo>
                    <a:pt x="2308" y="1690"/>
                  </a:lnTo>
                  <a:lnTo>
                    <a:pt x="2307" y="1677"/>
                  </a:lnTo>
                  <a:lnTo>
                    <a:pt x="2305" y="1665"/>
                  </a:lnTo>
                  <a:lnTo>
                    <a:pt x="2302" y="1653"/>
                  </a:lnTo>
                  <a:lnTo>
                    <a:pt x="2298" y="1641"/>
                  </a:lnTo>
                  <a:lnTo>
                    <a:pt x="2294" y="1630"/>
                  </a:lnTo>
                  <a:lnTo>
                    <a:pt x="2290" y="1619"/>
                  </a:lnTo>
                  <a:lnTo>
                    <a:pt x="2285" y="1608"/>
                  </a:lnTo>
                  <a:lnTo>
                    <a:pt x="2280" y="1597"/>
                  </a:lnTo>
                  <a:lnTo>
                    <a:pt x="2273" y="1586"/>
                  </a:lnTo>
                  <a:lnTo>
                    <a:pt x="2266" y="1575"/>
                  </a:lnTo>
                  <a:lnTo>
                    <a:pt x="2260" y="1565"/>
                  </a:lnTo>
                  <a:lnTo>
                    <a:pt x="2252" y="1555"/>
                  </a:lnTo>
                  <a:lnTo>
                    <a:pt x="2244" y="1546"/>
                  </a:lnTo>
                  <a:lnTo>
                    <a:pt x="2236" y="1537"/>
                  </a:lnTo>
                  <a:lnTo>
                    <a:pt x="2226" y="1529"/>
                  </a:lnTo>
                  <a:lnTo>
                    <a:pt x="2216" y="1520"/>
                  </a:lnTo>
                  <a:lnTo>
                    <a:pt x="2206" y="1512"/>
                  </a:lnTo>
                  <a:lnTo>
                    <a:pt x="2196" y="1504"/>
                  </a:lnTo>
                  <a:lnTo>
                    <a:pt x="2113" y="1451"/>
                  </a:lnTo>
                  <a:lnTo>
                    <a:pt x="2562" y="765"/>
                  </a:lnTo>
                  <a:lnTo>
                    <a:pt x="2569" y="754"/>
                  </a:lnTo>
                  <a:lnTo>
                    <a:pt x="2575" y="743"/>
                  </a:lnTo>
                  <a:lnTo>
                    <a:pt x="2581" y="731"/>
                  </a:lnTo>
                  <a:lnTo>
                    <a:pt x="2585" y="720"/>
                  </a:lnTo>
                  <a:lnTo>
                    <a:pt x="2590" y="708"/>
                  </a:lnTo>
                  <a:lnTo>
                    <a:pt x="2594" y="696"/>
                  </a:lnTo>
                  <a:lnTo>
                    <a:pt x="2596" y="684"/>
                  </a:lnTo>
                  <a:lnTo>
                    <a:pt x="2599" y="672"/>
                  </a:lnTo>
                  <a:lnTo>
                    <a:pt x="2601" y="659"/>
                  </a:lnTo>
                  <a:lnTo>
                    <a:pt x="2602" y="647"/>
                  </a:lnTo>
                  <a:lnTo>
                    <a:pt x="2603" y="635"/>
                  </a:lnTo>
                  <a:lnTo>
                    <a:pt x="2603" y="623"/>
                  </a:lnTo>
                  <a:lnTo>
                    <a:pt x="2603" y="611"/>
                  </a:lnTo>
                  <a:lnTo>
                    <a:pt x="2602" y="599"/>
                  </a:lnTo>
                  <a:lnTo>
                    <a:pt x="2599" y="587"/>
                  </a:lnTo>
                  <a:lnTo>
                    <a:pt x="2597" y="575"/>
                  </a:lnTo>
                  <a:lnTo>
                    <a:pt x="2595" y="562"/>
                  </a:lnTo>
                  <a:lnTo>
                    <a:pt x="2592" y="550"/>
                  </a:lnTo>
                  <a:lnTo>
                    <a:pt x="2587" y="539"/>
                  </a:lnTo>
                  <a:lnTo>
                    <a:pt x="2583" y="527"/>
                  </a:lnTo>
                  <a:lnTo>
                    <a:pt x="2579" y="516"/>
                  </a:lnTo>
                  <a:lnTo>
                    <a:pt x="2573" y="505"/>
                  </a:lnTo>
                  <a:lnTo>
                    <a:pt x="2566" y="495"/>
                  </a:lnTo>
                  <a:lnTo>
                    <a:pt x="2560" y="484"/>
                  </a:lnTo>
                  <a:lnTo>
                    <a:pt x="2553" y="474"/>
                  </a:lnTo>
                  <a:lnTo>
                    <a:pt x="2545" y="464"/>
                  </a:lnTo>
                  <a:lnTo>
                    <a:pt x="2537" y="455"/>
                  </a:lnTo>
                  <a:lnTo>
                    <a:pt x="2528" y="446"/>
                  </a:lnTo>
                  <a:lnTo>
                    <a:pt x="2519" y="437"/>
                  </a:lnTo>
                  <a:lnTo>
                    <a:pt x="2509" y="429"/>
                  </a:lnTo>
                  <a:lnTo>
                    <a:pt x="2499" y="421"/>
                  </a:lnTo>
                  <a:lnTo>
                    <a:pt x="2488" y="414"/>
                  </a:lnTo>
                  <a:lnTo>
                    <a:pt x="1917" y="41"/>
                  </a:lnTo>
                  <a:lnTo>
                    <a:pt x="1906" y="34"/>
                  </a:lnTo>
                  <a:lnTo>
                    <a:pt x="1895" y="28"/>
                  </a:lnTo>
                  <a:lnTo>
                    <a:pt x="1884" y="22"/>
                  </a:lnTo>
                  <a:lnTo>
                    <a:pt x="1872" y="17"/>
                  </a:lnTo>
                  <a:lnTo>
                    <a:pt x="1859" y="12"/>
                  </a:lnTo>
                  <a:lnTo>
                    <a:pt x="1848" y="9"/>
                  </a:lnTo>
                  <a:lnTo>
                    <a:pt x="1836" y="5"/>
                  </a:lnTo>
                  <a:lnTo>
                    <a:pt x="1824" y="3"/>
                  </a:lnTo>
                  <a:lnTo>
                    <a:pt x="1812" y="1"/>
                  </a:lnTo>
                  <a:lnTo>
                    <a:pt x="1800" y="0"/>
                  </a:lnTo>
                  <a:lnTo>
                    <a:pt x="1787" y="0"/>
                  </a:lnTo>
                  <a:lnTo>
                    <a:pt x="1775" y="0"/>
                  </a:lnTo>
                  <a:lnTo>
                    <a:pt x="1762" y="0"/>
                  </a:lnTo>
                  <a:lnTo>
                    <a:pt x="1750" y="1"/>
                  </a:lnTo>
                  <a:lnTo>
                    <a:pt x="1738" y="2"/>
                  </a:lnTo>
                  <a:lnTo>
                    <a:pt x="1726" y="4"/>
                  </a:lnTo>
                  <a:lnTo>
                    <a:pt x="1715" y="8"/>
                  </a:lnTo>
                  <a:lnTo>
                    <a:pt x="1703" y="11"/>
                  </a:lnTo>
                  <a:lnTo>
                    <a:pt x="1691" y="15"/>
                  </a:lnTo>
                  <a:lnTo>
                    <a:pt x="1680" y="20"/>
                  </a:lnTo>
                  <a:lnTo>
                    <a:pt x="1669" y="24"/>
                  </a:lnTo>
                  <a:lnTo>
                    <a:pt x="1658" y="30"/>
                  </a:lnTo>
                  <a:lnTo>
                    <a:pt x="1647" y="36"/>
                  </a:lnTo>
                  <a:lnTo>
                    <a:pt x="1637" y="43"/>
                  </a:lnTo>
                  <a:lnTo>
                    <a:pt x="1627" y="50"/>
                  </a:lnTo>
                  <a:lnTo>
                    <a:pt x="1617" y="57"/>
                  </a:lnTo>
                  <a:lnTo>
                    <a:pt x="1607" y="66"/>
                  </a:lnTo>
                  <a:lnTo>
                    <a:pt x="1598" y="75"/>
                  </a:lnTo>
                  <a:lnTo>
                    <a:pt x="1589" y="84"/>
                  </a:lnTo>
                  <a:lnTo>
                    <a:pt x="1580" y="94"/>
                  </a:lnTo>
                  <a:lnTo>
                    <a:pt x="1573" y="104"/>
                  </a:lnTo>
                  <a:lnTo>
                    <a:pt x="1566" y="115"/>
                  </a:lnTo>
                  <a:lnTo>
                    <a:pt x="1115" y="804"/>
                  </a:lnTo>
                  <a:lnTo>
                    <a:pt x="1034" y="751"/>
                  </a:lnTo>
                  <a:lnTo>
                    <a:pt x="1022" y="743"/>
                  </a:lnTo>
                  <a:lnTo>
                    <a:pt x="1011" y="738"/>
                  </a:lnTo>
                  <a:lnTo>
                    <a:pt x="999" y="732"/>
                  </a:lnTo>
                  <a:lnTo>
                    <a:pt x="988" y="727"/>
                  </a:lnTo>
                  <a:lnTo>
                    <a:pt x="976" y="722"/>
                  </a:lnTo>
                  <a:lnTo>
                    <a:pt x="964" y="719"/>
                  </a:lnTo>
                  <a:lnTo>
                    <a:pt x="952" y="716"/>
                  </a:lnTo>
                  <a:lnTo>
                    <a:pt x="940" y="714"/>
                  </a:lnTo>
                  <a:lnTo>
                    <a:pt x="928" y="711"/>
                  </a:lnTo>
                  <a:lnTo>
                    <a:pt x="916" y="710"/>
                  </a:lnTo>
                  <a:lnTo>
                    <a:pt x="903" y="709"/>
                  </a:lnTo>
                  <a:lnTo>
                    <a:pt x="891" y="709"/>
                  </a:lnTo>
                  <a:lnTo>
                    <a:pt x="879" y="710"/>
                  </a:lnTo>
                  <a:lnTo>
                    <a:pt x="867" y="711"/>
                  </a:lnTo>
                  <a:lnTo>
                    <a:pt x="855" y="712"/>
                  </a:lnTo>
                  <a:lnTo>
                    <a:pt x="843" y="715"/>
                  </a:lnTo>
                  <a:lnTo>
                    <a:pt x="831" y="718"/>
                  </a:lnTo>
                  <a:lnTo>
                    <a:pt x="818" y="721"/>
                  </a:lnTo>
                  <a:lnTo>
                    <a:pt x="807" y="725"/>
                  </a:lnTo>
                  <a:lnTo>
                    <a:pt x="796" y="729"/>
                  </a:lnTo>
                  <a:lnTo>
                    <a:pt x="784" y="734"/>
                  </a:lnTo>
                  <a:lnTo>
                    <a:pt x="774" y="740"/>
                  </a:lnTo>
                  <a:lnTo>
                    <a:pt x="763" y="746"/>
                  </a:lnTo>
                  <a:lnTo>
                    <a:pt x="752" y="752"/>
                  </a:lnTo>
                  <a:lnTo>
                    <a:pt x="742" y="760"/>
                  </a:lnTo>
                  <a:lnTo>
                    <a:pt x="732" y="768"/>
                  </a:lnTo>
                  <a:lnTo>
                    <a:pt x="724" y="775"/>
                  </a:lnTo>
                  <a:lnTo>
                    <a:pt x="714" y="784"/>
                  </a:lnTo>
                  <a:lnTo>
                    <a:pt x="706" y="794"/>
                  </a:lnTo>
                  <a:lnTo>
                    <a:pt x="697" y="803"/>
                  </a:lnTo>
                  <a:lnTo>
                    <a:pt x="689" y="814"/>
                  </a:lnTo>
                  <a:lnTo>
                    <a:pt x="682" y="824"/>
                  </a:lnTo>
                  <a:lnTo>
                    <a:pt x="372" y="1299"/>
                  </a:lnTo>
                  <a:lnTo>
                    <a:pt x="365" y="1310"/>
                  </a:lnTo>
                  <a:lnTo>
                    <a:pt x="359" y="1321"/>
                  </a:lnTo>
                  <a:lnTo>
                    <a:pt x="353" y="1333"/>
                  </a:lnTo>
                  <a:lnTo>
                    <a:pt x="349" y="1344"/>
                  </a:lnTo>
                  <a:lnTo>
                    <a:pt x="344" y="1357"/>
                  </a:lnTo>
                  <a:lnTo>
                    <a:pt x="340" y="1369"/>
                  </a:lnTo>
                  <a:lnTo>
                    <a:pt x="337" y="1381"/>
                  </a:lnTo>
                  <a:lnTo>
                    <a:pt x="334" y="1393"/>
                  </a:lnTo>
                  <a:lnTo>
                    <a:pt x="332" y="1405"/>
                  </a:lnTo>
                  <a:lnTo>
                    <a:pt x="331" y="1417"/>
                  </a:lnTo>
                  <a:lnTo>
                    <a:pt x="331" y="1429"/>
                  </a:lnTo>
                  <a:lnTo>
                    <a:pt x="331" y="1441"/>
                  </a:lnTo>
                  <a:lnTo>
                    <a:pt x="331" y="1454"/>
                  </a:lnTo>
                  <a:lnTo>
                    <a:pt x="332" y="1466"/>
                  </a:lnTo>
                  <a:lnTo>
                    <a:pt x="334" y="1478"/>
                  </a:lnTo>
                  <a:lnTo>
                    <a:pt x="337" y="1490"/>
                  </a:lnTo>
                  <a:lnTo>
                    <a:pt x="339" y="1502"/>
                  </a:lnTo>
                  <a:lnTo>
                    <a:pt x="342" y="1514"/>
                  </a:lnTo>
                  <a:lnTo>
                    <a:pt x="346" y="1525"/>
                  </a:lnTo>
                  <a:lnTo>
                    <a:pt x="351" y="1536"/>
                  </a:lnTo>
                  <a:lnTo>
                    <a:pt x="355" y="1548"/>
                  </a:lnTo>
                  <a:lnTo>
                    <a:pt x="361" y="1558"/>
                  </a:lnTo>
                  <a:lnTo>
                    <a:pt x="367" y="1569"/>
                  </a:lnTo>
                  <a:lnTo>
                    <a:pt x="374" y="1580"/>
                  </a:lnTo>
                  <a:lnTo>
                    <a:pt x="381" y="1590"/>
                  </a:lnTo>
                  <a:lnTo>
                    <a:pt x="388" y="1600"/>
                  </a:lnTo>
                  <a:lnTo>
                    <a:pt x="397" y="1609"/>
                  </a:lnTo>
                  <a:lnTo>
                    <a:pt x="406" y="1619"/>
                  </a:lnTo>
                  <a:lnTo>
                    <a:pt x="415" y="1627"/>
                  </a:lnTo>
                  <a:lnTo>
                    <a:pt x="425" y="1636"/>
                  </a:lnTo>
                  <a:lnTo>
                    <a:pt x="435" y="1643"/>
                  </a:lnTo>
                  <a:lnTo>
                    <a:pt x="446" y="1651"/>
                  </a:lnTo>
                  <a:lnTo>
                    <a:pt x="1605" y="2409"/>
                  </a:lnTo>
                  <a:lnTo>
                    <a:pt x="1616" y="2415"/>
                  </a:lnTo>
                  <a:lnTo>
                    <a:pt x="1628" y="2422"/>
                  </a:lnTo>
                  <a:lnTo>
                    <a:pt x="1639" y="2427"/>
                  </a:lnTo>
                  <a:lnTo>
                    <a:pt x="1651" y="2433"/>
                  </a:lnTo>
                  <a:lnTo>
                    <a:pt x="1663" y="2437"/>
                  </a:lnTo>
                  <a:lnTo>
                    <a:pt x="1675" y="2441"/>
                  </a:lnTo>
                  <a:lnTo>
                    <a:pt x="1687" y="2444"/>
                  </a:lnTo>
                  <a:lnTo>
                    <a:pt x="1700" y="2446"/>
                  </a:lnTo>
                  <a:lnTo>
                    <a:pt x="1712" y="2448"/>
                  </a:lnTo>
                  <a:lnTo>
                    <a:pt x="1724" y="2449"/>
                  </a:lnTo>
                  <a:lnTo>
                    <a:pt x="1737" y="2451"/>
                  </a:lnTo>
                  <a:lnTo>
                    <a:pt x="1749" y="2451"/>
                  </a:lnTo>
                  <a:lnTo>
                    <a:pt x="1761" y="2449"/>
                  </a:lnTo>
                  <a:lnTo>
                    <a:pt x="1773" y="2448"/>
                  </a:lnTo>
                  <a:lnTo>
                    <a:pt x="1786" y="2447"/>
                  </a:lnTo>
                  <a:lnTo>
                    <a:pt x="1797" y="2445"/>
                  </a:lnTo>
                  <a:lnTo>
                    <a:pt x="1809" y="2442"/>
                  </a:lnTo>
                  <a:lnTo>
                    <a:pt x="1821" y="2438"/>
                  </a:lnTo>
                  <a:lnTo>
                    <a:pt x="1832" y="2435"/>
                  </a:lnTo>
                  <a:lnTo>
                    <a:pt x="1843" y="2430"/>
                  </a:lnTo>
                  <a:lnTo>
                    <a:pt x="1854" y="2425"/>
                  </a:lnTo>
                  <a:lnTo>
                    <a:pt x="1865" y="2420"/>
                  </a:lnTo>
                  <a:lnTo>
                    <a:pt x="1876" y="2413"/>
                  </a:lnTo>
                  <a:lnTo>
                    <a:pt x="1886" y="2406"/>
                  </a:lnTo>
                  <a:lnTo>
                    <a:pt x="1896" y="2400"/>
                  </a:lnTo>
                  <a:lnTo>
                    <a:pt x="1906" y="2392"/>
                  </a:lnTo>
                  <a:lnTo>
                    <a:pt x="1916" y="2383"/>
                  </a:lnTo>
                  <a:lnTo>
                    <a:pt x="1925" y="2374"/>
                  </a:lnTo>
                  <a:lnTo>
                    <a:pt x="1933" y="2366"/>
                  </a:lnTo>
                  <a:lnTo>
                    <a:pt x="1941" y="2356"/>
                  </a:lnTo>
                  <a:lnTo>
                    <a:pt x="1949" y="2346"/>
                  </a:lnTo>
                  <a:lnTo>
                    <a:pt x="1957" y="2335"/>
                  </a:lnTo>
                  <a:close/>
                  <a:moveTo>
                    <a:pt x="96" y="2379"/>
                  </a:moveTo>
                  <a:lnTo>
                    <a:pt x="114" y="2354"/>
                  </a:lnTo>
                  <a:lnTo>
                    <a:pt x="131" y="2330"/>
                  </a:lnTo>
                  <a:lnTo>
                    <a:pt x="151" y="2307"/>
                  </a:lnTo>
                  <a:lnTo>
                    <a:pt x="171" y="2286"/>
                  </a:lnTo>
                  <a:lnTo>
                    <a:pt x="192" y="2265"/>
                  </a:lnTo>
                  <a:lnTo>
                    <a:pt x="214" y="2247"/>
                  </a:lnTo>
                  <a:lnTo>
                    <a:pt x="237" y="2229"/>
                  </a:lnTo>
                  <a:lnTo>
                    <a:pt x="260" y="2212"/>
                  </a:lnTo>
                  <a:lnTo>
                    <a:pt x="285" y="2197"/>
                  </a:lnTo>
                  <a:lnTo>
                    <a:pt x="309" y="2183"/>
                  </a:lnTo>
                  <a:lnTo>
                    <a:pt x="334" y="2169"/>
                  </a:lnTo>
                  <a:lnTo>
                    <a:pt x="361" y="2158"/>
                  </a:lnTo>
                  <a:lnTo>
                    <a:pt x="387" y="2148"/>
                  </a:lnTo>
                  <a:lnTo>
                    <a:pt x="414" y="2138"/>
                  </a:lnTo>
                  <a:lnTo>
                    <a:pt x="441" y="2131"/>
                  </a:lnTo>
                  <a:lnTo>
                    <a:pt x="468" y="2124"/>
                  </a:lnTo>
                  <a:lnTo>
                    <a:pt x="496" y="2120"/>
                  </a:lnTo>
                  <a:lnTo>
                    <a:pt x="524" y="2115"/>
                  </a:lnTo>
                  <a:lnTo>
                    <a:pt x="553" y="2113"/>
                  </a:lnTo>
                  <a:lnTo>
                    <a:pt x="580" y="2112"/>
                  </a:lnTo>
                  <a:lnTo>
                    <a:pt x="609" y="2112"/>
                  </a:lnTo>
                  <a:lnTo>
                    <a:pt x="638" y="2114"/>
                  </a:lnTo>
                  <a:lnTo>
                    <a:pt x="665" y="2116"/>
                  </a:lnTo>
                  <a:lnTo>
                    <a:pt x="694" y="2121"/>
                  </a:lnTo>
                  <a:lnTo>
                    <a:pt x="723" y="2127"/>
                  </a:lnTo>
                  <a:lnTo>
                    <a:pt x="750" y="2134"/>
                  </a:lnTo>
                  <a:lnTo>
                    <a:pt x="778" y="2143"/>
                  </a:lnTo>
                  <a:lnTo>
                    <a:pt x="805" y="2153"/>
                  </a:lnTo>
                  <a:lnTo>
                    <a:pt x="832" y="2165"/>
                  </a:lnTo>
                  <a:lnTo>
                    <a:pt x="859" y="2177"/>
                  </a:lnTo>
                  <a:lnTo>
                    <a:pt x="885" y="2192"/>
                  </a:lnTo>
                  <a:lnTo>
                    <a:pt x="911" y="2208"/>
                  </a:lnTo>
                  <a:lnTo>
                    <a:pt x="935" y="2226"/>
                  </a:lnTo>
                  <a:lnTo>
                    <a:pt x="960" y="2243"/>
                  </a:lnTo>
                  <a:lnTo>
                    <a:pt x="983" y="2263"/>
                  </a:lnTo>
                  <a:lnTo>
                    <a:pt x="1004" y="2283"/>
                  </a:lnTo>
                  <a:lnTo>
                    <a:pt x="1024" y="2304"/>
                  </a:lnTo>
                  <a:lnTo>
                    <a:pt x="1043" y="2326"/>
                  </a:lnTo>
                  <a:lnTo>
                    <a:pt x="1061" y="2349"/>
                  </a:lnTo>
                  <a:lnTo>
                    <a:pt x="1078" y="2372"/>
                  </a:lnTo>
                  <a:lnTo>
                    <a:pt x="1093" y="2397"/>
                  </a:lnTo>
                  <a:lnTo>
                    <a:pt x="1107" y="2421"/>
                  </a:lnTo>
                  <a:lnTo>
                    <a:pt x="1120" y="2446"/>
                  </a:lnTo>
                  <a:lnTo>
                    <a:pt x="1132" y="2473"/>
                  </a:lnTo>
                  <a:lnTo>
                    <a:pt x="1142" y="2498"/>
                  </a:lnTo>
                  <a:lnTo>
                    <a:pt x="1150" y="2526"/>
                  </a:lnTo>
                  <a:lnTo>
                    <a:pt x="1158" y="2552"/>
                  </a:lnTo>
                  <a:lnTo>
                    <a:pt x="1165" y="2580"/>
                  </a:lnTo>
                  <a:lnTo>
                    <a:pt x="1170" y="2608"/>
                  </a:lnTo>
                  <a:lnTo>
                    <a:pt x="1174" y="2636"/>
                  </a:lnTo>
                  <a:lnTo>
                    <a:pt x="1177" y="2663"/>
                  </a:lnTo>
                  <a:lnTo>
                    <a:pt x="1178" y="2692"/>
                  </a:lnTo>
                  <a:lnTo>
                    <a:pt x="1177" y="2721"/>
                  </a:lnTo>
                  <a:lnTo>
                    <a:pt x="1176" y="2749"/>
                  </a:lnTo>
                  <a:lnTo>
                    <a:pt x="1172" y="2777"/>
                  </a:lnTo>
                  <a:lnTo>
                    <a:pt x="1168" y="2806"/>
                  </a:lnTo>
                  <a:lnTo>
                    <a:pt x="1163" y="2834"/>
                  </a:lnTo>
                  <a:lnTo>
                    <a:pt x="1155" y="2862"/>
                  </a:lnTo>
                  <a:lnTo>
                    <a:pt x="1147" y="2890"/>
                  </a:lnTo>
                  <a:lnTo>
                    <a:pt x="1137" y="2917"/>
                  </a:lnTo>
                  <a:lnTo>
                    <a:pt x="1125" y="2944"/>
                  </a:lnTo>
                  <a:lnTo>
                    <a:pt x="1112" y="2971"/>
                  </a:lnTo>
                  <a:lnTo>
                    <a:pt x="1097" y="2998"/>
                  </a:lnTo>
                  <a:lnTo>
                    <a:pt x="1082" y="3023"/>
                  </a:lnTo>
                  <a:lnTo>
                    <a:pt x="1064" y="3048"/>
                  </a:lnTo>
                  <a:lnTo>
                    <a:pt x="1047" y="3071"/>
                  </a:lnTo>
                  <a:lnTo>
                    <a:pt x="1027" y="3095"/>
                  </a:lnTo>
                  <a:lnTo>
                    <a:pt x="1007" y="3116"/>
                  </a:lnTo>
                  <a:lnTo>
                    <a:pt x="986" y="3135"/>
                  </a:lnTo>
                  <a:lnTo>
                    <a:pt x="964" y="3155"/>
                  </a:lnTo>
                  <a:lnTo>
                    <a:pt x="941" y="3173"/>
                  </a:lnTo>
                  <a:lnTo>
                    <a:pt x="918" y="3189"/>
                  </a:lnTo>
                  <a:lnTo>
                    <a:pt x="893" y="3205"/>
                  </a:lnTo>
                  <a:lnTo>
                    <a:pt x="869" y="3219"/>
                  </a:lnTo>
                  <a:lnTo>
                    <a:pt x="844" y="3231"/>
                  </a:lnTo>
                  <a:lnTo>
                    <a:pt x="817" y="3244"/>
                  </a:lnTo>
                  <a:lnTo>
                    <a:pt x="791" y="3253"/>
                  </a:lnTo>
                  <a:lnTo>
                    <a:pt x="764" y="3262"/>
                  </a:lnTo>
                  <a:lnTo>
                    <a:pt x="737" y="3270"/>
                  </a:lnTo>
                  <a:lnTo>
                    <a:pt x="709" y="3277"/>
                  </a:lnTo>
                  <a:lnTo>
                    <a:pt x="682" y="3282"/>
                  </a:lnTo>
                  <a:lnTo>
                    <a:pt x="654" y="3285"/>
                  </a:lnTo>
                  <a:lnTo>
                    <a:pt x="625" y="3289"/>
                  </a:lnTo>
                  <a:lnTo>
                    <a:pt x="598" y="3290"/>
                  </a:lnTo>
                  <a:lnTo>
                    <a:pt x="569" y="3289"/>
                  </a:lnTo>
                  <a:lnTo>
                    <a:pt x="541" y="3288"/>
                  </a:lnTo>
                  <a:lnTo>
                    <a:pt x="512" y="3284"/>
                  </a:lnTo>
                  <a:lnTo>
                    <a:pt x="484" y="3280"/>
                  </a:lnTo>
                  <a:lnTo>
                    <a:pt x="456" y="3274"/>
                  </a:lnTo>
                  <a:lnTo>
                    <a:pt x="428" y="3267"/>
                  </a:lnTo>
                  <a:lnTo>
                    <a:pt x="401" y="3259"/>
                  </a:lnTo>
                  <a:lnTo>
                    <a:pt x="373" y="3248"/>
                  </a:lnTo>
                  <a:lnTo>
                    <a:pt x="345" y="3237"/>
                  </a:lnTo>
                  <a:lnTo>
                    <a:pt x="319" y="3224"/>
                  </a:lnTo>
                  <a:lnTo>
                    <a:pt x="292" y="3209"/>
                  </a:lnTo>
                  <a:lnTo>
                    <a:pt x="267" y="3194"/>
                  </a:lnTo>
                  <a:lnTo>
                    <a:pt x="242" y="3176"/>
                  </a:lnTo>
                  <a:lnTo>
                    <a:pt x="219" y="3158"/>
                  </a:lnTo>
                  <a:lnTo>
                    <a:pt x="195" y="3139"/>
                  </a:lnTo>
                  <a:lnTo>
                    <a:pt x="174" y="3119"/>
                  </a:lnTo>
                  <a:lnTo>
                    <a:pt x="154" y="3098"/>
                  </a:lnTo>
                  <a:lnTo>
                    <a:pt x="135" y="3076"/>
                  </a:lnTo>
                  <a:lnTo>
                    <a:pt x="117" y="3053"/>
                  </a:lnTo>
                  <a:lnTo>
                    <a:pt x="101" y="3030"/>
                  </a:lnTo>
                  <a:lnTo>
                    <a:pt x="85" y="3005"/>
                  </a:lnTo>
                  <a:lnTo>
                    <a:pt x="71" y="2981"/>
                  </a:lnTo>
                  <a:lnTo>
                    <a:pt x="58" y="2956"/>
                  </a:lnTo>
                  <a:lnTo>
                    <a:pt x="47" y="2929"/>
                  </a:lnTo>
                  <a:lnTo>
                    <a:pt x="37" y="2903"/>
                  </a:lnTo>
                  <a:lnTo>
                    <a:pt x="27" y="2876"/>
                  </a:lnTo>
                  <a:lnTo>
                    <a:pt x="19" y="2849"/>
                  </a:lnTo>
                  <a:lnTo>
                    <a:pt x="12" y="2821"/>
                  </a:lnTo>
                  <a:lnTo>
                    <a:pt x="8" y="2794"/>
                  </a:lnTo>
                  <a:lnTo>
                    <a:pt x="4" y="2766"/>
                  </a:lnTo>
                  <a:lnTo>
                    <a:pt x="1" y="2737"/>
                  </a:lnTo>
                  <a:lnTo>
                    <a:pt x="0" y="2710"/>
                  </a:lnTo>
                  <a:lnTo>
                    <a:pt x="0" y="2681"/>
                  </a:lnTo>
                  <a:lnTo>
                    <a:pt x="2" y="2652"/>
                  </a:lnTo>
                  <a:lnTo>
                    <a:pt x="6" y="2624"/>
                  </a:lnTo>
                  <a:lnTo>
                    <a:pt x="10" y="2596"/>
                  </a:lnTo>
                  <a:lnTo>
                    <a:pt x="16" y="2567"/>
                  </a:lnTo>
                  <a:lnTo>
                    <a:pt x="22" y="2540"/>
                  </a:lnTo>
                  <a:lnTo>
                    <a:pt x="31" y="2512"/>
                  </a:lnTo>
                  <a:lnTo>
                    <a:pt x="41" y="2485"/>
                  </a:lnTo>
                  <a:lnTo>
                    <a:pt x="53" y="2457"/>
                  </a:lnTo>
                  <a:lnTo>
                    <a:pt x="66" y="2431"/>
                  </a:lnTo>
                  <a:lnTo>
                    <a:pt x="81" y="2404"/>
                  </a:lnTo>
                  <a:lnTo>
                    <a:pt x="96" y="2379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00" name="Freeform 8"/>
            <p:cNvSpPr>
              <a:spLocks noEditPoints="1"/>
            </p:cNvSpPr>
            <p:nvPr/>
          </p:nvSpPr>
          <p:spPr bwMode="auto">
            <a:xfrm>
              <a:off x="4706563" y="1450364"/>
              <a:ext cx="362075" cy="284252"/>
            </a:xfrm>
            <a:custGeom>
              <a:avLst/>
              <a:gdLst>
                <a:gd name="T0" fmla="*/ 2147483646 w 3296"/>
                <a:gd name="T1" fmla="*/ 2147483646 h 2592"/>
                <a:gd name="T2" fmla="*/ 2147483646 w 3296"/>
                <a:gd name="T3" fmla="*/ 2147483646 h 2592"/>
                <a:gd name="T4" fmla="*/ 2147483646 w 3296"/>
                <a:gd name="T5" fmla="*/ 2147483646 h 2592"/>
                <a:gd name="T6" fmla="*/ 2147483646 w 3296"/>
                <a:gd name="T7" fmla="*/ 2147483646 h 2592"/>
                <a:gd name="T8" fmla="*/ 2147483646 w 3296"/>
                <a:gd name="T9" fmla="*/ 2147483646 h 2592"/>
                <a:gd name="T10" fmla="*/ 2147483646 w 3296"/>
                <a:gd name="T11" fmla="*/ 2147483646 h 2592"/>
                <a:gd name="T12" fmla="*/ 2147483646 w 3296"/>
                <a:gd name="T13" fmla="*/ 2147483646 h 2592"/>
                <a:gd name="T14" fmla="*/ 2147483646 w 3296"/>
                <a:gd name="T15" fmla="*/ 2147483646 h 2592"/>
                <a:gd name="T16" fmla="*/ 2147483646 w 3296"/>
                <a:gd name="T17" fmla="*/ 2147483646 h 2592"/>
                <a:gd name="T18" fmla="*/ 2147483646 w 3296"/>
                <a:gd name="T19" fmla="*/ 2147483646 h 2592"/>
                <a:gd name="T20" fmla="*/ 2147483646 w 3296"/>
                <a:gd name="T21" fmla="*/ 2147483646 h 2592"/>
                <a:gd name="T22" fmla="*/ 2147483646 w 3296"/>
                <a:gd name="T23" fmla="*/ 2147483646 h 2592"/>
                <a:gd name="T24" fmla="*/ 2147483646 w 3296"/>
                <a:gd name="T25" fmla="*/ 2147483646 h 2592"/>
                <a:gd name="T26" fmla="*/ 2147483646 w 3296"/>
                <a:gd name="T27" fmla="*/ 1301729731 h 2592"/>
                <a:gd name="T28" fmla="*/ 2147483646 w 3296"/>
                <a:gd name="T29" fmla="*/ 0 h 2592"/>
                <a:gd name="T30" fmla="*/ 2147483646 w 3296"/>
                <a:gd name="T31" fmla="*/ 1880718594 h 2592"/>
                <a:gd name="T32" fmla="*/ 2147483646 w 3296"/>
                <a:gd name="T33" fmla="*/ 2147483646 h 2592"/>
                <a:gd name="T34" fmla="*/ 2147483646 w 3296"/>
                <a:gd name="T35" fmla="*/ 2147483646 h 2592"/>
                <a:gd name="T36" fmla="*/ 2147483646 w 3296"/>
                <a:gd name="T37" fmla="*/ 2147483646 h 2592"/>
                <a:gd name="T38" fmla="*/ 2147483646 w 3296"/>
                <a:gd name="T39" fmla="*/ 2147483646 h 2592"/>
                <a:gd name="T40" fmla="*/ 2147483646 w 3296"/>
                <a:gd name="T41" fmla="*/ 2147483646 h 2592"/>
                <a:gd name="T42" fmla="*/ 2147483646 w 3296"/>
                <a:gd name="T43" fmla="*/ 2147483646 h 2592"/>
                <a:gd name="T44" fmla="*/ 2147483646 w 3296"/>
                <a:gd name="T45" fmla="*/ 2147483646 h 2592"/>
                <a:gd name="T46" fmla="*/ 2147483646 w 3296"/>
                <a:gd name="T47" fmla="*/ 2147483646 h 2592"/>
                <a:gd name="T48" fmla="*/ 2147483646 w 3296"/>
                <a:gd name="T49" fmla="*/ 2147483646 h 2592"/>
                <a:gd name="T50" fmla="*/ 2147483646 w 3296"/>
                <a:gd name="T51" fmla="*/ 2147483646 h 2592"/>
                <a:gd name="T52" fmla="*/ 2147483646 w 3296"/>
                <a:gd name="T53" fmla="*/ 2147483646 h 2592"/>
                <a:gd name="T54" fmla="*/ 2147483646 w 3296"/>
                <a:gd name="T55" fmla="*/ 2147483646 h 2592"/>
                <a:gd name="T56" fmla="*/ 2147483646 w 3296"/>
                <a:gd name="T57" fmla="*/ 2147483646 h 2592"/>
                <a:gd name="T58" fmla="*/ 2147483646 w 3296"/>
                <a:gd name="T59" fmla="*/ 2147483646 h 2592"/>
                <a:gd name="T60" fmla="*/ 2147483646 w 3296"/>
                <a:gd name="T61" fmla="*/ 2147483646 h 2592"/>
                <a:gd name="T62" fmla="*/ 2147483646 w 3296"/>
                <a:gd name="T63" fmla="*/ 2147483646 h 2592"/>
                <a:gd name="T64" fmla="*/ 2147483646 w 3296"/>
                <a:gd name="T65" fmla="*/ 2147483646 h 2592"/>
                <a:gd name="T66" fmla="*/ 2147483646 w 3296"/>
                <a:gd name="T67" fmla="*/ 2147483646 h 2592"/>
                <a:gd name="T68" fmla="*/ 2147483646 w 3296"/>
                <a:gd name="T69" fmla="*/ 2147483646 h 2592"/>
                <a:gd name="T70" fmla="*/ 2147483646 w 3296"/>
                <a:gd name="T71" fmla="*/ 2147483646 h 2592"/>
                <a:gd name="T72" fmla="*/ 2147483646 w 3296"/>
                <a:gd name="T73" fmla="*/ 2147483646 h 2592"/>
                <a:gd name="T74" fmla="*/ 2147483646 w 3296"/>
                <a:gd name="T75" fmla="*/ 2147483646 h 2592"/>
                <a:gd name="T76" fmla="*/ 2147483646 w 3296"/>
                <a:gd name="T77" fmla="*/ 2147483646 h 2592"/>
                <a:gd name="T78" fmla="*/ 2147483646 w 3296"/>
                <a:gd name="T79" fmla="*/ 2147483646 h 2592"/>
                <a:gd name="T80" fmla="*/ 2147483646 w 3296"/>
                <a:gd name="T81" fmla="*/ 2147483646 h 2592"/>
                <a:gd name="T82" fmla="*/ 2147483646 w 3296"/>
                <a:gd name="T83" fmla="*/ 2147483646 h 2592"/>
                <a:gd name="T84" fmla="*/ 2147483646 w 3296"/>
                <a:gd name="T85" fmla="*/ 2147483646 h 2592"/>
                <a:gd name="T86" fmla="*/ 2147483646 w 3296"/>
                <a:gd name="T87" fmla="*/ 2147483646 h 2592"/>
                <a:gd name="T88" fmla="*/ 2147483646 w 3296"/>
                <a:gd name="T89" fmla="*/ 2147483646 h 2592"/>
                <a:gd name="T90" fmla="*/ 2147483646 w 3296"/>
                <a:gd name="T91" fmla="*/ 2147483646 h 2592"/>
                <a:gd name="T92" fmla="*/ 2147483646 w 3296"/>
                <a:gd name="T93" fmla="*/ 2147483646 h 2592"/>
                <a:gd name="T94" fmla="*/ 2147483646 w 3296"/>
                <a:gd name="T95" fmla="*/ 2147483646 h 2592"/>
                <a:gd name="T96" fmla="*/ 2147483646 w 3296"/>
                <a:gd name="T97" fmla="*/ 2147483646 h 2592"/>
                <a:gd name="T98" fmla="*/ 2147483646 w 3296"/>
                <a:gd name="T99" fmla="*/ 2147483646 h 2592"/>
                <a:gd name="T100" fmla="*/ 1311077640 w 3296"/>
                <a:gd name="T101" fmla="*/ 2147483646 h 2592"/>
                <a:gd name="T102" fmla="*/ 581962401 w 3296"/>
                <a:gd name="T103" fmla="*/ 2147483646 h 2592"/>
                <a:gd name="T104" fmla="*/ 2147483646 w 3296"/>
                <a:gd name="T105" fmla="*/ 2147483646 h 2592"/>
                <a:gd name="T106" fmla="*/ 2147483646 w 3296"/>
                <a:gd name="T107" fmla="*/ 2147483646 h 2592"/>
                <a:gd name="T108" fmla="*/ 2147483646 w 3296"/>
                <a:gd name="T109" fmla="*/ 2147483646 h 25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296" h="2592">
                  <a:moveTo>
                    <a:pt x="1986" y="2227"/>
                  </a:moveTo>
                  <a:lnTo>
                    <a:pt x="2467" y="1918"/>
                  </a:lnTo>
                  <a:lnTo>
                    <a:pt x="2478" y="1910"/>
                  </a:lnTo>
                  <a:lnTo>
                    <a:pt x="2488" y="1903"/>
                  </a:lnTo>
                  <a:lnTo>
                    <a:pt x="2498" y="1894"/>
                  </a:lnTo>
                  <a:lnTo>
                    <a:pt x="2507" y="1886"/>
                  </a:lnTo>
                  <a:lnTo>
                    <a:pt x="2516" y="1876"/>
                  </a:lnTo>
                  <a:lnTo>
                    <a:pt x="2524" y="1867"/>
                  </a:lnTo>
                  <a:lnTo>
                    <a:pt x="2532" y="1857"/>
                  </a:lnTo>
                  <a:lnTo>
                    <a:pt x="2539" y="1848"/>
                  </a:lnTo>
                  <a:lnTo>
                    <a:pt x="2545" y="1836"/>
                  </a:lnTo>
                  <a:lnTo>
                    <a:pt x="2552" y="1827"/>
                  </a:lnTo>
                  <a:lnTo>
                    <a:pt x="2557" y="1816"/>
                  </a:lnTo>
                  <a:lnTo>
                    <a:pt x="2563" y="1805"/>
                  </a:lnTo>
                  <a:lnTo>
                    <a:pt x="2567" y="1793"/>
                  </a:lnTo>
                  <a:lnTo>
                    <a:pt x="2572" y="1781"/>
                  </a:lnTo>
                  <a:lnTo>
                    <a:pt x="2575" y="1769"/>
                  </a:lnTo>
                  <a:lnTo>
                    <a:pt x="2577" y="1758"/>
                  </a:lnTo>
                  <a:lnTo>
                    <a:pt x="2579" y="1746"/>
                  </a:lnTo>
                  <a:lnTo>
                    <a:pt x="2582" y="1734"/>
                  </a:lnTo>
                  <a:lnTo>
                    <a:pt x="2583" y="1722"/>
                  </a:lnTo>
                  <a:lnTo>
                    <a:pt x="2583" y="1710"/>
                  </a:lnTo>
                  <a:lnTo>
                    <a:pt x="2583" y="1698"/>
                  </a:lnTo>
                  <a:lnTo>
                    <a:pt x="2583" y="1684"/>
                  </a:lnTo>
                  <a:lnTo>
                    <a:pt x="2582" y="1672"/>
                  </a:lnTo>
                  <a:lnTo>
                    <a:pt x="2579" y="1660"/>
                  </a:lnTo>
                  <a:lnTo>
                    <a:pt x="2577" y="1648"/>
                  </a:lnTo>
                  <a:lnTo>
                    <a:pt x="2574" y="1636"/>
                  </a:lnTo>
                  <a:lnTo>
                    <a:pt x="2571" y="1624"/>
                  </a:lnTo>
                  <a:lnTo>
                    <a:pt x="2566" y="1613"/>
                  </a:lnTo>
                  <a:lnTo>
                    <a:pt x="2562" y="1600"/>
                  </a:lnTo>
                  <a:lnTo>
                    <a:pt x="2556" y="1589"/>
                  </a:lnTo>
                  <a:lnTo>
                    <a:pt x="2550" y="1577"/>
                  </a:lnTo>
                  <a:lnTo>
                    <a:pt x="2543" y="1566"/>
                  </a:lnTo>
                  <a:lnTo>
                    <a:pt x="2490" y="1485"/>
                  </a:lnTo>
                  <a:lnTo>
                    <a:pt x="3179" y="1041"/>
                  </a:lnTo>
                  <a:lnTo>
                    <a:pt x="3190" y="1034"/>
                  </a:lnTo>
                  <a:lnTo>
                    <a:pt x="3200" y="1026"/>
                  </a:lnTo>
                  <a:lnTo>
                    <a:pt x="3210" y="1018"/>
                  </a:lnTo>
                  <a:lnTo>
                    <a:pt x="3219" y="1009"/>
                  </a:lnTo>
                  <a:lnTo>
                    <a:pt x="3228" y="1001"/>
                  </a:lnTo>
                  <a:lnTo>
                    <a:pt x="3237" y="991"/>
                  </a:lnTo>
                  <a:lnTo>
                    <a:pt x="3244" y="981"/>
                  </a:lnTo>
                  <a:lnTo>
                    <a:pt x="3252" y="971"/>
                  </a:lnTo>
                  <a:lnTo>
                    <a:pt x="3259" y="961"/>
                  </a:lnTo>
                  <a:lnTo>
                    <a:pt x="3264" y="950"/>
                  </a:lnTo>
                  <a:lnTo>
                    <a:pt x="3270" y="939"/>
                  </a:lnTo>
                  <a:lnTo>
                    <a:pt x="3275" y="928"/>
                  </a:lnTo>
                  <a:lnTo>
                    <a:pt x="3280" y="917"/>
                  </a:lnTo>
                  <a:lnTo>
                    <a:pt x="3284" y="905"/>
                  </a:lnTo>
                  <a:lnTo>
                    <a:pt x="3287" y="894"/>
                  </a:lnTo>
                  <a:lnTo>
                    <a:pt x="3290" y="881"/>
                  </a:lnTo>
                  <a:lnTo>
                    <a:pt x="3292" y="869"/>
                  </a:lnTo>
                  <a:lnTo>
                    <a:pt x="3294" y="857"/>
                  </a:lnTo>
                  <a:lnTo>
                    <a:pt x="3295" y="845"/>
                  </a:lnTo>
                  <a:lnTo>
                    <a:pt x="3296" y="833"/>
                  </a:lnTo>
                  <a:lnTo>
                    <a:pt x="3296" y="821"/>
                  </a:lnTo>
                  <a:lnTo>
                    <a:pt x="3295" y="809"/>
                  </a:lnTo>
                  <a:lnTo>
                    <a:pt x="3294" y="796"/>
                  </a:lnTo>
                  <a:lnTo>
                    <a:pt x="3292" y="784"/>
                  </a:lnTo>
                  <a:lnTo>
                    <a:pt x="3290" y="772"/>
                  </a:lnTo>
                  <a:lnTo>
                    <a:pt x="3287" y="760"/>
                  </a:lnTo>
                  <a:lnTo>
                    <a:pt x="3283" y="748"/>
                  </a:lnTo>
                  <a:lnTo>
                    <a:pt x="3279" y="736"/>
                  </a:lnTo>
                  <a:lnTo>
                    <a:pt x="3274" y="724"/>
                  </a:lnTo>
                  <a:lnTo>
                    <a:pt x="3269" y="713"/>
                  </a:lnTo>
                  <a:lnTo>
                    <a:pt x="3262" y="702"/>
                  </a:lnTo>
                  <a:lnTo>
                    <a:pt x="3255" y="691"/>
                  </a:lnTo>
                  <a:lnTo>
                    <a:pt x="2887" y="116"/>
                  </a:lnTo>
                  <a:lnTo>
                    <a:pt x="2879" y="106"/>
                  </a:lnTo>
                  <a:lnTo>
                    <a:pt x="2872" y="95"/>
                  </a:lnTo>
                  <a:lnTo>
                    <a:pt x="2864" y="86"/>
                  </a:lnTo>
                  <a:lnTo>
                    <a:pt x="2855" y="76"/>
                  </a:lnTo>
                  <a:lnTo>
                    <a:pt x="2846" y="67"/>
                  </a:lnTo>
                  <a:lnTo>
                    <a:pt x="2836" y="60"/>
                  </a:lnTo>
                  <a:lnTo>
                    <a:pt x="2826" y="52"/>
                  </a:lnTo>
                  <a:lnTo>
                    <a:pt x="2817" y="44"/>
                  </a:lnTo>
                  <a:lnTo>
                    <a:pt x="2807" y="38"/>
                  </a:lnTo>
                  <a:lnTo>
                    <a:pt x="2796" y="31"/>
                  </a:lnTo>
                  <a:lnTo>
                    <a:pt x="2785" y="26"/>
                  </a:lnTo>
                  <a:lnTo>
                    <a:pt x="2774" y="21"/>
                  </a:lnTo>
                  <a:lnTo>
                    <a:pt x="2763" y="17"/>
                  </a:lnTo>
                  <a:lnTo>
                    <a:pt x="2750" y="12"/>
                  </a:lnTo>
                  <a:lnTo>
                    <a:pt x="2739" y="9"/>
                  </a:lnTo>
                  <a:lnTo>
                    <a:pt x="2727" y="6"/>
                  </a:lnTo>
                  <a:lnTo>
                    <a:pt x="2715" y="4"/>
                  </a:lnTo>
                  <a:lnTo>
                    <a:pt x="2703" y="2"/>
                  </a:lnTo>
                  <a:lnTo>
                    <a:pt x="2691" y="1"/>
                  </a:lnTo>
                  <a:lnTo>
                    <a:pt x="2679" y="0"/>
                  </a:lnTo>
                  <a:lnTo>
                    <a:pt x="2667" y="0"/>
                  </a:lnTo>
                  <a:lnTo>
                    <a:pt x="2654" y="1"/>
                  </a:lnTo>
                  <a:lnTo>
                    <a:pt x="2642" y="2"/>
                  </a:lnTo>
                  <a:lnTo>
                    <a:pt x="2629" y="4"/>
                  </a:lnTo>
                  <a:lnTo>
                    <a:pt x="2617" y="7"/>
                  </a:lnTo>
                  <a:lnTo>
                    <a:pt x="2605" y="9"/>
                  </a:lnTo>
                  <a:lnTo>
                    <a:pt x="2594" y="13"/>
                  </a:lnTo>
                  <a:lnTo>
                    <a:pt x="2582" y="17"/>
                  </a:lnTo>
                  <a:lnTo>
                    <a:pt x="2570" y="22"/>
                  </a:lnTo>
                  <a:lnTo>
                    <a:pt x="2559" y="28"/>
                  </a:lnTo>
                  <a:lnTo>
                    <a:pt x="2546" y="33"/>
                  </a:lnTo>
                  <a:lnTo>
                    <a:pt x="2535" y="40"/>
                  </a:lnTo>
                  <a:lnTo>
                    <a:pt x="1843" y="487"/>
                  </a:lnTo>
                  <a:lnTo>
                    <a:pt x="1791" y="404"/>
                  </a:lnTo>
                  <a:lnTo>
                    <a:pt x="1783" y="393"/>
                  </a:lnTo>
                  <a:lnTo>
                    <a:pt x="1776" y="383"/>
                  </a:lnTo>
                  <a:lnTo>
                    <a:pt x="1767" y="373"/>
                  </a:lnTo>
                  <a:lnTo>
                    <a:pt x="1759" y="364"/>
                  </a:lnTo>
                  <a:lnTo>
                    <a:pt x="1749" y="355"/>
                  </a:lnTo>
                  <a:lnTo>
                    <a:pt x="1740" y="347"/>
                  </a:lnTo>
                  <a:lnTo>
                    <a:pt x="1730" y="339"/>
                  </a:lnTo>
                  <a:lnTo>
                    <a:pt x="1720" y="332"/>
                  </a:lnTo>
                  <a:lnTo>
                    <a:pt x="1709" y="326"/>
                  </a:lnTo>
                  <a:lnTo>
                    <a:pt x="1699" y="319"/>
                  </a:lnTo>
                  <a:lnTo>
                    <a:pt x="1688" y="313"/>
                  </a:lnTo>
                  <a:lnTo>
                    <a:pt x="1677" y="308"/>
                  </a:lnTo>
                  <a:lnTo>
                    <a:pt x="1665" y="303"/>
                  </a:lnTo>
                  <a:lnTo>
                    <a:pt x="1654" y="300"/>
                  </a:lnTo>
                  <a:lnTo>
                    <a:pt x="1642" y="297"/>
                  </a:lnTo>
                  <a:lnTo>
                    <a:pt x="1631" y="294"/>
                  </a:lnTo>
                  <a:lnTo>
                    <a:pt x="1619" y="291"/>
                  </a:lnTo>
                  <a:lnTo>
                    <a:pt x="1607" y="289"/>
                  </a:lnTo>
                  <a:lnTo>
                    <a:pt x="1595" y="288"/>
                  </a:lnTo>
                  <a:lnTo>
                    <a:pt x="1583" y="288"/>
                  </a:lnTo>
                  <a:lnTo>
                    <a:pt x="1569" y="288"/>
                  </a:lnTo>
                  <a:lnTo>
                    <a:pt x="1557" y="288"/>
                  </a:lnTo>
                  <a:lnTo>
                    <a:pt x="1545" y="289"/>
                  </a:lnTo>
                  <a:lnTo>
                    <a:pt x="1533" y="291"/>
                  </a:lnTo>
                  <a:lnTo>
                    <a:pt x="1521" y="294"/>
                  </a:lnTo>
                  <a:lnTo>
                    <a:pt x="1509" y="297"/>
                  </a:lnTo>
                  <a:lnTo>
                    <a:pt x="1497" y="300"/>
                  </a:lnTo>
                  <a:lnTo>
                    <a:pt x="1486" y="305"/>
                  </a:lnTo>
                  <a:lnTo>
                    <a:pt x="1473" y="309"/>
                  </a:lnTo>
                  <a:lnTo>
                    <a:pt x="1461" y="315"/>
                  </a:lnTo>
                  <a:lnTo>
                    <a:pt x="1450" y="321"/>
                  </a:lnTo>
                  <a:lnTo>
                    <a:pt x="1439" y="328"/>
                  </a:lnTo>
                  <a:lnTo>
                    <a:pt x="963" y="634"/>
                  </a:lnTo>
                  <a:lnTo>
                    <a:pt x="952" y="642"/>
                  </a:lnTo>
                  <a:lnTo>
                    <a:pt x="942" y="650"/>
                  </a:lnTo>
                  <a:lnTo>
                    <a:pt x="932" y="659"/>
                  </a:lnTo>
                  <a:lnTo>
                    <a:pt x="922" y="666"/>
                  </a:lnTo>
                  <a:lnTo>
                    <a:pt x="913" y="676"/>
                  </a:lnTo>
                  <a:lnTo>
                    <a:pt x="905" y="685"/>
                  </a:lnTo>
                  <a:lnTo>
                    <a:pt x="898" y="695"/>
                  </a:lnTo>
                  <a:lnTo>
                    <a:pt x="890" y="705"/>
                  </a:lnTo>
                  <a:lnTo>
                    <a:pt x="883" y="715"/>
                  </a:lnTo>
                  <a:lnTo>
                    <a:pt x="878" y="726"/>
                  </a:lnTo>
                  <a:lnTo>
                    <a:pt x="871" y="737"/>
                  </a:lnTo>
                  <a:lnTo>
                    <a:pt x="867" y="748"/>
                  </a:lnTo>
                  <a:lnTo>
                    <a:pt x="862" y="759"/>
                  </a:lnTo>
                  <a:lnTo>
                    <a:pt x="858" y="771"/>
                  </a:lnTo>
                  <a:lnTo>
                    <a:pt x="855" y="783"/>
                  </a:lnTo>
                  <a:lnTo>
                    <a:pt x="851" y="794"/>
                  </a:lnTo>
                  <a:lnTo>
                    <a:pt x="849" y="806"/>
                  </a:lnTo>
                  <a:lnTo>
                    <a:pt x="848" y="819"/>
                  </a:lnTo>
                  <a:lnTo>
                    <a:pt x="847" y="831"/>
                  </a:lnTo>
                  <a:lnTo>
                    <a:pt x="846" y="843"/>
                  </a:lnTo>
                  <a:lnTo>
                    <a:pt x="846" y="855"/>
                  </a:lnTo>
                  <a:lnTo>
                    <a:pt x="847" y="868"/>
                  </a:lnTo>
                  <a:lnTo>
                    <a:pt x="848" y="880"/>
                  </a:lnTo>
                  <a:lnTo>
                    <a:pt x="849" y="892"/>
                  </a:lnTo>
                  <a:lnTo>
                    <a:pt x="853" y="905"/>
                  </a:lnTo>
                  <a:lnTo>
                    <a:pt x="855" y="917"/>
                  </a:lnTo>
                  <a:lnTo>
                    <a:pt x="859" y="929"/>
                  </a:lnTo>
                  <a:lnTo>
                    <a:pt x="862" y="940"/>
                  </a:lnTo>
                  <a:lnTo>
                    <a:pt x="868" y="952"/>
                  </a:lnTo>
                  <a:lnTo>
                    <a:pt x="873" y="963"/>
                  </a:lnTo>
                  <a:lnTo>
                    <a:pt x="879" y="975"/>
                  </a:lnTo>
                  <a:lnTo>
                    <a:pt x="886" y="986"/>
                  </a:lnTo>
                  <a:lnTo>
                    <a:pt x="1635" y="2151"/>
                  </a:lnTo>
                  <a:lnTo>
                    <a:pt x="1643" y="2162"/>
                  </a:lnTo>
                  <a:lnTo>
                    <a:pt x="1651" y="2173"/>
                  </a:lnTo>
                  <a:lnTo>
                    <a:pt x="1660" y="2183"/>
                  </a:lnTo>
                  <a:lnTo>
                    <a:pt x="1667" y="2192"/>
                  </a:lnTo>
                  <a:lnTo>
                    <a:pt x="1677" y="2200"/>
                  </a:lnTo>
                  <a:lnTo>
                    <a:pt x="1686" y="2209"/>
                  </a:lnTo>
                  <a:lnTo>
                    <a:pt x="1696" y="2217"/>
                  </a:lnTo>
                  <a:lnTo>
                    <a:pt x="1706" y="2225"/>
                  </a:lnTo>
                  <a:lnTo>
                    <a:pt x="1717" y="2231"/>
                  </a:lnTo>
                  <a:lnTo>
                    <a:pt x="1728" y="2237"/>
                  </a:lnTo>
                  <a:lnTo>
                    <a:pt x="1738" y="2242"/>
                  </a:lnTo>
                  <a:lnTo>
                    <a:pt x="1750" y="2248"/>
                  </a:lnTo>
                  <a:lnTo>
                    <a:pt x="1761" y="2252"/>
                  </a:lnTo>
                  <a:lnTo>
                    <a:pt x="1772" y="2257"/>
                  </a:lnTo>
                  <a:lnTo>
                    <a:pt x="1784" y="2260"/>
                  </a:lnTo>
                  <a:lnTo>
                    <a:pt x="1797" y="2262"/>
                  </a:lnTo>
                  <a:lnTo>
                    <a:pt x="1808" y="2264"/>
                  </a:lnTo>
                  <a:lnTo>
                    <a:pt x="1820" y="2267"/>
                  </a:lnTo>
                  <a:lnTo>
                    <a:pt x="1832" y="2268"/>
                  </a:lnTo>
                  <a:lnTo>
                    <a:pt x="1844" y="2268"/>
                  </a:lnTo>
                  <a:lnTo>
                    <a:pt x="1856" y="2268"/>
                  </a:lnTo>
                  <a:lnTo>
                    <a:pt x="1868" y="2267"/>
                  </a:lnTo>
                  <a:lnTo>
                    <a:pt x="1881" y="2266"/>
                  </a:lnTo>
                  <a:lnTo>
                    <a:pt x="1894" y="2263"/>
                  </a:lnTo>
                  <a:lnTo>
                    <a:pt x="1905" y="2261"/>
                  </a:lnTo>
                  <a:lnTo>
                    <a:pt x="1917" y="2258"/>
                  </a:lnTo>
                  <a:lnTo>
                    <a:pt x="1929" y="2254"/>
                  </a:lnTo>
                  <a:lnTo>
                    <a:pt x="1941" y="2250"/>
                  </a:lnTo>
                  <a:lnTo>
                    <a:pt x="1953" y="2246"/>
                  </a:lnTo>
                  <a:lnTo>
                    <a:pt x="1964" y="2240"/>
                  </a:lnTo>
                  <a:lnTo>
                    <a:pt x="1975" y="2234"/>
                  </a:lnTo>
                  <a:lnTo>
                    <a:pt x="1986" y="2227"/>
                  </a:lnTo>
                  <a:close/>
                  <a:moveTo>
                    <a:pt x="270" y="1508"/>
                  </a:moveTo>
                  <a:lnTo>
                    <a:pt x="296" y="1492"/>
                  </a:lnTo>
                  <a:lnTo>
                    <a:pt x="322" y="1478"/>
                  </a:lnTo>
                  <a:lnTo>
                    <a:pt x="350" y="1465"/>
                  </a:lnTo>
                  <a:lnTo>
                    <a:pt x="376" y="1454"/>
                  </a:lnTo>
                  <a:lnTo>
                    <a:pt x="404" y="1444"/>
                  </a:lnTo>
                  <a:lnTo>
                    <a:pt x="431" y="1436"/>
                  </a:lnTo>
                  <a:lnTo>
                    <a:pt x="460" y="1428"/>
                  </a:lnTo>
                  <a:lnTo>
                    <a:pt x="488" y="1423"/>
                  </a:lnTo>
                  <a:lnTo>
                    <a:pt x="516" y="1418"/>
                  </a:lnTo>
                  <a:lnTo>
                    <a:pt x="545" y="1416"/>
                  </a:lnTo>
                  <a:lnTo>
                    <a:pt x="574" y="1414"/>
                  </a:lnTo>
                  <a:lnTo>
                    <a:pt x="601" y="1414"/>
                  </a:lnTo>
                  <a:lnTo>
                    <a:pt x="630" y="1416"/>
                  </a:lnTo>
                  <a:lnTo>
                    <a:pt x="658" y="1418"/>
                  </a:lnTo>
                  <a:lnTo>
                    <a:pt x="686" y="1423"/>
                  </a:lnTo>
                  <a:lnTo>
                    <a:pt x="714" y="1427"/>
                  </a:lnTo>
                  <a:lnTo>
                    <a:pt x="741" y="1435"/>
                  </a:lnTo>
                  <a:lnTo>
                    <a:pt x="769" y="1443"/>
                  </a:lnTo>
                  <a:lnTo>
                    <a:pt x="795" y="1452"/>
                  </a:lnTo>
                  <a:lnTo>
                    <a:pt x="822" y="1463"/>
                  </a:lnTo>
                  <a:lnTo>
                    <a:pt x="847" y="1474"/>
                  </a:lnTo>
                  <a:lnTo>
                    <a:pt x="872" y="1487"/>
                  </a:lnTo>
                  <a:lnTo>
                    <a:pt x="897" y="1501"/>
                  </a:lnTo>
                  <a:lnTo>
                    <a:pt x="921" y="1517"/>
                  </a:lnTo>
                  <a:lnTo>
                    <a:pt x="944" y="1533"/>
                  </a:lnTo>
                  <a:lnTo>
                    <a:pt x="967" y="1552"/>
                  </a:lnTo>
                  <a:lnTo>
                    <a:pt x="988" y="1571"/>
                  </a:lnTo>
                  <a:lnTo>
                    <a:pt x="1009" y="1592"/>
                  </a:lnTo>
                  <a:lnTo>
                    <a:pt x="1030" y="1613"/>
                  </a:lnTo>
                  <a:lnTo>
                    <a:pt x="1049" y="1636"/>
                  </a:lnTo>
                  <a:lnTo>
                    <a:pt x="1066" y="1660"/>
                  </a:lnTo>
                  <a:lnTo>
                    <a:pt x="1084" y="1684"/>
                  </a:lnTo>
                  <a:lnTo>
                    <a:pt x="1100" y="1711"/>
                  </a:lnTo>
                  <a:lnTo>
                    <a:pt x="1114" y="1737"/>
                  </a:lnTo>
                  <a:lnTo>
                    <a:pt x="1126" y="1764"/>
                  </a:lnTo>
                  <a:lnTo>
                    <a:pt x="1138" y="1791"/>
                  </a:lnTo>
                  <a:lnTo>
                    <a:pt x="1148" y="1819"/>
                  </a:lnTo>
                  <a:lnTo>
                    <a:pt x="1156" y="1846"/>
                  </a:lnTo>
                  <a:lnTo>
                    <a:pt x="1164" y="1874"/>
                  </a:lnTo>
                  <a:lnTo>
                    <a:pt x="1169" y="1903"/>
                  </a:lnTo>
                  <a:lnTo>
                    <a:pt x="1173" y="1930"/>
                  </a:lnTo>
                  <a:lnTo>
                    <a:pt x="1176" y="1959"/>
                  </a:lnTo>
                  <a:lnTo>
                    <a:pt x="1177" y="1988"/>
                  </a:lnTo>
                  <a:lnTo>
                    <a:pt x="1177" y="2016"/>
                  </a:lnTo>
                  <a:lnTo>
                    <a:pt x="1176" y="2044"/>
                  </a:lnTo>
                  <a:lnTo>
                    <a:pt x="1173" y="2073"/>
                  </a:lnTo>
                  <a:lnTo>
                    <a:pt x="1169" y="2100"/>
                  </a:lnTo>
                  <a:lnTo>
                    <a:pt x="1164" y="2128"/>
                  </a:lnTo>
                  <a:lnTo>
                    <a:pt x="1157" y="2155"/>
                  </a:lnTo>
                  <a:lnTo>
                    <a:pt x="1149" y="2183"/>
                  </a:lnTo>
                  <a:lnTo>
                    <a:pt x="1140" y="2209"/>
                  </a:lnTo>
                  <a:lnTo>
                    <a:pt x="1129" y="2236"/>
                  </a:lnTo>
                  <a:lnTo>
                    <a:pt x="1118" y="2261"/>
                  </a:lnTo>
                  <a:lnTo>
                    <a:pt x="1105" y="2286"/>
                  </a:lnTo>
                  <a:lnTo>
                    <a:pt x="1091" y="2312"/>
                  </a:lnTo>
                  <a:lnTo>
                    <a:pt x="1075" y="2335"/>
                  </a:lnTo>
                  <a:lnTo>
                    <a:pt x="1058" y="2358"/>
                  </a:lnTo>
                  <a:lnTo>
                    <a:pt x="1040" y="2381"/>
                  </a:lnTo>
                  <a:lnTo>
                    <a:pt x="1021" y="2403"/>
                  </a:lnTo>
                  <a:lnTo>
                    <a:pt x="1000" y="2424"/>
                  </a:lnTo>
                  <a:lnTo>
                    <a:pt x="979" y="2444"/>
                  </a:lnTo>
                  <a:lnTo>
                    <a:pt x="956" y="2463"/>
                  </a:lnTo>
                  <a:lnTo>
                    <a:pt x="932" y="2482"/>
                  </a:lnTo>
                  <a:lnTo>
                    <a:pt x="908" y="2498"/>
                  </a:lnTo>
                  <a:lnTo>
                    <a:pt x="881" y="2514"/>
                  </a:lnTo>
                  <a:lnTo>
                    <a:pt x="855" y="2528"/>
                  </a:lnTo>
                  <a:lnTo>
                    <a:pt x="828" y="2541"/>
                  </a:lnTo>
                  <a:lnTo>
                    <a:pt x="801" y="2552"/>
                  </a:lnTo>
                  <a:lnTo>
                    <a:pt x="773" y="2562"/>
                  </a:lnTo>
                  <a:lnTo>
                    <a:pt x="746" y="2571"/>
                  </a:lnTo>
                  <a:lnTo>
                    <a:pt x="718" y="2578"/>
                  </a:lnTo>
                  <a:lnTo>
                    <a:pt x="689" y="2583"/>
                  </a:lnTo>
                  <a:lnTo>
                    <a:pt x="661" y="2588"/>
                  </a:lnTo>
                  <a:lnTo>
                    <a:pt x="633" y="2591"/>
                  </a:lnTo>
                  <a:lnTo>
                    <a:pt x="604" y="2592"/>
                  </a:lnTo>
                  <a:lnTo>
                    <a:pt x="576" y="2592"/>
                  </a:lnTo>
                  <a:lnTo>
                    <a:pt x="548" y="2591"/>
                  </a:lnTo>
                  <a:lnTo>
                    <a:pt x="519" y="2588"/>
                  </a:lnTo>
                  <a:lnTo>
                    <a:pt x="492" y="2584"/>
                  </a:lnTo>
                  <a:lnTo>
                    <a:pt x="464" y="2579"/>
                  </a:lnTo>
                  <a:lnTo>
                    <a:pt x="437" y="2572"/>
                  </a:lnTo>
                  <a:lnTo>
                    <a:pt x="409" y="2563"/>
                  </a:lnTo>
                  <a:lnTo>
                    <a:pt x="383" y="2554"/>
                  </a:lnTo>
                  <a:lnTo>
                    <a:pt x="356" y="2545"/>
                  </a:lnTo>
                  <a:lnTo>
                    <a:pt x="331" y="2532"/>
                  </a:lnTo>
                  <a:lnTo>
                    <a:pt x="306" y="2519"/>
                  </a:lnTo>
                  <a:lnTo>
                    <a:pt x="280" y="2505"/>
                  </a:lnTo>
                  <a:lnTo>
                    <a:pt x="257" y="2489"/>
                  </a:lnTo>
                  <a:lnTo>
                    <a:pt x="233" y="2473"/>
                  </a:lnTo>
                  <a:lnTo>
                    <a:pt x="211" y="2454"/>
                  </a:lnTo>
                  <a:lnTo>
                    <a:pt x="189" y="2435"/>
                  </a:lnTo>
                  <a:lnTo>
                    <a:pt x="168" y="2414"/>
                  </a:lnTo>
                  <a:lnTo>
                    <a:pt x="148" y="2393"/>
                  </a:lnTo>
                  <a:lnTo>
                    <a:pt x="129" y="2370"/>
                  </a:lnTo>
                  <a:lnTo>
                    <a:pt x="110" y="2347"/>
                  </a:lnTo>
                  <a:lnTo>
                    <a:pt x="94" y="2322"/>
                  </a:lnTo>
                  <a:lnTo>
                    <a:pt x="78" y="2295"/>
                  </a:lnTo>
                  <a:lnTo>
                    <a:pt x="64" y="2269"/>
                  </a:lnTo>
                  <a:lnTo>
                    <a:pt x="51" y="2242"/>
                  </a:lnTo>
                  <a:lnTo>
                    <a:pt x="40" y="2216"/>
                  </a:lnTo>
                  <a:lnTo>
                    <a:pt x="30" y="2188"/>
                  </a:lnTo>
                  <a:lnTo>
                    <a:pt x="21" y="2160"/>
                  </a:lnTo>
                  <a:lnTo>
                    <a:pt x="14" y="2132"/>
                  </a:lnTo>
                  <a:lnTo>
                    <a:pt x="9" y="2103"/>
                  </a:lnTo>
                  <a:lnTo>
                    <a:pt x="4" y="2076"/>
                  </a:lnTo>
                  <a:lnTo>
                    <a:pt x="1" y="2047"/>
                  </a:lnTo>
                  <a:lnTo>
                    <a:pt x="0" y="2018"/>
                  </a:lnTo>
                  <a:lnTo>
                    <a:pt x="0" y="1991"/>
                  </a:lnTo>
                  <a:lnTo>
                    <a:pt x="1" y="1962"/>
                  </a:lnTo>
                  <a:lnTo>
                    <a:pt x="4" y="1934"/>
                  </a:lnTo>
                  <a:lnTo>
                    <a:pt x="8" y="1906"/>
                  </a:lnTo>
                  <a:lnTo>
                    <a:pt x="13" y="1878"/>
                  </a:lnTo>
                  <a:lnTo>
                    <a:pt x="20" y="1851"/>
                  </a:lnTo>
                  <a:lnTo>
                    <a:pt x="28" y="1823"/>
                  </a:lnTo>
                  <a:lnTo>
                    <a:pt x="38" y="1797"/>
                  </a:lnTo>
                  <a:lnTo>
                    <a:pt x="48" y="1770"/>
                  </a:lnTo>
                  <a:lnTo>
                    <a:pt x="60" y="1745"/>
                  </a:lnTo>
                  <a:lnTo>
                    <a:pt x="73" y="1720"/>
                  </a:lnTo>
                  <a:lnTo>
                    <a:pt x="87" y="1695"/>
                  </a:lnTo>
                  <a:lnTo>
                    <a:pt x="103" y="1671"/>
                  </a:lnTo>
                  <a:lnTo>
                    <a:pt x="119" y="1648"/>
                  </a:lnTo>
                  <a:lnTo>
                    <a:pt x="137" y="1625"/>
                  </a:lnTo>
                  <a:lnTo>
                    <a:pt x="157" y="1604"/>
                  </a:lnTo>
                  <a:lnTo>
                    <a:pt x="177" y="1583"/>
                  </a:lnTo>
                  <a:lnTo>
                    <a:pt x="199" y="1562"/>
                  </a:lnTo>
                  <a:lnTo>
                    <a:pt x="222" y="1543"/>
                  </a:lnTo>
                  <a:lnTo>
                    <a:pt x="245" y="1525"/>
                  </a:lnTo>
                  <a:lnTo>
                    <a:pt x="270" y="1508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18" name="Freeform 9"/>
            <p:cNvSpPr>
              <a:spLocks noEditPoints="1"/>
            </p:cNvSpPr>
            <p:nvPr/>
          </p:nvSpPr>
          <p:spPr bwMode="auto">
            <a:xfrm>
              <a:off x="4572022" y="1184579"/>
              <a:ext cx="391753" cy="215662"/>
            </a:xfrm>
            <a:custGeom>
              <a:avLst/>
              <a:gdLst>
                <a:gd name="T0" fmla="*/ 2147483646 w 3562"/>
                <a:gd name="T1" fmla="*/ 2147483646 h 1963"/>
                <a:gd name="T2" fmla="*/ 2147483646 w 3562"/>
                <a:gd name="T3" fmla="*/ 2147483646 h 1963"/>
                <a:gd name="T4" fmla="*/ 2147483646 w 3562"/>
                <a:gd name="T5" fmla="*/ 2147483646 h 1963"/>
                <a:gd name="T6" fmla="*/ 2147483646 w 3562"/>
                <a:gd name="T7" fmla="*/ 2147483646 h 1963"/>
                <a:gd name="T8" fmla="*/ 2147483646 w 3562"/>
                <a:gd name="T9" fmla="*/ 2147483646 h 1963"/>
                <a:gd name="T10" fmla="*/ 2147483646 w 3562"/>
                <a:gd name="T11" fmla="*/ 2147483646 h 1963"/>
                <a:gd name="T12" fmla="*/ 2147483646 w 3562"/>
                <a:gd name="T13" fmla="*/ 2147483646 h 1963"/>
                <a:gd name="T14" fmla="*/ 2147483646 w 3562"/>
                <a:gd name="T15" fmla="*/ 2147483646 h 1963"/>
                <a:gd name="T16" fmla="*/ 2147483646 w 3562"/>
                <a:gd name="T17" fmla="*/ 2147483646 h 1963"/>
                <a:gd name="T18" fmla="*/ 2147483646 w 3562"/>
                <a:gd name="T19" fmla="*/ 2147483646 h 1963"/>
                <a:gd name="T20" fmla="*/ 2147483646 w 3562"/>
                <a:gd name="T21" fmla="*/ 2147483646 h 1963"/>
                <a:gd name="T22" fmla="*/ 2147483646 w 3562"/>
                <a:gd name="T23" fmla="*/ 2147483646 h 1963"/>
                <a:gd name="T24" fmla="*/ 2147483646 w 3562"/>
                <a:gd name="T25" fmla="*/ 2147483646 h 1963"/>
                <a:gd name="T26" fmla="*/ 2147483646 w 3562"/>
                <a:gd name="T27" fmla="*/ 2147483646 h 1963"/>
                <a:gd name="T28" fmla="*/ 2147483646 w 3562"/>
                <a:gd name="T29" fmla="*/ 2147483646 h 1963"/>
                <a:gd name="T30" fmla="*/ 2147483646 w 3562"/>
                <a:gd name="T31" fmla="*/ 2147483646 h 1963"/>
                <a:gd name="T32" fmla="*/ 2147483646 w 3562"/>
                <a:gd name="T33" fmla="*/ 2147483646 h 1963"/>
                <a:gd name="T34" fmla="*/ 2147483646 w 3562"/>
                <a:gd name="T35" fmla="*/ 2147483646 h 1963"/>
                <a:gd name="T36" fmla="*/ 2147483646 w 3562"/>
                <a:gd name="T37" fmla="*/ 2147483646 h 1963"/>
                <a:gd name="T38" fmla="*/ 2147483646 w 3562"/>
                <a:gd name="T39" fmla="*/ 2147483646 h 1963"/>
                <a:gd name="T40" fmla="*/ 2147483646 w 3562"/>
                <a:gd name="T41" fmla="*/ 1747733527 h 1963"/>
                <a:gd name="T42" fmla="*/ 2147483646 w 3562"/>
                <a:gd name="T43" fmla="*/ 0 h 1963"/>
                <a:gd name="T44" fmla="*/ 2147483646 w 3562"/>
                <a:gd name="T45" fmla="*/ 2147483646 h 1963"/>
                <a:gd name="T46" fmla="*/ 2147483646 w 3562"/>
                <a:gd name="T47" fmla="*/ 2147483646 h 1963"/>
                <a:gd name="T48" fmla="*/ 2147483646 w 3562"/>
                <a:gd name="T49" fmla="*/ 2147483646 h 1963"/>
                <a:gd name="T50" fmla="*/ 2147483646 w 3562"/>
                <a:gd name="T51" fmla="*/ 2147483646 h 1963"/>
                <a:gd name="T52" fmla="*/ 2147483646 w 3562"/>
                <a:gd name="T53" fmla="*/ 2147483646 h 1963"/>
                <a:gd name="T54" fmla="*/ 2147483646 w 3562"/>
                <a:gd name="T55" fmla="*/ 2147483646 h 1963"/>
                <a:gd name="T56" fmla="*/ 2147483646 w 3562"/>
                <a:gd name="T57" fmla="*/ 2147483646 h 1963"/>
                <a:gd name="T58" fmla="*/ 2147483646 w 3562"/>
                <a:gd name="T59" fmla="*/ 2147483646 h 1963"/>
                <a:gd name="T60" fmla="*/ 2147483646 w 3562"/>
                <a:gd name="T61" fmla="*/ 2147483646 h 1963"/>
                <a:gd name="T62" fmla="*/ 2147483646 w 3562"/>
                <a:gd name="T63" fmla="*/ 2147483646 h 1963"/>
                <a:gd name="T64" fmla="*/ 2147483646 w 3562"/>
                <a:gd name="T65" fmla="*/ 2147483646 h 1963"/>
                <a:gd name="T66" fmla="*/ 2147483646 w 3562"/>
                <a:gd name="T67" fmla="*/ 2147483646 h 1963"/>
                <a:gd name="T68" fmla="*/ 2147483646 w 3562"/>
                <a:gd name="T69" fmla="*/ 2147483646 h 1963"/>
                <a:gd name="T70" fmla="*/ 2147483646 w 3562"/>
                <a:gd name="T71" fmla="*/ 2147483646 h 1963"/>
                <a:gd name="T72" fmla="*/ 2147483646 w 3562"/>
                <a:gd name="T73" fmla="*/ 2147483646 h 1963"/>
                <a:gd name="T74" fmla="*/ 2147483646 w 3562"/>
                <a:gd name="T75" fmla="*/ 2147483646 h 1963"/>
                <a:gd name="T76" fmla="*/ 2147483646 w 3562"/>
                <a:gd name="T77" fmla="*/ 2147483646 h 1963"/>
                <a:gd name="T78" fmla="*/ 2147483646 w 3562"/>
                <a:gd name="T79" fmla="*/ 2147483646 h 1963"/>
                <a:gd name="T80" fmla="*/ 2147483646 w 3562"/>
                <a:gd name="T81" fmla="*/ 2147483646 h 1963"/>
                <a:gd name="T82" fmla="*/ 2147483646 w 3562"/>
                <a:gd name="T83" fmla="*/ 2147483646 h 1963"/>
                <a:gd name="T84" fmla="*/ 2147483646 w 3562"/>
                <a:gd name="T85" fmla="*/ 2147483646 h 1963"/>
                <a:gd name="T86" fmla="*/ 2147483646 w 3562"/>
                <a:gd name="T87" fmla="*/ 2147483646 h 1963"/>
                <a:gd name="T88" fmla="*/ 2147483646 w 3562"/>
                <a:gd name="T89" fmla="*/ 2147483646 h 1963"/>
                <a:gd name="T90" fmla="*/ 2147483646 w 3562"/>
                <a:gd name="T91" fmla="*/ 2147483646 h 1963"/>
                <a:gd name="T92" fmla="*/ 2147483646 w 3562"/>
                <a:gd name="T93" fmla="*/ 2147483646 h 1963"/>
                <a:gd name="T94" fmla="*/ 2147483646 w 3562"/>
                <a:gd name="T95" fmla="*/ 2147483646 h 1963"/>
                <a:gd name="T96" fmla="*/ 2147483646 w 3562"/>
                <a:gd name="T97" fmla="*/ 2147483646 h 1963"/>
                <a:gd name="T98" fmla="*/ 146335693 w 3562"/>
                <a:gd name="T99" fmla="*/ 2147483646 h 1963"/>
                <a:gd name="T100" fmla="*/ 2147483646 w 3562"/>
                <a:gd name="T101" fmla="*/ 2147483646 h 1963"/>
                <a:gd name="T102" fmla="*/ 2147483646 w 3562"/>
                <a:gd name="T103" fmla="*/ 2147483646 h 1963"/>
                <a:gd name="T104" fmla="*/ 2147483646 w 3562"/>
                <a:gd name="T105" fmla="*/ 2147483646 h 1963"/>
                <a:gd name="T106" fmla="*/ 2147483646 w 3562"/>
                <a:gd name="T107" fmla="*/ 2147483646 h 1963"/>
                <a:gd name="T108" fmla="*/ 2147483646 w 3562"/>
                <a:gd name="T109" fmla="*/ 2147483646 h 196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62" h="1963">
                  <a:moveTo>
                    <a:pt x="1773" y="1960"/>
                  </a:moveTo>
                  <a:lnTo>
                    <a:pt x="2339" y="1873"/>
                  </a:lnTo>
                  <a:lnTo>
                    <a:pt x="2351" y="1871"/>
                  </a:lnTo>
                  <a:lnTo>
                    <a:pt x="2364" y="1869"/>
                  </a:lnTo>
                  <a:lnTo>
                    <a:pt x="2376" y="1865"/>
                  </a:lnTo>
                  <a:lnTo>
                    <a:pt x="2389" y="1861"/>
                  </a:lnTo>
                  <a:lnTo>
                    <a:pt x="2400" y="1857"/>
                  </a:lnTo>
                  <a:lnTo>
                    <a:pt x="2411" y="1851"/>
                  </a:lnTo>
                  <a:lnTo>
                    <a:pt x="2422" y="1846"/>
                  </a:lnTo>
                  <a:lnTo>
                    <a:pt x="2433" y="1839"/>
                  </a:lnTo>
                  <a:lnTo>
                    <a:pt x="2444" y="1833"/>
                  </a:lnTo>
                  <a:lnTo>
                    <a:pt x="2454" y="1825"/>
                  </a:lnTo>
                  <a:lnTo>
                    <a:pt x="2462" y="1817"/>
                  </a:lnTo>
                  <a:lnTo>
                    <a:pt x="2472" y="1810"/>
                  </a:lnTo>
                  <a:lnTo>
                    <a:pt x="2481" y="1801"/>
                  </a:lnTo>
                  <a:lnTo>
                    <a:pt x="2489" y="1792"/>
                  </a:lnTo>
                  <a:lnTo>
                    <a:pt x="2497" y="1783"/>
                  </a:lnTo>
                  <a:lnTo>
                    <a:pt x="2504" y="1773"/>
                  </a:lnTo>
                  <a:lnTo>
                    <a:pt x="2511" y="1763"/>
                  </a:lnTo>
                  <a:lnTo>
                    <a:pt x="2518" y="1753"/>
                  </a:lnTo>
                  <a:lnTo>
                    <a:pt x="2524" y="1742"/>
                  </a:lnTo>
                  <a:lnTo>
                    <a:pt x="2530" y="1731"/>
                  </a:lnTo>
                  <a:lnTo>
                    <a:pt x="2534" y="1720"/>
                  </a:lnTo>
                  <a:lnTo>
                    <a:pt x="2539" y="1708"/>
                  </a:lnTo>
                  <a:lnTo>
                    <a:pt x="2543" y="1697"/>
                  </a:lnTo>
                  <a:lnTo>
                    <a:pt x="2546" y="1685"/>
                  </a:lnTo>
                  <a:lnTo>
                    <a:pt x="2549" y="1673"/>
                  </a:lnTo>
                  <a:lnTo>
                    <a:pt x="2551" y="1661"/>
                  </a:lnTo>
                  <a:lnTo>
                    <a:pt x="2553" y="1648"/>
                  </a:lnTo>
                  <a:lnTo>
                    <a:pt x="2554" y="1635"/>
                  </a:lnTo>
                  <a:lnTo>
                    <a:pt x="2554" y="1623"/>
                  </a:lnTo>
                  <a:lnTo>
                    <a:pt x="2554" y="1610"/>
                  </a:lnTo>
                  <a:lnTo>
                    <a:pt x="2553" y="1598"/>
                  </a:lnTo>
                  <a:lnTo>
                    <a:pt x="2551" y="1585"/>
                  </a:lnTo>
                  <a:lnTo>
                    <a:pt x="2536" y="1487"/>
                  </a:lnTo>
                  <a:lnTo>
                    <a:pt x="3347" y="1364"/>
                  </a:lnTo>
                  <a:lnTo>
                    <a:pt x="3359" y="1362"/>
                  </a:lnTo>
                  <a:lnTo>
                    <a:pt x="3372" y="1360"/>
                  </a:lnTo>
                  <a:lnTo>
                    <a:pt x="3384" y="1356"/>
                  </a:lnTo>
                  <a:lnTo>
                    <a:pt x="3397" y="1352"/>
                  </a:lnTo>
                  <a:lnTo>
                    <a:pt x="3408" y="1347"/>
                  </a:lnTo>
                  <a:lnTo>
                    <a:pt x="3420" y="1342"/>
                  </a:lnTo>
                  <a:lnTo>
                    <a:pt x="3431" y="1336"/>
                  </a:lnTo>
                  <a:lnTo>
                    <a:pt x="3441" y="1330"/>
                  </a:lnTo>
                  <a:lnTo>
                    <a:pt x="3452" y="1323"/>
                  </a:lnTo>
                  <a:lnTo>
                    <a:pt x="3462" y="1315"/>
                  </a:lnTo>
                  <a:lnTo>
                    <a:pt x="3470" y="1308"/>
                  </a:lnTo>
                  <a:lnTo>
                    <a:pt x="3480" y="1300"/>
                  </a:lnTo>
                  <a:lnTo>
                    <a:pt x="3489" y="1291"/>
                  </a:lnTo>
                  <a:lnTo>
                    <a:pt x="3497" y="1282"/>
                  </a:lnTo>
                  <a:lnTo>
                    <a:pt x="3505" y="1274"/>
                  </a:lnTo>
                  <a:lnTo>
                    <a:pt x="3512" y="1264"/>
                  </a:lnTo>
                  <a:lnTo>
                    <a:pt x="3520" y="1254"/>
                  </a:lnTo>
                  <a:lnTo>
                    <a:pt x="3527" y="1244"/>
                  </a:lnTo>
                  <a:lnTo>
                    <a:pt x="3532" y="1233"/>
                  </a:lnTo>
                  <a:lnTo>
                    <a:pt x="3538" y="1222"/>
                  </a:lnTo>
                  <a:lnTo>
                    <a:pt x="3543" y="1211"/>
                  </a:lnTo>
                  <a:lnTo>
                    <a:pt x="3548" y="1200"/>
                  </a:lnTo>
                  <a:lnTo>
                    <a:pt x="3551" y="1187"/>
                  </a:lnTo>
                  <a:lnTo>
                    <a:pt x="3554" y="1175"/>
                  </a:lnTo>
                  <a:lnTo>
                    <a:pt x="3558" y="1163"/>
                  </a:lnTo>
                  <a:lnTo>
                    <a:pt x="3560" y="1151"/>
                  </a:lnTo>
                  <a:lnTo>
                    <a:pt x="3561" y="1139"/>
                  </a:lnTo>
                  <a:lnTo>
                    <a:pt x="3562" y="1127"/>
                  </a:lnTo>
                  <a:lnTo>
                    <a:pt x="3562" y="1114"/>
                  </a:lnTo>
                  <a:lnTo>
                    <a:pt x="3562" y="1100"/>
                  </a:lnTo>
                  <a:lnTo>
                    <a:pt x="3561" y="1088"/>
                  </a:lnTo>
                  <a:lnTo>
                    <a:pt x="3560" y="1075"/>
                  </a:lnTo>
                  <a:lnTo>
                    <a:pt x="3456" y="401"/>
                  </a:lnTo>
                  <a:lnTo>
                    <a:pt x="3454" y="388"/>
                  </a:lnTo>
                  <a:lnTo>
                    <a:pt x="3452" y="376"/>
                  </a:lnTo>
                  <a:lnTo>
                    <a:pt x="3447" y="364"/>
                  </a:lnTo>
                  <a:lnTo>
                    <a:pt x="3444" y="352"/>
                  </a:lnTo>
                  <a:lnTo>
                    <a:pt x="3440" y="339"/>
                  </a:lnTo>
                  <a:lnTo>
                    <a:pt x="3434" y="328"/>
                  </a:lnTo>
                  <a:lnTo>
                    <a:pt x="3429" y="317"/>
                  </a:lnTo>
                  <a:lnTo>
                    <a:pt x="3422" y="306"/>
                  </a:lnTo>
                  <a:lnTo>
                    <a:pt x="3415" y="296"/>
                  </a:lnTo>
                  <a:lnTo>
                    <a:pt x="3408" y="286"/>
                  </a:lnTo>
                  <a:lnTo>
                    <a:pt x="3400" y="277"/>
                  </a:lnTo>
                  <a:lnTo>
                    <a:pt x="3392" y="268"/>
                  </a:lnTo>
                  <a:lnTo>
                    <a:pt x="3383" y="259"/>
                  </a:lnTo>
                  <a:lnTo>
                    <a:pt x="3374" y="250"/>
                  </a:lnTo>
                  <a:lnTo>
                    <a:pt x="3366" y="242"/>
                  </a:lnTo>
                  <a:lnTo>
                    <a:pt x="3356" y="235"/>
                  </a:lnTo>
                  <a:lnTo>
                    <a:pt x="3346" y="228"/>
                  </a:lnTo>
                  <a:lnTo>
                    <a:pt x="3336" y="221"/>
                  </a:lnTo>
                  <a:lnTo>
                    <a:pt x="3325" y="215"/>
                  </a:lnTo>
                  <a:lnTo>
                    <a:pt x="3314" y="209"/>
                  </a:lnTo>
                  <a:lnTo>
                    <a:pt x="3303" y="205"/>
                  </a:lnTo>
                  <a:lnTo>
                    <a:pt x="3291" y="200"/>
                  </a:lnTo>
                  <a:lnTo>
                    <a:pt x="3280" y="196"/>
                  </a:lnTo>
                  <a:lnTo>
                    <a:pt x="3268" y="193"/>
                  </a:lnTo>
                  <a:lnTo>
                    <a:pt x="3255" y="190"/>
                  </a:lnTo>
                  <a:lnTo>
                    <a:pt x="3243" y="188"/>
                  </a:lnTo>
                  <a:lnTo>
                    <a:pt x="3231" y="186"/>
                  </a:lnTo>
                  <a:lnTo>
                    <a:pt x="3218" y="186"/>
                  </a:lnTo>
                  <a:lnTo>
                    <a:pt x="3206" y="185"/>
                  </a:lnTo>
                  <a:lnTo>
                    <a:pt x="3193" y="185"/>
                  </a:lnTo>
                  <a:lnTo>
                    <a:pt x="3180" y="186"/>
                  </a:lnTo>
                  <a:lnTo>
                    <a:pt x="3167" y="188"/>
                  </a:lnTo>
                  <a:lnTo>
                    <a:pt x="2353" y="312"/>
                  </a:lnTo>
                  <a:lnTo>
                    <a:pt x="2338" y="216"/>
                  </a:lnTo>
                  <a:lnTo>
                    <a:pt x="2336" y="204"/>
                  </a:lnTo>
                  <a:lnTo>
                    <a:pt x="2333" y="190"/>
                  </a:lnTo>
                  <a:lnTo>
                    <a:pt x="2329" y="178"/>
                  </a:lnTo>
                  <a:lnTo>
                    <a:pt x="2326" y="166"/>
                  </a:lnTo>
                  <a:lnTo>
                    <a:pt x="2320" y="154"/>
                  </a:lnTo>
                  <a:lnTo>
                    <a:pt x="2316" y="143"/>
                  </a:lnTo>
                  <a:lnTo>
                    <a:pt x="2310" y="132"/>
                  </a:lnTo>
                  <a:lnTo>
                    <a:pt x="2304" y="121"/>
                  </a:lnTo>
                  <a:lnTo>
                    <a:pt x="2297" y="111"/>
                  </a:lnTo>
                  <a:lnTo>
                    <a:pt x="2289" y="101"/>
                  </a:lnTo>
                  <a:lnTo>
                    <a:pt x="2282" y="91"/>
                  </a:lnTo>
                  <a:lnTo>
                    <a:pt x="2274" y="82"/>
                  </a:lnTo>
                  <a:lnTo>
                    <a:pt x="2265" y="74"/>
                  </a:lnTo>
                  <a:lnTo>
                    <a:pt x="2256" y="65"/>
                  </a:lnTo>
                  <a:lnTo>
                    <a:pt x="2247" y="57"/>
                  </a:lnTo>
                  <a:lnTo>
                    <a:pt x="2238" y="49"/>
                  </a:lnTo>
                  <a:lnTo>
                    <a:pt x="2228" y="43"/>
                  </a:lnTo>
                  <a:lnTo>
                    <a:pt x="2217" y="36"/>
                  </a:lnTo>
                  <a:lnTo>
                    <a:pt x="2207" y="31"/>
                  </a:lnTo>
                  <a:lnTo>
                    <a:pt x="2196" y="25"/>
                  </a:lnTo>
                  <a:lnTo>
                    <a:pt x="2185" y="20"/>
                  </a:lnTo>
                  <a:lnTo>
                    <a:pt x="2172" y="15"/>
                  </a:lnTo>
                  <a:lnTo>
                    <a:pt x="2161" y="12"/>
                  </a:lnTo>
                  <a:lnTo>
                    <a:pt x="2149" y="9"/>
                  </a:lnTo>
                  <a:lnTo>
                    <a:pt x="2137" y="5"/>
                  </a:lnTo>
                  <a:lnTo>
                    <a:pt x="2125" y="3"/>
                  </a:lnTo>
                  <a:lnTo>
                    <a:pt x="2113" y="2"/>
                  </a:lnTo>
                  <a:lnTo>
                    <a:pt x="2100" y="1"/>
                  </a:lnTo>
                  <a:lnTo>
                    <a:pt x="2088" y="0"/>
                  </a:lnTo>
                  <a:lnTo>
                    <a:pt x="2074" y="1"/>
                  </a:lnTo>
                  <a:lnTo>
                    <a:pt x="2062" y="2"/>
                  </a:lnTo>
                  <a:lnTo>
                    <a:pt x="2049" y="3"/>
                  </a:lnTo>
                  <a:lnTo>
                    <a:pt x="1488" y="89"/>
                  </a:lnTo>
                  <a:lnTo>
                    <a:pt x="1476" y="91"/>
                  </a:lnTo>
                  <a:lnTo>
                    <a:pt x="1462" y="93"/>
                  </a:lnTo>
                  <a:lnTo>
                    <a:pt x="1450" y="98"/>
                  </a:lnTo>
                  <a:lnTo>
                    <a:pt x="1438" y="101"/>
                  </a:lnTo>
                  <a:lnTo>
                    <a:pt x="1427" y="106"/>
                  </a:lnTo>
                  <a:lnTo>
                    <a:pt x="1415" y="111"/>
                  </a:lnTo>
                  <a:lnTo>
                    <a:pt x="1404" y="117"/>
                  </a:lnTo>
                  <a:lnTo>
                    <a:pt x="1394" y="123"/>
                  </a:lnTo>
                  <a:lnTo>
                    <a:pt x="1383" y="130"/>
                  </a:lnTo>
                  <a:lnTo>
                    <a:pt x="1373" y="138"/>
                  </a:lnTo>
                  <a:lnTo>
                    <a:pt x="1364" y="145"/>
                  </a:lnTo>
                  <a:lnTo>
                    <a:pt x="1354" y="153"/>
                  </a:lnTo>
                  <a:lnTo>
                    <a:pt x="1345" y="162"/>
                  </a:lnTo>
                  <a:lnTo>
                    <a:pt x="1338" y="171"/>
                  </a:lnTo>
                  <a:lnTo>
                    <a:pt x="1329" y="179"/>
                  </a:lnTo>
                  <a:lnTo>
                    <a:pt x="1322" y="189"/>
                  </a:lnTo>
                  <a:lnTo>
                    <a:pt x="1315" y="199"/>
                  </a:lnTo>
                  <a:lnTo>
                    <a:pt x="1308" y="210"/>
                  </a:lnTo>
                  <a:lnTo>
                    <a:pt x="1302" y="220"/>
                  </a:lnTo>
                  <a:lnTo>
                    <a:pt x="1297" y="231"/>
                  </a:lnTo>
                  <a:lnTo>
                    <a:pt x="1291" y="242"/>
                  </a:lnTo>
                  <a:lnTo>
                    <a:pt x="1287" y="254"/>
                  </a:lnTo>
                  <a:lnTo>
                    <a:pt x="1284" y="265"/>
                  </a:lnTo>
                  <a:lnTo>
                    <a:pt x="1280" y="278"/>
                  </a:lnTo>
                  <a:lnTo>
                    <a:pt x="1277" y="290"/>
                  </a:lnTo>
                  <a:lnTo>
                    <a:pt x="1275" y="302"/>
                  </a:lnTo>
                  <a:lnTo>
                    <a:pt x="1274" y="314"/>
                  </a:lnTo>
                  <a:lnTo>
                    <a:pt x="1273" y="327"/>
                  </a:lnTo>
                  <a:lnTo>
                    <a:pt x="1273" y="339"/>
                  </a:lnTo>
                  <a:lnTo>
                    <a:pt x="1273" y="353"/>
                  </a:lnTo>
                  <a:lnTo>
                    <a:pt x="1274" y="365"/>
                  </a:lnTo>
                  <a:lnTo>
                    <a:pt x="1275" y="378"/>
                  </a:lnTo>
                  <a:lnTo>
                    <a:pt x="1484" y="1748"/>
                  </a:lnTo>
                  <a:lnTo>
                    <a:pt x="1487" y="1761"/>
                  </a:lnTo>
                  <a:lnTo>
                    <a:pt x="1490" y="1773"/>
                  </a:lnTo>
                  <a:lnTo>
                    <a:pt x="1493" y="1786"/>
                  </a:lnTo>
                  <a:lnTo>
                    <a:pt x="1498" y="1798"/>
                  </a:lnTo>
                  <a:lnTo>
                    <a:pt x="1502" y="1811"/>
                  </a:lnTo>
                  <a:lnTo>
                    <a:pt x="1507" y="1822"/>
                  </a:lnTo>
                  <a:lnTo>
                    <a:pt x="1513" y="1833"/>
                  </a:lnTo>
                  <a:lnTo>
                    <a:pt x="1519" y="1844"/>
                  </a:lnTo>
                  <a:lnTo>
                    <a:pt x="1526" y="1854"/>
                  </a:lnTo>
                  <a:lnTo>
                    <a:pt x="1533" y="1864"/>
                  </a:lnTo>
                  <a:lnTo>
                    <a:pt x="1541" y="1873"/>
                  </a:lnTo>
                  <a:lnTo>
                    <a:pt x="1548" y="1882"/>
                  </a:lnTo>
                  <a:lnTo>
                    <a:pt x="1557" y="1891"/>
                  </a:lnTo>
                  <a:lnTo>
                    <a:pt x="1566" y="1900"/>
                  </a:lnTo>
                  <a:lnTo>
                    <a:pt x="1576" y="1908"/>
                  </a:lnTo>
                  <a:lnTo>
                    <a:pt x="1585" y="1915"/>
                  </a:lnTo>
                  <a:lnTo>
                    <a:pt x="1595" y="1922"/>
                  </a:lnTo>
                  <a:lnTo>
                    <a:pt x="1606" y="1929"/>
                  </a:lnTo>
                  <a:lnTo>
                    <a:pt x="1616" y="1934"/>
                  </a:lnTo>
                  <a:lnTo>
                    <a:pt x="1627" y="1940"/>
                  </a:lnTo>
                  <a:lnTo>
                    <a:pt x="1638" y="1944"/>
                  </a:lnTo>
                  <a:lnTo>
                    <a:pt x="1650" y="1948"/>
                  </a:lnTo>
                  <a:lnTo>
                    <a:pt x="1661" y="1953"/>
                  </a:lnTo>
                  <a:lnTo>
                    <a:pt x="1673" y="1956"/>
                  </a:lnTo>
                  <a:lnTo>
                    <a:pt x="1685" y="1958"/>
                  </a:lnTo>
                  <a:lnTo>
                    <a:pt x="1697" y="1961"/>
                  </a:lnTo>
                  <a:lnTo>
                    <a:pt x="1709" y="1962"/>
                  </a:lnTo>
                  <a:lnTo>
                    <a:pt x="1723" y="1963"/>
                  </a:lnTo>
                  <a:lnTo>
                    <a:pt x="1735" y="1963"/>
                  </a:lnTo>
                  <a:lnTo>
                    <a:pt x="1748" y="1963"/>
                  </a:lnTo>
                  <a:lnTo>
                    <a:pt x="1761" y="1962"/>
                  </a:lnTo>
                  <a:lnTo>
                    <a:pt x="1773" y="1960"/>
                  </a:lnTo>
                  <a:close/>
                  <a:moveTo>
                    <a:pt x="500" y="604"/>
                  </a:moveTo>
                  <a:lnTo>
                    <a:pt x="530" y="600"/>
                  </a:lnTo>
                  <a:lnTo>
                    <a:pt x="560" y="597"/>
                  </a:lnTo>
                  <a:lnTo>
                    <a:pt x="590" y="596"/>
                  </a:lnTo>
                  <a:lnTo>
                    <a:pt x="619" y="597"/>
                  </a:lnTo>
                  <a:lnTo>
                    <a:pt x="648" y="600"/>
                  </a:lnTo>
                  <a:lnTo>
                    <a:pt x="677" y="603"/>
                  </a:lnTo>
                  <a:lnTo>
                    <a:pt x="706" y="608"/>
                  </a:lnTo>
                  <a:lnTo>
                    <a:pt x="733" y="615"/>
                  </a:lnTo>
                  <a:lnTo>
                    <a:pt x="761" y="623"/>
                  </a:lnTo>
                  <a:lnTo>
                    <a:pt x="788" y="632"/>
                  </a:lnTo>
                  <a:lnTo>
                    <a:pt x="815" y="642"/>
                  </a:lnTo>
                  <a:lnTo>
                    <a:pt x="840" y="654"/>
                  </a:lnTo>
                  <a:lnTo>
                    <a:pt x="866" y="666"/>
                  </a:lnTo>
                  <a:lnTo>
                    <a:pt x="890" y="680"/>
                  </a:lnTo>
                  <a:lnTo>
                    <a:pt x="914" y="695"/>
                  </a:lnTo>
                  <a:lnTo>
                    <a:pt x="937" y="711"/>
                  </a:lnTo>
                  <a:lnTo>
                    <a:pt x="959" y="729"/>
                  </a:lnTo>
                  <a:lnTo>
                    <a:pt x="981" y="746"/>
                  </a:lnTo>
                  <a:lnTo>
                    <a:pt x="1002" y="766"/>
                  </a:lnTo>
                  <a:lnTo>
                    <a:pt x="1021" y="786"/>
                  </a:lnTo>
                  <a:lnTo>
                    <a:pt x="1040" y="808"/>
                  </a:lnTo>
                  <a:lnTo>
                    <a:pt x="1058" y="830"/>
                  </a:lnTo>
                  <a:lnTo>
                    <a:pt x="1075" y="853"/>
                  </a:lnTo>
                  <a:lnTo>
                    <a:pt x="1091" y="878"/>
                  </a:lnTo>
                  <a:lnTo>
                    <a:pt x="1105" y="902"/>
                  </a:lnTo>
                  <a:lnTo>
                    <a:pt x="1118" y="927"/>
                  </a:lnTo>
                  <a:lnTo>
                    <a:pt x="1130" y="954"/>
                  </a:lnTo>
                  <a:lnTo>
                    <a:pt x="1141" y="981"/>
                  </a:lnTo>
                  <a:lnTo>
                    <a:pt x="1150" y="1009"/>
                  </a:lnTo>
                  <a:lnTo>
                    <a:pt x="1159" y="1038"/>
                  </a:lnTo>
                  <a:lnTo>
                    <a:pt x="1166" y="1067"/>
                  </a:lnTo>
                  <a:lnTo>
                    <a:pt x="1170" y="1097"/>
                  </a:lnTo>
                  <a:lnTo>
                    <a:pt x="1174" y="1127"/>
                  </a:lnTo>
                  <a:lnTo>
                    <a:pt x="1177" y="1157"/>
                  </a:lnTo>
                  <a:lnTo>
                    <a:pt x="1178" y="1186"/>
                  </a:lnTo>
                  <a:lnTo>
                    <a:pt x="1177" y="1216"/>
                  </a:lnTo>
                  <a:lnTo>
                    <a:pt x="1174" y="1245"/>
                  </a:lnTo>
                  <a:lnTo>
                    <a:pt x="1171" y="1274"/>
                  </a:lnTo>
                  <a:lnTo>
                    <a:pt x="1166" y="1302"/>
                  </a:lnTo>
                  <a:lnTo>
                    <a:pt x="1159" y="1330"/>
                  </a:lnTo>
                  <a:lnTo>
                    <a:pt x="1151" y="1357"/>
                  </a:lnTo>
                  <a:lnTo>
                    <a:pt x="1142" y="1385"/>
                  </a:lnTo>
                  <a:lnTo>
                    <a:pt x="1133" y="1411"/>
                  </a:lnTo>
                  <a:lnTo>
                    <a:pt x="1120" y="1437"/>
                  </a:lnTo>
                  <a:lnTo>
                    <a:pt x="1108" y="1462"/>
                  </a:lnTo>
                  <a:lnTo>
                    <a:pt x="1094" y="1487"/>
                  </a:lnTo>
                  <a:lnTo>
                    <a:pt x="1080" y="1511"/>
                  </a:lnTo>
                  <a:lnTo>
                    <a:pt x="1063" y="1534"/>
                  </a:lnTo>
                  <a:lnTo>
                    <a:pt x="1045" y="1557"/>
                  </a:lnTo>
                  <a:lnTo>
                    <a:pt x="1028" y="1578"/>
                  </a:lnTo>
                  <a:lnTo>
                    <a:pt x="1008" y="1599"/>
                  </a:lnTo>
                  <a:lnTo>
                    <a:pt x="988" y="1619"/>
                  </a:lnTo>
                  <a:lnTo>
                    <a:pt x="966" y="1637"/>
                  </a:lnTo>
                  <a:lnTo>
                    <a:pt x="944" y="1655"/>
                  </a:lnTo>
                  <a:lnTo>
                    <a:pt x="921" y="1672"/>
                  </a:lnTo>
                  <a:lnTo>
                    <a:pt x="897" y="1687"/>
                  </a:lnTo>
                  <a:lnTo>
                    <a:pt x="872" y="1701"/>
                  </a:lnTo>
                  <a:lnTo>
                    <a:pt x="847" y="1715"/>
                  </a:lnTo>
                  <a:lnTo>
                    <a:pt x="820" y="1727"/>
                  </a:lnTo>
                  <a:lnTo>
                    <a:pt x="793" y="1738"/>
                  </a:lnTo>
                  <a:lnTo>
                    <a:pt x="765" y="1748"/>
                  </a:lnTo>
                  <a:lnTo>
                    <a:pt x="737" y="1755"/>
                  </a:lnTo>
                  <a:lnTo>
                    <a:pt x="707" y="1762"/>
                  </a:lnTo>
                  <a:lnTo>
                    <a:pt x="677" y="1768"/>
                  </a:lnTo>
                  <a:lnTo>
                    <a:pt x="647" y="1771"/>
                  </a:lnTo>
                  <a:lnTo>
                    <a:pt x="618" y="1773"/>
                  </a:lnTo>
                  <a:lnTo>
                    <a:pt x="588" y="1774"/>
                  </a:lnTo>
                  <a:lnTo>
                    <a:pt x="558" y="1773"/>
                  </a:lnTo>
                  <a:lnTo>
                    <a:pt x="529" y="1771"/>
                  </a:lnTo>
                  <a:lnTo>
                    <a:pt x="501" y="1768"/>
                  </a:lnTo>
                  <a:lnTo>
                    <a:pt x="472" y="1763"/>
                  </a:lnTo>
                  <a:lnTo>
                    <a:pt x="444" y="1757"/>
                  </a:lnTo>
                  <a:lnTo>
                    <a:pt x="417" y="1749"/>
                  </a:lnTo>
                  <a:lnTo>
                    <a:pt x="389" y="1740"/>
                  </a:lnTo>
                  <a:lnTo>
                    <a:pt x="363" y="1729"/>
                  </a:lnTo>
                  <a:lnTo>
                    <a:pt x="337" y="1718"/>
                  </a:lnTo>
                  <a:lnTo>
                    <a:pt x="312" y="1705"/>
                  </a:lnTo>
                  <a:lnTo>
                    <a:pt x="287" y="1692"/>
                  </a:lnTo>
                  <a:lnTo>
                    <a:pt x="264" y="1676"/>
                  </a:lnTo>
                  <a:lnTo>
                    <a:pt x="240" y="1660"/>
                  </a:lnTo>
                  <a:lnTo>
                    <a:pt x="217" y="1643"/>
                  </a:lnTo>
                  <a:lnTo>
                    <a:pt x="196" y="1624"/>
                  </a:lnTo>
                  <a:lnTo>
                    <a:pt x="175" y="1604"/>
                  </a:lnTo>
                  <a:lnTo>
                    <a:pt x="155" y="1585"/>
                  </a:lnTo>
                  <a:lnTo>
                    <a:pt x="137" y="1564"/>
                  </a:lnTo>
                  <a:lnTo>
                    <a:pt x="119" y="1540"/>
                  </a:lnTo>
                  <a:lnTo>
                    <a:pt x="103" y="1517"/>
                  </a:lnTo>
                  <a:lnTo>
                    <a:pt x="87" y="1494"/>
                  </a:lnTo>
                  <a:lnTo>
                    <a:pt x="73" y="1469"/>
                  </a:lnTo>
                  <a:lnTo>
                    <a:pt x="60" y="1443"/>
                  </a:lnTo>
                  <a:lnTo>
                    <a:pt x="47" y="1417"/>
                  </a:lnTo>
                  <a:lnTo>
                    <a:pt x="36" y="1389"/>
                  </a:lnTo>
                  <a:lnTo>
                    <a:pt x="28" y="1362"/>
                  </a:lnTo>
                  <a:lnTo>
                    <a:pt x="19" y="1333"/>
                  </a:lnTo>
                  <a:lnTo>
                    <a:pt x="12" y="1304"/>
                  </a:lnTo>
                  <a:lnTo>
                    <a:pt x="7" y="1275"/>
                  </a:lnTo>
                  <a:lnTo>
                    <a:pt x="3" y="1244"/>
                  </a:lnTo>
                  <a:lnTo>
                    <a:pt x="1" y="1214"/>
                  </a:lnTo>
                  <a:lnTo>
                    <a:pt x="0" y="1184"/>
                  </a:lnTo>
                  <a:lnTo>
                    <a:pt x="1" y="1156"/>
                  </a:lnTo>
                  <a:lnTo>
                    <a:pt x="3" y="1126"/>
                  </a:lnTo>
                  <a:lnTo>
                    <a:pt x="7" y="1097"/>
                  </a:lnTo>
                  <a:lnTo>
                    <a:pt x="12" y="1068"/>
                  </a:lnTo>
                  <a:lnTo>
                    <a:pt x="18" y="1041"/>
                  </a:lnTo>
                  <a:lnTo>
                    <a:pt x="25" y="1013"/>
                  </a:lnTo>
                  <a:lnTo>
                    <a:pt x="34" y="986"/>
                  </a:lnTo>
                  <a:lnTo>
                    <a:pt x="45" y="959"/>
                  </a:lnTo>
                  <a:lnTo>
                    <a:pt x="56" y="934"/>
                  </a:lnTo>
                  <a:lnTo>
                    <a:pt x="69" y="908"/>
                  </a:lnTo>
                  <a:lnTo>
                    <a:pt x="83" y="884"/>
                  </a:lnTo>
                  <a:lnTo>
                    <a:pt x="98" y="860"/>
                  </a:lnTo>
                  <a:lnTo>
                    <a:pt x="115" y="837"/>
                  </a:lnTo>
                  <a:lnTo>
                    <a:pt x="131" y="815"/>
                  </a:lnTo>
                  <a:lnTo>
                    <a:pt x="150" y="793"/>
                  </a:lnTo>
                  <a:lnTo>
                    <a:pt x="170" y="773"/>
                  </a:lnTo>
                  <a:lnTo>
                    <a:pt x="190" y="753"/>
                  </a:lnTo>
                  <a:lnTo>
                    <a:pt x="211" y="734"/>
                  </a:lnTo>
                  <a:lnTo>
                    <a:pt x="233" y="717"/>
                  </a:lnTo>
                  <a:lnTo>
                    <a:pt x="256" y="699"/>
                  </a:lnTo>
                  <a:lnTo>
                    <a:pt x="280" y="683"/>
                  </a:lnTo>
                  <a:lnTo>
                    <a:pt x="305" y="669"/>
                  </a:lnTo>
                  <a:lnTo>
                    <a:pt x="331" y="656"/>
                  </a:lnTo>
                  <a:lnTo>
                    <a:pt x="357" y="644"/>
                  </a:lnTo>
                  <a:lnTo>
                    <a:pt x="385" y="634"/>
                  </a:lnTo>
                  <a:lnTo>
                    <a:pt x="412" y="624"/>
                  </a:lnTo>
                  <a:lnTo>
                    <a:pt x="441" y="616"/>
                  </a:lnTo>
                  <a:lnTo>
                    <a:pt x="470" y="608"/>
                  </a:lnTo>
                  <a:lnTo>
                    <a:pt x="500" y="60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3" name="Freeform 10"/>
            <p:cNvSpPr>
              <a:spLocks noEditPoints="1"/>
            </p:cNvSpPr>
            <p:nvPr/>
          </p:nvSpPr>
          <p:spPr bwMode="auto">
            <a:xfrm>
              <a:off x="4594446" y="864714"/>
              <a:ext cx="388455" cy="218959"/>
            </a:xfrm>
            <a:custGeom>
              <a:avLst/>
              <a:gdLst>
                <a:gd name="T0" fmla="*/ 2147483646 w 3536"/>
                <a:gd name="T1" fmla="*/ 2147483646 h 1995"/>
                <a:gd name="T2" fmla="*/ 2147483646 w 3536"/>
                <a:gd name="T3" fmla="*/ 2147483646 h 1995"/>
                <a:gd name="T4" fmla="*/ 2147483646 w 3536"/>
                <a:gd name="T5" fmla="*/ 2147483646 h 1995"/>
                <a:gd name="T6" fmla="*/ 2147483646 w 3536"/>
                <a:gd name="T7" fmla="*/ 2147483646 h 1995"/>
                <a:gd name="T8" fmla="*/ 2147483646 w 3536"/>
                <a:gd name="T9" fmla="*/ 2147483646 h 1995"/>
                <a:gd name="T10" fmla="*/ 2147483646 w 3536"/>
                <a:gd name="T11" fmla="*/ 2147483646 h 1995"/>
                <a:gd name="T12" fmla="*/ 2147483646 w 3536"/>
                <a:gd name="T13" fmla="*/ 2147483646 h 1995"/>
                <a:gd name="T14" fmla="*/ 2147483646 w 3536"/>
                <a:gd name="T15" fmla="*/ 2147483646 h 1995"/>
                <a:gd name="T16" fmla="*/ 2147483646 w 3536"/>
                <a:gd name="T17" fmla="*/ 2147483646 h 1995"/>
                <a:gd name="T18" fmla="*/ 2147483646 w 3536"/>
                <a:gd name="T19" fmla="*/ 2147483646 h 1995"/>
                <a:gd name="T20" fmla="*/ 2147483646 w 3536"/>
                <a:gd name="T21" fmla="*/ 2147483646 h 1995"/>
                <a:gd name="T22" fmla="*/ 2147483646 w 3536"/>
                <a:gd name="T23" fmla="*/ 2147483646 h 1995"/>
                <a:gd name="T24" fmla="*/ 2147483646 w 3536"/>
                <a:gd name="T25" fmla="*/ 2147483646 h 1995"/>
                <a:gd name="T26" fmla="*/ 2147483646 w 3536"/>
                <a:gd name="T27" fmla="*/ 2147483646 h 1995"/>
                <a:gd name="T28" fmla="*/ 2147483646 w 3536"/>
                <a:gd name="T29" fmla="*/ 2147483646 h 1995"/>
                <a:gd name="T30" fmla="*/ 2147483646 w 3536"/>
                <a:gd name="T31" fmla="*/ 2147483646 h 1995"/>
                <a:gd name="T32" fmla="*/ 2147483646 w 3536"/>
                <a:gd name="T33" fmla="*/ 2147483646 h 1995"/>
                <a:gd name="T34" fmla="*/ 2147483646 w 3536"/>
                <a:gd name="T35" fmla="*/ 2147483646 h 1995"/>
                <a:gd name="T36" fmla="*/ 2147483646 w 3536"/>
                <a:gd name="T37" fmla="*/ 2147483646 h 1995"/>
                <a:gd name="T38" fmla="*/ 2147483646 w 3536"/>
                <a:gd name="T39" fmla="*/ 2147483646 h 1995"/>
                <a:gd name="T40" fmla="*/ 2147483646 w 3536"/>
                <a:gd name="T41" fmla="*/ 2147483646 h 1995"/>
                <a:gd name="T42" fmla="*/ 2147483646 w 3536"/>
                <a:gd name="T43" fmla="*/ 2147483646 h 1995"/>
                <a:gd name="T44" fmla="*/ 2147483646 w 3536"/>
                <a:gd name="T45" fmla="*/ 580396322 h 1995"/>
                <a:gd name="T46" fmla="*/ 2147483646 w 3536"/>
                <a:gd name="T47" fmla="*/ 290860636 h 1995"/>
                <a:gd name="T48" fmla="*/ 2147483646 w 3536"/>
                <a:gd name="T49" fmla="*/ 2147483646 h 1995"/>
                <a:gd name="T50" fmla="*/ 2147483646 w 3536"/>
                <a:gd name="T51" fmla="*/ 2147483646 h 1995"/>
                <a:gd name="T52" fmla="*/ 2147483646 w 3536"/>
                <a:gd name="T53" fmla="*/ 2147483646 h 1995"/>
                <a:gd name="T54" fmla="*/ 2147483646 w 3536"/>
                <a:gd name="T55" fmla="*/ 2147483646 h 1995"/>
                <a:gd name="T56" fmla="*/ 2147483646 w 3536"/>
                <a:gd name="T57" fmla="*/ 2147483646 h 1995"/>
                <a:gd name="T58" fmla="*/ 2147483646 w 3536"/>
                <a:gd name="T59" fmla="*/ 2147483646 h 1995"/>
                <a:gd name="T60" fmla="*/ 2147483646 w 3536"/>
                <a:gd name="T61" fmla="*/ 2147483646 h 1995"/>
                <a:gd name="T62" fmla="*/ 2147483646 w 3536"/>
                <a:gd name="T63" fmla="*/ 2147483646 h 1995"/>
                <a:gd name="T64" fmla="*/ 2147483646 w 3536"/>
                <a:gd name="T65" fmla="*/ 2147483646 h 1995"/>
                <a:gd name="T66" fmla="*/ 2147483646 w 3536"/>
                <a:gd name="T67" fmla="*/ 2147483646 h 1995"/>
                <a:gd name="T68" fmla="*/ 2147483646 w 3536"/>
                <a:gd name="T69" fmla="*/ 2147483646 h 1995"/>
                <a:gd name="T70" fmla="*/ 2147483646 w 3536"/>
                <a:gd name="T71" fmla="*/ 2147483646 h 1995"/>
                <a:gd name="T72" fmla="*/ 2147483646 w 3536"/>
                <a:gd name="T73" fmla="*/ 2147483646 h 1995"/>
                <a:gd name="T74" fmla="*/ 2147483646 w 3536"/>
                <a:gd name="T75" fmla="*/ 2147483646 h 1995"/>
                <a:gd name="T76" fmla="*/ 2147483646 w 3536"/>
                <a:gd name="T77" fmla="*/ 2147483646 h 1995"/>
                <a:gd name="T78" fmla="*/ 2147483646 w 3536"/>
                <a:gd name="T79" fmla="*/ 2147483646 h 1995"/>
                <a:gd name="T80" fmla="*/ 2147483646 w 3536"/>
                <a:gd name="T81" fmla="*/ 2147483646 h 1995"/>
                <a:gd name="T82" fmla="*/ 2147483646 w 3536"/>
                <a:gd name="T83" fmla="*/ 2147483646 h 1995"/>
                <a:gd name="T84" fmla="*/ 2147483646 w 3536"/>
                <a:gd name="T85" fmla="*/ 2147483646 h 1995"/>
                <a:gd name="T86" fmla="*/ 2147483646 w 3536"/>
                <a:gd name="T87" fmla="*/ 2147483646 h 1995"/>
                <a:gd name="T88" fmla="*/ 2147483646 w 3536"/>
                <a:gd name="T89" fmla="*/ 2147483646 h 1995"/>
                <a:gd name="T90" fmla="*/ 2147483646 w 3536"/>
                <a:gd name="T91" fmla="*/ 2147483646 h 1995"/>
                <a:gd name="T92" fmla="*/ 2147483646 w 3536"/>
                <a:gd name="T93" fmla="*/ 2147483646 h 1995"/>
                <a:gd name="T94" fmla="*/ 2147483646 w 3536"/>
                <a:gd name="T95" fmla="*/ 2147483646 h 1995"/>
                <a:gd name="T96" fmla="*/ 291685982 w 3536"/>
                <a:gd name="T97" fmla="*/ 2147483646 h 1995"/>
                <a:gd name="T98" fmla="*/ 2147483646 w 3536"/>
                <a:gd name="T99" fmla="*/ 2147483646 h 1995"/>
                <a:gd name="T100" fmla="*/ 2147483646 w 3536"/>
                <a:gd name="T101" fmla="*/ 2147483646 h 1995"/>
                <a:gd name="T102" fmla="*/ 2147483646 w 3536"/>
                <a:gd name="T103" fmla="*/ 2147483646 h 1995"/>
                <a:gd name="T104" fmla="*/ 2147483646 w 3536"/>
                <a:gd name="T105" fmla="*/ 2147483646 h 1995"/>
                <a:gd name="T106" fmla="*/ 2147483646 w 3536"/>
                <a:gd name="T107" fmla="*/ 2147483646 h 1995"/>
                <a:gd name="T108" fmla="*/ 2147483646 w 3536"/>
                <a:gd name="T109" fmla="*/ 2147483646 h 199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36" h="1995">
                  <a:moveTo>
                    <a:pt x="1355" y="1834"/>
                  </a:moveTo>
                  <a:lnTo>
                    <a:pt x="1905" y="1986"/>
                  </a:lnTo>
                  <a:lnTo>
                    <a:pt x="1919" y="1990"/>
                  </a:lnTo>
                  <a:lnTo>
                    <a:pt x="1931" y="1992"/>
                  </a:lnTo>
                  <a:lnTo>
                    <a:pt x="1944" y="1994"/>
                  </a:lnTo>
                  <a:lnTo>
                    <a:pt x="1956" y="1995"/>
                  </a:lnTo>
                  <a:lnTo>
                    <a:pt x="1968" y="1995"/>
                  </a:lnTo>
                  <a:lnTo>
                    <a:pt x="1981" y="1995"/>
                  </a:lnTo>
                  <a:lnTo>
                    <a:pt x="1994" y="1994"/>
                  </a:lnTo>
                  <a:lnTo>
                    <a:pt x="2006" y="1993"/>
                  </a:lnTo>
                  <a:lnTo>
                    <a:pt x="2018" y="1991"/>
                  </a:lnTo>
                  <a:lnTo>
                    <a:pt x="2030" y="1989"/>
                  </a:lnTo>
                  <a:lnTo>
                    <a:pt x="2042" y="1985"/>
                  </a:lnTo>
                  <a:lnTo>
                    <a:pt x="2053" y="1982"/>
                  </a:lnTo>
                  <a:lnTo>
                    <a:pt x="2065" y="1978"/>
                  </a:lnTo>
                  <a:lnTo>
                    <a:pt x="2076" y="1973"/>
                  </a:lnTo>
                  <a:lnTo>
                    <a:pt x="2087" y="1968"/>
                  </a:lnTo>
                  <a:lnTo>
                    <a:pt x="2098" y="1962"/>
                  </a:lnTo>
                  <a:lnTo>
                    <a:pt x="2108" y="1956"/>
                  </a:lnTo>
                  <a:lnTo>
                    <a:pt x="2119" y="1949"/>
                  </a:lnTo>
                  <a:lnTo>
                    <a:pt x="2128" y="1941"/>
                  </a:lnTo>
                  <a:lnTo>
                    <a:pt x="2138" y="1934"/>
                  </a:lnTo>
                  <a:lnTo>
                    <a:pt x="2147" y="1926"/>
                  </a:lnTo>
                  <a:lnTo>
                    <a:pt x="2156" y="1917"/>
                  </a:lnTo>
                  <a:lnTo>
                    <a:pt x="2165" y="1908"/>
                  </a:lnTo>
                  <a:lnTo>
                    <a:pt x="2172" y="1898"/>
                  </a:lnTo>
                  <a:lnTo>
                    <a:pt x="2180" y="1888"/>
                  </a:lnTo>
                  <a:lnTo>
                    <a:pt x="2187" y="1878"/>
                  </a:lnTo>
                  <a:lnTo>
                    <a:pt x="2193" y="1867"/>
                  </a:lnTo>
                  <a:lnTo>
                    <a:pt x="2199" y="1856"/>
                  </a:lnTo>
                  <a:lnTo>
                    <a:pt x="2204" y="1845"/>
                  </a:lnTo>
                  <a:lnTo>
                    <a:pt x="2210" y="1833"/>
                  </a:lnTo>
                  <a:lnTo>
                    <a:pt x="2214" y="1821"/>
                  </a:lnTo>
                  <a:lnTo>
                    <a:pt x="2217" y="1809"/>
                  </a:lnTo>
                  <a:lnTo>
                    <a:pt x="2244" y="1715"/>
                  </a:lnTo>
                  <a:lnTo>
                    <a:pt x="3034" y="1932"/>
                  </a:lnTo>
                  <a:lnTo>
                    <a:pt x="3047" y="1936"/>
                  </a:lnTo>
                  <a:lnTo>
                    <a:pt x="3059" y="1938"/>
                  </a:lnTo>
                  <a:lnTo>
                    <a:pt x="3072" y="1940"/>
                  </a:lnTo>
                  <a:lnTo>
                    <a:pt x="3084" y="1941"/>
                  </a:lnTo>
                  <a:lnTo>
                    <a:pt x="3096" y="1941"/>
                  </a:lnTo>
                  <a:lnTo>
                    <a:pt x="3110" y="1941"/>
                  </a:lnTo>
                  <a:lnTo>
                    <a:pt x="3122" y="1941"/>
                  </a:lnTo>
                  <a:lnTo>
                    <a:pt x="3134" y="1939"/>
                  </a:lnTo>
                  <a:lnTo>
                    <a:pt x="3146" y="1938"/>
                  </a:lnTo>
                  <a:lnTo>
                    <a:pt x="3158" y="1935"/>
                  </a:lnTo>
                  <a:lnTo>
                    <a:pt x="3170" y="1932"/>
                  </a:lnTo>
                  <a:lnTo>
                    <a:pt x="3182" y="1928"/>
                  </a:lnTo>
                  <a:lnTo>
                    <a:pt x="3193" y="1925"/>
                  </a:lnTo>
                  <a:lnTo>
                    <a:pt x="3204" y="1919"/>
                  </a:lnTo>
                  <a:lnTo>
                    <a:pt x="3216" y="1914"/>
                  </a:lnTo>
                  <a:lnTo>
                    <a:pt x="3227" y="1908"/>
                  </a:lnTo>
                  <a:lnTo>
                    <a:pt x="3236" y="1903"/>
                  </a:lnTo>
                  <a:lnTo>
                    <a:pt x="3247" y="1895"/>
                  </a:lnTo>
                  <a:lnTo>
                    <a:pt x="3257" y="1888"/>
                  </a:lnTo>
                  <a:lnTo>
                    <a:pt x="3266" y="1881"/>
                  </a:lnTo>
                  <a:lnTo>
                    <a:pt x="3275" y="1872"/>
                  </a:lnTo>
                  <a:lnTo>
                    <a:pt x="3284" y="1864"/>
                  </a:lnTo>
                  <a:lnTo>
                    <a:pt x="3293" y="1854"/>
                  </a:lnTo>
                  <a:lnTo>
                    <a:pt x="3300" y="1845"/>
                  </a:lnTo>
                  <a:lnTo>
                    <a:pt x="3308" y="1835"/>
                  </a:lnTo>
                  <a:lnTo>
                    <a:pt x="3315" y="1824"/>
                  </a:lnTo>
                  <a:lnTo>
                    <a:pt x="3321" y="1814"/>
                  </a:lnTo>
                  <a:lnTo>
                    <a:pt x="3328" y="1803"/>
                  </a:lnTo>
                  <a:lnTo>
                    <a:pt x="3333" y="1791"/>
                  </a:lnTo>
                  <a:lnTo>
                    <a:pt x="3338" y="1780"/>
                  </a:lnTo>
                  <a:lnTo>
                    <a:pt x="3342" y="1768"/>
                  </a:lnTo>
                  <a:lnTo>
                    <a:pt x="3346" y="1755"/>
                  </a:lnTo>
                  <a:lnTo>
                    <a:pt x="3528" y="1098"/>
                  </a:lnTo>
                  <a:lnTo>
                    <a:pt x="3531" y="1085"/>
                  </a:lnTo>
                  <a:lnTo>
                    <a:pt x="3533" y="1072"/>
                  </a:lnTo>
                  <a:lnTo>
                    <a:pt x="3534" y="1060"/>
                  </a:lnTo>
                  <a:lnTo>
                    <a:pt x="3535" y="1047"/>
                  </a:lnTo>
                  <a:lnTo>
                    <a:pt x="3536" y="1035"/>
                  </a:lnTo>
                  <a:lnTo>
                    <a:pt x="3536" y="1023"/>
                  </a:lnTo>
                  <a:lnTo>
                    <a:pt x="3535" y="1009"/>
                  </a:lnTo>
                  <a:lnTo>
                    <a:pt x="3534" y="997"/>
                  </a:lnTo>
                  <a:lnTo>
                    <a:pt x="3532" y="985"/>
                  </a:lnTo>
                  <a:lnTo>
                    <a:pt x="3530" y="973"/>
                  </a:lnTo>
                  <a:lnTo>
                    <a:pt x="3526" y="961"/>
                  </a:lnTo>
                  <a:lnTo>
                    <a:pt x="3523" y="950"/>
                  </a:lnTo>
                  <a:lnTo>
                    <a:pt x="3519" y="938"/>
                  </a:lnTo>
                  <a:lnTo>
                    <a:pt x="3514" y="927"/>
                  </a:lnTo>
                  <a:lnTo>
                    <a:pt x="3509" y="916"/>
                  </a:lnTo>
                  <a:lnTo>
                    <a:pt x="3503" y="905"/>
                  </a:lnTo>
                  <a:lnTo>
                    <a:pt x="3497" y="895"/>
                  </a:lnTo>
                  <a:lnTo>
                    <a:pt x="3490" y="885"/>
                  </a:lnTo>
                  <a:lnTo>
                    <a:pt x="3482" y="875"/>
                  </a:lnTo>
                  <a:lnTo>
                    <a:pt x="3475" y="865"/>
                  </a:lnTo>
                  <a:lnTo>
                    <a:pt x="3467" y="856"/>
                  </a:lnTo>
                  <a:lnTo>
                    <a:pt x="3458" y="847"/>
                  </a:lnTo>
                  <a:lnTo>
                    <a:pt x="3449" y="838"/>
                  </a:lnTo>
                  <a:lnTo>
                    <a:pt x="3439" y="831"/>
                  </a:lnTo>
                  <a:lnTo>
                    <a:pt x="3429" y="824"/>
                  </a:lnTo>
                  <a:lnTo>
                    <a:pt x="3420" y="816"/>
                  </a:lnTo>
                  <a:lnTo>
                    <a:pt x="3408" y="810"/>
                  </a:lnTo>
                  <a:lnTo>
                    <a:pt x="3397" y="804"/>
                  </a:lnTo>
                  <a:lnTo>
                    <a:pt x="3386" y="799"/>
                  </a:lnTo>
                  <a:lnTo>
                    <a:pt x="3374" y="793"/>
                  </a:lnTo>
                  <a:lnTo>
                    <a:pt x="3362" y="789"/>
                  </a:lnTo>
                  <a:lnTo>
                    <a:pt x="3350" y="785"/>
                  </a:lnTo>
                  <a:lnTo>
                    <a:pt x="2556" y="567"/>
                  </a:lnTo>
                  <a:lnTo>
                    <a:pt x="2581" y="472"/>
                  </a:lnTo>
                  <a:lnTo>
                    <a:pt x="2585" y="460"/>
                  </a:lnTo>
                  <a:lnTo>
                    <a:pt x="2587" y="447"/>
                  </a:lnTo>
                  <a:lnTo>
                    <a:pt x="2589" y="435"/>
                  </a:lnTo>
                  <a:lnTo>
                    <a:pt x="2590" y="423"/>
                  </a:lnTo>
                  <a:lnTo>
                    <a:pt x="2591" y="409"/>
                  </a:lnTo>
                  <a:lnTo>
                    <a:pt x="2590" y="397"/>
                  </a:lnTo>
                  <a:lnTo>
                    <a:pt x="2590" y="385"/>
                  </a:lnTo>
                  <a:lnTo>
                    <a:pt x="2589" y="372"/>
                  </a:lnTo>
                  <a:lnTo>
                    <a:pt x="2587" y="360"/>
                  </a:lnTo>
                  <a:lnTo>
                    <a:pt x="2584" y="348"/>
                  </a:lnTo>
                  <a:lnTo>
                    <a:pt x="2581" y="337"/>
                  </a:lnTo>
                  <a:lnTo>
                    <a:pt x="2577" y="324"/>
                  </a:lnTo>
                  <a:lnTo>
                    <a:pt x="2574" y="313"/>
                  </a:lnTo>
                  <a:lnTo>
                    <a:pt x="2568" y="301"/>
                  </a:lnTo>
                  <a:lnTo>
                    <a:pt x="2564" y="290"/>
                  </a:lnTo>
                  <a:lnTo>
                    <a:pt x="2557" y="280"/>
                  </a:lnTo>
                  <a:lnTo>
                    <a:pt x="2552" y="269"/>
                  </a:lnTo>
                  <a:lnTo>
                    <a:pt x="2544" y="259"/>
                  </a:lnTo>
                  <a:lnTo>
                    <a:pt x="2537" y="249"/>
                  </a:lnTo>
                  <a:lnTo>
                    <a:pt x="2530" y="240"/>
                  </a:lnTo>
                  <a:lnTo>
                    <a:pt x="2521" y="231"/>
                  </a:lnTo>
                  <a:lnTo>
                    <a:pt x="2513" y="222"/>
                  </a:lnTo>
                  <a:lnTo>
                    <a:pt x="2503" y="213"/>
                  </a:lnTo>
                  <a:lnTo>
                    <a:pt x="2494" y="205"/>
                  </a:lnTo>
                  <a:lnTo>
                    <a:pt x="2484" y="199"/>
                  </a:lnTo>
                  <a:lnTo>
                    <a:pt x="2473" y="191"/>
                  </a:lnTo>
                  <a:lnTo>
                    <a:pt x="2463" y="184"/>
                  </a:lnTo>
                  <a:lnTo>
                    <a:pt x="2452" y="179"/>
                  </a:lnTo>
                  <a:lnTo>
                    <a:pt x="2440" y="173"/>
                  </a:lnTo>
                  <a:lnTo>
                    <a:pt x="2429" y="168"/>
                  </a:lnTo>
                  <a:lnTo>
                    <a:pt x="2417" y="163"/>
                  </a:lnTo>
                  <a:lnTo>
                    <a:pt x="2404" y="160"/>
                  </a:lnTo>
                  <a:lnTo>
                    <a:pt x="1858" y="9"/>
                  </a:lnTo>
                  <a:lnTo>
                    <a:pt x="1845" y="7"/>
                  </a:lnTo>
                  <a:lnTo>
                    <a:pt x="1833" y="4"/>
                  </a:lnTo>
                  <a:lnTo>
                    <a:pt x="1819" y="2"/>
                  </a:lnTo>
                  <a:lnTo>
                    <a:pt x="1807" y="1"/>
                  </a:lnTo>
                  <a:lnTo>
                    <a:pt x="1794" y="0"/>
                  </a:lnTo>
                  <a:lnTo>
                    <a:pt x="1782" y="0"/>
                  </a:lnTo>
                  <a:lnTo>
                    <a:pt x="1770" y="1"/>
                  </a:lnTo>
                  <a:lnTo>
                    <a:pt x="1758" y="2"/>
                  </a:lnTo>
                  <a:lnTo>
                    <a:pt x="1744" y="5"/>
                  </a:lnTo>
                  <a:lnTo>
                    <a:pt x="1733" y="7"/>
                  </a:lnTo>
                  <a:lnTo>
                    <a:pt x="1721" y="10"/>
                  </a:lnTo>
                  <a:lnTo>
                    <a:pt x="1709" y="13"/>
                  </a:lnTo>
                  <a:lnTo>
                    <a:pt x="1698" y="18"/>
                  </a:lnTo>
                  <a:lnTo>
                    <a:pt x="1686" y="22"/>
                  </a:lnTo>
                  <a:lnTo>
                    <a:pt x="1675" y="28"/>
                  </a:lnTo>
                  <a:lnTo>
                    <a:pt x="1665" y="33"/>
                  </a:lnTo>
                  <a:lnTo>
                    <a:pt x="1654" y="40"/>
                  </a:lnTo>
                  <a:lnTo>
                    <a:pt x="1644" y="47"/>
                  </a:lnTo>
                  <a:lnTo>
                    <a:pt x="1634" y="54"/>
                  </a:lnTo>
                  <a:lnTo>
                    <a:pt x="1624" y="62"/>
                  </a:lnTo>
                  <a:lnTo>
                    <a:pt x="1615" y="70"/>
                  </a:lnTo>
                  <a:lnTo>
                    <a:pt x="1607" y="79"/>
                  </a:lnTo>
                  <a:lnTo>
                    <a:pt x="1599" y="87"/>
                  </a:lnTo>
                  <a:lnTo>
                    <a:pt x="1591" y="97"/>
                  </a:lnTo>
                  <a:lnTo>
                    <a:pt x="1583" y="107"/>
                  </a:lnTo>
                  <a:lnTo>
                    <a:pt x="1576" y="117"/>
                  </a:lnTo>
                  <a:lnTo>
                    <a:pt x="1570" y="128"/>
                  </a:lnTo>
                  <a:lnTo>
                    <a:pt x="1564" y="139"/>
                  </a:lnTo>
                  <a:lnTo>
                    <a:pt x="1558" y="150"/>
                  </a:lnTo>
                  <a:lnTo>
                    <a:pt x="1554" y="162"/>
                  </a:lnTo>
                  <a:lnTo>
                    <a:pt x="1549" y="174"/>
                  </a:lnTo>
                  <a:lnTo>
                    <a:pt x="1545" y="187"/>
                  </a:lnTo>
                  <a:lnTo>
                    <a:pt x="1178" y="1522"/>
                  </a:lnTo>
                  <a:lnTo>
                    <a:pt x="1174" y="1535"/>
                  </a:lnTo>
                  <a:lnTo>
                    <a:pt x="1171" y="1549"/>
                  </a:lnTo>
                  <a:lnTo>
                    <a:pt x="1170" y="1561"/>
                  </a:lnTo>
                  <a:lnTo>
                    <a:pt x="1169" y="1574"/>
                  </a:lnTo>
                  <a:lnTo>
                    <a:pt x="1168" y="1586"/>
                  </a:lnTo>
                  <a:lnTo>
                    <a:pt x="1168" y="1599"/>
                  </a:lnTo>
                  <a:lnTo>
                    <a:pt x="1169" y="1612"/>
                  </a:lnTo>
                  <a:lnTo>
                    <a:pt x="1170" y="1625"/>
                  </a:lnTo>
                  <a:lnTo>
                    <a:pt x="1172" y="1637"/>
                  </a:lnTo>
                  <a:lnTo>
                    <a:pt x="1174" y="1649"/>
                  </a:lnTo>
                  <a:lnTo>
                    <a:pt x="1178" y="1660"/>
                  </a:lnTo>
                  <a:lnTo>
                    <a:pt x="1181" y="1672"/>
                  </a:lnTo>
                  <a:lnTo>
                    <a:pt x="1185" y="1683"/>
                  </a:lnTo>
                  <a:lnTo>
                    <a:pt x="1190" y="1695"/>
                  </a:lnTo>
                  <a:lnTo>
                    <a:pt x="1195" y="1705"/>
                  </a:lnTo>
                  <a:lnTo>
                    <a:pt x="1201" y="1716"/>
                  </a:lnTo>
                  <a:lnTo>
                    <a:pt x="1207" y="1727"/>
                  </a:lnTo>
                  <a:lnTo>
                    <a:pt x="1214" y="1737"/>
                  </a:lnTo>
                  <a:lnTo>
                    <a:pt x="1222" y="1746"/>
                  </a:lnTo>
                  <a:lnTo>
                    <a:pt x="1229" y="1756"/>
                  </a:lnTo>
                  <a:lnTo>
                    <a:pt x="1237" y="1765"/>
                  </a:lnTo>
                  <a:lnTo>
                    <a:pt x="1246" y="1774"/>
                  </a:lnTo>
                  <a:lnTo>
                    <a:pt x="1255" y="1781"/>
                  </a:lnTo>
                  <a:lnTo>
                    <a:pt x="1265" y="1789"/>
                  </a:lnTo>
                  <a:lnTo>
                    <a:pt x="1275" y="1797"/>
                  </a:lnTo>
                  <a:lnTo>
                    <a:pt x="1285" y="1803"/>
                  </a:lnTo>
                  <a:lnTo>
                    <a:pt x="1296" y="1810"/>
                  </a:lnTo>
                  <a:lnTo>
                    <a:pt x="1307" y="1817"/>
                  </a:lnTo>
                  <a:lnTo>
                    <a:pt x="1319" y="1821"/>
                  </a:lnTo>
                  <a:lnTo>
                    <a:pt x="1330" y="1827"/>
                  </a:lnTo>
                  <a:lnTo>
                    <a:pt x="1342" y="1831"/>
                  </a:lnTo>
                  <a:lnTo>
                    <a:pt x="1355" y="1834"/>
                  </a:lnTo>
                  <a:close/>
                  <a:moveTo>
                    <a:pt x="745" y="76"/>
                  </a:moveTo>
                  <a:lnTo>
                    <a:pt x="774" y="85"/>
                  </a:lnTo>
                  <a:lnTo>
                    <a:pt x="803" y="95"/>
                  </a:lnTo>
                  <a:lnTo>
                    <a:pt x="830" y="107"/>
                  </a:lnTo>
                  <a:lnTo>
                    <a:pt x="857" y="119"/>
                  </a:lnTo>
                  <a:lnTo>
                    <a:pt x="882" y="134"/>
                  </a:lnTo>
                  <a:lnTo>
                    <a:pt x="907" y="148"/>
                  </a:lnTo>
                  <a:lnTo>
                    <a:pt x="931" y="165"/>
                  </a:lnTo>
                  <a:lnTo>
                    <a:pt x="954" y="182"/>
                  </a:lnTo>
                  <a:lnTo>
                    <a:pt x="976" y="200"/>
                  </a:lnTo>
                  <a:lnTo>
                    <a:pt x="997" y="220"/>
                  </a:lnTo>
                  <a:lnTo>
                    <a:pt x="1017" y="240"/>
                  </a:lnTo>
                  <a:lnTo>
                    <a:pt x="1036" y="260"/>
                  </a:lnTo>
                  <a:lnTo>
                    <a:pt x="1054" y="283"/>
                  </a:lnTo>
                  <a:lnTo>
                    <a:pt x="1071" y="306"/>
                  </a:lnTo>
                  <a:lnTo>
                    <a:pt x="1086" y="329"/>
                  </a:lnTo>
                  <a:lnTo>
                    <a:pt x="1100" y="353"/>
                  </a:lnTo>
                  <a:lnTo>
                    <a:pt x="1114" y="378"/>
                  </a:lnTo>
                  <a:lnTo>
                    <a:pt x="1127" y="404"/>
                  </a:lnTo>
                  <a:lnTo>
                    <a:pt x="1137" y="429"/>
                  </a:lnTo>
                  <a:lnTo>
                    <a:pt x="1147" y="456"/>
                  </a:lnTo>
                  <a:lnTo>
                    <a:pt x="1156" y="483"/>
                  </a:lnTo>
                  <a:lnTo>
                    <a:pt x="1162" y="511"/>
                  </a:lnTo>
                  <a:lnTo>
                    <a:pt x="1169" y="538"/>
                  </a:lnTo>
                  <a:lnTo>
                    <a:pt x="1173" y="567"/>
                  </a:lnTo>
                  <a:lnTo>
                    <a:pt x="1175" y="596"/>
                  </a:lnTo>
                  <a:lnTo>
                    <a:pt x="1178" y="624"/>
                  </a:lnTo>
                  <a:lnTo>
                    <a:pt x="1178" y="653"/>
                  </a:lnTo>
                  <a:lnTo>
                    <a:pt x="1176" y="683"/>
                  </a:lnTo>
                  <a:lnTo>
                    <a:pt x="1173" y="712"/>
                  </a:lnTo>
                  <a:lnTo>
                    <a:pt x="1170" y="741"/>
                  </a:lnTo>
                  <a:lnTo>
                    <a:pt x="1163" y="771"/>
                  </a:lnTo>
                  <a:lnTo>
                    <a:pt x="1157" y="800"/>
                  </a:lnTo>
                  <a:lnTo>
                    <a:pt x="1148" y="830"/>
                  </a:lnTo>
                  <a:lnTo>
                    <a:pt x="1138" y="857"/>
                  </a:lnTo>
                  <a:lnTo>
                    <a:pt x="1126" y="885"/>
                  </a:lnTo>
                  <a:lnTo>
                    <a:pt x="1114" y="911"/>
                  </a:lnTo>
                  <a:lnTo>
                    <a:pt x="1099" y="938"/>
                  </a:lnTo>
                  <a:lnTo>
                    <a:pt x="1085" y="962"/>
                  </a:lnTo>
                  <a:lnTo>
                    <a:pt x="1068" y="986"/>
                  </a:lnTo>
                  <a:lnTo>
                    <a:pt x="1051" y="1009"/>
                  </a:lnTo>
                  <a:lnTo>
                    <a:pt x="1033" y="1030"/>
                  </a:lnTo>
                  <a:lnTo>
                    <a:pt x="1013" y="1052"/>
                  </a:lnTo>
                  <a:lnTo>
                    <a:pt x="993" y="1072"/>
                  </a:lnTo>
                  <a:lnTo>
                    <a:pt x="972" y="1091"/>
                  </a:lnTo>
                  <a:lnTo>
                    <a:pt x="950" y="1109"/>
                  </a:lnTo>
                  <a:lnTo>
                    <a:pt x="927" y="1125"/>
                  </a:lnTo>
                  <a:lnTo>
                    <a:pt x="904" y="1142"/>
                  </a:lnTo>
                  <a:lnTo>
                    <a:pt x="880" y="1156"/>
                  </a:lnTo>
                  <a:lnTo>
                    <a:pt x="854" y="1169"/>
                  </a:lnTo>
                  <a:lnTo>
                    <a:pt x="829" y="1181"/>
                  </a:lnTo>
                  <a:lnTo>
                    <a:pt x="803" y="1192"/>
                  </a:lnTo>
                  <a:lnTo>
                    <a:pt x="776" y="1202"/>
                  </a:lnTo>
                  <a:lnTo>
                    <a:pt x="750" y="1210"/>
                  </a:lnTo>
                  <a:lnTo>
                    <a:pt x="722" y="1218"/>
                  </a:lnTo>
                  <a:lnTo>
                    <a:pt x="693" y="1223"/>
                  </a:lnTo>
                  <a:lnTo>
                    <a:pt x="666" y="1228"/>
                  </a:lnTo>
                  <a:lnTo>
                    <a:pt x="637" y="1231"/>
                  </a:lnTo>
                  <a:lnTo>
                    <a:pt x="609" y="1232"/>
                  </a:lnTo>
                  <a:lnTo>
                    <a:pt x="579" y="1232"/>
                  </a:lnTo>
                  <a:lnTo>
                    <a:pt x="550" y="1231"/>
                  </a:lnTo>
                  <a:lnTo>
                    <a:pt x="520" y="1229"/>
                  </a:lnTo>
                  <a:lnTo>
                    <a:pt x="492" y="1224"/>
                  </a:lnTo>
                  <a:lnTo>
                    <a:pt x="462" y="1219"/>
                  </a:lnTo>
                  <a:lnTo>
                    <a:pt x="432" y="1211"/>
                  </a:lnTo>
                  <a:lnTo>
                    <a:pt x="403" y="1202"/>
                  </a:lnTo>
                  <a:lnTo>
                    <a:pt x="375" y="1192"/>
                  </a:lnTo>
                  <a:lnTo>
                    <a:pt x="348" y="1181"/>
                  </a:lnTo>
                  <a:lnTo>
                    <a:pt x="322" y="1168"/>
                  </a:lnTo>
                  <a:lnTo>
                    <a:pt x="295" y="1155"/>
                  </a:lnTo>
                  <a:lnTo>
                    <a:pt x="271" y="1139"/>
                  </a:lnTo>
                  <a:lnTo>
                    <a:pt x="247" y="1123"/>
                  </a:lnTo>
                  <a:lnTo>
                    <a:pt x="224" y="1106"/>
                  </a:lnTo>
                  <a:lnTo>
                    <a:pt x="202" y="1088"/>
                  </a:lnTo>
                  <a:lnTo>
                    <a:pt x="181" y="1068"/>
                  </a:lnTo>
                  <a:lnTo>
                    <a:pt x="161" y="1048"/>
                  </a:lnTo>
                  <a:lnTo>
                    <a:pt x="142" y="1027"/>
                  </a:lnTo>
                  <a:lnTo>
                    <a:pt x="124" y="1005"/>
                  </a:lnTo>
                  <a:lnTo>
                    <a:pt x="107" y="982"/>
                  </a:lnTo>
                  <a:lnTo>
                    <a:pt x="91" y="959"/>
                  </a:lnTo>
                  <a:lnTo>
                    <a:pt x="77" y="934"/>
                  </a:lnTo>
                  <a:lnTo>
                    <a:pt x="64" y="910"/>
                  </a:lnTo>
                  <a:lnTo>
                    <a:pt x="52" y="884"/>
                  </a:lnTo>
                  <a:lnTo>
                    <a:pt x="41" y="858"/>
                  </a:lnTo>
                  <a:lnTo>
                    <a:pt x="31" y="832"/>
                  </a:lnTo>
                  <a:lnTo>
                    <a:pt x="23" y="804"/>
                  </a:lnTo>
                  <a:lnTo>
                    <a:pt x="15" y="777"/>
                  </a:lnTo>
                  <a:lnTo>
                    <a:pt x="10" y="749"/>
                  </a:lnTo>
                  <a:lnTo>
                    <a:pt x="5" y="720"/>
                  </a:lnTo>
                  <a:lnTo>
                    <a:pt x="2" y="692"/>
                  </a:lnTo>
                  <a:lnTo>
                    <a:pt x="1" y="663"/>
                  </a:lnTo>
                  <a:lnTo>
                    <a:pt x="0" y="634"/>
                  </a:lnTo>
                  <a:lnTo>
                    <a:pt x="2" y="605"/>
                  </a:lnTo>
                  <a:lnTo>
                    <a:pt x="4" y="576"/>
                  </a:lnTo>
                  <a:lnTo>
                    <a:pt x="9" y="546"/>
                  </a:lnTo>
                  <a:lnTo>
                    <a:pt x="14" y="516"/>
                  </a:lnTo>
                  <a:lnTo>
                    <a:pt x="22" y="488"/>
                  </a:lnTo>
                  <a:lnTo>
                    <a:pt x="31" y="458"/>
                  </a:lnTo>
                  <a:lnTo>
                    <a:pt x="41" y="430"/>
                  </a:lnTo>
                  <a:lnTo>
                    <a:pt x="52" y="403"/>
                  </a:lnTo>
                  <a:lnTo>
                    <a:pt x="65" y="376"/>
                  </a:lnTo>
                  <a:lnTo>
                    <a:pt x="78" y="351"/>
                  </a:lnTo>
                  <a:lnTo>
                    <a:pt x="94" y="326"/>
                  </a:lnTo>
                  <a:lnTo>
                    <a:pt x="110" y="301"/>
                  </a:lnTo>
                  <a:lnTo>
                    <a:pt x="127" y="279"/>
                  </a:lnTo>
                  <a:lnTo>
                    <a:pt x="145" y="257"/>
                  </a:lnTo>
                  <a:lnTo>
                    <a:pt x="164" y="236"/>
                  </a:lnTo>
                  <a:lnTo>
                    <a:pt x="185" y="215"/>
                  </a:lnTo>
                  <a:lnTo>
                    <a:pt x="206" y="197"/>
                  </a:lnTo>
                  <a:lnTo>
                    <a:pt x="228" y="179"/>
                  </a:lnTo>
                  <a:lnTo>
                    <a:pt x="250" y="162"/>
                  </a:lnTo>
                  <a:lnTo>
                    <a:pt x="274" y="147"/>
                  </a:lnTo>
                  <a:lnTo>
                    <a:pt x="299" y="131"/>
                  </a:lnTo>
                  <a:lnTo>
                    <a:pt x="323" y="118"/>
                  </a:lnTo>
                  <a:lnTo>
                    <a:pt x="348" y="106"/>
                  </a:lnTo>
                  <a:lnTo>
                    <a:pt x="375" y="95"/>
                  </a:lnTo>
                  <a:lnTo>
                    <a:pt x="401" y="86"/>
                  </a:lnTo>
                  <a:lnTo>
                    <a:pt x="429" y="77"/>
                  </a:lnTo>
                  <a:lnTo>
                    <a:pt x="456" y="71"/>
                  </a:lnTo>
                  <a:lnTo>
                    <a:pt x="484" y="64"/>
                  </a:lnTo>
                  <a:lnTo>
                    <a:pt x="513" y="60"/>
                  </a:lnTo>
                  <a:lnTo>
                    <a:pt x="540" y="58"/>
                  </a:lnTo>
                  <a:lnTo>
                    <a:pt x="570" y="55"/>
                  </a:lnTo>
                  <a:lnTo>
                    <a:pt x="599" y="55"/>
                  </a:lnTo>
                  <a:lnTo>
                    <a:pt x="627" y="56"/>
                  </a:lnTo>
                  <a:lnTo>
                    <a:pt x="657" y="59"/>
                  </a:lnTo>
                  <a:lnTo>
                    <a:pt x="687" y="63"/>
                  </a:lnTo>
                  <a:lnTo>
                    <a:pt x="716" y="69"/>
                  </a:lnTo>
                  <a:lnTo>
                    <a:pt x="745" y="7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4" name="Freeform 12"/>
            <p:cNvSpPr>
              <a:spLocks noEditPoints="1"/>
            </p:cNvSpPr>
            <p:nvPr/>
          </p:nvSpPr>
          <p:spPr bwMode="auto">
            <a:xfrm>
              <a:off x="5066659" y="296211"/>
              <a:ext cx="258530" cy="375265"/>
            </a:xfrm>
            <a:custGeom>
              <a:avLst/>
              <a:gdLst>
                <a:gd name="T0" fmla="*/ 2147483646 w 2351"/>
                <a:gd name="T1" fmla="*/ 2147483646 h 3411"/>
                <a:gd name="T2" fmla="*/ 2147483646 w 2351"/>
                <a:gd name="T3" fmla="*/ 2147483646 h 3411"/>
                <a:gd name="T4" fmla="*/ 2147483646 w 2351"/>
                <a:gd name="T5" fmla="*/ 2147483646 h 3411"/>
                <a:gd name="T6" fmla="*/ 2147483646 w 2351"/>
                <a:gd name="T7" fmla="*/ 2147483646 h 3411"/>
                <a:gd name="T8" fmla="*/ 2147483646 w 2351"/>
                <a:gd name="T9" fmla="*/ 2147483646 h 3411"/>
                <a:gd name="T10" fmla="*/ 2147483646 w 2351"/>
                <a:gd name="T11" fmla="*/ 2147483646 h 3411"/>
                <a:gd name="T12" fmla="*/ 2147483646 w 2351"/>
                <a:gd name="T13" fmla="*/ 2147483646 h 3411"/>
                <a:gd name="T14" fmla="*/ 2147483646 w 2351"/>
                <a:gd name="T15" fmla="*/ 2147483646 h 3411"/>
                <a:gd name="T16" fmla="*/ 2147483646 w 2351"/>
                <a:gd name="T17" fmla="*/ 2147483646 h 3411"/>
                <a:gd name="T18" fmla="*/ 2147483646 w 2351"/>
                <a:gd name="T19" fmla="*/ 2147483646 h 3411"/>
                <a:gd name="T20" fmla="*/ 2147483646 w 2351"/>
                <a:gd name="T21" fmla="*/ 2147483646 h 3411"/>
                <a:gd name="T22" fmla="*/ 2147483646 w 2351"/>
                <a:gd name="T23" fmla="*/ 2147483646 h 3411"/>
                <a:gd name="T24" fmla="*/ 2147483646 w 2351"/>
                <a:gd name="T25" fmla="*/ 2147483646 h 3411"/>
                <a:gd name="T26" fmla="*/ 2147483646 w 2351"/>
                <a:gd name="T27" fmla="*/ 2147483646 h 3411"/>
                <a:gd name="T28" fmla="*/ 2147483646 w 2351"/>
                <a:gd name="T29" fmla="*/ 2147483646 h 3411"/>
                <a:gd name="T30" fmla="*/ 2147483646 w 2351"/>
                <a:gd name="T31" fmla="*/ 2147483646 h 3411"/>
                <a:gd name="T32" fmla="*/ 2147483646 w 2351"/>
                <a:gd name="T33" fmla="*/ 2147483646 h 3411"/>
                <a:gd name="T34" fmla="*/ 2147483646 w 2351"/>
                <a:gd name="T35" fmla="*/ 2147483646 h 3411"/>
                <a:gd name="T36" fmla="*/ 2147483646 w 2351"/>
                <a:gd name="T37" fmla="*/ 2147483646 h 3411"/>
                <a:gd name="T38" fmla="*/ 2147483646 w 2351"/>
                <a:gd name="T39" fmla="*/ 2147483646 h 3411"/>
                <a:gd name="T40" fmla="*/ 2147483646 w 2351"/>
                <a:gd name="T41" fmla="*/ 2147483646 h 3411"/>
                <a:gd name="T42" fmla="*/ 2147483646 w 2351"/>
                <a:gd name="T43" fmla="*/ 2147483646 h 3411"/>
                <a:gd name="T44" fmla="*/ 2147483646 w 2351"/>
                <a:gd name="T45" fmla="*/ 2147483646 h 3411"/>
                <a:gd name="T46" fmla="*/ 2147483646 w 2351"/>
                <a:gd name="T47" fmla="*/ 2147483646 h 3411"/>
                <a:gd name="T48" fmla="*/ 2147483646 w 2351"/>
                <a:gd name="T49" fmla="*/ 2147483646 h 3411"/>
                <a:gd name="T50" fmla="*/ 2147483646 w 2351"/>
                <a:gd name="T51" fmla="*/ 2147483646 h 3411"/>
                <a:gd name="T52" fmla="*/ 2147483646 w 2351"/>
                <a:gd name="T53" fmla="*/ 2147483646 h 3411"/>
                <a:gd name="T54" fmla="*/ 2147483646 w 2351"/>
                <a:gd name="T55" fmla="*/ 2147483646 h 3411"/>
                <a:gd name="T56" fmla="*/ 2147483646 w 2351"/>
                <a:gd name="T57" fmla="*/ 2147483646 h 3411"/>
                <a:gd name="T58" fmla="*/ 2147483646 w 2351"/>
                <a:gd name="T59" fmla="*/ 2147483646 h 3411"/>
                <a:gd name="T60" fmla="*/ 2147483646 w 2351"/>
                <a:gd name="T61" fmla="*/ 2147483646 h 3411"/>
                <a:gd name="T62" fmla="*/ 2147483646 w 2351"/>
                <a:gd name="T63" fmla="*/ 2147483646 h 3411"/>
                <a:gd name="T64" fmla="*/ 2147483646 w 2351"/>
                <a:gd name="T65" fmla="*/ 2147483646 h 3411"/>
                <a:gd name="T66" fmla="*/ 2147483646 w 2351"/>
                <a:gd name="T67" fmla="*/ 2147483646 h 3411"/>
                <a:gd name="T68" fmla="*/ 2147483646 w 2351"/>
                <a:gd name="T69" fmla="*/ 2147483646 h 3411"/>
                <a:gd name="T70" fmla="*/ 2147483646 w 2351"/>
                <a:gd name="T71" fmla="*/ 2147483646 h 3411"/>
                <a:gd name="T72" fmla="*/ 2147483646 w 2351"/>
                <a:gd name="T73" fmla="*/ 2147483646 h 3411"/>
                <a:gd name="T74" fmla="*/ 2147483646 w 2351"/>
                <a:gd name="T75" fmla="*/ 2147483646 h 3411"/>
                <a:gd name="T76" fmla="*/ 2147483646 w 2351"/>
                <a:gd name="T77" fmla="*/ 2147483646 h 3411"/>
                <a:gd name="T78" fmla="*/ 2147483646 w 2351"/>
                <a:gd name="T79" fmla="*/ 2147483646 h 3411"/>
                <a:gd name="T80" fmla="*/ 2147483646 w 2351"/>
                <a:gd name="T81" fmla="*/ 2147483646 h 3411"/>
                <a:gd name="T82" fmla="*/ 2147483646 w 2351"/>
                <a:gd name="T83" fmla="*/ 2147483646 h 3411"/>
                <a:gd name="T84" fmla="*/ 2147483646 w 2351"/>
                <a:gd name="T85" fmla="*/ 2147483646 h 3411"/>
                <a:gd name="T86" fmla="*/ 2147483646 w 2351"/>
                <a:gd name="T87" fmla="*/ 2147483646 h 3411"/>
                <a:gd name="T88" fmla="*/ 2147483646 w 2351"/>
                <a:gd name="T89" fmla="*/ 2147483646 h 3411"/>
                <a:gd name="T90" fmla="*/ 0 w 2351"/>
                <a:gd name="T91" fmla="*/ 2147483646 h 3411"/>
                <a:gd name="T92" fmla="*/ 2147483646 w 2351"/>
                <a:gd name="T93" fmla="*/ 2147483646 h 3411"/>
                <a:gd name="T94" fmla="*/ 2147483646 w 2351"/>
                <a:gd name="T95" fmla="*/ 2147483646 h 3411"/>
                <a:gd name="T96" fmla="*/ 2147483646 w 2351"/>
                <a:gd name="T97" fmla="*/ 2147483646 h 3411"/>
                <a:gd name="T98" fmla="*/ 2147483646 w 2351"/>
                <a:gd name="T99" fmla="*/ 2147483646 h 3411"/>
                <a:gd name="T100" fmla="*/ 2147483646 w 2351"/>
                <a:gd name="T101" fmla="*/ 146477118 h 3411"/>
                <a:gd name="T102" fmla="*/ 2147483646 w 2351"/>
                <a:gd name="T103" fmla="*/ 2147483646 h 3411"/>
                <a:gd name="T104" fmla="*/ 2147483646 w 2351"/>
                <a:gd name="T105" fmla="*/ 2147483646 h 3411"/>
                <a:gd name="T106" fmla="*/ 2147483646 w 2351"/>
                <a:gd name="T107" fmla="*/ 2147483646 h 3411"/>
                <a:gd name="T108" fmla="*/ 2147483646 w 2351"/>
                <a:gd name="T109" fmla="*/ 2147483646 h 341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351" h="3411">
                  <a:moveTo>
                    <a:pt x="212" y="1953"/>
                  </a:moveTo>
                  <a:lnTo>
                    <a:pt x="466" y="2465"/>
                  </a:lnTo>
                  <a:lnTo>
                    <a:pt x="473" y="2477"/>
                  </a:lnTo>
                  <a:lnTo>
                    <a:pt x="479" y="2488"/>
                  </a:lnTo>
                  <a:lnTo>
                    <a:pt x="486" y="2498"/>
                  </a:lnTo>
                  <a:lnTo>
                    <a:pt x="494" y="2509"/>
                  </a:lnTo>
                  <a:lnTo>
                    <a:pt x="501" y="2518"/>
                  </a:lnTo>
                  <a:lnTo>
                    <a:pt x="510" y="2528"/>
                  </a:lnTo>
                  <a:lnTo>
                    <a:pt x="519" y="2537"/>
                  </a:lnTo>
                  <a:lnTo>
                    <a:pt x="528" y="2545"/>
                  </a:lnTo>
                  <a:lnTo>
                    <a:pt x="538" y="2552"/>
                  </a:lnTo>
                  <a:lnTo>
                    <a:pt x="548" y="2560"/>
                  </a:lnTo>
                  <a:lnTo>
                    <a:pt x="558" y="2567"/>
                  </a:lnTo>
                  <a:lnTo>
                    <a:pt x="569" y="2573"/>
                  </a:lnTo>
                  <a:lnTo>
                    <a:pt x="579" y="2579"/>
                  </a:lnTo>
                  <a:lnTo>
                    <a:pt x="590" y="2584"/>
                  </a:lnTo>
                  <a:lnTo>
                    <a:pt x="602" y="2589"/>
                  </a:lnTo>
                  <a:lnTo>
                    <a:pt x="613" y="2593"/>
                  </a:lnTo>
                  <a:lnTo>
                    <a:pt x="625" y="2596"/>
                  </a:lnTo>
                  <a:lnTo>
                    <a:pt x="636" y="2600"/>
                  </a:lnTo>
                  <a:lnTo>
                    <a:pt x="648" y="2602"/>
                  </a:lnTo>
                  <a:lnTo>
                    <a:pt x="660" y="2604"/>
                  </a:lnTo>
                  <a:lnTo>
                    <a:pt x="672" y="2605"/>
                  </a:lnTo>
                  <a:lnTo>
                    <a:pt x="684" y="2606"/>
                  </a:lnTo>
                  <a:lnTo>
                    <a:pt x="698" y="2606"/>
                  </a:lnTo>
                  <a:lnTo>
                    <a:pt x="710" y="2606"/>
                  </a:lnTo>
                  <a:lnTo>
                    <a:pt x="722" y="2605"/>
                  </a:lnTo>
                  <a:lnTo>
                    <a:pt x="734" y="2603"/>
                  </a:lnTo>
                  <a:lnTo>
                    <a:pt x="746" y="2601"/>
                  </a:lnTo>
                  <a:lnTo>
                    <a:pt x="758" y="2598"/>
                  </a:lnTo>
                  <a:lnTo>
                    <a:pt x="770" y="2594"/>
                  </a:lnTo>
                  <a:lnTo>
                    <a:pt x="783" y="2590"/>
                  </a:lnTo>
                  <a:lnTo>
                    <a:pt x="795" y="2585"/>
                  </a:lnTo>
                  <a:lnTo>
                    <a:pt x="807" y="2580"/>
                  </a:lnTo>
                  <a:lnTo>
                    <a:pt x="894" y="2537"/>
                  </a:lnTo>
                  <a:lnTo>
                    <a:pt x="1259" y="3270"/>
                  </a:lnTo>
                  <a:lnTo>
                    <a:pt x="1265" y="3281"/>
                  </a:lnTo>
                  <a:lnTo>
                    <a:pt x="1271" y="3292"/>
                  </a:lnTo>
                  <a:lnTo>
                    <a:pt x="1279" y="3303"/>
                  </a:lnTo>
                  <a:lnTo>
                    <a:pt x="1287" y="3313"/>
                  </a:lnTo>
                  <a:lnTo>
                    <a:pt x="1294" y="3323"/>
                  </a:lnTo>
                  <a:lnTo>
                    <a:pt x="1303" y="3332"/>
                  </a:lnTo>
                  <a:lnTo>
                    <a:pt x="1312" y="3341"/>
                  </a:lnTo>
                  <a:lnTo>
                    <a:pt x="1321" y="3350"/>
                  </a:lnTo>
                  <a:lnTo>
                    <a:pt x="1331" y="3357"/>
                  </a:lnTo>
                  <a:lnTo>
                    <a:pt x="1341" y="3365"/>
                  </a:lnTo>
                  <a:lnTo>
                    <a:pt x="1351" y="3372"/>
                  </a:lnTo>
                  <a:lnTo>
                    <a:pt x="1360" y="3378"/>
                  </a:lnTo>
                  <a:lnTo>
                    <a:pt x="1371" y="3384"/>
                  </a:lnTo>
                  <a:lnTo>
                    <a:pt x="1383" y="3389"/>
                  </a:lnTo>
                  <a:lnTo>
                    <a:pt x="1394" y="3394"/>
                  </a:lnTo>
                  <a:lnTo>
                    <a:pt x="1406" y="3398"/>
                  </a:lnTo>
                  <a:lnTo>
                    <a:pt x="1417" y="3402"/>
                  </a:lnTo>
                  <a:lnTo>
                    <a:pt x="1429" y="3405"/>
                  </a:lnTo>
                  <a:lnTo>
                    <a:pt x="1441" y="3407"/>
                  </a:lnTo>
                  <a:lnTo>
                    <a:pt x="1453" y="3409"/>
                  </a:lnTo>
                  <a:lnTo>
                    <a:pt x="1465" y="3410"/>
                  </a:lnTo>
                  <a:lnTo>
                    <a:pt x="1477" y="3411"/>
                  </a:lnTo>
                  <a:lnTo>
                    <a:pt x="1489" y="3411"/>
                  </a:lnTo>
                  <a:lnTo>
                    <a:pt x="1502" y="3410"/>
                  </a:lnTo>
                  <a:lnTo>
                    <a:pt x="1515" y="3409"/>
                  </a:lnTo>
                  <a:lnTo>
                    <a:pt x="1527" y="3408"/>
                  </a:lnTo>
                  <a:lnTo>
                    <a:pt x="1539" y="3406"/>
                  </a:lnTo>
                  <a:lnTo>
                    <a:pt x="1551" y="3403"/>
                  </a:lnTo>
                  <a:lnTo>
                    <a:pt x="1563" y="3399"/>
                  </a:lnTo>
                  <a:lnTo>
                    <a:pt x="1575" y="3395"/>
                  </a:lnTo>
                  <a:lnTo>
                    <a:pt x="1588" y="3390"/>
                  </a:lnTo>
                  <a:lnTo>
                    <a:pt x="1600" y="3385"/>
                  </a:lnTo>
                  <a:lnTo>
                    <a:pt x="2210" y="3082"/>
                  </a:lnTo>
                  <a:lnTo>
                    <a:pt x="2222" y="3075"/>
                  </a:lnTo>
                  <a:lnTo>
                    <a:pt x="2233" y="3068"/>
                  </a:lnTo>
                  <a:lnTo>
                    <a:pt x="2243" y="3062"/>
                  </a:lnTo>
                  <a:lnTo>
                    <a:pt x="2254" y="3054"/>
                  </a:lnTo>
                  <a:lnTo>
                    <a:pt x="2263" y="3046"/>
                  </a:lnTo>
                  <a:lnTo>
                    <a:pt x="2272" y="3038"/>
                  </a:lnTo>
                  <a:lnTo>
                    <a:pt x="2281" y="3029"/>
                  </a:lnTo>
                  <a:lnTo>
                    <a:pt x="2289" y="3019"/>
                  </a:lnTo>
                  <a:lnTo>
                    <a:pt x="2297" y="3010"/>
                  </a:lnTo>
                  <a:lnTo>
                    <a:pt x="2304" y="3000"/>
                  </a:lnTo>
                  <a:lnTo>
                    <a:pt x="2311" y="2990"/>
                  </a:lnTo>
                  <a:lnTo>
                    <a:pt x="2318" y="2979"/>
                  </a:lnTo>
                  <a:lnTo>
                    <a:pt x="2323" y="2968"/>
                  </a:lnTo>
                  <a:lnTo>
                    <a:pt x="2329" y="2957"/>
                  </a:lnTo>
                  <a:lnTo>
                    <a:pt x="2333" y="2946"/>
                  </a:lnTo>
                  <a:lnTo>
                    <a:pt x="2338" y="2935"/>
                  </a:lnTo>
                  <a:lnTo>
                    <a:pt x="2341" y="2923"/>
                  </a:lnTo>
                  <a:lnTo>
                    <a:pt x="2344" y="2911"/>
                  </a:lnTo>
                  <a:lnTo>
                    <a:pt x="2346" y="2899"/>
                  </a:lnTo>
                  <a:lnTo>
                    <a:pt x="2349" y="2886"/>
                  </a:lnTo>
                  <a:lnTo>
                    <a:pt x="2350" y="2874"/>
                  </a:lnTo>
                  <a:lnTo>
                    <a:pt x="2351" y="2862"/>
                  </a:lnTo>
                  <a:lnTo>
                    <a:pt x="2351" y="2850"/>
                  </a:lnTo>
                  <a:lnTo>
                    <a:pt x="2351" y="2838"/>
                  </a:lnTo>
                  <a:lnTo>
                    <a:pt x="2350" y="2826"/>
                  </a:lnTo>
                  <a:lnTo>
                    <a:pt x="2347" y="2814"/>
                  </a:lnTo>
                  <a:lnTo>
                    <a:pt x="2345" y="2800"/>
                  </a:lnTo>
                  <a:lnTo>
                    <a:pt x="2342" y="2788"/>
                  </a:lnTo>
                  <a:lnTo>
                    <a:pt x="2339" y="2776"/>
                  </a:lnTo>
                  <a:lnTo>
                    <a:pt x="2334" y="2764"/>
                  </a:lnTo>
                  <a:lnTo>
                    <a:pt x="2330" y="2752"/>
                  </a:lnTo>
                  <a:lnTo>
                    <a:pt x="2324" y="2741"/>
                  </a:lnTo>
                  <a:lnTo>
                    <a:pt x="1958" y="2003"/>
                  </a:lnTo>
                  <a:lnTo>
                    <a:pt x="2045" y="1960"/>
                  </a:lnTo>
                  <a:lnTo>
                    <a:pt x="2056" y="1953"/>
                  </a:lnTo>
                  <a:lnTo>
                    <a:pt x="2067" y="1947"/>
                  </a:lnTo>
                  <a:lnTo>
                    <a:pt x="2078" y="1940"/>
                  </a:lnTo>
                  <a:lnTo>
                    <a:pt x="2088" y="1932"/>
                  </a:lnTo>
                  <a:lnTo>
                    <a:pt x="2098" y="1925"/>
                  </a:lnTo>
                  <a:lnTo>
                    <a:pt x="2107" y="1916"/>
                  </a:lnTo>
                  <a:lnTo>
                    <a:pt x="2116" y="1907"/>
                  </a:lnTo>
                  <a:lnTo>
                    <a:pt x="2125" y="1898"/>
                  </a:lnTo>
                  <a:lnTo>
                    <a:pt x="2132" y="1888"/>
                  </a:lnTo>
                  <a:lnTo>
                    <a:pt x="2139" y="1878"/>
                  </a:lnTo>
                  <a:lnTo>
                    <a:pt x="2147" y="1869"/>
                  </a:lnTo>
                  <a:lnTo>
                    <a:pt x="2152" y="1857"/>
                  </a:lnTo>
                  <a:lnTo>
                    <a:pt x="2159" y="1846"/>
                  </a:lnTo>
                  <a:lnTo>
                    <a:pt x="2163" y="1835"/>
                  </a:lnTo>
                  <a:lnTo>
                    <a:pt x="2169" y="1824"/>
                  </a:lnTo>
                  <a:lnTo>
                    <a:pt x="2172" y="1813"/>
                  </a:lnTo>
                  <a:lnTo>
                    <a:pt x="2177" y="1801"/>
                  </a:lnTo>
                  <a:lnTo>
                    <a:pt x="2179" y="1789"/>
                  </a:lnTo>
                  <a:lnTo>
                    <a:pt x="2182" y="1777"/>
                  </a:lnTo>
                  <a:lnTo>
                    <a:pt x="2183" y="1766"/>
                  </a:lnTo>
                  <a:lnTo>
                    <a:pt x="2185" y="1753"/>
                  </a:lnTo>
                  <a:lnTo>
                    <a:pt x="2185" y="1741"/>
                  </a:lnTo>
                  <a:lnTo>
                    <a:pt x="2185" y="1728"/>
                  </a:lnTo>
                  <a:lnTo>
                    <a:pt x="2185" y="1716"/>
                  </a:lnTo>
                  <a:lnTo>
                    <a:pt x="2184" y="1704"/>
                  </a:lnTo>
                  <a:lnTo>
                    <a:pt x="2183" y="1692"/>
                  </a:lnTo>
                  <a:lnTo>
                    <a:pt x="2181" y="1679"/>
                  </a:lnTo>
                  <a:lnTo>
                    <a:pt x="2178" y="1667"/>
                  </a:lnTo>
                  <a:lnTo>
                    <a:pt x="2174" y="1655"/>
                  </a:lnTo>
                  <a:lnTo>
                    <a:pt x="2170" y="1642"/>
                  </a:lnTo>
                  <a:lnTo>
                    <a:pt x="2165" y="1630"/>
                  </a:lnTo>
                  <a:lnTo>
                    <a:pt x="2160" y="1619"/>
                  </a:lnTo>
                  <a:lnTo>
                    <a:pt x="1907" y="1111"/>
                  </a:lnTo>
                  <a:lnTo>
                    <a:pt x="1901" y="1100"/>
                  </a:lnTo>
                  <a:lnTo>
                    <a:pt x="1894" y="1089"/>
                  </a:lnTo>
                  <a:lnTo>
                    <a:pt x="1888" y="1078"/>
                  </a:lnTo>
                  <a:lnTo>
                    <a:pt x="1880" y="1068"/>
                  </a:lnTo>
                  <a:lnTo>
                    <a:pt x="1872" y="1058"/>
                  </a:lnTo>
                  <a:lnTo>
                    <a:pt x="1863" y="1049"/>
                  </a:lnTo>
                  <a:lnTo>
                    <a:pt x="1855" y="1040"/>
                  </a:lnTo>
                  <a:lnTo>
                    <a:pt x="1846" y="1031"/>
                  </a:lnTo>
                  <a:lnTo>
                    <a:pt x="1836" y="1024"/>
                  </a:lnTo>
                  <a:lnTo>
                    <a:pt x="1826" y="1017"/>
                  </a:lnTo>
                  <a:lnTo>
                    <a:pt x="1816" y="1009"/>
                  </a:lnTo>
                  <a:lnTo>
                    <a:pt x="1805" y="1004"/>
                  </a:lnTo>
                  <a:lnTo>
                    <a:pt x="1794" y="997"/>
                  </a:lnTo>
                  <a:lnTo>
                    <a:pt x="1783" y="993"/>
                  </a:lnTo>
                  <a:lnTo>
                    <a:pt x="1772" y="987"/>
                  </a:lnTo>
                  <a:lnTo>
                    <a:pt x="1761" y="984"/>
                  </a:lnTo>
                  <a:lnTo>
                    <a:pt x="1749" y="980"/>
                  </a:lnTo>
                  <a:lnTo>
                    <a:pt x="1737" y="977"/>
                  </a:lnTo>
                  <a:lnTo>
                    <a:pt x="1724" y="974"/>
                  </a:lnTo>
                  <a:lnTo>
                    <a:pt x="1712" y="973"/>
                  </a:lnTo>
                  <a:lnTo>
                    <a:pt x="1700" y="971"/>
                  </a:lnTo>
                  <a:lnTo>
                    <a:pt x="1688" y="971"/>
                  </a:lnTo>
                  <a:lnTo>
                    <a:pt x="1676" y="971"/>
                  </a:lnTo>
                  <a:lnTo>
                    <a:pt x="1664" y="971"/>
                  </a:lnTo>
                  <a:lnTo>
                    <a:pt x="1652" y="972"/>
                  </a:lnTo>
                  <a:lnTo>
                    <a:pt x="1639" y="973"/>
                  </a:lnTo>
                  <a:lnTo>
                    <a:pt x="1626" y="975"/>
                  </a:lnTo>
                  <a:lnTo>
                    <a:pt x="1614" y="978"/>
                  </a:lnTo>
                  <a:lnTo>
                    <a:pt x="1602" y="982"/>
                  </a:lnTo>
                  <a:lnTo>
                    <a:pt x="1590" y="986"/>
                  </a:lnTo>
                  <a:lnTo>
                    <a:pt x="1578" y="991"/>
                  </a:lnTo>
                  <a:lnTo>
                    <a:pt x="1567" y="996"/>
                  </a:lnTo>
                  <a:lnTo>
                    <a:pt x="326" y="1613"/>
                  </a:lnTo>
                  <a:lnTo>
                    <a:pt x="314" y="1619"/>
                  </a:lnTo>
                  <a:lnTo>
                    <a:pt x="303" y="1626"/>
                  </a:lnTo>
                  <a:lnTo>
                    <a:pt x="292" y="1634"/>
                  </a:lnTo>
                  <a:lnTo>
                    <a:pt x="282" y="1641"/>
                  </a:lnTo>
                  <a:lnTo>
                    <a:pt x="272" y="1649"/>
                  </a:lnTo>
                  <a:lnTo>
                    <a:pt x="262" y="1658"/>
                  </a:lnTo>
                  <a:lnTo>
                    <a:pt x="253" y="1667"/>
                  </a:lnTo>
                  <a:lnTo>
                    <a:pt x="246" y="1676"/>
                  </a:lnTo>
                  <a:lnTo>
                    <a:pt x="238" y="1685"/>
                  </a:lnTo>
                  <a:lnTo>
                    <a:pt x="230" y="1695"/>
                  </a:lnTo>
                  <a:lnTo>
                    <a:pt x="223" y="1705"/>
                  </a:lnTo>
                  <a:lnTo>
                    <a:pt x="217" y="1716"/>
                  </a:lnTo>
                  <a:lnTo>
                    <a:pt x="211" y="1727"/>
                  </a:lnTo>
                  <a:lnTo>
                    <a:pt x="206" y="1738"/>
                  </a:lnTo>
                  <a:lnTo>
                    <a:pt x="201" y="1749"/>
                  </a:lnTo>
                  <a:lnTo>
                    <a:pt x="197" y="1760"/>
                  </a:lnTo>
                  <a:lnTo>
                    <a:pt x="194" y="1773"/>
                  </a:lnTo>
                  <a:lnTo>
                    <a:pt x="190" y="1784"/>
                  </a:lnTo>
                  <a:lnTo>
                    <a:pt x="188" y="1796"/>
                  </a:lnTo>
                  <a:lnTo>
                    <a:pt x="187" y="1808"/>
                  </a:lnTo>
                  <a:lnTo>
                    <a:pt x="186" y="1820"/>
                  </a:lnTo>
                  <a:lnTo>
                    <a:pt x="185" y="1832"/>
                  </a:lnTo>
                  <a:lnTo>
                    <a:pt x="185" y="1844"/>
                  </a:lnTo>
                  <a:lnTo>
                    <a:pt x="185" y="1856"/>
                  </a:lnTo>
                  <a:lnTo>
                    <a:pt x="187" y="1869"/>
                  </a:lnTo>
                  <a:lnTo>
                    <a:pt x="188" y="1882"/>
                  </a:lnTo>
                  <a:lnTo>
                    <a:pt x="190" y="1894"/>
                  </a:lnTo>
                  <a:lnTo>
                    <a:pt x="194" y="1906"/>
                  </a:lnTo>
                  <a:lnTo>
                    <a:pt x="197" y="1918"/>
                  </a:lnTo>
                  <a:lnTo>
                    <a:pt x="201" y="1930"/>
                  </a:lnTo>
                  <a:lnTo>
                    <a:pt x="207" y="1942"/>
                  </a:lnTo>
                  <a:lnTo>
                    <a:pt x="212" y="1953"/>
                  </a:lnTo>
                  <a:close/>
                  <a:moveTo>
                    <a:pt x="1116" y="327"/>
                  </a:moveTo>
                  <a:lnTo>
                    <a:pt x="1128" y="354"/>
                  </a:lnTo>
                  <a:lnTo>
                    <a:pt x="1139" y="382"/>
                  </a:lnTo>
                  <a:lnTo>
                    <a:pt x="1149" y="411"/>
                  </a:lnTo>
                  <a:lnTo>
                    <a:pt x="1158" y="438"/>
                  </a:lnTo>
                  <a:lnTo>
                    <a:pt x="1164" y="467"/>
                  </a:lnTo>
                  <a:lnTo>
                    <a:pt x="1170" y="495"/>
                  </a:lnTo>
                  <a:lnTo>
                    <a:pt x="1173" y="524"/>
                  </a:lnTo>
                  <a:lnTo>
                    <a:pt x="1176" y="553"/>
                  </a:lnTo>
                  <a:lnTo>
                    <a:pt x="1177" y="581"/>
                  </a:lnTo>
                  <a:lnTo>
                    <a:pt x="1176" y="610"/>
                  </a:lnTo>
                  <a:lnTo>
                    <a:pt x="1175" y="639"/>
                  </a:lnTo>
                  <a:lnTo>
                    <a:pt x="1172" y="666"/>
                  </a:lnTo>
                  <a:lnTo>
                    <a:pt x="1167" y="694"/>
                  </a:lnTo>
                  <a:lnTo>
                    <a:pt x="1162" y="723"/>
                  </a:lnTo>
                  <a:lnTo>
                    <a:pt x="1154" y="749"/>
                  </a:lnTo>
                  <a:lnTo>
                    <a:pt x="1147" y="777"/>
                  </a:lnTo>
                  <a:lnTo>
                    <a:pt x="1137" y="803"/>
                  </a:lnTo>
                  <a:lnTo>
                    <a:pt x="1126" y="830"/>
                  </a:lnTo>
                  <a:lnTo>
                    <a:pt x="1113" y="855"/>
                  </a:lnTo>
                  <a:lnTo>
                    <a:pt x="1100" y="879"/>
                  </a:lnTo>
                  <a:lnTo>
                    <a:pt x="1086" y="903"/>
                  </a:lnTo>
                  <a:lnTo>
                    <a:pt x="1069" y="928"/>
                  </a:lnTo>
                  <a:lnTo>
                    <a:pt x="1053" y="951"/>
                  </a:lnTo>
                  <a:lnTo>
                    <a:pt x="1035" y="973"/>
                  </a:lnTo>
                  <a:lnTo>
                    <a:pt x="1015" y="994"/>
                  </a:lnTo>
                  <a:lnTo>
                    <a:pt x="995" y="1015"/>
                  </a:lnTo>
                  <a:lnTo>
                    <a:pt x="973" y="1034"/>
                  </a:lnTo>
                  <a:lnTo>
                    <a:pt x="951" y="1052"/>
                  </a:lnTo>
                  <a:lnTo>
                    <a:pt x="927" y="1070"/>
                  </a:lnTo>
                  <a:lnTo>
                    <a:pt x="903" y="1087"/>
                  </a:lnTo>
                  <a:lnTo>
                    <a:pt x="877" y="1102"/>
                  </a:lnTo>
                  <a:lnTo>
                    <a:pt x="850" y="1116"/>
                  </a:lnTo>
                  <a:lnTo>
                    <a:pt x="822" y="1128"/>
                  </a:lnTo>
                  <a:lnTo>
                    <a:pt x="795" y="1141"/>
                  </a:lnTo>
                  <a:lnTo>
                    <a:pt x="767" y="1149"/>
                  </a:lnTo>
                  <a:lnTo>
                    <a:pt x="738" y="1158"/>
                  </a:lnTo>
                  <a:lnTo>
                    <a:pt x="710" y="1165"/>
                  </a:lnTo>
                  <a:lnTo>
                    <a:pt x="682" y="1170"/>
                  </a:lnTo>
                  <a:lnTo>
                    <a:pt x="654" y="1174"/>
                  </a:lnTo>
                  <a:lnTo>
                    <a:pt x="625" y="1177"/>
                  </a:lnTo>
                  <a:lnTo>
                    <a:pt x="596" y="1178"/>
                  </a:lnTo>
                  <a:lnTo>
                    <a:pt x="568" y="1177"/>
                  </a:lnTo>
                  <a:lnTo>
                    <a:pt x="539" y="1176"/>
                  </a:lnTo>
                  <a:lnTo>
                    <a:pt x="511" y="1173"/>
                  </a:lnTo>
                  <a:lnTo>
                    <a:pt x="483" y="1168"/>
                  </a:lnTo>
                  <a:lnTo>
                    <a:pt x="455" y="1163"/>
                  </a:lnTo>
                  <a:lnTo>
                    <a:pt x="428" y="1155"/>
                  </a:lnTo>
                  <a:lnTo>
                    <a:pt x="401" y="1147"/>
                  </a:lnTo>
                  <a:lnTo>
                    <a:pt x="375" y="1137"/>
                  </a:lnTo>
                  <a:lnTo>
                    <a:pt x="348" y="1126"/>
                  </a:lnTo>
                  <a:lnTo>
                    <a:pt x="323" y="1114"/>
                  </a:lnTo>
                  <a:lnTo>
                    <a:pt x="297" y="1101"/>
                  </a:lnTo>
                  <a:lnTo>
                    <a:pt x="273" y="1087"/>
                  </a:lnTo>
                  <a:lnTo>
                    <a:pt x="250" y="1071"/>
                  </a:lnTo>
                  <a:lnTo>
                    <a:pt x="227" y="1053"/>
                  </a:lnTo>
                  <a:lnTo>
                    <a:pt x="205" y="1036"/>
                  </a:lnTo>
                  <a:lnTo>
                    <a:pt x="183" y="1016"/>
                  </a:lnTo>
                  <a:lnTo>
                    <a:pt x="163" y="996"/>
                  </a:lnTo>
                  <a:lnTo>
                    <a:pt x="143" y="974"/>
                  </a:lnTo>
                  <a:lnTo>
                    <a:pt x="124" y="952"/>
                  </a:lnTo>
                  <a:lnTo>
                    <a:pt x="107" y="928"/>
                  </a:lnTo>
                  <a:lnTo>
                    <a:pt x="90" y="903"/>
                  </a:lnTo>
                  <a:lnTo>
                    <a:pt x="76" y="878"/>
                  </a:lnTo>
                  <a:lnTo>
                    <a:pt x="61" y="851"/>
                  </a:lnTo>
                  <a:lnTo>
                    <a:pt x="48" y="823"/>
                  </a:lnTo>
                  <a:lnTo>
                    <a:pt x="37" y="795"/>
                  </a:lnTo>
                  <a:lnTo>
                    <a:pt x="27" y="768"/>
                  </a:lnTo>
                  <a:lnTo>
                    <a:pt x="19" y="739"/>
                  </a:lnTo>
                  <a:lnTo>
                    <a:pt x="12" y="710"/>
                  </a:lnTo>
                  <a:lnTo>
                    <a:pt x="7" y="683"/>
                  </a:lnTo>
                  <a:lnTo>
                    <a:pt x="3" y="654"/>
                  </a:lnTo>
                  <a:lnTo>
                    <a:pt x="1" y="626"/>
                  </a:lnTo>
                  <a:lnTo>
                    <a:pt x="0" y="597"/>
                  </a:lnTo>
                  <a:lnTo>
                    <a:pt x="0" y="568"/>
                  </a:lnTo>
                  <a:lnTo>
                    <a:pt x="2" y="540"/>
                  </a:lnTo>
                  <a:lnTo>
                    <a:pt x="5" y="512"/>
                  </a:lnTo>
                  <a:lnTo>
                    <a:pt x="10" y="483"/>
                  </a:lnTo>
                  <a:lnTo>
                    <a:pt x="15" y="456"/>
                  </a:lnTo>
                  <a:lnTo>
                    <a:pt x="22" y="428"/>
                  </a:lnTo>
                  <a:lnTo>
                    <a:pt x="31" y="402"/>
                  </a:lnTo>
                  <a:lnTo>
                    <a:pt x="40" y="375"/>
                  </a:lnTo>
                  <a:lnTo>
                    <a:pt x="50" y="349"/>
                  </a:lnTo>
                  <a:lnTo>
                    <a:pt x="62" y="323"/>
                  </a:lnTo>
                  <a:lnTo>
                    <a:pt x="77" y="298"/>
                  </a:lnTo>
                  <a:lnTo>
                    <a:pt x="91" y="274"/>
                  </a:lnTo>
                  <a:lnTo>
                    <a:pt x="107" y="251"/>
                  </a:lnTo>
                  <a:lnTo>
                    <a:pt x="123" y="227"/>
                  </a:lnTo>
                  <a:lnTo>
                    <a:pt x="142" y="205"/>
                  </a:lnTo>
                  <a:lnTo>
                    <a:pt x="161" y="184"/>
                  </a:lnTo>
                  <a:lnTo>
                    <a:pt x="182" y="163"/>
                  </a:lnTo>
                  <a:lnTo>
                    <a:pt x="203" y="144"/>
                  </a:lnTo>
                  <a:lnTo>
                    <a:pt x="226" y="125"/>
                  </a:lnTo>
                  <a:lnTo>
                    <a:pt x="249" y="108"/>
                  </a:lnTo>
                  <a:lnTo>
                    <a:pt x="274" y="92"/>
                  </a:lnTo>
                  <a:lnTo>
                    <a:pt x="300" y="76"/>
                  </a:lnTo>
                  <a:lnTo>
                    <a:pt x="326" y="62"/>
                  </a:lnTo>
                  <a:lnTo>
                    <a:pt x="354" y="49"/>
                  </a:lnTo>
                  <a:lnTo>
                    <a:pt x="381" y="38"/>
                  </a:lnTo>
                  <a:lnTo>
                    <a:pt x="410" y="28"/>
                  </a:lnTo>
                  <a:lnTo>
                    <a:pt x="437" y="20"/>
                  </a:lnTo>
                  <a:lnTo>
                    <a:pt x="466" y="12"/>
                  </a:lnTo>
                  <a:lnTo>
                    <a:pt x="495" y="8"/>
                  </a:lnTo>
                  <a:lnTo>
                    <a:pt x="523" y="4"/>
                  </a:lnTo>
                  <a:lnTo>
                    <a:pt x="552" y="1"/>
                  </a:lnTo>
                  <a:lnTo>
                    <a:pt x="581" y="0"/>
                  </a:lnTo>
                  <a:lnTo>
                    <a:pt x="609" y="0"/>
                  </a:lnTo>
                  <a:lnTo>
                    <a:pt x="637" y="2"/>
                  </a:lnTo>
                  <a:lnTo>
                    <a:pt x="666" y="6"/>
                  </a:lnTo>
                  <a:lnTo>
                    <a:pt x="693" y="10"/>
                  </a:lnTo>
                  <a:lnTo>
                    <a:pt x="721" y="16"/>
                  </a:lnTo>
                  <a:lnTo>
                    <a:pt x="748" y="22"/>
                  </a:lnTo>
                  <a:lnTo>
                    <a:pt x="776" y="31"/>
                  </a:lnTo>
                  <a:lnTo>
                    <a:pt x="802" y="41"/>
                  </a:lnTo>
                  <a:lnTo>
                    <a:pt x="828" y="51"/>
                  </a:lnTo>
                  <a:lnTo>
                    <a:pt x="854" y="63"/>
                  </a:lnTo>
                  <a:lnTo>
                    <a:pt x="879" y="77"/>
                  </a:lnTo>
                  <a:lnTo>
                    <a:pt x="903" y="92"/>
                  </a:lnTo>
                  <a:lnTo>
                    <a:pt x="927" y="107"/>
                  </a:lnTo>
                  <a:lnTo>
                    <a:pt x="950" y="124"/>
                  </a:lnTo>
                  <a:lnTo>
                    <a:pt x="972" y="143"/>
                  </a:lnTo>
                  <a:lnTo>
                    <a:pt x="993" y="161"/>
                  </a:lnTo>
                  <a:lnTo>
                    <a:pt x="1014" y="182"/>
                  </a:lnTo>
                  <a:lnTo>
                    <a:pt x="1033" y="203"/>
                  </a:lnTo>
                  <a:lnTo>
                    <a:pt x="1052" y="226"/>
                  </a:lnTo>
                  <a:lnTo>
                    <a:pt x="1069" y="249"/>
                  </a:lnTo>
                  <a:lnTo>
                    <a:pt x="1086" y="275"/>
                  </a:lnTo>
                  <a:lnTo>
                    <a:pt x="1101" y="300"/>
                  </a:lnTo>
                  <a:lnTo>
                    <a:pt x="1116" y="327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5" name="Freeform 13"/>
            <p:cNvSpPr>
              <a:spLocks noEditPoints="1"/>
            </p:cNvSpPr>
            <p:nvPr/>
          </p:nvSpPr>
          <p:spPr bwMode="auto">
            <a:xfrm>
              <a:off x="5401034" y="201900"/>
              <a:ext cx="210386" cy="390434"/>
            </a:xfrm>
            <a:custGeom>
              <a:avLst/>
              <a:gdLst>
                <a:gd name="T0" fmla="*/ 2147483646 w 1915"/>
                <a:gd name="T1" fmla="*/ 2147483646 h 3553"/>
                <a:gd name="T2" fmla="*/ 2147483646 w 1915"/>
                <a:gd name="T3" fmla="*/ 2147483646 h 3553"/>
                <a:gd name="T4" fmla="*/ 2147483646 w 1915"/>
                <a:gd name="T5" fmla="*/ 2147483646 h 3553"/>
                <a:gd name="T6" fmla="*/ 2147483646 w 1915"/>
                <a:gd name="T7" fmla="*/ 2147483646 h 3553"/>
                <a:gd name="T8" fmla="*/ 2147483646 w 1915"/>
                <a:gd name="T9" fmla="*/ 2147483646 h 3553"/>
                <a:gd name="T10" fmla="*/ 2147483646 w 1915"/>
                <a:gd name="T11" fmla="*/ 2147483646 h 3553"/>
                <a:gd name="T12" fmla="*/ 2147483646 w 1915"/>
                <a:gd name="T13" fmla="*/ 2147483646 h 3553"/>
                <a:gd name="T14" fmla="*/ 2147483646 w 1915"/>
                <a:gd name="T15" fmla="*/ 2147483646 h 3553"/>
                <a:gd name="T16" fmla="*/ 2147483646 w 1915"/>
                <a:gd name="T17" fmla="*/ 2147483646 h 3553"/>
                <a:gd name="T18" fmla="*/ 2147483646 w 1915"/>
                <a:gd name="T19" fmla="*/ 2147483646 h 3553"/>
                <a:gd name="T20" fmla="*/ 2147483646 w 1915"/>
                <a:gd name="T21" fmla="*/ 2147483646 h 3553"/>
                <a:gd name="T22" fmla="*/ 2147483646 w 1915"/>
                <a:gd name="T23" fmla="*/ 2147483646 h 3553"/>
                <a:gd name="T24" fmla="*/ 2147483646 w 1915"/>
                <a:gd name="T25" fmla="*/ 2147483646 h 3553"/>
                <a:gd name="T26" fmla="*/ 2147483646 w 1915"/>
                <a:gd name="T27" fmla="*/ 2147483646 h 3553"/>
                <a:gd name="T28" fmla="*/ 2147483646 w 1915"/>
                <a:gd name="T29" fmla="*/ 2147483646 h 3553"/>
                <a:gd name="T30" fmla="*/ 2147483646 w 1915"/>
                <a:gd name="T31" fmla="*/ 2147483646 h 3553"/>
                <a:gd name="T32" fmla="*/ 2147483646 w 1915"/>
                <a:gd name="T33" fmla="*/ 2147483646 h 3553"/>
                <a:gd name="T34" fmla="*/ 2147483646 w 1915"/>
                <a:gd name="T35" fmla="*/ 2147483646 h 3553"/>
                <a:gd name="T36" fmla="*/ 2147483646 w 1915"/>
                <a:gd name="T37" fmla="*/ 2147483646 h 3553"/>
                <a:gd name="T38" fmla="*/ 2147483646 w 1915"/>
                <a:gd name="T39" fmla="*/ 2147483646 h 3553"/>
                <a:gd name="T40" fmla="*/ 2147483646 w 1915"/>
                <a:gd name="T41" fmla="*/ 2147483646 h 3553"/>
                <a:gd name="T42" fmla="*/ 2147483646 w 1915"/>
                <a:gd name="T43" fmla="*/ 2147483646 h 3553"/>
                <a:gd name="T44" fmla="*/ 2147483646 w 1915"/>
                <a:gd name="T45" fmla="*/ 2147483646 h 3553"/>
                <a:gd name="T46" fmla="*/ 2147483646 w 1915"/>
                <a:gd name="T47" fmla="*/ 2147483646 h 3553"/>
                <a:gd name="T48" fmla="*/ 2147483646 w 1915"/>
                <a:gd name="T49" fmla="*/ 2147483646 h 3553"/>
                <a:gd name="T50" fmla="*/ 2147483646 w 1915"/>
                <a:gd name="T51" fmla="*/ 2147483646 h 3553"/>
                <a:gd name="T52" fmla="*/ 2147483646 w 1915"/>
                <a:gd name="T53" fmla="*/ 2147483646 h 3553"/>
                <a:gd name="T54" fmla="*/ 2147483646 w 1915"/>
                <a:gd name="T55" fmla="*/ 2147483646 h 3553"/>
                <a:gd name="T56" fmla="*/ 2147483646 w 1915"/>
                <a:gd name="T57" fmla="*/ 2147483646 h 3553"/>
                <a:gd name="T58" fmla="*/ 2147483646 w 1915"/>
                <a:gd name="T59" fmla="*/ 2147483646 h 3553"/>
                <a:gd name="T60" fmla="*/ 2147483646 w 1915"/>
                <a:gd name="T61" fmla="*/ 2147483646 h 3553"/>
                <a:gd name="T62" fmla="*/ 2147483646 w 1915"/>
                <a:gd name="T63" fmla="*/ 2147483646 h 3553"/>
                <a:gd name="T64" fmla="*/ 291724414 w 1915"/>
                <a:gd name="T65" fmla="*/ 2147483646 h 3553"/>
                <a:gd name="T66" fmla="*/ 2147483646 w 1915"/>
                <a:gd name="T67" fmla="*/ 2147483646 h 3553"/>
                <a:gd name="T68" fmla="*/ 2147483646 w 1915"/>
                <a:gd name="T69" fmla="*/ 2147483646 h 3553"/>
                <a:gd name="T70" fmla="*/ 2147483646 w 1915"/>
                <a:gd name="T71" fmla="*/ 2147483646 h 3553"/>
                <a:gd name="T72" fmla="*/ 2147483646 w 1915"/>
                <a:gd name="T73" fmla="*/ 2147483646 h 3553"/>
                <a:gd name="T74" fmla="*/ 2147483646 w 1915"/>
                <a:gd name="T75" fmla="*/ 2147483646 h 3553"/>
                <a:gd name="T76" fmla="*/ 2147483646 w 1915"/>
                <a:gd name="T77" fmla="*/ 2147483646 h 3553"/>
                <a:gd name="T78" fmla="*/ 2147483646 w 1915"/>
                <a:gd name="T79" fmla="*/ 2147483646 h 3553"/>
                <a:gd name="T80" fmla="*/ 2147483646 w 1915"/>
                <a:gd name="T81" fmla="*/ 2147483646 h 3553"/>
                <a:gd name="T82" fmla="*/ 2147483646 w 1915"/>
                <a:gd name="T83" fmla="*/ 2147483646 h 3553"/>
                <a:gd name="T84" fmla="*/ 2147483646 w 1915"/>
                <a:gd name="T85" fmla="*/ 2147483646 h 3553"/>
                <a:gd name="T86" fmla="*/ 2147483646 w 1915"/>
                <a:gd name="T87" fmla="*/ 2147483646 h 3553"/>
                <a:gd name="T88" fmla="*/ 2147483646 w 1915"/>
                <a:gd name="T89" fmla="*/ 2147483646 h 3553"/>
                <a:gd name="T90" fmla="*/ 2147483646 w 1915"/>
                <a:gd name="T91" fmla="*/ 2147483646 h 3553"/>
                <a:gd name="T92" fmla="*/ 2147483646 w 1915"/>
                <a:gd name="T93" fmla="*/ 2147483646 h 3553"/>
                <a:gd name="T94" fmla="*/ 2147483646 w 1915"/>
                <a:gd name="T95" fmla="*/ 2147483646 h 3553"/>
                <a:gd name="T96" fmla="*/ 2147483646 w 1915"/>
                <a:gd name="T97" fmla="*/ 2147483646 h 3553"/>
                <a:gd name="T98" fmla="*/ 2147483646 w 1915"/>
                <a:gd name="T99" fmla="*/ 145968581 h 3553"/>
                <a:gd name="T100" fmla="*/ 2147483646 w 1915"/>
                <a:gd name="T101" fmla="*/ 2147483646 h 3553"/>
                <a:gd name="T102" fmla="*/ 2147483646 w 1915"/>
                <a:gd name="T103" fmla="*/ 2147483646 h 3553"/>
                <a:gd name="T104" fmla="*/ 2147483646 w 1915"/>
                <a:gd name="T105" fmla="*/ 2147483646 h 3553"/>
                <a:gd name="T106" fmla="*/ 2147483646 w 1915"/>
                <a:gd name="T107" fmla="*/ 2147483646 h 3553"/>
                <a:gd name="T108" fmla="*/ 2147483646 w 1915"/>
                <a:gd name="T109" fmla="*/ 2147483646 h 35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15" h="3553">
                  <a:moveTo>
                    <a:pt x="1" y="1681"/>
                  </a:moveTo>
                  <a:lnTo>
                    <a:pt x="24" y="2252"/>
                  </a:lnTo>
                  <a:lnTo>
                    <a:pt x="25" y="2265"/>
                  </a:lnTo>
                  <a:lnTo>
                    <a:pt x="26" y="2277"/>
                  </a:lnTo>
                  <a:lnTo>
                    <a:pt x="28" y="2291"/>
                  </a:lnTo>
                  <a:lnTo>
                    <a:pt x="31" y="2303"/>
                  </a:lnTo>
                  <a:lnTo>
                    <a:pt x="35" y="2315"/>
                  </a:lnTo>
                  <a:lnTo>
                    <a:pt x="38" y="2327"/>
                  </a:lnTo>
                  <a:lnTo>
                    <a:pt x="43" y="2338"/>
                  </a:lnTo>
                  <a:lnTo>
                    <a:pt x="48" y="2350"/>
                  </a:lnTo>
                  <a:lnTo>
                    <a:pt x="54" y="2361"/>
                  </a:lnTo>
                  <a:lnTo>
                    <a:pt x="59" y="2371"/>
                  </a:lnTo>
                  <a:lnTo>
                    <a:pt x="66" y="2382"/>
                  </a:lnTo>
                  <a:lnTo>
                    <a:pt x="74" y="2392"/>
                  </a:lnTo>
                  <a:lnTo>
                    <a:pt x="80" y="2402"/>
                  </a:lnTo>
                  <a:lnTo>
                    <a:pt x="89" y="2411"/>
                  </a:lnTo>
                  <a:lnTo>
                    <a:pt x="97" y="2420"/>
                  </a:lnTo>
                  <a:lnTo>
                    <a:pt x="106" y="2429"/>
                  </a:lnTo>
                  <a:lnTo>
                    <a:pt x="114" y="2436"/>
                  </a:lnTo>
                  <a:lnTo>
                    <a:pt x="124" y="2444"/>
                  </a:lnTo>
                  <a:lnTo>
                    <a:pt x="134" y="2451"/>
                  </a:lnTo>
                  <a:lnTo>
                    <a:pt x="144" y="2457"/>
                  </a:lnTo>
                  <a:lnTo>
                    <a:pt x="155" y="2464"/>
                  </a:lnTo>
                  <a:lnTo>
                    <a:pt x="166" y="2469"/>
                  </a:lnTo>
                  <a:lnTo>
                    <a:pt x="177" y="2475"/>
                  </a:lnTo>
                  <a:lnTo>
                    <a:pt x="188" y="2479"/>
                  </a:lnTo>
                  <a:lnTo>
                    <a:pt x="200" y="2484"/>
                  </a:lnTo>
                  <a:lnTo>
                    <a:pt x="213" y="2487"/>
                  </a:lnTo>
                  <a:lnTo>
                    <a:pt x="225" y="2490"/>
                  </a:lnTo>
                  <a:lnTo>
                    <a:pt x="237" y="2492"/>
                  </a:lnTo>
                  <a:lnTo>
                    <a:pt x="249" y="2494"/>
                  </a:lnTo>
                  <a:lnTo>
                    <a:pt x="262" y="2495"/>
                  </a:lnTo>
                  <a:lnTo>
                    <a:pt x="275" y="2496"/>
                  </a:lnTo>
                  <a:lnTo>
                    <a:pt x="288" y="2496"/>
                  </a:lnTo>
                  <a:lnTo>
                    <a:pt x="386" y="2491"/>
                  </a:lnTo>
                  <a:lnTo>
                    <a:pt x="419" y="3310"/>
                  </a:lnTo>
                  <a:lnTo>
                    <a:pt x="420" y="3323"/>
                  </a:lnTo>
                  <a:lnTo>
                    <a:pt x="421" y="3336"/>
                  </a:lnTo>
                  <a:lnTo>
                    <a:pt x="423" y="3348"/>
                  </a:lnTo>
                  <a:lnTo>
                    <a:pt x="426" y="3360"/>
                  </a:lnTo>
                  <a:lnTo>
                    <a:pt x="430" y="3373"/>
                  </a:lnTo>
                  <a:lnTo>
                    <a:pt x="433" y="3385"/>
                  </a:lnTo>
                  <a:lnTo>
                    <a:pt x="439" y="3397"/>
                  </a:lnTo>
                  <a:lnTo>
                    <a:pt x="443" y="3408"/>
                  </a:lnTo>
                  <a:lnTo>
                    <a:pt x="449" y="3419"/>
                  </a:lnTo>
                  <a:lnTo>
                    <a:pt x="455" y="3430"/>
                  </a:lnTo>
                  <a:lnTo>
                    <a:pt x="462" y="3440"/>
                  </a:lnTo>
                  <a:lnTo>
                    <a:pt x="468" y="3450"/>
                  </a:lnTo>
                  <a:lnTo>
                    <a:pt x="476" y="3460"/>
                  </a:lnTo>
                  <a:lnTo>
                    <a:pt x="484" y="3470"/>
                  </a:lnTo>
                  <a:lnTo>
                    <a:pt x="493" y="3478"/>
                  </a:lnTo>
                  <a:lnTo>
                    <a:pt x="500" y="3486"/>
                  </a:lnTo>
                  <a:lnTo>
                    <a:pt x="510" y="3495"/>
                  </a:lnTo>
                  <a:lnTo>
                    <a:pt x="519" y="3502"/>
                  </a:lnTo>
                  <a:lnTo>
                    <a:pt x="529" y="3509"/>
                  </a:lnTo>
                  <a:lnTo>
                    <a:pt x="540" y="3516"/>
                  </a:lnTo>
                  <a:lnTo>
                    <a:pt x="550" y="3523"/>
                  </a:lnTo>
                  <a:lnTo>
                    <a:pt x="561" y="3528"/>
                  </a:lnTo>
                  <a:lnTo>
                    <a:pt x="572" y="3534"/>
                  </a:lnTo>
                  <a:lnTo>
                    <a:pt x="584" y="3538"/>
                  </a:lnTo>
                  <a:lnTo>
                    <a:pt x="595" y="3541"/>
                  </a:lnTo>
                  <a:lnTo>
                    <a:pt x="607" y="3546"/>
                  </a:lnTo>
                  <a:lnTo>
                    <a:pt x="619" y="3548"/>
                  </a:lnTo>
                  <a:lnTo>
                    <a:pt x="632" y="3550"/>
                  </a:lnTo>
                  <a:lnTo>
                    <a:pt x="645" y="3552"/>
                  </a:lnTo>
                  <a:lnTo>
                    <a:pt x="657" y="3553"/>
                  </a:lnTo>
                  <a:lnTo>
                    <a:pt x="670" y="3553"/>
                  </a:lnTo>
                  <a:lnTo>
                    <a:pt x="683" y="3553"/>
                  </a:lnTo>
                  <a:lnTo>
                    <a:pt x="1365" y="3526"/>
                  </a:lnTo>
                  <a:lnTo>
                    <a:pt x="1377" y="3525"/>
                  </a:lnTo>
                  <a:lnTo>
                    <a:pt x="1390" y="3524"/>
                  </a:lnTo>
                  <a:lnTo>
                    <a:pt x="1402" y="3521"/>
                  </a:lnTo>
                  <a:lnTo>
                    <a:pt x="1416" y="3518"/>
                  </a:lnTo>
                  <a:lnTo>
                    <a:pt x="1428" y="3515"/>
                  </a:lnTo>
                  <a:lnTo>
                    <a:pt x="1439" y="3512"/>
                  </a:lnTo>
                  <a:lnTo>
                    <a:pt x="1451" y="3507"/>
                  </a:lnTo>
                  <a:lnTo>
                    <a:pt x="1462" y="3502"/>
                  </a:lnTo>
                  <a:lnTo>
                    <a:pt x="1473" y="3496"/>
                  </a:lnTo>
                  <a:lnTo>
                    <a:pt x="1484" y="3491"/>
                  </a:lnTo>
                  <a:lnTo>
                    <a:pt x="1494" y="3484"/>
                  </a:lnTo>
                  <a:lnTo>
                    <a:pt x="1504" y="3476"/>
                  </a:lnTo>
                  <a:lnTo>
                    <a:pt x="1514" y="3469"/>
                  </a:lnTo>
                  <a:lnTo>
                    <a:pt x="1524" y="3461"/>
                  </a:lnTo>
                  <a:lnTo>
                    <a:pt x="1533" y="3453"/>
                  </a:lnTo>
                  <a:lnTo>
                    <a:pt x="1540" y="3444"/>
                  </a:lnTo>
                  <a:lnTo>
                    <a:pt x="1549" y="3434"/>
                  </a:lnTo>
                  <a:lnTo>
                    <a:pt x="1557" y="3426"/>
                  </a:lnTo>
                  <a:lnTo>
                    <a:pt x="1563" y="3416"/>
                  </a:lnTo>
                  <a:lnTo>
                    <a:pt x="1570" y="3405"/>
                  </a:lnTo>
                  <a:lnTo>
                    <a:pt x="1577" y="3395"/>
                  </a:lnTo>
                  <a:lnTo>
                    <a:pt x="1582" y="3384"/>
                  </a:lnTo>
                  <a:lnTo>
                    <a:pt x="1588" y="3373"/>
                  </a:lnTo>
                  <a:lnTo>
                    <a:pt x="1592" y="3360"/>
                  </a:lnTo>
                  <a:lnTo>
                    <a:pt x="1596" y="3349"/>
                  </a:lnTo>
                  <a:lnTo>
                    <a:pt x="1600" y="3337"/>
                  </a:lnTo>
                  <a:lnTo>
                    <a:pt x="1602" y="3325"/>
                  </a:lnTo>
                  <a:lnTo>
                    <a:pt x="1605" y="3313"/>
                  </a:lnTo>
                  <a:lnTo>
                    <a:pt x="1606" y="3300"/>
                  </a:lnTo>
                  <a:lnTo>
                    <a:pt x="1608" y="3288"/>
                  </a:lnTo>
                  <a:lnTo>
                    <a:pt x="1608" y="3274"/>
                  </a:lnTo>
                  <a:lnTo>
                    <a:pt x="1608" y="3261"/>
                  </a:lnTo>
                  <a:lnTo>
                    <a:pt x="1574" y="2438"/>
                  </a:lnTo>
                  <a:lnTo>
                    <a:pt x="1671" y="2434"/>
                  </a:lnTo>
                  <a:lnTo>
                    <a:pt x="1685" y="2434"/>
                  </a:lnTo>
                  <a:lnTo>
                    <a:pt x="1697" y="2432"/>
                  </a:lnTo>
                  <a:lnTo>
                    <a:pt x="1710" y="2430"/>
                  </a:lnTo>
                  <a:lnTo>
                    <a:pt x="1722" y="2427"/>
                  </a:lnTo>
                  <a:lnTo>
                    <a:pt x="1734" y="2424"/>
                  </a:lnTo>
                  <a:lnTo>
                    <a:pt x="1746" y="2420"/>
                  </a:lnTo>
                  <a:lnTo>
                    <a:pt x="1758" y="2415"/>
                  </a:lnTo>
                  <a:lnTo>
                    <a:pt x="1770" y="2411"/>
                  </a:lnTo>
                  <a:lnTo>
                    <a:pt x="1781" y="2405"/>
                  </a:lnTo>
                  <a:lnTo>
                    <a:pt x="1791" y="2399"/>
                  </a:lnTo>
                  <a:lnTo>
                    <a:pt x="1802" y="2392"/>
                  </a:lnTo>
                  <a:lnTo>
                    <a:pt x="1812" y="2386"/>
                  </a:lnTo>
                  <a:lnTo>
                    <a:pt x="1821" y="2378"/>
                  </a:lnTo>
                  <a:lnTo>
                    <a:pt x="1830" y="2370"/>
                  </a:lnTo>
                  <a:lnTo>
                    <a:pt x="1839" y="2361"/>
                  </a:lnTo>
                  <a:lnTo>
                    <a:pt x="1848" y="2352"/>
                  </a:lnTo>
                  <a:lnTo>
                    <a:pt x="1856" y="2344"/>
                  </a:lnTo>
                  <a:lnTo>
                    <a:pt x="1863" y="2334"/>
                  </a:lnTo>
                  <a:lnTo>
                    <a:pt x="1871" y="2324"/>
                  </a:lnTo>
                  <a:lnTo>
                    <a:pt x="1878" y="2314"/>
                  </a:lnTo>
                  <a:lnTo>
                    <a:pt x="1883" y="2303"/>
                  </a:lnTo>
                  <a:lnTo>
                    <a:pt x="1889" y="2292"/>
                  </a:lnTo>
                  <a:lnTo>
                    <a:pt x="1894" y="2281"/>
                  </a:lnTo>
                  <a:lnTo>
                    <a:pt x="1899" y="2270"/>
                  </a:lnTo>
                  <a:lnTo>
                    <a:pt x="1903" y="2258"/>
                  </a:lnTo>
                  <a:lnTo>
                    <a:pt x="1906" y="2247"/>
                  </a:lnTo>
                  <a:lnTo>
                    <a:pt x="1910" y="2233"/>
                  </a:lnTo>
                  <a:lnTo>
                    <a:pt x="1912" y="2221"/>
                  </a:lnTo>
                  <a:lnTo>
                    <a:pt x="1914" y="2209"/>
                  </a:lnTo>
                  <a:lnTo>
                    <a:pt x="1915" y="2196"/>
                  </a:lnTo>
                  <a:lnTo>
                    <a:pt x="1915" y="2184"/>
                  </a:lnTo>
                  <a:lnTo>
                    <a:pt x="1915" y="2170"/>
                  </a:lnTo>
                  <a:lnTo>
                    <a:pt x="1892" y="1604"/>
                  </a:lnTo>
                  <a:lnTo>
                    <a:pt x="1891" y="1590"/>
                  </a:lnTo>
                  <a:lnTo>
                    <a:pt x="1890" y="1578"/>
                  </a:lnTo>
                  <a:lnTo>
                    <a:pt x="1888" y="1565"/>
                  </a:lnTo>
                  <a:lnTo>
                    <a:pt x="1884" y="1553"/>
                  </a:lnTo>
                  <a:lnTo>
                    <a:pt x="1881" y="1541"/>
                  </a:lnTo>
                  <a:lnTo>
                    <a:pt x="1878" y="1529"/>
                  </a:lnTo>
                  <a:lnTo>
                    <a:pt x="1872" y="1518"/>
                  </a:lnTo>
                  <a:lnTo>
                    <a:pt x="1868" y="1505"/>
                  </a:lnTo>
                  <a:lnTo>
                    <a:pt x="1862" y="1494"/>
                  </a:lnTo>
                  <a:lnTo>
                    <a:pt x="1856" y="1484"/>
                  </a:lnTo>
                  <a:lnTo>
                    <a:pt x="1849" y="1473"/>
                  </a:lnTo>
                  <a:lnTo>
                    <a:pt x="1842" y="1464"/>
                  </a:lnTo>
                  <a:lnTo>
                    <a:pt x="1835" y="1454"/>
                  </a:lnTo>
                  <a:lnTo>
                    <a:pt x="1827" y="1445"/>
                  </a:lnTo>
                  <a:lnTo>
                    <a:pt x="1818" y="1436"/>
                  </a:lnTo>
                  <a:lnTo>
                    <a:pt x="1809" y="1427"/>
                  </a:lnTo>
                  <a:lnTo>
                    <a:pt x="1801" y="1419"/>
                  </a:lnTo>
                  <a:lnTo>
                    <a:pt x="1791" y="1412"/>
                  </a:lnTo>
                  <a:lnTo>
                    <a:pt x="1781" y="1404"/>
                  </a:lnTo>
                  <a:lnTo>
                    <a:pt x="1771" y="1397"/>
                  </a:lnTo>
                  <a:lnTo>
                    <a:pt x="1761" y="1392"/>
                  </a:lnTo>
                  <a:lnTo>
                    <a:pt x="1750" y="1386"/>
                  </a:lnTo>
                  <a:lnTo>
                    <a:pt x="1739" y="1381"/>
                  </a:lnTo>
                  <a:lnTo>
                    <a:pt x="1727" y="1376"/>
                  </a:lnTo>
                  <a:lnTo>
                    <a:pt x="1716" y="1372"/>
                  </a:lnTo>
                  <a:lnTo>
                    <a:pt x="1703" y="1369"/>
                  </a:lnTo>
                  <a:lnTo>
                    <a:pt x="1691" y="1365"/>
                  </a:lnTo>
                  <a:lnTo>
                    <a:pt x="1678" y="1363"/>
                  </a:lnTo>
                  <a:lnTo>
                    <a:pt x="1666" y="1361"/>
                  </a:lnTo>
                  <a:lnTo>
                    <a:pt x="1654" y="1360"/>
                  </a:lnTo>
                  <a:lnTo>
                    <a:pt x="1641" y="1360"/>
                  </a:lnTo>
                  <a:lnTo>
                    <a:pt x="1627" y="1360"/>
                  </a:lnTo>
                  <a:lnTo>
                    <a:pt x="243" y="1417"/>
                  </a:lnTo>
                  <a:lnTo>
                    <a:pt x="230" y="1417"/>
                  </a:lnTo>
                  <a:lnTo>
                    <a:pt x="217" y="1419"/>
                  </a:lnTo>
                  <a:lnTo>
                    <a:pt x="205" y="1422"/>
                  </a:lnTo>
                  <a:lnTo>
                    <a:pt x="192" y="1424"/>
                  </a:lnTo>
                  <a:lnTo>
                    <a:pt x="179" y="1427"/>
                  </a:lnTo>
                  <a:lnTo>
                    <a:pt x="167" y="1432"/>
                  </a:lnTo>
                  <a:lnTo>
                    <a:pt x="155" y="1436"/>
                  </a:lnTo>
                  <a:lnTo>
                    <a:pt x="144" y="1441"/>
                  </a:lnTo>
                  <a:lnTo>
                    <a:pt x="133" y="1447"/>
                  </a:lnTo>
                  <a:lnTo>
                    <a:pt x="122" y="1452"/>
                  </a:lnTo>
                  <a:lnTo>
                    <a:pt x="112" y="1459"/>
                  </a:lnTo>
                  <a:lnTo>
                    <a:pt x="102" y="1466"/>
                  </a:lnTo>
                  <a:lnTo>
                    <a:pt x="92" y="1473"/>
                  </a:lnTo>
                  <a:lnTo>
                    <a:pt x="83" y="1481"/>
                  </a:lnTo>
                  <a:lnTo>
                    <a:pt x="75" y="1490"/>
                  </a:lnTo>
                  <a:lnTo>
                    <a:pt x="66" y="1499"/>
                  </a:lnTo>
                  <a:lnTo>
                    <a:pt x="58" y="1508"/>
                  </a:lnTo>
                  <a:lnTo>
                    <a:pt x="50" y="1518"/>
                  </a:lnTo>
                  <a:lnTo>
                    <a:pt x="44" y="1527"/>
                  </a:lnTo>
                  <a:lnTo>
                    <a:pt x="37" y="1537"/>
                  </a:lnTo>
                  <a:lnTo>
                    <a:pt x="31" y="1548"/>
                  </a:lnTo>
                  <a:lnTo>
                    <a:pt x="25" y="1559"/>
                  </a:lnTo>
                  <a:lnTo>
                    <a:pt x="21" y="1570"/>
                  </a:lnTo>
                  <a:lnTo>
                    <a:pt x="16" y="1582"/>
                  </a:lnTo>
                  <a:lnTo>
                    <a:pt x="12" y="1594"/>
                  </a:lnTo>
                  <a:lnTo>
                    <a:pt x="8" y="1606"/>
                  </a:lnTo>
                  <a:lnTo>
                    <a:pt x="5" y="1618"/>
                  </a:lnTo>
                  <a:lnTo>
                    <a:pt x="3" y="1630"/>
                  </a:lnTo>
                  <a:lnTo>
                    <a:pt x="2" y="1642"/>
                  </a:lnTo>
                  <a:lnTo>
                    <a:pt x="1" y="1655"/>
                  </a:lnTo>
                  <a:lnTo>
                    <a:pt x="0" y="1668"/>
                  </a:lnTo>
                  <a:lnTo>
                    <a:pt x="1" y="1681"/>
                  </a:lnTo>
                  <a:close/>
                  <a:moveTo>
                    <a:pt x="1488" y="565"/>
                  </a:moveTo>
                  <a:lnTo>
                    <a:pt x="1490" y="594"/>
                  </a:lnTo>
                  <a:lnTo>
                    <a:pt x="1488" y="625"/>
                  </a:lnTo>
                  <a:lnTo>
                    <a:pt x="1486" y="654"/>
                  </a:lnTo>
                  <a:lnTo>
                    <a:pt x="1482" y="684"/>
                  </a:lnTo>
                  <a:lnTo>
                    <a:pt x="1476" y="712"/>
                  </a:lnTo>
                  <a:lnTo>
                    <a:pt x="1470" y="740"/>
                  </a:lnTo>
                  <a:lnTo>
                    <a:pt x="1462" y="769"/>
                  </a:lnTo>
                  <a:lnTo>
                    <a:pt x="1452" y="795"/>
                  </a:lnTo>
                  <a:lnTo>
                    <a:pt x="1441" y="822"/>
                  </a:lnTo>
                  <a:lnTo>
                    <a:pt x="1429" y="848"/>
                  </a:lnTo>
                  <a:lnTo>
                    <a:pt x="1417" y="873"/>
                  </a:lnTo>
                  <a:lnTo>
                    <a:pt x="1402" y="898"/>
                  </a:lnTo>
                  <a:lnTo>
                    <a:pt x="1387" y="921"/>
                  </a:lnTo>
                  <a:lnTo>
                    <a:pt x="1370" y="944"/>
                  </a:lnTo>
                  <a:lnTo>
                    <a:pt x="1353" y="966"/>
                  </a:lnTo>
                  <a:lnTo>
                    <a:pt x="1334" y="987"/>
                  </a:lnTo>
                  <a:lnTo>
                    <a:pt x="1314" y="1008"/>
                  </a:lnTo>
                  <a:lnTo>
                    <a:pt x="1293" y="1027"/>
                  </a:lnTo>
                  <a:lnTo>
                    <a:pt x="1272" y="1046"/>
                  </a:lnTo>
                  <a:lnTo>
                    <a:pt x="1249" y="1063"/>
                  </a:lnTo>
                  <a:lnTo>
                    <a:pt x="1226" y="1080"/>
                  </a:lnTo>
                  <a:lnTo>
                    <a:pt x="1203" y="1094"/>
                  </a:lnTo>
                  <a:lnTo>
                    <a:pt x="1177" y="1108"/>
                  </a:lnTo>
                  <a:lnTo>
                    <a:pt x="1152" y="1122"/>
                  </a:lnTo>
                  <a:lnTo>
                    <a:pt x="1126" y="1133"/>
                  </a:lnTo>
                  <a:lnTo>
                    <a:pt x="1099" y="1144"/>
                  </a:lnTo>
                  <a:lnTo>
                    <a:pt x="1072" y="1153"/>
                  </a:lnTo>
                  <a:lnTo>
                    <a:pt x="1043" y="1160"/>
                  </a:lnTo>
                  <a:lnTo>
                    <a:pt x="1014" y="1167"/>
                  </a:lnTo>
                  <a:lnTo>
                    <a:pt x="984" y="1171"/>
                  </a:lnTo>
                  <a:lnTo>
                    <a:pt x="955" y="1175"/>
                  </a:lnTo>
                  <a:lnTo>
                    <a:pt x="925" y="1177"/>
                  </a:lnTo>
                  <a:lnTo>
                    <a:pt x="895" y="1178"/>
                  </a:lnTo>
                  <a:lnTo>
                    <a:pt x="864" y="1177"/>
                  </a:lnTo>
                  <a:lnTo>
                    <a:pt x="836" y="1173"/>
                  </a:lnTo>
                  <a:lnTo>
                    <a:pt x="806" y="1170"/>
                  </a:lnTo>
                  <a:lnTo>
                    <a:pt x="777" y="1165"/>
                  </a:lnTo>
                  <a:lnTo>
                    <a:pt x="748" y="1158"/>
                  </a:lnTo>
                  <a:lnTo>
                    <a:pt x="721" y="1149"/>
                  </a:lnTo>
                  <a:lnTo>
                    <a:pt x="694" y="1140"/>
                  </a:lnTo>
                  <a:lnTo>
                    <a:pt x="668" y="1129"/>
                  </a:lnTo>
                  <a:lnTo>
                    <a:pt x="641" y="1117"/>
                  </a:lnTo>
                  <a:lnTo>
                    <a:pt x="616" y="1104"/>
                  </a:lnTo>
                  <a:lnTo>
                    <a:pt x="592" y="1090"/>
                  </a:lnTo>
                  <a:lnTo>
                    <a:pt x="569" y="1074"/>
                  </a:lnTo>
                  <a:lnTo>
                    <a:pt x="546" y="1058"/>
                  </a:lnTo>
                  <a:lnTo>
                    <a:pt x="523" y="1040"/>
                  </a:lnTo>
                  <a:lnTo>
                    <a:pt x="501" y="1021"/>
                  </a:lnTo>
                  <a:lnTo>
                    <a:pt x="482" y="1003"/>
                  </a:lnTo>
                  <a:lnTo>
                    <a:pt x="462" y="982"/>
                  </a:lnTo>
                  <a:lnTo>
                    <a:pt x="444" y="960"/>
                  </a:lnTo>
                  <a:lnTo>
                    <a:pt x="426" y="937"/>
                  </a:lnTo>
                  <a:lnTo>
                    <a:pt x="410" y="914"/>
                  </a:lnTo>
                  <a:lnTo>
                    <a:pt x="396" y="890"/>
                  </a:lnTo>
                  <a:lnTo>
                    <a:pt x="381" y="866"/>
                  </a:lnTo>
                  <a:lnTo>
                    <a:pt x="368" y="840"/>
                  </a:lnTo>
                  <a:lnTo>
                    <a:pt x="357" y="814"/>
                  </a:lnTo>
                  <a:lnTo>
                    <a:pt x="346" y="786"/>
                  </a:lnTo>
                  <a:lnTo>
                    <a:pt x="337" y="759"/>
                  </a:lnTo>
                  <a:lnTo>
                    <a:pt x="329" y="731"/>
                  </a:lnTo>
                  <a:lnTo>
                    <a:pt x="323" y="703"/>
                  </a:lnTo>
                  <a:lnTo>
                    <a:pt x="318" y="673"/>
                  </a:lnTo>
                  <a:lnTo>
                    <a:pt x="315" y="643"/>
                  </a:lnTo>
                  <a:lnTo>
                    <a:pt x="313" y="613"/>
                  </a:lnTo>
                  <a:lnTo>
                    <a:pt x="312" y="582"/>
                  </a:lnTo>
                  <a:lnTo>
                    <a:pt x="313" y="553"/>
                  </a:lnTo>
                  <a:lnTo>
                    <a:pt x="316" y="523"/>
                  </a:lnTo>
                  <a:lnTo>
                    <a:pt x="319" y="494"/>
                  </a:lnTo>
                  <a:lnTo>
                    <a:pt x="325" y="465"/>
                  </a:lnTo>
                  <a:lnTo>
                    <a:pt x="332" y="437"/>
                  </a:lnTo>
                  <a:lnTo>
                    <a:pt x="340" y="409"/>
                  </a:lnTo>
                  <a:lnTo>
                    <a:pt x="349" y="382"/>
                  </a:lnTo>
                  <a:lnTo>
                    <a:pt x="360" y="355"/>
                  </a:lnTo>
                  <a:lnTo>
                    <a:pt x="372" y="330"/>
                  </a:lnTo>
                  <a:lnTo>
                    <a:pt x="386" y="304"/>
                  </a:lnTo>
                  <a:lnTo>
                    <a:pt x="400" y="280"/>
                  </a:lnTo>
                  <a:lnTo>
                    <a:pt x="415" y="256"/>
                  </a:lnTo>
                  <a:lnTo>
                    <a:pt x="432" y="233"/>
                  </a:lnTo>
                  <a:lnTo>
                    <a:pt x="450" y="211"/>
                  </a:lnTo>
                  <a:lnTo>
                    <a:pt x="468" y="190"/>
                  </a:lnTo>
                  <a:lnTo>
                    <a:pt x="487" y="170"/>
                  </a:lnTo>
                  <a:lnTo>
                    <a:pt x="508" y="150"/>
                  </a:lnTo>
                  <a:lnTo>
                    <a:pt x="530" y="131"/>
                  </a:lnTo>
                  <a:lnTo>
                    <a:pt x="552" y="115"/>
                  </a:lnTo>
                  <a:lnTo>
                    <a:pt x="575" y="98"/>
                  </a:lnTo>
                  <a:lnTo>
                    <a:pt x="600" y="83"/>
                  </a:lnTo>
                  <a:lnTo>
                    <a:pt x="624" y="69"/>
                  </a:lnTo>
                  <a:lnTo>
                    <a:pt x="649" y="56"/>
                  </a:lnTo>
                  <a:lnTo>
                    <a:pt x="676" y="44"/>
                  </a:lnTo>
                  <a:lnTo>
                    <a:pt x="703" y="34"/>
                  </a:lnTo>
                  <a:lnTo>
                    <a:pt x="731" y="25"/>
                  </a:lnTo>
                  <a:lnTo>
                    <a:pt x="758" y="18"/>
                  </a:lnTo>
                  <a:lnTo>
                    <a:pt x="787" y="11"/>
                  </a:lnTo>
                  <a:lnTo>
                    <a:pt x="817" y="6"/>
                  </a:lnTo>
                  <a:lnTo>
                    <a:pt x="847" y="2"/>
                  </a:lnTo>
                  <a:lnTo>
                    <a:pt x="876" y="0"/>
                  </a:lnTo>
                  <a:lnTo>
                    <a:pt x="907" y="0"/>
                  </a:lnTo>
                  <a:lnTo>
                    <a:pt x="937" y="1"/>
                  </a:lnTo>
                  <a:lnTo>
                    <a:pt x="967" y="3"/>
                  </a:lnTo>
                  <a:lnTo>
                    <a:pt x="995" y="8"/>
                  </a:lnTo>
                  <a:lnTo>
                    <a:pt x="1024" y="13"/>
                  </a:lnTo>
                  <a:lnTo>
                    <a:pt x="1053" y="20"/>
                  </a:lnTo>
                  <a:lnTo>
                    <a:pt x="1080" y="28"/>
                  </a:lnTo>
                  <a:lnTo>
                    <a:pt x="1108" y="37"/>
                  </a:lnTo>
                  <a:lnTo>
                    <a:pt x="1134" y="49"/>
                  </a:lnTo>
                  <a:lnTo>
                    <a:pt x="1160" y="60"/>
                  </a:lnTo>
                  <a:lnTo>
                    <a:pt x="1185" y="73"/>
                  </a:lnTo>
                  <a:lnTo>
                    <a:pt x="1209" y="87"/>
                  </a:lnTo>
                  <a:lnTo>
                    <a:pt x="1234" y="103"/>
                  </a:lnTo>
                  <a:lnTo>
                    <a:pt x="1256" y="119"/>
                  </a:lnTo>
                  <a:lnTo>
                    <a:pt x="1279" y="137"/>
                  </a:lnTo>
                  <a:lnTo>
                    <a:pt x="1300" y="156"/>
                  </a:lnTo>
                  <a:lnTo>
                    <a:pt x="1320" y="175"/>
                  </a:lnTo>
                  <a:lnTo>
                    <a:pt x="1340" y="196"/>
                  </a:lnTo>
                  <a:lnTo>
                    <a:pt x="1357" y="217"/>
                  </a:lnTo>
                  <a:lnTo>
                    <a:pt x="1375" y="239"/>
                  </a:lnTo>
                  <a:lnTo>
                    <a:pt x="1391" y="262"/>
                  </a:lnTo>
                  <a:lnTo>
                    <a:pt x="1407" y="287"/>
                  </a:lnTo>
                  <a:lnTo>
                    <a:pt x="1420" y="312"/>
                  </a:lnTo>
                  <a:lnTo>
                    <a:pt x="1433" y="337"/>
                  </a:lnTo>
                  <a:lnTo>
                    <a:pt x="1444" y="364"/>
                  </a:lnTo>
                  <a:lnTo>
                    <a:pt x="1455" y="390"/>
                  </a:lnTo>
                  <a:lnTo>
                    <a:pt x="1464" y="418"/>
                  </a:lnTo>
                  <a:lnTo>
                    <a:pt x="1472" y="447"/>
                  </a:lnTo>
                  <a:lnTo>
                    <a:pt x="1478" y="475"/>
                  </a:lnTo>
                  <a:lnTo>
                    <a:pt x="1483" y="504"/>
                  </a:lnTo>
                  <a:lnTo>
                    <a:pt x="1487" y="534"/>
                  </a:lnTo>
                  <a:lnTo>
                    <a:pt x="1488" y="56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6" name="Freeform 15"/>
            <p:cNvSpPr>
              <a:spLocks noEditPoints="1"/>
            </p:cNvSpPr>
            <p:nvPr/>
          </p:nvSpPr>
          <p:spPr bwMode="auto">
            <a:xfrm>
              <a:off x="5924030" y="476918"/>
              <a:ext cx="331077" cy="326461"/>
            </a:xfrm>
            <a:custGeom>
              <a:avLst/>
              <a:gdLst>
                <a:gd name="T0" fmla="*/ 2147483646 w 3014"/>
                <a:gd name="T1" fmla="*/ 2147483646 h 2970"/>
                <a:gd name="T2" fmla="*/ 2147483646 w 3014"/>
                <a:gd name="T3" fmla="*/ 2147483646 h 2970"/>
                <a:gd name="T4" fmla="*/ 2147483646 w 3014"/>
                <a:gd name="T5" fmla="*/ 2147483646 h 2970"/>
                <a:gd name="T6" fmla="*/ 2147483646 w 3014"/>
                <a:gd name="T7" fmla="*/ 2147483646 h 2970"/>
                <a:gd name="T8" fmla="*/ 2147483646 w 3014"/>
                <a:gd name="T9" fmla="*/ 2147483646 h 2970"/>
                <a:gd name="T10" fmla="*/ 2147483646 w 3014"/>
                <a:gd name="T11" fmla="*/ 2147483646 h 2970"/>
                <a:gd name="T12" fmla="*/ 2147483646 w 3014"/>
                <a:gd name="T13" fmla="*/ 2147483646 h 2970"/>
                <a:gd name="T14" fmla="*/ 873462193 w 3014"/>
                <a:gd name="T15" fmla="*/ 2147483646 h 2970"/>
                <a:gd name="T16" fmla="*/ 145796249 w 3014"/>
                <a:gd name="T17" fmla="*/ 2147483646 h 2970"/>
                <a:gd name="T18" fmla="*/ 2147483646 w 3014"/>
                <a:gd name="T19" fmla="*/ 2147483646 h 2970"/>
                <a:gd name="T20" fmla="*/ 2147483646 w 3014"/>
                <a:gd name="T21" fmla="*/ 2147483646 h 2970"/>
                <a:gd name="T22" fmla="*/ 2147483646 w 3014"/>
                <a:gd name="T23" fmla="*/ 2147483646 h 2970"/>
                <a:gd name="T24" fmla="*/ 2147483646 w 3014"/>
                <a:gd name="T25" fmla="*/ 2147483646 h 2970"/>
                <a:gd name="T26" fmla="*/ 2147483646 w 3014"/>
                <a:gd name="T27" fmla="*/ 2147483646 h 2970"/>
                <a:gd name="T28" fmla="*/ 2147483646 w 3014"/>
                <a:gd name="T29" fmla="*/ 2147483646 h 2970"/>
                <a:gd name="T30" fmla="*/ 2147483646 w 3014"/>
                <a:gd name="T31" fmla="*/ 2147483646 h 2970"/>
                <a:gd name="T32" fmla="*/ 2147483646 w 3014"/>
                <a:gd name="T33" fmla="*/ 2147483646 h 2970"/>
                <a:gd name="T34" fmla="*/ 2147483646 w 3014"/>
                <a:gd name="T35" fmla="*/ 2147483646 h 2970"/>
                <a:gd name="T36" fmla="*/ 2147483646 w 3014"/>
                <a:gd name="T37" fmla="*/ 2147483646 h 2970"/>
                <a:gd name="T38" fmla="*/ 2147483646 w 3014"/>
                <a:gd name="T39" fmla="*/ 2147483646 h 2970"/>
                <a:gd name="T40" fmla="*/ 2147483646 w 3014"/>
                <a:gd name="T41" fmla="*/ 2147483646 h 2970"/>
                <a:gd name="T42" fmla="*/ 2147483646 w 3014"/>
                <a:gd name="T43" fmla="*/ 2147483646 h 2970"/>
                <a:gd name="T44" fmla="*/ 2147483646 w 3014"/>
                <a:gd name="T45" fmla="*/ 2147483646 h 2970"/>
                <a:gd name="T46" fmla="*/ 2147483646 w 3014"/>
                <a:gd name="T47" fmla="*/ 2147483646 h 2970"/>
                <a:gd name="T48" fmla="*/ 2147483646 w 3014"/>
                <a:gd name="T49" fmla="*/ 2147483646 h 2970"/>
                <a:gd name="T50" fmla="*/ 2147483646 w 3014"/>
                <a:gd name="T51" fmla="*/ 2147483646 h 2970"/>
                <a:gd name="T52" fmla="*/ 2147483646 w 3014"/>
                <a:gd name="T53" fmla="*/ 2147483646 h 2970"/>
                <a:gd name="T54" fmla="*/ 2147483646 w 3014"/>
                <a:gd name="T55" fmla="*/ 2147483646 h 2970"/>
                <a:gd name="T56" fmla="*/ 2147483646 w 3014"/>
                <a:gd name="T57" fmla="*/ 2147483646 h 2970"/>
                <a:gd name="T58" fmla="*/ 2147483646 w 3014"/>
                <a:gd name="T59" fmla="*/ 2147483646 h 2970"/>
                <a:gd name="T60" fmla="*/ 2147483646 w 3014"/>
                <a:gd name="T61" fmla="*/ 2147483646 h 2970"/>
                <a:gd name="T62" fmla="*/ 2147483646 w 3014"/>
                <a:gd name="T63" fmla="*/ 2147483646 h 2970"/>
                <a:gd name="T64" fmla="*/ 2147483646 w 3014"/>
                <a:gd name="T65" fmla="*/ 2147483646 h 2970"/>
                <a:gd name="T66" fmla="*/ 2147483646 w 3014"/>
                <a:gd name="T67" fmla="*/ 2147483646 h 2970"/>
                <a:gd name="T68" fmla="*/ 2147483646 w 3014"/>
                <a:gd name="T69" fmla="*/ 2147483646 h 2970"/>
                <a:gd name="T70" fmla="*/ 2147483646 w 3014"/>
                <a:gd name="T71" fmla="*/ 2147483646 h 2970"/>
                <a:gd name="T72" fmla="*/ 2147483646 w 3014"/>
                <a:gd name="T73" fmla="*/ 2147483646 h 2970"/>
                <a:gd name="T74" fmla="*/ 2147483646 w 3014"/>
                <a:gd name="T75" fmla="*/ 2147483646 h 2970"/>
                <a:gd name="T76" fmla="*/ 2147483646 w 3014"/>
                <a:gd name="T77" fmla="*/ 2147483646 h 2970"/>
                <a:gd name="T78" fmla="*/ 2147483646 w 3014"/>
                <a:gd name="T79" fmla="*/ 2147483646 h 2970"/>
                <a:gd name="T80" fmla="*/ 2147483646 w 3014"/>
                <a:gd name="T81" fmla="*/ 2147483646 h 2970"/>
                <a:gd name="T82" fmla="*/ 2147483646 w 3014"/>
                <a:gd name="T83" fmla="*/ 2147483646 h 2970"/>
                <a:gd name="T84" fmla="*/ 2147483646 w 3014"/>
                <a:gd name="T85" fmla="*/ 2147483646 h 2970"/>
                <a:gd name="T86" fmla="*/ 2147483646 w 3014"/>
                <a:gd name="T87" fmla="*/ 2147483646 h 2970"/>
                <a:gd name="T88" fmla="*/ 2147483646 w 3014"/>
                <a:gd name="T89" fmla="*/ 2147483646 h 2970"/>
                <a:gd name="T90" fmla="*/ 2147483646 w 3014"/>
                <a:gd name="T91" fmla="*/ 2147483646 h 2970"/>
                <a:gd name="T92" fmla="*/ 2147483646 w 3014"/>
                <a:gd name="T93" fmla="*/ 0 h 2970"/>
                <a:gd name="T94" fmla="*/ 2147483646 w 3014"/>
                <a:gd name="T95" fmla="*/ 2147483646 h 2970"/>
                <a:gd name="T96" fmla="*/ 2147483646 w 3014"/>
                <a:gd name="T97" fmla="*/ 2147483646 h 2970"/>
                <a:gd name="T98" fmla="*/ 2147483646 w 3014"/>
                <a:gd name="T99" fmla="*/ 2147483646 h 2970"/>
                <a:gd name="T100" fmla="*/ 2147483646 w 3014"/>
                <a:gd name="T101" fmla="*/ 2147483646 h 2970"/>
                <a:gd name="T102" fmla="*/ 2147483646 w 3014"/>
                <a:gd name="T103" fmla="*/ 2147483646 h 2970"/>
                <a:gd name="T104" fmla="*/ 2147483646 w 3014"/>
                <a:gd name="T105" fmla="*/ 2147483646 h 2970"/>
                <a:gd name="T106" fmla="*/ 2147483646 w 3014"/>
                <a:gd name="T107" fmla="*/ 2147483646 h 2970"/>
                <a:gd name="T108" fmla="*/ 2147483646 w 3014"/>
                <a:gd name="T109" fmla="*/ 2147483646 h 29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14" h="2970">
                  <a:moveTo>
                    <a:pt x="1012" y="646"/>
                  </a:moveTo>
                  <a:lnTo>
                    <a:pt x="601" y="1044"/>
                  </a:lnTo>
                  <a:lnTo>
                    <a:pt x="592" y="1054"/>
                  </a:lnTo>
                  <a:lnTo>
                    <a:pt x="584" y="1063"/>
                  </a:lnTo>
                  <a:lnTo>
                    <a:pt x="576" y="1074"/>
                  </a:lnTo>
                  <a:lnTo>
                    <a:pt x="568" y="1084"/>
                  </a:lnTo>
                  <a:lnTo>
                    <a:pt x="562" y="1094"/>
                  </a:lnTo>
                  <a:lnTo>
                    <a:pt x="556" y="1105"/>
                  </a:lnTo>
                  <a:lnTo>
                    <a:pt x="551" y="1116"/>
                  </a:lnTo>
                  <a:lnTo>
                    <a:pt x="545" y="1128"/>
                  </a:lnTo>
                  <a:lnTo>
                    <a:pt x="541" y="1139"/>
                  </a:lnTo>
                  <a:lnTo>
                    <a:pt x="536" y="1151"/>
                  </a:lnTo>
                  <a:lnTo>
                    <a:pt x="533" y="1162"/>
                  </a:lnTo>
                  <a:lnTo>
                    <a:pt x="531" y="1174"/>
                  </a:lnTo>
                  <a:lnTo>
                    <a:pt x="528" y="1186"/>
                  </a:lnTo>
                  <a:lnTo>
                    <a:pt x="526" y="1198"/>
                  </a:lnTo>
                  <a:lnTo>
                    <a:pt x="525" y="1210"/>
                  </a:lnTo>
                  <a:lnTo>
                    <a:pt x="525" y="1223"/>
                  </a:lnTo>
                  <a:lnTo>
                    <a:pt x="525" y="1235"/>
                  </a:lnTo>
                  <a:lnTo>
                    <a:pt x="526" y="1247"/>
                  </a:lnTo>
                  <a:lnTo>
                    <a:pt x="527" y="1259"/>
                  </a:lnTo>
                  <a:lnTo>
                    <a:pt x="530" y="1271"/>
                  </a:lnTo>
                  <a:lnTo>
                    <a:pt x="532" y="1283"/>
                  </a:lnTo>
                  <a:lnTo>
                    <a:pt x="534" y="1295"/>
                  </a:lnTo>
                  <a:lnTo>
                    <a:pt x="538" y="1308"/>
                  </a:lnTo>
                  <a:lnTo>
                    <a:pt x="542" y="1319"/>
                  </a:lnTo>
                  <a:lnTo>
                    <a:pt x="547" y="1330"/>
                  </a:lnTo>
                  <a:lnTo>
                    <a:pt x="553" y="1342"/>
                  </a:lnTo>
                  <a:lnTo>
                    <a:pt x="558" y="1353"/>
                  </a:lnTo>
                  <a:lnTo>
                    <a:pt x="565" y="1363"/>
                  </a:lnTo>
                  <a:lnTo>
                    <a:pt x="571" y="1374"/>
                  </a:lnTo>
                  <a:lnTo>
                    <a:pt x="579" y="1384"/>
                  </a:lnTo>
                  <a:lnTo>
                    <a:pt x="588" y="1394"/>
                  </a:lnTo>
                  <a:lnTo>
                    <a:pt x="597" y="1403"/>
                  </a:lnTo>
                  <a:lnTo>
                    <a:pt x="664" y="1473"/>
                  </a:lnTo>
                  <a:lnTo>
                    <a:pt x="77" y="2044"/>
                  </a:lnTo>
                  <a:lnTo>
                    <a:pt x="68" y="2054"/>
                  </a:lnTo>
                  <a:lnTo>
                    <a:pt x="60" y="2063"/>
                  </a:lnTo>
                  <a:lnTo>
                    <a:pt x="51" y="2073"/>
                  </a:lnTo>
                  <a:lnTo>
                    <a:pt x="44" y="2084"/>
                  </a:lnTo>
                  <a:lnTo>
                    <a:pt x="38" y="2094"/>
                  </a:lnTo>
                  <a:lnTo>
                    <a:pt x="31" y="2105"/>
                  </a:lnTo>
                  <a:lnTo>
                    <a:pt x="26" y="2116"/>
                  </a:lnTo>
                  <a:lnTo>
                    <a:pt x="20" y="2128"/>
                  </a:lnTo>
                  <a:lnTo>
                    <a:pt x="16" y="2139"/>
                  </a:lnTo>
                  <a:lnTo>
                    <a:pt x="11" y="2151"/>
                  </a:lnTo>
                  <a:lnTo>
                    <a:pt x="8" y="2162"/>
                  </a:lnTo>
                  <a:lnTo>
                    <a:pt x="6" y="2174"/>
                  </a:lnTo>
                  <a:lnTo>
                    <a:pt x="4" y="2187"/>
                  </a:lnTo>
                  <a:lnTo>
                    <a:pt x="1" y="2199"/>
                  </a:lnTo>
                  <a:lnTo>
                    <a:pt x="0" y="2211"/>
                  </a:lnTo>
                  <a:lnTo>
                    <a:pt x="0" y="2223"/>
                  </a:lnTo>
                  <a:lnTo>
                    <a:pt x="0" y="2235"/>
                  </a:lnTo>
                  <a:lnTo>
                    <a:pt x="1" y="2247"/>
                  </a:lnTo>
                  <a:lnTo>
                    <a:pt x="2" y="2259"/>
                  </a:lnTo>
                  <a:lnTo>
                    <a:pt x="5" y="2271"/>
                  </a:lnTo>
                  <a:lnTo>
                    <a:pt x="7" y="2284"/>
                  </a:lnTo>
                  <a:lnTo>
                    <a:pt x="10" y="2296"/>
                  </a:lnTo>
                  <a:lnTo>
                    <a:pt x="13" y="2308"/>
                  </a:lnTo>
                  <a:lnTo>
                    <a:pt x="18" y="2319"/>
                  </a:lnTo>
                  <a:lnTo>
                    <a:pt x="22" y="2330"/>
                  </a:lnTo>
                  <a:lnTo>
                    <a:pt x="28" y="2342"/>
                  </a:lnTo>
                  <a:lnTo>
                    <a:pt x="33" y="2353"/>
                  </a:lnTo>
                  <a:lnTo>
                    <a:pt x="40" y="2363"/>
                  </a:lnTo>
                  <a:lnTo>
                    <a:pt x="47" y="2374"/>
                  </a:lnTo>
                  <a:lnTo>
                    <a:pt x="54" y="2384"/>
                  </a:lnTo>
                  <a:lnTo>
                    <a:pt x="63" y="2394"/>
                  </a:lnTo>
                  <a:lnTo>
                    <a:pt x="72" y="2404"/>
                  </a:lnTo>
                  <a:lnTo>
                    <a:pt x="547" y="2892"/>
                  </a:lnTo>
                  <a:lnTo>
                    <a:pt x="556" y="2902"/>
                  </a:lnTo>
                  <a:lnTo>
                    <a:pt x="566" y="2910"/>
                  </a:lnTo>
                  <a:lnTo>
                    <a:pt x="576" y="2919"/>
                  </a:lnTo>
                  <a:lnTo>
                    <a:pt x="587" y="2925"/>
                  </a:lnTo>
                  <a:lnTo>
                    <a:pt x="597" y="2932"/>
                  </a:lnTo>
                  <a:lnTo>
                    <a:pt x="608" y="2939"/>
                  </a:lnTo>
                  <a:lnTo>
                    <a:pt x="619" y="2944"/>
                  </a:lnTo>
                  <a:lnTo>
                    <a:pt x="630" y="2950"/>
                  </a:lnTo>
                  <a:lnTo>
                    <a:pt x="642" y="2954"/>
                  </a:lnTo>
                  <a:lnTo>
                    <a:pt x="653" y="2957"/>
                  </a:lnTo>
                  <a:lnTo>
                    <a:pt x="665" y="2961"/>
                  </a:lnTo>
                  <a:lnTo>
                    <a:pt x="677" y="2964"/>
                  </a:lnTo>
                  <a:lnTo>
                    <a:pt x="689" y="2966"/>
                  </a:lnTo>
                  <a:lnTo>
                    <a:pt x="702" y="2967"/>
                  </a:lnTo>
                  <a:lnTo>
                    <a:pt x="714" y="2968"/>
                  </a:lnTo>
                  <a:lnTo>
                    <a:pt x="726" y="2970"/>
                  </a:lnTo>
                  <a:lnTo>
                    <a:pt x="738" y="2970"/>
                  </a:lnTo>
                  <a:lnTo>
                    <a:pt x="750" y="2968"/>
                  </a:lnTo>
                  <a:lnTo>
                    <a:pt x="762" y="2967"/>
                  </a:lnTo>
                  <a:lnTo>
                    <a:pt x="774" y="2965"/>
                  </a:lnTo>
                  <a:lnTo>
                    <a:pt x="787" y="2963"/>
                  </a:lnTo>
                  <a:lnTo>
                    <a:pt x="799" y="2960"/>
                  </a:lnTo>
                  <a:lnTo>
                    <a:pt x="810" y="2956"/>
                  </a:lnTo>
                  <a:lnTo>
                    <a:pt x="822" y="2952"/>
                  </a:lnTo>
                  <a:lnTo>
                    <a:pt x="833" y="2948"/>
                  </a:lnTo>
                  <a:lnTo>
                    <a:pt x="844" y="2942"/>
                  </a:lnTo>
                  <a:lnTo>
                    <a:pt x="855" y="2936"/>
                  </a:lnTo>
                  <a:lnTo>
                    <a:pt x="866" y="2930"/>
                  </a:lnTo>
                  <a:lnTo>
                    <a:pt x="877" y="2922"/>
                  </a:lnTo>
                  <a:lnTo>
                    <a:pt x="887" y="2914"/>
                  </a:lnTo>
                  <a:lnTo>
                    <a:pt x="897" y="2907"/>
                  </a:lnTo>
                  <a:lnTo>
                    <a:pt x="907" y="2898"/>
                  </a:lnTo>
                  <a:lnTo>
                    <a:pt x="1497" y="2323"/>
                  </a:lnTo>
                  <a:lnTo>
                    <a:pt x="1565" y="2394"/>
                  </a:lnTo>
                  <a:lnTo>
                    <a:pt x="1574" y="2403"/>
                  </a:lnTo>
                  <a:lnTo>
                    <a:pt x="1584" y="2412"/>
                  </a:lnTo>
                  <a:lnTo>
                    <a:pt x="1594" y="2419"/>
                  </a:lnTo>
                  <a:lnTo>
                    <a:pt x="1604" y="2427"/>
                  </a:lnTo>
                  <a:lnTo>
                    <a:pt x="1615" y="2434"/>
                  </a:lnTo>
                  <a:lnTo>
                    <a:pt x="1626" y="2439"/>
                  </a:lnTo>
                  <a:lnTo>
                    <a:pt x="1637" y="2446"/>
                  </a:lnTo>
                  <a:lnTo>
                    <a:pt x="1648" y="2450"/>
                  </a:lnTo>
                  <a:lnTo>
                    <a:pt x="1660" y="2455"/>
                  </a:lnTo>
                  <a:lnTo>
                    <a:pt x="1671" y="2459"/>
                  </a:lnTo>
                  <a:lnTo>
                    <a:pt x="1683" y="2462"/>
                  </a:lnTo>
                  <a:lnTo>
                    <a:pt x="1695" y="2464"/>
                  </a:lnTo>
                  <a:lnTo>
                    <a:pt x="1707" y="2467"/>
                  </a:lnTo>
                  <a:lnTo>
                    <a:pt x="1719" y="2469"/>
                  </a:lnTo>
                  <a:lnTo>
                    <a:pt x="1732" y="2470"/>
                  </a:lnTo>
                  <a:lnTo>
                    <a:pt x="1744" y="2470"/>
                  </a:lnTo>
                  <a:lnTo>
                    <a:pt x="1756" y="2470"/>
                  </a:lnTo>
                  <a:lnTo>
                    <a:pt x="1768" y="2470"/>
                  </a:lnTo>
                  <a:lnTo>
                    <a:pt x="1780" y="2468"/>
                  </a:lnTo>
                  <a:lnTo>
                    <a:pt x="1792" y="2467"/>
                  </a:lnTo>
                  <a:lnTo>
                    <a:pt x="1804" y="2464"/>
                  </a:lnTo>
                  <a:lnTo>
                    <a:pt x="1815" y="2461"/>
                  </a:lnTo>
                  <a:lnTo>
                    <a:pt x="1828" y="2458"/>
                  </a:lnTo>
                  <a:lnTo>
                    <a:pt x="1840" y="2453"/>
                  </a:lnTo>
                  <a:lnTo>
                    <a:pt x="1851" y="2448"/>
                  </a:lnTo>
                  <a:lnTo>
                    <a:pt x="1862" y="2443"/>
                  </a:lnTo>
                  <a:lnTo>
                    <a:pt x="1873" y="2437"/>
                  </a:lnTo>
                  <a:lnTo>
                    <a:pt x="1884" y="2430"/>
                  </a:lnTo>
                  <a:lnTo>
                    <a:pt x="1895" y="2424"/>
                  </a:lnTo>
                  <a:lnTo>
                    <a:pt x="1905" y="2416"/>
                  </a:lnTo>
                  <a:lnTo>
                    <a:pt x="1915" y="2407"/>
                  </a:lnTo>
                  <a:lnTo>
                    <a:pt x="1925" y="2398"/>
                  </a:lnTo>
                  <a:lnTo>
                    <a:pt x="2330" y="2003"/>
                  </a:lnTo>
                  <a:lnTo>
                    <a:pt x="2340" y="1995"/>
                  </a:lnTo>
                  <a:lnTo>
                    <a:pt x="2348" y="1985"/>
                  </a:lnTo>
                  <a:lnTo>
                    <a:pt x="2357" y="1975"/>
                  </a:lnTo>
                  <a:lnTo>
                    <a:pt x="2364" y="1964"/>
                  </a:lnTo>
                  <a:lnTo>
                    <a:pt x="2370" y="1954"/>
                  </a:lnTo>
                  <a:lnTo>
                    <a:pt x="2377" y="1943"/>
                  </a:lnTo>
                  <a:lnTo>
                    <a:pt x="2382" y="1932"/>
                  </a:lnTo>
                  <a:lnTo>
                    <a:pt x="2388" y="1921"/>
                  </a:lnTo>
                  <a:lnTo>
                    <a:pt x="2392" y="1909"/>
                  </a:lnTo>
                  <a:lnTo>
                    <a:pt x="2395" y="1898"/>
                  </a:lnTo>
                  <a:lnTo>
                    <a:pt x="2400" y="1885"/>
                  </a:lnTo>
                  <a:lnTo>
                    <a:pt x="2402" y="1873"/>
                  </a:lnTo>
                  <a:lnTo>
                    <a:pt x="2404" y="1861"/>
                  </a:lnTo>
                  <a:lnTo>
                    <a:pt x="2405" y="1849"/>
                  </a:lnTo>
                  <a:lnTo>
                    <a:pt x="2407" y="1837"/>
                  </a:lnTo>
                  <a:lnTo>
                    <a:pt x="2408" y="1825"/>
                  </a:lnTo>
                  <a:lnTo>
                    <a:pt x="2408" y="1813"/>
                  </a:lnTo>
                  <a:lnTo>
                    <a:pt x="2407" y="1801"/>
                  </a:lnTo>
                  <a:lnTo>
                    <a:pt x="2405" y="1788"/>
                  </a:lnTo>
                  <a:lnTo>
                    <a:pt x="2403" y="1776"/>
                  </a:lnTo>
                  <a:lnTo>
                    <a:pt x="2401" y="1764"/>
                  </a:lnTo>
                  <a:lnTo>
                    <a:pt x="2398" y="1752"/>
                  </a:lnTo>
                  <a:lnTo>
                    <a:pt x="2394" y="1741"/>
                  </a:lnTo>
                  <a:lnTo>
                    <a:pt x="2390" y="1729"/>
                  </a:lnTo>
                  <a:lnTo>
                    <a:pt x="2386" y="1718"/>
                  </a:lnTo>
                  <a:lnTo>
                    <a:pt x="2380" y="1706"/>
                  </a:lnTo>
                  <a:lnTo>
                    <a:pt x="2375" y="1695"/>
                  </a:lnTo>
                  <a:lnTo>
                    <a:pt x="2368" y="1685"/>
                  </a:lnTo>
                  <a:lnTo>
                    <a:pt x="2360" y="1674"/>
                  </a:lnTo>
                  <a:lnTo>
                    <a:pt x="2352" y="1664"/>
                  </a:lnTo>
                  <a:lnTo>
                    <a:pt x="2345" y="1654"/>
                  </a:lnTo>
                  <a:lnTo>
                    <a:pt x="2336" y="1644"/>
                  </a:lnTo>
                  <a:lnTo>
                    <a:pt x="1371" y="651"/>
                  </a:lnTo>
                  <a:lnTo>
                    <a:pt x="1361" y="641"/>
                  </a:lnTo>
                  <a:lnTo>
                    <a:pt x="1351" y="633"/>
                  </a:lnTo>
                  <a:lnTo>
                    <a:pt x="1341" y="625"/>
                  </a:lnTo>
                  <a:lnTo>
                    <a:pt x="1330" y="617"/>
                  </a:lnTo>
                  <a:lnTo>
                    <a:pt x="1320" y="611"/>
                  </a:lnTo>
                  <a:lnTo>
                    <a:pt x="1309" y="604"/>
                  </a:lnTo>
                  <a:lnTo>
                    <a:pt x="1298" y="598"/>
                  </a:lnTo>
                  <a:lnTo>
                    <a:pt x="1286" y="593"/>
                  </a:lnTo>
                  <a:lnTo>
                    <a:pt x="1275" y="588"/>
                  </a:lnTo>
                  <a:lnTo>
                    <a:pt x="1263" y="584"/>
                  </a:lnTo>
                  <a:lnTo>
                    <a:pt x="1251" y="581"/>
                  </a:lnTo>
                  <a:lnTo>
                    <a:pt x="1240" y="579"/>
                  </a:lnTo>
                  <a:lnTo>
                    <a:pt x="1228" y="576"/>
                  </a:lnTo>
                  <a:lnTo>
                    <a:pt x="1216" y="574"/>
                  </a:lnTo>
                  <a:lnTo>
                    <a:pt x="1203" y="573"/>
                  </a:lnTo>
                  <a:lnTo>
                    <a:pt x="1191" y="573"/>
                  </a:lnTo>
                  <a:lnTo>
                    <a:pt x="1179" y="573"/>
                  </a:lnTo>
                  <a:lnTo>
                    <a:pt x="1167" y="574"/>
                  </a:lnTo>
                  <a:lnTo>
                    <a:pt x="1155" y="575"/>
                  </a:lnTo>
                  <a:lnTo>
                    <a:pt x="1143" y="577"/>
                  </a:lnTo>
                  <a:lnTo>
                    <a:pt x="1131" y="580"/>
                  </a:lnTo>
                  <a:lnTo>
                    <a:pt x="1118" y="583"/>
                  </a:lnTo>
                  <a:lnTo>
                    <a:pt x="1107" y="586"/>
                  </a:lnTo>
                  <a:lnTo>
                    <a:pt x="1095" y="591"/>
                  </a:lnTo>
                  <a:lnTo>
                    <a:pt x="1084" y="596"/>
                  </a:lnTo>
                  <a:lnTo>
                    <a:pt x="1073" y="602"/>
                  </a:lnTo>
                  <a:lnTo>
                    <a:pt x="1062" y="607"/>
                  </a:lnTo>
                  <a:lnTo>
                    <a:pt x="1051" y="614"/>
                  </a:lnTo>
                  <a:lnTo>
                    <a:pt x="1041" y="622"/>
                  </a:lnTo>
                  <a:lnTo>
                    <a:pt x="1031" y="629"/>
                  </a:lnTo>
                  <a:lnTo>
                    <a:pt x="1021" y="637"/>
                  </a:lnTo>
                  <a:lnTo>
                    <a:pt x="1012" y="646"/>
                  </a:lnTo>
                  <a:close/>
                  <a:moveTo>
                    <a:pt x="2837" y="1010"/>
                  </a:moveTo>
                  <a:lnTo>
                    <a:pt x="2813" y="1031"/>
                  </a:lnTo>
                  <a:lnTo>
                    <a:pt x="2790" y="1049"/>
                  </a:lnTo>
                  <a:lnTo>
                    <a:pt x="2767" y="1068"/>
                  </a:lnTo>
                  <a:lnTo>
                    <a:pt x="2743" y="1085"/>
                  </a:lnTo>
                  <a:lnTo>
                    <a:pt x="2717" y="1099"/>
                  </a:lnTo>
                  <a:lnTo>
                    <a:pt x="2692" y="1113"/>
                  </a:lnTo>
                  <a:lnTo>
                    <a:pt x="2666" y="1126"/>
                  </a:lnTo>
                  <a:lnTo>
                    <a:pt x="2639" y="1137"/>
                  </a:lnTo>
                  <a:lnTo>
                    <a:pt x="2613" y="1147"/>
                  </a:lnTo>
                  <a:lnTo>
                    <a:pt x="2585" y="1155"/>
                  </a:lnTo>
                  <a:lnTo>
                    <a:pt x="2558" y="1162"/>
                  </a:lnTo>
                  <a:lnTo>
                    <a:pt x="2530" y="1167"/>
                  </a:lnTo>
                  <a:lnTo>
                    <a:pt x="2502" y="1172"/>
                  </a:lnTo>
                  <a:lnTo>
                    <a:pt x="2474" y="1175"/>
                  </a:lnTo>
                  <a:lnTo>
                    <a:pt x="2446" y="1176"/>
                  </a:lnTo>
                  <a:lnTo>
                    <a:pt x="2418" y="1176"/>
                  </a:lnTo>
                  <a:lnTo>
                    <a:pt x="2389" y="1175"/>
                  </a:lnTo>
                  <a:lnTo>
                    <a:pt x="2361" y="1173"/>
                  </a:lnTo>
                  <a:lnTo>
                    <a:pt x="2333" y="1170"/>
                  </a:lnTo>
                  <a:lnTo>
                    <a:pt x="2305" y="1164"/>
                  </a:lnTo>
                  <a:lnTo>
                    <a:pt x="2277" y="1158"/>
                  </a:lnTo>
                  <a:lnTo>
                    <a:pt x="2250" y="1150"/>
                  </a:lnTo>
                  <a:lnTo>
                    <a:pt x="2223" y="1141"/>
                  </a:lnTo>
                  <a:lnTo>
                    <a:pt x="2197" y="1130"/>
                  </a:lnTo>
                  <a:lnTo>
                    <a:pt x="2171" y="1119"/>
                  </a:lnTo>
                  <a:lnTo>
                    <a:pt x="2145" y="1106"/>
                  </a:lnTo>
                  <a:lnTo>
                    <a:pt x="2120" y="1091"/>
                  </a:lnTo>
                  <a:lnTo>
                    <a:pt x="2096" y="1075"/>
                  </a:lnTo>
                  <a:lnTo>
                    <a:pt x="2071" y="1058"/>
                  </a:lnTo>
                  <a:lnTo>
                    <a:pt x="2048" y="1040"/>
                  </a:lnTo>
                  <a:lnTo>
                    <a:pt x="2025" y="1020"/>
                  </a:lnTo>
                  <a:lnTo>
                    <a:pt x="2004" y="999"/>
                  </a:lnTo>
                  <a:lnTo>
                    <a:pt x="1983" y="977"/>
                  </a:lnTo>
                  <a:lnTo>
                    <a:pt x="1964" y="954"/>
                  </a:lnTo>
                  <a:lnTo>
                    <a:pt x="1947" y="929"/>
                  </a:lnTo>
                  <a:lnTo>
                    <a:pt x="1930" y="905"/>
                  </a:lnTo>
                  <a:lnTo>
                    <a:pt x="1915" y="880"/>
                  </a:lnTo>
                  <a:lnTo>
                    <a:pt x="1900" y="854"/>
                  </a:lnTo>
                  <a:lnTo>
                    <a:pt x="1888" y="829"/>
                  </a:lnTo>
                  <a:lnTo>
                    <a:pt x="1877" y="802"/>
                  </a:lnTo>
                  <a:lnTo>
                    <a:pt x="1867" y="775"/>
                  </a:lnTo>
                  <a:lnTo>
                    <a:pt x="1860" y="747"/>
                  </a:lnTo>
                  <a:lnTo>
                    <a:pt x="1852" y="720"/>
                  </a:lnTo>
                  <a:lnTo>
                    <a:pt x="1846" y="692"/>
                  </a:lnTo>
                  <a:lnTo>
                    <a:pt x="1842" y="665"/>
                  </a:lnTo>
                  <a:lnTo>
                    <a:pt x="1840" y="636"/>
                  </a:lnTo>
                  <a:lnTo>
                    <a:pt x="1837" y="608"/>
                  </a:lnTo>
                  <a:lnTo>
                    <a:pt x="1837" y="580"/>
                  </a:lnTo>
                  <a:lnTo>
                    <a:pt x="1839" y="552"/>
                  </a:lnTo>
                  <a:lnTo>
                    <a:pt x="1841" y="523"/>
                  </a:lnTo>
                  <a:lnTo>
                    <a:pt x="1844" y="496"/>
                  </a:lnTo>
                  <a:lnTo>
                    <a:pt x="1850" y="467"/>
                  </a:lnTo>
                  <a:lnTo>
                    <a:pt x="1856" y="440"/>
                  </a:lnTo>
                  <a:lnTo>
                    <a:pt x="1864" y="412"/>
                  </a:lnTo>
                  <a:lnTo>
                    <a:pt x="1873" y="386"/>
                  </a:lnTo>
                  <a:lnTo>
                    <a:pt x="1884" y="359"/>
                  </a:lnTo>
                  <a:lnTo>
                    <a:pt x="1895" y="333"/>
                  </a:lnTo>
                  <a:lnTo>
                    <a:pt x="1908" y="307"/>
                  </a:lnTo>
                  <a:lnTo>
                    <a:pt x="1923" y="282"/>
                  </a:lnTo>
                  <a:lnTo>
                    <a:pt x="1939" y="258"/>
                  </a:lnTo>
                  <a:lnTo>
                    <a:pt x="1957" y="233"/>
                  </a:lnTo>
                  <a:lnTo>
                    <a:pt x="1974" y="210"/>
                  </a:lnTo>
                  <a:lnTo>
                    <a:pt x="1994" y="188"/>
                  </a:lnTo>
                  <a:lnTo>
                    <a:pt x="2016" y="166"/>
                  </a:lnTo>
                  <a:lnTo>
                    <a:pt x="2038" y="145"/>
                  </a:lnTo>
                  <a:lnTo>
                    <a:pt x="2061" y="126"/>
                  </a:lnTo>
                  <a:lnTo>
                    <a:pt x="2085" y="109"/>
                  </a:lnTo>
                  <a:lnTo>
                    <a:pt x="2109" y="92"/>
                  </a:lnTo>
                  <a:lnTo>
                    <a:pt x="2134" y="77"/>
                  </a:lnTo>
                  <a:lnTo>
                    <a:pt x="2159" y="62"/>
                  </a:lnTo>
                  <a:lnTo>
                    <a:pt x="2186" y="50"/>
                  </a:lnTo>
                  <a:lnTo>
                    <a:pt x="2212" y="39"/>
                  </a:lnTo>
                  <a:lnTo>
                    <a:pt x="2239" y="29"/>
                  </a:lnTo>
                  <a:lnTo>
                    <a:pt x="2266" y="22"/>
                  </a:lnTo>
                  <a:lnTo>
                    <a:pt x="2294" y="14"/>
                  </a:lnTo>
                  <a:lnTo>
                    <a:pt x="2322" y="8"/>
                  </a:lnTo>
                  <a:lnTo>
                    <a:pt x="2349" y="4"/>
                  </a:lnTo>
                  <a:lnTo>
                    <a:pt x="2378" y="2"/>
                  </a:lnTo>
                  <a:lnTo>
                    <a:pt x="2407" y="0"/>
                  </a:lnTo>
                  <a:lnTo>
                    <a:pt x="2434" y="0"/>
                  </a:lnTo>
                  <a:lnTo>
                    <a:pt x="2463" y="1"/>
                  </a:lnTo>
                  <a:lnTo>
                    <a:pt x="2490" y="3"/>
                  </a:lnTo>
                  <a:lnTo>
                    <a:pt x="2519" y="7"/>
                  </a:lnTo>
                  <a:lnTo>
                    <a:pt x="2547" y="12"/>
                  </a:lnTo>
                  <a:lnTo>
                    <a:pt x="2574" y="18"/>
                  </a:lnTo>
                  <a:lnTo>
                    <a:pt x="2602" y="26"/>
                  </a:lnTo>
                  <a:lnTo>
                    <a:pt x="2628" y="35"/>
                  </a:lnTo>
                  <a:lnTo>
                    <a:pt x="2655" y="46"/>
                  </a:lnTo>
                  <a:lnTo>
                    <a:pt x="2681" y="58"/>
                  </a:lnTo>
                  <a:lnTo>
                    <a:pt x="2706" y="71"/>
                  </a:lnTo>
                  <a:lnTo>
                    <a:pt x="2732" y="86"/>
                  </a:lnTo>
                  <a:lnTo>
                    <a:pt x="2757" y="101"/>
                  </a:lnTo>
                  <a:lnTo>
                    <a:pt x="2780" y="119"/>
                  </a:lnTo>
                  <a:lnTo>
                    <a:pt x="2804" y="136"/>
                  </a:lnTo>
                  <a:lnTo>
                    <a:pt x="2827" y="156"/>
                  </a:lnTo>
                  <a:lnTo>
                    <a:pt x="2848" y="178"/>
                  </a:lnTo>
                  <a:lnTo>
                    <a:pt x="2869" y="200"/>
                  </a:lnTo>
                  <a:lnTo>
                    <a:pt x="2887" y="223"/>
                  </a:lnTo>
                  <a:lnTo>
                    <a:pt x="2906" y="247"/>
                  </a:lnTo>
                  <a:lnTo>
                    <a:pt x="2922" y="271"/>
                  </a:lnTo>
                  <a:lnTo>
                    <a:pt x="2937" y="296"/>
                  </a:lnTo>
                  <a:lnTo>
                    <a:pt x="2951" y="322"/>
                  </a:lnTo>
                  <a:lnTo>
                    <a:pt x="2963" y="348"/>
                  </a:lnTo>
                  <a:lnTo>
                    <a:pt x="2974" y="375"/>
                  </a:lnTo>
                  <a:lnTo>
                    <a:pt x="2984" y="401"/>
                  </a:lnTo>
                  <a:lnTo>
                    <a:pt x="2992" y="429"/>
                  </a:lnTo>
                  <a:lnTo>
                    <a:pt x="3000" y="456"/>
                  </a:lnTo>
                  <a:lnTo>
                    <a:pt x="3005" y="484"/>
                  </a:lnTo>
                  <a:lnTo>
                    <a:pt x="3010" y="512"/>
                  </a:lnTo>
                  <a:lnTo>
                    <a:pt x="3013" y="540"/>
                  </a:lnTo>
                  <a:lnTo>
                    <a:pt x="3014" y="569"/>
                  </a:lnTo>
                  <a:lnTo>
                    <a:pt x="3014" y="596"/>
                  </a:lnTo>
                  <a:lnTo>
                    <a:pt x="3013" y="625"/>
                  </a:lnTo>
                  <a:lnTo>
                    <a:pt x="3011" y="652"/>
                  </a:lnTo>
                  <a:lnTo>
                    <a:pt x="3008" y="681"/>
                  </a:lnTo>
                  <a:lnTo>
                    <a:pt x="3002" y="709"/>
                  </a:lnTo>
                  <a:lnTo>
                    <a:pt x="2995" y="736"/>
                  </a:lnTo>
                  <a:lnTo>
                    <a:pt x="2988" y="764"/>
                  </a:lnTo>
                  <a:lnTo>
                    <a:pt x="2979" y="790"/>
                  </a:lnTo>
                  <a:lnTo>
                    <a:pt x="2968" y="817"/>
                  </a:lnTo>
                  <a:lnTo>
                    <a:pt x="2957" y="843"/>
                  </a:lnTo>
                  <a:lnTo>
                    <a:pt x="2944" y="870"/>
                  </a:lnTo>
                  <a:lnTo>
                    <a:pt x="2928" y="894"/>
                  </a:lnTo>
                  <a:lnTo>
                    <a:pt x="2913" y="919"/>
                  </a:lnTo>
                  <a:lnTo>
                    <a:pt x="2896" y="942"/>
                  </a:lnTo>
                  <a:lnTo>
                    <a:pt x="2877" y="966"/>
                  </a:lnTo>
                  <a:lnTo>
                    <a:pt x="2858" y="989"/>
                  </a:lnTo>
                  <a:lnTo>
                    <a:pt x="2837" y="101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7" name="Freeform 16"/>
            <p:cNvSpPr>
              <a:spLocks noEditPoints="1"/>
            </p:cNvSpPr>
            <p:nvPr/>
          </p:nvSpPr>
          <p:spPr bwMode="auto">
            <a:xfrm>
              <a:off x="6073741" y="798762"/>
              <a:ext cx="383838" cy="230171"/>
            </a:xfrm>
            <a:custGeom>
              <a:avLst/>
              <a:gdLst>
                <a:gd name="T0" fmla="*/ 2147483646 w 3495"/>
                <a:gd name="T1" fmla="*/ 2147483646 h 2092"/>
                <a:gd name="T2" fmla="*/ 2147483646 w 3495"/>
                <a:gd name="T3" fmla="*/ 2147483646 h 2092"/>
                <a:gd name="T4" fmla="*/ 2147483646 w 3495"/>
                <a:gd name="T5" fmla="*/ 2147483646 h 2092"/>
                <a:gd name="T6" fmla="*/ 2147483646 w 3495"/>
                <a:gd name="T7" fmla="*/ 2147483646 h 2092"/>
                <a:gd name="T8" fmla="*/ 2147483646 w 3495"/>
                <a:gd name="T9" fmla="*/ 2147483646 h 2092"/>
                <a:gd name="T10" fmla="*/ 2147483646 w 3495"/>
                <a:gd name="T11" fmla="*/ 2147483646 h 2092"/>
                <a:gd name="T12" fmla="*/ 2147483646 w 3495"/>
                <a:gd name="T13" fmla="*/ 2147483646 h 2092"/>
                <a:gd name="T14" fmla="*/ 2147483646 w 3495"/>
                <a:gd name="T15" fmla="*/ 2147483646 h 2092"/>
                <a:gd name="T16" fmla="*/ 2037321169 w 3495"/>
                <a:gd name="T17" fmla="*/ 2147483646 h 2092"/>
                <a:gd name="T18" fmla="*/ 0 w 3495"/>
                <a:gd name="T19" fmla="*/ 2147483646 h 2092"/>
                <a:gd name="T20" fmla="*/ 1164369663 w 3495"/>
                <a:gd name="T21" fmla="*/ 2147483646 h 2092"/>
                <a:gd name="T22" fmla="*/ 2147483646 w 3495"/>
                <a:gd name="T23" fmla="*/ 2147483646 h 2092"/>
                <a:gd name="T24" fmla="*/ 2147483646 w 3495"/>
                <a:gd name="T25" fmla="*/ 2147483646 h 2092"/>
                <a:gd name="T26" fmla="*/ 2147483646 w 3495"/>
                <a:gd name="T27" fmla="*/ 2147483646 h 2092"/>
                <a:gd name="T28" fmla="*/ 2147483646 w 3495"/>
                <a:gd name="T29" fmla="*/ 2147483646 h 2092"/>
                <a:gd name="T30" fmla="*/ 2147483646 w 3495"/>
                <a:gd name="T31" fmla="*/ 2147483646 h 2092"/>
                <a:gd name="T32" fmla="*/ 2147483646 w 3495"/>
                <a:gd name="T33" fmla="*/ 2147483646 h 2092"/>
                <a:gd name="T34" fmla="*/ 2147483646 w 3495"/>
                <a:gd name="T35" fmla="*/ 2147483646 h 2092"/>
                <a:gd name="T36" fmla="*/ 2147483646 w 3495"/>
                <a:gd name="T37" fmla="*/ 2147483646 h 2092"/>
                <a:gd name="T38" fmla="*/ 2147483646 w 3495"/>
                <a:gd name="T39" fmla="*/ 2147483646 h 2092"/>
                <a:gd name="T40" fmla="*/ 2147483646 w 3495"/>
                <a:gd name="T41" fmla="*/ 2147483646 h 2092"/>
                <a:gd name="T42" fmla="*/ 2147483646 w 3495"/>
                <a:gd name="T43" fmla="*/ 2147483646 h 2092"/>
                <a:gd name="T44" fmla="*/ 2147483646 w 3495"/>
                <a:gd name="T45" fmla="*/ 2147483646 h 2092"/>
                <a:gd name="T46" fmla="*/ 2147483646 w 3495"/>
                <a:gd name="T47" fmla="*/ 2147483646 h 2092"/>
                <a:gd name="T48" fmla="*/ 2147483646 w 3495"/>
                <a:gd name="T49" fmla="*/ 2147483646 h 2092"/>
                <a:gd name="T50" fmla="*/ 2147483646 w 3495"/>
                <a:gd name="T51" fmla="*/ 2147483646 h 2092"/>
                <a:gd name="T52" fmla="*/ 2147483646 w 3495"/>
                <a:gd name="T53" fmla="*/ 2147483646 h 2092"/>
                <a:gd name="T54" fmla="*/ 2147483646 w 3495"/>
                <a:gd name="T55" fmla="*/ 2147483646 h 2092"/>
                <a:gd name="T56" fmla="*/ 2147483646 w 3495"/>
                <a:gd name="T57" fmla="*/ 2147483646 h 2092"/>
                <a:gd name="T58" fmla="*/ 2147483646 w 3495"/>
                <a:gd name="T59" fmla="*/ 2147483646 h 2092"/>
                <a:gd name="T60" fmla="*/ 2147483646 w 3495"/>
                <a:gd name="T61" fmla="*/ 2147483646 h 2092"/>
                <a:gd name="T62" fmla="*/ 2147483646 w 3495"/>
                <a:gd name="T63" fmla="*/ 2147483646 h 2092"/>
                <a:gd name="T64" fmla="*/ 2147483646 w 3495"/>
                <a:gd name="T65" fmla="*/ 2147483646 h 2092"/>
                <a:gd name="T66" fmla="*/ 2147483646 w 3495"/>
                <a:gd name="T67" fmla="*/ 2147483646 h 2092"/>
                <a:gd name="T68" fmla="*/ 2147483646 w 3495"/>
                <a:gd name="T69" fmla="*/ 2147483646 h 2092"/>
                <a:gd name="T70" fmla="*/ 2147483646 w 3495"/>
                <a:gd name="T71" fmla="*/ 2147483646 h 2092"/>
                <a:gd name="T72" fmla="*/ 2147483646 w 3495"/>
                <a:gd name="T73" fmla="*/ 2147483646 h 2092"/>
                <a:gd name="T74" fmla="*/ 2147483646 w 3495"/>
                <a:gd name="T75" fmla="*/ 2147483646 h 2092"/>
                <a:gd name="T76" fmla="*/ 2147483646 w 3495"/>
                <a:gd name="T77" fmla="*/ 2147483646 h 2092"/>
                <a:gd name="T78" fmla="*/ 2147483646 w 3495"/>
                <a:gd name="T79" fmla="*/ 2147483646 h 2092"/>
                <a:gd name="T80" fmla="*/ 2147483646 w 3495"/>
                <a:gd name="T81" fmla="*/ 2147483646 h 2092"/>
                <a:gd name="T82" fmla="*/ 2147483646 w 3495"/>
                <a:gd name="T83" fmla="*/ 2147483646 h 2092"/>
                <a:gd name="T84" fmla="*/ 2147483646 w 3495"/>
                <a:gd name="T85" fmla="*/ 2147483646 h 2092"/>
                <a:gd name="T86" fmla="*/ 2147483646 w 3495"/>
                <a:gd name="T87" fmla="*/ 2147483646 h 2092"/>
                <a:gd name="T88" fmla="*/ 2147483646 w 3495"/>
                <a:gd name="T89" fmla="*/ 732531860 h 2092"/>
                <a:gd name="T90" fmla="*/ 2147483646 w 3495"/>
                <a:gd name="T91" fmla="*/ 732531860 h 2092"/>
                <a:gd name="T92" fmla="*/ 2147483646 w 3495"/>
                <a:gd name="T93" fmla="*/ 2147483646 h 2092"/>
                <a:gd name="T94" fmla="*/ 2147483646 w 3495"/>
                <a:gd name="T95" fmla="*/ 2147483646 h 2092"/>
                <a:gd name="T96" fmla="*/ 2147483646 w 3495"/>
                <a:gd name="T97" fmla="*/ 2147483646 h 2092"/>
                <a:gd name="T98" fmla="*/ 2147483646 w 3495"/>
                <a:gd name="T99" fmla="*/ 2147483646 h 2092"/>
                <a:gd name="T100" fmla="*/ 2147483646 w 3495"/>
                <a:gd name="T101" fmla="*/ 2147483646 h 2092"/>
                <a:gd name="T102" fmla="*/ 2147483646 w 3495"/>
                <a:gd name="T103" fmla="*/ 2147483646 h 2092"/>
                <a:gd name="T104" fmla="*/ 2147483646 w 3495"/>
                <a:gd name="T105" fmla="*/ 2147483646 h 2092"/>
                <a:gd name="T106" fmla="*/ 2147483646 w 3495"/>
                <a:gd name="T107" fmla="*/ 2147483646 h 2092"/>
                <a:gd name="T108" fmla="*/ 2147483646 w 3495"/>
                <a:gd name="T109" fmla="*/ 2147483646 h 20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95" h="2092">
                  <a:moveTo>
                    <a:pt x="1590" y="64"/>
                  </a:moveTo>
                  <a:lnTo>
                    <a:pt x="1054" y="260"/>
                  </a:lnTo>
                  <a:lnTo>
                    <a:pt x="1042" y="264"/>
                  </a:lnTo>
                  <a:lnTo>
                    <a:pt x="1030" y="270"/>
                  </a:lnTo>
                  <a:lnTo>
                    <a:pt x="1019" y="276"/>
                  </a:lnTo>
                  <a:lnTo>
                    <a:pt x="1008" y="282"/>
                  </a:lnTo>
                  <a:lnTo>
                    <a:pt x="997" y="290"/>
                  </a:lnTo>
                  <a:lnTo>
                    <a:pt x="987" y="296"/>
                  </a:lnTo>
                  <a:lnTo>
                    <a:pt x="977" y="304"/>
                  </a:lnTo>
                  <a:lnTo>
                    <a:pt x="968" y="313"/>
                  </a:lnTo>
                  <a:lnTo>
                    <a:pt x="959" y="322"/>
                  </a:lnTo>
                  <a:lnTo>
                    <a:pt x="952" y="331"/>
                  </a:lnTo>
                  <a:lnTo>
                    <a:pt x="943" y="339"/>
                  </a:lnTo>
                  <a:lnTo>
                    <a:pt x="936" y="349"/>
                  </a:lnTo>
                  <a:lnTo>
                    <a:pt x="929" y="359"/>
                  </a:lnTo>
                  <a:lnTo>
                    <a:pt x="923" y="370"/>
                  </a:lnTo>
                  <a:lnTo>
                    <a:pt x="916" y="381"/>
                  </a:lnTo>
                  <a:lnTo>
                    <a:pt x="911" y="392"/>
                  </a:lnTo>
                  <a:lnTo>
                    <a:pt x="907" y="403"/>
                  </a:lnTo>
                  <a:lnTo>
                    <a:pt x="902" y="414"/>
                  </a:lnTo>
                  <a:lnTo>
                    <a:pt x="898" y="426"/>
                  </a:lnTo>
                  <a:lnTo>
                    <a:pt x="896" y="438"/>
                  </a:lnTo>
                  <a:lnTo>
                    <a:pt x="892" y="450"/>
                  </a:lnTo>
                  <a:lnTo>
                    <a:pt x="890" y="462"/>
                  </a:lnTo>
                  <a:lnTo>
                    <a:pt x="889" y="474"/>
                  </a:lnTo>
                  <a:lnTo>
                    <a:pt x="888" y="486"/>
                  </a:lnTo>
                  <a:lnTo>
                    <a:pt x="888" y="499"/>
                  </a:lnTo>
                  <a:lnTo>
                    <a:pt x="888" y="511"/>
                  </a:lnTo>
                  <a:lnTo>
                    <a:pt x="889" y="524"/>
                  </a:lnTo>
                  <a:lnTo>
                    <a:pt x="890" y="536"/>
                  </a:lnTo>
                  <a:lnTo>
                    <a:pt x="892" y="549"/>
                  </a:lnTo>
                  <a:lnTo>
                    <a:pt x="896" y="561"/>
                  </a:lnTo>
                  <a:lnTo>
                    <a:pt x="899" y="573"/>
                  </a:lnTo>
                  <a:lnTo>
                    <a:pt x="903" y="585"/>
                  </a:lnTo>
                  <a:lnTo>
                    <a:pt x="936" y="678"/>
                  </a:lnTo>
                  <a:lnTo>
                    <a:pt x="167" y="959"/>
                  </a:lnTo>
                  <a:lnTo>
                    <a:pt x="154" y="964"/>
                  </a:lnTo>
                  <a:lnTo>
                    <a:pt x="143" y="969"/>
                  </a:lnTo>
                  <a:lnTo>
                    <a:pt x="131" y="976"/>
                  </a:lnTo>
                  <a:lnTo>
                    <a:pt x="121" y="981"/>
                  </a:lnTo>
                  <a:lnTo>
                    <a:pt x="110" y="989"/>
                  </a:lnTo>
                  <a:lnTo>
                    <a:pt x="100" y="996"/>
                  </a:lnTo>
                  <a:lnTo>
                    <a:pt x="91" y="1003"/>
                  </a:lnTo>
                  <a:lnTo>
                    <a:pt x="82" y="1012"/>
                  </a:lnTo>
                  <a:lnTo>
                    <a:pt x="73" y="1021"/>
                  </a:lnTo>
                  <a:lnTo>
                    <a:pt x="64" y="1030"/>
                  </a:lnTo>
                  <a:lnTo>
                    <a:pt x="56" y="1039"/>
                  </a:lnTo>
                  <a:lnTo>
                    <a:pt x="49" y="1048"/>
                  </a:lnTo>
                  <a:lnTo>
                    <a:pt x="42" y="1058"/>
                  </a:lnTo>
                  <a:lnTo>
                    <a:pt x="35" y="1069"/>
                  </a:lnTo>
                  <a:lnTo>
                    <a:pt x="30" y="1079"/>
                  </a:lnTo>
                  <a:lnTo>
                    <a:pt x="24" y="1090"/>
                  </a:lnTo>
                  <a:lnTo>
                    <a:pt x="19" y="1103"/>
                  </a:lnTo>
                  <a:lnTo>
                    <a:pt x="14" y="1114"/>
                  </a:lnTo>
                  <a:lnTo>
                    <a:pt x="11" y="1125"/>
                  </a:lnTo>
                  <a:lnTo>
                    <a:pt x="8" y="1137"/>
                  </a:lnTo>
                  <a:lnTo>
                    <a:pt x="6" y="1149"/>
                  </a:lnTo>
                  <a:lnTo>
                    <a:pt x="3" y="1161"/>
                  </a:lnTo>
                  <a:lnTo>
                    <a:pt x="1" y="1173"/>
                  </a:lnTo>
                  <a:lnTo>
                    <a:pt x="0" y="1185"/>
                  </a:lnTo>
                  <a:lnTo>
                    <a:pt x="0" y="1197"/>
                  </a:lnTo>
                  <a:lnTo>
                    <a:pt x="0" y="1211"/>
                  </a:lnTo>
                  <a:lnTo>
                    <a:pt x="1" y="1223"/>
                  </a:lnTo>
                  <a:lnTo>
                    <a:pt x="3" y="1235"/>
                  </a:lnTo>
                  <a:lnTo>
                    <a:pt x="6" y="1248"/>
                  </a:lnTo>
                  <a:lnTo>
                    <a:pt x="8" y="1260"/>
                  </a:lnTo>
                  <a:lnTo>
                    <a:pt x="11" y="1272"/>
                  </a:lnTo>
                  <a:lnTo>
                    <a:pt x="16" y="1285"/>
                  </a:lnTo>
                  <a:lnTo>
                    <a:pt x="250" y="1925"/>
                  </a:lnTo>
                  <a:lnTo>
                    <a:pt x="255" y="1937"/>
                  </a:lnTo>
                  <a:lnTo>
                    <a:pt x="260" y="1950"/>
                  </a:lnTo>
                  <a:lnTo>
                    <a:pt x="266" y="1961"/>
                  </a:lnTo>
                  <a:lnTo>
                    <a:pt x="272" y="1972"/>
                  </a:lnTo>
                  <a:lnTo>
                    <a:pt x="279" y="1983"/>
                  </a:lnTo>
                  <a:lnTo>
                    <a:pt x="287" y="1993"/>
                  </a:lnTo>
                  <a:lnTo>
                    <a:pt x="295" y="2001"/>
                  </a:lnTo>
                  <a:lnTo>
                    <a:pt x="302" y="2011"/>
                  </a:lnTo>
                  <a:lnTo>
                    <a:pt x="311" y="2020"/>
                  </a:lnTo>
                  <a:lnTo>
                    <a:pt x="320" y="2028"/>
                  </a:lnTo>
                  <a:lnTo>
                    <a:pt x="330" y="2037"/>
                  </a:lnTo>
                  <a:lnTo>
                    <a:pt x="340" y="2043"/>
                  </a:lnTo>
                  <a:lnTo>
                    <a:pt x="350" y="2051"/>
                  </a:lnTo>
                  <a:lnTo>
                    <a:pt x="360" y="2057"/>
                  </a:lnTo>
                  <a:lnTo>
                    <a:pt x="371" y="2063"/>
                  </a:lnTo>
                  <a:lnTo>
                    <a:pt x="382" y="2069"/>
                  </a:lnTo>
                  <a:lnTo>
                    <a:pt x="393" y="2073"/>
                  </a:lnTo>
                  <a:lnTo>
                    <a:pt x="405" y="2077"/>
                  </a:lnTo>
                  <a:lnTo>
                    <a:pt x="416" y="2081"/>
                  </a:lnTo>
                  <a:lnTo>
                    <a:pt x="428" y="2084"/>
                  </a:lnTo>
                  <a:lnTo>
                    <a:pt x="440" y="2087"/>
                  </a:lnTo>
                  <a:lnTo>
                    <a:pt x="452" y="2090"/>
                  </a:lnTo>
                  <a:lnTo>
                    <a:pt x="464" y="2091"/>
                  </a:lnTo>
                  <a:lnTo>
                    <a:pt x="476" y="2092"/>
                  </a:lnTo>
                  <a:lnTo>
                    <a:pt x="489" y="2092"/>
                  </a:lnTo>
                  <a:lnTo>
                    <a:pt x="501" y="2092"/>
                  </a:lnTo>
                  <a:lnTo>
                    <a:pt x="514" y="2091"/>
                  </a:lnTo>
                  <a:lnTo>
                    <a:pt x="526" y="2090"/>
                  </a:lnTo>
                  <a:lnTo>
                    <a:pt x="538" y="2087"/>
                  </a:lnTo>
                  <a:lnTo>
                    <a:pt x="551" y="2084"/>
                  </a:lnTo>
                  <a:lnTo>
                    <a:pt x="564" y="2081"/>
                  </a:lnTo>
                  <a:lnTo>
                    <a:pt x="576" y="2076"/>
                  </a:lnTo>
                  <a:lnTo>
                    <a:pt x="1349" y="1794"/>
                  </a:lnTo>
                  <a:lnTo>
                    <a:pt x="1383" y="1884"/>
                  </a:lnTo>
                  <a:lnTo>
                    <a:pt x="1387" y="1897"/>
                  </a:lnTo>
                  <a:lnTo>
                    <a:pt x="1393" y="1909"/>
                  </a:lnTo>
                  <a:lnTo>
                    <a:pt x="1398" y="1920"/>
                  </a:lnTo>
                  <a:lnTo>
                    <a:pt x="1405" y="1931"/>
                  </a:lnTo>
                  <a:lnTo>
                    <a:pt x="1412" y="1942"/>
                  </a:lnTo>
                  <a:lnTo>
                    <a:pt x="1419" y="1952"/>
                  </a:lnTo>
                  <a:lnTo>
                    <a:pt x="1427" y="1962"/>
                  </a:lnTo>
                  <a:lnTo>
                    <a:pt x="1436" y="1970"/>
                  </a:lnTo>
                  <a:lnTo>
                    <a:pt x="1445" y="1979"/>
                  </a:lnTo>
                  <a:lnTo>
                    <a:pt x="1454" y="1988"/>
                  </a:lnTo>
                  <a:lnTo>
                    <a:pt x="1462" y="1996"/>
                  </a:lnTo>
                  <a:lnTo>
                    <a:pt x="1472" y="2004"/>
                  </a:lnTo>
                  <a:lnTo>
                    <a:pt x="1482" y="2010"/>
                  </a:lnTo>
                  <a:lnTo>
                    <a:pt x="1493" y="2017"/>
                  </a:lnTo>
                  <a:lnTo>
                    <a:pt x="1503" y="2022"/>
                  </a:lnTo>
                  <a:lnTo>
                    <a:pt x="1514" y="2028"/>
                  </a:lnTo>
                  <a:lnTo>
                    <a:pt x="1525" y="2032"/>
                  </a:lnTo>
                  <a:lnTo>
                    <a:pt x="1537" y="2037"/>
                  </a:lnTo>
                  <a:lnTo>
                    <a:pt x="1548" y="2041"/>
                  </a:lnTo>
                  <a:lnTo>
                    <a:pt x="1561" y="2044"/>
                  </a:lnTo>
                  <a:lnTo>
                    <a:pt x="1573" y="2047"/>
                  </a:lnTo>
                  <a:lnTo>
                    <a:pt x="1585" y="2049"/>
                  </a:lnTo>
                  <a:lnTo>
                    <a:pt x="1597" y="2051"/>
                  </a:lnTo>
                  <a:lnTo>
                    <a:pt x="1609" y="2051"/>
                  </a:lnTo>
                  <a:lnTo>
                    <a:pt x="1621" y="2052"/>
                  </a:lnTo>
                  <a:lnTo>
                    <a:pt x="1634" y="2051"/>
                  </a:lnTo>
                  <a:lnTo>
                    <a:pt x="1647" y="2051"/>
                  </a:lnTo>
                  <a:lnTo>
                    <a:pt x="1659" y="2049"/>
                  </a:lnTo>
                  <a:lnTo>
                    <a:pt x="1672" y="2047"/>
                  </a:lnTo>
                  <a:lnTo>
                    <a:pt x="1684" y="2044"/>
                  </a:lnTo>
                  <a:lnTo>
                    <a:pt x="1696" y="2040"/>
                  </a:lnTo>
                  <a:lnTo>
                    <a:pt x="1708" y="2037"/>
                  </a:lnTo>
                  <a:lnTo>
                    <a:pt x="2241" y="1841"/>
                  </a:lnTo>
                  <a:lnTo>
                    <a:pt x="2253" y="1837"/>
                  </a:lnTo>
                  <a:lnTo>
                    <a:pt x="2265" y="1832"/>
                  </a:lnTo>
                  <a:lnTo>
                    <a:pt x="2276" y="1825"/>
                  </a:lnTo>
                  <a:lnTo>
                    <a:pt x="2287" y="1819"/>
                  </a:lnTo>
                  <a:lnTo>
                    <a:pt x="2298" y="1812"/>
                  </a:lnTo>
                  <a:lnTo>
                    <a:pt x="2308" y="1805"/>
                  </a:lnTo>
                  <a:lnTo>
                    <a:pt x="2318" y="1797"/>
                  </a:lnTo>
                  <a:lnTo>
                    <a:pt x="2327" y="1789"/>
                  </a:lnTo>
                  <a:lnTo>
                    <a:pt x="2336" y="1780"/>
                  </a:lnTo>
                  <a:lnTo>
                    <a:pt x="2345" y="1771"/>
                  </a:lnTo>
                  <a:lnTo>
                    <a:pt x="2352" y="1762"/>
                  </a:lnTo>
                  <a:lnTo>
                    <a:pt x="2360" y="1752"/>
                  </a:lnTo>
                  <a:lnTo>
                    <a:pt x="2367" y="1742"/>
                  </a:lnTo>
                  <a:lnTo>
                    <a:pt x="2373" y="1731"/>
                  </a:lnTo>
                  <a:lnTo>
                    <a:pt x="2379" y="1720"/>
                  </a:lnTo>
                  <a:lnTo>
                    <a:pt x="2384" y="1709"/>
                  </a:lnTo>
                  <a:lnTo>
                    <a:pt x="2389" y="1698"/>
                  </a:lnTo>
                  <a:lnTo>
                    <a:pt x="2393" y="1687"/>
                  </a:lnTo>
                  <a:lnTo>
                    <a:pt x="2398" y="1675"/>
                  </a:lnTo>
                  <a:lnTo>
                    <a:pt x="2401" y="1664"/>
                  </a:lnTo>
                  <a:lnTo>
                    <a:pt x="2403" y="1652"/>
                  </a:lnTo>
                  <a:lnTo>
                    <a:pt x="2405" y="1640"/>
                  </a:lnTo>
                  <a:lnTo>
                    <a:pt x="2406" y="1628"/>
                  </a:lnTo>
                  <a:lnTo>
                    <a:pt x="2407" y="1615"/>
                  </a:lnTo>
                  <a:lnTo>
                    <a:pt x="2409" y="1602"/>
                  </a:lnTo>
                  <a:lnTo>
                    <a:pt x="2407" y="1590"/>
                  </a:lnTo>
                  <a:lnTo>
                    <a:pt x="2406" y="1578"/>
                  </a:lnTo>
                  <a:lnTo>
                    <a:pt x="2405" y="1565"/>
                  </a:lnTo>
                  <a:lnTo>
                    <a:pt x="2403" y="1553"/>
                  </a:lnTo>
                  <a:lnTo>
                    <a:pt x="2400" y="1540"/>
                  </a:lnTo>
                  <a:lnTo>
                    <a:pt x="2396" y="1528"/>
                  </a:lnTo>
                  <a:lnTo>
                    <a:pt x="2393" y="1515"/>
                  </a:lnTo>
                  <a:lnTo>
                    <a:pt x="1917" y="215"/>
                  </a:lnTo>
                  <a:lnTo>
                    <a:pt x="1911" y="203"/>
                  </a:lnTo>
                  <a:lnTo>
                    <a:pt x="1906" y="190"/>
                  </a:lnTo>
                  <a:lnTo>
                    <a:pt x="1900" y="178"/>
                  </a:lnTo>
                  <a:lnTo>
                    <a:pt x="1894" y="167"/>
                  </a:lnTo>
                  <a:lnTo>
                    <a:pt x="1887" y="156"/>
                  </a:lnTo>
                  <a:lnTo>
                    <a:pt x="1879" y="146"/>
                  </a:lnTo>
                  <a:lnTo>
                    <a:pt x="1871" y="136"/>
                  </a:lnTo>
                  <a:lnTo>
                    <a:pt x="1864" y="128"/>
                  </a:lnTo>
                  <a:lnTo>
                    <a:pt x="1855" y="119"/>
                  </a:lnTo>
                  <a:lnTo>
                    <a:pt x="1845" y="110"/>
                  </a:lnTo>
                  <a:lnTo>
                    <a:pt x="1836" y="102"/>
                  </a:lnTo>
                  <a:lnTo>
                    <a:pt x="1826" y="95"/>
                  </a:lnTo>
                  <a:lnTo>
                    <a:pt x="1816" y="88"/>
                  </a:lnTo>
                  <a:lnTo>
                    <a:pt x="1805" y="81"/>
                  </a:lnTo>
                  <a:lnTo>
                    <a:pt x="1795" y="76"/>
                  </a:lnTo>
                  <a:lnTo>
                    <a:pt x="1784" y="70"/>
                  </a:lnTo>
                  <a:lnTo>
                    <a:pt x="1773" y="66"/>
                  </a:lnTo>
                  <a:lnTo>
                    <a:pt x="1761" y="61"/>
                  </a:lnTo>
                  <a:lnTo>
                    <a:pt x="1750" y="58"/>
                  </a:lnTo>
                  <a:lnTo>
                    <a:pt x="1738" y="55"/>
                  </a:lnTo>
                  <a:lnTo>
                    <a:pt x="1727" y="53"/>
                  </a:lnTo>
                  <a:lnTo>
                    <a:pt x="1715" y="50"/>
                  </a:lnTo>
                  <a:lnTo>
                    <a:pt x="1703" y="49"/>
                  </a:lnTo>
                  <a:lnTo>
                    <a:pt x="1690" y="48"/>
                  </a:lnTo>
                  <a:lnTo>
                    <a:pt x="1677" y="48"/>
                  </a:lnTo>
                  <a:lnTo>
                    <a:pt x="1665" y="48"/>
                  </a:lnTo>
                  <a:lnTo>
                    <a:pt x="1653" y="49"/>
                  </a:lnTo>
                  <a:lnTo>
                    <a:pt x="1640" y="50"/>
                  </a:lnTo>
                  <a:lnTo>
                    <a:pt x="1628" y="53"/>
                  </a:lnTo>
                  <a:lnTo>
                    <a:pt x="1616" y="56"/>
                  </a:lnTo>
                  <a:lnTo>
                    <a:pt x="1604" y="59"/>
                  </a:lnTo>
                  <a:lnTo>
                    <a:pt x="1590" y="64"/>
                  </a:lnTo>
                  <a:close/>
                  <a:moveTo>
                    <a:pt x="3108" y="1141"/>
                  </a:moveTo>
                  <a:lnTo>
                    <a:pt x="3079" y="1150"/>
                  </a:lnTo>
                  <a:lnTo>
                    <a:pt x="3050" y="1159"/>
                  </a:lnTo>
                  <a:lnTo>
                    <a:pt x="3022" y="1165"/>
                  </a:lnTo>
                  <a:lnTo>
                    <a:pt x="2992" y="1170"/>
                  </a:lnTo>
                  <a:lnTo>
                    <a:pt x="2963" y="1174"/>
                  </a:lnTo>
                  <a:lnTo>
                    <a:pt x="2935" y="1176"/>
                  </a:lnTo>
                  <a:lnTo>
                    <a:pt x="2906" y="1176"/>
                  </a:lnTo>
                  <a:lnTo>
                    <a:pt x="2877" y="1176"/>
                  </a:lnTo>
                  <a:lnTo>
                    <a:pt x="2849" y="1174"/>
                  </a:lnTo>
                  <a:lnTo>
                    <a:pt x="2820" y="1171"/>
                  </a:lnTo>
                  <a:lnTo>
                    <a:pt x="2792" y="1165"/>
                  </a:lnTo>
                  <a:lnTo>
                    <a:pt x="2765" y="1160"/>
                  </a:lnTo>
                  <a:lnTo>
                    <a:pt x="2737" y="1152"/>
                  </a:lnTo>
                  <a:lnTo>
                    <a:pt x="2710" y="1143"/>
                  </a:lnTo>
                  <a:lnTo>
                    <a:pt x="2683" y="1133"/>
                  </a:lnTo>
                  <a:lnTo>
                    <a:pt x="2658" y="1122"/>
                  </a:lnTo>
                  <a:lnTo>
                    <a:pt x="2632" y="1109"/>
                  </a:lnTo>
                  <a:lnTo>
                    <a:pt x="2608" y="1096"/>
                  </a:lnTo>
                  <a:lnTo>
                    <a:pt x="2584" y="1080"/>
                  </a:lnTo>
                  <a:lnTo>
                    <a:pt x="2561" y="1065"/>
                  </a:lnTo>
                  <a:lnTo>
                    <a:pt x="2538" y="1047"/>
                  </a:lnTo>
                  <a:lnTo>
                    <a:pt x="2516" y="1030"/>
                  </a:lnTo>
                  <a:lnTo>
                    <a:pt x="2495" y="1010"/>
                  </a:lnTo>
                  <a:lnTo>
                    <a:pt x="2475" y="990"/>
                  </a:lnTo>
                  <a:lnTo>
                    <a:pt x="2456" y="968"/>
                  </a:lnTo>
                  <a:lnTo>
                    <a:pt x="2438" y="946"/>
                  </a:lnTo>
                  <a:lnTo>
                    <a:pt x="2421" y="923"/>
                  </a:lnTo>
                  <a:lnTo>
                    <a:pt x="2405" y="897"/>
                  </a:lnTo>
                  <a:lnTo>
                    <a:pt x="2390" y="872"/>
                  </a:lnTo>
                  <a:lnTo>
                    <a:pt x="2377" y="846"/>
                  </a:lnTo>
                  <a:lnTo>
                    <a:pt x="2364" y="819"/>
                  </a:lnTo>
                  <a:lnTo>
                    <a:pt x="2352" y="790"/>
                  </a:lnTo>
                  <a:lnTo>
                    <a:pt x="2343" y="762"/>
                  </a:lnTo>
                  <a:lnTo>
                    <a:pt x="2335" y="733"/>
                  </a:lnTo>
                  <a:lnTo>
                    <a:pt x="2328" y="704"/>
                  </a:lnTo>
                  <a:lnTo>
                    <a:pt x="2324" y="675"/>
                  </a:lnTo>
                  <a:lnTo>
                    <a:pt x="2319" y="646"/>
                  </a:lnTo>
                  <a:lnTo>
                    <a:pt x="2317" y="617"/>
                  </a:lnTo>
                  <a:lnTo>
                    <a:pt x="2317" y="589"/>
                  </a:lnTo>
                  <a:lnTo>
                    <a:pt x="2317" y="559"/>
                  </a:lnTo>
                  <a:lnTo>
                    <a:pt x="2319" y="531"/>
                  </a:lnTo>
                  <a:lnTo>
                    <a:pt x="2323" y="503"/>
                  </a:lnTo>
                  <a:lnTo>
                    <a:pt x="2328" y="475"/>
                  </a:lnTo>
                  <a:lnTo>
                    <a:pt x="2334" y="446"/>
                  </a:lnTo>
                  <a:lnTo>
                    <a:pt x="2341" y="420"/>
                  </a:lnTo>
                  <a:lnTo>
                    <a:pt x="2350" y="392"/>
                  </a:lnTo>
                  <a:lnTo>
                    <a:pt x="2360" y="366"/>
                  </a:lnTo>
                  <a:lnTo>
                    <a:pt x="2371" y="340"/>
                  </a:lnTo>
                  <a:lnTo>
                    <a:pt x="2384" y="315"/>
                  </a:lnTo>
                  <a:lnTo>
                    <a:pt x="2398" y="290"/>
                  </a:lnTo>
                  <a:lnTo>
                    <a:pt x="2413" y="267"/>
                  </a:lnTo>
                  <a:lnTo>
                    <a:pt x="2428" y="242"/>
                  </a:lnTo>
                  <a:lnTo>
                    <a:pt x="2446" y="220"/>
                  </a:lnTo>
                  <a:lnTo>
                    <a:pt x="2464" y="198"/>
                  </a:lnTo>
                  <a:lnTo>
                    <a:pt x="2484" y="177"/>
                  </a:lnTo>
                  <a:lnTo>
                    <a:pt x="2504" y="157"/>
                  </a:lnTo>
                  <a:lnTo>
                    <a:pt x="2525" y="139"/>
                  </a:lnTo>
                  <a:lnTo>
                    <a:pt x="2547" y="120"/>
                  </a:lnTo>
                  <a:lnTo>
                    <a:pt x="2572" y="103"/>
                  </a:lnTo>
                  <a:lnTo>
                    <a:pt x="2596" y="87"/>
                  </a:lnTo>
                  <a:lnTo>
                    <a:pt x="2621" y="72"/>
                  </a:lnTo>
                  <a:lnTo>
                    <a:pt x="2648" y="59"/>
                  </a:lnTo>
                  <a:lnTo>
                    <a:pt x="2675" y="46"/>
                  </a:lnTo>
                  <a:lnTo>
                    <a:pt x="2703" y="35"/>
                  </a:lnTo>
                  <a:lnTo>
                    <a:pt x="2732" y="25"/>
                  </a:lnTo>
                  <a:lnTo>
                    <a:pt x="2760" y="17"/>
                  </a:lnTo>
                  <a:lnTo>
                    <a:pt x="2790" y="11"/>
                  </a:lnTo>
                  <a:lnTo>
                    <a:pt x="2819" y="5"/>
                  </a:lnTo>
                  <a:lnTo>
                    <a:pt x="2847" y="2"/>
                  </a:lnTo>
                  <a:lnTo>
                    <a:pt x="2877" y="0"/>
                  </a:lnTo>
                  <a:lnTo>
                    <a:pt x="2906" y="0"/>
                  </a:lnTo>
                  <a:lnTo>
                    <a:pt x="2935" y="0"/>
                  </a:lnTo>
                  <a:lnTo>
                    <a:pt x="2963" y="2"/>
                  </a:lnTo>
                  <a:lnTo>
                    <a:pt x="2991" y="5"/>
                  </a:lnTo>
                  <a:lnTo>
                    <a:pt x="3019" y="11"/>
                  </a:lnTo>
                  <a:lnTo>
                    <a:pt x="3047" y="16"/>
                  </a:lnTo>
                  <a:lnTo>
                    <a:pt x="3075" y="24"/>
                  </a:lnTo>
                  <a:lnTo>
                    <a:pt x="3101" y="33"/>
                  </a:lnTo>
                  <a:lnTo>
                    <a:pt x="3128" y="43"/>
                  </a:lnTo>
                  <a:lnTo>
                    <a:pt x="3153" y="54"/>
                  </a:lnTo>
                  <a:lnTo>
                    <a:pt x="3178" y="67"/>
                  </a:lnTo>
                  <a:lnTo>
                    <a:pt x="3204" y="80"/>
                  </a:lnTo>
                  <a:lnTo>
                    <a:pt x="3228" y="96"/>
                  </a:lnTo>
                  <a:lnTo>
                    <a:pt x="3251" y="111"/>
                  </a:lnTo>
                  <a:lnTo>
                    <a:pt x="3273" y="129"/>
                  </a:lnTo>
                  <a:lnTo>
                    <a:pt x="3295" y="146"/>
                  </a:lnTo>
                  <a:lnTo>
                    <a:pt x="3316" y="166"/>
                  </a:lnTo>
                  <a:lnTo>
                    <a:pt x="3336" y="186"/>
                  </a:lnTo>
                  <a:lnTo>
                    <a:pt x="3355" y="208"/>
                  </a:lnTo>
                  <a:lnTo>
                    <a:pt x="3373" y="230"/>
                  </a:lnTo>
                  <a:lnTo>
                    <a:pt x="3390" y="254"/>
                  </a:lnTo>
                  <a:lnTo>
                    <a:pt x="3407" y="279"/>
                  </a:lnTo>
                  <a:lnTo>
                    <a:pt x="3421" y="304"/>
                  </a:lnTo>
                  <a:lnTo>
                    <a:pt x="3435" y="331"/>
                  </a:lnTo>
                  <a:lnTo>
                    <a:pt x="3447" y="358"/>
                  </a:lnTo>
                  <a:lnTo>
                    <a:pt x="3458" y="386"/>
                  </a:lnTo>
                  <a:lnTo>
                    <a:pt x="3468" y="414"/>
                  </a:lnTo>
                  <a:lnTo>
                    <a:pt x="3476" y="443"/>
                  </a:lnTo>
                  <a:lnTo>
                    <a:pt x="3483" y="473"/>
                  </a:lnTo>
                  <a:lnTo>
                    <a:pt x="3488" y="501"/>
                  </a:lnTo>
                  <a:lnTo>
                    <a:pt x="3491" y="530"/>
                  </a:lnTo>
                  <a:lnTo>
                    <a:pt x="3494" y="559"/>
                  </a:lnTo>
                  <a:lnTo>
                    <a:pt x="3495" y="589"/>
                  </a:lnTo>
                  <a:lnTo>
                    <a:pt x="3494" y="617"/>
                  </a:lnTo>
                  <a:lnTo>
                    <a:pt x="3491" y="645"/>
                  </a:lnTo>
                  <a:lnTo>
                    <a:pt x="3488" y="674"/>
                  </a:lnTo>
                  <a:lnTo>
                    <a:pt x="3483" y="702"/>
                  </a:lnTo>
                  <a:lnTo>
                    <a:pt x="3477" y="730"/>
                  </a:lnTo>
                  <a:lnTo>
                    <a:pt x="3469" y="756"/>
                  </a:lnTo>
                  <a:lnTo>
                    <a:pt x="3461" y="784"/>
                  </a:lnTo>
                  <a:lnTo>
                    <a:pt x="3451" y="810"/>
                  </a:lnTo>
                  <a:lnTo>
                    <a:pt x="3440" y="836"/>
                  </a:lnTo>
                  <a:lnTo>
                    <a:pt x="3428" y="861"/>
                  </a:lnTo>
                  <a:lnTo>
                    <a:pt x="3413" y="886"/>
                  </a:lnTo>
                  <a:lnTo>
                    <a:pt x="3399" y="910"/>
                  </a:lnTo>
                  <a:lnTo>
                    <a:pt x="3382" y="934"/>
                  </a:lnTo>
                  <a:lnTo>
                    <a:pt x="3366" y="956"/>
                  </a:lnTo>
                  <a:lnTo>
                    <a:pt x="3347" y="978"/>
                  </a:lnTo>
                  <a:lnTo>
                    <a:pt x="3327" y="999"/>
                  </a:lnTo>
                  <a:lnTo>
                    <a:pt x="3307" y="1019"/>
                  </a:lnTo>
                  <a:lnTo>
                    <a:pt x="3285" y="1037"/>
                  </a:lnTo>
                  <a:lnTo>
                    <a:pt x="3263" y="1056"/>
                  </a:lnTo>
                  <a:lnTo>
                    <a:pt x="3240" y="1073"/>
                  </a:lnTo>
                  <a:lnTo>
                    <a:pt x="3215" y="1089"/>
                  </a:lnTo>
                  <a:lnTo>
                    <a:pt x="3189" y="1104"/>
                  </a:lnTo>
                  <a:lnTo>
                    <a:pt x="3163" y="1117"/>
                  </a:lnTo>
                  <a:lnTo>
                    <a:pt x="3136" y="1130"/>
                  </a:lnTo>
                  <a:lnTo>
                    <a:pt x="3108" y="1141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8" name="Freeform 17"/>
            <p:cNvSpPr>
              <a:spLocks noEditPoints="1"/>
            </p:cNvSpPr>
            <p:nvPr/>
          </p:nvSpPr>
          <p:spPr bwMode="auto">
            <a:xfrm>
              <a:off x="6119907" y="1123903"/>
              <a:ext cx="391093" cy="212364"/>
            </a:xfrm>
            <a:custGeom>
              <a:avLst/>
              <a:gdLst>
                <a:gd name="T0" fmla="*/ 2147483646 w 3560"/>
                <a:gd name="T1" fmla="*/ 439628030 h 1930"/>
                <a:gd name="T2" fmla="*/ 2147483646 w 3560"/>
                <a:gd name="T3" fmla="*/ 2147483646 h 1930"/>
                <a:gd name="T4" fmla="*/ 2147483646 w 3560"/>
                <a:gd name="T5" fmla="*/ 2147483646 h 1930"/>
                <a:gd name="T6" fmla="*/ 2147483646 w 3560"/>
                <a:gd name="T7" fmla="*/ 2147483646 h 1930"/>
                <a:gd name="T8" fmla="*/ 2147483646 w 3560"/>
                <a:gd name="T9" fmla="*/ 2147483646 h 1930"/>
                <a:gd name="T10" fmla="*/ 2147483646 w 3560"/>
                <a:gd name="T11" fmla="*/ 2147483646 h 1930"/>
                <a:gd name="T12" fmla="*/ 2147483646 w 3560"/>
                <a:gd name="T13" fmla="*/ 2147483646 h 1930"/>
                <a:gd name="T14" fmla="*/ 2147483646 w 3560"/>
                <a:gd name="T15" fmla="*/ 2147483646 h 1930"/>
                <a:gd name="T16" fmla="*/ 2147483646 w 3560"/>
                <a:gd name="T17" fmla="*/ 2147483646 h 1930"/>
                <a:gd name="T18" fmla="*/ 2147483646 w 3560"/>
                <a:gd name="T19" fmla="*/ 2147483646 h 1930"/>
                <a:gd name="T20" fmla="*/ 2147483646 w 3560"/>
                <a:gd name="T21" fmla="*/ 2147483646 h 1930"/>
                <a:gd name="T22" fmla="*/ 145838030 w 3560"/>
                <a:gd name="T23" fmla="*/ 2147483646 h 1930"/>
                <a:gd name="T24" fmla="*/ 2147483646 w 3560"/>
                <a:gd name="T25" fmla="*/ 2147483646 h 1930"/>
                <a:gd name="T26" fmla="*/ 2147483646 w 3560"/>
                <a:gd name="T27" fmla="*/ 2147483646 h 1930"/>
                <a:gd name="T28" fmla="*/ 2147483646 w 3560"/>
                <a:gd name="T29" fmla="*/ 2147483646 h 1930"/>
                <a:gd name="T30" fmla="*/ 2147483646 w 3560"/>
                <a:gd name="T31" fmla="*/ 2147483646 h 1930"/>
                <a:gd name="T32" fmla="*/ 2147483646 w 3560"/>
                <a:gd name="T33" fmla="*/ 2147483646 h 1930"/>
                <a:gd name="T34" fmla="*/ 2147483646 w 3560"/>
                <a:gd name="T35" fmla="*/ 2147483646 h 1930"/>
                <a:gd name="T36" fmla="*/ 2147483646 w 3560"/>
                <a:gd name="T37" fmla="*/ 2147483646 h 1930"/>
                <a:gd name="T38" fmla="*/ 2147483646 w 3560"/>
                <a:gd name="T39" fmla="*/ 2147483646 h 1930"/>
                <a:gd name="T40" fmla="*/ 2147483646 w 3560"/>
                <a:gd name="T41" fmla="*/ 2147483646 h 1930"/>
                <a:gd name="T42" fmla="*/ 2147483646 w 3560"/>
                <a:gd name="T43" fmla="*/ 2147483646 h 1930"/>
                <a:gd name="T44" fmla="*/ 2147483646 w 3560"/>
                <a:gd name="T45" fmla="*/ 2147483646 h 1930"/>
                <a:gd name="T46" fmla="*/ 2147483646 w 3560"/>
                <a:gd name="T47" fmla="*/ 2147483646 h 1930"/>
                <a:gd name="T48" fmla="*/ 2147483646 w 3560"/>
                <a:gd name="T49" fmla="*/ 2147483646 h 1930"/>
                <a:gd name="T50" fmla="*/ 2147483646 w 3560"/>
                <a:gd name="T51" fmla="*/ 2147483646 h 1930"/>
                <a:gd name="T52" fmla="*/ 2147483646 w 3560"/>
                <a:gd name="T53" fmla="*/ 2147483646 h 1930"/>
                <a:gd name="T54" fmla="*/ 2147483646 w 3560"/>
                <a:gd name="T55" fmla="*/ 2147483646 h 1930"/>
                <a:gd name="T56" fmla="*/ 2147483646 w 3560"/>
                <a:gd name="T57" fmla="*/ 2147483646 h 1930"/>
                <a:gd name="T58" fmla="*/ 2147483646 w 3560"/>
                <a:gd name="T59" fmla="*/ 2147483646 h 1930"/>
                <a:gd name="T60" fmla="*/ 2147483646 w 3560"/>
                <a:gd name="T61" fmla="*/ 2147483646 h 1930"/>
                <a:gd name="T62" fmla="*/ 2147483646 w 3560"/>
                <a:gd name="T63" fmla="*/ 2147483646 h 1930"/>
                <a:gd name="T64" fmla="*/ 2147483646 w 3560"/>
                <a:gd name="T65" fmla="*/ 2147483646 h 1930"/>
                <a:gd name="T66" fmla="*/ 2147483646 w 3560"/>
                <a:gd name="T67" fmla="*/ 2147483646 h 1930"/>
                <a:gd name="T68" fmla="*/ 2147483646 w 3560"/>
                <a:gd name="T69" fmla="*/ 2147483646 h 1930"/>
                <a:gd name="T70" fmla="*/ 2147483646 w 3560"/>
                <a:gd name="T71" fmla="*/ 2147483646 h 1930"/>
                <a:gd name="T72" fmla="*/ 2147483646 w 3560"/>
                <a:gd name="T73" fmla="*/ 2147483646 h 1930"/>
                <a:gd name="T74" fmla="*/ 2147483646 w 3560"/>
                <a:gd name="T75" fmla="*/ 2147483646 h 1930"/>
                <a:gd name="T76" fmla="*/ 2147483646 w 3560"/>
                <a:gd name="T77" fmla="*/ 2147483646 h 1930"/>
                <a:gd name="T78" fmla="*/ 2147483646 w 3560"/>
                <a:gd name="T79" fmla="*/ 2147483646 h 1930"/>
                <a:gd name="T80" fmla="*/ 2147483646 w 3560"/>
                <a:gd name="T81" fmla="*/ 2147483646 h 1930"/>
                <a:gd name="T82" fmla="*/ 2147483646 w 3560"/>
                <a:gd name="T83" fmla="*/ 2147483646 h 1930"/>
                <a:gd name="T84" fmla="*/ 2147483646 w 3560"/>
                <a:gd name="T85" fmla="*/ 2147483646 h 1930"/>
                <a:gd name="T86" fmla="*/ 2147483646 w 3560"/>
                <a:gd name="T87" fmla="*/ 2147483646 h 1930"/>
                <a:gd name="T88" fmla="*/ 2147483646 w 3560"/>
                <a:gd name="T89" fmla="*/ 2147483646 h 1930"/>
                <a:gd name="T90" fmla="*/ 2147483646 w 3560"/>
                <a:gd name="T91" fmla="*/ 2147483646 h 1930"/>
                <a:gd name="T92" fmla="*/ 2147483646 w 3560"/>
                <a:gd name="T93" fmla="*/ 2147483646 h 1930"/>
                <a:gd name="T94" fmla="*/ 2147483646 w 3560"/>
                <a:gd name="T95" fmla="*/ 2147483646 h 1930"/>
                <a:gd name="T96" fmla="*/ 2147483646 w 3560"/>
                <a:gd name="T97" fmla="*/ 2147483646 h 1930"/>
                <a:gd name="T98" fmla="*/ 2147483646 w 3560"/>
                <a:gd name="T99" fmla="*/ 2147483646 h 1930"/>
                <a:gd name="T100" fmla="*/ 2147483646 w 3560"/>
                <a:gd name="T101" fmla="*/ 2147483646 h 1930"/>
                <a:gd name="T102" fmla="*/ 2147483646 w 3560"/>
                <a:gd name="T103" fmla="*/ 2147483646 h 1930"/>
                <a:gd name="T104" fmla="*/ 2147483646 w 3560"/>
                <a:gd name="T105" fmla="*/ 2147483646 h 1930"/>
                <a:gd name="T106" fmla="*/ 2147483646 w 3560"/>
                <a:gd name="T107" fmla="*/ 2147483646 h 1930"/>
                <a:gd name="T108" fmla="*/ 2147483646 w 3560"/>
                <a:gd name="T109" fmla="*/ 2147483646 h 19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60" h="1930">
                  <a:moveTo>
                    <a:pt x="1985" y="41"/>
                  </a:moveTo>
                  <a:lnTo>
                    <a:pt x="1415" y="2"/>
                  </a:lnTo>
                  <a:lnTo>
                    <a:pt x="1402" y="0"/>
                  </a:lnTo>
                  <a:lnTo>
                    <a:pt x="1389" y="0"/>
                  </a:lnTo>
                  <a:lnTo>
                    <a:pt x="1377" y="2"/>
                  </a:lnTo>
                  <a:lnTo>
                    <a:pt x="1363" y="3"/>
                  </a:lnTo>
                  <a:lnTo>
                    <a:pt x="1351" y="5"/>
                  </a:lnTo>
                  <a:lnTo>
                    <a:pt x="1339" y="7"/>
                  </a:lnTo>
                  <a:lnTo>
                    <a:pt x="1327" y="10"/>
                  </a:lnTo>
                  <a:lnTo>
                    <a:pt x="1315" y="15"/>
                  </a:lnTo>
                  <a:lnTo>
                    <a:pt x="1304" y="19"/>
                  </a:lnTo>
                  <a:lnTo>
                    <a:pt x="1293" y="24"/>
                  </a:lnTo>
                  <a:lnTo>
                    <a:pt x="1282" y="29"/>
                  </a:lnTo>
                  <a:lnTo>
                    <a:pt x="1271" y="35"/>
                  </a:lnTo>
                  <a:lnTo>
                    <a:pt x="1260" y="41"/>
                  </a:lnTo>
                  <a:lnTo>
                    <a:pt x="1250" y="48"/>
                  </a:lnTo>
                  <a:lnTo>
                    <a:pt x="1240" y="56"/>
                  </a:lnTo>
                  <a:lnTo>
                    <a:pt x="1231" y="63"/>
                  </a:lnTo>
                  <a:lnTo>
                    <a:pt x="1222" y="71"/>
                  </a:lnTo>
                  <a:lnTo>
                    <a:pt x="1213" y="80"/>
                  </a:lnTo>
                  <a:lnTo>
                    <a:pt x="1204" y="89"/>
                  </a:lnTo>
                  <a:lnTo>
                    <a:pt x="1197" y="99"/>
                  </a:lnTo>
                  <a:lnTo>
                    <a:pt x="1190" y="109"/>
                  </a:lnTo>
                  <a:lnTo>
                    <a:pt x="1184" y="118"/>
                  </a:lnTo>
                  <a:lnTo>
                    <a:pt x="1177" y="130"/>
                  </a:lnTo>
                  <a:lnTo>
                    <a:pt x="1170" y="141"/>
                  </a:lnTo>
                  <a:lnTo>
                    <a:pt x="1166" y="152"/>
                  </a:lnTo>
                  <a:lnTo>
                    <a:pt x="1160" y="163"/>
                  </a:lnTo>
                  <a:lnTo>
                    <a:pt x="1156" y="175"/>
                  </a:lnTo>
                  <a:lnTo>
                    <a:pt x="1153" y="187"/>
                  </a:lnTo>
                  <a:lnTo>
                    <a:pt x="1149" y="199"/>
                  </a:lnTo>
                  <a:lnTo>
                    <a:pt x="1147" y="211"/>
                  </a:lnTo>
                  <a:lnTo>
                    <a:pt x="1145" y="224"/>
                  </a:lnTo>
                  <a:lnTo>
                    <a:pt x="1144" y="236"/>
                  </a:lnTo>
                  <a:lnTo>
                    <a:pt x="1137" y="335"/>
                  </a:lnTo>
                  <a:lnTo>
                    <a:pt x="320" y="277"/>
                  </a:lnTo>
                  <a:lnTo>
                    <a:pt x="307" y="277"/>
                  </a:lnTo>
                  <a:lnTo>
                    <a:pt x="294" y="277"/>
                  </a:lnTo>
                  <a:lnTo>
                    <a:pt x="281" y="278"/>
                  </a:lnTo>
                  <a:lnTo>
                    <a:pt x="268" y="279"/>
                  </a:lnTo>
                  <a:lnTo>
                    <a:pt x="256" y="282"/>
                  </a:lnTo>
                  <a:lnTo>
                    <a:pt x="244" y="284"/>
                  </a:lnTo>
                  <a:lnTo>
                    <a:pt x="232" y="287"/>
                  </a:lnTo>
                  <a:lnTo>
                    <a:pt x="220" y="291"/>
                  </a:lnTo>
                  <a:lnTo>
                    <a:pt x="209" y="295"/>
                  </a:lnTo>
                  <a:lnTo>
                    <a:pt x="198" y="299"/>
                  </a:lnTo>
                  <a:lnTo>
                    <a:pt x="186" y="305"/>
                  </a:lnTo>
                  <a:lnTo>
                    <a:pt x="176" y="311"/>
                  </a:lnTo>
                  <a:lnTo>
                    <a:pt x="165" y="317"/>
                  </a:lnTo>
                  <a:lnTo>
                    <a:pt x="155" y="325"/>
                  </a:lnTo>
                  <a:lnTo>
                    <a:pt x="145" y="331"/>
                  </a:lnTo>
                  <a:lnTo>
                    <a:pt x="136" y="339"/>
                  </a:lnTo>
                  <a:lnTo>
                    <a:pt x="127" y="348"/>
                  </a:lnTo>
                  <a:lnTo>
                    <a:pt x="118" y="357"/>
                  </a:lnTo>
                  <a:lnTo>
                    <a:pt x="109" y="366"/>
                  </a:lnTo>
                  <a:lnTo>
                    <a:pt x="102" y="374"/>
                  </a:lnTo>
                  <a:lnTo>
                    <a:pt x="95" y="384"/>
                  </a:lnTo>
                  <a:lnTo>
                    <a:pt x="87" y="395"/>
                  </a:lnTo>
                  <a:lnTo>
                    <a:pt x="82" y="405"/>
                  </a:lnTo>
                  <a:lnTo>
                    <a:pt x="75" y="416"/>
                  </a:lnTo>
                  <a:lnTo>
                    <a:pt x="70" y="427"/>
                  </a:lnTo>
                  <a:lnTo>
                    <a:pt x="65" y="439"/>
                  </a:lnTo>
                  <a:lnTo>
                    <a:pt x="61" y="450"/>
                  </a:lnTo>
                  <a:lnTo>
                    <a:pt x="58" y="463"/>
                  </a:lnTo>
                  <a:lnTo>
                    <a:pt x="54" y="475"/>
                  </a:lnTo>
                  <a:lnTo>
                    <a:pt x="52" y="488"/>
                  </a:lnTo>
                  <a:lnTo>
                    <a:pt x="50" y="500"/>
                  </a:lnTo>
                  <a:lnTo>
                    <a:pt x="49" y="513"/>
                  </a:lnTo>
                  <a:lnTo>
                    <a:pt x="1" y="1194"/>
                  </a:lnTo>
                  <a:lnTo>
                    <a:pt x="0" y="1207"/>
                  </a:lnTo>
                  <a:lnTo>
                    <a:pt x="1" y="1219"/>
                  </a:lnTo>
                  <a:lnTo>
                    <a:pt x="1" y="1232"/>
                  </a:lnTo>
                  <a:lnTo>
                    <a:pt x="2" y="1245"/>
                  </a:lnTo>
                  <a:lnTo>
                    <a:pt x="5" y="1258"/>
                  </a:lnTo>
                  <a:lnTo>
                    <a:pt x="8" y="1270"/>
                  </a:lnTo>
                  <a:lnTo>
                    <a:pt x="11" y="1282"/>
                  </a:lnTo>
                  <a:lnTo>
                    <a:pt x="15" y="1293"/>
                  </a:lnTo>
                  <a:lnTo>
                    <a:pt x="19" y="1305"/>
                  </a:lnTo>
                  <a:lnTo>
                    <a:pt x="23" y="1316"/>
                  </a:lnTo>
                  <a:lnTo>
                    <a:pt x="29" y="1327"/>
                  </a:lnTo>
                  <a:lnTo>
                    <a:pt x="34" y="1338"/>
                  </a:lnTo>
                  <a:lnTo>
                    <a:pt x="41" y="1348"/>
                  </a:lnTo>
                  <a:lnTo>
                    <a:pt x="49" y="1358"/>
                  </a:lnTo>
                  <a:lnTo>
                    <a:pt x="55" y="1368"/>
                  </a:lnTo>
                  <a:lnTo>
                    <a:pt x="63" y="1378"/>
                  </a:lnTo>
                  <a:lnTo>
                    <a:pt x="72" y="1387"/>
                  </a:lnTo>
                  <a:lnTo>
                    <a:pt x="81" y="1396"/>
                  </a:lnTo>
                  <a:lnTo>
                    <a:pt x="90" y="1403"/>
                  </a:lnTo>
                  <a:lnTo>
                    <a:pt x="98" y="1411"/>
                  </a:lnTo>
                  <a:lnTo>
                    <a:pt x="108" y="1419"/>
                  </a:lnTo>
                  <a:lnTo>
                    <a:pt x="119" y="1425"/>
                  </a:lnTo>
                  <a:lnTo>
                    <a:pt x="129" y="1432"/>
                  </a:lnTo>
                  <a:lnTo>
                    <a:pt x="140" y="1438"/>
                  </a:lnTo>
                  <a:lnTo>
                    <a:pt x="151" y="1443"/>
                  </a:lnTo>
                  <a:lnTo>
                    <a:pt x="162" y="1447"/>
                  </a:lnTo>
                  <a:lnTo>
                    <a:pt x="174" y="1452"/>
                  </a:lnTo>
                  <a:lnTo>
                    <a:pt x="187" y="1456"/>
                  </a:lnTo>
                  <a:lnTo>
                    <a:pt x="199" y="1460"/>
                  </a:lnTo>
                  <a:lnTo>
                    <a:pt x="212" y="1462"/>
                  </a:lnTo>
                  <a:lnTo>
                    <a:pt x="224" y="1463"/>
                  </a:lnTo>
                  <a:lnTo>
                    <a:pt x="237" y="1465"/>
                  </a:lnTo>
                  <a:lnTo>
                    <a:pt x="1059" y="1521"/>
                  </a:lnTo>
                  <a:lnTo>
                    <a:pt x="1052" y="1618"/>
                  </a:lnTo>
                  <a:lnTo>
                    <a:pt x="1051" y="1632"/>
                  </a:lnTo>
                  <a:lnTo>
                    <a:pt x="1051" y="1645"/>
                  </a:lnTo>
                  <a:lnTo>
                    <a:pt x="1052" y="1658"/>
                  </a:lnTo>
                  <a:lnTo>
                    <a:pt x="1053" y="1670"/>
                  </a:lnTo>
                  <a:lnTo>
                    <a:pt x="1056" y="1682"/>
                  </a:lnTo>
                  <a:lnTo>
                    <a:pt x="1058" y="1694"/>
                  </a:lnTo>
                  <a:lnTo>
                    <a:pt x="1061" y="1707"/>
                  </a:lnTo>
                  <a:lnTo>
                    <a:pt x="1066" y="1719"/>
                  </a:lnTo>
                  <a:lnTo>
                    <a:pt x="1070" y="1731"/>
                  </a:lnTo>
                  <a:lnTo>
                    <a:pt x="1074" y="1742"/>
                  </a:lnTo>
                  <a:lnTo>
                    <a:pt x="1080" y="1753"/>
                  </a:lnTo>
                  <a:lnTo>
                    <a:pt x="1085" y="1764"/>
                  </a:lnTo>
                  <a:lnTo>
                    <a:pt x="1092" y="1774"/>
                  </a:lnTo>
                  <a:lnTo>
                    <a:pt x="1099" y="1784"/>
                  </a:lnTo>
                  <a:lnTo>
                    <a:pt x="1106" y="1794"/>
                  </a:lnTo>
                  <a:lnTo>
                    <a:pt x="1114" y="1804"/>
                  </a:lnTo>
                  <a:lnTo>
                    <a:pt x="1122" y="1812"/>
                  </a:lnTo>
                  <a:lnTo>
                    <a:pt x="1131" y="1821"/>
                  </a:lnTo>
                  <a:lnTo>
                    <a:pt x="1141" y="1829"/>
                  </a:lnTo>
                  <a:lnTo>
                    <a:pt x="1149" y="1837"/>
                  </a:lnTo>
                  <a:lnTo>
                    <a:pt x="1159" y="1844"/>
                  </a:lnTo>
                  <a:lnTo>
                    <a:pt x="1169" y="1851"/>
                  </a:lnTo>
                  <a:lnTo>
                    <a:pt x="1180" y="1858"/>
                  </a:lnTo>
                  <a:lnTo>
                    <a:pt x="1191" y="1863"/>
                  </a:lnTo>
                  <a:lnTo>
                    <a:pt x="1202" y="1869"/>
                  </a:lnTo>
                  <a:lnTo>
                    <a:pt x="1213" y="1873"/>
                  </a:lnTo>
                  <a:lnTo>
                    <a:pt x="1225" y="1878"/>
                  </a:lnTo>
                  <a:lnTo>
                    <a:pt x="1238" y="1882"/>
                  </a:lnTo>
                  <a:lnTo>
                    <a:pt x="1250" y="1884"/>
                  </a:lnTo>
                  <a:lnTo>
                    <a:pt x="1262" y="1887"/>
                  </a:lnTo>
                  <a:lnTo>
                    <a:pt x="1275" y="1889"/>
                  </a:lnTo>
                  <a:lnTo>
                    <a:pt x="1288" y="1890"/>
                  </a:lnTo>
                  <a:lnTo>
                    <a:pt x="1854" y="1929"/>
                  </a:lnTo>
                  <a:lnTo>
                    <a:pt x="1866" y="1930"/>
                  </a:lnTo>
                  <a:lnTo>
                    <a:pt x="1879" y="1930"/>
                  </a:lnTo>
                  <a:lnTo>
                    <a:pt x="1893" y="1929"/>
                  </a:lnTo>
                  <a:lnTo>
                    <a:pt x="1905" y="1928"/>
                  </a:lnTo>
                  <a:lnTo>
                    <a:pt x="1917" y="1926"/>
                  </a:lnTo>
                  <a:lnTo>
                    <a:pt x="1930" y="1923"/>
                  </a:lnTo>
                  <a:lnTo>
                    <a:pt x="1941" y="1921"/>
                  </a:lnTo>
                  <a:lnTo>
                    <a:pt x="1953" y="1916"/>
                  </a:lnTo>
                  <a:lnTo>
                    <a:pt x="1965" y="1912"/>
                  </a:lnTo>
                  <a:lnTo>
                    <a:pt x="1976" y="1907"/>
                  </a:lnTo>
                  <a:lnTo>
                    <a:pt x="1987" y="1902"/>
                  </a:lnTo>
                  <a:lnTo>
                    <a:pt x="1998" y="1896"/>
                  </a:lnTo>
                  <a:lnTo>
                    <a:pt x="2008" y="1890"/>
                  </a:lnTo>
                  <a:lnTo>
                    <a:pt x="2018" y="1883"/>
                  </a:lnTo>
                  <a:lnTo>
                    <a:pt x="2028" y="1875"/>
                  </a:lnTo>
                  <a:lnTo>
                    <a:pt x="2038" y="1868"/>
                  </a:lnTo>
                  <a:lnTo>
                    <a:pt x="2047" y="1859"/>
                  </a:lnTo>
                  <a:lnTo>
                    <a:pt x="2056" y="1851"/>
                  </a:lnTo>
                  <a:lnTo>
                    <a:pt x="2064" y="1841"/>
                  </a:lnTo>
                  <a:lnTo>
                    <a:pt x="2071" y="1832"/>
                  </a:lnTo>
                  <a:lnTo>
                    <a:pt x="2079" y="1822"/>
                  </a:lnTo>
                  <a:lnTo>
                    <a:pt x="2086" y="1812"/>
                  </a:lnTo>
                  <a:lnTo>
                    <a:pt x="2092" y="1801"/>
                  </a:lnTo>
                  <a:lnTo>
                    <a:pt x="2098" y="1790"/>
                  </a:lnTo>
                  <a:lnTo>
                    <a:pt x="2103" y="1779"/>
                  </a:lnTo>
                  <a:lnTo>
                    <a:pt x="2108" y="1768"/>
                  </a:lnTo>
                  <a:lnTo>
                    <a:pt x="2112" y="1756"/>
                  </a:lnTo>
                  <a:lnTo>
                    <a:pt x="2116" y="1744"/>
                  </a:lnTo>
                  <a:lnTo>
                    <a:pt x="2119" y="1732"/>
                  </a:lnTo>
                  <a:lnTo>
                    <a:pt x="2122" y="1720"/>
                  </a:lnTo>
                  <a:lnTo>
                    <a:pt x="2123" y="1707"/>
                  </a:lnTo>
                  <a:lnTo>
                    <a:pt x="2125" y="1693"/>
                  </a:lnTo>
                  <a:lnTo>
                    <a:pt x="2221" y="311"/>
                  </a:lnTo>
                  <a:lnTo>
                    <a:pt x="2221" y="298"/>
                  </a:lnTo>
                  <a:lnTo>
                    <a:pt x="2221" y="285"/>
                  </a:lnTo>
                  <a:lnTo>
                    <a:pt x="2220" y="272"/>
                  </a:lnTo>
                  <a:lnTo>
                    <a:pt x="2219" y="260"/>
                  </a:lnTo>
                  <a:lnTo>
                    <a:pt x="2217" y="246"/>
                  </a:lnTo>
                  <a:lnTo>
                    <a:pt x="2215" y="234"/>
                  </a:lnTo>
                  <a:lnTo>
                    <a:pt x="2211" y="222"/>
                  </a:lnTo>
                  <a:lnTo>
                    <a:pt x="2208" y="210"/>
                  </a:lnTo>
                  <a:lnTo>
                    <a:pt x="2204" y="199"/>
                  </a:lnTo>
                  <a:lnTo>
                    <a:pt x="2199" y="188"/>
                  </a:lnTo>
                  <a:lnTo>
                    <a:pt x="2194" y="176"/>
                  </a:lnTo>
                  <a:lnTo>
                    <a:pt x="2187" y="166"/>
                  </a:lnTo>
                  <a:lnTo>
                    <a:pt x="2180" y="155"/>
                  </a:lnTo>
                  <a:lnTo>
                    <a:pt x="2174" y="145"/>
                  </a:lnTo>
                  <a:lnTo>
                    <a:pt x="2167" y="135"/>
                  </a:lnTo>
                  <a:lnTo>
                    <a:pt x="2158" y="126"/>
                  </a:lnTo>
                  <a:lnTo>
                    <a:pt x="2151" y="117"/>
                  </a:lnTo>
                  <a:lnTo>
                    <a:pt x="2142" y="109"/>
                  </a:lnTo>
                  <a:lnTo>
                    <a:pt x="2133" y="101"/>
                  </a:lnTo>
                  <a:lnTo>
                    <a:pt x="2123" y="93"/>
                  </a:lnTo>
                  <a:lnTo>
                    <a:pt x="2113" y="85"/>
                  </a:lnTo>
                  <a:lnTo>
                    <a:pt x="2103" y="79"/>
                  </a:lnTo>
                  <a:lnTo>
                    <a:pt x="2093" y="73"/>
                  </a:lnTo>
                  <a:lnTo>
                    <a:pt x="2082" y="67"/>
                  </a:lnTo>
                  <a:lnTo>
                    <a:pt x="2071" y="62"/>
                  </a:lnTo>
                  <a:lnTo>
                    <a:pt x="2059" y="57"/>
                  </a:lnTo>
                  <a:lnTo>
                    <a:pt x="2048" y="53"/>
                  </a:lnTo>
                  <a:lnTo>
                    <a:pt x="2036" y="49"/>
                  </a:lnTo>
                  <a:lnTo>
                    <a:pt x="2023" y="47"/>
                  </a:lnTo>
                  <a:lnTo>
                    <a:pt x="2011" y="43"/>
                  </a:lnTo>
                  <a:lnTo>
                    <a:pt x="1997" y="42"/>
                  </a:lnTo>
                  <a:lnTo>
                    <a:pt x="1985" y="41"/>
                  </a:lnTo>
                  <a:close/>
                  <a:moveTo>
                    <a:pt x="2930" y="1644"/>
                  </a:moveTo>
                  <a:lnTo>
                    <a:pt x="2901" y="1640"/>
                  </a:lnTo>
                  <a:lnTo>
                    <a:pt x="2871" y="1636"/>
                  </a:lnTo>
                  <a:lnTo>
                    <a:pt x="2842" y="1631"/>
                  </a:lnTo>
                  <a:lnTo>
                    <a:pt x="2813" y="1623"/>
                  </a:lnTo>
                  <a:lnTo>
                    <a:pt x="2785" y="1615"/>
                  </a:lnTo>
                  <a:lnTo>
                    <a:pt x="2758" y="1605"/>
                  </a:lnTo>
                  <a:lnTo>
                    <a:pt x="2731" y="1594"/>
                  </a:lnTo>
                  <a:lnTo>
                    <a:pt x="2705" y="1582"/>
                  </a:lnTo>
                  <a:lnTo>
                    <a:pt x="2680" y="1568"/>
                  </a:lnTo>
                  <a:lnTo>
                    <a:pt x="2656" y="1553"/>
                  </a:lnTo>
                  <a:lnTo>
                    <a:pt x="2631" y="1538"/>
                  </a:lnTo>
                  <a:lnTo>
                    <a:pt x="2609" y="1520"/>
                  </a:lnTo>
                  <a:lnTo>
                    <a:pt x="2587" y="1503"/>
                  </a:lnTo>
                  <a:lnTo>
                    <a:pt x="2566" y="1484"/>
                  </a:lnTo>
                  <a:lnTo>
                    <a:pt x="2547" y="1464"/>
                  </a:lnTo>
                  <a:lnTo>
                    <a:pt x="2528" y="1443"/>
                  </a:lnTo>
                  <a:lnTo>
                    <a:pt x="2509" y="1421"/>
                  </a:lnTo>
                  <a:lnTo>
                    <a:pt x="2493" y="1398"/>
                  </a:lnTo>
                  <a:lnTo>
                    <a:pt x="2476" y="1375"/>
                  </a:lnTo>
                  <a:lnTo>
                    <a:pt x="2462" y="1350"/>
                  </a:lnTo>
                  <a:lnTo>
                    <a:pt x="2448" y="1326"/>
                  </a:lnTo>
                  <a:lnTo>
                    <a:pt x="2435" y="1301"/>
                  </a:lnTo>
                  <a:lnTo>
                    <a:pt x="2424" y="1274"/>
                  </a:lnTo>
                  <a:lnTo>
                    <a:pt x="2414" y="1248"/>
                  </a:lnTo>
                  <a:lnTo>
                    <a:pt x="2405" y="1220"/>
                  </a:lnTo>
                  <a:lnTo>
                    <a:pt x="2399" y="1192"/>
                  </a:lnTo>
                  <a:lnTo>
                    <a:pt x="2392" y="1164"/>
                  </a:lnTo>
                  <a:lnTo>
                    <a:pt x="2388" y="1134"/>
                  </a:lnTo>
                  <a:lnTo>
                    <a:pt x="2384" y="1106"/>
                  </a:lnTo>
                  <a:lnTo>
                    <a:pt x="2383" y="1076"/>
                  </a:lnTo>
                  <a:lnTo>
                    <a:pt x="2383" y="1046"/>
                  </a:lnTo>
                  <a:lnTo>
                    <a:pt x="2384" y="1015"/>
                  </a:lnTo>
                  <a:lnTo>
                    <a:pt x="2387" y="985"/>
                  </a:lnTo>
                  <a:lnTo>
                    <a:pt x="2391" y="956"/>
                  </a:lnTo>
                  <a:lnTo>
                    <a:pt x="2398" y="927"/>
                  </a:lnTo>
                  <a:lnTo>
                    <a:pt x="2404" y="898"/>
                  </a:lnTo>
                  <a:lnTo>
                    <a:pt x="2413" y="870"/>
                  </a:lnTo>
                  <a:lnTo>
                    <a:pt x="2423" y="843"/>
                  </a:lnTo>
                  <a:lnTo>
                    <a:pt x="2434" y="817"/>
                  </a:lnTo>
                  <a:lnTo>
                    <a:pt x="2446" y="790"/>
                  </a:lnTo>
                  <a:lnTo>
                    <a:pt x="2459" y="765"/>
                  </a:lnTo>
                  <a:lnTo>
                    <a:pt x="2475" y="740"/>
                  </a:lnTo>
                  <a:lnTo>
                    <a:pt x="2490" y="717"/>
                  </a:lnTo>
                  <a:lnTo>
                    <a:pt x="2507" y="694"/>
                  </a:lnTo>
                  <a:lnTo>
                    <a:pt x="2526" y="672"/>
                  </a:lnTo>
                  <a:lnTo>
                    <a:pt x="2544" y="651"/>
                  </a:lnTo>
                  <a:lnTo>
                    <a:pt x="2564" y="631"/>
                  </a:lnTo>
                  <a:lnTo>
                    <a:pt x="2585" y="613"/>
                  </a:lnTo>
                  <a:lnTo>
                    <a:pt x="2607" y="594"/>
                  </a:lnTo>
                  <a:lnTo>
                    <a:pt x="2629" y="577"/>
                  </a:lnTo>
                  <a:lnTo>
                    <a:pt x="2652" y="561"/>
                  </a:lnTo>
                  <a:lnTo>
                    <a:pt x="2677" y="546"/>
                  </a:lnTo>
                  <a:lnTo>
                    <a:pt x="2702" y="533"/>
                  </a:lnTo>
                  <a:lnTo>
                    <a:pt x="2727" y="520"/>
                  </a:lnTo>
                  <a:lnTo>
                    <a:pt x="2754" y="509"/>
                  </a:lnTo>
                  <a:lnTo>
                    <a:pt x="2780" y="499"/>
                  </a:lnTo>
                  <a:lnTo>
                    <a:pt x="2808" y="490"/>
                  </a:lnTo>
                  <a:lnTo>
                    <a:pt x="2835" y="484"/>
                  </a:lnTo>
                  <a:lnTo>
                    <a:pt x="2864" y="477"/>
                  </a:lnTo>
                  <a:lnTo>
                    <a:pt x="2893" y="472"/>
                  </a:lnTo>
                  <a:lnTo>
                    <a:pt x="2923" y="469"/>
                  </a:lnTo>
                  <a:lnTo>
                    <a:pt x="2952" y="468"/>
                  </a:lnTo>
                  <a:lnTo>
                    <a:pt x="2982" y="468"/>
                  </a:lnTo>
                  <a:lnTo>
                    <a:pt x="3012" y="469"/>
                  </a:lnTo>
                  <a:lnTo>
                    <a:pt x="3043" y="471"/>
                  </a:lnTo>
                  <a:lnTo>
                    <a:pt x="3073" y="476"/>
                  </a:lnTo>
                  <a:lnTo>
                    <a:pt x="3101" y="482"/>
                  </a:lnTo>
                  <a:lnTo>
                    <a:pt x="3130" y="489"/>
                  </a:lnTo>
                  <a:lnTo>
                    <a:pt x="3157" y="498"/>
                  </a:lnTo>
                  <a:lnTo>
                    <a:pt x="3185" y="508"/>
                  </a:lnTo>
                  <a:lnTo>
                    <a:pt x="3212" y="519"/>
                  </a:lnTo>
                  <a:lnTo>
                    <a:pt x="3238" y="531"/>
                  </a:lnTo>
                  <a:lnTo>
                    <a:pt x="3263" y="544"/>
                  </a:lnTo>
                  <a:lnTo>
                    <a:pt x="3288" y="560"/>
                  </a:lnTo>
                  <a:lnTo>
                    <a:pt x="3311" y="575"/>
                  </a:lnTo>
                  <a:lnTo>
                    <a:pt x="3334" y="593"/>
                  </a:lnTo>
                  <a:lnTo>
                    <a:pt x="3356" y="610"/>
                  </a:lnTo>
                  <a:lnTo>
                    <a:pt x="3377" y="629"/>
                  </a:lnTo>
                  <a:lnTo>
                    <a:pt x="3397" y="649"/>
                  </a:lnTo>
                  <a:lnTo>
                    <a:pt x="3416" y="670"/>
                  </a:lnTo>
                  <a:lnTo>
                    <a:pt x="3433" y="692"/>
                  </a:lnTo>
                  <a:lnTo>
                    <a:pt x="3451" y="714"/>
                  </a:lnTo>
                  <a:lnTo>
                    <a:pt x="3466" y="737"/>
                  </a:lnTo>
                  <a:lnTo>
                    <a:pt x="3481" y="761"/>
                  </a:lnTo>
                  <a:lnTo>
                    <a:pt x="3495" y="787"/>
                  </a:lnTo>
                  <a:lnTo>
                    <a:pt x="3507" y="812"/>
                  </a:lnTo>
                  <a:lnTo>
                    <a:pt x="3518" y="839"/>
                  </a:lnTo>
                  <a:lnTo>
                    <a:pt x="3528" y="865"/>
                  </a:lnTo>
                  <a:lnTo>
                    <a:pt x="3537" y="893"/>
                  </a:lnTo>
                  <a:lnTo>
                    <a:pt x="3545" y="920"/>
                  </a:lnTo>
                  <a:lnTo>
                    <a:pt x="3550" y="949"/>
                  </a:lnTo>
                  <a:lnTo>
                    <a:pt x="3554" y="978"/>
                  </a:lnTo>
                  <a:lnTo>
                    <a:pt x="3558" y="1007"/>
                  </a:lnTo>
                  <a:lnTo>
                    <a:pt x="3560" y="1037"/>
                  </a:lnTo>
                  <a:lnTo>
                    <a:pt x="3560" y="1067"/>
                  </a:lnTo>
                  <a:lnTo>
                    <a:pt x="3559" y="1097"/>
                  </a:lnTo>
                  <a:lnTo>
                    <a:pt x="3556" y="1128"/>
                  </a:lnTo>
                  <a:lnTo>
                    <a:pt x="3551" y="1157"/>
                  </a:lnTo>
                  <a:lnTo>
                    <a:pt x="3546" y="1186"/>
                  </a:lnTo>
                  <a:lnTo>
                    <a:pt x="3538" y="1215"/>
                  </a:lnTo>
                  <a:lnTo>
                    <a:pt x="3530" y="1242"/>
                  </a:lnTo>
                  <a:lnTo>
                    <a:pt x="3520" y="1270"/>
                  </a:lnTo>
                  <a:lnTo>
                    <a:pt x="3509" y="1296"/>
                  </a:lnTo>
                  <a:lnTo>
                    <a:pt x="3496" y="1323"/>
                  </a:lnTo>
                  <a:lnTo>
                    <a:pt x="3483" y="1348"/>
                  </a:lnTo>
                  <a:lnTo>
                    <a:pt x="3468" y="1372"/>
                  </a:lnTo>
                  <a:lnTo>
                    <a:pt x="3452" y="1396"/>
                  </a:lnTo>
                  <a:lnTo>
                    <a:pt x="3435" y="1419"/>
                  </a:lnTo>
                  <a:lnTo>
                    <a:pt x="3418" y="1441"/>
                  </a:lnTo>
                  <a:lnTo>
                    <a:pt x="3399" y="1462"/>
                  </a:lnTo>
                  <a:lnTo>
                    <a:pt x="3379" y="1482"/>
                  </a:lnTo>
                  <a:lnTo>
                    <a:pt x="3358" y="1500"/>
                  </a:lnTo>
                  <a:lnTo>
                    <a:pt x="3336" y="1518"/>
                  </a:lnTo>
                  <a:lnTo>
                    <a:pt x="3313" y="1536"/>
                  </a:lnTo>
                  <a:lnTo>
                    <a:pt x="3290" y="1551"/>
                  </a:lnTo>
                  <a:lnTo>
                    <a:pt x="3266" y="1567"/>
                  </a:lnTo>
                  <a:lnTo>
                    <a:pt x="3241" y="1580"/>
                  </a:lnTo>
                  <a:lnTo>
                    <a:pt x="3216" y="1592"/>
                  </a:lnTo>
                  <a:lnTo>
                    <a:pt x="3189" y="1603"/>
                  </a:lnTo>
                  <a:lnTo>
                    <a:pt x="3162" y="1613"/>
                  </a:lnTo>
                  <a:lnTo>
                    <a:pt x="3135" y="1622"/>
                  </a:lnTo>
                  <a:lnTo>
                    <a:pt x="3107" y="1629"/>
                  </a:lnTo>
                  <a:lnTo>
                    <a:pt x="3079" y="1635"/>
                  </a:lnTo>
                  <a:lnTo>
                    <a:pt x="3049" y="1639"/>
                  </a:lnTo>
                  <a:lnTo>
                    <a:pt x="3021" y="1643"/>
                  </a:lnTo>
                  <a:lnTo>
                    <a:pt x="2991" y="1645"/>
                  </a:lnTo>
                  <a:lnTo>
                    <a:pt x="2961" y="1645"/>
                  </a:lnTo>
                  <a:lnTo>
                    <a:pt x="2930" y="164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9" name="Freeform 18"/>
            <p:cNvSpPr>
              <a:spLocks noEditPoints="1"/>
            </p:cNvSpPr>
            <p:nvPr/>
          </p:nvSpPr>
          <p:spPr bwMode="auto">
            <a:xfrm>
              <a:off x="6034170" y="1404857"/>
              <a:ext cx="371967" cy="265125"/>
            </a:xfrm>
            <a:custGeom>
              <a:avLst/>
              <a:gdLst>
                <a:gd name="T0" fmla="*/ 2147483646 w 3385"/>
                <a:gd name="T1" fmla="*/ 2147483646 h 2412"/>
                <a:gd name="T2" fmla="*/ 2147483646 w 3385"/>
                <a:gd name="T3" fmla="*/ 2147483646 h 2412"/>
                <a:gd name="T4" fmla="*/ 2147483646 w 3385"/>
                <a:gd name="T5" fmla="*/ 2147483646 h 2412"/>
                <a:gd name="T6" fmla="*/ 2147483646 w 3385"/>
                <a:gd name="T7" fmla="*/ 2147483646 h 2412"/>
                <a:gd name="T8" fmla="*/ 2147483646 w 3385"/>
                <a:gd name="T9" fmla="*/ 2147483646 h 2412"/>
                <a:gd name="T10" fmla="*/ 2147483646 w 3385"/>
                <a:gd name="T11" fmla="*/ 2147483646 h 2412"/>
                <a:gd name="T12" fmla="*/ 2147483646 w 3385"/>
                <a:gd name="T13" fmla="*/ 584344513 h 2412"/>
                <a:gd name="T14" fmla="*/ 2147483646 w 3385"/>
                <a:gd name="T15" fmla="*/ 146086073 h 2412"/>
                <a:gd name="T16" fmla="*/ 2147483646 w 3385"/>
                <a:gd name="T17" fmla="*/ 2147483646 h 2412"/>
                <a:gd name="T18" fmla="*/ 2147483646 w 3385"/>
                <a:gd name="T19" fmla="*/ 2147483646 h 2412"/>
                <a:gd name="T20" fmla="*/ 2147483646 w 3385"/>
                <a:gd name="T21" fmla="*/ 2147483646 h 2412"/>
                <a:gd name="T22" fmla="*/ 2040767880 w 3385"/>
                <a:gd name="T23" fmla="*/ 2147483646 h 2412"/>
                <a:gd name="T24" fmla="*/ 0 w 3385"/>
                <a:gd name="T25" fmla="*/ 2147483646 h 2412"/>
                <a:gd name="T26" fmla="*/ 1020383940 w 3385"/>
                <a:gd name="T27" fmla="*/ 2147483646 h 2412"/>
                <a:gd name="T28" fmla="*/ 2147483646 w 3385"/>
                <a:gd name="T29" fmla="*/ 2147483646 h 2412"/>
                <a:gd name="T30" fmla="*/ 2147483646 w 3385"/>
                <a:gd name="T31" fmla="*/ 2147483646 h 2412"/>
                <a:gd name="T32" fmla="*/ 2147483646 w 3385"/>
                <a:gd name="T33" fmla="*/ 2147483646 h 2412"/>
                <a:gd name="T34" fmla="*/ 2147483646 w 3385"/>
                <a:gd name="T35" fmla="*/ 2147483646 h 2412"/>
                <a:gd name="T36" fmla="*/ 2147483646 w 3385"/>
                <a:gd name="T37" fmla="*/ 2147483646 h 2412"/>
                <a:gd name="T38" fmla="*/ 2147483646 w 3385"/>
                <a:gd name="T39" fmla="*/ 2147483646 h 2412"/>
                <a:gd name="T40" fmla="*/ 2147483646 w 3385"/>
                <a:gd name="T41" fmla="*/ 2147483646 h 2412"/>
                <a:gd name="T42" fmla="*/ 2147483646 w 3385"/>
                <a:gd name="T43" fmla="*/ 2147483646 h 2412"/>
                <a:gd name="T44" fmla="*/ 2147483646 w 3385"/>
                <a:gd name="T45" fmla="*/ 2147483646 h 2412"/>
                <a:gd name="T46" fmla="*/ 2147483646 w 3385"/>
                <a:gd name="T47" fmla="*/ 2147483646 h 2412"/>
                <a:gd name="T48" fmla="*/ 2147483646 w 3385"/>
                <a:gd name="T49" fmla="*/ 2147483646 h 2412"/>
                <a:gd name="T50" fmla="*/ 2147483646 w 3385"/>
                <a:gd name="T51" fmla="*/ 2147483646 h 2412"/>
                <a:gd name="T52" fmla="*/ 2147483646 w 3385"/>
                <a:gd name="T53" fmla="*/ 2147483646 h 2412"/>
                <a:gd name="T54" fmla="*/ 2147483646 w 3385"/>
                <a:gd name="T55" fmla="*/ 2147483646 h 2412"/>
                <a:gd name="T56" fmla="*/ 2147483646 w 3385"/>
                <a:gd name="T57" fmla="*/ 2147483646 h 2412"/>
                <a:gd name="T58" fmla="*/ 2147483646 w 3385"/>
                <a:gd name="T59" fmla="*/ 2147483646 h 2412"/>
                <a:gd name="T60" fmla="*/ 2147483646 w 3385"/>
                <a:gd name="T61" fmla="*/ 2147483646 h 2412"/>
                <a:gd name="T62" fmla="*/ 2147483646 w 3385"/>
                <a:gd name="T63" fmla="*/ 2147483646 h 2412"/>
                <a:gd name="T64" fmla="*/ 2147483646 w 3385"/>
                <a:gd name="T65" fmla="*/ 2147483646 h 2412"/>
                <a:gd name="T66" fmla="*/ 2147483646 w 3385"/>
                <a:gd name="T67" fmla="*/ 2147483646 h 2412"/>
                <a:gd name="T68" fmla="*/ 2147483646 w 3385"/>
                <a:gd name="T69" fmla="*/ 2147483646 h 2412"/>
                <a:gd name="T70" fmla="*/ 2147483646 w 3385"/>
                <a:gd name="T71" fmla="*/ 2147483646 h 2412"/>
                <a:gd name="T72" fmla="*/ 2147483646 w 3385"/>
                <a:gd name="T73" fmla="*/ 2147483646 h 2412"/>
                <a:gd name="T74" fmla="*/ 2147483646 w 3385"/>
                <a:gd name="T75" fmla="*/ 2147483646 h 2412"/>
                <a:gd name="T76" fmla="*/ 2147483646 w 3385"/>
                <a:gd name="T77" fmla="*/ 2147483646 h 2412"/>
                <a:gd name="T78" fmla="*/ 2147483646 w 3385"/>
                <a:gd name="T79" fmla="*/ 2147483646 h 2412"/>
                <a:gd name="T80" fmla="*/ 2147483646 w 3385"/>
                <a:gd name="T81" fmla="*/ 2147483646 h 2412"/>
                <a:gd name="T82" fmla="*/ 2147483646 w 3385"/>
                <a:gd name="T83" fmla="*/ 2147483646 h 2412"/>
                <a:gd name="T84" fmla="*/ 2147483646 w 3385"/>
                <a:gd name="T85" fmla="*/ 2147483646 h 2412"/>
                <a:gd name="T86" fmla="*/ 2147483646 w 3385"/>
                <a:gd name="T87" fmla="*/ 2147483646 h 2412"/>
                <a:gd name="T88" fmla="*/ 2147483646 w 3385"/>
                <a:gd name="T89" fmla="*/ 2147483646 h 2412"/>
                <a:gd name="T90" fmla="*/ 2147483646 w 3385"/>
                <a:gd name="T91" fmla="*/ 2147483646 h 2412"/>
                <a:gd name="T92" fmla="*/ 2147483646 w 3385"/>
                <a:gd name="T93" fmla="*/ 2147483646 h 2412"/>
                <a:gd name="T94" fmla="*/ 2147483646 w 3385"/>
                <a:gd name="T95" fmla="*/ 2147483646 h 2412"/>
                <a:gd name="T96" fmla="*/ 2147483646 w 3385"/>
                <a:gd name="T97" fmla="*/ 2147483646 h 2412"/>
                <a:gd name="T98" fmla="*/ 2147483646 w 3385"/>
                <a:gd name="T99" fmla="*/ 2147483646 h 2412"/>
                <a:gd name="T100" fmla="*/ 2147483646 w 3385"/>
                <a:gd name="T101" fmla="*/ 2147483646 h 2412"/>
                <a:gd name="T102" fmla="*/ 2147483646 w 3385"/>
                <a:gd name="T103" fmla="*/ 2147483646 h 2412"/>
                <a:gd name="T104" fmla="*/ 2147483646 w 3385"/>
                <a:gd name="T105" fmla="*/ 2147483646 h 2412"/>
                <a:gd name="T106" fmla="*/ 2147483646 w 3385"/>
                <a:gd name="T107" fmla="*/ 2147483646 h 2412"/>
                <a:gd name="T108" fmla="*/ 2147483646 w 3385"/>
                <a:gd name="T109" fmla="*/ 2147483646 h 24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385" h="2412">
                  <a:moveTo>
                    <a:pt x="2311" y="493"/>
                  </a:moveTo>
                  <a:lnTo>
                    <a:pt x="1806" y="224"/>
                  </a:lnTo>
                  <a:lnTo>
                    <a:pt x="1795" y="218"/>
                  </a:lnTo>
                  <a:lnTo>
                    <a:pt x="1783" y="213"/>
                  </a:lnTo>
                  <a:lnTo>
                    <a:pt x="1771" y="208"/>
                  </a:lnTo>
                  <a:lnTo>
                    <a:pt x="1759" y="205"/>
                  </a:lnTo>
                  <a:lnTo>
                    <a:pt x="1746" y="202"/>
                  </a:lnTo>
                  <a:lnTo>
                    <a:pt x="1734" y="200"/>
                  </a:lnTo>
                  <a:lnTo>
                    <a:pt x="1722" y="197"/>
                  </a:lnTo>
                  <a:lnTo>
                    <a:pt x="1710" y="195"/>
                  </a:lnTo>
                  <a:lnTo>
                    <a:pt x="1698" y="195"/>
                  </a:lnTo>
                  <a:lnTo>
                    <a:pt x="1686" y="195"/>
                  </a:lnTo>
                  <a:lnTo>
                    <a:pt x="1672" y="195"/>
                  </a:lnTo>
                  <a:lnTo>
                    <a:pt x="1660" y="196"/>
                  </a:lnTo>
                  <a:lnTo>
                    <a:pt x="1648" y="197"/>
                  </a:lnTo>
                  <a:lnTo>
                    <a:pt x="1636" y="200"/>
                  </a:lnTo>
                  <a:lnTo>
                    <a:pt x="1625" y="203"/>
                  </a:lnTo>
                  <a:lnTo>
                    <a:pt x="1613" y="206"/>
                  </a:lnTo>
                  <a:lnTo>
                    <a:pt x="1602" y="210"/>
                  </a:lnTo>
                  <a:lnTo>
                    <a:pt x="1590" y="214"/>
                  </a:lnTo>
                  <a:lnTo>
                    <a:pt x="1579" y="220"/>
                  </a:lnTo>
                  <a:lnTo>
                    <a:pt x="1568" y="225"/>
                  </a:lnTo>
                  <a:lnTo>
                    <a:pt x="1557" y="231"/>
                  </a:lnTo>
                  <a:lnTo>
                    <a:pt x="1547" y="237"/>
                  </a:lnTo>
                  <a:lnTo>
                    <a:pt x="1537" y="244"/>
                  </a:lnTo>
                  <a:lnTo>
                    <a:pt x="1527" y="251"/>
                  </a:lnTo>
                  <a:lnTo>
                    <a:pt x="1517" y="259"/>
                  </a:lnTo>
                  <a:lnTo>
                    <a:pt x="1508" y="268"/>
                  </a:lnTo>
                  <a:lnTo>
                    <a:pt x="1499" y="277"/>
                  </a:lnTo>
                  <a:lnTo>
                    <a:pt x="1492" y="287"/>
                  </a:lnTo>
                  <a:lnTo>
                    <a:pt x="1484" y="297"/>
                  </a:lnTo>
                  <a:lnTo>
                    <a:pt x="1476" y="307"/>
                  </a:lnTo>
                  <a:lnTo>
                    <a:pt x="1470" y="318"/>
                  </a:lnTo>
                  <a:lnTo>
                    <a:pt x="1463" y="329"/>
                  </a:lnTo>
                  <a:lnTo>
                    <a:pt x="1417" y="415"/>
                  </a:lnTo>
                  <a:lnTo>
                    <a:pt x="694" y="30"/>
                  </a:lnTo>
                  <a:lnTo>
                    <a:pt x="682" y="24"/>
                  </a:lnTo>
                  <a:lnTo>
                    <a:pt x="670" y="19"/>
                  </a:lnTo>
                  <a:lnTo>
                    <a:pt x="658" y="14"/>
                  </a:lnTo>
                  <a:lnTo>
                    <a:pt x="646" y="10"/>
                  </a:lnTo>
                  <a:lnTo>
                    <a:pt x="634" y="7"/>
                  </a:lnTo>
                  <a:lnTo>
                    <a:pt x="622" y="4"/>
                  </a:lnTo>
                  <a:lnTo>
                    <a:pt x="609" y="2"/>
                  </a:lnTo>
                  <a:lnTo>
                    <a:pt x="597" y="1"/>
                  </a:lnTo>
                  <a:lnTo>
                    <a:pt x="585" y="0"/>
                  </a:lnTo>
                  <a:lnTo>
                    <a:pt x="573" y="0"/>
                  </a:lnTo>
                  <a:lnTo>
                    <a:pt x="561" y="0"/>
                  </a:lnTo>
                  <a:lnTo>
                    <a:pt x="548" y="1"/>
                  </a:lnTo>
                  <a:lnTo>
                    <a:pt x="536" y="3"/>
                  </a:lnTo>
                  <a:lnTo>
                    <a:pt x="524" y="6"/>
                  </a:lnTo>
                  <a:lnTo>
                    <a:pt x="512" y="8"/>
                  </a:lnTo>
                  <a:lnTo>
                    <a:pt x="500" y="11"/>
                  </a:lnTo>
                  <a:lnTo>
                    <a:pt x="489" y="15"/>
                  </a:lnTo>
                  <a:lnTo>
                    <a:pt x="477" y="20"/>
                  </a:lnTo>
                  <a:lnTo>
                    <a:pt x="466" y="24"/>
                  </a:lnTo>
                  <a:lnTo>
                    <a:pt x="455" y="30"/>
                  </a:lnTo>
                  <a:lnTo>
                    <a:pt x="444" y="35"/>
                  </a:lnTo>
                  <a:lnTo>
                    <a:pt x="434" y="42"/>
                  </a:lnTo>
                  <a:lnTo>
                    <a:pt x="424" y="50"/>
                  </a:lnTo>
                  <a:lnTo>
                    <a:pt x="414" y="56"/>
                  </a:lnTo>
                  <a:lnTo>
                    <a:pt x="404" y="65"/>
                  </a:lnTo>
                  <a:lnTo>
                    <a:pt x="395" y="73"/>
                  </a:lnTo>
                  <a:lnTo>
                    <a:pt x="387" y="83"/>
                  </a:lnTo>
                  <a:lnTo>
                    <a:pt x="379" y="92"/>
                  </a:lnTo>
                  <a:lnTo>
                    <a:pt x="371" y="101"/>
                  </a:lnTo>
                  <a:lnTo>
                    <a:pt x="363" y="113"/>
                  </a:lnTo>
                  <a:lnTo>
                    <a:pt x="357" y="124"/>
                  </a:lnTo>
                  <a:lnTo>
                    <a:pt x="350" y="135"/>
                  </a:lnTo>
                  <a:lnTo>
                    <a:pt x="29" y="737"/>
                  </a:lnTo>
                  <a:lnTo>
                    <a:pt x="24" y="748"/>
                  </a:lnTo>
                  <a:lnTo>
                    <a:pt x="18" y="760"/>
                  </a:lnTo>
                  <a:lnTo>
                    <a:pt x="14" y="772"/>
                  </a:lnTo>
                  <a:lnTo>
                    <a:pt x="10" y="784"/>
                  </a:lnTo>
                  <a:lnTo>
                    <a:pt x="6" y="796"/>
                  </a:lnTo>
                  <a:lnTo>
                    <a:pt x="4" y="808"/>
                  </a:lnTo>
                  <a:lnTo>
                    <a:pt x="2" y="821"/>
                  </a:lnTo>
                  <a:lnTo>
                    <a:pt x="1" y="833"/>
                  </a:lnTo>
                  <a:lnTo>
                    <a:pt x="0" y="845"/>
                  </a:lnTo>
                  <a:lnTo>
                    <a:pt x="0" y="857"/>
                  </a:lnTo>
                  <a:lnTo>
                    <a:pt x="0" y="869"/>
                  </a:lnTo>
                  <a:lnTo>
                    <a:pt x="1" y="881"/>
                  </a:lnTo>
                  <a:lnTo>
                    <a:pt x="3" y="893"/>
                  </a:lnTo>
                  <a:lnTo>
                    <a:pt x="5" y="905"/>
                  </a:lnTo>
                  <a:lnTo>
                    <a:pt x="7" y="918"/>
                  </a:lnTo>
                  <a:lnTo>
                    <a:pt x="11" y="930"/>
                  </a:lnTo>
                  <a:lnTo>
                    <a:pt x="15" y="941"/>
                  </a:lnTo>
                  <a:lnTo>
                    <a:pt x="19" y="953"/>
                  </a:lnTo>
                  <a:lnTo>
                    <a:pt x="24" y="964"/>
                  </a:lnTo>
                  <a:lnTo>
                    <a:pt x="29" y="975"/>
                  </a:lnTo>
                  <a:lnTo>
                    <a:pt x="35" y="985"/>
                  </a:lnTo>
                  <a:lnTo>
                    <a:pt x="41" y="996"/>
                  </a:lnTo>
                  <a:lnTo>
                    <a:pt x="49" y="1006"/>
                  </a:lnTo>
                  <a:lnTo>
                    <a:pt x="57" y="1016"/>
                  </a:lnTo>
                  <a:lnTo>
                    <a:pt x="65" y="1026"/>
                  </a:lnTo>
                  <a:lnTo>
                    <a:pt x="73" y="1035"/>
                  </a:lnTo>
                  <a:lnTo>
                    <a:pt x="82" y="1043"/>
                  </a:lnTo>
                  <a:lnTo>
                    <a:pt x="91" y="1051"/>
                  </a:lnTo>
                  <a:lnTo>
                    <a:pt x="101" y="1059"/>
                  </a:lnTo>
                  <a:lnTo>
                    <a:pt x="112" y="1067"/>
                  </a:lnTo>
                  <a:lnTo>
                    <a:pt x="123" y="1073"/>
                  </a:lnTo>
                  <a:lnTo>
                    <a:pt x="134" y="1080"/>
                  </a:lnTo>
                  <a:lnTo>
                    <a:pt x="861" y="1467"/>
                  </a:lnTo>
                  <a:lnTo>
                    <a:pt x="815" y="1553"/>
                  </a:lnTo>
                  <a:lnTo>
                    <a:pt x="809" y="1565"/>
                  </a:lnTo>
                  <a:lnTo>
                    <a:pt x="804" y="1577"/>
                  </a:lnTo>
                  <a:lnTo>
                    <a:pt x="799" y="1588"/>
                  </a:lnTo>
                  <a:lnTo>
                    <a:pt x="796" y="1600"/>
                  </a:lnTo>
                  <a:lnTo>
                    <a:pt x="792" y="1612"/>
                  </a:lnTo>
                  <a:lnTo>
                    <a:pt x="790" y="1626"/>
                  </a:lnTo>
                  <a:lnTo>
                    <a:pt x="788" y="1638"/>
                  </a:lnTo>
                  <a:lnTo>
                    <a:pt x="786" y="1650"/>
                  </a:lnTo>
                  <a:lnTo>
                    <a:pt x="786" y="1662"/>
                  </a:lnTo>
                  <a:lnTo>
                    <a:pt x="786" y="1674"/>
                  </a:lnTo>
                  <a:lnTo>
                    <a:pt x="786" y="1686"/>
                  </a:lnTo>
                  <a:lnTo>
                    <a:pt x="787" y="1698"/>
                  </a:lnTo>
                  <a:lnTo>
                    <a:pt x="788" y="1711"/>
                  </a:lnTo>
                  <a:lnTo>
                    <a:pt x="790" y="1723"/>
                  </a:lnTo>
                  <a:lnTo>
                    <a:pt x="794" y="1735"/>
                  </a:lnTo>
                  <a:lnTo>
                    <a:pt x="797" y="1747"/>
                  </a:lnTo>
                  <a:lnTo>
                    <a:pt x="800" y="1758"/>
                  </a:lnTo>
                  <a:lnTo>
                    <a:pt x="805" y="1770"/>
                  </a:lnTo>
                  <a:lnTo>
                    <a:pt x="810" y="1781"/>
                  </a:lnTo>
                  <a:lnTo>
                    <a:pt x="815" y="1792"/>
                  </a:lnTo>
                  <a:lnTo>
                    <a:pt x="821" y="1802"/>
                  </a:lnTo>
                  <a:lnTo>
                    <a:pt x="828" y="1813"/>
                  </a:lnTo>
                  <a:lnTo>
                    <a:pt x="834" y="1823"/>
                  </a:lnTo>
                  <a:lnTo>
                    <a:pt x="842" y="1833"/>
                  </a:lnTo>
                  <a:lnTo>
                    <a:pt x="850" y="1843"/>
                  </a:lnTo>
                  <a:lnTo>
                    <a:pt x="859" y="1852"/>
                  </a:lnTo>
                  <a:lnTo>
                    <a:pt x="867" y="1861"/>
                  </a:lnTo>
                  <a:lnTo>
                    <a:pt x="877" y="1868"/>
                  </a:lnTo>
                  <a:lnTo>
                    <a:pt x="887" y="1876"/>
                  </a:lnTo>
                  <a:lnTo>
                    <a:pt x="897" y="1884"/>
                  </a:lnTo>
                  <a:lnTo>
                    <a:pt x="908" y="1890"/>
                  </a:lnTo>
                  <a:lnTo>
                    <a:pt x="919" y="1897"/>
                  </a:lnTo>
                  <a:lnTo>
                    <a:pt x="1420" y="2164"/>
                  </a:lnTo>
                  <a:lnTo>
                    <a:pt x="1432" y="2169"/>
                  </a:lnTo>
                  <a:lnTo>
                    <a:pt x="1443" y="2175"/>
                  </a:lnTo>
                  <a:lnTo>
                    <a:pt x="1455" y="2179"/>
                  </a:lnTo>
                  <a:lnTo>
                    <a:pt x="1467" y="2184"/>
                  </a:lnTo>
                  <a:lnTo>
                    <a:pt x="1480" y="2187"/>
                  </a:lnTo>
                  <a:lnTo>
                    <a:pt x="1492" y="2189"/>
                  </a:lnTo>
                  <a:lnTo>
                    <a:pt x="1505" y="2191"/>
                  </a:lnTo>
                  <a:lnTo>
                    <a:pt x="1517" y="2193"/>
                  </a:lnTo>
                  <a:lnTo>
                    <a:pt x="1529" y="2194"/>
                  </a:lnTo>
                  <a:lnTo>
                    <a:pt x="1541" y="2194"/>
                  </a:lnTo>
                  <a:lnTo>
                    <a:pt x="1553" y="2194"/>
                  </a:lnTo>
                  <a:lnTo>
                    <a:pt x="1566" y="2193"/>
                  </a:lnTo>
                  <a:lnTo>
                    <a:pt x="1578" y="2190"/>
                  </a:lnTo>
                  <a:lnTo>
                    <a:pt x="1590" y="2188"/>
                  </a:lnTo>
                  <a:lnTo>
                    <a:pt x="1602" y="2186"/>
                  </a:lnTo>
                  <a:lnTo>
                    <a:pt x="1614" y="2183"/>
                  </a:lnTo>
                  <a:lnTo>
                    <a:pt x="1625" y="2178"/>
                  </a:lnTo>
                  <a:lnTo>
                    <a:pt x="1636" y="2174"/>
                  </a:lnTo>
                  <a:lnTo>
                    <a:pt x="1648" y="2169"/>
                  </a:lnTo>
                  <a:lnTo>
                    <a:pt x="1659" y="2164"/>
                  </a:lnTo>
                  <a:lnTo>
                    <a:pt x="1669" y="2158"/>
                  </a:lnTo>
                  <a:lnTo>
                    <a:pt x="1680" y="2152"/>
                  </a:lnTo>
                  <a:lnTo>
                    <a:pt x="1690" y="2144"/>
                  </a:lnTo>
                  <a:lnTo>
                    <a:pt x="1700" y="2136"/>
                  </a:lnTo>
                  <a:lnTo>
                    <a:pt x="1709" y="2129"/>
                  </a:lnTo>
                  <a:lnTo>
                    <a:pt x="1719" y="2120"/>
                  </a:lnTo>
                  <a:lnTo>
                    <a:pt x="1727" y="2111"/>
                  </a:lnTo>
                  <a:lnTo>
                    <a:pt x="1735" y="2102"/>
                  </a:lnTo>
                  <a:lnTo>
                    <a:pt x="1743" y="2092"/>
                  </a:lnTo>
                  <a:lnTo>
                    <a:pt x="1751" y="2081"/>
                  </a:lnTo>
                  <a:lnTo>
                    <a:pt x="1757" y="2070"/>
                  </a:lnTo>
                  <a:lnTo>
                    <a:pt x="1764" y="2059"/>
                  </a:lnTo>
                  <a:lnTo>
                    <a:pt x="2416" y="837"/>
                  </a:lnTo>
                  <a:lnTo>
                    <a:pt x="2421" y="825"/>
                  </a:lnTo>
                  <a:lnTo>
                    <a:pt x="2427" y="813"/>
                  </a:lnTo>
                  <a:lnTo>
                    <a:pt x="2431" y="801"/>
                  </a:lnTo>
                  <a:lnTo>
                    <a:pt x="2436" y="789"/>
                  </a:lnTo>
                  <a:lnTo>
                    <a:pt x="2439" y="776"/>
                  </a:lnTo>
                  <a:lnTo>
                    <a:pt x="2441" y="763"/>
                  </a:lnTo>
                  <a:lnTo>
                    <a:pt x="2443" y="751"/>
                  </a:lnTo>
                  <a:lnTo>
                    <a:pt x="2444" y="739"/>
                  </a:lnTo>
                  <a:lnTo>
                    <a:pt x="2446" y="727"/>
                  </a:lnTo>
                  <a:lnTo>
                    <a:pt x="2446" y="715"/>
                  </a:lnTo>
                  <a:lnTo>
                    <a:pt x="2446" y="701"/>
                  </a:lnTo>
                  <a:lnTo>
                    <a:pt x="2444" y="689"/>
                  </a:lnTo>
                  <a:lnTo>
                    <a:pt x="2443" y="677"/>
                  </a:lnTo>
                  <a:lnTo>
                    <a:pt x="2441" y="666"/>
                  </a:lnTo>
                  <a:lnTo>
                    <a:pt x="2438" y="654"/>
                  </a:lnTo>
                  <a:lnTo>
                    <a:pt x="2435" y="642"/>
                  </a:lnTo>
                  <a:lnTo>
                    <a:pt x="2431" y="631"/>
                  </a:lnTo>
                  <a:lnTo>
                    <a:pt x="2427" y="620"/>
                  </a:lnTo>
                  <a:lnTo>
                    <a:pt x="2421" y="608"/>
                  </a:lnTo>
                  <a:lnTo>
                    <a:pt x="2416" y="598"/>
                  </a:lnTo>
                  <a:lnTo>
                    <a:pt x="2410" y="587"/>
                  </a:lnTo>
                  <a:lnTo>
                    <a:pt x="2404" y="577"/>
                  </a:lnTo>
                  <a:lnTo>
                    <a:pt x="2396" y="567"/>
                  </a:lnTo>
                  <a:lnTo>
                    <a:pt x="2388" y="557"/>
                  </a:lnTo>
                  <a:lnTo>
                    <a:pt x="2380" y="547"/>
                  </a:lnTo>
                  <a:lnTo>
                    <a:pt x="2372" y="538"/>
                  </a:lnTo>
                  <a:lnTo>
                    <a:pt x="2363" y="529"/>
                  </a:lnTo>
                  <a:lnTo>
                    <a:pt x="2353" y="522"/>
                  </a:lnTo>
                  <a:lnTo>
                    <a:pt x="2343" y="514"/>
                  </a:lnTo>
                  <a:lnTo>
                    <a:pt x="2333" y="506"/>
                  </a:lnTo>
                  <a:lnTo>
                    <a:pt x="2322" y="500"/>
                  </a:lnTo>
                  <a:lnTo>
                    <a:pt x="2311" y="493"/>
                  </a:lnTo>
                  <a:close/>
                  <a:moveTo>
                    <a:pt x="2521" y="2343"/>
                  </a:moveTo>
                  <a:lnTo>
                    <a:pt x="2494" y="2327"/>
                  </a:lnTo>
                  <a:lnTo>
                    <a:pt x="2469" y="2312"/>
                  </a:lnTo>
                  <a:lnTo>
                    <a:pt x="2444" y="2294"/>
                  </a:lnTo>
                  <a:lnTo>
                    <a:pt x="2421" y="2276"/>
                  </a:lnTo>
                  <a:lnTo>
                    <a:pt x="2399" y="2257"/>
                  </a:lnTo>
                  <a:lnTo>
                    <a:pt x="2378" y="2237"/>
                  </a:lnTo>
                  <a:lnTo>
                    <a:pt x="2358" y="2216"/>
                  </a:lnTo>
                  <a:lnTo>
                    <a:pt x="2340" y="2194"/>
                  </a:lnTo>
                  <a:lnTo>
                    <a:pt x="2322" y="2170"/>
                  </a:lnTo>
                  <a:lnTo>
                    <a:pt x="2305" y="2147"/>
                  </a:lnTo>
                  <a:lnTo>
                    <a:pt x="2291" y="2123"/>
                  </a:lnTo>
                  <a:lnTo>
                    <a:pt x="2277" y="2099"/>
                  </a:lnTo>
                  <a:lnTo>
                    <a:pt x="2265" y="2073"/>
                  </a:lnTo>
                  <a:lnTo>
                    <a:pt x="2253" y="2047"/>
                  </a:lnTo>
                  <a:lnTo>
                    <a:pt x="2243" y="2022"/>
                  </a:lnTo>
                  <a:lnTo>
                    <a:pt x="2234" y="1994"/>
                  </a:lnTo>
                  <a:lnTo>
                    <a:pt x="2226" y="1968"/>
                  </a:lnTo>
                  <a:lnTo>
                    <a:pt x="2219" y="1940"/>
                  </a:lnTo>
                  <a:lnTo>
                    <a:pt x="2215" y="1911"/>
                  </a:lnTo>
                  <a:lnTo>
                    <a:pt x="2212" y="1884"/>
                  </a:lnTo>
                  <a:lnTo>
                    <a:pt x="2210" y="1855"/>
                  </a:lnTo>
                  <a:lnTo>
                    <a:pt x="2208" y="1827"/>
                  </a:lnTo>
                  <a:lnTo>
                    <a:pt x="2208" y="1799"/>
                  </a:lnTo>
                  <a:lnTo>
                    <a:pt x="2211" y="1770"/>
                  </a:lnTo>
                  <a:lnTo>
                    <a:pt x="2214" y="1741"/>
                  </a:lnTo>
                  <a:lnTo>
                    <a:pt x="2218" y="1713"/>
                  </a:lnTo>
                  <a:lnTo>
                    <a:pt x="2225" y="1684"/>
                  </a:lnTo>
                  <a:lnTo>
                    <a:pt x="2233" y="1657"/>
                  </a:lnTo>
                  <a:lnTo>
                    <a:pt x="2242" y="1628"/>
                  </a:lnTo>
                  <a:lnTo>
                    <a:pt x="2251" y="1600"/>
                  </a:lnTo>
                  <a:lnTo>
                    <a:pt x="2264" y="1573"/>
                  </a:lnTo>
                  <a:lnTo>
                    <a:pt x="2278" y="1546"/>
                  </a:lnTo>
                  <a:lnTo>
                    <a:pt x="2292" y="1520"/>
                  </a:lnTo>
                  <a:lnTo>
                    <a:pt x="2309" y="1494"/>
                  </a:lnTo>
                  <a:lnTo>
                    <a:pt x="2325" y="1470"/>
                  </a:lnTo>
                  <a:lnTo>
                    <a:pt x="2344" y="1447"/>
                  </a:lnTo>
                  <a:lnTo>
                    <a:pt x="2363" y="1425"/>
                  </a:lnTo>
                  <a:lnTo>
                    <a:pt x="2383" y="1404"/>
                  </a:lnTo>
                  <a:lnTo>
                    <a:pt x="2404" y="1384"/>
                  </a:lnTo>
                  <a:lnTo>
                    <a:pt x="2426" y="1365"/>
                  </a:lnTo>
                  <a:lnTo>
                    <a:pt x="2449" y="1348"/>
                  </a:lnTo>
                  <a:lnTo>
                    <a:pt x="2472" y="1331"/>
                  </a:lnTo>
                  <a:lnTo>
                    <a:pt x="2496" y="1317"/>
                  </a:lnTo>
                  <a:lnTo>
                    <a:pt x="2521" y="1303"/>
                  </a:lnTo>
                  <a:lnTo>
                    <a:pt x="2546" y="1290"/>
                  </a:lnTo>
                  <a:lnTo>
                    <a:pt x="2572" y="1278"/>
                  </a:lnTo>
                  <a:lnTo>
                    <a:pt x="2599" y="1268"/>
                  </a:lnTo>
                  <a:lnTo>
                    <a:pt x="2625" y="1260"/>
                  </a:lnTo>
                  <a:lnTo>
                    <a:pt x="2653" y="1252"/>
                  </a:lnTo>
                  <a:lnTo>
                    <a:pt x="2680" y="1246"/>
                  </a:lnTo>
                  <a:lnTo>
                    <a:pt x="2708" y="1241"/>
                  </a:lnTo>
                  <a:lnTo>
                    <a:pt x="2736" y="1237"/>
                  </a:lnTo>
                  <a:lnTo>
                    <a:pt x="2764" y="1235"/>
                  </a:lnTo>
                  <a:lnTo>
                    <a:pt x="2793" y="1234"/>
                  </a:lnTo>
                  <a:lnTo>
                    <a:pt x="2822" y="1234"/>
                  </a:lnTo>
                  <a:lnTo>
                    <a:pt x="2850" y="1236"/>
                  </a:lnTo>
                  <a:lnTo>
                    <a:pt x="2879" y="1240"/>
                  </a:lnTo>
                  <a:lnTo>
                    <a:pt x="2906" y="1244"/>
                  </a:lnTo>
                  <a:lnTo>
                    <a:pt x="2935" y="1251"/>
                  </a:lnTo>
                  <a:lnTo>
                    <a:pt x="2964" y="1258"/>
                  </a:lnTo>
                  <a:lnTo>
                    <a:pt x="2991" y="1267"/>
                  </a:lnTo>
                  <a:lnTo>
                    <a:pt x="3019" y="1277"/>
                  </a:lnTo>
                  <a:lnTo>
                    <a:pt x="3047" y="1289"/>
                  </a:lnTo>
                  <a:lnTo>
                    <a:pt x="3074" y="1304"/>
                  </a:lnTo>
                  <a:lnTo>
                    <a:pt x="3101" y="1318"/>
                  </a:lnTo>
                  <a:lnTo>
                    <a:pt x="3126" y="1335"/>
                  </a:lnTo>
                  <a:lnTo>
                    <a:pt x="3150" y="1351"/>
                  </a:lnTo>
                  <a:lnTo>
                    <a:pt x="3173" y="1370"/>
                  </a:lnTo>
                  <a:lnTo>
                    <a:pt x="3195" y="1389"/>
                  </a:lnTo>
                  <a:lnTo>
                    <a:pt x="3216" y="1410"/>
                  </a:lnTo>
                  <a:lnTo>
                    <a:pt x="3235" y="1430"/>
                  </a:lnTo>
                  <a:lnTo>
                    <a:pt x="3254" y="1451"/>
                  </a:lnTo>
                  <a:lnTo>
                    <a:pt x="3272" y="1475"/>
                  </a:lnTo>
                  <a:lnTo>
                    <a:pt x="3288" y="1498"/>
                  </a:lnTo>
                  <a:lnTo>
                    <a:pt x="3303" y="1522"/>
                  </a:lnTo>
                  <a:lnTo>
                    <a:pt x="3317" y="1547"/>
                  </a:lnTo>
                  <a:lnTo>
                    <a:pt x="3330" y="1573"/>
                  </a:lnTo>
                  <a:lnTo>
                    <a:pt x="3341" y="1598"/>
                  </a:lnTo>
                  <a:lnTo>
                    <a:pt x="3351" y="1625"/>
                  </a:lnTo>
                  <a:lnTo>
                    <a:pt x="3360" y="1651"/>
                  </a:lnTo>
                  <a:lnTo>
                    <a:pt x="3367" y="1679"/>
                  </a:lnTo>
                  <a:lnTo>
                    <a:pt x="3374" y="1706"/>
                  </a:lnTo>
                  <a:lnTo>
                    <a:pt x="3378" y="1734"/>
                  </a:lnTo>
                  <a:lnTo>
                    <a:pt x="3383" y="1762"/>
                  </a:lnTo>
                  <a:lnTo>
                    <a:pt x="3385" y="1790"/>
                  </a:lnTo>
                  <a:lnTo>
                    <a:pt x="3385" y="1819"/>
                  </a:lnTo>
                  <a:lnTo>
                    <a:pt x="3385" y="1847"/>
                  </a:lnTo>
                  <a:lnTo>
                    <a:pt x="3383" y="1876"/>
                  </a:lnTo>
                  <a:lnTo>
                    <a:pt x="3380" y="1905"/>
                  </a:lnTo>
                  <a:lnTo>
                    <a:pt x="3375" y="1932"/>
                  </a:lnTo>
                  <a:lnTo>
                    <a:pt x="3370" y="1961"/>
                  </a:lnTo>
                  <a:lnTo>
                    <a:pt x="3362" y="1990"/>
                  </a:lnTo>
                  <a:lnTo>
                    <a:pt x="3352" y="2017"/>
                  </a:lnTo>
                  <a:lnTo>
                    <a:pt x="3342" y="2045"/>
                  </a:lnTo>
                  <a:lnTo>
                    <a:pt x="3330" y="2072"/>
                  </a:lnTo>
                  <a:lnTo>
                    <a:pt x="3317" y="2100"/>
                  </a:lnTo>
                  <a:lnTo>
                    <a:pt x="3301" y="2126"/>
                  </a:lnTo>
                  <a:lnTo>
                    <a:pt x="3286" y="2152"/>
                  </a:lnTo>
                  <a:lnTo>
                    <a:pt x="3268" y="2176"/>
                  </a:lnTo>
                  <a:lnTo>
                    <a:pt x="3249" y="2199"/>
                  </a:lnTo>
                  <a:lnTo>
                    <a:pt x="3231" y="2221"/>
                  </a:lnTo>
                  <a:lnTo>
                    <a:pt x="3211" y="2242"/>
                  </a:lnTo>
                  <a:lnTo>
                    <a:pt x="3190" y="2262"/>
                  </a:lnTo>
                  <a:lnTo>
                    <a:pt x="3168" y="2280"/>
                  </a:lnTo>
                  <a:lnTo>
                    <a:pt x="3145" y="2297"/>
                  </a:lnTo>
                  <a:lnTo>
                    <a:pt x="3122" y="2314"/>
                  </a:lnTo>
                  <a:lnTo>
                    <a:pt x="3097" y="2329"/>
                  </a:lnTo>
                  <a:lnTo>
                    <a:pt x="3073" y="2343"/>
                  </a:lnTo>
                  <a:lnTo>
                    <a:pt x="3048" y="2356"/>
                  </a:lnTo>
                  <a:lnTo>
                    <a:pt x="3021" y="2367"/>
                  </a:lnTo>
                  <a:lnTo>
                    <a:pt x="2995" y="2377"/>
                  </a:lnTo>
                  <a:lnTo>
                    <a:pt x="2968" y="2386"/>
                  </a:lnTo>
                  <a:lnTo>
                    <a:pt x="2942" y="2393"/>
                  </a:lnTo>
                  <a:lnTo>
                    <a:pt x="2914" y="2400"/>
                  </a:lnTo>
                  <a:lnTo>
                    <a:pt x="2886" y="2404"/>
                  </a:lnTo>
                  <a:lnTo>
                    <a:pt x="2858" y="2409"/>
                  </a:lnTo>
                  <a:lnTo>
                    <a:pt x="2829" y="2411"/>
                  </a:lnTo>
                  <a:lnTo>
                    <a:pt x="2801" y="2412"/>
                  </a:lnTo>
                  <a:lnTo>
                    <a:pt x="2773" y="2411"/>
                  </a:lnTo>
                  <a:lnTo>
                    <a:pt x="2744" y="2409"/>
                  </a:lnTo>
                  <a:lnTo>
                    <a:pt x="2716" y="2405"/>
                  </a:lnTo>
                  <a:lnTo>
                    <a:pt x="2687" y="2401"/>
                  </a:lnTo>
                  <a:lnTo>
                    <a:pt x="2658" y="2395"/>
                  </a:lnTo>
                  <a:lnTo>
                    <a:pt x="2631" y="2388"/>
                  </a:lnTo>
                  <a:lnTo>
                    <a:pt x="2602" y="2379"/>
                  </a:lnTo>
                  <a:lnTo>
                    <a:pt x="2575" y="2368"/>
                  </a:lnTo>
                  <a:lnTo>
                    <a:pt x="2547" y="2356"/>
                  </a:lnTo>
                  <a:lnTo>
                    <a:pt x="2521" y="2343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30" name="Freeform 19"/>
            <p:cNvSpPr>
              <a:spLocks noEditPoints="1"/>
            </p:cNvSpPr>
            <p:nvPr/>
          </p:nvSpPr>
          <p:spPr bwMode="auto">
            <a:xfrm>
              <a:off x="5856760" y="1611286"/>
              <a:ext cx="304696" cy="349544"/>
            </a:xfrm>
            <a:custGeom>
              <a:avLst/>
              <a:gdLst>
                <a:gd name="T0" fmla="*/ 2147483646 w 2771"/>
                <a:gd name="T1" fmla="*/ 2147483646 h 3182"/>
                <a:gd name="T2" fmla="*/ 2147483646 w 2771"/>
                <a:gd name="T3" fmla="*/ 2147483646 h 3182"/>
                <a:gd name="T4" fmla="*/ 2147483646 w 2771"/>
                <a:gd name="T5" fmla="*/ 2147483646 h 3182"/>
                <a:gd name="T6" fmla="*/ 2147483646 w 2771"/>
                <a:gd name="T7" fmla="*/ 2147483646 h 3182"/>
                <a:gd name="T8" fmla="*/ 2147483646 w 2771"/>
                <a:gd name="T9" fmla="*/ 2147483646 h 3182"/>
                <a:gd name="T10" fmla="*/ 2147483646 w 2771"/>
                <a:gd name="T11" fmla="*/ 2147483646 h 3182"/>
                <a:gd name="T12" fmla="*/ 2147483646 w 2771"/>
                <a:gd name="T13" fmla="*/ 2147483646 h 3182"/>
                <a:gd name="T14" fmla="*/ 2147483646 w 2771"/>
                <a:gd name="T15" fmla="*/ 1747112747 h 3182"/>
                <a:gd name="T16" fmla="*/ 2147483646 w 2771"/>
                <a:gd name="T17" fmla="*/ 0 h 3182"/>
                <a:gd name="T18" fmla="*/ 2147483646 w 2771"/>
                <a:gd name="T19" fmla="*/ 1165188337 h 3182"/>
                <a:gd name="T20" fmla="*/ 2147483646 w 2771"/>
                <a:gd name="T21" fmla="*/ 2147483646 h 3182"/>
                <a:gd name="T22" fmla="*/ 2147483646 w 2771"/>
                <a:gd name="T23" fmla="*/ 2147483646 h 3182"/>
                <a:gd name="T24" fmla="*/ 2147483646 w 2771"/>
                <a:gd name="T25" fmla="*/ 2147483646 h 3182"/>
                <a:gd name="T26" fmla="*/ 731224437 w 2771"/>
                <a:gd name="T27" fmla="*/ 2147483646 h 3182"/>
                <a:gd name="T28" fmla="*/ 438732221 w 2771"/>
                <a:gd name="T29" fmla="*/ 2147483646 h 3182"/>
                <a:gd name="T30" fmla="*/ 2147483646 w 2771"/>
                <a:gd name="T31" fmla="*/ 2147483646 h 3182"/>
                <a:gd name="T32" fmla="*/ 2147483646 w 2771"/>
                <a:gd name="T33" fmla="*/ 2147483646 h 3182"/>
                <a:gd name="T34" fmla="*/ 2147483646 w 2771"/>
                <a:gd name="T35" fmla="*/ 2147483646 h 3182"/>
                <a:gd name="T36" fmla="*/ 2147483646 w 2771"/>
                <a:gd name="T37" fmla="*/ 2147483646 h 3182"/>
                <a:gd name="T38" fmla="*/ 2147483646 w 2771"/>
                <a:gd name="T39" fmla="*/ 2147483646 h 3182"/>
                <a:gd name="T40" fmla="*/ 2147483646 w 2771"/>
                <a:gd name="T41" fmla="*/ 2147483646 h 3182"/>
                <a:gd name="T42" fmla="*/ 2147483646 w 2771"/>
                <a:gd name="T43" fmla="*/ 2147483646 h 3182"/>
                <a:gd name="T44" fmla="*/ 2147483646 w 2771"/>
                <a:gd name="T45" fmla="*/ 2147483646 h 3182"/>
                <a:gd name="T46" fmla="*/ 2147483646 w 2771"/>
                <a:gd name="T47" fmla="*/ 2147483646 h 3182"/>
                <a:gd name="T48" fmla="*/ 2147483646 w 2771"/>
                <a:gd name="T49" fmla="*/ 2147483646 h 3182"/>
                <a:gd name="T50" fmla="*/ 2147483646 w 2771"/>
                <a:gd name="T51" fmla="*/ 2147483646 h 3182"/>
                <a:gd name="T52" fmla="*/ 2147483646 w 2771"/>
                <a:gd name="T53" fmla="*/ 2147483646 h 3182"/>
                <a:gd name="T54" fmla="*/ 2147483646 w 2771"/>
                <a:gd name="T55" fmla="*/ 2147483646 h 3182"/>
                <a:gd name="T56" fmla="*/ 2147483646 w 2771"/>
                <a:gd name="T57" fmla="*/ 2147483646 h 3182"/>
                <a:gd name="T58" fmla="*/ 2147483646 w 2771"/>
                <a:gd name="T59" fmla="*/ 2147483646 h 3182"/>
                <a:gd name="T60" fmla="*/ 2147483646 w 2771"/>
                <a:gd name="T61" fmla="*/ 2147483646 h 3182"/>
                <a:gd name="T62" fmla="*/ 2147483646 w 2771"/>
                <a:gd name="T63" fmla="*/ 2147483646 h 3182"/>
                <a:gd name="T64" fmla="*/ 2147483646 w 2771"/>
                <a:gd name="T65" fmla="*/ 2147483646 h 3182"/>
                <a:gd name="T66" fmla="*/ 2147483646 w 2771"/>
                <a:gd name="T67" fmla="*/ 2147483646 h 3182"/>
                <a:gd name="T68" fmla="*/ 2147483646 w 2771"/>
                <a:gd name="T69" fmla="*/ 2147483646 h 3182"/>
                <a:gd name="T70" fmla="*/ 2147483646 w 2771"/>
                <a:gd name="T71" fmla="*/ 2147483646 h 3182"/>
                <a:gd name="T72" fmla="*/ 2147483646 w 2771"/>
                <a:gd name="T73" fmla="*/ 2147483646 h 3182"/>
                <a:gd name="T74" fmla="*/ 2147483646 w 2771"/>
                <a:gd name="T75" fmla="*/ 2147483646 h 3182"/>
                <a:gd name="T76" fmla="*/ 2147483646 w 2771"/>
                <a:gd name="T77" fmla="*/ 2147483646 h 3182"/>
                <a:gd name="T78" fmla="*/ 2147483646 w 2771"/>
                <a:gd name="T79" fmla="*/ 2147483646 h 3182"/>
                <a:gd name="T80" fmla="*/ 2147483646 w 2771"/>
                <a:gd name="T81" fmla="*/ 2147483646 h 3182"/>
                <a:gd name="T82" fmla="*/ 2147483646 w 2771"/>
                <a:gd name="T83" fmla="*/ 2147483646 h 3182"/>
                <a:gd name="T84" fmla="*/ 2147483646 w 2771"/>
                <a:gd name="T85" fmla="*/ 2147483646 h 3182"/>
                <a:gd name="T86" fmla="*/ 2147483646 w 2771"/>
                <a:gd name="T87" fmla="*/ 2147483646 h 3182"/>
                <a:gd name="T88" fmla="*/ 2147483646 w 2771"/>
                <a:gd name="T89" fmla="*/ 2147483646 h 3182"/>
                <a:gd name="T90" fmla="*/ 2147483646 w 2771"/>
                <a:gd name="T91" fmla="*/ 2147483646 h 3182"/>
                <a:gd name="T92" fmla="*/ 2147483646 w 2771"/>
                <a:gd name="T93" fmla="*/ 2147483646 h 3182"/>
                <a:gd name="T94" fmla="*/ 2147483646 w 2771"/>
                <a:gd name="T95" fmla="*/ 2147483646 h 3182"/>
                <a:gd name="T96" fmla="*/ 2147483646 w 2771"/>
                <a:gd name="T97" fmla="*/ 2147483646 h 3182"/>
                <a:gd name="T98" fmla="*/ 2147483646 w 2771"/>
                <a:gd name="T99" fmla="*/ 2147483646 h 3182"/>
                <a:gd name="T100" fmla="*/ 2147483646 w 2771"/>
                <a:gd name="T101" fmla="*/ 2147483646 h 3182"/>
                <a:gd name="T102" fmla="*/ 2147483646 w 2771"/>
                <a:gd name="T103" fmla="*/ 2147483646 h 3182"/>
                <a:gd name="T104" fmla="*/ 2147483646 w 2771"/>
                <a:gd name="T105" fmla="*/ 2147483646 h 3182"/>
                <a:gd name="T106" fmla="*/ 2147483646 w 2771"/>
                <a:gd name="T107" fmla="*/ 2147483646 h 3182"/>
                <a:gd name="T108" fmla="*/ 2147483646 w 2771"/>
                <a:gd name="T109" fmla="*/ 2147483646 h 318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71" h="3182">
                  <a:moveTo>
                    <a:pt x="2281" y="1180"/>
                  </a:moveTo>
                  <a:lnTo>
                    <a:pt x="1930" y="729"/>
                  </a:lnTo>
                  <a:lnTo>
                    <a:pt x="1921" y="719"/>
                  </a:lnTo>
                  <a:lnTo>
                    <a:pt x="1913" y="710"/>
                  </a:lnTo>
                  <a:lnTo>
                    <a:pt x="1904" y="700"/>
                  </a:lnTo>
                  <a:lnTo>
                    <a:pt x="1894" y="693"/>
                  </a:lnTo>
                  <a:lnTo>
                    <a:pt x="1885" y="684"/>
                  </a:lnTo>
                  <a:lnTo>
                    <a:pt x="1874" y="677"/>
                  </a:lnTo>
                  <a:lnTo>
                    <a:pt x="1864" y="671"/>
                  </a:lnTo>
                  <a:lnTo>
                    <a:pt x="1853" y="664"/>
                  </a:lnTo>
                  <a:lnTo>
                    <a:pt x="1842" y="658"/>
                  </a:lnTo>
                  <a:lnTo>
                    <a:pt x="1831" y="653"/>
                  </a:lnTo>
                  <a:lnTo>
                    <a:pt x="1820" y="649"/>
                  </a:lnTo>
                  <a:lnTo>
                    <a:pt x="1808" y="644"/>
                  </a:lnTo>
                  <a:lnTo>
                    <a:pt x="1797" y="641"/>
                  </a:lnTo>
                  <a:lnTo>
                    <a:pt x="1785" y="637"/>
                  </a:lnTo>
                  <a:lnTo>
                    <a:pt x="1773" y="635"/>
                  </a:lnTo>
                  <a:lnTo>
                    <a:pt x="1760" y="633"/>
                  </a:lnTo>
                  <a:lnTo>
                    <a:pt x="1748" y="632"/>
                  </a:lnTo>
                  <a:lnTo>
                    <a:pt x="1736" y="632"/>
                  </a:lnTo>
                  <a:lnTo>
                    <a:pt x="1724" y="632"/>
                  </a:lnTo>
                  <a:lnTo>
                    <a:pt x="1712" y="632"/>
                  </a:lnTo>
                  <a:lnTo>
                    <a:pt x="1700" y="633"/>
                  </a:lnTo>
                  <a:lnTo>
                    <a:pt x="1688" y="635"/>
                  </a:lnTo>
                  <a:lnTo>
                    <a:pt x="1676" y="637"/>
                  </a:lnTo>
                  <a:lnTo>
                    <a:pt x="1663" y="640"/>
                  </a:lnTo>
                  <a:lnTo>
                    <a:pt x="1651" y="643"/>
                  </a:lnTo>
                  <a:lnTo>
                    <a:pt x="1640" y="647"/>
                  </a:lnTo>
                  <a:lnTo>
                    <a:pt x="1628" y="652"/>
                  </a:lnTo>
                  <a:lnTo>
                    <a:pt x="1617" y="657"/>
                  </a:lnTo>
                  <a:lnTo>
                    <a:pt x="1606" y="663"/>
                  </a:lnTo>
                  <a:lnTo>
                    <a:pt x="1595" y="669"/>
                  </a:lnTo>
                  <a:lnTo>
                    <a:pt x="1584" y="677"/>
                  </a:lnTo>
                  <a:lnTo>
                    <a:pt x="1573" y="685"/>
                  </a:lnTo>
                  <a:lnTo>
                    <a:pt x="1497" y="744"/>
                  </a:lnTo>
                  <a:lnTo>
                    <a:pt x="994" y="98"/>
                  </a:lnTo>
                  <a:lnTo>
                    <a:pt x="985" y="87"/>
                  </a:lnTo>
                  <a:lnTo>
                    <a:pt x="976" y="78"/>
                  </a:lnTo>
                  <a:lnTo>
                    <a:pt x="968" y="70"/>
                  </a:lnTo>
                  <a:lnTo>
                    <a:pt x="958" y="61"/>
                  </a:lnTo>
                  <a:lnTo>
                    <a:pt x="949" y="53"/>
                  </a:lnTo>
                  <a:lnTo>
                    <a:pt x="938" y="45"/>
                  </a:lnTo>
                  <a:lnTo>
                    <a:pt x="928" y="39"/>
                  </a:lnTo>
                  <a:lnTo>
                    <a:pt x="917" y="32"/>
                  </a:lnTo>
                  <a:lnTo>
                    <a:pt x="906" y="26"/>
                  </a:lnTo>
                  <a:lnTo>
                    <a:pt x="895" y="21"/>
                  </a:lnTo>
                  <a:lnTo>
                    <a:pt x="884" y="17"/>
                  </a:lnTo>
                  <a:lnTo>
                    <a:pt x="872" y="12"/>
                  </a:lnTo>
                  <a:lnTo>
                    <a:pt x="861" y="9"/>
                  </a:lnTo>
                  <a:lnTo>
                    <a:pt x="848" y="6"/>
                  </a:lnTo>
                  <a:lnTo>
                    <a:pt x="836" y="3"/>
                  </a:lnTo>
                  <a:lnTo>
                    <a:pt x="824" y="2"/>
                  </a:lnTo>
                  <a:lnTo>
                    <a:pt x="812" y="0"/>
                  </a:lnTo>
                  <a:lnTo>
                    <a:pt x="800" y="0"/>
                  </a:lnTo>
                  <a:lnTo>
                    <a:pt x="788" y="0"/>
                  </a:lnTo>
                  <a:lnTo>
                    <a:pt x="776" y="0"/>
                  </a:lnTo>
                  <a:lnTo>
                    <a:pt x="764" y="1"/>
                  </a:lnTo>
                  <a:lnTo>
                    <a:pt x="751" y="3"/>
                  </a:lnTo>
                  <a:lnTo>
                    <a:pt x="739" y="6"/>
                  </a:lnTo>
                  <a:lnTo>
                    <a:pt x="727" y="8"/>
                  </a:lnTo>
                  <a:lnTo>
                    <a:pt x="715" y="12"/>
                  </a:lnTo>
                  <a:lnTo>
                    <a:pt x="704" y="15"/>
                  </a:lnTo>
                  <a:lnTo>
                    <a:pt x="692" y="20"/>
                  </a:lnTo>
                  <a:lnTo>
                    <a:pt x="681" y="25"/>
                  </a:lnTo>
                  <a:lnTo>
                    <a:pt x="670" y="32"/>
                  </a:lnTo>
                  <a:lnTo>
                    <a:pt x="659" y="38"/>
                  </a:lnTo>
                  <a:lnTo>
                    <a:pt x="648" y="45"/>
                  </a:lnTo>
                  <a:lnTo>
                    <a:pt x="637" y="53"/>
                  </a:lnTo>
                  <a:lnTo>
                    <a:pt x="99" y="471"/>
                  </a:lnTo>
                  <a:lnTo>
                    <a:pt x="89" y="480"/>
                  </a:lnTo>
                  <a:lnTo>
                    <a:pt x="79" y="489"/>
                  </a:lnTo>
                  <a:lnTo>
                    <a:pt x="70" y="497"/>
                  </a:lnTo>
                  <a:lnTo>
                    <a:pt x="61" y="507"/>
                  </a:lnTo>
                  <a:lnTo>
                    <a:pt x="53" y="516"/>
                  </a:lnTo>
                  <a:lnTo>
                    <a:pt x="47" y="527"/>
                  </a:lnTo>
                  <a:lnTo>
                    <a:pt x="39" y="537"/>
                  </a:lnTo>
                  <a:lnTo>
                    <a:pt x="34" y="548"/>
                  </a:lnTo>
                  <a:lnTo>
                    <a:pt x="27" y="559"/>
                  </a:lnTo>
                  <a:lnTo>
                    <a:pt x="22" y="570"/>
                  </a:lnTo>
                  <a:lnTo>
                    <a:pt x="18" y="581"/>
                  </a:lnTo>
                  <a:lnTo>
                    <a:pt x="14" y="592"/>
                  </a:lnTo>
                  <a:lnTo>
                    <a:pt x="10" y="604"/>
                  </a:lnTo>
                  <a:lnTo>
                    <a:pt x="7" y="617"/>
                  </a:lnTo>
                  <a:lnTo>
                    <a:pt x="5" y="629"/>
                  </a:lnTo>
                  <a:lnTo>
                    <a:pt x="3" y="641"/>
                  </a:lnTo>
                  <a:lnTo>
                    <a:pt x="2" y="653"/>
                  </a:lnTo>
                  <a:lnTo>
                    <a:pt x="0" y="665"/>
                  </a:lnTo>
                  <a:lnTo>
                    <a:pt x="0" y="677"/>
                  </a:lnTo>
                  <a:lnTo>
                    <a:pt x="2" y="689"/>
                  </a:lnTo>
                  <a:lnTo>
                    <a:pt x="3" y="701"/>
                  </a:lnTo>
                  <a:lnTo>
                    <a:pt x="4" y="714"/>
                  </a:lnTo>
                  <a:lnTo>
                    <a:pt x="7" y="726"/>
                  </a:lnTo>
                  <a:lnTo>
                    <a:pt x="9" y="738"/>
                  </a:lnTo>
                  <a:lnTo>
                    <a:pt x="13" y="750"/>
                  </a:lnTo>
                  <a:lnTo>
                    <a:pt x="17" y="761"/>
                  </a:lnTo>
                  <a:lnTo>
                    <a:pt x="21" y="773"/>
                  </a:lnTo>
                  <a:lnTo>
                    <a:pt x="27" y="784"/>
                  </a:lnTo>
                  <a:lnTo>
                    <a:pt x="32" y="795"/>
                  </a:lnTo>
                  <a:lnTo>
                    <a:pt x="39" y="806"/>
                  </a:lnTo>
                  <a:lnTo>
                    <a:pt x="47" y="817"/>
                  </a:lnTo>
                  <a:lnTo>
                    <a:pt x="54" y="828"/>
                  </a:lnTo>
                  <a:lnTo>
                    <a:pt x="560" y="1478"/>
                  </a:lnTo>
                  <a:lnTo>
                    <a:pt x="482" y="1537"/>
                  </a:lnTo>
                  <a:lnTo>
                    <a:pt x="472" y="1546"/>
                  </a:lnTo>
                  <a:lnTo>
                    <a:pt x="462" y="1555"/>
                  </a:lnTo>
                  <a:lnTo>
                    <a:pt x="454" y="1564"/>
                  </a:lnTo>
                  <a:lnTo>
                    <a:pt x="446" y="1574"/>
                  </a:lnTo>
                  <a:lnTo>
                    <a:pt x="437" y="1583"/>
                  </a:lnTo>
                  <a:lnTo>
                    <a:pt x="431" y="1594"/>
                  </a:lnTo>
                  <a:lnTo>
                    <a:pt x="423" y="1604"/>
                  </a:lnTo>
                  <a:lnTo>
                    <a:pt x="417" y="1615"/>
                  </a:lnTo>
                  <a:lnTo>
                    <a:pt x="412" y="1626"/>
                  </a:lnTo>
                  <a:lnTo>
                    <a:pt x="406" y="1637"/>
                  </a:lnTo>
                  <a:lnTo>
                    <a:pt x="402" y="1648"/>
                  </a:lnTo>
                  <a:lnTo>
                    <a:pt x="397" y="1660"/>
                  </a:lnTo>
                  <a:lnTo>
                    <a:pt x="394" y="1671"/>
                  </a:lnTo>
                  <a:lnTo>
                    <a:pt x="391" y="1683"/>
                  </a:lnTo>
                  <a:lnTo>
                    <a:pt x="389" y="1695"/>
                  </a:lnTo>
                  <a:lnTo>
                    <a:pt x="386" y="1707"/>
                  </a:lnTo>
                  <a:lnTo>
                    <a:pt x="385" y="1719"/>
                  </a:lnTo>
                  <a:lnTo>
                    <a:pt x="385" y="1732"/>
                  </a:lnTo>
                  <a:lnTo>
                    <a:pt x="384" y="1744"/>
                  </a:lnTo>
                  <a:lnTo>
                    <a:pt x="385" y="1756"/>
                  </a:lnTo>
                  <a:lnTo>
                    <a:pt x="386" y="1768"/>
                  </a:lnTo>
                  <a:lnTo>
                    <a:pt x="387" y="1780"/>
                  </a:lnTo>
                  <a:lnTo>
                    <a:pt x="391" y="1792"/>
                  </a:lnTo>
                  <a:lnTo>
                    <a:pt x="393" y="1804"/>
                  </a:lnTo>
                  <a:lnTo>
                    <a:pt x="396" y="1816"/>
                  </a:lnTo>
                  <a:lnTo>
                    <a:pt x="401" y="1829"/>
                  </a:lnTo>
                  <a:lnTo>
                    <a:pt x="405" y="1840"/>
                  </a:lnTo>
                  <a:lnTo>
                    <a:pt x="411" y="1851"/>
                  </a:lnTo>
                  <a:lnTo>
                    <a:pt x="416" y="1863"/>
                  </a:lnTo>
                  <a:lnTo>
                    <a:pt x="423" y="1874"/>
                  </a:lnTo>
                  <a:lnTo>
                    <a:pt x="431" y="1884"/>
                  </a:lnTo>
                  <a:lnTo>
                    <a:pt x="438" y="1895"/>
                  </a:lnTo>
                  <a:lnTo>
                    <a:pt x="786" y="2343"/>
                  </a:lnTo>
                  <a:lnTo>
                    <a:pt x="794" y="2352"/>
                  </a:lnTo>
                  <a:lnTo>
                    <a:pt x="803" y="2362"/>
                  </a:lnTo>
                  <a:lnTo>
                    <a:pt x="812" y="2371"/>
                  </a:lnTo>
                  <a:lnTo>
                    <a:pt x="821" y="2380"/>
                  </a:lnTo>
                  <a:lnTo>
                    <a:pt x="831" y="2388"/>
                  </a:lnTo>
                  <a:lnTo>
                    <a:pt x="841" y="2394"/>
                  </a:lnTo>
                  <a:lnTo>
                    <a:pt x="852" y="2402"/>
                  </a:lnTo>
                  <a:lnTo>
                    <a:pt x="863" y="2408"/>
                  </a:lnTo>
                  <a:lnTo>
                    <a:pt x="873" y="2414"/>
                  </a:lnTo>
                  <a:lnTo>
                    <a:pt x="885" y="2419"/>
                  </a:lnTo>
                  <a:lnTo>
                    <a:pt x="896" y="2424"/>
                  </a:lnTo>
                  <a:lnTo>
                    <a:pt x="907" y="2427"/>
                  </a:lnTo>
                  <a:lnTo>
                    <a:pt x="919" y="2431"/>
                  </a:lnTo>
                  <a:lnTo>
                    <a:pt x="931" y="2434"/>
                  </a:lnTo>
                  <a:lnTo>
                    <a:pt x="943" y="2436"/>
                  </a:lnTo>
                  <a:lnTo>
                    <a:pt x="955" y="2438"/>
                  </a:lnTo>
                  <a:lnTo>
                    <a:pt x="968" y="2440"/>
                  </a:lnTo>
                  <a:lnTo>
                    <a:pt x="980" y="2441"/>
                  </a:lnTo>
                  <a:lnTo>
                    <a:pt x="992" y="2441"/>
                  </a:lnTo>
                  <a:lnTo>
                    <a:pt x="1004" y="2440"/>
                  </a:lnTo>
                  <a:lnTo>
                    <a:pt x="1016" y="2438"/>
                  </a:lnTo>
                  <a:lnTo>
                    <a:pt x="1028" y="2437"/>
                  </a:lnTo>
                  <a:lnTo>
                    <a:pt x="1040" y="2435"/>
                  </a:lnTo>
                  <a:lnTo>
                    <a:pt x="1052" y="2432"/>
                  </a:lnTo>
                  <a:lnTo>
                    <a:pt x="1065" y="2429"/>
                  </a:lnTo>
                  <a:lnTo>
                    <a:pt x="1076" y="2424"/>
                  </a:lnTo>
                  <a:lnTo>
                    <a:pt x="1088" y="2420"/>
                  </a:lnTo>
                  <a:lnTo>
                    <a:pt x="1099" y="2414"/>
                  </a:lnTo>
                  <a:lnTo>
                    <a:pt x="1110" y="2409"/>
                  </a:lnTo>
                  <a:lnTo>
                    <a:pt x="1121" y="2402"/>
                  </a:lnTo>
                  <a:lnTo>
                    <a:pt x="1132" y="2394"/>
                  </a:lnTo>
                  <a:lnTo>
                    <a:pt x="1143" y="2387"/>
                  </a:lnTo>
                  <a:lnTo>
                    <a:pt x="2236" y="1537"/>
                  </a:lnTo>
                  <a:lnTo>
                    <a:pt x="2247" y="1529"/>
                  </a:lnTo>
                  <a:lnTo>
                    <a:pt x="2256" y="1520"/>
                  </a:lnTo>
                  <a:lnTo>
                    <a:pt x="2266" y="1511"/>
                  </a:lnTo>
                  <a:lnTo>
                    <a:pt x="2274" y="1501"/>
                  </a:lnTo>
                  <a:lnTo>
                    <a:pt x="2282" y="1491"/>
                  </a:lnTo>
                  <a:lnTo>
                    <a:pt x="2290" y="1481"/>
                  </a:lnTo>
                  <a:lnTo>
                    <a:pt x="2296" y="1470"/>
                  </a:lnTo>
                  <a:lnTo>
                    <a:pt x="2303" y="1459"/>
                  </a:lnTo>
                  <a:lnTo>
                    <a:pt x="2309" y="1449"/>
                  </a:lnTo>
                  <a:lnTo>
                    <a:pt x="2314" y="1437"/>
                  </a:lnTo>
                  <a:lnTo>
                    <a:pt x="2318" y="1426"/>
                  </a:lnTo>
                  <a:lnTo>
                    <a:pt x="2323" y="1415"/>
                  </a:lnTo>
                  <a:lnTo>
                    <a:pt x="2326" y="1403"/>
                  </a:lnTo>
                  <a:lnTo>
                    <a:pt x="2328" y="1391"/>
                  </a:lnTo>
                  <a:lnTo>
                    <a:pt x="2332" y="1379"/>
                  </a:lnTo>
                  <a:lnTo>
                    <a:pt x="2333" y="1368"/>
                  </a:lnTo>
                  <a:lnTo>
                    <a:pt x="2334" y="1355"/>
                  </a:lnTo>
                  <a:lnTo>
                    <a:pt x="2335" y="1343"/>
                  </a:lnTo>
                  <a:lnTo>
                    <a:pt x="2335" y="1331"/>
                  </a:lnTo>
                  <a:lnTo>
                    <a:pt x="2334" y="1319"/>
                  </a:lnTo>
                  <a:lnTo>
                    <a:pt x="2333" y="1307"/>
                  </a:lnTo>
                  <a:lnTo>
                    <a:pt x="2331" y="1295"/>
                  </a:lnTo>
                  <a:lnTo>
                    <a:pt x="2328" y="1283"/>
                  </a:lnTo>
                  <a:lnTo>
                    <a:pt x="2326" y="1271"/>
                  </a:lnTo>
                  <a:lnTo>
                    <a:pt x="2322" y="1258"/>
                  </a:lnTo>
                  <a:lnTo>
                    <a:pt x="2318" y="1247"/>
                  </a:lnTo>
                  <a:lnTo>
                    <a:pt x="2313" y="1235"/>
                  </a:lnTo>
                  <a:lnTo>
                    <a:pt x="2307" y="1224"/>
                  </a:lnTo>
                  <a:lnTo>
                    <a:pt x="2302" y="1213"/>
                  </a:lnTo>
                  <a:lnTo>
                    <a:pt x="2295" y="1202"/>
                  </a:lnTo>
                  <a:lnTo>
                    <a:pt x="2289" y="1191"/>
                  </a:lnTo>
                  <a:lnTo>
                    <a:pt x="2281" y="1180"/>
                  </a:lnTo>
                  <a:close/>
                  <a:moveTo>
                    <a:pt x="1717" y="2955"/>
                  </a:moveTo>
                  <a:lnTo>
                    <a:pt x="1700" y="2929"/>
                  </a:lnTo>
                  <a:lnTo>
                    <a:pt x="1683" y="2905"/>
                  </a:lnTo>
                  <a:lnTo>
                    <a:pt x="1668" y="2880"/>
                  </a:lnTo>
                  <a:lnTo>
                    <a:pt x="1653" y="2853"/>
                  </a:lnTo>
                  <a:lnTo>
                    <a:pt x="1641" y="2827"/>
                  </a:lnTo>
                  <a:lnTo>
                    <a:pt x="1630" y="2799"/>
                  </a:lnTo>
                  <a:lnTo>
                    <a:pt x="1622" y="2773"/>
                  </a:lnTo>
                  <a:lnTo>
                    <a:pt x="1614" y="2745"/>
                  </a:lnTo>
                  <a:lnTo>
                    <a:pt x="1606" y="2718"/>
                  </a:lnTo>
                  <a:lnTo>
                    <a:pt x="1602" y="2689"/>
                  </a:lnTo>
                  <a:lnTo>
                    <a:pt x="1597" y="2661"/>
                  </a:lnTo>
                  <a:lnTo>
                    <a:pt x="1595" y="2633"/>
                  </a:lnTo>
                  <a:lnTo>
                    <a:pt x="1594" y="2604"/>
                  </a:lnTo>
                  <a:lnTo>
                    <a:pt x="1594" y="2576"/>
                  </a:lnTo>
                  <a:lnTo>
                    <a:pt x="1595" y="2548"/>
                  </a:lnTo>
                  <a:lnTo>
                    <a:pt x="1598" y="2520"/>
                  </a:lnTo>
                  <a:lnTo>
                    <a:pt x="1602" y="2491"/>
                  </a:lnTo>
                  <a:lnTo>
                    <a:pt x="1607" y="2464"/>
                  </a:lnTo>
                  <a:lnTo>
                    <a:pt x="1615" y="2436"/>
                  </a:lnTo>
                  <a:lnTo>
                    <a:pt x="1623" y="2410"/>
                  </a:lnTo>
                  <a:lnTo>
                    <a:pt x="1633" y="2382"/>
                  </a:lnTo>
                  <a:lnTo>
                    <a:pt x="1642" y="2357"/>
                  </a:lnTo>
                  <a:lnTo>
                    <a:pt x="1655" y="2330"/>
                  </a:lnTo>
                  <a:lnTo>
                    <a:pt x="1668" y="2305"/>
                  </a:lnTo>
                  <a:lnTo>
                    <a:pt x="1683" y="2281"/>
                  </a:lnTo>
                  <a:lnTo>
                    <a:pt x="1699" y="2257"/>
                  </a:lnTo>
                  <a:lnTo>
                    <a:pt x="1716" y="2233"/>
                  </a:lnTo>
                  <a:lnTo>
                    <a:pt x="1734" y="2210"/>
                  </a:lnTo>
                  <a:lnTo>
                    <a:pt x="1754" y="2188"/>
                  </a:lnTo>
                  <a:lnTo>
                    <a:pt x="1775" y="2167"/>
                  </a:lnTo>
                  <a:lnTo>
                    <a:pt x="1797" y="2147"/>
                  </a:lnTo>
                  <a:lnTo>
                    <a:pt x="1821" y="2129"/>
                  </a:lnTo>
                  <a:lnTo>
                    <a:pt x="1845" y="2110"/>
                  </a:lnTo>
                  <a:lnTo>
                    <a:pt x="1870" y="2093"/>
                  </a:lnTo>
                  <a:lnTo>
                    <a:pt x="1896" y="2079"/>
                  </a:lnTo>
                  <a:lnTo>
                    <a:pt x="1921" y="2065"/>
                  </a:lnTo>
                  <a:lnTo>
                    <a:pt x="1948" y="2052"/>
                  </a:lnTo>
                  <a:lnTo>
                    <a:pt x="1975" y="2041"/>
                  </a:lnTo>
                  <a:lnTo>
                    <a:pt x="2002" y="2032"/>
                  </a:lnTo>
                  <a:lnTo>
                    <a:pt x="2030" y="2024"/>
                  </a:lnTo>
                  <a:lnTo>
                    <a:pt x="2058" y="2017"/>
                  </a:lnTo>
                  <a:lnTo>
                    <a:pt x="2086" y="2012"/>
                  </a:lnTo>
                  <a:lnTo>
                    <a:pt x="2114" y="2008"/>
                  </a:lnTo>
                  <a:lnTo>
                    <a:pt x="2142" y="2005"/>
                  </a:lnTo>
                  <a:lnTo>
                    <a:pt x="2171" y="2004"/>
                  </a:lnTo>
                  <a:lnTo>
                    <a:pt x="2199" y="2004"/>
                  </a:lnTo>
                  <a:lnTo>
                    <a:pt x="2227" y="2006"/>
                  </a:lnTo>
                  <a:lnTo>
                    <a:pt x="2256" y="2008"/>
                  </a:lnTo>
                  <a:lnTo>
                    <a:pt x="2283" y="2013"/>
                  </a:lnTo>
                  <a:lnTo>
                    <a:pt x="2311" y="2018"/>
                  </a:lnTo>
                  <a:lnTo>
                    <a:pt x="2338" y="2025"/>
                  </a:lnTo>
                  <a:lnTo>
                    <a:pt x="2366" y="2034"/>
                  </a:lnTo>
                  <a:lnTo>
                    <a:pt x="2392" y="2043"/>
                  </a:lnTo>
                  <a:lnTo>
                    <a:pt x="2419" y="2054"/>
                  </a:lnTo>
                  <a:lnTo>
                    <a:pt x="2444" y="2066"/>
                  </a:lnTo>
                  <a:lnTo>
                    <a:pt x="2470" y="2079"/>
                  </a:lnTo>
                  <a:lnTo>
                    <a:pt x="2495" y="2093"/>
                  </a:lnTo>
                  <a:lnTo>
                    <a:pt x="2518" y="2110"/>
                  </a:lnTo>
                  <a:lnTo>
                    <a:pt x="2542" y="2126"/>
                  </a:lnTo>
                  <a:lnTo>
                    <a:pt x="2564" y="2145"/>
                  </a:lnTo>
                  <a:lnTo>
                    <a:pt x="2586" y="2165"/>
                  </a:lnTo>
                  <a:lnTo>
                    <a:pt x="2607" y="2186"/>
                  </a:lnTo>
                  <a:lnTo>
                    <a:pt x="2627" y="2208"/>
                  </a:lnTo>
                  <a:lnTo>
                    <a:pt x="2647" y="2231"/>
                  </a:lnTo>
                  <a:lnTo>
                    <a:pt x="2665" y="2257"/>
                  </a:lnTo>
                  <a:lnTo>
                    <a:pt x="2681" y="2281"/>
                  </a:lnTo>
                  <a:lnTo>
                    <a:pt x="2697" y="2306"/>
                  </a:lnTo>
                  <a:lnTo>
                    <a:pt x="2710" y="2333"/>
                  </a:lnTo>
                  <a:lnTo>
                    <a:pt x="2722" y="2359"/>
                  </a:lnTo>
                  <a:lnTo>
                    <a:pt x="2733" y="2386"/>
                  </a:lnTo>
                  <a:lnTo>
                    <a:pt x="2743" y="2413"/>
                  </a:lnTo>
                  <a:lnTo>
                    <a:pt x="2751" y="2441"/>
                  </a:lnTo>
                  <a:lnTo>
                    <a:pt x="2757" y="2468"/>
                  </a:lnTo>
                  <a:lnTo>
                    <a:pt x="2763" y="2497"/>
                  </a:lnTo>
                  <a:lnTo>
                    <a:pt x="2767" y="2525"/>
                  </a:lnTo>
                  <a:lnTo>
                    <a:pt x="2769" y="2553"/>
                  </a:lnTo>
                  <a:lnTo>
                    <a:pt x="2771" y="2582"/>
                  </a:lnTo>
                  <a:lnTo>
                    <a:pt x="2771" y="2609"/>
                  </a:lnTo>
                  <a:lnTo>
                    <a:pt x="2768" y="2638"/>
                  </a:lnTo>
                  <a:lnTo>
                    <a:pt x="2766" y="2666"/>
                  </a:lnTo>
                  <a:lnTo>
                    <a:pt x="2762" y="2694"/>
                  </a:lnTo>
                  <a:lnTo>
                    <a:pt x="2756" y="2722"/>
                  </a:lnTo>
                  <a:lnTo>
                    <a:pt x="2750" y="2749"/>
                  </a:lnTo>
                  <a:lnTo>
                    <a:pt x="2742" y="2776"/>
                  </a:lnTo>
                  <a:lnTo>
                    <a:pt x="2732" y="2804"/>
                  </a:lnTo>
                  <a:lnTo>
                    <a:pt x="2721" y="2829"/>
                  </a:lnTo>
                  <a:lnTo>
                    <a:pt x="2709" y="2855"/>
                  </a:lnTo>
                  <a:lnTo>
                    <a:pt x="2696" y="2881"/>
                  </a:lnTo>
                  <a:lnTo>
                    <a:pt x="2681" y="2905"/>
                  </a:lnTo>
                  <a:lnTo>
                    <a:pt x="2665" y="2929"/>
                  </a:lnTo>
                  <a:lnTo>
                    <a:pt x="2648" y="2952"/>
                  </a:lnTo>
                  <a:lnTo>
                    <a:pt x="2629" y="2976"/>
                  </a:lnTo>
                  <a:lnTo>
                    <a:pt x="2610" y="2998"/>
                  </a:lnTo>
                  <a:lnTo>
                    <a:pt x="2589" y="3019"/>
                  </a:lnTo>
                  <a:lnTo>
                    <a:pt x="2567" y="3038"/>
                  </a:lnTo>
                  <a:lnTo>
                    <a:pt x="2543" y="3057"/>
                  </a:lnTo>
                  <a:lnTo>
                    <a:pt x="2519" y="3076"/>
                  </a:lnTo>
                  <a:lnTo>
                    <a:pt x="2494" y="3092"/>
                  </a:lnTo>
                  <a:lnTo>
                    <a:pt x="2468" y="3107"/>
                  </a:lnTo>
                  <a:lnTo>
                    <a:pt x="2442" y="3121"/>
                  </a:lnTo>
                  <a:lnTo>
                    <a:pt x="2416" y="3133"/>
                  </a:lnTo>
                  <a:lnTo>
                    <a:pt x="2389" y="3144"/>
                  </a:lnTo>
                  <a:lnTo>
                    <a:pt x="2361" y="3153"/>
                  </a:lnTo>
                  <a:lnTo>
                    <a:pt x="2334" y="3162"/>
                  </a:lnTo>
                  <a:lnTo>
                    <a:pt x="2306" y="3169"/>
                  </a:lnTo>
                  <a:lnTo>
                    <a:pt x="2278" y="3174"/>
                  </a:lnTo>
                  <a:lnTo>
                    <a:pt x="2250" y="3177"/>
                  </a:lnTo>
                  <a:lnTo>
                    <a:pt x="2221" y="3181"/>
                  </a:lnTo>
                  <a:lnTo>
                    <a:pt x="2194" y="3182"/>
                  </a:lnTo>
                  <a:lnTo>
                    <a:pt x="2165" y="3182"/>
                  </a:lnTo>
                  <a:lnTo>
                    <a:pt x="2136" y="3180"/>
                  </a:lnTo>
                  <a:lnTo>
                    <a:pt x="2109" y="3177"/>
                  </a:lnTo>
                  <a:lnTo>
                    <a:pt x="2081" y="3173"/>
                  </a:lnTo>
                  <a:lnTo>
                    <a:pt x="2053" y="3167"/>
                  </a:lnTo>
                  <a:lnTo>
                    <a:pt x="2026" y="3161"/>
                  </a:lnTo>
                  <a:lnTo>
                    <a:pt x="1999" y="3152"/>
                  </a:lnTo>
                  <a:lnTo>
                    <a:pt x="1972" y="3143"/>
                  </a:lnTo>
                  <a:lnTo>
                    <a:pt x="1946" y="3132"/>
                  </a:lnTo>
                  <a:lnTo>
                    <a:pt x="1919" y="3120"/>
                  </a:lnTo>
                  <a:lnTo>
                    <a:pt x="1895" y="3107"/>
                  </a:lnTo>
                  <a:lnTo>
                    <a:pt x="1870" y="3092"/>
                  </a:lnTo>
                  <a:lnTo>
                    <a:pt x="1845" y="3076"/>
                  </a:lnTo>
                  <a:lnTo>
                    <a:pt x="1822" y="3059"/>
                  </a:lnTo>
                  <a:lnTo>
                    <a:pt x="1800" y="3041"/>
                  </a:lnTo>
                  <a:lnTo>
                    <a:pt x="1778" y="3021"/>
                  </a:lnTo>
                  <a:lnTo>
                    <a:pt x="1757" y="3000"/>
                  </a:lnTo>
                  <a:lnTo>
                    <a:pt x="1736" y="2978"/>
                  </a:lnTo>
                  <a:lnTo>
                    <a:pt x="1717" y="295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5181657" y="879502"/>
              <a:ext cx="732409" cy="6140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sz="2400" dirty="0">
                  <a:solidFill>
                    <a:srgbClr val="66CCFF"/>
                  </a:solidFill>
                  <a:latin typeface="+mj-lt"/>
                </a:rPr>
                <a:t>CO</a:t>
              </a:r>
            </a:p>
          </p:txBody>
        </p:sp>
      </p:grpSp>
      <p:sp>
        <p:nvSpPr>
          <p:cNvPr id="232" name="Freeform 13"/>
          <p:cNvSpPr>
            <a:spLocks noEditPoints="1"/>
          </p:cNvSpPr>
          <p:nvPr/>
        </p:nvSpPr>
        <p:spPr bwMode="auto">
          <a:xfrm>
            <a:off x="2234137" y="4379913"/>
            <a:ext cx="157163" cy="292100"/>
          </a:xfrm>
          <a:custGeom>
            <a:avLst/>
            <a:gdLst>
              <a:gd name="T0" fmla="*/ 1411772414 w 1915"/>
              <a:gd name="T1" fmla="*/ 2147483646 h 3553"/>
              <a:gd name="T2" fmla="*/ 2147483646 w 1915"/>
              <a:gd name="T3" fmla="*/ 2147483646 h 3553"/>
              <a:gd name="T4" fmla="*/ 2147483646 w 1915"/>
              <a:gd name="T5" fmla="*/ 2147483646 h 3553"/>
              <a:gd name="T6" fmla="*/ 2147483646 w 1915"/>
              <a:gd name="T7" fmla="*/ 2147483646 h 3553"/>
              <a:gd name="T8" fmla="*/ 2147483646 w 1915"/>
              <a:gd name="T9" fmla="*/ 2147483646 h 3553"/>
              <a:gd name="T10" fmla="*/ 2147483646 w 1915"/>
              <a:gd name="T11" fmla="*/ 2147483646 h 3553"/>
              <a:gd name="T12" fmla="*/ 2147483646 w 1915"/>
              <a:gd name="T13" fmla="*/ 2147483646 h 3553"/>
              <a:gd name="T14" fmla="*/ 2147483646 w 1915"/>
              <a:gd name="T15" fmla="*/ 2147483646 h 3553"/>
              <a:gd name="T16" fmla="*/ 2147483646 w 1915"/>
              <a:gd name="T17" fmla="*/ 2147483646 h 3553"/>
              <a:gd name="T18" fmla="*/ 2147483646 w 1915"/>
              <a:gd name="T19" fmla="*/ 2147483646 h 3553"/>
              <a:gd name="T20" fmla="*/ 2147483646 w 1915"/>
              <a:gd name="T21" fmla="*/ 2147483646 h 3553"/>
              <a:gd name="T22" fmla="*/ 2147483646 w 1915"/>
              <a:gd name="T23" fmla="*/ 2147483646 h 3553"/>
              <a:gd name="T24" fmla="*/ 2147483646 w 1915"/>
              <a:gd name="T25" fmla="*/ 2147483646 h 3553"/>
              <a:gd name="T26" fmla="*/ 2147483646 w 1915"/>
              <a:gd name="T27" fmla="*/ 2147483646 h 3553"/>
              <a:gd name="T28" fmla="*/ 2147483646 w 1915"/>
              <a:gd name="T29" fmla="*/ 2147483646 h 3553"/>
              <a:gd name="T30" fmla="*/ 2147483646 w 1915"/>
              <a:gd name="T31" fmla="*/ 2147483646 h 3553"/>
              <a:gd name="T32" fmla="*/ 2147483646 w 1915"/>
              <a:gd name="T33" fmla="*/ 2147483646 h 3553"/>
              <a:gd name="T34" fmla="*/ 2147483646 w 1915"/>
              <a:gd name="T35" fmla="*/ 2147483646 h 3553"/>
              <a:gd name="T36" fmla="*/ 2147483646 w 1915"/>
              <a:gd name="T37" fmla="*/ 2147483646 h 3553"/>
              <a:gd name="T38" fmla="*/ 2147483646 w 1915"/>
              <a:gd name="T39" fmla="*/ 2147483646 h 3553"/>
              <a:gd name="T40" fmla="*/ 2147483646 w 1915"/>
              <a:gd name="T41" fmla="*/ 2147483646 h 3553"/>
              <a:gd name="T42" fmla="*/ 2147483646 w 1915"/>
              <a:gd name="T43" fmla="*/ 2147483646 h 3553"/>
              <a:gd name="T44" fmla="*/ 2147483646 w 1915"/>
              <a:gd name="T45" fmla="*/ 2147483646 h 3553"/>
              <a:gd name="T46" fmla="*/ 2147483646 w 1915"/>
              <a:gd name="T47" fmla="*/ 2147483646 h 3553"/>
              <a:gd name="T48" fmla="*/ 2147483646 w 1915"/>
              <a:gd name="T49" fmla="*/ 2147483646 h 3553"/>
              <a:gd name="T50" fmla="*/ 2147483646 w 1915"/>
              <a:gd name="T51" fmla="*/ 2147483646 h 3553"/>
              <a:gd name="T52" fmla="*/ 2147483646 w 1915"/>
              <a:gd name="T53" fmla="*/ 2147483646 h 3553"/>
              <a:gd name="T54" fmla="*/ 2147483646 w 1915"/>
              <a:gd name="T55" fmla="*/ 2147483646 h 3553"/>
              <a:gd name="T56" fmla="*/ 2147483646 w 1915"/>
              <a:gd name="T57" fmla="*/ 2147483646 h 3553"/>
              <a:gd name="T58" fmla="*/ 2147483646 w 1915"/>
              <a:gd name="T59" fmla="*/ 2147483646 h 3553"/>
              <a:gd name="T60" fmla="*/ 2147483646 w 1915"/>
              <a:gd name="T61" fmla="*/ 2147483646 h 3553"/>
              <a:gd name="T62" fmla="*/ 956291389 w 1915"/>
              <a:gd name="T63" fmla="*/ 2147483646 h 3553"/>
              <a:gd name="T64" fmla="*/ 91203946 w 1915"/>
              <a:gd name="T65" fmla="*/ 2147483646 h 3553"/>
              <a:gd name="T66" fmla="*/ 2147483646 w 1915"/>
              <a:gd name="T67" fmla="*/ 2147483646 h 3553"/>
              <a:gd name="T68" fmla="*/ 2147483646 w 1915"/>
              <a:gd name="T69" fmla="*/ 2147483646 h 3553"/>
              <a:gd name="T70" fmla="*/ 2147483646 w 1915"/>
              <a:gd name="T71" fmla="*/ 2147483646 h 3553"/>
              <a:gd name="T72" fmla="*/ 2147483646 w 1915"/>
              <a:gd name="T73" fmla="*/ 2147483646 h 3553"/>
              <a:gd name="T74" fmla="*/ 2147483646 w 1915"/>
              <a:gd name="T75" fmla="*/ 2147483646 h 3553"/>
              <a:gd name="T76" fmla="*/ 2147483646 w 1915"/>
              <a:gd name="T77" fmla="*/ 2147483646 h 3553"/>
              <a:gd name="T78" fmla="*/ 2147483646 w 1915"/>
              <a:gd name="T79" fmla="*/ 2147483646 h 3553"/>
              <a:gd name="T80" fmla="*/ 2147483646 w 1915"/>
              <a:gd name="T81" fmla="*/ 2147483646 h 3553"/>
              <a:gd name="T82" fmla="*/ 2147483646 w 1915"/>
              <a:gd name="T83" fmla="*/ 2147483646 h 3553"/>
              <a:gd name="T84" fmla="*/ 2147483646 w 1915"/>
              <a:gd name="T85" fmla="*/ 2147483646 h 3553"/>
              <a:gd name="T86" fmla="*/ 2147483646 w 1915"/>
              <a:gd name="T87" fmla="*/ 2147483646 h 3553"/>
              <a:gd name="T88" fmla="*/ 2147483646 w 1915"/>
              <a:gd name="T89" fmla="*/ 2147483646 h 3553"/>
              <a:gd name="T90" fmla="*/ 2147483646 w 1915"/>
              <a:gd name="T91" fmla="*/ 2147483646 h 3553"/>
              <a:gd name="T92" fmla="*/ 2147483646 w 1915"/>
              <a:gd name="T93" fmla="*/ 2147483646 h 3553"/>
              <a:gd name="T94" fmla="*/ 2147483646 w 1915"/>
              <a:gd name="T95" fmla="*/ 2147483646 h 3553"/>
              <a:gd name="T96" fmla="*/ 2147483646 w 1915"/>
              <a:gd name="T97" fmla="*/ 824045505 h 3553"/>
              <a:gd name="T98" fmla="*/ 2147483646 w 1915"/>
              <a:gd name="T99" fmla="*/ 45561434 h 3553"/>
              <a:gd name="T100" fmla="*/ 2147483646 w 1915"/>
              <a:gd name="T101" fmla="*/ 1694206719 h 3553"/>
              <a:gd name="T102" fmla="*/ 2147483646 w 1915"/>
              <a:gd name="T103" fmla="*/ 2147483646 h 3553"/>
              <a:gd name="T104" fmla="*/ 2147483646 w 1915"/>
              <a:gd name="T105" fmla="*/ 2147483646 h 3553"/>
              <a:gd name="T106" fmla="*/ 2147483646 w 1915"/>
              <a:gd name="T107" fmla="*/ 2147483646 h 3553"/>
              <a:gd name="T108" fmla="*/ 2147483646 w 1915"/>
              <a:gd name="T109" fmla="*/ 2147483646 h 355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15" h="3553">
                <a:moveTo>
                  <a:pt x="1" y="1681"/>
                </a:moveTo>
                <a:lnTo>
                  <a:pt x="24" y="2252"/>
                </a:lnTo>
                <a:lnTo>
                  <a:pt x="25" y="2265"/>
                </a:lnTo>
                <a:lnTo>
                  <a:pt x="26" y="2277"/>
                </a:lnTo>
                <a:lnTo>
                  <a:pt x="28" y="2291"/>
                </a:lnTo>
                <a:lnTo>
                  <a:pt x="31" y="2303"/>
                </a:lnTo>
                <a:lnTo>
                  <a:pt x="35" y="2315"/>
                </a:lnTo>
                <a:lnTo>
                  <a:pt x="38" y="2327"/>
                </a:lnTo>
                <a:lnTo>
                  <a:pt x="43" y="2338"/>
                </a:lnTo>
                <a:lnTo>
                  <a:pt x="48" y="2350"/>
                </a:lnTo>
                <a:lnTo>
                  <a:pt x="54" y="2361"/>
                </a:lnTo>
                <a:lnTo>
                  <a:pt x="59" y="2371"/>
                </a:lnTo>
                <a:lnTo>
                  <a:pt x="66" y="2382"/>
                </a:lnTo>
                <a:lnTo>
                  <a:pt x="74" y="2392"/>
                </a:lnTo>
                <a:lnTo>
                  <a:pt x="80" y="2402"/>
                </a:lnTo>
                <a:lnTo>
                  <a:pt x="89" y="2411"/>
                </a:lnTo>
                <a:lnTo>
                  <a:pt x="97" y="2420"/>
                </a:lnTo>
                <a:lnTo>
                  <a:pt x="106" y="2429"/>
                </a:lnTo>
                <a:lnTo>
                  <a:pt x="114" y="2436"/>
                </a:lnTo>
                <a:lnTo>
                  <a:pt x="124" y="2444"/>
                </a:lnTo>
                <a:lnTo>
                  <a:pt x="134" y="2451"/>
                </a:lnTo>
                <a:lnTo>
                  <a:pt x="144" y="2457"/>
                </a:lnTo>
                <a:lnTo>
                  <a:pt x="155" y="2464"/>
                </a:lnTo>
                <a:lnTo>
                  <a:pt x="166" y="2469"/>
                </a:lnTo>
                <a:lnTo>
                  <a:pt x="177" y="2475"/>
                </a:lnTo>
                <a:lnTo>
                  <a:pt x="188" y="2479"/>
                </a:lnTo>
                <a:lnTo>
                  <a:pt x="200" y="2484"/>
                </a:lnTo>
                <a:lnTo>
                  <a:pt x="213" y="2487"/>
                </a:lnTo>
                <a:lnTo>
                  <a:pt x="225" y="2490"/>
                </a:lnTo>
                <a:lnTo>
                  <a:pt x="237" y="2492"/>
                </a:lnTo>
                <a:lnTo>
                  <a:pt x="249" y="2494"/>
                </a:lnTo>
                <a:lnTo>
                  <a:pt x="262" y="2495"/>
                </a:lnTo>
                <a:lnTo>
                  <a:pt x="275" y="2496"/>
                </a:lnTo>
                <a:lnTo>
                  <a:pt x="288" y="2496"/>
                </a:lnTo>
                <a:lnTo>
                  <a:pt x="386" y="2491"/>
                </a:lnTo>
                <a:lnTo>
                  <a:pt x="419" y="3310"/>
                </a:lnTo>
                <a:lnTo>
                  <a:pt x="420" y="3323"/>
                </a:lnTo>
                <a:lnTo>
                  <a:pt x="421" y="3336"/>
                </a:lnTo>
                <a:lnTo>
                  <a:pt x="423" y="3348"/>
                </a:lnTo>
                <a:lnTo>
                  <a:pt x="426" y="3360"/>
                </a:lnTo>
                <a:lnTo>
                  <a:pt x="430" y="3373"/>
                </a:lnTo>
                <a:lnTo>
                  <a:pt x="433" y="3385"/>
                </a:lnTo>
                <a:lnTo>
                  <a:pt x="439" y="3397"/>
                </a:lnTo>
                <a:lnTo>
                  <a:pt x="443" y="3408"/>
                </a:lnTo>
                <a:lnTo>
                  <a:pt x="449" y="3419"/>
                </a:lnTo>
                <a:lnTo>
                  <a:pt x="455" y="3430"/>
                </a:lnTo>
                <a:lnTo>
                  <a:pt x="462" y="3440"/>
                </a:lnTo>
                <a:lnTo>
                  <a:pt x="468" y="3450"/>
                </a:lnTo>
                <a:lnTo>
                  <a:pt x="476" y="3460"/>
                </a:lnTo>
                <a:lnTo>
                  <a:pt x="484" y="3470"/>
                </a:lnTo>
                <a:lnTo>
                  <a:pt x="493" y="3478"/>
                </a:lnTo>
                <a:lnTo>
                  <a:pt x="500" y="3486"/>
                </a:lnTo>
                <a:lnTo>
                  <a:pt x="510" y="3495"/>
                </a:lnTo>
                <a:lnTo>
                  <a:pt x="519" y="3502"/>
                </a:lnTo>
                <a:lnTo>
                  <a:pt x="529" y="3509"/>
                </a:lnTo>
                <a:lnTo>
                  <a:pt x="540" y="3516"/>
                </a:lnTo>
                <a:lnTo>
                  <a:pt x="550" y="3523"/>
                </a:lnTo>
                <a:lnTo>
                  <a:pt x="561" y="3528"/>
                </a:lnTo>
                <a:lnTo>
                  <a:pt x="572" y="3534"/>
                </a:lnTo>
                <a:lnTo>
                  <a:pt x="584" y="3538"/>
                </a:lnTo>
                <a:lnTo>
                  <a:pt x="595" y="3541"/>
                </a:lnTo>
                <a:lnTo>
                  <a:pt x="607" y="3546"/>
                </a:lnTo>
                <a:lnTo>
                  <a:pt x="619" y="3548"/>
                </a:lnTo>
                <a:lnTo>
                  <a:pt x="632" y="3550"/>
                </a:lnTo>
                <a:lnTo>
                  <a:pt x="645" y="3552"/>
                </a:lnTo>
                <a:lnTo>
                  <a:pt x="657" y="3553"/>
                </a:lnTo>
                <a:lnTo>
                  <a:pt x="670" y="3553"/>
                </a:lnTo>
                <a:lnTo>
                  <a:pt x="683" y="3553"/>
                </a:lnTo>
                <a:lnTo>
                  <a:pt x="1365" y="3526"/>
                </a:lnTo>
                <a:lnTo>
                  <a:pt x="1377" y="3525"/>
                </a:lnTo>
                <a:lnTo>
                  <a:pt x="1390" y="3524"/>
                </a:lnTo>
                <a:lnTo>
                  <a:pt x="1402" y="3521"/>
                </a:lnTo>
                <a:lnTo>
                  <a:pt x="1416" y="3518"/>
                </a:lnTo>
                <a:lnTo>
                  <a:pt x="1428" y="3515"/>
                </a:lnTo>
                <a:lnTo>
                  <a:pt x="1439" y="3512"/>
                </a:lnTo>
                <a:lnTo>
                  <a:pt x="1451" y="3507"/>
                </a:lnTo>
                <a:lnTo>
                  <a:pt x="1462" y="3502"/>
                </a:lnTo>
                <a:lnTo>
                  <a:pt x="1473" y="3496"/>
                </a:lnTo>
                <a:lnTo>
                  <a:pt x="1484" y="3491"/>
                </a:lnTo>
                <a:lnTo>
                  <a:pt x="1494" y="3484"/>
                </a:lnTo>
                <a:lnTo>
                  <a:pt x="1504" y="3476"/>
                </a:lnTo>
                <a:lnTo>
                  <a:pt x="1514" y="3469"/>
                </a:lnTo>
                <a:lnTo>
                  <a:pt x="1524" y="3461"/>
                </a:lnTo>
                <a:lnTo>
                  <a:pt x="1533" y="3453"/>
                </a:lnTo>
                <a:lnTo>
                  <a:pt x="1540" y="3444"/>
                </a:lnTo>
                <a:lnTo>
                  <a:pt x="1549" y="3434"/>
                </a:lnTo>
                <a:lnTo>
                  <a:pt x="1557" y="3426"/>
                </a:lnTo>
                <a:lnTo>
                  <a:pt x="1563" y="3416"/>
                </a:lnTo>
                <a:lnTo>
                  <a:pt x="1570" y="3405"/>
                </a:lnTo>
                <a:lnTo>
                  <a:pt x="1577" y="3395"/>
                </a:lnTo>
                <a:lnTo>
                  <a:pt x="1582" y="3384"/>
                </a:lnTo>
                <a:lnTo>
                  <a:pt x="1588" y="3373"/>
                </a:lnTo>
                <a:lnTo>
                  <a:pt x="1592" y="3360"/>
                </a:lnTo>
                <a:lnTo>
                  <a:pt x="1596" y="3349"/>
                </a:lnTo>
                <a:lnTo>
                  <a:pt x="1600" y="3337"/>
                </a:lnTo>
                <a:lnTo>
                  <a:pt x="1602" y="3325"/>
                </a:lnTo>
                <a:lnTo>
                  <a:pt x="1605" y="3313"/>
                </a:lnTo>
                <a:lnTo>
                  <a:pt x="1606" y="3300"/>
                </a:lnTo>
                <a:lnTo>
                  <a:pt x="1608" y="3288"/>
                </a:lnTo>
                <a:lnTo>
                  <a:pt x="1608" y="3274"/>
                </a:lnTo>
                <a:lnTo>
                  <a:pt x="1608" y="3261"/>
                </a:lnTo>
                <a:lnTo>
                  <a:pt x="1574" y="2438"/>
                </a:lnTo>
                <a:lnTo>
                  <a:pt x="1671" y="2434"/>
                </a:lnTo>
                <a:lnTo>
                  <a:pt x="1685" y="2434"/>
                </a:lnTo>
                <a:lnTo>
                  <a:pt x="1697" y="2432"/>
                </a:lnTo>
                <a:lnTo>
                  <a:pt x="1710" y="2430"/>
                </a:lnTo>
                <a:lnTo>
                  <a:pt x="1722" y="2427"/>
                </a:lnTo>
                <a:lnTo>
                  <a:pt x="1734" y="2424"/>
                </a:lnTo>
                <a:lnTo>
                  <a:pt x="1746" y="2420"/>
                </a:lnTo>
                <a:lnTo>
                  <a:pt x="1758" y="2415"/>
                </a:lnTo>
                <a:lnTo>
                  <a:pt x="1770" y="2411"/>
                </a:lnTo>
                <a:lnTo>
                  <a:pt x="1781" y="2405"/>
                </a:lnTo>
                <a:lnTo>
                  <a:pt x="1791" y="2399"/>
                </a:lnTo>
                <a:lnTo>
                  <a:pt x="1802" y="2392"/>
                </a:lnTo>
                <a:lnTo>
                  <a:pt x="1812" y="2386"/>
                </a:lnTo>
                <a:lnTo>
                  <a:pt x="1821" y="2378"/>
                </a:lnTo>
                <a:lnTo>
                  <a:pt x="1830" y="2370"/>
                </a:lnTo>
                <a:lnTo>
                  <a:pt x="1839" y="2361"/>
                </a:lnTo>
                <a:lnTo>
                  <a:pt x="1848" y="2352"/>
                </a:lnTo>
                <a:lnTo>
                  <a:pt x="1856" y="2344"/>
                </a:lnTo>
                <a:lnTo>
                  <a:pt x="1863" y="2334"/>
                </a:lnTo>
                <a:lnTo>
                  <a:pt x="1871" y="2324"/>
                </a:lnTo>
                <a:lnTo>
                  <a:pt x="1878" y="2314"/>
                </a:lnTo>
                <a:lnTo>
                  <a:pt x="1883" y="2303"/>
                </a:lnTo>
                <a:lnTo>
                  <a:pt x="1889" y="2292"/>
                </a:lnTo>
                <a:lnTo>
                  <a:pt x="1894" y="2281"/>
                </a:lnTo>
                <a:lnTo>
                  <a:pt x="1899" y="2270"/>
                </a:lnTo>
                <a:lnTo>
                  <a:pt x="1903" y="2258"/>
                </a:lnTo>
                <a:lnTo>
                  <a:pt x="1906" y="2247"/>
                </a:lnTo>
                <a:lnTo>
                  <a:pt x="1910" y="2233"/>
                </a:lnTo>
                <a:lnTo>
                  <a:pt x="1912" y="2221"/>
                </a:lnTo>
                <a:lnTo>
                  <a:pt x="1914" y="2209"/>
                </a:lnTo>
                <a:lnTo>
                  <a:pt x="1915" y="2196"/>
                </a:lnTo>
                <a:lnTo>
                  <a:pt x="1915" y="2184"/>
                </a:lnTo>
                <a:lnTo>
                  <a:pt x="1915" y="2170"/>
                </a:lnTo>
                <a:lnTo>
                  <a:pt x="1892" y="1604"/>
                </a:lnTo>
                <a:lnTo>
                  <a:pt x="1891" y="1590"/>
                </a:lnTo>
                <a:lnTo>
                  <a:pt x="1890" y="1578"/>
                </a:lnTo>
                <a:lnTo>
                  <a:pt x="1888" y="1565"/>
                </a:lnTo>
                <a:lnTo>
                  <a:pt x="1884" y="1553"/>
                </a:lnTo>
                <a:lnTo>
                  <a:pt x="1881" y="1541"/>
                </a:lnTo>
                <a:lnTo>
                  <a:pt x="1878" y="1529"/>
                </a:lnTo>
                <a:lnTo>
                  <a:pt x="1872" y="1518"/>
                </a:lnTo>
                <a:lnTo>
                  <a:pt x="1868" y="1505"/>
                </a:lnTo>
                <a:lnTo>
                  <a:pt x="1862" y="1494"/>
                </a:lnTo>
                <a:lnTo>
                  <a:pt x="1856" y="1484"/>
                </a:lnTo>
                <a:lnTo>
                  <a:pt x="1849" y="1473"/>
                </a:lnTo>
                <a:lnTo>
                  <a:pt x="1842" y="1464"/>
                </a:lnTo>
                <a:lnTo>
                  <a:pt x="1835" y="1454"/>
                </a:lnTo>
                <a:lnTo>
                  <a:pt x="1827" y="1445"/>
                </a:lnTo>
                <a:lnTo>
                  <a:pt x="1818" y="1436"/>
                </a:lnTo>
                <a:lnTo>
                  <a:pt x="1809" y="1427"/>
                </a:lnTo>
                <a:lnTo>
                  <a:pt x="1801" y="1419"/>
                </a:lnTo>
                <a:lnTo>
                  <a:pt x="1791" y="1412"/>
                </a:lnTo>
                <a:lnTo>
                  <a:pt x="1781" y="1404"/>
                </a:lnTo>
                <a:lnTo>
                  <a:pt x="1771" y="1397"/>
                </a:lnTo>
                <a:lnTo>
                  <a:pt x="1761" y="1392"/>
                </a:lnTo>
                <a:lnTo>
                  <a:pt x="1750" y="1386"/>
                </a:lnTo>
                <a:lnTo>
                  <a:pt x="1739" y="1381"/>
                </a:lnTo>
                <a:lnTo>
                  <a:pt x="1727" y="1376"/>
                </a:lnTo>
                <a:lnTo>
                  <a:pt x="1716" y="1372"/>
                </a:lnTo>
                <a:lnTo>
                  <a:pt x="1703" y="1369"/>
                </a:lnTo>
                <a:lnTo>
                  <a:pt x="1691" y="1365"/>
                </a:lnTo>
                <a:lnTo>
                  <a:pt x="1678" y="1363"/>
                </a:lnTo>
                <a:lnTo>
                  <a:pt x="1666" y="1361"/>
                </a:lnTo>
                <a:lnTo>
                  <a:pt x="1654" y="1360"/>
                </a:lnTo>
                <a:lnTo>
                  <a:pt x="1641" y="1360"/>
                </a:lnTo>
                <a:lnTo>
                  <a:pt x="1627" y="1360"/>
                </a:lnTo>
                <a:lnTo>
                  <a:pt x="243" y="1417"/>
                </a:lnTo>
                <a:lnTo>
                  <a:pt x="230" y="1417"/>
                </a:lnTo>
                <a:lnTo>
                  <a:pt x="217" y="1419"/>
                </a:lnTo>
                <a:lnTo>
                  <a:pt x="205" y="1422"/>
                </a:lnTo>
                <a:lnTo>
                  <a:pt x="192" y="1424"/>
                </a:lnTo>
                <a:lnTo>
                  <a:pt x="179" y="1427"/>
                </a:lnTo>
                <a:lnTo>
                  <a:pt x="167" y="1432"/>
                </a:lnTo>
                <a:lnTo>
                  <a:pt x="155" y="1436"/>
                </a:lnTo>
                <a:lnTo>
                  <a:pt x="144" y="1441"/>
                </a:lnTo>
                <a:lnTo>
                  <a:pt x="133" y="1447"/>
                </a:lnTo>
                <a:lnTo>
                  <a:pt x="122" y="1452"/>
                </a:lnTo>
                <a:lnTo>
                  <a:pt x="112" y="1459"/>
                </a:lnTo>
                <a:lnTo>
                  <a:pt x="102" y="1466"/>
                </a:lnTo>
                <a:lnTo>
                  <a:pt x="92" y="1473"/>
                </a:lnTo>
                <a:lnTo>
                  <a:pt x="83" y="1481"/>
                </a:lnTo>
                <a:lnTo>
                  <a:pt x="75" y="1490"/>
                </a:lnTo>
                <a:lnTo>
                  <a:pt x="66" y="1499"/>
                </a:lnTo>
                <a:lnTo>
                  <a:pt x="58" y="1508"/>
                </a:lnTo>
                <a:lnTo>
                  <a:pt x="50" y="1518"/>
                </a:lnTo>
                <a:lnTo>
                  <a:pt x="44" y="1527"/>
                </a:lnTo>
                <a:lnTo>
                  <a:pt x="37" y="1537"/>
                </a:lnTo>
                <a:lnTo>
                  <a:pt x="31" y="1548"/>
                </a:lnTo>
                <a:lnTo>
                  <a:pt x="25" y="1559"/>
                </a:lnTo>
                <a:lnTo>
                  <a:pt x="21" y="1570"/>
                </a:lnTo>
                <a:lnTo>
                  <a:pt x="16" y="1582"/>
                </a:lnTo>
                <a:lnTo>
                  <a:pt x="12" y="1594"/>
                </a:lnTo>
                <a:lnTo>
                  <a:pt x="8" y="1606"/>
                </a:lnTo>
                <a:lnTo>
                  <a:pt x="5" y="1618"/>
                </a:lnTo>
                <a:lnTo>
                  <a:pt x="3" y="1630"/>
                </a:lnTo>
                <a:lnTo>
                  <a:pt x="2" y="1642"/>
                </a:lnTo>
                <a:lnTo>
                  <a:pt x="1" y="1655"/>
                </a:lnTo>
                <a:lnTo>
                  <a:pt x="0" y="1668"/>
                </a:lnTo>
                <a:lnTo>
                  <a:pt x="1" y="1681"/>
                </a:lnTo>
                <a:close/>
                <a:moveTo>
                  <a:pt x="1488" y="565"/>
                </a:moveTo>
                <a:lnTo>
                  <a:pt x="1490" y="594"/>
                </a:lnTo>
                <a:lnTo>
                  <a:pt x="1488" y="625"/>
                </a:lnTo>
                <a:lnTo>
                  <a:pt x="1486" y="654"/>
                </a:lnTo>
                <a:lnTo>
                  <a:pt x="1482" y="684"/>
                </a:lnTo>
                <a:lnTo>
                  <a:pt x="1476" y="712"/>
                </a:lnTo>
                <a:lnTo>
                  <a:pt x="1470" y="740"/>
                </a:lnTo>
                <a:lnTo>
                  <a:pt x="1462" y="769"/>
                </a:lnTo>
                <a:lnTo>
                  <a:pt x="1452" y="795"/>
                </a:lnTo>
                <a:lnTo>
                  <a:pt x="1441" y="822"/>
                </a:lnTo>
                <a:lnTo>
                  <a:pt x="1429" y="848"/>
                </a:lnTo>
                <a:lnTo>
                  <a:pt x="1417" y="873"/>
                </a:lnTo>
                <a:lnTo>
                  <a:pt x="1402" y="898"/>
                </a:lnTo>
                <a:lnTo>
                  <a:pt x="1387" y="921"/>
                </a:lnTo>
                <a:lnTo>
                  <a:pt x="1370" y="944"/>
                </a:lnTo>
                <a:lnTo>
                  <a:pt x="1353" y="966"/>
                </a:lnTo>
                <a:lnTo>
                  <a:pt x="1334" y="987"/>
                </a:lnTo>
                <a:lnTo>
                  <a:pt x="1314" y="1008"/>
                </a:lnTo>
                <a:lnTo>
                  <a:pt x="1293" y="1027"/>
                </a:lnTo>
                <a:lnTo>
                  <a:pt x="1272" y="1046"/>
                </a:lnTo>
                <a:lnTo>
                  <a:pt x="1249" y="1063"/>
                </a:lnTo>
                <a:lnTo>
                  <a:pt x="1226" y="1080"/>
                </a:lnTo>
                <a:lnTo>
                  <a:pt x="1203" y="1094"/>
                </a:lnTo>
                <a:lnTo>
                  <a:pt x="1177" y="1108"/>
                </a:lnTo>
                <a:lnTo>
                  <a:pt x="1152" y="1122"/>
                </a:lnTo>
                <a:lnTo>
                  <a:pt x="1126" y="1133"/>
                </a:lnTo>
                <a:lnTo>
                  <a:pt x="1099" y="1144"/>
                </a:lnTo>
                <a:lnTo>
                  <a:pt x="1072" y="1153"/>
                </a:lnTo>
                <a:lnTo>
                  <a:pt x="1043" y="1160"/>
                </a:lnTo>
                <a:lnTo>
                  <a:pt x="1014" y="1167"/>
                </a:lnTo>
                <a:lnTo>
                  <a:pt x="984" y="1171"/>
                </a:lnTo>
                <a:lnTo>
                  <a:pt x="955" y="1175"/>
                </a:lnTo>
                <a:lnTo>
                  <a:pt x="925" y="1177"/>
                </a:lnTo>
                <a:lnTo>
                  <a:pt x="895" y="1178"/>
                </a:lnTo>
                <a:lnTo>
                  <a:pt x="864" y="1177"/>
                </a:lnTo>
                <a:lnTo>
                  <a:pt x="836" y="1173"/>
                </a:lnTo>
                <a:lnTo>
                  <a:pt x="806" y="1170"/>
                </a:lnTo>
                <a:lnTo>
                  <a:pt x="777" y="1165"/>
                </a:lnTo>
                <a:lnTo>
                  <a:pt x="748" y="1158"/>
                </a:lnTo>
                <a:lnTo>
                  <a:pt x="721" y="1149"/>
                </a:lnTo>
                <a:lnTo>
                  <a:pt x="694" y="1140"/>
                </a:lnTo>
                <a:lnTo>
                  <a:pt x="668" y="1129"/>
                </a:lnTo>
                <a:lnTo>
                  <a:pt x="641" y="1117"/>
                </a:lnTo>
                <a:lnTo>
                  <a:pt x="616" y="1104"/>
                </a:lnTo>
                <a:lnTo>
                  <a:pt x="592" y="1090"/>
                </a:lnTo>
                <a:lnTo>
                  <a:pt x="569" y="1074"/>
                </a:lnTo>
                <a:lnTo>
                  <a:pt x="546" y="1058"/>
                </a:lnTo>
                <a:lnTo>
                  <a:pt x="523" y="1040"/>
                </a:lnTo>
                <a:lnTo>
                  <a:pt x="501" y="1021"/>
                </a:lnTo>
                <a:lnTo>
                  <a:pt x="482" y="1003"/>
                </a:lnTo>
                <a:lnTo>
                  <a:pt x="462" y="982"/>
                </a:lnTo>
                <a:lnTo>
                  <a:pt x="444" y="960"/>
                </a:lnTo>
                <a:lnTo>
                  <a:pt x="426" y="937"/>
                </a:lnTo>
                <a:lnTo>
                  <a:pt x="410" y="914"/>
                </a:lnTo>
                <a:lnTo>
                  <a:pt x="396" y="890"/>
                </a:lnTo>
                <a:lnTo>
                  <a:pt x="381" y="866"/>
                </a:lnTo>
                <a:lnTo>
                  <a:pt x="368" y="840"/>
                </a:lnTo>
                <a:lnTo>
                  <a:pt x="357" y="814"/>
                </a:lnTo>
                <a:lnTo>
                  <a:pt x="346" y="786"/>
                </a:lnTo>
                <a:lnTo>
                  <a:pt x="337" y="759"/>
                </a:lnTo>
                <a:lnTo>
                  <a:pt x="329" y="731"/>
                </a:lnTo>
                <a:lnTo>
                  <a:pt x="323" y="703"/>
                </a:lnTo>
                <a:lnTo>
                  <a:pt x="318" y="673"/>
                </a:lnTo>
                <a:lnTo>
                  <a:pt x="315" y="643"/>
                </a:lnTo>
                <a:lnTo>
                  <a:pt x="313" y="613"/>
                </a:lnTo>
                <a:lnTo>
                  <a:pt x="312" y="582"/>
                </a:lnTo>
                <a:lnTo>
                  <a:pt x="313" y="553"/>
                </a:lnTo>
                <a:lnTo>
                  <a:pt x="316" y="523"/>
                </a:lnTo>
                <a:lnTo>
                  <a:pt x="319" y="494"/>
                </a:lnTo>
                <a:lnTo>
                  <a:pt x="325" y="465"/>
                </a:lnTo>
                <a:lnTo>
                  <a:pt x="332" y="437"/>
                </a:lnTo>
                <a:lnTo>
                  <a:pt x="340" y="409"/>
                </a:lnTo>
                <a:lnTo>
                  <a:pt x="349" y="382"/>
                </a:lnTo>
                <a:lnTo>
                  <a:pt x="360" y="355"/>
                </a:lnTo>
                <a:lnTo>
                  <a:pt x="372" y="330"/>
                </a:lnTo>
                <a:lnTo>
                  <a:pt x="386" y="304"/>
                </a:lnTo>
                <a:lnTo>
                  <a:pt x="400" y="280"/>
                </a:lnTo>
                <a:lnTo>
                  <a:pt x="415" y="256"/>
                </a:lnTo>
                <a:lnTo>
                  <a:pt x="432" y="233"/>
                </a:lnTo>
                <a:lnTo>
                  <a:pt x="450" y="211"/>
                </a:lnTo>
                <a:lnTo>
                  <a:pt x="468" y="190"/>
                </a:lnTo>
                <a:lnTo>
                  <a:pt x="487" y="170"/>
                </a:lnTo>
                <a:lnTo>
                  <a:pt x="508" y="150"/>
                </a:lnTo>
                <a:lnTo>
                  <a:pt x="530" y="131"/>
                </a:lnTo>
                <a:lnTo>
                  <a:pt x="552" y="115"/>
                </a:lnTo>
                <a:lnTo>
                  <a:pt x="575" y="98"/>
                </a:lnTo>
                <a:lnTo>
                  <a:pt x="600" y="83"/>
                </a:lnTo>
                <a:lnTo>
                  <a:pt x="624" y="69"/>
                </a:lnTo>
                <a:lnTo>
                  <a:pt x="649" y="56"/>
                </a:lnTo>
                <a:lnTo>
                  <a:pt x="676" y="44"/>
                </a:lnTo>
                <a:lnTo>
                  <a:pt x="703" y="34"/>
                </a:lnTo>
                <a:lnTo>
                  <a:pt x="731" y="25"/>
                </a:lnTo>
                <a:lnTo>
                  <a:pt x="758" y="18"/>
                </a:lnTo>
                <a:lnTo>
                  <a:pt x="787" y="11"/>
                </a:lnTo>
                <a:lnTo>
                  <a:pt x="817" y="6"/>
                </a:lnTo>
                <a:lnTo>
                  <a:pt x="847" y="2"/>
                </a:lnTo>
                <a:lnTo>
                  <a:pt x="876" y="0"/>
                </a:lnTo>
                <a:lnTo>
                  <a:pt x="907" y="0"/>
                </a:lnTo>
                <a:lnTo>
                  <a:pt x="937" y="1"/>
                </a:lnTo>
                <a:lnTo>
                  <a:pt x="967" y="3"/>
                </a:lnTo>
                <a:lnTo>
                  <a:pt x="995" y="8"/>
                </a:lnTo>
                <a:lnTo>
                  <a:pt x="1024" y="13"/>
                </a:lnTo>
                <a:lnTo>
                  <a:pt x="1053" y="20"/>
                </a:lnTo>
                <a:lnTo>
                  <a:pt x="1080" y="28"/>
                </a:lnTo>
                <a:lnTo>
                  <a:pt x="1108" y="37"/>
                </a:lnTo>
                <a:lnTo>
                  <a:pt x="1134" y="49"/>
                </a:lnTo>
                <a:lnTo>
                  <a:pt x="1160" y="60"/>
                </a:lnTo>
                <a:lnTo>
                  <a:pt x="1185" y="73"/>
                </a:lnTo>
                <a:lnTo>
                  <a:pt x="1209" y="87"/>
                </a:lnTo>
                <a:lnTo>
                  <a:pt x="1234" y="103"/>
                </a:lnTo>
                <a:lnTo>
                  <a:pt x="1256" y="119"/>
                </a:lnTo>
                <a:lnTo>
                  <a:pt x="1279" y="137"/>
                </a:lnTo>
                <a:lnTo>
                  <a:pt x="1300" y="156"/>
                </a:lnTo>
                <a:lnTo>
                  <a:pt x="1320" y="175"/>
                </a:lnTo>
                <a:lnTo>
                  <a:pt x="1340" y="196"/>
                </a:lnTo>
                <a:lnTo>
                  <a:pt x="1357" y="217"/>
                </a:lnTo>
                <a:lnTo>
                  <a:pt x="1375" y="239"/>
                </a:lnTo>
                <a:lnTo>
                  <a:pt x="1391" y="262"/>
                </a:lnTo>
                <a:lnTo>
                  <a:pt x="1407" y="287"/>
                </a:lnTo>
                <a:lnTo>
                  <a:pt x="1420" y="312"/>
                </a:lnTo>
                <a:lnTo>
                  <a:pt x="1433" y="337"/>
                </a:lnTo>
                <a:lnTo>
                  <a:pt x="1444" y="364"/>
                </a:lnTo>
                <a:lnTo>
                  <a:pt x="1455" y="390"/>
                </a:lnTo>
                <a:lnTo>
                  <a:pt x="1464" y="418"/>
                </a:lnTo>
                <a:lnTo>
                  <a:pt x="1472" y="447"/>
                </a:lnTo>
                <a:lnTo>
                  <a:pt x="1478" y="475"/>
                </a:lnTo>
                <a:lnTo>
                  <a:pt x="1483" y="504"/>
                </a:lnTo>
                <a:lnTo>
                  <a:pt x="1487" y="534"/>
                </a:lnTo>
                <a:lnTo>
                  <a:pt x="1488" y="565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33" name="Freeform 14"/>
          <p:cNvSpPr>
            <a:spLocks noEditPoints="1"/>
          </p:cNvSpPr>
          <p:nvPr/>
        </p:nvSpPr>
        <p:spPr bwMode="auto">
          <a:xfrm rot="20244934">
            <a:off x="3945064" y="4387639"/>
            <a:ext cx="177800" cy="285750"/>
          </a:xfrm>
          <a:custGeom>
            <a:avLst/>
            <a:gdLst>
              <a:gd name="T0" fmla="*/ 2147483646 w 2157"/>
              <a:gd name="T1" fmla="*/ 2147483646 h 3478"/>
              <a:gd name="T2" fmla="*/ 2147483646 w 2157"/>
              <a:gd name="T3" fmla="*/ 2147483646 h 3478"/>
              <a:gd name="T4" fmla="*/ 2147483646 w 2157"/>
              <a:gd name="T5" fmla="*/ 2147483646 h 3478"/>
              <a:gd name="T6" fmla="*/ 2147483646 w 2157"/>
              <a:gd name="T7" fmla="*/ 2147483646 h 3478"/>
              <a:gd name="T8" fmla="*/ 2147483646 w 2157"/>
              <a:gd name="T9" fmla="*/ 2147483646 h 3478"/>
              <a:gd name="T10" fmla="*/ 875951689 w 2157"/>
              <a:gd name="T11" fmla="*/ 2147483646 h 3478"/>
              <a:gd name="T12" fmla="*/ 45924660 w 2157"/>
              <a:gd name="T13" fmla="*/ 2147483646 h 3478"/>
              <a:gd name="T14" fmla="*/ 322600336 w 2157"/>
              <a:gd name="T15" fmla="*/ 2147483646 h 3478"/>
              <a:gd name="T16" fmla="*/ 1475234461 w 2157"/>
              <a:gd name="T17" fmla="*/ 2147483646 h 3478"/>
              <a:gd name="T18" fmla="*/ 2147483646 w 2157"/>
              <a:gd name="T19" fmla="*/ 2147483646 h 3478"/>
              <a:gd name="T20" fmla="*/ 2147483646 w 2157"/>
              <a:gd name="T21" fmla="*/ 2147483646 h 3478"/>
              <a:gd name="T22" fmla="*/ 2147483646 w 2157"/>
              <a:gd name="T23" fmla="*/ 2147483646 h 3478"/>
              <a:gd name="T24" fmla="*/ 2147483646 w 2157"/>
              <a:gd name="T25" fmla="*/ 2147483646 h 3478"/>
              <a:gd name="T26" fmla="*/ 2147483646 w 2157"/>
              <a:gd name="T27" fmla="*/ 2147483646 h 3478"/>
              <a:gd name="T28" fmla="*/ 2147483646 w 2157"/>
              <a:gd name="T29" fmla="*/ 2147483646 h 3478"/>
              <a:gd name="T30" fmla="*/ 2147483646 w 2157"/>
              <a:gd name="T31" fmla="*/ 2147483646 h 3478"/>
              <a:gd name="T32" fmla="*/ 2147483646 w 2157"/>
              <a:gd name="T33" fmla="*/ 2147483646 h 3478"/>
              <a:gd name="T34" fmla="*/ 2147483646 w 2157"/>
              <a:gd name="T35" fmla="*/ 2147483646 h 3478"/>
              <a:gd name="T36" fmla="*/ 2147483646 w 2157"/>
              <a:gd name="T37" fmla="*/ 2147483646 h 3478"/>
              <a:gd name="T38" fmla="*/ 2147483646 w 2157"/>
              <a:gd name="T39" fmla="*/ 2147483646 h 3478"/>
              <a:gd name="T40" fmla="*/ 2147483646 w 2157"/>
              <a:gd name="T41" fmla="*/ 2147483646 h 3478"/>
              <a:gd name="T42" fmla="*/ 2147483646 w 2157"/>
              <a:gd name="T43" fmla="*/ 2147483646 h 3478"/>
              <a:gd name="T44" fmla="*/ 2147483646 w 2157"/>
              <a:gd name="T45" fmla="*/ 2147483646 h 3478"/>
              <a:gd name="T46" fmla="*/ 2147483646 w 2157"/>
              <a:gd name="T47" fmla="*/ 2147483646 h 3478"/>
              <a:gd name="T48" fmla="*/ 2147483646 w 2157"/>
              <a:gd name="T49" fmla="*/ 2147483646 h 3478"/>
              <a:gd name="T50" fmla="*/ 2147483646 w 2157"/>
              <a:gd name="T51" fmla="*/ 2147483646 h 3478"/>
              <a:gd name="T52" fmla="*/ 2147483646 w 2157"/>
              <a:gd name="T53" fmla="*/ 2147483646 h 3478"/>
              <a:gd name="T54" fmla="*/ 2147483646 w 2157"/>
              <a:gd name="T55" fmla="*/ 2147483646 h 3478"/>
              <a:gd name="T56" fmla="*/ 2147483646 w 2157"/>
              <a:gd name="T57" fmla="*/ 2147483646 h 3478"/>
              <a:gd name="T58" fmla="*/ 2147483646 w 2157"/>
              <a:gd name="T59" fmla="*/ 2147483646 h 3478"/>
              <a:gd name="T60" fmla="*/ 2147483646 w 2157"/>
              <a:gd name="T61" fmla="*/ 2147483646 h 3478"/>
              <a:gd name="T62" fmla="*/ 2147483646 w 2157"/>
              <a:gd name="T63" fmla="*/ 2147483646 h 3478"/>
              <a:gd name="T64" fmla="*/ 2147483646 w 2157"/>
              <a:gd name="T65" fmla="*/ 2147483646 h 3478"/>
              <a:gd name="T66" fmla="*/ 2147483646 w 2157"/>
              <a:gd name="T67" fmla="*/ 2147483646 h 3478"/>
              <a:gd name="T68" fmla="*/ 2147483646 w 2157"/>
              <a:gd name="T69" fmla="*/ 2147483646 h 3478"/>
              <a:gd name="T70" fmla="*/ 2147483646 w 2157"/>
              <a:gd name="T71" fmla="*/ 2147483646 h 3478"/>
              <a:gd name="T72" fmla="*/ 2147483646 w 2157"/>
              <a:gd name="T73" fmla="*/ 2147483646 h 3478"/>
              <a:gd name="T74" fmla="*/ 2147483646 w 2157"/>
              <a:gd name="T75" fmla="*/ 2147483646 h 3478"/>
              <a:gd name="T76" fmla="*/ 2147483646 w 2157"/>
              <a:gd name="T77" fmla="*/ 2147483646 h 3478"/>
              <a:gd name="T78" fmla="*/ 2147483646 w 2157"/>
              <a:gd name="T79" fmla="*/ 2147483646 h 3478"/>
              <a:gd name="T80" fmla="*/ 2147483646 w 2157"/>
              <a:gd name="T81" fmla="*/ 2147483646 h 3478"/>
              <a:gd name="T82" fmla="*/ 2147483646 w 2157"/>
              <a:gd name="T83" fmla="*/ 2147483646 h 3478"/>
              <a:gd name="T84" fmla="*/ 2147483646 w 2157"/>
              <a:gd name="T85" fmla="*/ 2147483646 h 3478"/>
              <a:gd name="T86" fmla="*/ 2147483646 w 2157"/>
              <a:gd name="T87" fmla="*/ 2147483646 h 3478"/>
              <a:gd name="T88" fmla="*/ 2147483646 w 2157"/>
              <a:gd name="T89" fmla="*/ 2147483646 h 3478"/>
              <a:gd name="T90" fmla="*/ 2147483646 w 2157"/>
              <a:gd name="T91" fmla="*/ 2147483646 h 3478"/>
              <a:gd name="T92" fmla="*/ 2147483646 w 2157"/>
              <a:gd name="T93" fmla="*/ 2147483646 h 3478"/>
              <a:gd name="T94" fmla="*/ 2147483646 w 2157"/>
              <a:gd name="T95" fmla="*/ 228492536 h 3478"/>
              <a:gd name="T96" fmla="*/ 2147483646 w 2157"/>
              <a:gd name="T97" fmla="*/ 410949005 h 3478"/>
              <a:gd name="T98" fmla="*/ 2147483646 w 2157"/>
              <a:gd name="T99" fmla="*/ 2147483646 h 3478"/>
              <a:gd name="T100" fmla="*/ 2147483646 w 2157"/>
              <a:gd name="T101" fmla="*/ 2147483646 h 3478"/>
              <a:gd name="T102" fmla="*/ 2147483646 w 2157"/>
              <a:gd name="T103" fmla="*/ 2147483646 h 3478"/>
              <a:gd name="T104" fmla="*/ 2147483646 w 2157"/>
              <a:gd name="T105" fmla="*/ 2147483646 h 3478"/>
              <a:gd name="T106" fmla="*/ 2147483646 w 2157"/>
              <a:gd name="T107" fmla="*/ 2147483646 h 3478"/>
              <a:gd name="T108" fmla="*/ 2147483646 w 2157"/>
              <a:gd name="T109" fmla="*/ 2147483646 h 34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157" h="3478">
                <a:moveTo>
                  <a:pt x="301" y="1219"/>
                </a:moveTo>
                <a:lnTo>
                  <a:pt x="90" y="1750"/>
                </a:lnTo>
                <a:lnTo>
                  <a:pt x="85" y="1763"/>
                </a:lnTo>
                <a:lnTo>
                  <a:pt x="81" y="1775"/>
                </a:lnTo>
                <a:lnTo>
                  <a:pt x="78" y="1787"/>
                </a:lnTo>
                <a:lnTo>
                  <a:pt x="75" y="1799"/>
                </a:lnTo>
                <a:lnTo>
                  <a:pt x="73" y="1811"/>
                </a:lnTo>
                <a:lnTo>
                  <a:pt x="72" y="1824"/>
                </a:lnTo>
                <a:lnTo>
                  <a:pt x="72" y="1837"/>
                </a:lnTo>
                <a:lnTo>
                  <a:pt x="72" y="1849"/>
                </a:lnTo>
                <a:lnTo>
                  <a:pt x="72" y="1861"/>
                </a:lnTo>
                <a:lnTo>
                  <a:pt x="73" y="1874"/>
                </a:lnTo>
                <a:lnTo>
                  <a:pt x="75" y="1886"/>
                </a:lnTo>
                <a:lnTo>
                  <a:pt x="77" y="1897"/>
                </a:lnTo>
                <a:lnTo>
                  <a:pt x="81" y="1909"/>
                </a:lnTo>
                <a:lnTo>
                  <a:pt x="84" y="1921"/>
                </a:lnTo>
                <a:lnTo>
                  <a:pt x="87" y="1932"/>
                </a:lnTo>
                <a:lnTo>
                  <a:pt x="93" y="1945"/>
                </a:lnTo>
                <a:lnTo>
                  <a:pt x="97" y="1956"/>
                </a:lnTo>
                <a:lnTo>
                  <a:pt x="103" y="1966"/>
                </a:lnTo>
                <a:lnTo>
                  <a:pt x="109" y="1977"/>
                </a:lnTo>
                <a:lnTo>
                  <a:pt x="116" y="1986"/>
                </a:lnTo>
                <a:lnTo>
                  <a:pt x="123" y="1996"/>
                </a:lnTo>
                <a:lnTo>
                  <a:pt x="130" y="2006"/>
                </a:lnTo>
                <a:lnTo>
                  <a:pt x="139" y="2016"/>
                </a:lnTo>
                <a:lnTo>
                  <a:pt x="147" y="2025"/>
                </a:lnTo>
                <a:lnTo>
                  <a:pt x="156" y="2033"/>
                </a:lnTo>
                <a:lnTo>
                  <a:pt x="166" y="2042"/>
                </a:lnTo>
                <a:lnTo>
                  <a:pt x="176" y="2049"/>
                </a:lnTo>
                <a:lnTo>
                  <a:pt x="185" y="2056"/>
                </a:lnTo>
                <a:lnTo>
                  <a:pt x="196" y="2063"/>
                </a:lnTo>
                <a:lnTo>
                  <a:pt x="207" y="2069"/>
                </a:lnTo>
                <a:lnTo>
                  <a:pt x="220" y="2075"/>
                </a:lnTo>
                <a:lnTo>
                  <a:pt x="232" y="2080"/>
                </a:lnTo>
                <a:lnTo>
                  <a:pt x="322" y="2116"/>
                </a:lnTo>
                <a:lnTo>
                  <a:pt x="19" y="2878"/>
                </a:lnTo>
                <a:lnTo>
                  <a:pt x="15" y="2890"/>
                </a:lnTo>
                <a:lnTo>
                  <a:pt x="10" y="2902"/>
                </a:lnTo>
                <a:lnTo>
                  <a:pt x="7" y="2914"/>
                </a:lnTo>
                <a:lnTo>
                  <a:pt x="5" y="2926"/>
                </a:lnTo>
                <a:lnTo>
                  <a:pt x="2" y="2939"/>
                </a:lnTo>
                <a:lnTo>
                  <a:pt x="1" y="2952"/>
                </a:lnTo>
                <a:lnTo>
                  <a:pt x="0" y="2964"/>
                </a:lnTo>
                <a:lnTo>
                  <a:pt x="0" y="2976"/>
                </a:lnTo>
                <a:lnTo>
                  <a:pt x="1" y="2989"/>
                </a:lnTo>
                <a:lnTo>
                  <a:pt x="2" y="3001"/>
                </a:lnTo>
                <a:lnTo>
                  <a:pt x="5" y="3013"/>
                </a:lnTo>
                <a:lnTo>
                  <a:pt x="7" y="3025"/>
                </a:lnTo>
                <a:lnTo>
                  <a:pt x="9" y="3036"/>
                </a:lnTo>
                <a:lnTo>
                  <a:pt x="12" y="3049"/>
                </a:lnTo>
                <a:lnTo>
                  <a:pt x="17" y="3061"/>
                </a:lnTo>
                <a:lnTo>
                  <a:pt x="21" y="3072"/>
                </a:lnTo>
                <a:lnTo>
                  <a:pt x="27" y="3083"/>
                </a:lnTo>
                <a:lnTo>
                  <a:pt x="32" y="3094"/>
                </a:lnTo>
                <a:lnTo>
                  <a:pt x="38" y="3104"/>
                </a:lnTo>
                <a:lnTo>
                  <a:pt x="44" y="3115"/>
                </a:lnTo>
                <a:lnTo>
                  <a:pt x="52" y="3125"/>
                </a:lnTo>
                <a:lnTo>
                  <a:pt x="60" y="3133"/>
                </a:lnTo>
                <a:lnTo>
                  <a:pt x="67" y="3143"/>
                </a:lnTo>
                <a:lnTo>
                  <a:pt x="76" y="3152"/>
                </a:lnTo>
                <a:lnTo>
                  <a:pt x="85" y="3161"/>
                </a:lnTo>
                <a:lnTo>
                  <a:pt x="95" y="3169"/>
                </a:lnTo>
                <a:lnTo>
                  <a:pt x="105" y="3176"/>
                </a:lnTo>
                <a:lnTo>
                  <a:pt x="115" y="3183"/>
                </a:lnTo>
                <a:lnTo>
                  <a:pt x="126" y="3191"/>
                </a:lnTo>
                <a:lnTo>
                  <a:pt x="137" y="3196"/>
                </a:lnTo>
                <a:lnTo>
                  <a:pt x="148" y="3202"/>
                </a:lnTo>
                <a:lnTo>
                  <a:pt x="160" y="3207"/>
                </a:lnTo>
                <a:lnTo>
                  <a:pt x="794" y="3460"/>
                </a:lnTo>
                <a:lnTo>
                  <a:pt x="806" y="3464"/>
                </a:lnTo>
                <a:lnTo>
                  <a:pt x="818" y="3469"/>
                </a:lnTo>
                <a:lnTo>
                  <a:pt x="831" y="3471"/>
                </a:lnTo>
                <a:lnTo>
                  <a:pt x="843" y="3474"/>
                </a:lnTo>
                <a:lnTo>
                  <a:pt x="856" y="3475"/>
                </a:lnTo>
                <a:lnTo>
                  <a:pt x="868" y="3478"/>
                </a:lnTo>
                <a:lnTo>
                  <a:pt x="880" y="3478"/>
                </a:lnTo>
                <a:lnTo>
                  <a:pt x="892" y="3478"/>
                </a:lnTo>
                <a:lnTo>
                  <a:pt x="906" y="3478"/>
                </a:lnTo>
                <a:lnTo>
                  <a:pt x="918" y="3476"/>
                </a:lnTo>
                <a:lnTo>
                  <a:pt x="930" y="3474"/>
                </a:lnTo>
                <a:lnTo>
                  <a:pt x="942" y="3472"/>
                </a:lnTo>
                <a:lnTo>
                  <a:pt x="953" y="3469"/>
                </a:lnTo>
                <a:lnTo>
                  <a:pt x="965" y="3465"/>
                </a:lnTo>
                <a:lnTo>
                  <a:pt x="977" y="3461"/>
                </a:lnTo>
                <a:lnTo>
                  <a:pt x="988" y="3457"/>
                </a:lnTo>
                <a:lnTo>
                  <a:pt x="999" y="3452"/>
                </a:lnTo>
                <a:lnTo>
                  <a:pt x="1010" y="3447"/>
                </a:lnTo>
                <a:lnTo>
                  <a:pt x="1020" y="3440"/>
                </a:lnTo>
                <a:lnTo>
                  <a:pt x="1031" y="3433"/>
                </a:lnTo>
                <a:lnTo>
                  <a:pt x="1041" y="3427"/>
                </a:lnTo>
                <a:lnTo>
                  <a:pt x="1050" y="3419"/>
                </a:lnTo>
                <a:lnTo>
                  <a:pt x="1060" y="3410"/>
                </a:lnTo>
                <a:lnTo>
                  <a:pt x="1069" y="3403"/>
                </a:lnTo>
                <a:lnTo>
                  <a:pt x="1078" y="3393"/>
                </a:lnTo>
                <a:lnTo>
                  <a:pt x="1085" y="3384"/>
                </a:lnTo>
                <a:lnTo>
                  <a:pt x="1093" y="3374"/>
                </a:lnTo>
                <a:lnTo>
                  <a:pt x="1100" y="3363"/>
                </a:lnTo>
                <a:lnTo>
                  <a:pt x="1107" y="3353"/>
                </a:lnTo>
                <a:lnTo>
                  <a:pt x="1113" y="3341"/>
                </a:lnTo>
                <a:lnTo>
                  <a:pt x="1118" y="3330"/>
                </a:lnTo>
                <a:lnTo>
                  <a:pt x="1124" y="3318"/>
                </a:lnTo>
                <a:lnTo>
                  <a:pt x="1428" y="2552"/>
                </a:lnTo>
                <a:lnTo>
                  <a:pt x="1519" y="2589"/>
                </a:lnTo>
                <a:lnTo>
                  <a:pt x="1532" y="2593"/>
                </a:lnTo>
                <a:lnTo>
                  <a:pt x="1544" y="2597"/>
                </a:lnTo>
                <a:lnTo>
                  <a:pt x="1556" y="2601"/>
                </a:lnTo>
                <a:lnTo>
                  <a:pt x="1568" y="2603"/>
                </a:lnTo>
                <a:lnTo>
                  <a:pt x="1582" y="2605"/>
                </a:lnTo>
                <a:lnTo>
                  <a:pt x="1594" y="2606"/>
                </a:lnTo>
                <a:lnTo>
                  <a:pt x="1606" y="2606"/>
                </a:lnTo>
                <a:lnTo>
                  <a:pt x="1618" y="2606"/>
                </a:lnTo>
                <a:lnTo>
                  <a:pt x="1631" y="2606"/>
                </a:lnTo>
                <a:lnTo>
                  <a:pt x="1643" y="2605"/>
                </a:lnTo>
                <a:lnTo>
                  <a:pt x="1655" y="2603"/>
                </a:lnTo>
                <a:lnTo>
                  <a:pt x="1668" y="2601"/>
                </a:lnTo>
                <a:lnTo>
                  <a:pt x="1679" y="2597"/>
                </a:lnTo>
                <a:lnTo>
                  <a:pt x="1691" y="2594"/>
                </a:lnTo>
                <a:lnTo>
                  <a:pt x="1702" y="2591"/>
                </a:lnTo>
                <a:lnTo>
                  <a:pt x="1714" y="2586"/>
                </a:lnTo>
                <a:lnTo>
                  <a:pt x="1725" y="2581"/>
                </a:lnTo>
                <a:lnTo>
                  <a:pt x="1736" y="2575"/>
                </a:lnTo>
                <a:lnTo>
                  <a:pt x="1746" y="2569"/>
                </a:lnTo>
                <a:lnTo>
                  <a:pt x="1757" y="2562"/>
                </a:lnTo>
                <a:lnTo>
                  <a:pt x="1767" y="2556"/>
                </a:lnTo>
                <a:lnTo>
                  <a:pt x="1776" y="2548"/>
                </a:lnTo>
                <a:lnTo>
                  <a:pt x="1786" y="2540"/>
                </a:lnTo>
                <a:lnTo>
                  <a:pt x="1794" y="2531"/>
                </a:lnTo>
                <a:lnTo>
                  <a:pt x="1803" y="2522"/>
                </a:lnTo>
                <a:lnTo>
                  <a:pt x="1811" y="2513"/>
                </a:lnTo>
                <a:lnTo>
                  <a:pt x="1819" y="2503"/>
                </a:lnTo>
                <a:lnTo>
                  <a:pt x="1825" y="2493"/>
                </a:lnTo>
                <a:lnTo>
                  <a:pt x="1832" y="2482"/>
                </a:lnTo>
                <a:lnTo>
                  <a:pt x="1839" y="2471"/>
                </a:lnTo>
                <a:lnTo>
                  <a:pt x="1844" y="2459"/>
                </a:lnTo>
                <a:lnTo>
                  <a:pt x="1850" y="2446"/>
                </a:lnTo>
                <a:lnTo>
                  <a:pt x="2059" y="1920"/>
                </a:lnTo>
                <a:lnTo>
                  <a:pt x="2063" y="1908"/>
                </a:lnTo>
                <a:lnTo>
                  <a:pt x="2068" y="1896"/>
                </a:lnTo>
                <a:lnTo>
                  <a:pt x="2071" y="1883"/>
                </a:lnTo>
                <a:lnTo>
                  <a:pt x="2073" y="1871"/>
                </a:lnTo>
                <a:lnTo>
                  <a:pt x="2076" y="1859"/>
                </a:lnTo>
                <a:lnTo>
                  <a:pt x="2077" y="1845"/>
                </a:lnTo>
                <a:lnTo>
                  <a:pt x="2078" y="1833"/>
                </a:lnTo>
                <a:lnTo>
                  <a:pt x="2078" y="1821"/>
                </a:lnTo>
                <a:lnTo>
                  <a:pt x="2077" y="1809"/>
                </a:lnTo>
                <a:lnTo>
                  <a:pt x="2076" y="1797"/>
                </a:lnTo>
                <a:lnTo>
                  <a:pt x="2073" y="1785"/>
                </a:lnTo>
                <a:lnTo>
                  <a:pt x="2071" y="1773"/>
                </a:lnTo>
                <a:lnTo>
                  <a:pt x="2069" y="1760"/>
                </a:lnTo>
                <a:lnTo>
                  <a:pt x="2065" y="1748"/>
                </a:lnTo>
                <a:lnTo>
                  <a:pt x="2061" y="1737"/>
                </a:lnTo>
                <a:lnTo>
                  <a:pt x="2057" y="1726"/>
                </a:lnTo>
                <a:lnTo>
                  <a:pt x="2051" y="1714"/>
                </a:lnTo>
                <a:lnTo>
                  <a:pt x="2046" y="1704"/>
                </a:lnTo>
                <a:lnTo>
                  <a:pt x="2039" y="1693"/>
                </a:lnTo>
                <a:lnTo>
                  <a:pt x="2033" y="1683"/>
                </a:lnTo>
                <a:lnTo>
                  <a:pt x="2026" y="1673"/>
                </a:lnTo>
                <a:lnTo>
                  <a:pt x="2018" y="1663"/>
                </a:lnTo>
                <a:lnTo>
                  <a:pt x="2011" y="1653"/>
                </a:lnTo>
                <a:lnTo>
                  <a:pt x="2002" y="1645"/>
                </a:lnTo>
                <a:lnTo>
                  <a:pt x="1993" y="1637"/>
                </a:lnTo>
                <a:lnTo>
                  <a:pt x="1983" y="1628"/>
                </a:lnTo>
                <a:lnTo>
                  <a:pt x="1973" y="1620"/>
                </a:lnTo>
                <a:lnTo>
                  <a:pt x="1963" y="1614"/>
                </a:lnTo>
                <a:lnTo>
                  <a:pt x="1952" y="1607"/>
                </a:lnTo>
                <a:lnTo>
                  <a:pt x="1941" y="1600"/>
                </a:lnTo>
                <a:lnTo>
                  <a:pt x="1929" y="1595"/>
                </a:lnTo>
                <a:lnTo>
                  <a:pt x="1918" y="1589"/>
                </a:lnTo>
                <a:lnTo>
                  <a:pt x="631" y="1077"/>
                </a:lnTo>
                <a:lnTo>
                  <a:pt x="619" y="1072"/>
                </a:lnTo>
                <a:lnTo>
                  <a:pt x="606" y="1069"/>
                </a:lnTo>
                <a:lnTo>
                  <a:pt x="593" y="1066"/>
                </a:lnTo>
                <a:lnTo>
                  <a:pt x="580" y="1062"/>
                </a:lnTo>
                <a:lnTo>
                  <a:pt x="568" y="1060"/>
                </a:lnTo>
                <a:lnTo>
                  <a:pt x="555" y="1059"/>
                </a:lnTo>
                <a:lnTo>
                  <a:pt x="543" y="1059"/>
                </a:lnTo>
                <a:lnTo>
                  <a:pt x="531" y="1059"/>
                </a:lnTo>
                <a:lnTo>
                  <a:pt x="518" y="1059"/>
                </a:lnTo>
                <a:lnTo>
                  <a:pt x="505" y="1060"/>
                </a:lnTo>
                <a:lnTo>
                  <a:pt x="493" y="1062"/>
                </a:lnTo>
                <a:lnTo>
                  <a:pt x="481" y="1064"/>
                </a:lnTo>
                <a:lnTo>
                  <a:pt x="470" y="1067"/>
                </a:lnTo>
                <a:lnTo>
                  <a:pt x="458" y="1071"/>
                </a:lnTo>
                <a:lnTo>
                  <a:pt x="447" y="1074"/>
                </a:lnTo>
                <a:lnTo>
                  <a:pt x="436" y="1079"/>
                </a:lnTo>
                <a:lnTo>
                  <a:pt x="425" y="1084"/>
                </a:lnTo>
                <a:lnTo>
                  <a:pt x="414" y="1090"/>
                </a:lnTo>
                <a:lnTo>
                  <a:pt x="403" y="1096"/>
                </a:lnTo>
                <a:lnTo>
                  <a:pt x="393" y="1103"/>
                </a:lnTo>
                <a:lnTo>
                  <a:pt x="383" y="1110"/>
                </a:lnTo>
                <a:lnTo>
                  <a:pt x="374" y="1117"/>
                </a:lnTo>
                <a:lnTo>
                  <a:pt x="364" y="1126"/>
                </a:lnTo>
                <a:lnTo>
                  <a:pt x="355" y="1135"/>
                </a:lnTo>
                <a:lnTo>
                  <a:pt x="348" y="1144"/>
                </a:lnTo>
                <a:lnTo>
                  <a:pt x="339" y="1153"/>
                </a:lnTo>
                <a:lnTo>
                  <a:pt x="332" y="1163"/>
                </a:lnTo>
                <a:lnTo>
                  <a:pt x="324" y="1174"/>
                </a:lnTo>
                <a:lnTo>
                  <a:pt x="318" y="1185"/>
                </a:lnTo>
                <a:lnTo>
                  <a:pt x="312" y="1196"/>
                </a:lnTo>
                <a:lnTo>
                  <a:pt x="306" y="1207"/>
                </a:lnTo>
                <a:lnTo>
                  <a:pt x="301" y="1219"/>
                </a:lnTo>
                <a:close/>
                <a:moveTo>
                  <a:pt x="2115" y="808"/>
                </a:moveTo>
                <a:lnTo>
                  <a:pt x="2103" y="835"/>
                </a:lnTo>
                <a:lnTo>
                  <a:pt x="2090" y="862"/>
                </a:lnTo>
                <a:lnTo>
                  <a:pt x="2076" y="888"/>
                </a:lnTo>
                <a:lnTo>
                  <a:pt x="2060" y="912"/>
                </a:lnTo>
                <a:lnTo>
                  <a:pt x="2044" y="937"/>
                </a:lnTo>
                <a:lnTo>
                  <a:pt x="2026" y="960"/>
                </a:lnTo>
                <a:lnTo>
                  <a:pt x="2007" y="982"/>
                </a:lnTo>
                <a:lnTo>
                  <a:pt x="1987" y="1003"/>
                </a:lnTo>
                <a:lnTo>
                  <a:pt x="1968" y="1023"/>
                </a:lnTo>
                <a:lnTo>
                  <a:pt x="1945" y="1041"/>
                </a:lnTo>
                <a:lnTo>
                  <a:pt x="1923" y="1059"/>
                </a:lnTo>
                <a:lnTo>
                  <a:pt x="1900" y="1076"/>
                </a:lnTo>
                <a:lnTo>
                  <a:pt x="1876" y="1091"/>
                </a:lnTo>
                <a:lnTo>
                  <a:pt x="1852" y="1105"/>
                </a:lnTo>
                <a:lnTo>
                  <a:pt x="1827" y="1119"/>
                </a:lnTo>
                <a:lnTo>
                  <a:pt x="1801" y="1130"/>
                </a:lnTo>
                <a:lnTo>
                  <a:pt x="1775" y="1141"/>
                </a:lnTo>
                <a:lnTo>
                  <a:pt x="1748" y="1149"/>
                </a:lnTo>
                <a:lnTo>
                  <a:pt x="1722" y="1158"/>
                </a:lnTo>
                <a:lnTo>
                  <a:pt x="1694" y="1165"/>
                </a:lnTo>
                <a:lnTo>
                  <a:pt x="1665" y="1170"/>
                </a:lnTo>
                <a:lnTo>
                  <a:pt x="1638" y="1174"/>
                </a:lnTo>
                <a:lnTo>
                  <a:pt x="1609" y="1177"/>
                </a:lnTo>
                <a:lnTo>
                  <a:pt x="1580" y="1178"/>
                </a:lnTo>
                <a:lnTo>
                  <a:pt x="1552" y="1178"/>
                </a:lnTo>
                <a:lnTo>
                  <a:pt x="1523" y="1176"/>
                </a:lnTo>
                <a:lnTo>
                  <a:pt x="1494" y="1174"/>
                </a:lnTo>
                <a:lnTo>
                  <a:pt x="1466" y="1169"/>
                </a:lnTo>
                <a:lnTo>
                  <a:pt x="1437" y="1163"/>
                </a:lnTo>
                <a:lnTo>
                  <a:pt x="1408" y="1155"/>
                </a:lnTo>
                <a:lnTo>
                  <a:pt x="1380" y="1146"/>
                </a:lnTo>
                <a:lnTo>
                  <a:pt x="1351" y="1136"/>
                </a:lnTo>
                <a:lnTo>
                  <a:pt x="1324" y="1124"/>
                </a:lnTo>
                <a:lnTo>
                  <a:pt x="1296" y="1111"/>
                </a:lnTo>
                <a:lnTo>
                  <a:pt x="1271" y="1096"/>
                </a:lnTo>
                <a:lnTo>
                  <a:pt x="1245" y="1081"/>
                </a:lnTo>
                <a:lnTo>
                  <a:pt x="1221" y="1064"/>
                </a:lnTo>
                <a:lnTo>
                  <a:pt x="1198" y="1047"/>
                </a:lnTo>
                <a:lnTo>
                  <a:pt x="1176" y="1028"/>
                </a:lnTo>
                <a:lnTo>
                  <a:pt x="1155" y="1008"/>
                </a:lnTo>
                <a:lnTo>
                  <a:pt x="1135" y="987"/>
                </a:lnTo>
                <a:lnTo>
                  <a:pt x="1116" y="966"/>
                </a:lnTo>
                <a:lnTo>
                  <a:pt x="1099" y="944"/>
                </a:lnTo>
                <a:lnTo>
                  <a:pt x="1082" y="921"/>
                </a:lnTo>
                <a:lnTo>
                  <a:pt x="1067" y="897"/>
                </a:lnTo>
                <a:lnTo>
                  <a:pt x="1053" y="873"/>
                </a:lnTo>
                <a:lnTo>
                  <a:pt x="1040" y="847"/>
                </a:lnTo>
                <a:lnTo>
                  <a:pt x="1028" y="822"/>
                </a:lnTo>
                <a:lnTo>
                  <a:pt x="1017" y="795"/>
                </a:lnTo>
                <a:lnTo>
                  <a:pt x="1008" y="769"/>
                </a:lnTo>
                <a:lnTo>
                  <a:pt x="1000" y="741"/>
                </a:lnTo>
                <a:lnTo>
                  <a:pt x="994" y="714"/>
                </a:lnTo>
                <a:lnTo>
                  <a:pt x="988" y="686"/>
                </a:lnTo>
                <a:lnTo>
                  <a:pt x="984" y="659"/>
                </a:lnTo>
                <a:lnTo>
                  <a:pt x="982" y="630"/>
                </a:lnTo>
                <a:lnTo>
                  <a:pt x="981" y="601"/>
                </a:lnTo>
                <a:lnTo>
                  <a:pt x="981" y="573"/>
                </a:lnTo>
                <a:lnTo>
                  <a:pt x="982" y="544"/>
                </a:lnTo>
                <a:lnTo>
                  <a:pt x="985" y="514"/>
                </a:lnTo>
                <a:lnTo>
                  <a:pt x="989" y="485"/>
                </a:lnTo>
                <a:lnTo>
                  <a:pt x="995" y="457"/>
                </a:lnTo>
                <a:lnTo>
                  <a:pt x="1003" y="428"/>
                </a:lnTo>
                <a:lnTo>
                  <a:pt x="1011" y="399"/>
                </a:lnTo>
                <a:lnTo>
                  <a:pt x="1022" y="371"/>
                </a:lnTo>
                <a:lnTo>
                  <a:pt x="1033" y="343"/>
                </a:lnTo>
                <a:lnTo>
                  <a:pt x="1047" y="317"/>
                </a:lnTo>
                <a:lnTo>
                  <a:pt x="1061" y="290"/>
                </a:lnTo>
                <a:lnTo>
                  <a:pt x="1078" y="265"/>
                </a:lnTo>
                <a:lnTo>
                  <a:pt x="1094" y="242"/>
                </a:lnTo>
                <a:lnTo>
                  <a:pt x="1112" y="219"/>
                </a:lnTo>
                <a:lnTo>
                  <a:pt x="1131" y="197"/>
                </a:lnTo>
                <a:lnTo>
                  <a:pt x="1149" y="176"/>
                </a:lnTo>
                <a:lnTo>
                  <a:pt x="1170" y="156"/>
                </a:lnTo>
                <a:lnTo>
                  <a:pt x="1192" y="137"/>
                </a:lnTo>
                <a:lnTo>
                  <a:pt x="1214" y="119"/>
                </a:lnTo>
                <a:lnTo>
                  <a:pt x="1237" y="103"/>
                </a:lnTo>
                <a:lnTo>
                  <a:pt x="1261" y="87"/>
                </a:lnTo>
                <a:lnTo>
                  <a:pt x="1286" y="73"/>
                </a:lnTo>
                <a:lnTo>
                  <a:pt x="1310" y="60"/>
                </a:lnTo>
                <a:lnTo>
                  <a:pt x="1337" y="49"/>
                </a:lnTo>
                <a:lnTo>
                  <a:pt x="1362" y="38"/>
                </a:lnTo>
                <a:lnTo>
                  <a:pt x="1390" y="29"/>
                </a:lnTo>
                <a:lnTo>
                  <a:pt x="1416" y="20"/>
                </a:lnTo>
                <a:lnTo>
                  <a:pt x="1444" y="13"/>
                </a:lnTo>
                <a:lnTo>
                  <a:pt x="1471" y="8"/>
                </a:lnTo>
                <a:lnTo>
                  <a:pt x="1500" y="5"/>
                </a:lnTo>
                <a:lnTo>
                  <a:pt x="1529" y="1"/>
                </a:lnTo>
                <a:lnTo>
                  <a:pt x="1557" y="0"/>
                </a:lnTo>
                <a:lnTo>
                  <a:pt x="1586" y="0"/>
                </a:lnTo>
                <a:lnTo>
                  <a:pt x="1615" y="2"/>
                </a:lnTo>
                <a:lnTo>
                  <a:pt x="1643" y="5"/>
                </a:lnTo>
                <a:lnTo>
                  <a:pt x="1672" y="9"/>
                </a:lnTo>
                <a:lnTo>
                  <a:pt x="1701" y="16"/>
                </a:lnTo>
                <a:lnTo>
                  <a:pt x="1729" y="23"/>
                </a:lnTo>
                <a:lnTo>
                  <a:pt x="1758" y="32"/>
                </a:lnTo>
                <a:lnTo>
                  <a:pt x="1787" y="42"/>
                </a:lnTo>
                <a:lnTo>
                  <a:pt x="1814" y="54"/>
                </a:lnTo>
                <a:lnTo>
                  <a:pt x="1842" y="67"/>
                </a:lnTo>
                <a:lnTo>
                  <a:pt x="1867" y="82"/>
                </a:lnTo>
                <a:lnTo>
                  <a:pt x="1893" y="97"/>
                </a:lnTo>
                <a:lnTo>
                  <a:pt x="1917" y="114"/>
                </a:lnTo>
                <a:lnTo>
                  <a:pt x="1940" y="131"/>
                </a:lnTo>
                <a:lnTo>
                  <a:pt x="1962" y="150"/>
                </a:lnTo>
                <a:lnTo>
                  <a:pt x="1983" y="170"/>
                </a:lnTo>
                <a:lnTo>
                  <a:pt x="2003" y="191"/>
                </a:lnTo>
                <a:lnTo>
                  <a:pt x="2022" y="212"/>
                </a:lnTo>
                <a:lnTo>
                  <a:pt x="2039" y="234"/>
                </a:lnTo>
                <a:lnTo>
                  <a:pt x="2056" y="257"/>
                </a:lnTo>
                <a:lnTo>
                  <a:pt x="2070" y="281"/>
                </a:lnTo>
                <a:lnTo>
                  <a:pt x="2084" y="306"/>
                </a:lnTo>
                <a:lnTo>
                  <a:pt x="2098" y="331"/>
                </a:lnTo>
                <a:lnTo>
                  <a:pt x="2110" y="356"/>
                </a:lnTo>
                <a:lnTo>
                  <a:pt x="2120" y="383"/>
                </a:lnTo>
                <a:lnTo>
                  <a:pt x="2130" y="409"/>
                </a:lnTo>
                <a:lnTo>
                  <a:pt x="2137" y="437"/>
                </a:lnTo>
                <a:lnTo>
                  <a:pt x="2144" y="465"/>
                </a:lnTo>
                <a:lnTo>
                  <a:pt x="2149" y="492"/>
                </a:lnTo>
                <a:lnTo>
                  <a:pt x="2154" y="520"/>
                </a:lnTo>
                <a:lnTo>
                  <a:pt x="2156" y="548"/>
                </a:lnTo>
                <a:lnTo>
                  <a:pt x="2157" y="577"/>
                </a:lnTo>
                <a:lnTo>
                  <a:pt x="2157" y="606"/>
                </a:lnTo>
                <a:lnTo>
                  <a:pt x="2156" y="634"/>
                </a:lnTo>
                <a:lnTo>
                  <a:pt x="2153" y="663"/>
                </a:lnTo>
                <a:lnTo>
                  <a:pt x="2148" y="693"/>
                </a:lnTo>
                <a:lnTo>
                  <a:pt x="2143" y="721"/>
                </a:lnTo>
                <a:lnTo>
                  <a:pt x="2135" y="750"/>
                </a:lnTo>
                <a:lnTo>
                  <a:pt x="2126" y="779"/>
                </a:lnTo>
                <a:lnTo>
                  <a:pt x="2115" y="808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34" name="TextBox 233"/>
          <p:cNvSpPr txBox="1"/>
          <p:nvPr/>
        </p:nvSpPr>
        <p:spPr>
          <a:xfrm>
            <a:off x="2032525" y="4654553"/>
            <a:ext cx="617537" cy="1952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HH Member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4571466" y="3263903"/>
            <a:ext cx="55880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92D050"/>
                </a:solidFill>
                <a:latin typeface="+mj-lt"/>
              </a:rPr>
              <a:t>VO</a:t>
            </a:r>
          </a:p>
        </p:txBody>
      </p:sp>
      <p:sp>
        <p:nvSpPr>
          <p:cNvPr id="236" name="Freeform 5"/>
          <p:cNvSpPr>
            <a:spLocks noEditPoints="1"/>
          </p:cNvSpPr>
          <p:nvPr/>
        </p:nvSpPr>
        <p:spPr bwMode="auto">
          <a:xfrm>
            <a:off x="4768316" y="2743203"/>
            <a:ext cx="157162" cy="295275"/>
          </a:xfrm>
          <a:custGeom>
            <a:avLst/>
            <a:gdLst>
              <a:gd name="T0" fmla="*/ 345462223 w 1724"/>
              <a:gd name="T1" fmla="*/ 2147483646 h 3224"/>
              <a:gd name="T2" fmla="*/ 1934114882 w 1724"/>
              <a:gd name="T3" fmla="*/ 2147483646 h 3224"/>
              <a:gd name="T4" fmla="*/ 2147483646 w 1724"/>
              <a:gd name="T5" fmla="*/ 2147483646 h 3224"/>
              <a:gd name="T6" fmla="*/ 2147483646 w 1724"/>
              <a:gd name="T7" fmla="*/ 2147483646 h 3224"/>
              <a:gd name="T8" fmla="*/ 2147483646 w 1724"/>
              <a:gd name="T9" fmla="*/ 2147483646 h 3224"/>
              <a:gd name="T10" fmla="*/ 2147483646 w 1724"/>
              <a:gd name="T11" fmla="*/ 2147483646 h 3224"/>
              <a:gd name="T12" fmla="*/ 2147483646 w 1724"/>
              <a:gd name="T13" fmla="*/ 2147483646 h 3224"/>
              <a:gd name="T14" fmla="*/ 2147483646 w 1724"/>
              <a:gd name="T15" fmla="*/ 2147483646 h 3224"/>
              <a:gd name="T16" fmla="*/ 2147483646 w 1724"/>
              <a:gd name="T17" fmla="*/ 2147483646 h 3224"/>
              <a:gd name="T18" fmla="*/ 2147483646 w 1724"/>
              <a:gd name="T19" fmla="*/ 2147483646 h 3224"/>
              <a:gd name="T20" fmla="*/ 2147483646 w 1724"/>
              <a:gd name="T21" fmla="*/ 2147483646 h 3224"/>
              <a:gd name="T22" fmla="*/ 2147483646 w 1724"/>
              <a:gd name="T23" fmla="*/ 2147483646 h 3224"/>
              <a:gd name="T24" fmla="*/ 2147483646 w 1724"/>
              <a:gd name="T25" fmla="*/ 2147483646 h 3224"/>
              <a:gd name="T26" fmla="*/ 2147483646 w 1724"/>
              <a:gd name="T27" fmla="*/ 2147483646 h 3224"/>
              <a:gd name="T28" fmla="*/ 2147483646 w 1724"/>
              <a:gd name="T29" fmla="*/ 2147483646 h 3224"/>
              <a:gd name="T30" fmla="*/ 2147483646 w 1724"/>
              <a:gd name="T31" fmla="*/ 2147483646 h 3224"/>
              <a:gd name="T32" fmla="*/ 2147483646 w 1724"/>
              <a:gd name="T33" fmla="*/ 2147483646 h 3224"/>
              <a:gd name="T34" fmla="*/ 2147483646 w 1724"/>
              <a:gd name="T35" fmla="*/ 2147483646 h 3224"/>
              <a:gd name="T36" fmla="*/ 2147483646 w 1724"/>
              <a:gd name="T37" fmla="*/ 2147483646 h 3224"/>
              <a:gd name="T38" fmla="*/ 2147483646 w 1724"/>
              <a:gd name="T39" fmla="*/ 2147483646 h 3224"/>
              <a:gd name="T40" fmla="*/ 2147483646 w 1724"/>
              <a:gd name="T41" fmla="*/ 2147483646 h 3224"/>
              <a:gd name="T42" fmla="*/ 2147483646 w 1724"/>
              <a:gd name="T43" fmla="*/ 2147483646 h 3224"/>
              <a:gd name="T44" fmla="*/ 2147483646 w 1724"/>
              <a:gd name="T45" fmla="*/ 2147483646 h 3224"/>
              <a:gd name="T46" fmla="*/ 2147483646 w 1724"/>
              <a:gd name="T47" fmla="*/ 2147483646 h 3224"/>
              <a:gd name="T48" fmla="*/ 2147483646 w 1724"/>
              <a:gd name="T49" fmla="*/ 2147483646 h 3224"/>
              <a:gd name="T50" fmla="*/ 2147483646 w 1724"/>
              <a:gd name="T51" fmla="*/ 2147483646 h 3224"/>
              <a:gd name="T52" fmla="*/ 2147483646 w 1724"/>
              <a:gd name="T53" fmla="*/ 2147483646 h 3224"/>
              <a:gd name="T54" fmla="*/ 2147483646 w 1724"/>
              <a:gd name="T55" fmla="*/ 2147483646 h 3224"/>
              <a:gd name="T56" fmla="*/ 2147483646 w 1724"/>
              <a:gd name="T57" fmla="*/ 2147483646 h 3224"/>
              <a:gd name="T58" fmla="*/ 2147483646 w 1724"/>
              <a:gd name="T59" fmla="*/ 2147483646 h 3224"/>
              <a:gd name="T60" fmla="*/ 2147483646 w 1724"/>
              <a:gd name="T61" fmla="*/ 2147483646 h 3224"/>
              <a:gd name="T62" fmla="*/ 1519709774 w 1724"/>
              <a:gd name="T63" fmla="*/ 2147483646 h 3224"/>
              <a:gd name="T64" fmla="*/ 206820269 w 1724"/>
              <a:gd name="T65" fmla="*/ 2147483646 h 3224"/>
              <a:gd name="T66" fmla="*/ 2147483646 w 1724"/>
              <a:gd name="T67" fmla="*/ 2147483646 h 3224"/>
              <a:gd name="T68" fmla="*/ 2147483646 w 1724"/>
              <a:gd name="T69" fmla="*/ 2147483646 h 3224"/>
              <a:gd name="T70" fmla="*/ 2147483646 w 1724"/>
              <a:gd name="T71" fmla="*/ 2147483646 h 3224"/>
              <a:gd name="T72" fmla="*/ 2147483646 w 1724"/>
              <a:gd name="T73" fmla="*/ 2147483646 h 3224"/>
              <a:gd name="T74" fmla="*/ 2147483646 w 1724"/>
              <a:gd name="T75" fmla="*/ 2147483646 h 3224"/>
              <a:gd name="T76" fmla="*/ 2147483646 w 1724"/>
              <a:gd name="T77" fmla="*/ 2147483646 h 3224"/>
              <a:gd name="T78" fmla="*/ 2147483646 w 1724"/>
              <a:gd name="T79" fmla="*/ 2147483646 h 3224"/>
              <a:gd name="T80" fmla="*/ 2147483646 w 1724"/>
              <a:gd name="T81" fmla="*/ 2147483646 h 3224"/>
              <a:gd name="T82" fmla="*/ 2147483646 w 1724"/>
              <a:gd name="T83" fmla="*/ 2147483646 h 3224"/>
              <a:gd name="T84" fmla="*/ 2147483646 w 1724"/>
              <a:gd name="T85" fmla="*/ 2147483646 h 3224"/>
              <a:gd name="T86" fmla="*/ 2147483646 w 1724"/>
              <a:gd name="T87" fmla="*/ 2147483646 h 3224"/>
              <a:gd name="T88" fmla="*/ 2147483646 w 1724"/>
              <a:gd name="T89" fmla="*/ 2147483646 h 3224"/>
              <a:gd name="T90" fmla="*/ 2147483646 w 1724"/>
              <a:gd name="T91" fmla="*/ 2147483646 h 3224"/>
              <a:gd name="T92" fmla="*/ 2147483646 w 1724"/>
              <a:gd name="T93" fmla="*/ 2147483646 h 3224"/>
              <a:gd name="T94" fmla="*/ 2147483646 w 1724"/>
              <a:gd name="T95" fmla="*/ 2147483646 h 3224"/>
              <a:gd name="T96" fmla="*/ 2147483646 w 1724"/>
              <a:gd name="T97" fmla="*/ 773617111 h 3224"/>
              <a:gd name="T98" fmla="*/ 2147483646 w 1724"/>
              <a:gd name="T99" fmla="*/ 211262577 h 3224"/>
              <a:gd name="T100" fmla="*/ 2147483646 w 1724"/>
              <a:gd name="T101" fmla="*/ 2147483646 h 3224"/>
              <a:gd name="T102" fmla="*/ 2147483646 w 1724"/>
              <a:gd name="T103" fmla="*/ 2147483646 h 3224"/>
              <a:gd name="T104" fmla="*/ 2147483646 w 1724"/>
              <a:gd name="T105" fmla="*/ 2147483646 h 3224"/>
              <a:gd name="T106" fmla="*/ 2147483646 w 1724"/>
              <a:gd name="T107" fmla="*/ 2147483646 h 3224"/>
              <a:gd name="T108" fmla="*/ 2147483646 w 1724"/>
              <a:gd name="T109" fmla="*/ 2147483646 h 32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24" h="3224">
                <a:moveTo>
                  <a:pt x="0" y="1496"/>
                </a:moveTo>
                <a:lnTo>
                  <a:pt x="0" y="2016"/>
                </a:lnTo>
                <a:lnTo>
                  <a:pt x="0" y="2027"/>
                </a:lnTo>
                <a:lnTo>
                  <a:pt x="1" y="2039"/>
                </a:lnTo>
                <a:lnTo>
                  <a:pt x="3" y="2050"/>
                </a:lnTo>
                <a:lnTo>
                  <a:pt x="5" y="2062"/>
                </a:lnTo>
                <a:lnTo>
                  <a:pt x="7" y="2073"/>
                </a:lnTo>
                <a:lnTo>
                  <a:pt x="10" y="2085"/>
                </a:lnTo>
                <a:lnTo>
                  <a:pt x="14" y="2095"/>
                </a:lnTo>
                <a:lnTo>
                  <a:pt x="18" y="2105"/>
                </a:lnTo>
                <a:lnTo>
                  <a:pt x="23" y="2116"/>
                </a:lnTo>
                <a:lnTo>
                  <a:pt x="28" y="2125"/>
                </a:lnTo>
                <a:lnTo>
                  <a:pt x="33" y="2135"/>
                </a:lnTo>
                <a:lnTo>
                  <a:pt x="39" y="2144"/>
                </a:lnTo>
                <a:lnTo>
                  <a:pt x="46" y="2153"/>
                </a:lnTo>
                <a:lnTo>
                  <a:pt x="53" y="2162"/>
                </a:lnTo>
                <a:lnTo>
                  <a:pt x="60" y="2170"/>
                </a:lnTo>
                <a:lnTo>
                  <a:pt x="68" y="2178"/>
                </a:lnTo>
                <a:lnTo>
                  <a:pt x="76" y="2187"/>
                </a:lnTo>
                <a:lnTo>
                  <a:pt x="85" y="2194"/>
                </a:lnTo>
                <a:lnTo>
                  <a:pt x="93" y="2201"/>
                </a:lnTo>
                <a:lnTo>
                  <a:pt x="102" y="2207"/>
                </a:lnTo>
                <a:lnTo>
                  <a:pt x="112" y="2213"/>
                </a:lnTo>
                <a:lnTo>
                  <a:pt x="121" y="2219"/>
                </a:lnTo>
                <a:lnTo>
                  <a:pt x="131" y="2224"/>
                </a:lnTo>
                <a:lnTo>
                  <a:pt x="141" y="2228"/>
                </a:lnTo>
                <a:lnTo>
                  <a:pt x="151" y="2233"/>
                </a:lnTo>
                <a:lnTo>
                  <a:pt x="163" y="2236"/>
                </a:lnTo>
                <a:lnTo>
                  <a:pt x="174" y="2239"/>
                </a:lnTo>
                <a:lnTo>
                  <a:pt x="185" y="2242"/>
                </a:lnTo>
                <a:lnTo>
                  <a:pt x="196" y="2244"/>
                </a:lnTo>
                <a:lnTo>
                  <a:pt x="208" y="2245"/>
                </a:lnTo>
                <a:lnTo>
                  <a:pt x="219" y="2246"/>
                </a:lnTo>
                <a:lnTo>
                  <a:pt x="231" y="2247"/>
                </a:lnTo>
                <a:lnTo>
                  <a:pt x="320" y="2247"/>
                </a:lnTo>
                <a:lnTo>
                  <a:pt x="320" y="2992"/>
                </a:lnTo>
                <a:lnTo>
                  <a:pt x="320" y="3005"/>
                </a:lnTo>
                <a:lnTo>
                  <a:pt x="321" y="3016"/>
                </a:lnTo>
                <a:lnTo>
                  <a:pt x="323" y="3028"/>
                </a:lnTo>
                <a:lnTo>
                  <a:pt x="325" y="3039"/>
                </a:lnTo>
                <a:lnTo>
                  <a:pt x="327" y="3050"/>
                </a:lnTo>
                <a:lnTo>
                  <a:pt x="330" y="3061"/>
                </a:lnTo>
                <a:lnTo>
                  <a:pt x="334" y="3071"/>
                </a:lnTo>
                <a:lnTo>
                  <a:pt x="338" y="3082"/>
                </a:lnTo>
                <a:lnTo>
                  <a:pt x="343" y="3092"/>
                </a:lnTo>
                <a:lnTo>
                  <a:pt x="349" y="3103"/>
                </a:lnTo>
                <a:lnTo>
                  <a:pt x="354" y="3112"/>
                </a:lnTo>
                <a:lnTo>
                  <a:pt x="360" y="3122"/>
                </a:lnTo>
                <a:lnTo>
                  <a:pt x="366" y="3131"/>
                </a:lnTo>
                <a:lnTo>
                  <a:pt x="373" y="3139"/>
                </a:lnTo>
                <a:lnTo>
                  <a:pt x="380" y="3148"/>
                </a:lnTo>
                <a:lnTo>
                  <a:pt x="388" y="3156"/>
                </a:lnTo>
                <a:lnTo>
                  <a:pt x="396" y="3163"/>
                </a:lnTo>
                <a:lnTo>
                  <a:pt x="404" y="3170"/>
                </a:lnTo>
                <a:lnTo>
                  <a:pt x="413" y="3177"/>
                </a:lnTo>
                <a:lnTo>
                  <a:pt x="422" y="3184"/>
                </a:lnTo>
                <a:lnTo>
                  <a:pt x="431" y="3190"/>
                </a:lnTo>
                <a:lnTo>
                  <a:pt x="442" y="3195"/>
                </a:lnTo>
                <a:lnTo>
                  <a:pt x="452" y="3200"/>
                </a:lnTo>
                <a:lnTo>
                  <a:pt x="462" y="3206"/>
                </a:lnTo>
                <a:lnTo>
                  <a:pt x="472" y="3210"/>
                </a:lnTo>
                <a:lnTo>
                  <a:pt x="483" y="3214"/>
                </a:lnTo>
                <a:lnTo>
                  <a:pt x="494" y="3217"/>
                </a:lnTo>
                <a:lnTo>
                  <a:pt x="505" y="3219"/>
                </a:lnTo>
                <a:lnTo>
                  <a:pt x="516" y="3221"/>
                </a:lnTo>
                <a:lnTo>
                  <a:pt x="527" y="3223"/>
                </a:lnTo>
                <a:lnTo>
                  <a:pt x="540" y="3224"/>
                </a:lnTo>
                <a:lnTo>
                  <a:pt x="552" y="3224"/>
                </a:lnTo>
                <a:lnTo>
                  <a:pt x="1172" y="3224"/>
                </a:lnTo>
                <a:lnTo>
                  <a:pt x="1184" y="3224"/>
                </a:lnTo>
                <a:lnTo>
                  <a:pt x="1197" y="3223"/>
                </a:lnTo>
                <a:lnTo>
                  <a:pt x="1208" y="3221"/>
                </a:lnTo>
                <a:lnTo>
                  <a:pt x="1219" y="3219"/>
                </a:lnTo>
                <a:lnTo>
                  <a:pt x="1230" y="3217"/>
                </a:lnTo>
                <a:lnTo>
                  <a:pt x="1241" y="3214"/>
                </a:lnTo>
                <a:lnTo>
                  <a:pt x="1252" y="3210"/>
                </a:lnTo>
                <a:lnTo>
                  <a:pt x="1262" y="3206"/>
                </a:lnTo>
                <a:lnTo>
                  <a:pt x="1272" y="3200"/>
                </a:lnTo>
                <a:lnTo>
                  <a:pt x="1282" y="3195"/>
                </a:lnTo>
                <a:lnTo>
                  <a:pt x="1293" y="3190"/>
                </a:lnTo>
                <a:lnTo>
                  <a:pt x="1302" y="3184"/>
                </a:lnTo>
                <a:lnTo>
                  <a:pt x="1311" y="3177"/>
                </a:lnTo>
                <a:lnTo>
                  <a:pt x="1320" y="3170"/>
                </a:lnTo>
                <a:lnTo>
                  <a:pt x="1328" y="3163"/>
                </a:lnTo>
                <a:lnTo>
                  <a:pt x="1336" y="3156"/>
                </a:lnTo>
                <a:lnTo>
                  <a:pt x="1343" y="3148"/>
                </a:lnTo>
                <a:lnTo>
                  <a:pt x="1351" y="3139"/>
                </a:lnTo>
                <a:lnTo>
                  <a:pt x="1357" y="3131"/>
                </a:lnTo>
                <a:lnTo>
                  <a:pt x="1364" y="3122"/>
                </a:lnTo>
                <a:lnTo>
                  <a:pt x="1370" y="3112"/>
                </a:lnTo>
                <a:lnTo>
                  <a:pt x="1375" y="3103"/>
                </a:lnTo>
                <a:lnTo>
                  <a:pt x="1381" y="3092"/>
                </a:lnTo>
                <a:lnTo>
                  <a:pt x="1386" y="3082"/>
                </a:lnTo>
                <a:lnTo>
                  <a:pt x="1390" y="3071"/>
                </a:lnTo>
                <a:lnTo>
                  <a:pt x="1394" y="3061"/>
                </a:lnTo>
                <a:lnTo>
                  <a:pt x="1397" y="3050"/>
                </a:lnTo>
                <a:lnTo>
                  <a:pt x="1399" y="3039"/>
                </a:lnTo>
                <a:lnTo>
                  <a:pt x="1401" y="3028"/>
                </a:lnTo>
                <a:lnTo>
                  <a:pt x="1403" y="3016"/>
                </a:lnTo>
                <a:lnTo>
                  <a:pt x="1404" y="3005"/>
                </a:lnTo>
                <a:lnTo>
                  <a:pt x="1404" y="2992"/>
                </a:lnTo>
                <a:lnTo>
                  <a:pt x="1404" y="2243"/>
                </a:lnTo>
                <a:lnTo>
                  <a:pt x="1493" y="2243"/>
                </a:lnTo>
                <a:lnTo>
                  <a:pt x="1505" y="2242"/>
                </a:lnTo>
                <a:lnTo>
                  <a:pt x="1516" y="2242"/>
                </a:lnTo>
                <a:lnTo>
                  <a:pt x="1528" y="2240"/>
                </a:lnTo>
                <a:lnTo>
                  <a:pt x="1539" y="2238"/>
                </a:lnTo>
                <a:lnTo>
                  <a:pt x="1550" y="2235"/>
                </a:lnTo>
                <a:lnTo>
                  <a:pt x="1561" y="2232"/>
                </a:lnTo>
                <a:lnTo>
                  <a:pt x="1572" y="2229"/>
                </a:lnTo>
                <a:lnTo>
                  <a:pt x="1583" y="2225"/>
                </a:lnTo>
                <a:lnTo>
                  <a:pt x="1593" y="2220"/>
                </a:lnTo>
                <a:lnTo>
                  <a:pt x="1603" y="2215"/>
                </a:lnTo>
                <a:lnTo>
                  <a:pt x="1612" y="2209"/>
                </a:lnTo>
                <a:lnTo>
                  <a:pt x="1622" y="2203"/>
                </a:lnTo>
                <a:lnTo>
                  <a:pt x="1631" y="2197"/>
                </a:lnTo>
                <a:lnTo>
                  <a:pt x="1639" y="2190"/>
                </a:lnTo>
                <a:lnTo>
                  <a:pt x="1648" y="2182"/>
                </a:lnTo>
                <a:lnTo>
                  <a:pt x="1656" y="2174"/>
                </a:lnTo>
                <a:lnTo>
                  <a:pt x="1664" y="2167"/>
                </a:lnTo>
                <a:lnTo>
                  <a:pt x="1671" y="2158"/>
                </a:lnTo>
                <a:lnTo>
                  <a:pt x="1678" y="2150"/>
                </a:lnTo>
                <a:lnTo>
                  <a:pt x="1685" y="2141"/>
                </a:lnTo>
                <a:lnTo>
                  <a:pt x="1691" y="2131"/>
                </a:lnTo>
                <a:lnTo>
                  <a:pt x="1696" y="2122"/>
                </a:lnTo>
                <a:lnTo>
                  <a:pt x="1701" y="2112"/>
                </a:lnTo>
                <a:lnTo>
                  <a:pt x="1706" y="2102"/>
                </a:lnTo>
                <a:lnTo>
                  <a:pt x="1710" y="2091"/>
                </a:lnTo>
                <a:lnTo>
                  <a:pt x="1714" y="2080"/>
                </a:lnTo>
                <a:lnTo>
                  <a:pt x="1717" y="2069"/>
                </a:lnTo>
                <a:lnTo>
                  <a:pt x="1719" y="2058"/>
                </a:lnTo>
                <a:lnTo>
                  <a:pt x="1721" y="2047"/>
                </a:lnTo>
                <a:lnTo>
                  <a:pt x="1723" y="2035"/>
                </a:lnTo>
                <a:lnTo>
                  <a:pt x="1724" y="2023"/>
                </a:lnTo>
                <a:lnTo>
                  <a:pt x="1724" y="2012"/>
                </a:lnTo>
                <a:lnTo>
                  <a:pt x="1724" y="1496"/>
                </a:lnTo>
                <a:lnTo>
                  <a:pt x="1724" y="1484"/>
                </a:lnTo>
                <a:lnTo>
                  <a:pt x="1723" y="1471"/>
                </a:lnTo>
                <a:lnTo>
                  <a:pt x="1721" y="1460"/>
                </a:lnTo>
                <a:lnTo>
                  <a:pt x="1719" y="1449"/>
                </a:lnTo>
                <a:lnTo>
                  <a:pt x="1717" y="1438"/>
                </a:lnTo>
                <a:lnTo>
                  <a:pt x="1714" y="1427"/>
                </a:lnTo>
                <a:lnTo>
                  <a:pt x="1710" y="1416"/>
                </a:lnTo>
                <a:lnTo>
                  <a:pt x="1706" y="1406"/>
                </a:lnTo>
                <a:lnTo>
                  <a:pt x="1701" y="1396"/>
                </a:lnTo>
                <a:lnTo>
                  <a:pt x="1696" y="1386"/>
                </a:lnTo>
                <a:lnTo>
                  <a:pt x="1691" y="1376"/>
                </a:lnTo>
                <a:lnTo>
                  <a:pt x="1685" y="1366"/>
                </a:lnTo>
                <a:lnTo>
                  <a:pt x="1678" y="1357"/>
                </a:lnTo>
                <a:lnTo>
                  <a:pt x="1671" y="1348"/>
                </a:lnTo>
                <a:lnTo>
                  <a:pt x="1664" y="1340"/>
                </a:lnTo>
                <a:lnTo>
                  <a:pt x="1656" y="1332"/>
                </a:lnTo>
                <a:lnTo>
                  <a:pt x="1648" y="1324"/>
                </a:lnTo>
                <a:lnTo>
                  <a:pt x="1639" y="1317"/>
                </a:lnTo>
                <a:lnTo>
                  <a:pt x="1631" y="1310"/>
                </a:lnTo>
                <a:lnTo>
                  <a:pt x="1622" y="1304"/>
                </a:lnTo>
                <a:lnTo>
                  <a:pt x="1612" y="1298"/>
                </a:lnTo>
                <a:lnTo>
                  <a:pt x="1603" y="1292"/>
                </a:lnTo>
                <a:lnTo>
                  <a:pt x="1593" y="1287"/>
                </a:lnTo>
                <a:lnTo>
                  <a:pt x="1583" y="1283"/>
                </a:lnTo>
                <a:lnTo>
                  <a:pt x="1572" y="1279"/>
                </a:lnTo>
                <a:lnTo>
                  <a:pt x="1561" y="1275"/>
                </a:lnTo>
                <a:lnTo>
                  <a:pt x="1550" y="1272"/>
                </a:lnTo>
                <a:lnTo>
                  <a:pt x="1539" y="1268"/>
                </a:lnTo>
                <a:lnTo>
                  <a:pt x="1528" y="1266"/>
                </a:lnTo>
                <a:lnTo>
                  <a:pt x="1516" y="1265"/>
                </a:lnTo>
                <a:lnTo>
                  <a:pt x="1505" y="1264"/>
                </a:lnTo>
                <a:lnTo>
                  <a:pt x="1493" y="1264"/>
                </a:lnTo>
                <a:lnTo>
                  <a:pt x="231" y="1264"/>
                </a:lnTo>
                <a:lnTo>
                  <a:pt x="219" y="1264"/>
                </a:lnTo>
                <a:lnTo>
                  <a:pt x="207" y="1265"/>
                </a:lnTo>
                <a:lnTo>
                  <a:pt x="195" y="1266"/>
                </a:lnTo>
                <a:lnTo>
                  <a:pt x="184" y="1268"/>
                </a:lnTo>
                <a:lnTo>
                  <a:pt x="173" y="1272"/>
                </a:lnTo>
                <a:lnTo>
                  <a:pt x="162" y="1275"/>
                </a:lnTo>
                <a:lnTo>
                  <a:pt x="150" y="1279"/>
                </a:lnTo>
                <a:lnTo>
                  <a:pt x="139" y="1283"/>
                </a:lnTo>
                <a:lnTo>
                  <a:pt x="129" y="1287"/>
                </a:lnTo>
                <a:lnTo>
                  <a:pt x="119" y="1292"/>
                </a:lnTo>
                <a:lnTo>
                  <a:pt x="110" y="1298"/>
                </a:lnTo>
                <a:lnTo>
                  <a:pt x="101" y="1304"/>
                </a:lnTo>
                <a:lnTo>
                  <a:pt x="92" y="1310"/>
                </a:lnTo>
                <a:lnTo>
                  <a:pt x="83" y="1317"/>
                </a:lnTo>
                <a:lnTo>
                  <a:pt x="75" y="1324"/>
                </a:lnTo>
                <a:lnTo>
                  <a:pt x="67" y="1332"/>
                </a:lnTo>
                <a:lnTo>
                  <a:pt x="58" y="1340"/>
                </a:lnTo>
                <a:lnTo>
                  <a:pt x="51" y="1348"/>
                </a:lnTo>
                <a:lnTo>
                  <a:pt x="45" y="1357"/>
                </a:lnTo>
                <a:lnTo>
                  <a:pt x="38" y="1366"/>
                </a:lnTo>
                <a:lnTo>
                  <a:pt x="32" y="1376"/>
                </a:lnTo>
                <a:lnTo>
                  <a:pt x="27" y="1386"/>
                </a:lnTo>
                <a:lnTo>
                  <a:pt x="22" y="1396"/>
                </a:lnTo>
                <a:lnTo>
                  <a:pt x="18" y="1406"/>
                </a:lnTo>
                <a:lnTo>
                  <a:pt x="14" y="1416"/>
                </a:lnTo>
                <a:lnTo>
                  <a:pt x="10" y="1427"/>
                </a:lnTo>
                <a:lnTo>
                  <a:pt x="7" y="1438"/>
                </a:lnTo>
                <a:lnTo>
                  <a:pt x="5" y="1449"/>
                </a:lnTo>
                <a:lnTo>
                  <a:pt x="3" y="1460"/>
                </a:lnTo>
                <a:lnTo>
                  <a:pt x="1" y="1471"/>
                </a:lnTo>
                <a:lnTo>
                  <a:pt x="0" y="1484"/>
                </a:lnTo>
                <a:lnTo>
                  <a:pt x="0" y="1496"/>
                </a:lnTo>
                <a:close/>
                <a:moveTo>
                  <a:pt x="1396" y="535"/>
                </a:moveTo>
                <a:lnTo>
                  <a:pt x="1396" y="564"/>
                </a:lnTo>
                <a:lnTo>
                  <a:pt x="1394" y="591"/>
                </a:lnTo>
                <a:lnTo>
                  <a:pt x="1390" y="617"/>
                </a:lnTo>
                <a:lnTo>
                  <a:pt x="1386" y="643"/>
                </a:lnTo>
                <a:lnTo>
                  <a:pt x="1380" y="670"/>
                </a:lnTo>
                <a:lnTo>
                  <a:pt x="1372" y="695"/>
                </a:lnTo>
                <a:lnTo>
                  <a:pt x="1363" y="720"/>
                </a:lnTo>
                <a:lnTo>
                  <a:pt x="1354" y="744"/>
                </a:lnTo>
                <a:lnTo>
                  <a:pt x="1343" y="768"/>
                </a:lnTo>
                <a:lnTo>
                  <a:pt x="1331" y="791"/>
                </a:lnTo>
                <a:lnTo>
                  <a:pt x="1319" y="813"/>
                </a:lnTo>
                <a:lnTo>
                  <a:pt x="1305" y="835"/>
                </a:lnTo>
                <a:lnTo>
                  <a:pt x="1290" y="856"/>
                </a:lnTo>
                <a:lnTo>
                  <a:pt x="1273" y="877"/>
                </a:lnTo>
                <a:lnTo>
                  <a:pt x="1257" y="896"/>
                </a:lnTo>
                <a:lnTo>
                  <a:pt x="1239" y="915"/>
                </a:lnTo>
                <a:lnTo>
                  <a:pt x="1221" y="932"/>
                </a:lnTo>
                <a:lnTo>
                  <a:pt x="1201" y="949"/>
                </a:lnTo>
                <a:lnTo>
                  <a:pt x="1180" y="966"/>
                </a:lnTo>
                <a:lnTo>
                  <a:pt x="1160" y="980"/>
                </a:lnTo>
                <a:lnTo>
                  <a:pt x="1138" y="994"/>
                </a:lnTo>
                <a:lnTo>
                  <a:pt x="1116" y="1007"/>
                </a:lnTo>
                <a:lnTo>
                  <a:pt x="1092" y="1019"/>
                </a:lnTo>
                <a:lnTo>
                  <a:pt x="1069" y="1029"/>
                </a:lnTo>
                <a:lnTo>
                  <a:pt x="1045" y="1039"/>
                </a:lnTo>
                <a:lnTo>
                  <a:pt x="1020" y="1047"/>
                </a:lnTo>
                <a:lnTo>
                  <a:pt x="994" y="1054"/>
                </a:lnTo>
                <a:lnTo>
                  <a:pt x="968" y="1060"/>
                </a:lnTo>
                <a:lnTo>
                  <a:pt x="942" y="1065"/>
                </a:lnTo>
                <a:lnTo>
                  <a:pt x="915" y="1069"/>
                </a:lnTo>
                <a:lnTo>
                  <a:pt x="887" y="1071"/>
                </a:lnTo>
                <a:lnTo>
                  <a:pt x="860" y="1072"/>
                </a:lnTo>
                <a:lnTo>
                  <a:pt x="833" y="1071"/>
                </a:lnTo>
                <a:lnTo>
                  <a:pt x="805" y="1069"/>
                </a:lnTo>
                <a:lnTo>
                  <a:pt x="778" y="1065"/>
                </a:lnTo>
                <a:lnTo>
                  <a:pt x="752" y="1060"/>
                </a:lnTo>
                <a:lnTo>
                  <a:pt x="727" y="1054"/>
                </a:lnTo>
                <a:lnTo>
                  <a:pt x="700" y="1047"/>
                </a:lnTo>
                <a:lnTo>
                  <a:pt x="676" y="1039"/>
                </a:lnTo>
                <a:lnTo>
                  <a:pt x="652" y="1029"/>
                </a:lnTo>
                <a:lnTo>
                  <a:pt x="628" y="1019"/>
                </a:lnTo>
                <a:lnTo>
                  <a:pt x="604" y="1007"/>
                </a:lnTo>
                <a:lnTo>
                  <a:pt x="582" y="994"/>
                </a:lnTo>
                <a:lnTo>
                  <a:pt x="561" y="980"/>
                </a:lnTo>
                <a:lnTo>
                  <a:pt x="540" y="966"/>
                </a:lnTo>
                <a:lnTo>
                  <a:pt x="519" y="949"/>
                </a:lnTo>
                <a:lnTo>
                  <a:pt x="499" y="932"/>
                </a:lnTo>
                <a:lnTo>
                  <a:pt x="481" y="915"/>
                </a:lnTo>
                <a:lnTo>
                  <a:pt x="463" y="896"/>
                </a:lnTo>
                <a:lnTo>
                  <a:pt x="447" y="877"/>
                </a:lnTo>
                <a:lnTo>
                  <a:pt x="430" y="856"/>
                </a:lnTo>
                <a:lnTo>
                  <a:pt x="415" y="835"/>
                </a:lnTo>
                <a:lnTo>
                  <a:pt x="401" y="813"/>
                </a:lnTo>
                <a:lnTo>
                  <a:pt x="389" y="791"/>
                </a:lnTo>
                <a:lnTo>
                  <a:pt x="377" y="768"/>
                </a:lnTo>
                <a:lnTo>
                  <a:pt x="366" y="744"/>
                </a:lnTo>
                <a:lnTo>
                  <a:pt x="357" y="720"/>
                </a:lnTo>
                <a:lnTo>
                  <a:pt x="348" y="695"/>
                </a:lnTo>
                <a:lnTo>
                  <a:pt x="340" y="670"/>
                </a:lnTo>
                <a:lnTo>
                  <a:pt x="334" y="643"/>
                </a:lnTo>
                <a:lnTo>
                  <a:pt x="330" y="617"/>
                </a:lnTo>
                <a:lnTo>
                  <a:pt x="326" y="591"/>
                </a:lnTo>
                <a:lnTo>
                  <a:pt x="324" y="564"/>
                </a:lnTo>
                <a:lnTo>
                  <a:pt x="324" y="535"/>
                </a:lnTo>
                <a:lnTo>
                  <a:pt x="324" y="508"/>
                </a:lnTo>
                <a:lnTo>
                  <a:pt x="326" y="481"/>
                </a:lnTo>
                <a:lnTo>
                  <a:pt x="330" y="454"/>
                </a:lnTo>
                <a:lnTo>
                  <a:pt x="334" y="427"/>
                </a:lnTo>
                <a:lnTo>
                  <a:pt x="340" y="402"/>
                </a:lnTo>
                <a:lnTo>
                  <a:pt x="348" y="377"/>
                </a:lnTo>
                <a:lnTo>
                  <a:pt x="357" y="351"/>
                </a:lnTo>
                <a:lnTo>
                  <a:pt x="366" y="327"/>
                </a:lnTo>
                <a:lnTo>
                  <a:pt x="377" y="303"/>
                </a:lnTo>
                <a:lnTo>
                  <a:pt x="389" y="281"/>
                </a:lnTo>
                <a:lnTo>
                  <a:pt x="401" y="258"/>
                </a:lnTo>
                <a:lnTo>
                  <a:pt x="415" y="236"/>
                </a:lnTo>
                <a:lnTo>
                  <a:pt x="430" y="215"/>
                </a:lnTo>
                <a:lnTo>
                  <a:pt x="447" y="195"/>
                </a:lnTo>
                <a:lnTo>
                  <a:pt x="463" y="176"/>
                </a:lnTo>
                <a:lnTo>
                  <a:pt x="481" y="157"/>
                </a:lnTo>
                <a:lnTo>
                  <a:pt x="499" y="139"/>
                </a:lnTo>
                <a:lnTo>
                  <a:pt x="519" y="122"/>
                </a:lnTo>
                <a:lnTo>
                  <a:pt x="540" y="106"/>
                </a:lnTo>
                <a:lnTo>
                  <a:pt x="561" y="92"/>
                </a:lnTo>
                <a:lnTo>
                  <a:pt x="582" y="78"/>
                </a:lnTo>
                <a:lnTo>
                  <a:pt x="604" y="65"/>
                </a:lnTo>
                <a:lnTo>
                  <a:pt x="628" y="53"/>
                </a:lnTo>
                <a:lnTo>
                  <a:pt x="652" y="42"/>
                </a:lnTo>
                <a:lnTo>
                  <a:pt x="676" y="32"/>
                </a:lnTo>
                <a:lnTo>
                  <a:pt x="700" y="24"/>
                </a:lnTo>
                <a:lnTo>
                  <a:pt x="727" y="17"/>
                </a:lnTo>
                <a:lnTo>
                  <a:pt x="752" y="11"/>
                </a:lnTo>
                <a:lnTo>
                  <a:pt x="778" y="6"/>
                </a:lnTo>
                <a:lnTo>
                  <a:pt x="805" y="3"/>
                </a:lnTo>
                <a:lnTo>
                  <a:pt x="833" y="1"/>
                </a:lnTo>
                <a:lnTo>
                  <a:pt x="860" y="0"/>
                </a:lnTo>
                <a:lnTo>
                  <a:pt x="887" y="1"/>
                </a:lnTo>
                <a:lnTo>
                  <a:pt x="915" y="3"/>
                </a:lnTo>
                <a:lnTo>
                  <a:pt x="942" y="6"/>
                </a:lnTo>
                <a:lnTo>
                  <a:pt x="968" y="11"/>
                </a:lnTo>
                <a:lnTo>
                  <a:pt x="994" y="17"/>
                </a:lnTo>
                <a:lnTo>
                  <a:pt x="1020" y="24"/>
                </a:lnTo>
                <a:lnTo>
                  <a:pt x="1045" y="32"/>
                </a:lnTo>
                <a:lnTo>
                  <a:pt x="1069" y="42"/>
                </a:lnTo>
                <a:lnTo>
                  <a:pt x="1092" y="53"/>
                </a:lnTo>
                <a:lnTo>
                  <a:pt x="1116" y="65"/>
                </a:lnTo>
                <a:lnTo>
                  <a:pt x="1138" y="78"/>
                </a:lnTo>
                <a:lnTo>
                  <a:pt x="1160" y="92"/>
                </a:lnTo>
                <a:lnTo>
                  <a:pt x="1180" y="106"/>
                </a:lnTo>
                <a:lnTo>
                  <a:pt x="1201" y="122"/>
                </a:lnTo>
                <a:lnTo>
                  <a:pt x="1221" y="139"/>
                </a:lnTo>
                <a:lnTo>
                  <a:pt x="1239" y="157"/>
                </a:lnTo>
                <a:lnTo>
                  <a:pt x="1257" y="176"/>
                </a:lnTo>
                <a:lnTo>
                  <a:pt x="1273" y="195"/>
                </a:lnTo>
                <a:lnTo>
                  <a:pt x="1290" y="215"/>
                </a:lnTo>
                <a:lnTo>
                  <a:pt x="1305" y="236"/>
                </a:lnTo>
                <a:lnTo>
                  <a:pt x="1319" y="258"/>
                </a:lnTo>
                <a:lnTo>
                  <a:pt x="1331" y="281"/>
                </a:lnTo>
                <a:lnTo>
                  <a:pt x="1343" y="303"/>
                </a:lnTo>
                <a:lnTo>
                  <a:pt x="1354" y="327"/>
                </a:lnTo>
                <a:lnTo>
                  <a:pt x="1363" y="351"/>
                </a:lnTo>
                <a:lnTo>
                  <a:pt x="1372" y="377"/>
                </a:lnTo>
                <a:lnTo>
                  <a:pt x="1380" y="402"/>
                </a:lnTo>
                <a:lnTo>
                  <a:pt x="1386" y="427"/>
                </a:lnTo>
                <a:lnTo>
                  <a:pt x="1390" y="454"/>
                </a:lnTo>
                <a:lnTo>
                  <a:pt x="1394" y="481"/>
                </a:lnTo>
                <a:lnTo>
                  <a:pt x="1396" y="508"/>
                </a:lnTo>
                <a:lnTo>
                  <a:pt x="1396" y="535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37" name="Freeform 6"/>
          <p:cNvSpPr>
            <a:spLocks noEditPoints="1"/>
          </p:cNvSpPr>
          <p:nvPr/>
        </p:nvSpPr>
        <p:spPr bwMode="auto">
          <a:xfrm>
            <a:off x="4768316" y="3927478"/>
            <a:ext cx="157162" cy="295275"/>
          </a:xfrm>
          <a:custGeom>
            <a:avLst/>
            <a:gdLst>
              <a:gd name="T0" fmla="*/ 2147483646 w 1724"/>
              <a:gd name="T1" fmla="*/ 2147483646 h 3224"/>
              <a:gd name="T2" fmla="*/ 2147483646 w 1724"/>
              <a:gd name="T3" fmla="*/ 2147483646 h 3224"/>
              <a:gd name="T4" fmla="*/ 2147483646 w 1724"/>
              <a:gd name="T5" fmla="*/ 2147483646 h 3224"/>
              <a:gd name="T6" fmla="*/ 2147483646 w 1724"/>
              <a:gd name="T7" fmla="*/ 2147483646 h 3224"/>
              <a:gd name="T8" fmla="*/ 2147483646 w 1724"/>
              <a:gd name="T9" fmla="*/ 2147483646 h 3224"/>
              <a:gd name="T10" fmla="*/ 2147483646 w 1724"/>
              <a:gd name="T11" fmla="*/ 2147483646 h 3224"/>
              <a:gd name="T12" fmla="*/ 2147483646 w 1724"/>
              <a:gd name="T13" fmla="*/ 2147483646 h 3224"/>
              <a:gd name="T14" fmla="*/ 2147483646 w 1724"/>
              <a:gd name="T15" fmla="*/ 2147483646 h 3224"/>
              <a:gd name="T16" fmla="*/ 2147483646 w 1724"/>
              <a:gd name="T17" fmla="*/ 2147483646 h 3224"/>
              <a:gd name="T18" fmla="*/ 2147483646 w 1724"/>
              <a:gd name="T19" fmla="*/ 1266820329 h 3224"/>
              <a:gd name="T20" fmla="*/ 2147483646 w 1724"/>
              <a:gd name="T21" fmla="*/ 70678064 h 3224"/>
              <a:gd name="T22" fmla="*/ 2147483646 w 1724"/>
              <a:gd name="T23" fmla="*/ 211262577 h 3224"/>
              <a:gd name="T24" fmla="*/ 2147483646 w 1724"/>
              <a:gd name="T25" fmla="*/ 1688582017 h 3224"/>
              <a:gd name="T26" fmla="*/ 2147483646 w 1724"/>
              <a:gd name="T27" fmla="*/ 2147483646 h 3224"/>
              <a:gd name="T28" fmla="*/ 2147483646 w 1724"/>
              <a:gd name="T29" fmla="*/ 2147483646 h 3224"/>
              <a:gd name="T30" fmla="*/ 2147483646 w 1724"/>
              <a:gd name="T31" fmla="*/ 2147483646 h 3224"/>
              <a:gd name="T32" fmla="*/ 2147483646 w 1724"/>
              <a:gd name="T33" fmla="*/ 2147483646 h 3224"/>
              <a:gd name="T34" fmla="*/ 2147483646 w 1724"/>
              <a:gd name="T35" fmla="*/ 2147483646 h 3224"/>
              <a:gd name="T36" fmla="*/ 2147483646 w 1724"/>
              <a:gd name="T37" fmla="*/ 2147483646 h 3224"/>
              <a:gd name="T38" fmla="*/ 2147483646 w 1724"/>
              <a:gd name="T39" fmla="*/ 2147483646 h 3224"/>
              <a:gd name="T40" fmla="*/ 1588652660 w 1724"/>
              <a:gd name="T41" fmla="*/ 2147483646 h 3224"/>
              <a:gd name="T42" fmla="*/ 206820269 w 1724"/>
              <a:gd name="T43" fmla="*/ 2147483646 h 3224"/>
              <a:gd name="T44" fmla="*/ 68942885 w 1724"/>
              <a:gd name="T45" fmla="*/ 2147483646 h 3224"/>
              <a:gd name="T46" fmla="*/ 1243198733 w 1724"/>
              <a:gd name="T47" fmla="*/ 2147483646 h 3224"/>
              <a:gd name="T48" fmla="*/ 2147483646 w 1724"/>
              <a:gd name="T49" fmla="*/ 2147483646 h 3224"/>
              <a:gd name="T50" fmla="*/ 2147483646 w 1724"/>
              <a:gd name="T51" fmla="*/ 2147483646 h 3224"/>
              <a:gd name="T52" fmla="*/ 2147483646 w 1724"/>
              <a:gd name="T53" fmla="*/ 2147483646 h 3224"/>
              <a:gd name="T54" fmla="*/ 2147483646 w 1724"/>
              <a:gd name="T55" fmla="*/ 2147483646 h 3224"/>
              <a:gd name="T56" fmla="*/ 2147483646 w 1724"/>
              <a:gd name="T57" fmla="*/ 2147483646 h 3224"/>
              <a:gd name="T58" fmla="*/ 2147483646 w 1724"/>
              <a:gd name="T59" fmla="*/ 2147483646 h 3224"/>
              <a:gd name="T60" fmla="*/ 2147483646 w 1724"/>
              <a:gd name="T61" fmla="*/ 2147483646 h 3224"/>
              <a:gd name="T62" fmla="*/ 2147483646 w 1724"/>
              <a:gd name="T63" fmla="*/ 2147483646 h 3224"/>
              <a:gd name="T64" fmla="*/ 2147483646 w 1724"/>
              <a:gd name="T65" fmla="*/ 2147483646 h 3224"/>
              <a:gd name="T66" fmla="*/ 2147483646 w 1724"/>
              <a:gd name="T67" fmla="*/ 2147483646 h 3224"/>
              <a:gd name="T68" fmla="*/ 2147483646 w 1724"/>
              <a:gd name="T69" fmla="*/ 2147483646 h 3224"/>
              <a:gd name="T70" fmla="*/ 2147483646 w 1724"/>
              <a:gd name="T71" fmla="*/ 2147483646 h 3224"/>
              <a:gd name="T72" fmla="*/ 2147483646 w 1724"/>
              <a:gd name="T73" fmla="*/ 2147483646 h 3224"/>
              <a:gd name="T74" fmla="*/ 2147483646 w 1724"/>
              <a:gd name="T75" fmla="*/ 2147483646 h 3224"/>
              <a:gd name="T76" fmla="*/ 2147483646 w 1724"/>
              <a:gd name="T77" fmla="*/ 2147483646 h 3224"/>
              <a:gd name="T78" fmla="*/ 2147483646 w 1724"/>
              <a:gd name="T79" fmla="*/ 2147483646 h 3224"/>
              <a:gd name="T80" fmla="*/ 2147483646 w 1724"/>
              <a:gd name="T81" fmla="*/ 2147483646 h 3224"/>
              <a:gd name="T82" fmla="*/ 2147483646 w 1724"/>
              <a:gd name="T83" fmla="*/ 2147483646 h 3224"/>
              <a:gd name="T84" fmla="*/ 2147483646 w 1724"/>
              <a:gd name="T85" fmla="*/ 2147483646 h 3224"/>
              <a:gd name="T86" fmla="*/ 2147483646 w 1724"/>
              <a:gd name="T87" fmla="*/ 2147483646 h 3224"/>
              <a:gd name="T88" fmla="*/ 2147483646 w 1724"/>
              <a:gd name="T89" fmla="*/ 2147483646 h 3224"/>
              <a:gd name="T90" fmla="*/ 2147483646 w 1724"/>
              <a:gd name="T91" fmla="*/ 2147483646 h 3224"/>
              <a:gd name="T92" fmla="*/ 2147483646 w 1724"/>
              <a:gd name="T93" fmla="*/ 2147483646 h 3224"/>
              <a:gd name="T94" fmla="*/ 2147483646 w 1724"/>
              <a:gd name="T95" fmla="*/ 2147483646 h 3224"/>
              <a:gd name="T96" fmla="*/ 2147483646 w 1724"/>
              <a:gd name="T97" fmla="*/ 2147483646 h 3224"/>
              <a:gd name="T98" fmla="*/ 2147483646 w 1724"/>
              <a:gd name="T99" fmla="*/ 2147483646 h 3224"/>
              <a:gd name="T100" fmla="*/ 2147483646 w 1724"/>
              <a:gd name="T101" fmla="*/ 2147483646 h 3224"/>
              <a:gd name="T102" fmla="*/ 2147483646 w 1724"/>
              <a:gd name="T103" fmla="*/ 2147483646 h 3224"/>
              <a:gd name="T104" fmla="*/ 2147483646 w 1724"/>
              <a:gd name="T105" fmla="*/ 2147483646 h 3224"/>
              <a:gd name="T106" fmla="*/ 2147483646 w 1724"/>
              <a:gd name="T107" fmla="*/ 2147483646 h 3224"/>
              <a:gd name="T108" fmla="*/ 2147483646 w 1724"/>
              <a:gd name="T109" fmla="*/ 2147483646 h 32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24" h="3224">
                <a:moveTo>
                  <a:pt x="1724" y="1728"/>
                </a:moveTo>
                <a:lnTo>
                  <a:pt x="1724" y="1208"/>
                </a:lnTo>
                <a:lnTo>
                  <a:pt x="1724" y="1197"/>
                </a:lnTo>
                <a:lnTo>
                  <a:pt x="1723" y="1185"/>
                </a:lnTo>
                <a:lnTo>
                  <a:pt x="1721" y="1174"/>
                </a:lnTo>
                <a:lnTo>
                  <a:pt x="1719" y="1162"/>
                </a:lnTo>
                <a:lnTo>
                  <a:pt x="1717" y="1151"/>
                </a:lnTo>
                <a:lnTo>
                  <a:pt x="1714" y="1139"/>
                </a:lnTo>
                <a:lnTo>
                  <a:pt x="1710" y="1129"/>
                </a:lnTo>
                <a:lnTo>
                  <a:pt x="1706" y="1119"/>
                </a:lnTo>
                <a:lnTo>
                  <a:pt x="1701" y="1108"/>
                </a:lnTo>
                <a:lnTo>
                  <a:pt x="1696" y="1099"/>
                </a:lnTo>
                <a:lnTo>
                  <a:pt x="1691" y="1089"/>
                </a:lnTo>
                <a:lnTo>
                  <a:pt x="1685" y="1080"/>
                </a:lnTo>
                <a:lnTo>
                  <a:pt x="1678" y="1071"/>
                </a:lnTo>
                <a:lnTo>
                  <a:pt x="1671" y="1062"/>
                </a:lnTo>
                <a:lnTo>
                  <a:pt x="1664" y="1054"/>
                </a:lnTo>
                <a:lnTo>
                  <a:pt x="1656" y="1046"/>
                </a:lnTo>
                <a:lnTo>
                  <a:pt x="1648" y="1037"/>
                </a:lnTo>
                <a:lnTo>
                  <a:pt x="1639" y="1030"/>
                </a:lnTo>
                <a:lnTo>
                  <a:pt x="1631" y="1023"/>
                </a:lnTo>
                <a:lnTo>
                  <a:pt x="1622" y="1017"/>
                </a:lnTo>
                <a:lnTo>
                  <a:pt x="1612" y="1011"/>
                </a:lnTo>
                <a:lnTo>
                  <a:pt x="1603" y="1005"/>
                </a:lnTo>
                <a:lnTo>
                  <a:pt x="1593" y="1000"/>
                </a:lnTo>
                <a:lnTo>
                  <a:pt x="1583" y="996"/>
                </a:lnTo>
                <a:lnTo>
                  <a:pt x="1573" y="991"/>
                </a:lnTo>
                <a:lnTo>
                  <a:pt x="1561" y="988"/>
                </a:lnTo>
                <a:lnTo>
                  <a:pt x="1550" y="985"/>
                </a:lnTo>
                <a:lnTo>
                  <a:pt x="1539" y="982"/>
                </a:lnTo>
                <a:lnTo>
                  <a:pt x="1528" y="980"/>
                </a:lnTo>
                <a:lnTo>
                  <a:pt x="1516" y="979"/>
                </a:lnTo>
                <a:lnTo>
                  <a:pt x="1505" y="978"/>
                </a:lnTo>
                <a:lnTo>
                  <a:pt x="1493" y="977"/>
                </a:lnTo>
                <a:lnTo>
                  <a:pt x="1404" y="977"/>
                </a:lnTo>
                <a:lnTo>
                  <a:pt x="1404" y="232"/>
                </a:lnTo>
                <a:lnTo>
                  <a:pt x="1404" y="219"/>
                </a:lnTo>
                <a:lnTo>
                  <a:pt x="1403" y="208"/>
                </a:lnTo>
                <a:lnTo>
                  <a:pt x="1401" y="196"/>
                </a:lnTo>
                <a:lnTo>
                  <a:pt x="1399" y="185"/>
                </a:lnTo>
                <a:lnTo>
                  <a:pt x="1397" y="174"/>
                </a:lnTo>
                <a:lnTo>
                  <a:pt x="1394" y="163"/>
                </a:lnTo>
                <a:lnTo>
                  <a:pt x="1390" y="153"/>
                </a:lnTo>
                <a:lnTo>
                  <a:pt x="1386" y="142"/>
                </a:lnTo>
                <a:lnTo>
                  <a:pt x="1381" y="132"/>
                </a:lnTo>
                <a:lnTo>
                  <a:pt x="1375" y="121"/>
                </a:lnTo>
                <a:lnTo>
                  <a:pt x="1370" y="112"/>
                </a:lnTo>
                <a:lnTo>
                  <a:pt x="1364" y="102"/>
                </a:lnTo>
                <a:lnTo>
                  <a:pt x="1358" y="93"/>
                </a:lnTo>
                <a:lnTo>
                  <a:pt x="1351" y="85"/>
                </a:lnTo>
                <a:lnTo>
                  <a:pt x="1344" y="76"/>
                </a:lnTo>
                <a:lnTo>
                  <a:pt x="1336" y="68"/>
                </a:lnTo>
                <a:lnTo>
                  <a:pt x="1328" y="61"/>
                </a:lnTo>
                <a:lnTo>
                  <a:pt x="1320" y="54"/>
                </a:lnTo>
                <a:lnTo>
                  <a:pt x="1311" y="47"/>
                </a:lnTo>
                <a:lnTo>
                  <a:pt x="1302" y="40"/>
                </a:lnTo>
                <a:lnTo>
                  <a:pt x="1293" y="34"/>
                </a:lnTo>
                <a:lnTo>
                  <a:pt x="1282" y="29"/>
                </a:lnTo>
                <a:lnTo>
                  <a:pt x="1272" y="24"/>
                </a:lnTo>
                <a:lnTo>
                  <a:pt x="1262" y="18"/>
                </a:lnTo>
                <a:lnTo>
                  <a:pt x="1252" y="14"/>
                </a:lnTo>
                <a:lnTo>
                  <a:pt x="1241" y="10"/>
                </a:lnTo>
                <a:lnTo>
                  <a:pt x="1230" y="7"/>
                </a:lnTo>
                <a:lnTo>
                  <a:pt x="1219" y="5"/>
                </a:lnTo>
                <a:lnTo>
                  <a:pt x="1208" y="3"/>
                </a:lnTo>
                <a:lnTo>
                  <a:pt x="1197" y="1"/>
                </a:lnTo>
                <a:lnTo>
                  <a:pt x="1184" y="0"/>
                </a:lnTo>
                <a:lnTo>
                  <a:pt x="1172" y="0"/>
                </a:lnTo>
                <a:lnTo>
                  <a:pt x="552" y="0"/>
                </a:lnTo>
                <a:lnTo>
                  <a:pt x="540" y="0"/>
                </a:lnTo>
                <a:lnTo>
                  <a:pt x="527" y="1"/>
                </a:lnTo>
                <a:lnTo>
                  <a:pt x="516" y="3"/>
                </a:lnTo>
                <a:lnTo>
                  <a:pt x="505" y="5"/>
                </a:lnTo>
                <a:lnTo>
                  <a:pt x="494" y="7"/>
                </a:lnTo>
                <a:lnTo>
                  <a:pt x="483" y="10"/>
                </a:lnTo>
                <a:lnTo>
                  <a:pt x="472" y="14"/>
                </a:lnTo>
                <a:lnTo>
                  <a:pt x="462" y="18"/>
                </a:lnTo>
                <a:lnTo>
                  <a:pt x="452" y="24"/>
                </a:lnTo>
                <a:lnTo>
                  <a:pt x="442" y="29"/>
                </a:lnTo>
                <a:lnTo>
                  <a:pt x="431" y="34"/>
                </a:lnTo>
                <a:lnTo>
                  <a:pt x="422" y="40"/>
                </a:lnTo>
                <a:lnTo>
                  <a:pt x="413" y="47"/>
                </a:lnTo>
                <a:lnTo>
                  <a:pt x="404" y="54"/>
                </a:lnTo>
                <a:lnTo>
                  <a:pt x="396" y="61"/>
                </a:lnTo>
                <a:lnTo>
                  <a:pt x="388" y="68"/>
                </a:lnTo>
                <a:lnTo>
                  <a:pt x="381" y="76"/>
                </a:lnTo>
                <a:lnTo>
                  <a:pt x="373" y="85"/>
                </a:lnTo>
                <a:lnTo>
                  <a:pt x="367" y="93"/>
                </a:lnTo>
                <a:lnTo>
                  <a:pt x="360" y="102"/>
                </a:lnTo>
                <a:lnTo>
                  <a:pt x="354" y="112"/>
                </a:lnTo>
                <a:lnTo>
                  <a:pt x="349" y="121"/>
                </a:lnTo>
                <a:lnTo>
                  <a:pt x="343" y="132"/>
                </a:lnTo>
                <a:lnTo>
                  <a:pt x="338" y="142"/>
                </a:lnTo>
                <a:lnTo>
                  <a:pt x="334" y="153"/>
                </a:lnTo>
                <a:lnTo>
                  <a:pt x="330" y="163"/>
                </a:lnTo>
                <a:lnTo>
                  <a:pt x="327" y="174"/>
                </a:lnTo>
                <a:lnTo>
                  <a:pt x="325" y="185"/>
                </a:lnTo>
                <a:lnTo>
                  <a:pt x="323" y="196"/>
                </a:lnTo>
                <a:lnTo>
                  <a:pt x="321" y="208"/>
                </a:lnTo>
                <a:lnTo>
                  <a:pt x="320" y="219"/>
                </a:lnTo>
                <a:lnTo>
                  <a:pt x="320" y="232"/>
                </a:lnTo>
                <a:lnTo>
                  <a:pt x="320" y="981"/>
                </a:lnTo>
                <a:lnTo>
                  <a:pt x="231" y="981"/>
                </a:lnTo>
                <a:lnTo>
                  <a:pt x="219" y="982"/>
                </a:lnTo>
                <a:lnTo>
                  <a:pt x="208" y="982"/>
                </a:lnTo>
                <a:lnTo>
                  <a:pt x="196" y="984"/>
                </a:lnTo>
                <a:lnTo>
                  <a:pt x="185" y="986"/>
                </a:lnTo>
                <a:lnTo>
                  <a:pt x="174" y="989"/>
                </a:lnTo>
                <a:lnTo>
                  <a:pt x="163" y="992"/>
                </a:lnTo>
                <a:lnTo>
                  <a:pt x="152" y="995"/>
                </a:lnTo>
                <a:lnTo>
                  <a:pt x="141" y="999"/>
                </a:lnTo>
                <a:lnTo>
                  <a:pt x="131" y="1004"/>
                </a:lnTo>
                <a:lnTo>
                  <a:pt x="121" y="1009"/>
                </a:lnTo>
                <a:lnTo>
                  <a:pt x="112" y="1015"/>
                </a:lnTo>
                <a:lnTo>
                  <a:pt x="102" y="1021"/>
                </a:lnTo>
                <a:lnTo>
                  <a:pt x="93" y="1027"/>
                </a:lnTo>
                <a:lnTo>
                  <a:pt x="85" y="1034"/>
                </a:lnTo>
                <a:lnTo>
                  <a:pt x="76" y="1042"/>
                </a:lnTo>
                <a:lnTo>
                  <a:pt x="68" y="1050"/>
                </a:lnTo>
                <a:lnTo>
                  <a:pt x="60" y="1057"/>
                </a:lnTo>
                <a:lnTo>
                  <a:pt x="53" y="1066"/>
                </a:lnTo>
                <a:lnTo>
                  <a:pt x="46" y="1074"/>
                </a:lnTo>
                <a:lnTo>
                  <a:pt x="39" y="1083"/>
                </a:lnTo>
                <a:lnTo>
                  <a:pt x="33" y="1093"/>
                </a:lnTo>
                <a:lnTo>
                  <a:pt x="28" y="1102"/>
                </a:lnTo>
                <a:lnTo>
                  <a:pt x="23" y="1112"/>
                </a:lnTo>
                <a:lnTo>
                  <a:pt x="18" y="1122"/>
                </a:lnTo>
                <a:lnTo>
                  <a:pt x="14" y="1133"/>
                </a:lnTo>
                <a:lnTo>
                  <a:pt x="10" y="1144"/>
                </a:lnTo>
                <a:lnTo>
                  <a:pt x="7" y="1155"/>
                </a:lnTo>
                <a:lnTo>
                  <a:pt x="5" y="1166"/>
                </a:lnTo>
                <a:lnTo>
                  <a:pt x="3" y="1177"/>
                </a:lnTo>
                <a:lnTo>
                  <a:pt x="1" y="1189"/>
                </a:lnTo>
                <a:lnTo>
                  <a:pt x="0" y="1201"/>
                </a:lnTo>
                <a:lnTo>
                  <a:pt x="0" y="1212"/>
                </a:lnTo>
                <a:lnTo>
                  <a:pt x="0" y="1728"/>
                </a:lnTo>
                <a:lnTo>
                  <a:pt x="0" y="1740"/>
                </a:lnTo>
                <a:lnTo>
                  <a:pt x="1" y="1753"/>
                </a:lnTo>
                <a:lnTo>
                  <a:pt x="3" y="1764"/>
                </a:lnTo>
                <a:lnTo>
                  <a:pt x="5" y="1775"/>
                </a:lnTo>
                <a:lnTo>
                  <a:pt x="7" y="1786"/>
                </a:lnTo>
                <a:lnTo>
                  <a:pt x="10" y="1797"/>
                </a:lnTo>
                <a:lnTo>
                  <a:pt x="14" y="1808"/>
                </a:lnTo>
                <a:lnTo>
                  <a:pt x="18" y="1818"/>
                </a:lnTo>
                <a:lnTo>
                  <a:pt x="23" y="1828"/>
                </a:lnTo>
                <a:lnTo>
                  <a:pt x="28" y="1838"/>
                </a:lnTo>
                <a:lnTo>
                  <a:pt x="33" y="1848"/>
                </a:lnTo>
                <a:lnTo>
                  <a:pt x="39" y="1858"/>
                </a:lnTo>
                <a:lnTo>
                  <a:pt x="46" y="1867"/>
                </a:lnTo>
                <a:lnTo>
                  <a:pt x="53" y="1876"/>
                </a:lnTo>
                <a:lnTo>
                  <a:pt x="60" y="1884"/>
                </a:lnTo>
                <a:lnTo>
                  <a:pt x="68" y="1892"/>
                </a:lnTo>
                <a:lnTo>
                  <a:pt x="76" y="1900"/>
                </a:lnTo>
                <a:lnTo>
                  <a:pt x="85" y="1907"/>
                </a:lnTo>
                <a:lnTo>
                  <a:pt x="93" y="1914"/>
                </a:lnTo>
                <a:lnTo>
                  <a:pt x="102" y="1920"/>
                </a:lnTo>
                <a:lnTo>
                  <a:pt x="112" y="1926"/>
                </a:lnTo>
                <a:lnTo>
                  <a:pt x="121" y="1932"/>
                </a:lnTo>
                <a:lnTo>
                  <a:pt x="131" y="1937"/>
                </a:lnTo>
                <a:lnTo>
                  <a:pt x="141" y="1941"/>
                </a:lnTo>
                <a:lnTo>
                  <a:pt x="152" y="1945"/>
                </a:lnTo>
                <a:lnTo>
                  <a:pt x="163" y="1949"/>
                </a:lnTo>
                <a:lnTo>
                  <a:pt x="174" y="1952"/>
                </a:lnTo>
                <a:lnTo>
                  <a:pt x="185" y="1956"/>
                </a:lnTo>
                <a:lnTo>
                  <a:pt x="196" y="1958"/>
                </a:lnTo>
                <a:lnTo>
                  <a:pt x="208" y="1959"/>
                </a:lnTo>
                <a:lnTo>
                  <a:pt x="219" y="1960"/>
                </a:lnTo>
                <a:lnTo>
                  <a:pt x="231" y="1960"/>
                </a:lnTo>
                <a:lnTo>
                  <a:pt x="1493" y="1960"/>
                </a:lnTo>
                <a:lnTo>
                  <a:pt x="1505" y="1960"/>
                </a:lnTo>
                <a:lnTo>
                  <a:pt x="1517" y="1959"/>
                </a:lnTo>
                <a:lnTo>
                  <a:pt x="1529" y="1958"/>
                </a:lnTo>
                <a:lnTo>
                  <a:pt x="1540" y="1956"/>
                </a:lnTo>
                <a:lnTo>
                  <a:pt x="1551" y="1952"/>
                </a:lnTo>
                <a:lnTo>
                  <a:pt x="1562" y="1949"/>
                </a:lnTo>
                <a:lnTo>
                  <a:pt x="1574" y="1945"/>
                </a:lnTo>
                <a:lnTo>
                  <a:pt x="1585" y="1941"/>
                </a:lnTo>
                <a:lnTo>
                  <a:pt x="1595" y="1937"/>
                </a:lnTo>
                <a:lnTo>
                  <a:pt x="1605" y="1932"/>
                </a:lnTo>
                <a:lnTo>
                  <a:pt x="1614" y="1926"/>
                </a:lnTo>
                <a:lnTo>
                  <a:pt x="1623" y="1920"/>
                </a:lnTo>
                <a:lnTo>
                  <a:pt x="1632" y="1914"/>
                </a:lnTo>
                <a:lnTo>
                  <a:pt x="1641" y="1907"/>
                </a:lnTo>
                <a:lnTo>
                  <a:pt x="1649" y="1900"/>
                </a:lnTo>
                <a:lnTo>
                  <a:pt x="1657" y="1892"/>
                </a:lnTo>
                <a:lnTo>
                  <a:pt x="1666" y="1884"/>
                </a:lnTo>
                <a:lnTo>
                  <a:pt x="1673" y="1876"/>
                </a:lnTo>
                <a:lnTo>
                  <a:pt x="1679" y="1867"/>
                </a:lnTo>
                <a:lnTo>
                  <a:pt x="1686" y="1858"/>
                </a:lnTo>
                <a:lnTo>
                  <a:pt x="1692" y="1848"/>
                </a:lnTo>
                <a:lnTo>
                  <a:pt x="1697" y="1838"/>
                </a:lnTo>
                <a:lnTo>
                  <a:pt x="1702" y="1828"/>
                </a:lnTo>
                <a:lnTo>
                  <a:pt x="1706" y="1818"/>
                </a:lnTo>
                <a:lnTo>
                  <a:pt x="1710" y="1808"/>
                </a:lnTo>
                <a:lnTo>
                  <a:pt x="1714" y="1797"/>
                </a:lnTo>
                <a:lnTo>
                  <a:pt x="1717" y="1786"/>
                </a:lnTo>
                <a:lnTo>
                  <a:pt x="1719" y="1775"/>
                </a:lnTo>
                <a:lnTo>
                  <a:pt x="1721" y="1764"/>
                </a:lnTo>
                <a:lnTo>
                  <a:pt x="1723" y="1753"/>
                </a:lnTo>
                <a:lnTo>
                  <a:pt x="1724" y="1740"/>
                </a:lnTo>
                <a:lnTo>
                  <a:pt x="1724" y="1728"/>
                </a:lnTo>
                <a:close/>
                <a:moveTo>
                  <a:pt x="328" y="2689"/>
                </a:moveTo>
                <a:lnTo>
                  <a:pt x="328" y="2660"/>
                </a:lnTo>
                <a:lnTo>
                  <a:pt x="330" y="2633"/>
                </a:lnTo>
                <a:lnTo>
                  <a:pt x="334" y="2607"/>
                </a:lnTo>
                <a:lnTo>
                  <a:pt x="338" y="2581"/>
                </a:lnTo>
                <a:lnTo>
                  <a:pt x="344" y="2554"/>
                </a:lnTo>
                <a:lnTo>
                  <a:pt x="352" y="2529"/>
                </a:lnTo>
                <a:lnTo>
                  <a:pt x="361" y="2504"/>
                </a:lnTo>
                <a:lnTo>
                  <a:pt x="370" y="2480"/>
                </a:lnTo>
                <a:lnTo>
                  <a:pt x="381" y="2456"/>
                </a:lnTo>
                <a:lnTo>
                  <a:pt x="393" y="2433"/>
                </a:lnTo>
                <a:lnTo>
                  <a:pt x="405" y="2411"/>
                </a:lnTo>
                <a:lnTo>
                  <a:pt x="419" y="2389"/>
                </a:lnTo>
                <a:lnTo>
                  <a:pt x="434" y="2368"/>
                </a:lnTo>
                <a:lnTo>
                  <a:pt x="451" y="2347"/>
                </a:lnTo>
                <a:lnTo>
                  <a:pt x="467" y="2328"/>
                </a:lnTo>
                <a:lnTo>
                  <a:pt x="485" y="2309"/>
                </a:lnTo>
                <a:lnTo>
                  <a:pt x="503" y="2292"/>
                </a:lnTo>
                <a:lnTo>
                  <a:pt x="523" y="2275"/>
                </a:lnTo>
                <a:lnTo>
                  <a:pt x="544" y="2258"/>
                </a:lnTo>
                <a:lnTo>
                  <a:pt x="564" y="2244"/>
                </a:lnTo>
                <a:lnTo>
                  <a:pt x="586" y="2230"/>
                </a:lnTo>
                <a:lnTo>
                  <a:pt x="608" y="2217"/>
                </a:lnTo>
                <a:lnTo>
                  <a:pt x="632" y="2205"/>
                </a:lnTo>
                <a:lnTo>
                  <a:pt x="655" y="2195"/>
                </a:lnTo>
                <a:lnTo>
                  <a:pt x="679" y="2185"/>
                </a:lnTo>
                <a:lnTo>
                  <a:pt x="704" y="2177"/>
                </a:lnTo>
                <a:lnTo>
                  <a:pt x="730" y="2170"/>
                </a:lnTo>
                <a:lnTo>
                  <a:pt x="756" y="2164"/>
                </a:lnTo>
                <a:lnTo>
                  <a:pt x="782" y="2159"/>
                </a:lnTo>
                <a:lnTo>
                  <a:pt x="809" y="2155"/>
                </a:lnTo>
                <a:lnTo>
                  <a:pt x="837" y="2153"/>
                </a:lnTo>
                <a:lnTo>
                  <a:pt x="864" y="2152"/>
                </a:lnTo>
                <a:lnTo>
                  <a:pt x="891" y="2153"/>
                </a:lnTo>
                <a:lnTo>
                  <a:pt x="919" y="2155"/>
                </a:lnTo>
                <a:lnTo>
                  <a:pt x="946" y="2159"/>
                </a:lnTo>
                <a:lnTo>
                  <a:pt x="972" y="2164"/>
                </a:lnTo>
                <a:lnTo>
                  <a:pt x="997" y="2170"/>
                </a:lnTo>
                <a:lnTo>
                  <a:pt x="1024" y="2177"/>
                </a:lnTo>
                <a:lnTo>
                  <a:pt x="1048" y="2185"/>
                </a:lnTo>
                <a:lnTo>
                  <a:pt x="1072" y="2195"/>
                </a:lnTo>
                <a:lnTo>
                  <a:pt x="1096" y="2205"/>
                </a:lnTo>
                <a:lnTo>
                  <a:pt x="1120" y="2217"/>
                </a:lnTo>
                <a:lnTo>
                  <a:pt x="1142" y="2230"/>
                </a:lnTo>
                <a:lnTo>
                  <a:pt x="1163" y="2244"/>
                </a:lnTo>
                <a:lnTo>
                  <a:pt x="1184" y="2258"/>
                </a:lnTo>
                <a:lnTo>
                  <a:pt x="1205" y="2275"/>
                </a:lnTo>
                <a:lnTo>
                  <a:pt x="1225" y="2292"/>
                </a:lnTo>
                <a:lnTo>
                  <a:pt x="1243" y="2309"/>
                </a:lnTo>
                <a:lnTo>
                  <a:pt x="1261" y="2328"/>
                </a:lnTo>
                <a:lnTo>
                  <a:pt x="1277" y="2347"/>
                </a:lnTo>
                <a:lnTo>
                  <a:pt x="1294" y="2368"/>
                </a:lnTo>
                <a:lnTo>
                  <a:pt x="1309" y="2389"/>
                </a:lnTo>
                <a:lnTo>
                  <a:pt x="1323" y="2411"/>
                </a:lnTo>
                <a:lnTo>
                  <a:pt x="1335" y="2433"/>
                </a:lnTo>
                <a:lnTo>
                  <a:pt x="1347" y="2456"/>
                </a:lnTo>
                <a:lnTo>
                  <a:pt x="1358" y="2480"/>
                </a:lnTo>
                <a:lnTo>
                  <a:pt x="1367" y="2504"/>
                </a:lnTo>
                <a:lnTo>
                  <a:pt x="1376" y="2529"/>
                </a:lnTo>
                <a:lnTo>
                  <a:pt x="1384" y="2554"/>
                </a:lnTo>
                <a:lnTo>
                  <a:pt x="1390" y="2581"/>
                </a:lnTo>
                <a:lnTo>
                  <a:pt x="1394" y="2607"/>
                </a:lnTo>
                <a:lnTo>
                  <a:pt x="1398" y="2633"/>
                </a:lnTo>
                <a:lnTo>
                  <a:pt x="1400" y="2660"/>
                </a:lnTo>
                <a:lnTo>
                  <a:pt x="1400" y="2689"/>
                </a:lnTo>
                <a:lnTo>
                  <a:pt x="1400" y="2716"/>
                </a:lnTo>
                <a:lnTo>
                  <a:pt x="1398" y="2743"/>
                </a:lnTo>
                <a:lnTo>
                  <a:pt x="1394" y="2770"/>
                </a:lnTo>
                <a:lnTo>
                  <a:pt x="1390" y="2797"/>
                </a:lnTo>
                <a:lnTo>
                  <a:pt x="1384" y="2822"/>
                </a:lnTo>
                <a:lnTo>
                  <a:pt x="1376" y="2847"/>
                </a:lnTo>
                <a:lnTo>
                  <a:pt x="1367" y="2873"/>
                </a:lnTo>
                <a:lnTo>
                  <a:pt x="1358" y="2897"/>
                </a:lnTo>
                <a:lnTo>
                  <a:pt x="1347" y="2921"/>
                </a:lnTo>
                <a:lnTo>
                  <a:pt x="1335" y="2943"/>
                </a:lnTo>
                <a:lnTo>
                  <a:pt x="1323" y="2966"/>
                </a:lnTo>
                <a:lnTo>
                  <a:pt x="1309" y="2988"/>
                </a:lnTo>
                <a:lnTo>
                  <a:pt x="1294" y="3009"/>
                </a:lnTo>
                <a:lnTo>
                  <a:pt x="1277" y="3029"/>
                </a:lnTo>
                <a:lnTo>
                  <a:pt x="1261" y="3048"/>
                </a:lnTo>
                <a:lnTo>
                  <a:pt x="1243" y="3067"/>
                </a:lnTo>
                <a:lnTo>
                  <a:pt x="1225" y="3085"/>
                </a:lnTo>
                <a:lnTo>
                  <a:pt x="1205" y="3102"/>
                </a:lnTo>
                <a:lnTo>
                  <a:pt x="1184" y="3118"/>
                </a:lnTo>
                <a:lnTo>
                  <a:pt x="1163" y="3132"/>
                </a:lnTo>
                <a:lnTo>
                  <a:pt x="1142" y="3146"/>
                </a:lnTo>
                <a:lnTo>
                  <a:pt x="1120" y="3159"/>
                </a:lnTo>
                <a:lnTo>
                  <a:pt x="1096" y="3171"/>
                </a:lnTo>
                <a:lnTo>
                  <a:pt x="1072" y="3182"/>
                </a:lnTo>
                <a:lnTo>
                  <a:pt x="1048" y="3192"/>
                </a:lnTo>
                <a:lnTo>
                  <a:pt x="1024" y="3200"/>
                </a:lnTo>
                <a:lnTo>
                  <a:pt x="997" y="3207"/>
                </a:lnTo>
                <a:lnTo>
                  <a:pt x="972" y="3213"/>
                </a:lnTo>
                <a:lnTo>
                  <a:pt x="946" y="3218"/>
                </a:lnTo>
                <a:lnTo>
                  <a:pt x="919" y="3221"/>
                </a:lnTo>
                <a:lnTo>
                  <a:pt x="891" y="3223"/>
                </a:lnTo>
                <a:lnTo>
                  <a:pt x="864" y="3224"/>
                </a:lnTo>
                <a:lnTo>
                  <a:pt x="837" y="3223"/>
                </a:lnTo>
                <a:lnTo>
                  <a:pt x="809" y="3221"/>
                </a:lnTo>
                <a:lnTo>
                  <a:pt x="782" y="3218"/>
                </a:lnTo>
                <a:lnTo>
                  <a:pt x="756" y="3213"/>
                </a:lnTo>
                <a:lnTo>
                  <a:pt x="730" y="3207"/>
                </a:lnTo>
                <a:lnTo>
                  <a:pt x="704" y="3200"/>
                </a:lnTo>
                <a:lnTo>
                  <a:pt x="679" y="3192"/>
                </a:lnTo>
                <a:lnTo>
                  <a:pt x="655" y="3182"/>
                </a:lnTo>
                <a:lnTo>
                  <a:pt x="632" y="3171"/>
                </a:lnTo>
                <a:lnTo>
                  <a:pt x="608" y="3159"/>
                </a:lnTo>
                <a:lnTo>
                  <a:pt x="586" y="3146"/>
                </a:lnTo>
                <a:lnTo>
                  <a:pt x="564" y="3132"/>
                </a:lnTo>
                <a:lnTo>
                  <a:pt x="544" y="3118"/>
                </a:lnTo>
                <a:lnTo>
                  <a:pt x="523" y="3102"/>
                </a:lnTo>
                <a:lnTo>
                  <a:pt x="503" y="3085"/>
                </a:lnTo>
                <a:lnTo>
                  <a:pt x="485" y="3067"/>
                </a:lnTo>
                <a:lnTo>
                  <a:pt x="467" y="3048"/>
                </a:lnTo>
                <a:lnTo>
                  <a:pt x="451" y="3029"/>
                </a:lnTo>
                <a:lnTo>
                  <a:pt x="434" y="3009"/>
                </a:lnTo>
                <a:lnTo>
                  <a:pt x="419" y="2988"/>
                </a:lnTo>
                <a:lnTo>
                  <a:pt x="405" y="2966"/>
                </a:lnTo>
                <a:lnTo>
                  <a:pt x="393" y="2943"/>
                </a:lnTo>
                <a:lnTo>
                  <a:pt x="381" y="2921"/>
                </a:lnTo>
                <a:lnTo>
                  <a:pt x="370" y="2897"/>
                </a:lnTo>
                <a:lnTo>
                  <a:pt x="361" y="2873"/>
                </a:lnTo>
                <a:lnTo>
                  <a:pt x="352" y="2847"/>
                </a:lnTo>
                <a:lnTo>
                  <a:pt x="344" y="2822"/>
                </a:lnTo>
                <a:lnTo>
                  <a:pt x="338" y="2797"/>
                </a:lnTo>
                <a:lnTo>
                  <a:pt x="334" y="2770"/>
                </a:lnTo>
                <a:lnTo>
                  <a:pt x="330" y="2743"/>
                </a:lnTo>
                <a:lnTo>
                  <a:pt x="328" y="2716"/>
                </a:lnTo>
                <a:lnTo>
                  <a:pt x="328" y="268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38" name="Freeform 7"/>
          <p:cNvSpPr>
            <a:spLocks noEditPoints="1"/>
          </p:cNvSpPr>
          <p:nvPr/>
        </p:nvSpPr>
        <p:spPr bwMode="auto">
          <a:xfrm>
            <a:off x="5033431" y="2836863"/>
            <a:ext cx="207963" cy="277812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39912172 w 2264"/>
              <a:gd name="T11" fmla="*/ 2147483646 h 3050"/>
              <a:gd name="T12" fmla="*/ 356522618 w 2264"/>
              <a:gd name="T13" fmla="*/ 2147483646 h 3050"/>
              <a:gd name="T14" fmla="*/ 0 w 2264"/>
              <a:gd name="T15" fmla="*/ 2147483646 h 3050"/>
              <a:gd name="T16" fmla="*/ 998261715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2147483646 h 3050"/>
              <a:gd name="T24" fmla="*/ 2147483646 w 2264"/>
              <a:gd name="T25" fmla="*/ 2147483646 h 3050"/>
              <a:gd name="T26" fmla="*/ 2147483646 w 2264"/>
              <a:gd name="T27" fmla="*/ 2147483646 h 3050"/>
              <a:gd name="T28" fmla="*/ 2147483646 w 2264"/>
              <a:gd name="T29" fmla="*/ 214748364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1242380547 h 3050"/>
              <a:gd name="T94" fmla="*/ 2147483646 w 2264"/>
              <a:gd name="T95" fmla="*/ 0 h 3050"/>
              <a:gd name="T96" fmla="*/ 2147483646 w 2264"/>
              <a:gd name="T97" fmla="*/ 1863575010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2147483646 w 2264"/>
              <a:gd name="T105" fmla="*/ 2147483646 h 3050"/>
              <a:gd name="T106" fmla="*/ 214748364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502" y="937"/>
                </a:moveTo>
                <a:lnTo>
                  <a:pt x="242" y="1388"/>
                </a:lnTo>
                <a:lnTo>
                  <a:pt x="236" y="1398"/>
                </a:lnTo>
                <a:lnTo>
                  <a:pt x="231" y="1408"/>
                </a:lnTo>
                <a:lnTo>
                  <a:pt x="226" y="1419"/>
                </a:lnTo>
                <a:lnTo>
                  <a:pt x="223" y="1430"/>
                </a:lnTo>
                <a:lnTo>
                  <a:pt x="219" y="1441"/>
                </a:lnTo>
                <a:lnTo>
                  <a:pt x="217" y="1452"/>
                </a:lnTo>
                <a:lnTo>
                  <a:pt x="214" y="1463"/>
                </a:lnTo>
                <a:lnTo>
                  <a:pt x="213" y="1474"/>
                </a:lnTo>
                <a:lnTo>
                  <a:pt x="212" y="1486"/>
                </a:lnTo>
                <a:lnTo>
                  <a:pt x="211" y="1497"/>
                </a:lnTo>
                <a:lnTo>
                  <a:pt x="211" y="1508"/>
                </a:lnTo>
                <a:lnTo>
                  <a:pt x="212" y="1519"/>
                </a:lnTo>
                <a:lnTo>
                  <a:pt x="213" y="1530"/>
                </a:lnTo>
                <a:lnTo>
                  <a:pt x="214" y="1541"/>
                </a:lnTo>
                <a:lnTo>
                  <a:pt x="216" y="1552"/>
                </a:lnTo>
                <a:lnTo>
                  <a:pt x="219" y="1562"/>
                </a:lnTo>
                <a:lnTo>
                  <a:pt x="222" y="1573"/>
                </a:lnTo>
                <a:lnTo>
                  <a:pt x="226" y="1584"/>
                </a:lnTo>
                <a:lnTo>
                  <a:pt x="230" y="1594"/>
                </a:lnTo>
                <a:lnTo>
                  <a:pt x="234" y="1604"/>
                </a:lnTo>
                <a:lnTo>
                  <a:pt x="239" y="1614"/>
                </a:lnTo>
                <a:lnTo>
                  <a:pt x="245" y="1624"/>
                </a:lnTo>
                <a:lnTo>
                  <a:pt x="251" y="1633"/>
                </a:lnTo>
                <a:lnTo>
                  <a:pt x="257" y="1642"/>
                </a:lnTo>
                <a:lnTo>
                  <a:pt x="265" y="1651"/>
                </a:lnTo>
                <a:lnTo>
                  <a:pt x="273" y="1659"/>
                </a:lnTo>
                <a:lnTo>
                  <a:pt x="281" y="1667"/>
                </a:lnTo>
                <a:lnTo>
                  <a:pt x="289" y="1675"/>
                </a:lnTo>
                <a:lnTo>
                  <a:pt x="298" y="1684"/>
                </a:lnTo>
                <a:lnTo>
                  <a:pt x="307" y="1691"/>
                </a:lnTo>
                <a:lnTo>
                  <a:pt x="316" y="1697"/>
                </a:lnTo>
                <a:lnTo>
                  <a:pt x="326" y="1703"/>
                </a:lnTo>
                <a:lnTo>
                  <a:pt x="403" y="1747"/>
                </a:lnTo>
                <a:lnTo>
                  <a:pt x="30" y="2393"/>
                </a:lnTo>
                <a:lnTo>
                  <a:pt x="25" y="2404"/>
                </a:lnTo>
                <a:lnTo>
                  <a:pt x="20" y="2414"/>
                </a:lnTo>
                <a:lnTo>
                  <a:pt x="15" y="2425"/>
                </a:lnTo>
                <a:lnTo>
                  <a:pt x="11" y="2436"/>
                </a:lnTo>
                <a:lnTo>
                  <a:pt x="8" y="2447"/>
                </a:lnTo>
                <a:lnTo>
                  <a:pt x="5" y="2458"/>
                </a:lnTo>
                <a:lnTo>
                  <a:pt x="3" y="2469"/>
                </a:lnTo>
                <a:lnTo>
                  <a:pt x="1" y="2480"/>
                </a:lnTo>
                <a:lnTo>
                  <a:pt x="0" y="2491"/>
                </a:lnTo>
                <a:lnTo>
                  <a:pt x="0" y="2503"/>
                </a:lnTo>
                <a:lnTo>
                  <a:pt x="0" y="2514"/>
                </a:lnTo>
                <a:lnTo>
                  <a:pt x="0" y="2525"/>
                </a:lnTo>
                <a:lnTo>
                  <a:pt x="1" y="2536"/>
                </a:lnTo>
                <a:lnTo>
                  <a:pt x="3" y="2547"/>
                </a:lnTo>
                <a:lnTo>
                  <a:pt x="5" y="2558"/>
                </a:lnTo>
                <a:lnTo>
                  <a:pt x="8" y="2568"/>
                </a:lnTo>
                <a:lnTo>
                  <a:pt x="11" y="2579"/>
                </a:lnTo>
                <a:lnTo>
                  <a:pt x="14" y="2589"/>
                </a:lnTo>
                <a:lnTo>
                  <a:pt x="18" y="2601"/>
                </a:lnTo>
                <a:lnTo>
                  <a:pt x="23" y="2611"/>
                </a:lnTo>
                <a:lnTo>
                  <a:pt x="28" y="2620"/>
                </a:lnTo>
                <a:lnTo>
                  <a:pt x="34" y="2630"/>
                </a:lnTo>
                <a:lnTo>
                  <a:pt x="40" y="2639"/>
                </a:lnTo>
                <a:lnTo>
                  <a:pt x="46" y="2648"/>
                </a:lnTo>
                <a:lnTo>
                  <a:pt x="53" y="2657"/>
                </a:lnTo>
                <a:lnTo>
                  <a:pt x="60" y="2666"/>
                </a:lnTo>
                <a:lnTo>
                  <a:pt x="68" y="2674"/>
                </a:lnTo>
                <a:lnTo>
                  <a:pt x="77" y="2681"/>
                </a:lnTo>
                <a:lnTo>
                  <a:pt x="86" y="2689"/>
                </a:lnTo>
                <a:lnTo>
                  <a:pt x="95" y="2696"/>
                </a:lnTo>
                <a:lnTo>
                  <a:pt x="105" y="2703"/>
                </a:lnTo>
                <a:lnTo>
                  <a:pt x="115" y="2709"/>
                </a:lnTo>
                <a:lnTo>
                  <a:pt x="653" y="3020"/>
                </a:lnTo>
                <a:lnTo>
                  <a:pt x="664" y="3025"/>
                </a:lnTo>
                <a:lnTo>
                  <a:pt x="674" y="3030"/>
                </a:lnTo>
                <a:lnTo>
                  <a:pt x="685" y="3035"/>
                </a:lnTo>
                <a:lnTo>
                  <a:pt x="695" y="3039"/>
                </a:lnTo>
                <a:lnTo>
                  <a:pt x="706" y="3042"/>
                </a:lnTo>
                <a:lnTo>
                  <a:pt x="717" y="3045"/>
                </a:lnTo>
                <a:lnTo>
                  <a:pt x="729" y="3047"/>
                </a:lnTo>
                <a:lnTo>
                  <a:pt x="740" y="3048"/>
                </a:lnTo>
                <a:lnTo>
                  <a:pt x="751" y="3050"/>
                </a:lnTo>
                <a:lnTo>
                  <a:pt x="762" y="3050"/>
                </a:lnTo>
                <a:lnTo>
                  <a:pt x="773" y="3050"/>
                </a:lnTo>
                <a:lnTo>
                  <a:pt x="784" y="3050"/>
                </a:lnTo>
                <a:lnTo>
                  <a:pt x="795" y="3048"/>
                </a:lnTo>
                <a:lnTo>
                  <a:pt x="806" y="3047"/>
                </a:lnTo>
                <a:lnTo>
                  <a:pt x="817" y="3045"/>
                </a:lnTo>
                <a:lnTo>
                  <a:pt x="829" y="3042"/>
                </a:lnTo>
                <a:lnTo>
                  <a:pt x="839" y="3039"/>
                </a:lnTo>
                <a:lnTo>
                  <a:pt x="850" y="3036"/>
                </a:lnTo>
                <a:lnTo>
                  <a:pt x="860" y="3031"/>
                </a:lnTo>
                <a:lnTo>
                  <a:pt x="870" y="3027"/>
                </a:lnTo>
                <a:lnTo>
                  <a:pt x="880" y="3022"/>
                </a:lnTo>
                <a:lnTo>
                  <a:pt x="889" y="3016"/>
                </a:lnTo>
                <a:lnTo>
                  <a:pt x="899" y="3010"/>
                </a:lnTo>
                <a:lnTo>
                  <a:pt x="908" y="3003"/>
                </a:lnTo>
                <a:lnTo>
                  <a:pt x="918" y="2996"/>
                </a:lnTo>
                <a:lnTo>
                  <a:pt x="926" y="2988"/>
                </a:lnTo>
                <a:lnTo>
                  <a:pt x="934" y="2981"/>
                </a:lnTo>
                <a:lnTo>
                  <a:pt x="942" y="2972"/>
                </a:lnTo>
                <a:lnTo>
                  <a:pt x="949" y="2964"/>
                </a:lnTo>
                <a:lnTo>
                  <a:pt x="956" y="2954"/>
                </a:lnTo>
                <a:lnTo>
                  <a:pt x="963" y="2945"/>
                </a:lnTo>
                <a:lnTo>
                  <a:pt x="969" y="2935"/>
                </a:lnTo>
                <a:lnTo>
                  <a:pt x="1344" y="2285"/>
                </a:lnTo>
                <a:lnTo>
                  <a:pt x="1421" y="2330"/>
                </a:lnTo>
                <a:lnTo>
                  <a:pt x="1431" y="2336"/>
                </a:lnTo>
                <a:lnTo>
                  <a:pt x="1442" y="2341"/>
                </a:lnTo>
                <a:lnTo>
                  <a:pt x="1452" y="2345"/>
                </a:lnTo>
                <a:lnTo>
                  <a:pt x="1463" y="2349"/>
                </a:lnTo>
                <a:lnTo>
                  <a:pt x="1474" y="2352"/>
                </a:lnTo>
                <a:lnTo>
                  <a:pt x="1486" y="2355"/>
                </a:lnTo>
                <a:lnTo>
                  <a:pt x="1497" y="2357"/>
                </a:lnTo>
                <a:lnTo>
                  <a:pt x="1508" y="2359"/>
                </a:lnTo>
                <a:lnTo>
                  <a:pt x="1519" y="2360"/>
                </a:lnTo>
                <a:lnTo>
                  <a:pt x="1530" y="2360"/>
                </a:lnTo>
                <a:lnTo>
                  <a:pt x="1541" y="2360"/>
                </a:lnTo>
                <a:lnTo>
                  <a:pt x="1552" y="2360"/>
                </a:lnTo>
                <a:lnTo>
                  <a:pt x="1563" y="2359"/>
                </a:lnTo>
                <a:lnTo>
                  <a:pt x="1575" y="2357"/>
                </a:lnTo>
                <a:lnTo>
                  <a:pt x="1586" y="2355"/>
                </a:lnTo>
                <a:lnTo>
                  <a:pt x="1597" y="2353"/>
                </a:lnTo>
                <a:lnTo>
                  <a:pt x="1607" y="2349"/>
                </a:lnTo>
                <a:lnTo>
                  <a:pt x="1618" y="2346"/>
                </a:lnTo>
                <a:lnTo>
                  <a:pt x="1628" y="2342"/>
                </a:lnTo>
                <a:lnTo>
                  <a:pt x="1638" y="2337"/>
                </a:lnTo>
                <a:lnTo>
                  <a:pt x="1648" y="2332"/>
                </a:lnTo>
                <a:lnTo>
                  <a:pt x="1657" y="2327"/>
                </a:lnTo>
                <a:lnTo>
                  <a:pt x="1667" y="2321"/>
                </a:lnTo>
                <a:lnTo>
                  <a:pt x="1677" y="2314"/>
                </a:lnTo>
                <a:lnTo>
                  <a:pt x="1685" y="2307"/>
                </a:lnTo>
                <a:lnTo>
                  <a:pt x="1694" y="2300"/>
                </a:lnTo>
                <a:lnTo>
                  <a:pt x="1702" y="2291"/>
                </a:lnTo>
                <a:lnTo>
                  <a:pt x="1710" y="2283"/>
                </a:lnTo>
                <a:lnTo>
                  <a:pt x="1717" y="2274"/>
                </a:lnTo>
                <a:lnTo>
                  <a:pt x="1724" y="2265"/>
                </a:lnTo>
                <a:lnTo>
                  <a:pt x="1731" y="2255"/>
                </a:lnTo>
                <a:lnTo>
                  <a:pt x="1737" y="2245"/>
                </a:lnTo>
                <a:lnTo>
                  <a:pt x="1995" y="1799"/>
                </a:lnTo>
                <a:lnTo>
                  <a:pt x="2001" y="1788"/>
                </a:lnTo>
                <a:lnTo>
                  <a:pt x="2006" y="1777"/>
                </a:lnTo>
                <a:lnTo>
                  <a:pt x="2010" y="1766"/>
                </a:lnTo>
                <a:lnTo>
                  <a:pt x="2014" y="1755"/>
                </a:lnTo>
                <a:lnTo>
                  <a:pt x="2018" y="1745"/>
                </a:lnTo>
                <a:lnTo>
                  <a:pt x="2020" y="1734"/>
                </a:lnTo>
                <a:lnTo>
                  <a:pt x="2022" y="1723"/>
                </a:lnTo>
                <a:lnTo>
                  <a:pt x="2024" y="1712"/>
                </a:lnTo>
                <a:lnTo>
                  <a:pt x="2025" y="1700"/>
                </a:lnTo>
                <a:lnTo>
                  <a:pt x="2026" y="1689"/>
                </a:lnTo>
                <a:lnTo>
                  <a:pt x="2026" y="1677"/>
                </a:lnTo>
                <a:lnTo>
                  <a:pt x="2025" y="1666"/>
                </a:lnTo>
                <a:lnTo>
                  <a:pt x="2024" y="1655"/>
                </a:lnTo>
                <a:lnTo>
                  <a:pt x="2023" y="1644"/>
                </a:lnTo>
                <a:lnTo>
                  <a:pt x="2021" y="1634"/>
                </a:lnTo>
                <a:lnTo>
                  <a:pt x="2018" y="1623"/>
                </a:lnTo>
                <a:lnTo>
                  <a:pt x="2015" y="1612"/>
                </a:lnTo>
                <a:lnTo>
                  <a:pt x="2011" y="1602"/>
                </a:lnTo>
                <a:lnTo>
                  <a:pt x="2007" y="1592"/>
                </a:lnTo>
                <a:lnTo>
                  <a:pt x="2003" y="1581"/>
                </a:lnTo>
                <a:lnTo>
                  <a:pt x="1997" y="1571"/>
                </a:lnTo>
                <a:lnTo>
                  <a:pt x="1992" y="1561"/>
                </a:lnTo>
                <a:lnTo>
                  <a:pt x="1986" y="1552"/>
                </a:lnTo>
                <a:lnTo>
                  <a:pt x="1979" y="1543"/>
                </a:lnTo>
                <a:lnTo>
                  <a:pt x="1973" y="1534"/>
                </a:lnTo>
                <a:lnTo>
                  <a:pt x="1965" y="1526"/>
                </a:lnTo>
                <a:lnTo>
                  <a:pt x="1957" y="1518"/>
                </a:lnTo>
                <a:lnTo>
                  <a:pt x="1948" y="1510"/>
                </a:lnTo>
                <a:lnTo>
                  <a:pt x="1939" y="1502"/>
                </a:lnTo>
                <a:lnTo>
                  <a:pt x="1930" y="1495"/>
                </a:lnTo>
                <a:lnTo>
                  <a:pt x="1920" y="1489"/>
                </a:lnTo>
                <a:lnTo>
                  <a:pt x="1910" y="1483"/>
                </a:lnTo>
                <a:lnTo>
                  <a:pt x="818" y="852"/>
                </a:lnTo>
                <a:lnTo>
                  <a:pt x="807" y="846"/>
                </a:lnTo>
                <a:lnTo>
                  <a:pt x="796" y="841"/>
                </a:lnTo>
                <a:lnTo>
                  <a:pt x="786" y="836"/>
                </a:lnTo>
                <a:lnTo>
                  <a:pt x="775" y="832"/>
                </a:lnTo>
                <a:lnTo>
                  <a:pt x="764" y="829"/>
                </a:lnTo>
                <a:lnTo>
                  <a:pt x="753" y="826"/>
                </a:lnTo>
                <a:lnTo>
                  <a:pt x="741" y="824"/>
                </a:lnTo>
                <a:lnTo>
                  <a:pt x="730" y="822"/>
                </a:lnTo>
                <a:lnTo>
                  <a:pt x="718" y="821"/>
                </a:lnTo>
                <a:lnTo>
                  <a:pt x="707" y="820"/>
                </a:lnTo>
                <a:lnTo>
                  <a:pt x="696" y="820"/>
                </a:lnTo>
                <a:lnTo>
                  <a:pt x="685" y="821"/>
                </a:lnTo>
                <a:lnTo>
                  <a:pt x="674" y="822"/>
                </a:lnTo>
                <a:lnTo>
                  <a:pt x="663" y="824"/>
                </a:lnTo>
                <a:lnTo>
                  <a:pt x="652" y="826"/>
                </a:lnTo>
                <a:lnTo>
                  <a:pt x="642" y="828"/>
                </a:lnTo>
                <a:lnTo>
                  <a:pt x="630" y="832"/>
                </a:lnTo>
                <a:lnTo>
                  <a:pt x="620" y="835"/>
                </a:lnTo>
                <a:lnTo>
                  <a:pt x="610" y="839"/>
                </a:lnTo>
                <a:lnTo>
                  <a:pt x="600" y="844"/>
                </a:lnTo>
                <a:lnTo>
                  <a:pt x="590" y="849"/>
                </a:lnTo>
                <a:lnTo>
                  <a:pt x="581" y="855"/>
                </a:lnTo>
                <a:lnTo>
                  <a:pt x="572" y="861"/>
                </a:lnTo>
                <a:lnTo>
                  <a:pt x="563" y="867"/>
                </a:lnTo>
                <a:lnTo>
                  <a:pt x="554" y="875"/>
                </a:lnTo>
                <a:lnTo>
                  <a:pt x="546" y="883"/>
                </a:lnTo>
                <a:lnTo>
                  <a:pt x="537" y="891"/>
                </a:lnTo>
                <a:lnTo>
                  <a:pt x="529" y="899"/>
                </a:lnTo>
                <a:lnTo>
                  <a:pt x="522" y="908"/>
                </a:lnTo>
                <a:lnTo>
                  <a:pt x="515" y="917"/>
                </a:lnTo>
                <a:lnTo>
                  <a:pt x="508" y="927"/>
                </a:lnTo>
                <a:lnTo>
                  <a:pt x="502" y="937"/>
                </a:lnTo>
                <a:close/>
                <a:moveTo>
                  <a:pt x="2191" y="803"/>
                </a:moveTo>
                <a:lnTo>
                  <a:pt x="2177" y="827"/>
                </a:lnTo>
                <a:lnTo>
                  <a:pt x="2162" y="849"/>
                </a:lnTo>
                <a:lnTo>
                  <a:pt x="2146" y="871"/>
                </a:lnTo>
                <a:lnTo>
                  <a:pt x="2128" y="892"/>
                </a:lnTo>
                <a:lnTo>
                  <a:pt x="2110" y="911"/>
                </a:lnTo>
                <a:lnTo>
                  <a:pt x="2091" y="929"/>
                </a:lnTo>
                <a:lnTo>
                  <a:pt x="2071" y="946"/>
                </a:lnTo>
                <a:lnTo>
                  <a:pt x="2051" y="962"/>
                </a:lnTo>
                <a:lnTo>
                  <a:pt x="2029" y="978"/>
                </a:lnTo>
                <a:lnTo>
                  <a:pt x="2008" y="992"/>
                </a:lnTo>
                <a:lnTo>
                  <a:pt x="1985" y="1005"/>
                </a:lnTo>
                <a:lnTo>
                  <a:pt x="1963" y="1017"/>
                </a:lnTo>
                <a:lnTo>
                  <a:pt x="1939" y="1028"/>
                </a:lnTo>
                <a:lnTo>
                  <a:pt x="1915" y="1037"/>
                </a:lnTo>
                <a:lnTo>
                  <a:pt x="1891" y="1045"/>
                </a:lnTo>
                <a:lnTo>
                  <a:pt x="1866" y="1053"/>
                </a:lnTo>
                <a:lnTo>
                  <a:pt x="1841" y="1059"/>
                </a:lnTo>
                <a:lnTo>
                  <a:pt x="1816" y="1063"/>
                </a:lnTo>
                <a:lnTo>
                  <a:pt x="1790" y="1067"/>
                </a:lnTo>
                <a:lnTo>
                  <a:pt x="1765" y="1069"/>
                </a:lnTo>
                <a:lnTo>
                  <a:pt x="1739" y="1071"/>
                </a:lnTo>
                <a:lnTo>
                  <a:pt x="1713" y="1071"/>
                </a:lnTo>
                <a:lnTo>
                  <a:pt x="1687" y="1069"/>
                </a:lnTo>
                <a:lnTo>
                  <a:pt x="1661" y="1067"/>
                </a:lnTo>
                <a:lnTo>
                  <a:pt x="1635" y="1063"/>
                </a:lnTo>
                <a:lnTo>
                  <a:pt x="1609" y="1058"/>
                </a:lnTo>
                <a:lnTo>
                  <a:pt x="1584" y="1051"/>
                </a:lnTo>
                <a:lnTo>
                  <a:pt x="1558" y="1044"/>
                </a:lnTo>
                <a:lnTo>
                  <a:pt x="1533" y="1035"/>
                </a:lnTo>
                <a:lnTo>
                  <a:pt x="1508" y="1024"/>
                </a:lnTo>
                <a:lnTo>
                  <a:pt x="1484" y="1013"/>
                </a:lnTo>
                <a:lnTo>
                  <a:pt x="1459" y="1000"/>
                </a:lnTo>
                <a:lnTo>
                  <a:pt x="1436" y="985"/>
                </a:lnTo>
                <a:lnTo>
                  <a:pt x="1413" y="969"/>
                </a:lnTo>
                <a:lnTo>
                  <a:pt x="1392" y="953"/>
                </a:lnTo>
                <a:lnTo>
                  <a:pt x="1371" y="936"/>
                </a:lnTo>
                <a:lnTo>
                  <a:pt x="1351" y="918"/>
                </a:lnTo>
                <a:lnTo>
                  <a:pt x="1333" y="899"/>
                </a:lnTo>
                <a:lnTo>
                  <a:pt x="1316" y="880"/>
                </a:lnTo>
                <a:lnTo>
                  <a:pt x="1300" y="858"/>
                </a:lnTo>
                <a:lnTo>
                  <a:pt x="1284" y="837"/>
                </a:lnTo>
                <a:lnTo>
                  <a:pt x="1270" y="816"/>
                </a:lnTo>
                <a:lnTo>
                  <a:pt x="1257" y="794"/>
                </a:lnTo>
                <a:lnTo>
                  <a:pt x="1245" y="771"/>
                </a:lnTo>
                <a:lnTo>
                  <a:pt x="1235" y="747"/>
                </a:lnTo>
                <a:lnTo>
                  <a:pt x="1225" y="723"/>
                </a:lnTo>
                <a:lnTo>
                  <a:pt x="1217" y="699"/>
                </a:lnTo>
                <a:lnTo>
                  <a:pt x="1210" y="675"/>
                </a:lnTo>
                <a:lnTo>
                  <a:pt x="1204" y="649"/>
                </a:lnTo>
                <a:lnTo>
                  <a:pt x="1199" y="624"/>
                </a:lnTo>
                <a:lnTo>
                  <a:pt x="1194" y="599"/>
                </a:lnTo>
                <a:lnTo>
                  <a:pt x="1192" y="573"/>
                </a:lnTo>
                <a:lnTo>
                  <a:pt x="1191" y="547"/>
                </a:lnTo>
                <a:lnTo>
                  <a:pt x="1191" y="521"/>
                </a:lnTo>
                <a:lnTo>
                  <a:pt x="1192" y="495"/>
                </a:lnTo>
                <a:lnTo>
                  <a:pt x="1195" y="470"/>
                </a:lnTo>
                <a:lnTo>
                  <a:pt x="1199" y="443"/>
                </a:lnTo>
                <a:lnTo>
                  <a:pt x="1205" y="417"/>
                </a:lnTo>
                <a:lnTo>
                  <a:pt x="1211" y="392"/>
                </a:lnTo>
                <a:lnTo>
                  <a:pt x="1219" y="367"/>
                </a:lnTo>
                <a:lnTo>
                  <a:pt x="1228" y="341"/>
                </a:lnTo>
                <a:lnTo>
                  <a:pt x="1238" y="316"/>
                </a:lnTo>
                <a:lnTo>
                  <a:pt x="1250" y="292"/>
                </a:lnTo>
                <a:lnTo>
                  <a:pt x="1263" y="268"/>
                </a:lnTo>
                <a:lnTo>
                  <a:pt x="1277" y="244"/>
                </a:lnTo>
                <a:lnTo>
                  <a:pt x="1293" y="221"/>
                </a:lnTo>
                <a:lnTo>
                  <a:pt x="1309" y="200"/>
                </a:lnTo>
                <a:lnTo>
                  <a:pt x="1327" y="180"/>
                </a:lnTo>
                <a:lnTo>
                  <a:pt x="1345" y="160"/>
                </a:lnTo>
                <a:lnTo>
                  <a:pt x="1363" y="141"/>
                </a:lnTo>
                <a:lnTo>
                  <a:pt x="1383" y="124"/>
                </a:lnTo>
                <a:lnTo>
                  <a:pt x="1404" y="108"/>
                </a:lnTo>
                <a:lnTo>
                  <a:pt x="1425" y="93"/>
                </a:lnTo>
                <a:lnTo>
                  <a:pt x="1447" y="79"/>
                </a:lnTo>
                <a:lnTo>
                  <a:pt x="1469" y="66"/>
                </a:lnTo>
                <a:lnTo>
                  <a:pt x="1493" y="53"/>
                </a:lnTo>
                <a:lnTo>
                  <a:pt x="1516" y="43"/>
                </a:lnTo>
                <a:lnTo>
                  <a:pt x="1539" y="33"/>
                </a:lnTo>
                <a:lnTo>
                  <a:pt x="1563" y="25"/>
                </a:lnTo>
                <a:lnTo>
                  <a:pt x="1589" y="18"/>
                </a:lnTo>
                <a:lnTo>
                  <a:pt x="1614" y="12"/>
                </a:lnTo>
                <a:lnTo>
                  <a:pt x="1639" y="7"/>
                </a:lnTo>
                <a:lnTo>
                  <a:pt x="1664" y="3"/>
                </a:lnTo>
                <a:lnTo>
                  <a:pt x="1690" y="1"/>
                </a:lnTo>
                <a:lnTo>
                  <a:pt x="1716" y="0"/>
                </a:lnTo>
                <a:lnTo>
                  <a:pt x="1741" y="0"/>
                </a:lnTo>
                <a:lnTo>
                  <a:pt x="1768" y="1"/>
                </a:lnTo>
                <a:lnTo>
                  <a:pt x="1794" y="4"/>
                </a:lnTo>
                <a:lnTo>
                  <a:pt x="1819" y="8"/>
                </a:lnTo>
                <a:lnTo>
                  <a:pt x="1845" y="13"/>
                </a:lnTo>
                <a:lnTo>
                  <a:pt x="1871" y="19"/>
                </a:lnTo>
                <a:lnTo>
                  <a:pt x="1896" y="27"/>
                </a:lnTo>
                <a:lnTo>
                  <a:pt x="1921" y="36"/>
                </a:lnTo>
                <a:lnTo>
                  <a:pt x="1946" y="46"/>
                </a:lnTo>
                <a:lnTo>
                  <a:pt x="1971" y="59"/>
                </a:lnTo>
                <a:lnTo>
                  <a:pt x="1995" y="72"/>
                </a:lnTo>
                <a:lnTo>
                  <a:pt x="2019" y="86"/>
                </a:lnTo>
                <a:lnTo>
                  <a:pt x="2041" y="101"/>
                </a:lnTo>
                <a:lnTo>
                  <a:pt x="2063" y="118"/>
                </a:lnTo>
                <a:lnTo>
                  <a:pt x="2084" y="135"/>
                </a:lnTo>
                <a:lnTo>
                  <a:pt x="2103" y="153"/>
                </a:lnTo>
                <a:lnTo>
                  <a:pt x="2121" y="172"/>
                </a:lnTo>
                <a:lnTo>
                  <a:pt x="2139" y="192"/>
                </a:lnTo>
                <a:lnTo>
                  <a:pt x="2155" y="212"/>
                </a:lnTo>
                <a:lnTo>
                  <a:pt x="2170" y="233"/>
                </a:lnTo>
                <a:lnTo>
                  <a:pt x="2184" y="255"/>
                </a:lnTo>
                <a:lnTo>
                  <a:pt x="2197" y="278"/>
                </a:lnTo>
                <a:lnTo>
                  <a:pt x="2209" y="301"/>
                </a:lnTo>
                <a:lnTo>
                  <a:pt x="2220" y="324"/>
                </a:lnTo>
                <a:lnTo>
                  <a:pt x="2229" y="347"/>
                </a:lnTo>
                <a:lnTo>
                  <a:pt x="2238" y="372"/>
                </a:lnTo>
                <a:lnTo>
                  <a:pt x="2246" y="397"/>
                </a:lnTo>
                <a:lnTo>
                  <a:pt x="2252" y="422"/>
                </a:lnTo>
                <a:lnTo>
                  <a:pt x="2256" y="447"/>
                </a:lnTo>
                <a:lnTo>
                  <a:pt x="2260" y="473"/>
                </a:lnTo>
                <a:lnTo>
                  <a:pt x="2262" y="498"/>
                </a:lnTo>
                <a:lnTo>
                  <a:pt x="2264" y="524"/>
                </a:lnTo>
                <a:lnTo>
                  <a:pt x="2263" y="549"/>
                </a:lnTo>
                <a:lnTo>
                  <a:pt x="2262" y="576"/>
                </a:lnTo>
                <a:lnTo>
                  <a:pt x="2260" y="602"/>
                </a:lnTo>
                <a:lnTo>
                  <a:pt x="2256" y="627"/>
                </a:lnTo>
                <a:lnTo>
                  <a:pt x="2251" y="653"/>
                </a:lnTo>
                <a:lnTo>
                  <a:pt x="2244" y="679"/>
                </a:lnTo>
                <a:lnTo>
                  <a:pt x="2237" y="704"/>
                </a:lnTo>
                <a:lnTo>
                  <a:pt x="2227" y="729"/>
                </a:lnTo>
                <a:lnTo>
                  <a:pt x="2216" y="754"/>
                </a:lnTo>
                <a:lnTo>
                  <a:pt x="2205" y="779"/>
                </a:lnTo>
                <a:lnTo>
                  <a:pt x="2191" y="80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39" name="Freeform 8"/>
          <p:cNvSpPr>
            <a:spLocks noEditPoints="1"/>
          </p:cNvSpPr>
          <p:nvPr/>
        </p:nvSpPr>
        <p:spPr bwMode="auto">
          <a:xfrm>
            <a:off x="4450816" y="3851275"/>
            <a:ext cx="207962" cy="279400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47483646 w 2264"/>
              <a:gd name="T11" fmla="*/ 2147483646 h 3050"/>
              <a:gd name="T12" fmla="*/ 2147483646 w 2264"/>
              <a:gd name="T13" fmla="*/ 2147483646 h 3050"/>
              <a:gd name="T14" fmla="*/ 2147483646 w 2264"/>
              <a:gd name="T15" fmla="*/ 2147483646 h 3050"/>
              <a:gd name="T16" fmla="*/ 2147483646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1053174482 h 3050"/>
              <a:gd name="T24" fmla="*/ 2147483646 w 2264"/>
              <a:gd name="T25" fmla="*/ 0 h 3050"/>
              <a:gd name="T26" fmla="*/ 2147483646 w 2264"/>
              <a:gd name="T27" fmla="*/ 351312705 h 3050"/>
              <a:gd name="T28" fmla="*/ 2147483646 w 2264"/>
              <a:gd name="T29" fmla="*/ 196644147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2147483646 h 3050"/>
              <a:gd name="T94" fmla="*/ 2147483646 w 2264"/>
              <a:gd name="T95" fmla="*/ 2147483646 h 3050"/>
              <a:gd name="T96" fmla="*/ 2147483646 w 2264"/>
              <a:gd name="T97" fmla="*/ 2147483646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142611044 w 2264"/>
              <a:gd name="T105" fmla="*/ 2147483646 h 3050"/>
              <a:gd name="T106" fmla="*/ 92694661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1762" y="2113"/>
                </a:moveTo>
                <a:lnTo>
                  <a:pt x="2023" y="1662"/>
                </a:lnTo>
                <a:lnTo>
                  <a:pt x="2028" y="1652"/>
                </a:lnTo>
                <a:lnTo>
                  <a:pt x="2033" y="1642"/>
                </a:lnTo>
                <a:lnTo>
                  <a:pt x="2038" y="1631"/>
                </a:lnTo>
                <a:lnTo>
                  <a:pt x="2041" y="1620"/>
                </a:lnTo>
                <a:lnTo>
                  <a:pt x="2045" y="1609"/>
                </a:lnTo>
                <a:lnTo>
                  <a:pt x="2047" y="1598"/>
                </a:lnTo>
                <a:lnTo>
                  <a:pt x="2050" y="1587"/>
                </a:lnTo>
                <a:lnTo>
                  <a:pt x="2051" y="1576"/>
                </a:lnTo>
                <a:lnTo>
                  <a:pt x="2052" y="1564"/>
                </a:lnTo>
                <a:lnTo>
                  <a:pt x="2053" y="1553"/>
                </a:lnTo>
                <a:lnTo>
                  <a:pt x="2053" y="1542"/>
                </a:lnTo>
                <a:lnTo>
                  <a:pt x="2052" y="1531"/>
                </a:lnTo>
                <a:lnTo>
                  <a:pt x="2051" y="1520"/>
                </a:lnTo>
                <a:lnTo>
                  <a:pt x="2050" y="1509"/>
                </a:lnTo>
                <a:lnTo>
                  <a:pt x="2048" y="1498"/>
                </a:lnTo>
                <a:lnTo>
                  <a:pt x="2045" y="1488"/>
                </a:lnTo>
                <a:lnTo>
                  <a:pt x="2042" y="1477"/>
                </a:lnTo>
                <a:lnTo>
                  <a:pt x="2038" y="1466"/>
                </a:lnTo>
                <a:lnTo>
                  <a:pt x="2034" y="1456"/>
                </a:lnTo>
                <a:lnTo>
                  <a:pt x="2030" y="1446"/>
                </a:lnTo>
                <a:lnTo>
                  <a:pt x="2025" y="1436"/>
                </a:lnTo>
                <a:lnTo>
                  <a:pt x="2019" y="1426"/>
                </a:lnTo>
                <a:lnTo>
                  <a:pt x="2013" y="1417"/>
                </a:lnTo>
                <a:lnTo>
                  <a:pt x="2007" y="1408"/>
                </a:lnTo>
                <a:lnTo>
                  <a:pt x="1999" y="1399"/>
                </a:lnTo>
                <a:lnTo>
                  <a:pt x="1991" y="1391"/>
                </a:lnTo>
                <a:lnTo>
                  <a:pt x="1983" y="1383"/>
                </a:lnTo>
                <a:lnTo>
                  <a:pt x="1975" y="1375"/>
                </a:lnTo>
                <a:lnTo>
                  <a:pt x="1966" y="1366"/>
                </a:lnTo>
                <a:lnTo>
                  <a:pt x="1957" y="1359"/>
                </a:lnTo>
                <a:lnTo>
                  <a:pt x="1948" y="1353"/>
                </a:lnTo>
                <a:lnTo>
                  <a:pt x="1938" y="1347"/>
                </a:lnTo>
                <a:lnTo>
                  <a:pt x="1861" y="1303"/>
                </a:lnTo>
                <a:lnTo>
                  <a:pt x="2234" y="657"/>
                </a:lnTo>
                <a:lnTo>
                  <a:pt x="2239" y="646"/>
                </a:lnTo>
                <a:lnTo>
                  <a:pt x="2244" y="636"/>
                </a:lnTo>
                <a:lnTo>
                  <a:pt x="2249" y="625"/>
                </a:lnTo>
                <a:lnTo>
                  <a:pt x="2253" y="614"/>
                </a:lnTo>
                <a:lnTo>
                  <a:pt x="2256" y="603"/>
                </a:lnTo>
                <a:lnTo>
                  <a:pt x="2259" y="592"/>
                </a:lnTo>
                <a:lnTo>
                  <a:pt x="2261" y="581"/>
                </a:lnTo>
                <a:lnTo>
                  <a:pt x="2263" y="570"/>
                </a:lnTo>
                <a:lnTo>
                  <a:pt x="2264" y="559"/>
                </a:lnTo>
                <a:lnTo>
                  <a:pt x="2264" y="547"/>
                </a:lnTo>
                <a:lnTo>
                  <a:pt x="2264" y="536"/>
                </a:lnTo>
                <a:lnTo>
                  <a:pt x="2264" y="525"/>
                </a:lnTo>
                <a:lnTo>
                  <a:pt x="2263" y="514"/>
                </a:lnTo>
                <a:lnTo>
                  <a:pt x="2261" y="503"/>
                </a:lnTo>
                <a:lnTo>
                  <a:pt x="2259" y="492"/>
                </a:lnTo>
                <a:lnTo>
                  <a:pt x="2256" y="482"/>
                </a:lnTo>
                <a:lnTo>
                  <a:pt x="2253" y="471"/>
                </a:lnTo>
                <a:lnTo>
                  <a:pt x="2250" y="461"/>
                </a:lnTo>
                <a:lnTo>
                  <a:pt x="2246" y="449"/>
                </a:lnTo>
                <a:lnTo>
                  <a:pt x="2241" y="439"/>
                </a:lnTo>
                <a:lnTo>
                  <a:pt x="2236" y="430"/>
                </a:lnTo>
                <a:lnTo>
                  <a:pt x="2230" y="420"/>
                </a:lnTo>
                <a:lnTo>
                  <a:pt x="2224" y="411"/>
                </a:lnTo>
                <a:lnTo>
                  <a:pt x="2218" y="402"/>
                </a:lnTo>
                <a:lnTo>
                  <a:pt x="2211" y="393"/>
                </a:lnTo>
                <a:lnTo>
                  <a:pt x="2204" y="384"/>
                </a:lnTo>
                <a:lnTo>
                  <a:pt x="2196" y="376"/>
                </a:lnTo>
                <a:lnTo>
                  <a:pt x="2187" y="369"/>
                </a:lnTo>
                <a:lnTo>
                  <a:pt x="2178" y="361"/>
                </a:lnTo>
                <a:lnTo>
                  <a:pt x="2169" y="354"/>
                </a:lnTo>
                <a:lnTo>
                  <a:pt x="2159" y="347"/>
                </a:lnTo>
                <a:lnTo>
                  <a:pt x="2149" y="341"/>
                </a:lnTo>
                <a:lnTo>
                  <a:pt x="1611" y="30"/>
                </a:lnTo>
                <a:lnTo>
                  <a:pt x="1601" y="25"/>
                </a:lnTo>
                <a:lnTo>
                  <a:pt x="1590" y="20"/>
                </a:lnTo>
                <a:lnTo>
                  <a:pt x="1579" y="15"/>
                </a:lnTo>
                <a:lnTo>
                  <a:pt x="1569" y="11"/>
                </a:lnTo>
                <a:lnTo>
                  <a:pt x="1558" y="8"/>
                </a:lnTo>
                <a:lnTo>
                  <a:pt x="1547" y="5"/>
                </a:lnTo>
                <a:lnTo>
                  <a:pt x="1535" y="3"/>
                </a:lnTo>
                <a:lnTo>
                  <a:pt x="1524" y="2"/>
                </a:lnTo>
                <a:lnTo>
                  <a:pt x="1513" y="0"/>
                </a:lnTo>
                <a:lnTo>
                  <a:pt x="1502" y="0"/>
                </a:lnTo>
                <a:lnTo>
                  <a:pt x="1491" y="0"/>
                </a:lnTo>
                <a:lnTo>
                  <a:pt x="1480" y="0"/>
                </a:lnTo>
                <a:lnTo>
                  <a:pt x="1469" y="2"/>
                </a:lnTo>
                <a:lnTo>
                  <a:pt x="1458" y="3"/>
                </a:lnTo>
                <a:lnTo>
                  <a:pt x="1447" y="5"/>
                </a:lnTo>
                <a:lnTo>
                  <a:pt x="1435" y="8"/>
                </a:lnTo>
                <a:lnTo>
                  <a:pt x="1425" y="11"/>
                </a:lnTo>
                <a:lnTo>
                  <a:pt x="1414" y="14"/>
                </a:lnTo>
                <a:lnTo>
                  <a:pt x="1404" y="19"/>
                </a:lnTo>
                <a:lnTo>
                  <a:pt x="1394" y="23"/>
                </a:lnTo>
                <a:lnTo>
                  <a:pt x="1384" y="28"/>
                </a:lnTo>
                <a:lnTo>
                  <a:pt x="1375" y="34"/>
                </a:lnTo>
                <a:lnTo>
                  <a:pt x="1365" y="40"/>
                </a:lnTo>
                <a:lnTo>
                  <a:pt x="1356" y="47"/>
                </a:lnTo>
                <a:lnTo>
                  <a:pt x="1347" y="54"/>
                </a:lnTo>
                <a:lnTo>
                  <a:pt x="1338" y="62"/>
                </a:lnTo>
                <a:lnTo>
                  <a:pt x="1330" y="69"/>
                </a:lnTo>
                <a:lnTo>
                  <a:pt x="1322" y="78"/>
                </a:lnTo>
                <a:lnTo>
                  <a:pt x="1315" y="86"/>
                </a:lnTo>
                <a:lnTo>
                  <a:pt x="1308" y="96"/>
                </a:lnTo>
                <a:lnTo>
                  <a:pt x="1301" y="105"/>
                </a:lnTo>
                <a:lnTo>
                  <a:pt x="1295" y="115"/>
                </a:lnTo>
                <a:lnTo>
                  <a:pt x="920" y="765"/>
                </a:lnTo>
                <a:lnTo>
                  <a:pt x="843" y="720"/>
                </a:lnTo>
                <a:lnTo>
                  <a:pt x="833" y="714"/>
                </a:lnTo>
                <a:lnTo>
                  <a:pt x="822" y="709"/>
                </a:lnTo>
                <a:lnTo>
                  <a:pt x="812" y="705"/>
                </a:lnTo>
                <a:lnTo>
                  <a:pt x="801" y="701"/>
                </a:lnTo>
                <a:lnTo>
                  <a:pt x="790" y="698"/>
                </a:lnTo>
                <a:lnTo>
                  <a:pt x="778" y="695"/>
                </a:lnTo>
                <a:lnTo>
                  <a:pt x="767" y="693"/>
                </a:lnTo>
                <a:lnTo>
                  <a:pt x="756" y="691"/>
                </a:lnTo>
                <a:lnTo>
                  <a:pt x="745" y="690"/>
                </a:lnTo>
                <a:lnTo>
                  <a:pt x="734" y="690"/>
                </a:lnTo>
                <a:lnTo>
                  <a:pt x="723" y="690"/>
                </a:lnTo>
                <a:lnTo>
                  <a:pt x="712" y="690"/>
                </a:lnTo>
                <a:lnTo>
                  <a:pt x="701" y="691"/>
                </a:lnTo>
                <a:lnTo>
                  <a:pt x="689" y="693"/>
                </a:lnTo>
                <a:lnTo>
                  <a:pt x="678" y="695"/>
                </a:lnTo>
                <a:lnTo>
                  <a:pt x="667" y="697"/>
                </a:lnTo>
                <a:lnTo>
                  <a:pt x="657" y="701"/>
                </a:lnTo>
                <a:lnTo>
                  <a:pt x="646" y="704"/>
                </a:lnTo>
                <a:lnTo>
                  <a:pt x="636" y="708"/>
                </a:lnTo>
                <a:lnTo>
                  <a:pt x="626" y="713"/>
                </a:lnTo>
                <a:lnTo>
                  <a:pt x="616" y="718"/>
                </a:lnTo>
                <a:lnTo>
                  <a:pt x="607" y="723"/>
                </a:lnTo>
                <a:lnTo>
                  <a:pt x="597" y="729"/>
                </a:lnTo>
                <a:lnTo>
                  <a:pt x="587" y="736"/>
                </a:lnTo>
                <a:lnTo>
                  <a:pt x="579" y="743"/>
                </a:lnTo>
                <a:lnTo>
                  <a:pt x="570" y="750"/>
                </a:lnTo>
                <a:lnTo>
                  <a:pt x="562" y="759"/>
                </a:lnTo>
                <a:lnTo>
                  <a:pt x="554" y="767"/>
                </a:lnTo>
                <a:lnTo>
                  <a:pt x="547" y="776"/>
                </a:lnTo>
                <a:lnTo>
                  <a:pt x="540" y="785"/>
                </a:lnTo>
                <a:lnTo>
                  <a:pt x="533" y="795"/>
                </a:lnTo>
                <a:lnTo>
                  <a:pt x="527" y="805"/>
                </a:lnTo>
                <a:lnTo>
                  <a:pt x="269" y="1251"/>
                </a:lnTo>
                <a:lnTo>
                  <a:pt x="263" y="1262"/>
                </a:lnTo>
                <a:lnTo>
                  <a:pt x="258" y="1273"/>
                </a:lnTo>
                <a:lnTo>
                  <a:pt x="254" y="1284"/>
                </a:lnTo>
                <a:lnTo>
                  <a:pt x="250" y="1295"/>
                </a:lnTo>
                <a:lnTo>
                  <a:pt x="246" y="1305"/>
                </a:lnTo>
                <a:lnTo>
                  <a:pt x="244" y="1316"/>
                </a:lnTo>
                <a:lnTo>
                  <a:pt x="242" y="1327"/>
                </a:lnTo>
                <a:lnTo>
                  <a:pt x="240" y="1338"/>
                </a:lnTo>
                <a:lnTo>
                  <a:pt x="239" y="1350"/>
                </a:lnTo>
                <a:lnTo>
                  <a:pt x="238" y="1361"/>
                </a:lnTo>
                <a:lnTo>
                  <a:pt x="238" y="1373"/>
                </a:lnTo>
                <a:lnTo>
                  <a:pt x="239" y="1384"/>
                </a:lnTo>
                <a:lnTo>
                  <a:pt x="240" y="1395"/>
                </a:lnTo>
                <a:lnTo>
                  <a:pt x="241" y="1406"/>
                </a:lnTo>
                <a:lnTo>
                  <a:pt x="243" y="1416"/>
                </a:lnTo>
                <a:lnTo>
                  <a:pt x="246" y="1427"/>
                </a:lnTo>
                <a:lnTo>
                  <a:pt x="249" y="1438"/>
                </a:lnTo>
                <a:lnTo>
                  <a:pt x="253" y="1448"/>
                </a:lnTo>
                <a:lnTo>
                  <a:pt x="257" y="1458"/>
                </a:lnTo>
                <a:lnTo>
                  <a:pt x="261" y="1469"/>
                </a:lnTo>
                <a:lnTo>
                  <a:pt x="267" y="1479"/>
                </a:lnTo>
                <a:lnTo>
                  <a:pt x="272" y="1489"/>
                </a:lnTo>
                <a:lnTo>
                  <a:pt x="278" y="1498"/>
                </a:lnTo>
                <a:lnTo>
                  <a:pt x="285" y="1507"/>
                </a:lnTo>
                <a:lnTo>
                  <a:pt x="292" y="1516"/>
                </a:lnTo>
                <a:lnTo>
                  <a:pt x="299" y="1524"/>
                </a:lnTo>
                <a:lnTo>
                  <a:pt x="307" y="1532"/>
                </a:lnTo>
                <a:lnTo>
                  <a:pt x="316" y="1540"/>
                </a:lnTo>
                <a:lnTo>
                  <a:pt x="325" y="1548"/>
                </a:lnTo>
                <a:lnTo>
                  <a:pt x="334" y="1555"/>
                </a:lnTo>
                <a:lnTo>
                  <a:pt x="344" y="1561"/>
                </a:lnTo>
                <a:lnTo>
                  <a:pt x="354" y="1567"/>
                </a:lnTo>
                <a:lnTo>
                  <a:pt x="1446" y="2198"/>
                </a:lnTo>
                <a:lnTo>
                  <a:pt x="1457" y="2204"/>
                </a:lnTo>
                <a:lnTo>
                  <a:pt x="1468" y="2209"/>
                </a:lnTo>
                <a:lnTo>
                  <a:pt x="1478" y="2214"/>
                </a:lnTo>
                <a:lnTo>
                  <a:pt x="1489" y="2218"/>
                </a:lnTo>
                <a:lnTo>
                  <a:pt x="1500" y="2221"/>
                </a:lnTo>
                <a:lnTo>
                  <a:pt x="1511" y="2224"/>
                </a:lnTo>
                <a:lnTo>
                  <a:pt x="1523" y="2226"/>
                </a:lnTo>
                <a:lnTo>
                  <a:pt x="1534" y="2228"/>
                </a:lnTo>
                <a:lnTo>
                  <a:pt x="1546" y="2229"/>
                </a:lnTo>
                <a:lnTo>
                  <a:pt x="1557" y="2230"/>
                </a:lnTo>
                <a:lnTo>
                  <a:pt x="1568" y="2230"/>
                </a:lnTo>
                <a:lnTo>
                  <a:pt x="1579" y="2229"/>
                </a:lnTo>
                <a:lnTo>
                  <a:pt x="1590" y="2228"/>
                </a:lnTo>
                <a:lnTo>
                  <a:pt x="1601" y="2226"/>
                </a:lnTo>
                <a:lnTo>
                  <a:pt x="1612" y="2224"/>
                </a:lnTo>
                <a:lnTo>
                  <a:pt x="1622" y="2222"/>
                </a:lnTo>
                <a:lnTo>
                  <a:pt x="1634" y="2218"/>
                </a:lnTo>
                <a:lnTo>
                  <a:pt x="1644" y="2215"/>
                </a:lnTo>
                <a:lnTo>
                  <a:pt x="1654" y="2211"/>
                </a:lnTo>
                <a:lnTo>
                  <a:pt x="1664" y="2206"/>
                </a:lnTo>
                <a:lnTo>
                  <a:pt x="1674" y="2201"/>
                </a:lnTo>
                <a:lnTo>
                  <a:pt x="1683" y="2195"/>
                </a:lnTo>
                <a:lnTo>
                  <a:pt x="1692" y="2189"/>
                </a:lnTo>
                <a:lnTo>
                  <a:pt x="1701" y="2183"/>
                </a:lnTo>
                <a:lnTo>
                  <a:pt x="1710" y="2175"/>
                </a:lnTo>
                <a:lnTo>
                  <a:pt x="1718" y="2167"/>
                </a:lnTo>
                <a:lnTo>
                  <a:pt x="1727" y="2159"/>
                </a:lnTo>
                <a:lnTo>
                  <a:pt x="1735" y="2151"/>
                </a:lnTo>
                <a:lnTo>
                  <a:pt x="1742" y="2142"/>
                </a:lnTo>
                <a:lnTo>
                  <a:pt x="1749" y="2133"/>
                </a:lnTo>
                <a:lnTo>
                  <a:pt x="1756" y="2123"/>
                </a:lnTo>
                <a:lnTo>
                  <a:pt x="1762" y="2113"/>
                </a:lnTo>
                <a:close/>
                <a:moveTo>
                  <a:pt x="73" y="2247"/>
                </a:moveTo>
                <a:lnTo>
                  <a:pt x="87" y="2223"/>
                </a:lnTo>
                <a:lnTo>
                  <a:pt x="102" y="2201"/>
                </a:lnTo>
                <a:lnTo>
                  <a:pt x="118" y="2179"/>
                </a:lnTo>
                <a:lnTo>
                  <a:pt x="136" y="2158"/>
                </a:lnTo>
                <a:lnTo>
                  <a:pt x="154" y="2139"/>
                </a:lnTo>
                <a:lnTo>
                  <a:pt x="173" y="2121"/>
                </a:lnTo>
                <a:lnTo>
                  <a:pt x="193" y="2104"/>
                </a:lnTo>
                <a:lnTo>
                  <a:pt x="213" y="2088"/>
                </a:lnTo>
                <a:lnTo>
                  <a:pt x="235" y="2072"/>
                </a:lnTo>
                <a:lnTo>
                  <a:pt x="256" y="2058"/>
                </a:lnTo>
                <a:lnTo>
                  <a:pt x="279" y="2045"/>
                </a:lnTo>
                <a:lnTo>
                  <a:pt x="301" y="2033"/>
                </a:lnTo>
                <a:lnTo>
                  <a:pt x="325" y="2022"/>
                </a:lnTo>
                <a:lnTo>
                  <a:pt x="349" y="2013"/>
                </a:lnTo>
                <a:lnTo>
                  <a:pt x="373" y="2005"/>
                </a:lnTo>
                <a:lnTo>
                  <a:pt x="398" y="1997"/>
                </a:lnTo>
                <a:lnTo>
                  <a:pt x="423" y="1991"/>
                </a:lnTo>
                <a:lnTo>
                  <a:pt x="448" y="1987"/>
                </a:lnTo>
                <a:lnTo>
                  <a:pt x="474" y="1983"/>
                </a:lnTo>
                <a:lnTo>
                  <a:pt x="499" y="1981"/>
                </a:lnTo>
                <a:lnTo>
                  <a:pt x="525" y="1979"/>
                </a:lnTo>
                <a:lnTo>
                  <a:pt x="551" y="1979"/>
                </a:lnTo>
                <a:lnTo>
                  <a:pt x="577" y="1981"/>
                </a:lnTo>
                <a:lnTo>
                  <a:pt x="603" y="1983"/>
                </a:lnTo>
                <a:lnTo>
                  <a:pt x="629" y="1987"/>
                </a:lnTo>
                <a:lnTo>
                  <a:pt x="655" y="1992"/>
                </a:lnTo>
                <a:lnTo>
                  <a:pt x="680" y="1999"/>
                </a:lnTo>
                <a:lnTo>
                  <a:pt x="706" y="2006"/>
                </a:lnTo>
                <a:lnTo>
                  <a:pt x="731" y="2015"/>
                </a:lnTo>
                <a:lnTo>
                  <a:pt x="756" y="2026"/>
                </a:lnTo>
                <a:lnTo>
                  <a:pt x="780" y="2037"/>
                </a:lnTo>
                <a:lnTo>
                  <a:pt x="805" y="2050"/>
                </a:lnTo>
                <a:lnTo>
                  <a:pt x="828" y="2065"/>
                </a:lnTo>
                <a:lnTo>
                  <a:pt x="851" y="2081"/>
                </a:lnTo>
                <a:lnTo>
                  <a:pt x="872" y="2097"/>
                </a:lnTo>
                <a:lnTo>
                  <a:pt x="893" y="2114"/>
                </a:lnTo>
                <a:lnTo>
                  <a:pt x="913" y="2132"/>
                </a:lnTo>
                <a:lnTo>
                  <a:pt x="931" y="2151"/>
                </a:lnTo>
                <a:lnTo>
                  <a:pt x="948" y="2170"/>
                </a:lnTo>
                <a:lnTo>
                  <a:pt x="964" y="2192"/>
                </a:lnTo>
                <a:lnTo>
                  <a:pt x="980" y="2213"/>
                </a:lnTo>
                <a:lnTo>
                  <a:pt x="994" y="2234"/>
                </a:lnTo>
                <a:lnTo>
                  <a:pt x="1007" y="2256"/>
                </a:lnTo>
                <a:lnTo>
                  <a:pt x="1019" y="2279"/>
                </a:lnTo>
                <a:lnTo>
                  <a:pt x="1029" y="2303"/>
                </a:lnTo>
                <a:lnTo>
                  <a:pt x="1039" y="2327"/>
                </a:lnTo>
                <a:lnTo>
                  <a:pt x="1047" y="2351"/>
                </a:lnTo>
                <a:lnTo>
                  <a:pt x="1054" y="2375"/>
                </a:lnTo>
                <a:lnTo>
                  <a:pt x="1060" y="2401"/>
                </a:lnTo>
                <a:lnTo>
                  <a:pt x="1065" y="2426"/>
                </a:lnTo>
                <a:lnTo>
                  <a:pt x="1070" y="2451"/>
                </a:lnTo>
                <a:lnTo>
                  <a:pt x="1072" y="2477"/>
                </a:lnTo>
                <a:lnTo>
                  <a:pt x="1073" y="2503"/>
                </a:lnTo>
                <a:lnTo>
                  <a:pt x="1073" y="2529"/>
                </a:lnTo>
                <a:lnTo>
                  <a:pt x="1072" y="2555"/>
                </a:lnTo>
                <a:lnTo>
                  <a:pt x="1069" y="2580"/>
                </a:lnTo>
                <a:lnTo>
                  <a:pt x="1065" y="2607"/>
                </a:lnTo>
                <a:lnTo>
                  <a:pt x="1059" y="2632"/>
                </a:lnTo>
                <a:lnTo>
                  <a:pt x="1053" y="2658"/>
                </a:lnTo>
                <a:lnTo>
                  <a:pt x="1045" y="2683"/>
                </a:lnTo>
                <a:lnTo>
                  <a:pt x="1036" y="2709"/>
                </a:lnTo>
                <a:lnTo>
                  <a:pt x="1026" y="2734"/>
                </a:lnTo>
                <a:lnTo>
                  <a:pt x="1014" y="2758"/>
                </a:lnTo>
                <a:lnTo>
                  <a:pt x="1001" y="2782"/>
                </a:lnTo>
                <a:lnTo>
                  <a:pt x="987" y="2806"/>
                </a:lnTo>
                <a:lnTo>
                  <a:pt x="971" y="2829"/>
                </a:lnTo>
                <a:lnTo>
                  <a:pt x="955" y="2850"/>
                </a:lnTo>
                <a:lnTo>
                  <a:pt x="937" y="2870"/>
                </a:lnTo>
                <a:lnTo>
                  <a:pt x="919" y="2890"/>
                </a:lnTo>
                <a:lnTo>
                  <a:pt x="901" y="2909"/>
                </a:lnTo>
                <a:lnTo>
                  <a:pt x="881" y="2926"/>
                </a:lnTo>
                <a:lnTo>
                  <a:pt x="860" y="2942"/>
                </a:lnTo>
                <a:lnTo>
                  <a:pt x="839" y="2957"/>
                </a:lnTo>
                <a:lnTo>
                  <a:pt x="817" y="2971"/>
                </a:lnTo>
                <a:lnTo>
                  <a:pt x="795" y="2984"/>
                </a:lnTo>
                <a:lnTo>
                  <a:pt x="771" y="2997"/>
                </a:lnTo>
                <a:lnTo>
                  <a:pt x="748" y="3007"/>
                </a:lnTo>
                <a:lnTo>
                  <a:pt x="725" y="3017"/>
                </a:lnTo>
                <a:lnTo>
                  <a:pt x="701" y="3025"/>
                </a:lnTo>
                <a:lnTo>
                  <a:pt x="675" y="3032"/>
                </a:lnTo>
                <a:lnTo>
                  <a:pt x="650" y="3038"/>
                </a:lnTo>
                <a:lnTo>
                  <a:pt x="625" y="3043"/>
                </a:lnTo>
                <a:lnTo>
                  <a:pt x="600" y="3047"/>
                </a:lnTo>
                <a:lnTo>
                  <a:pt x="574" y="3049"/>
                </a:lnTo>
                <a:lnTo>
                  <a:pt x="548" y="3050"/>
                </a:lnTo>
                <a:lnTo>
                  <a:pt x="523" y="3050"/>
                </a:lnTo>
                <a:lnTo>
                  <a:pt x="496" y="3049"/>
                </a:lnTo>
                <a:lnTo>
                  <a:pt x="470" y="3046"/>
                </a:lnTo>
                <a:lnTo>
                  <a:pt x="445" y="3042"/>
                </a:lnTo>
                <a:lnTo>
                  <a:pt x="419" y="3037"/>
                </a:lnTo>
                <a:lnTo>
                  <a:pt x="393" y="3031"/>
                </a:lnTo>
                <a:lnTo>
                  <a:pt x="368" y="3023"/>
                </a:lnTo>
                <a:lnTo>
                  <a:pt x="343" y="3014"/>
                </a:lnTo>
                <a:lnTo>
                  <a:pt x="318" y="3004"/>
                </a:lnTo>
                <a:lnTo>
                  <a:pt x="293" y="2991"/>
                </a:lnTo>
                <a:lnTo>
                  <a:pt x="269" y="2978"/>
                </a:lnTo>
                <a:lnTo>
                  <a:pt x="245" y="2964"/>
                </a:lnTo>
                <a:lnTo>
                  <a:pt x="223" y="2949"/>
                </a:lnTo>
                <a:lnTo>
                  <a:pt x="201" y="2932"/>
                </a:lnTo>
                <a:lnTo>
                  <a:pt x="180" y="2915"/>
                </a:lnTo>
                <a:lnTo>
                  <a:pt x="161" y="2897"/>
                </a:lnTo>
                <a:lnTo>
                  <a:pt x="143" y="2878"/>
                </a:lnTo>
                <a:lnTo>
                  <a:pt x="125" y="2858"/>
                </a:lnTo>
                <a:lnTo>
                  <a:pt x="109" y="2838"/>
                </a:lnTo>
                <a:lnTo>
                  <a:pt x="94" y="2817"/>
                </a:lnTo>
                <a:lnTo>
                  <a:pt x="80" y="2795"/>
                </a:lnTo>
                <a:lnTo>
                  <a:pt x="67" y="2772"/>
                </a:lnTo>
                <a:lnTo>
                  <a:pt x="55" y="2749"/>
                </a:lnTo>
                <a:lnTo>
                  <a:pt x="44" y="2726"/>
                </a:lnTo>
                <a:lnTo>
                  <a:pt x="35" y="2703"/>
                </a:lnTo>
                <a:lnTo>
                  <a:pt x="26" y="2678"/>
                </a:lnTo>
                <a:lnTo>
                  <a:pt x="18" y="2653"/>
                </a:lnTo>
                <a:lnTo>
                  <a:pt x="12" y="2628"/>
                </a:lnTo>
                <a:lnTo>
                  <a:pt x="8" y="2603"/>
                </a:lnTo>
                <a:lnTo>
                  <a:pt x="4" y="2577"/>
                </a:lnTo>
                <a:lnTo>
                  <a:pt x="2" y="2552"/>
                </a:lnTo>
                <a:lnTo>
                  <a:pt x="0" y="2526"/>
                </a:lnTo>
                <a:lnTo>
                  <a:pt x="1" y="2501"/>
                </a:lnTo>
                <a:lnTo>
                  <a:pt x="2" y="2474"/>
                </a:lnTo>
                <a:lnTo>
                  <a:pt x="4" y="2448"/>
                </a:lnTo>
                <a:lnTo>
                  <a:pt x="8" y="2423"/>
                </a:lnTo>
                <a:lnTo>
                  <a:pt x="13" y="2397"/>
                </a:lnTo>
                <a:lnTo>
                  <a:pt x="20" y="2371"/>
                </a:lnTo>
                <a:lnTo>
                  <a:pt x="27" y="2346"/>
                </a:lnTo>
                <a:lnTo>
                  <a:pt x="37" y="2321"/>
                </a:lnTo>
                <a:lnTo>
                  <a:pt x="48" y="2296"/>
                </a:lnTo>
                <a:lnTo>
                  <a:pt x="59" y="2271"/>
                </a:lnTo>
                <a:lnTo>
                  <a:pt x="73" y="2247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0" name="Freeform 9"/>
          <p:cNvSpPr>
            <a:spLocks noEditPoints="1"/>
          </p:cNvSpPr>
          <p:nvPr/>
        </p:nvSpPr>
        <p:spPr bwMode="auto">
          <a:xfrm>
            <a:off x="5214403" y="3089278"/>
            <a:ext cx="279400" cy="206375"/>
          </a:xfrm>
          <a:custGeom>
            <a:avLst/>
            <a:gdLst>
              <a:gd name="T0" fmla="*/ 2147483646 w 3050"/>
              <a:gd name="T1" fmla="*/ 2147483646 h 2265"/>
              <a:gd name="T2" fmla="*/ 2147483646 w 3050"/>
              <a:gd name="T3" fmla="*/ 2147483646 h 2265"/>
              <a:gd name="T4" fmla="*/ 2147483646 w 3050"/>
              <a:gd name="T5" fmla="*/ 2147483646 h 2265"/>
              <a:gd name="T6" fmla="*/ 2147483646 w 3050"/>
              <a:gd name="T7" fmla="*/ 2147483646 h 2265"/>
              <a:gd name="T8" fmla="*/ 2147483646 w 3050"/>
              <a:gd name="T9" fmla="*/ 2147483646 h 2265"/>
              <a:gd name="T10" fmla="*/ 2147483646 w 3050"/>
              <a:gd name="T11" fmla="*/ 2147483646 h 2265"/>
              <a:gd name="T12" fmla="*/ 2147483646 w 3050"/>
              <a:gd name="T13" fmla="*/ 2147483646 h 2265"/>
              <a:gd name="T14" fmla="*/ 1622043509 w 3050"/>
              <a:gd name="T15" fmla="*/ 2147483646 h 2265"/>
              <a:gd name="T16" fmla="*/ 211405216 w 3050"/>
              <a:gd name="T17" fmla="*/ 2147483646 h 2265"/>
              <a:gd name="T18" fmla="*/ 140679457 w 3050"/>
              <a:gd name="T19" fmla="*/ 2147483646 h 2265"/>
              <a:gd name="T20" fmla="*/ 1410638293 w 3050"/>
              <a:gd name="T21" fmla="*/ 2147483646 h 2265"/>
              <a:gd name="T22" fmla="*/ 2147483646 w 3050"/>
              <a:gd name="T23" fmla="*/ 2147483646 h 2265"/>
              <a:gd name="T24" fmla="*/ 2147483646 w 3050"/>
              <a:gd name="T25" fmla="*/ 2147483646 h 2265"/>
              <a:gd name="T26" fmla="*/ 2147483646 w 3050"/>
              <a:gd name="T27" fmla="*/ 2147483646 h 2265"/>
              <a:gd name="T28" fmla="*/ 2147483646 w 3050"/>
              <a:gd name="T29" fmla="*/ 2147483646 h 2265"/>
              <a:gd name="T30" fmla="*/ 2147483646 w 3050"/>
              <a:gd name="T31" fmla="*/ 2147483646 h 2265"/>
              <a:gd name="T32" fmla="*/ 2147483646 w 3050"/>
              <a:gd name="T33" fmla="*/ 2147483646 h 2265"/>
              <a:gd name="T34" fmla="*/ 2147483646 w 3050"/>
              <a:gd name="T35" fmla="*/ 2147483646 h 2265"/>
              <a:gd name="T36" fmla="*/ 2147483646 w 3050"/>
              <a:gd name="T37" fmla="*/ 2147483646 h 2265"/>
              <a:gd name="T38" fmla="*/ 2147483646 w 3050"/>
              <a:gd name="T39" fmla="*/ 2147483646 h 2265"/>
              <a:gd name="T40" fmla="*/ 2147483646 w 3050"/>
              <a:gd name="T41" fmla="*/ 2147483646 h 2265"/>
              <a:gd name="T42" fmla="*/ 2147483646 w 3050"/>
              <a:gd name="T43" fmla="*/ 2147483646 h 2265"/>
              <a:gd name="T44" fmla="*/ 2147483646 w 3050"/>
              <a:gd name="T45" fmla="*/ 2147483646 h 2265"/>
              <a:gd name="T46" fmla="*/ 2147483646 w 3050"/>
              <a:gd name="T47" fmla="*/ 2147483646 h 2265"/>
              <a:gd name="T48" fmla="*/ 2147483646 w 3050"/>
              <a:gd name="T49" fmla="*/ 2147483646 h 2265"/>
              <a:gd name="T50" fmla="*/ 2147483646 w 3050"/>
              <a:gd name="T51" fmla="*/ 2147483646 h 2265"/>
              <a:gd name="T52" fmla="*/ 2147483646 w 3050"/>
              <a:gd name="T53" fmla="*/ 2147483646 h 2265"/>
              <a:gd name="T54" fmla="*/ 2147483646 w 3050"/>
              <a:gd name="T55" fmla="*/ 2147483646 h 2265"/>
              <a:gd name="T56" fmla="*/ 2147483646 w 3050"/>
              <a:gd name="T57" fmla="*/ 2147483646 h 2265"/>
              <a:gd name="T58" fmla="*/ 2147483646 w 3050"/>
              <a:gd name="T59" fmla="*/ 2147483646 h 2265"/>
              <a:gd name="T60" fmla="*/ 2147483646 w 3050"/>
              <a:gd name="T61" fmla="*/ 2147483646 h 2265"/>
              <a:gd name="T62" fmla="*/ 2147483646 w 3050"/>
              <a:gd name="T63" fmla="*/ 2147483646 h 2265"/>
              <a:gd name="T64" fmla="*/ 2147483646 w 3050"/>
              <a:gd name="T65" fmla="*/ 2147483646 h 2265"/>
              <a:gd name="T66" fmla="*/ 2147483646 w 3050"/>
              <a:gd name="T67" fmla="*/ 2147483646 h 2265"/>
              <a:gd name="T68" fmla="*/ 2147483646 w 3050"/>
              <a:gd name="T69" fmla="*/ 2147483646 h 2265"/>
              <a:gd name="T70" fmla="*/ 2147483646 w 3050"/>
              <a:gd name="T71" fmla="*/ 2147483646 h 2265"/>
              <a:gd name="T72" fmla="*/ 2147483646 w 3050"/>
              <a:gd name="T73" fmla="*/ 2147483646 h 2265"/>
              <a:gd name="T74" fmla="*/ 2147483646 w 3050"/>
              <a:gd name="T75" fmla="*/ 2147483646 h 2265"/>
              <a:gd name="T76" fmla="*/ 2147483646 w 3050"/>
              <a:gd name="T77" fmla="*/ 2147483646 h 2265"/>
              <a:gd name="T78" fmla="*/ 2147483646 w 3050"/>
              <a:gd name="T79" fmla="*/ 2147483646 h 2265"/>
              <a:gd name="T80" fmla="*/ 2147483646 w 3050"/>
              <a:gd name="T81" fmla="*/ 2147483646 h 2265"/>
              <a:gd name="T82" fmla="*/ 2147483646 w 3050"/>
              <a:gd name="T83" fmla="*/ 2147483646 h 2265"/>
              <a:gd name="T84" fmla="*/ 2147483646 w 3050"/>
              <a:gd name="T85" fmla="*/ 2147483646 h 2265"/>
              <a:gd name="T86" fmla="*/ 2147483646 w 3050"/>
              <a:gd name="T87" fmla="*/ 2147483646 h 2265"/>
              <a:gd name="T88" fmla="*/ 2147483646 w 3050"/>
              <a:gd name="T89" fmla="*/ 1868376929 h 2265"/>
              <a:gd name="T90" fmla="*/ 2147483646 w 3050"/>
              <a:gd name="T91" fmla="*/ 0 h 2265"/>
              <a:gd name="T92" fmla="*/ 2147483646 w 3050"/>
              <a:gd name="T93" fmla="*/ 1245078233 h 2265"/>
              <a:gd name="T94" fmla="*/ 2147483646 w 3050"/>
              <a:gd name="T95" fmla="*/ 2147483646 h 2265"/>
              <a:gd name="T96" fmla="*/ 2147483646 w 3050"/>
              <a:gd name="T97" fmla="*/ 2147483646 h 2265"/>
              <a:gd name="T98" fmla="*/ 2147483646 w 3050"/>
              <a:gd name="T99" fmla="*/ 2147483646 h 2265"/>
              <a:gd name="T100" fmla="*/ 2147483646 w 3050"/>
              <a:gd name="T101" fmla="*/ 2147483646 h 2265"/>
              <a:gd name="T102" fmla="*/ 2147483646 w 3050"/>
              <a:gd name="T103" fmla="*/ 2147483646 h 2265"/>
              <a:gd name="T104" fmla="*/ 2147483646 w 3050"/>
              <a:gd name="T105" fmla="*/ 2147483646 h 2265"/>
              <a:gd name="T106" fmla="*/ 2147483646 w 3050"/>
              <a:gd name="T107" fmla="*/ 2147483646 h 2265"/>
              <a:gd name="T108" fmla="*/ 2147483646 w 3050"/>
              <a:gd name="T109" fmla="*/ 2147483646 h 22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0" h="2265">
                <a:moveTo>
                  <a:pt x="1252" y="272"/>
                </a:moveTo>
                <a:lnTo>
                  <a:pt x="801" y="531"/>
                </a:lnTo>
                <a:lnTo>
                  <a:pt x="791" y="537"/>
                </a:lnTo>
                <a:lnTo>
                  <a:pt x="782" y="544"/>
                </a:lnTo>
                <a:lnTo>
                  <a:pt x="773" y="552"/>
                </a:lnTo>
                <a:lnTo>
                  <a:pt x="764" y="559"/>
                </a:lnTo>
                <a:lnTo>
                  <a:pt x="756" y="567"/>
                </a:lnTo>
                <a:lnTo>
                  <a:pt x="748" y="575"/>
                </a:lnTo>
                <a:lnTo>
                  <a:pt x="740" y="583"/>
                </a:lnTo>
                <a:lnTo>
                  <a:pt x="734" y="592"/>
                </a:lnTo>
                <a:lnTo>
                  <a:pt x="727" y="601"/>
                </a:lnTo>
                <a:lnTo>
                  <a:pt x="720" y="611"/>
                </a:lnTo>
                <a:lnTo>
                  <a:pt x="715" y="620"/>
                </a:lnTo>
                <a:lnTo>
                  <a:pt x="709" y="630"/>
                </a:lnTo>
                <a:lnTo>
                  <a:pt x="705" y="640"/>
                </a:lnTo>
                <a:lnTo>
                  <a:pt x="701" y="650"/>
                </a:lnTo>
                <a:lnTo>
                  <a:pt x="697" y="662"/>
                </a:lnTo>
                <a:lnTo>
                  <a:pt x="694" y="672"/>
                </a:lnTo>
                <a:lnTo>
                  <a:pt x="692" y="683"/>
                </a:lnTo>
                <a:lnTo>
                  <a:pt x="689" y="694"/>
                </a:lnTo>
                <a:lnTo>
                  <a:pt x="688" y="705"/>
                </a:lnTo>
                <a:lnTo>
                  <a:pt x="687" y="716"/>
                </a:lnTo>
                <a:lnTo>
                  <a:pt x="686" y="727"/>
                </a:lnTo>
                <a:lnTo>
                  <a:pt x="686" y="738"/>
                </a:lnTo>
                <a:lnTo>
                  <a:pt x="687" y="749"/>
                </a:lnTo>
                <a:lnTo>
                  <a:pt x="688" y="761"/>
                </a:lnTo>
                <a:lnTo>
                  <a:pt x="690" y="772"/>
                </a:lnTo>
                <a:lnTo>
                  <a:pt x="692" y="783"/>
                </a:lnTo>
                <a:lnTo>
                  <a:pt x="694" y="794"/>
                </a:lnTo>
                <a:lnTo>
                  <a:pt x="698" y="805"/>
                </a:lnTo>
                <a:lnTo>
                  <a:pt x="702" y="815"/>
                </a:lnTo>
                <a:lnTo>
                  <a:pt x="706" y="826"/>
                </a:lnTo>
                <a:lnTo>
                  <a:pt x="711" y="836"/>
                </a:lnTo>
                <a:lnTo>
                  <a:pt x="717" y="847"/>
                </a:lnTo>
                <a:lnTo>
                  <a:pt x="762" y="924"/>
                </a:lnTo>
                <a:lnTo>
                  <a:pt x="115" y="1297"/>
                </a:lnTo>
                <a:lnTo>
                  <a:pt x="105" y="1303"/>
                </a:lnTo>
                <a:lnTo>
                  <a:pt x="96" y="1310"/>
                </a:lnTo>
                <a:lnTo>
                  <a:pt x="86" y="1317"/>
                </a:lnTo>
                <a:lnTo>
                  <a:pt x="78" y="1324"/>
                </a:lnTo>
                <a:lnTo>
                  <a:pt x="69" y="1332"/>
                </a:lnTo>
                <a:lnTo>
                  <a:pt x="61" y="1340"/>
                </a:lnTo>
                <a:lnTo>
                  <a:pt x="53" y="1348"/>
                </a:lnTo>
                <a:lnTo>
                  <a:pt x="46" y="1357"/>
                </a:lnTo>
                <a:lnTo>
                  <a:pt x="40" y="1367"/>
                </a:lnTo>
                <a:lnTo>
                  <a:pt x="34" y="1377"/>
                </a:lnTo>
                <a:lnTo>
                  <a:pt x="28" y="1386"/>
                </a:lnTo>
                <a:lnTo>
                  <a:pt x="23" y="1396"/>
                </a:lnTo>
                <a:lnTo>
                  <a:pt x="19" y="1406"/>
                </a:lnTo>
                <a:lnTo>
                  <a:pt x="14" y="1416"/>
                </a:lnTo>
                <a:lnTo>
                  <a:pt x="11" y="1427"/>
                </a:lnTo>
                <a:lnTo>
                  <a:pt x="8" y="1437"/>
                </a:lnTo>
                <a:lnTo>
                  <a:pt x="5" y="1448"/>
                </a:lnTo>
                <a:lnTo>
                  <a:pt x="3" y="1459"/>
                </a:lnTo>
                <a:lnTo>
                  <a:pt x="1" y="1471"/>
                </a:lnTo>
                <a:lnTo>
                  <a:pt x="0" y="1482"/>
                </a:lnTo>
                <a:lnTo>
                  <a:pt x="0" y="1493"/>
                </a:lnTo>
                <a:lnTo>
                  <a:pt x="0" y="1504"/>
                </a:lnTo>
                <a:lnTo>
                  <a:pt x="0" y="1515"/>
                </a:lnTo>
                <a:lnTo>
                  <a:pt x="2" y="1526"/>
                </a:lnTo>
                <a:lnTo>
                  <a:pt x="3" y="1537"/>
                </a:lnTo>
                <a:lnTo>
                  <a:pt x="5" y="1548"/>
                </a:lnTo>
                <a:lnTo>
                  <a:pt x="8" y="1559"/>
                </a:lnTo>
                <a:lnTo>
                  <a:pt x="11" y="1571"/>
                </a:lnTo>
                <a:lnTo>
                  <a:pt x="15" y="1581"/>
                </a:lnTo>
                <a:lnTo>
                  <a:pt x="20" y="1592"/>
                </a:lnTo>
                <a:lnTo>
                  <a:pt x="25" y="1603"/>
                </a:lnTo>
                <a:lnTo>
                  <a:pt x="30" y="1613"/>
                </a:lnTo>
                <a:lnTo>
                  <a:pt x="341" y="2150"/>
                </a:lnTo>
                <a:lnTo>
                  <a:pt x="347" y="2160"/>
                </a:lnTo>
                <a:lnTo>
                  <a:pt x="354" y="2170"/>
                </a:lnTo>
                <a:lnTo>
                  <a:pt x="361" y="2180"/>
                </a:lnTo>
                <a:lnTo>
                  <a:pt x="369" y="2189"/>
                </a:lnTo>
                <a:lnTo>
                  <a:pt x="376" y="2197"/>
                </a:lnTo>
                <a:lnTo>
                  <a:pt x="384" y="2205"/>
                </a:lnTo>
                <a:lnTo>
                  <a:pt x="393" y="2212"/>
                </a:lnTo>
                <a:lnTo>
                  <a:pt x="402" y="2219"/>
                </a:lnTo>
                <a:lnTo>
                  <a:pt x="411" y="2225"/>
                </a:lnTo>
                <a:lnTo>
                  <a:pt x="420" y="2231"/>
                </a:lnTo>
                <a:lnTo>
                  <a:pt x="430" y="2237"/>
                </a:lnTo>
                <a:lnTo>
                  <a:pt x="439" y="2242"/>
                </a:lnTo>
                <a:lnTo>
                  <a:pt x="450" y="2247"/>
                </a:lnTo>
                <a:lnTo>
                  <a:pt x="461" y="2251"/>
                </a:lnTo>
                <a:lnTo>
                  <a:pt x="471" y="2254"/>
                </a:lnTo>
                <a:lnTo>
                  <a:pt x="482" y="2257"/>
                </a:lnTo>
                <a:lnTo>
                  <a:pt x="492" y="2260"/>
                </a:lnTo>
                <a:lnTo>
                  <a:pt x="503" y="2262"/>
                </a:lnTo>
                <a:lnTo>
                  <a:pt x="514" y="2264"/>
                </a:lnTo>
                <a:lnTo>
                  <a:pt x="525" y="2265"/>
                </a:lnTo>
                <a:lnTo>
                  <a:pt x="536" y="2265"/>
                </a:lnTo>
                <a:lnTo>
                  <a:pt x="548" y="2265"/>
                </a:lnTo>
                <a:lnTo>
                  <a:pt x="559" y="2265"/>
                </a:lnTo>
                <a:lnTo>
                  <a:pt x="570" y="2264"/>
                </a:lnTo>
                <a:lnTo>
                  <a:pt x="581" y="2262"/>
                </a:lnTo>
                <a:lnTo>
                  <a:pt x="592" y="2260"/>
                </a:lnTo>
                <a:lnTo>
                  <a:pt x="603" y="2257"/>
                </a:lnTo>
                <a:lnTo>
                  <a:pt x="614" y="2254"/>
                </a:lnTo>
                <a:lnTo>
                  <a:pt x="625" y="2250"/>
                </a:lnTo>
                <a:lnTo>
                  <a:pt x="637" y="2245"/>
                </a:lnTo>
                <a:lnTo>
                  <a:pt x="647" y="2240"/>
                </a:lnTo>
                <a:lnTo>
                  <a:pt x="657" y="2235"/>
                </a:lnTo>
                <a:lnTo>
                  <a:pt x="1307" y="1860"/>
                </a:lnTo>
                <a:lnTo>
                  <a:pt x="1351" y="1937"/>
                </a:lnTo>
                <a:lnTo>
                  <a:pt x="1357" y="1947"/>
                </a:lnTo>
                <a:lnTo>
                  <a:pt x="1364" y="1956"/>
                </a:lnTo>
                <a:lnTo>
                  <a:pt x="1371" y="1965"/>
                </a:lnTo>
                <a:lnTo>
                  <a:pt x="1378" y="1975"/>
                </a:lnTo>
                <a:lnTo>
                  <a:pt x="1387" y="1983"/>
                </a:lnTo>
                <a:lnTo>
                  <a:pt x="1395" y="1991"/>
                </a:lnTo>
                <a:lnTo>
                  <a:pt x="1403" y="1999"/>
                </a:lnTo>
                <a:lnTo>
                  <a:pt x="1412" y="2006"/>
                </a:lnTo>
                <a:lnTo>
                  <a:pt x="1421" y="2012"/>
                </a:lnTo>
                <a:lnTo>
                  <a:pt x="1430" y="2018"/>
                </a:lnTo>
                <a:lnTo>
                  <a:pt x="1440" y="2024"/>
                </a:lnTo>
                <a:lnTo>
                  <a:pt x="1450" y="2029"/>
                </a:lnTo>
                <a:lnTo>
                  <a:pt x="1460" y="2033"/>
                </a:lnTo>
                <a:lnTo>
                  <a:pt x="1470" y="2037"/>
                </a:lnTo>
                <a:lnTo>
                  <a:pt x="1482" y="2041"/>
                </a:lnTo>
                <a:lnTo>
                  <a:pt x="1492" y="2044"/>
                </a:lnTo>
                <a:lnTo>
                  <a:pt x="1503" y="2047"/>
                </a:lnTo>
                <a:lnTo>
                  <a:pt x="1514" y="2049"/>
                </a:lnTo>
                <a:lnTo>
                  <a:pt x="1524" y="2050"/>
                </a:lnTo>
                <a:lnTo>
                  <a:pt x="1535" y="2051"/>
                </a:lnTo>
                <a:lnTo>
                  <a:pt x="1546" y="2052"/>
                </a:lnTo>
                <a:lnTo>
                  <a:pt x="1558" y="2052"/>
                </a:lnTo>
                <a:lnTo>
                  <a:pt x="1569" y="2051"/>
                </a:lnTo>
                <a:lnTo>
                  <a:pt x="1581" y="2050"/>
                </a:lnTo>
                <a:lnTo>
                  <a:pt x="1592" y="2049"/>
                </a:lnTo>
                <a:lnTo>
                  <a:pt x="1603" y="2047"/>
                </a:lnTo>
                <a:lnTo>
                  <a:pt x="1614" y="2044"/>
                </a:lnTo>
                <a:lnTo>
                  <a:pt x="1625" y="2040"/>
                </a:lnTo>
                <a:lnTo>
                  <a:pt x="1635" y="2037"/>
                </a:lnTo>
                <a:lnTo>
                  <a:pt x="1646" y="2032"/>
                </a:lnTo>
                <a:lnTo>
                  <a:pt x="1656" y="2027"/>
                </a:lnTo>
                <a:lnTo>
                  <a:pt x="1668" y="2022"/>
                </a:lnTo>
                <a:lnTo>
                  <a:pt x="2114" y="1763"/>
                </a:lnTo>
                <a:lnTo>
                  <a:pt x="2124" y="1757"/>
                </a:lnTo>
                <a:lnTo>
                  <a:pt x="2134" y="1750"/>
                </a:lnTo>
                <a:lnTo>
                  <a:pt x="2144" y="1743"/>
                </a:lnTo>
                <a:lnTo>
                  <a:pt x="2153" y="1736"/>
                </a:lnTo>
                <a:lnTo>
                  <a:pt x="2161" y="1728"/>
                </a:lnTo>
                <a:lnTo>
                  <a:pt x="2169" y="1720"/>
                </a:lnTo>
                <a:lnTo>
                  <a:pt x="2176" y="1712"/>
                </a:lnTo>
                <a:lnTo>
                  <a:pt x="2183" y="1703"/>
                </a:lnTo>
                <a:lnTo>
                  <a:pt x="2190" y="1694"/>
                </a:lnTo>
                <a:lnTo>
                  <a:pt x="2196" y="1685"/>
                </a:lnTo>
                <a:lnTo>
                  <a:pt x="2201" y="1675"/>
                </a:lnTo>
                <a:lnTo>
                  <a:pt x="2206" y="1664"/>
                </a:lnTo>
                <a:lnTo>
                  <a:pt x="2211" y="1654"/>
                </a:lnTo>
                <a:lnTo>
                  <a:pt x="2215" y="1644"/>
                </a:lnTo>
                <a:lnTo>
                  <a:pt x="2219" y="1633"/>
                </a:lnTo>
                <a:lnTo>
                  <a:pt x="2222" y="1623"/>
                </a:lnTo>
                <a:lnTo>
                  <a:pt x="2224" y="1612"/>
                </a:lnTo>
                <a:lnTo>
                  <a:pt x="2226" y="1601"/>
                </a:lnTo>
                <a:lnTo>
                  <a:pt x="2228" y="1590"/>
                </a:lnTo>
                <a:lnTo>
                  <a:pt x="2229" y="1579"/>
                </a:lnTo>
                <a:lnTo>
                  <a:pt x="2231" y="1568"/>
                </a:lnTo>
                <a:lnTo>
                  <a:pt x="2231" y="1556"/>
                </a:lnTo>
                <a:lnTo>
                  <a:pt x="2229" y="1545"/>
                </a:lnTo>
                <a:lnTo>
                  <a:pt x="2228" y="1534"/>
                </a:lnTo>
                <a:lnTo>
                  <a:pt x="2226" y="1523"/>
                </a:lnTo>
                <a:lnTo>
                  <a:pt x="2224" y="1512"/>
                </a:lnTo>
                <a:lnTo>
                  <a:pt x="2221" y="1501"/>
                </a:lnTo>
                <a:lnTo>
                  <a:pt x="2218" y="1490"/>
                </a:lnTo>
                <a:lnTo>
                  <a:pt x="2214" y="1480"/>
                </a:lnTo>
                <a:lnTo>
                  <a:pt x="2210" y="1469"/>
                </a:lnTo>
                <a:lnTo>
                  <a:pt x="2205" y="1457"/>
                </a:lnTo>
                <a:lnTo>
                  <a:pt x="2199" y="1447"/>
                </a:lnTo>
                <a:lnTo>
                  <a:pt x="1568" y="356"/>
                </a:lnTo>
                <a:lnTo>
                  <a:pt x="1562" y="345"/>
                </a:lnTo>
                <a:lnTo>
                  <a:pt x="1555" y="335"/>
                </a:lnTo>
                <a:lnTo>
                  <a:pt x="1548" y="326"/>
                </a:lnTo>
                <a:lnTo>
                  <a:pt x="1541" y="317"/>
                </a:lnTo>
                <a:lnTo>
                  <a:pt x="1533" y="308"/>
                </a:lnTo>
                <a:lnTo>
                  <a:pt x="1525" y="301"/>
                </a:lnTo>
                <a:lnTo>
                  <a:pt x="1516" y="293"/>
                </a:lnTo>
                <a:lnTo>
                  <a:pt x="1507" y="286"/>
                </a:lnTo>
                <a:lnTo>
                  <a:pt x="1498" y="280"/>
                </a:lnTo>
                <a:lnTo>
                  <a:pt x="1489" y="274"/>
                </a:lnTo>
                <a:lnTo>
                  <a:pt x="1479" y="268"/>
                </a:lnTo>
                <a:lnTo>
                  <a:pt x="1468" y="263"/>
                </a:lnTo>
                <a:lnTo>
                  <a:pt x="1458" y="258"/>
                </a:lnTo>
                <a:lnTo>
                  <a:pt x="1448" y="254"/>
                </a:lnTo>
                <a:lnTo>
                  <a:pt x="1438" y="251"/>
                </a:lnTo>
                <a:lnTo>
                  <a:pt x="1427" y="248"/>
                </a:lnTo>
                <a:lnTo>
                  <a:pt x="1417" y="245"/>
                </a:lnTo>
                <a:lnTo>
                  <a:pt x="1406" y="242"/>
                </a:lnTo>
                <a:lnTo>
                  <a:pt x="1395" y="241"/>
                </a:lnTo>
                <a:lnTo>
                  <a:pt x="1384" y="240"/>
                </a:lnTo>
                <a:lnTo>
                  <a:pt x="1372" y="239"/>
                </a:lnTo>
                <a:lnTo>
                  <a:pt x="1361" y="240"/>
                </a:lnTo>
                <a:lnTo>
                  <a:pt x="1350" y="240"/>
                </a:lnTo>
                <a:lnTo>
                  <a:pt x="1339" y="241"/>
                </a:lnTo>
                <a:lnTo>
                  <a:pt x="1328" y="243"/>
                </a:lnTo>
                <a:lnTo>
                  <a:pt x="1317" y="246"/>
                </a:lnTo>
                <a:lnTo>
                  <a:pt x="1306" y="249"/>
                </a:lnTo>
                <a:lnTo>
                  <a:pt x="1296" y="253"/>
                </a:lnTo>
                <a:lnTo>
                  <a:pt x="1284" y="257"/>
                </a:lnTo>
                <a:lnTo>
                  <a:pt x="1273" y="261"/>
                </a:lnTo>
                <a:lnTo>
                  <a:pt x="1263" y="266"/>
                </a:lnTo>
                <a:lnTo>
                  <a:pt x="1252" y="272"/>
                </a:lnTo>
                <a:close/>
                <a:moveTo>
                  <a:pt x="2782" y="1000"/>
                </a:moveTo>
                <a:lnTo>
                  <a:pt x="2758" y="1013"/>
                </a:lnTo>
                <a:lnTo>
                  <a:pt x="2734" y="1025"/>
                </a:lnTo>
                <a:lnTo>
                  <a:pt x="2709" y="1035"/>
                </a:lnTo>
                <a:lnTo>
                  <a:pt x="2683" y="1044"/>
                </a:lnTo>
                <a:lnTo>
                  <a:pt x="2658" y="1052"/>
                </a:lnTo>
                <a:lnTo>
                  <a:pt x="2633" y="1059"/>
                </a:lnTo>
                <a:lnTo>
                  <a:pt x="2607" y="1064"/>
                </a:lnTo>
                <a:lnTo>
                  <a:pt x="2580" y="1068"/>
                </a:lnTo>
                <a:lnTo>
                  <a:pt x="2555" y="1071"/>
                </a:lnTo>
                <a:lnTo>
                  <a:pt x="2529" y="1072"/>
                </a:lnTo>
                <a:lnTo>
                  <a:pt x="2502" y="1072"/>
                </a:lnTo>
                <a:lnTo>
                  <a:pt x="2477" y="1071"/>
                </a:lnTo>
                <a:lnTo>
                  <a:pt x="2452" y="1068"/>
                </a:lnTo>
                <a:lnTo>
                  <a:pt x="2426" y="1065"/>
                </a:lnTo>
                <a:lnTo>
                  <a:pt x="2400" y="1060"/>
                </a:lnTo>
                <a:lnTo>
                  <a:pt x="2376" y="1053"/>
                </a:lnTo>
                <a:lnTo>
                  <a:pt x="2351" y="1046"/>
                </a:lnTo>
                <a:lnTo>
                  <a:pt x="2327" y="1037"/>
                </a:lnTo>
                <a:lnTo>
                  <a:pt x="2302" y="1028"/>
                </a:lnTo>
                <a:lnTo>
                  <a:pt x="2279" y="1017"/>
                </a:lnTo>
                <a:lnTo>
                  <a:pt x="2257" y="1006"/>
                </a:lnTo>
                <a:lnTo>
                  <a:pt x="2234" y="993"/>
                </a:lnTo>
                <a:lnTo>
                  <a:pt x="2212" y="979"/>
                </a:lnTo>
                <a:lnTo>
                  <a:pt x="2191" y="964"/>
                </a:lnTo>
                <a:lnTo>
                  <a:pt x="2171" y="947"/>
                </a:lnTo>
                <a:lnTo>
                  <a:pt x="2151" y="930"/>
                </a:lnTo>
                <a:lnTo>
                  <a:pt x="2131" y="911"/>
                </a:lnTo>
                <a:lnTo>
                  <a:pt x="2113" y="892"/>
                </a:lnTo>
                <a:lnTo>
                  <a:pt x="2096" y="872"/>
                </a:lnTo>
                <a:lnTo>
                  <a:pt x="2080" y="849"/>
                </a:lnTo>
                <a:lnTo>
                  <a:pt x="2065" y="827"/>
                </a:lnTo>
                <a:lnTo>
                  <a:pt x="2051" y="804"/>
                </a:lnTo>
                <a:lnTo>
                  <a:pt x="2036" y="780"/>
                </a:lnTo>
                <a:lnTo>
                  <a:pt x="2025" y="755"/>
                </a:lnTo>
                <a:lnTo>
                  <a:pt x="2014" y="730"/>
                </a:lnTo>
                <a:lnTo>
                  <a:pt x="2005" y="705"/>
                </a:lnTo>
                <a:lnTo>
                  <a:pt x="1998" y="680"/>
                </a:lnTo>
                <a:lnTo>
                  <a:pt x="1991" y="654"/>
                </a:lnTo>
                <a:lnTo>
                  <a:pt x="1986" y="628"/>
                </a:lnTo>
                <a:lnTo>
                  <a:pt x="1982" y="602"/>
                </a:lnTo>
                <a:lnTo>
                  <a:pt x="1980" y="577"/>
                </a:lnTo>
                <a:lnTo>
                  <a:pt x="1979" y="551"/>
                </a:lnTo>
                <a:lnTo>
                  <a:pt x="1978" y="524"/>
                </a:lnTo>
                <a:lnTo>
                  <a:pt x="1980" y="499"/>
                </a:lnTo>
                <a:lnTo>
                  <a:pt x="1982" y="473"/>
                </a:lnTo>
                <a:lnTo>
                  <a:pt x="1986" y="447"/>
                </a:lnTo>
                <a:lnTo>
                  <a:pt x="1991" y="422"/>
                </a:lnTo>
                <a:lnTo>
                  <a:pt x="1997" y="397"/>
                </a:lnTo>
                <a:lnTo>
                  <a:pt x="2004" y="373"/>
                </a:lnTo>
                <a:lnTo>
                  <a:pt x="2012" y="349"/>
                </a:lnTo>
                <a:lnTo>
                  <a:pt x="2021" y="324"/>
                </a:lnTo>
                <a:lnTo>
                  <a:pt x="2032" y="301"/>
                </a:lnTo>
                <a:lnTo>
                  <a:pt x="2045" y="278"/>
                </a:lnTo>
                <a:lnTo>
                  <a:pt x="2058" y="256"/>
                </a:lnTo>
                <a:lnTo>
                  <a:pt x="2072" y="233"/>
                </a:lnTo>
                <a:lnTo>
                  <a:pt x="2087" y="213"/>
                </a:lnTo>
                <a:lnTo>
                  <a:pt x="2103" y="192"/>
                </a:lnTo>
                <a:lnTo>
                  <a:pt x="2120" y="173"/>
                </a:lnTo>
                <a:lnTo>
                  <a:pt x="2139" y="154"/>
                </a:lnTo>
                <a:lnTo>
                  <a:pt x="2158" y="135"/>
                </a:lnTo>
                <a:lnTo>
                  <a:pt x="2179" y="118"/>
                </a:lnTo>
                <a:lnTo>
                  <a:pt x="2200" y="102"/>
                </a:lnTo>
                <a:lnTo>
                  <a:pt x="2222" y="86"/>
                </a:lnTo>
                <a:lnTo>
                  <a:pt x="2247" y="72"/>
                </a:lnTo>
                <a:lnTo>
                  <a:pt x="2271" y="59"/>
                </a:lnTo>
                <a:lnTo>
                  <a:pt x="2295" y="47"/>
                </a:lnTo>
                <a:lnTo>
                  <a:pt x="2320" y="36"/>
                </a:lnTo>
                <a:lnTo>
                  <a:pt x="2346" y="27"/>
                </a:lnTo>
                <a:lnTo>
                  <a:pt x="2371" y="19"/>
                </a:lnTo>
                <a:lnTo>
                  <a:pt x="2396" y="13"/>
                </a:lnTo>
                <a:lnTo>
                  <a:pt x="2423" y="8"/>
                </a:lnTo>
                <a:lnTo>
                  <a:pt x="2448" y="4"/>
                </a:lnTo>
                <a:lnTo>
                  <a:pt x="2474" y="1"/>
                </a:lnTo>
                <a:lnTo>
                  <a:pt x="2500" y="0"/>
                </a:lnTo>
                <a:lnTo>
                  <a:pt x="2526" y="0"/>
                </a:lnTo>
                <a:lnTo>
                  <a:pt x="2552" y="1"/>
                </a:lnTo>
                <a:lnTo>
                  <a:pt x="2577" y="4"/>
                </a:lnTo>
                <a:lnTo>
                  <a:pt x="2602" y="7"/>
                </a:lnTo>
                <a:lnTo>
                  <a:pt x="2628" y="12"/>
                </a:lnTo>
                <a:lnTo>
                  <a:pt x="2653" y="18"/>
                </a:lnTo>
                <a:lnTo>
                  <a:pt x="2678" y="25"/>
                </a:lnTo>
                <a:lnTo>
                  <a:pt x="2703" y="34"/>
                </a:lnTo>
                <a:lnTo>
                  <a:pt x="2726" y="44"/>
                </a:lnTo>
                <a:lnTo>
                  <a:pt x="2750" y="55"/>
                </a:lnTo>
                <a:lnTo>
                  <a:pt x="2772" y="67"/>
                </a:lnTo>
                <a:lnTo>
                  <a:pt x="2795" y="79"/>
                </a:lnTo>
                <a:lnTo>
                  <a:pt x="2817" y="93"/>
                </a:lnTo>
                <a:lnTo>
                  <a:pt x="2838" y="108"/>
                </a:lnTo>
                <a:lnTo>
                  <a:pt x="2858" y="125"/>
                </a:lnTo>
                <a:lnTo>
                  <a:pt x="2878" y="142"/>
                </a:lnTo>
                <a:lnTo>
                  <a:pt x="2898" y="161"/>
                </a:lnTo>
                <a:lnTo>
                  <a:pt x="2915" y="180"/>
                </a:lnTo>
                <a:lnTo>
                  <a:pt x="2933" y="200"/>
                </a:lnTo>
                <a:lnTo>
                  <a:pt x="2949" y="222"/>
                </a:lnTo>
                <a:lnTo>
                  <a:pt x="2964" y="245"/>
                </a:lnTo>
                <a:lnTo>
                  <a:pt x="2978" y="268"/>
                </a:lnTo>
                <a:lnTo>
                  <a:pt x="2992" y="292"/>
                </a:lnTo>
                <a:lnTo>
                  <a:pt x="3004" y="317"/>
                </a:lnTo>
                <a:lnTo>
                  <a:pt x="3014" y="341"/>
                </a:lnTo>
                <a:lnTo>
                  <a:pt x="3023" y="367"/>
                </a:lnTo>
                <a:lnTo>
                  <a:pt x="3031" y="393"/>
                </a:lnTo>
                <a:lnTo>
                  <a:pt x="3037" y="418"/>
                </a:lnTo>
                <a:lnTo>
                  <a:pt x="3043" y="443"/>
                </a:lnTo>
                <a:lnTo>
                  <a:pt x="3046" y="470"/>
                </a:lnTo>
                <a:lnTo>
                  <a:pt x="3049" y="496"/>
                </a:lnTo>
                <a:lnTo>
                  <a:pt x="3050" y="521"/>
                </a:lnTo>
                <a:lnTo>
                  <a:pt x="3050" y="547"/>
                </a:lnTo>
                <a:lnTo>
                  <a:pt x="3049" y="573"/>
                </a:lnTo>
                <a:lnTo>
                  <a:pt x="3047" y="599"/>
                </a:lnTo>
                <a:lnTo>
                  <a:pt x="3043" y="624"/>
                </a:lnTo>
                <a:lnTo>
                  <a:pt x="3038" y="649"/>
                </a:lnTo>
                <a:lnTo>
                  <a:pt x="3032" y="675"/>
                </a:lnTo>
                <a:lnTo>
                  <a:pt x="3025" y="699"/>
                </a:lnTo>
                <a:lnTo>
                  <a:pt x="3017" y="723"/>
                </a:lnTo>
                <a:lnTo>
                  <a:pt x="3007" y="747"/>
                </a:lnTo>
                <a:lnTo>
                  <a:pt x="2997" y="771"/>
                </a:lnTo>
                <a:lnTo>
                  <a:pt x="2985" y="794"/>
                </a:lnTo>
                <a:lnTo>
                  <a:pt x="2971" y="816"/>
                </a:lnTo>
                <a:lnTo>
                  <a:pt x="2957" y="838"/>
                </a:lnTo>
                <a:lnTo>
                  <a:pt x="2942" y="860"/>
                </a:lnTo>
                <a:lnTo>
                  <a:pt x="2926" y="880"/>
                </a:lnTo>
                <a:lnTo>
                  <a:pt x="2909" y="899"/>
                </a:lnTo>
                <a:lnTo>
                  <a:pt x="2891" y="918"/>
                </a:lnTo>
                <a:lnTo>
                  <a:pt x="2870" y="936"/>
                </a:lnTo>
                <a:lnTo>
                  <a:pt x="2850" y="953"/>
                </a:lnTo>
                <a:lnTo>
                  <a:pt x="2829" y="970"/>
                </a:lnTo>
                <a:lnTo>
                  <a:pt x="2806" y="986"/>
                </a:lnTo>
                <a:lnTo>
                  <a:pt x="2782" y="100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1" name="Freeform 10"/>
          <p:cNvSpPr>
            <a:spLocks noEditPoints="1"/>
          </p:cNvSpPr>
          <p:nvPr/>
        </p:nvSpPr>
        <p:spPr bwMode="auto">
          <a:xfrm>
            <a:off x="4198403" y="3670303"/>
            <a:ext cx="279400" cy="207963"/>
          </a:xfrm>
          <a:custGeom>
            <a:avLst/>
            <a:gdLst>
              <a:gd name="T0" fmla="*/ 2147483646 w 3050"/>
              <a:gd name="T1" fmla="*/ 2147483646 h 2265"/>
              <a:gd name="T2" fmla="*/ 2147483646 w 3050"/>
              <a:gd name="T3" fmla="*/ 2147483646 h 2265"/>
              <a:gd name="T4" fmla="*/ 2147483646 w 3050"/>
              <a:gd name="T5" fmla="*/ 2147483646 h 2265"/>
              <a:gd name="T6" fmla="*/ 2147483646 w 3050"/>
              <a:gd name="T7" fmla="*/ 2147483646 h 2265"/>
              <a:gd name="T8" fmla="*/ 2147483646 w 3050"/>
              <a:gd name="T9" fmla="*/ 2147483646 h 2265"/>
              <a:gd name="T10" fmla="*/ 2147483646 w 3050"/>
              <a:gd name="T11" fmla="*/ 2147483646 h 2265"/>
              <a:gd name="T12" fmla="*/ 2147483646 w 3050"/>
              <a:gd name="T13" fmla="*/ 2147483646 h 2265"/>
              <a:gd name="T14" fmla="*/ 2147483646 w 3050"/>
              <a:gd name="T15" fmla="*/ 2147483646 h 2265"/>
              <a:gd name="T16" fmla="*/ 2147483646 w 3050"/>
              <a:gd name="T17" fmla="*/ 2147483646 h 2265"/>
              <a:gd name="T18" fmla="*/ 2147483646 w 3050"/>
              <a:gd name="T19" fmla="*/ 2147483646 h 2265"/>
              <a:gd name="T20" fmla="*/ 2147483646 w 3050"/>
              <a:gd name="T21" fmla="*/ 2147483646 h 2265"/>
              <a:gd name="T22" fmla="*/ 2147483646 w 3050"/>
              <a:gd name="T23" fmla="*/ 2147483646 h 2265"/>
              <a:gd name="T24" fmla="*/ 2147483646 w 3050"/>
              <a:gd name="T25" fmla="*/ 2147483646 h 2265"/>
              <a:gd name="T26" fmla="*/ 2147483646 w 3050"/>
              <a:gd name="T27" fmla="*/ 778668470 h 2265"/>
              <a:gd name="T28" fmla="*/ 2147483646 w 3050"/>
              <a:gd name="T29" fmla="*/ 0 h 2265"/>
              <a:gd name="T30" fmla="*/ 2147483646 w 3050"/>
              <a:gd name="T31" fmla="*/ 566582477 h 2265"/>
              <a:gd name="T32" fmla="*/ 2147483646 w 3050"/>
              <a:gd name="T33" fmla="*/ 2147483646 h 2265"/>
              <a:gd name="T34" fmla="*/ 2147483646 w 3050"/>
              <a:gd name="T35" fmla="*/ 2147483646 h 2265"/>
              <a:gd name="T36" fmla="*/ 2147483646 w 3050"/>
              <a:gd name="T37" fmla="*/ 2147483646 h 2265"/>
              <a:gd name="T38" fmla="*/ 2147483646 w 3050"/>
              <a:gd name="T39" fmla="*/ 2147483646 h 2265"/>
              <a:gd name="T40" fmla="*/ 2147483646 w 3050"/>
              <a:gd name="T41" fmla="*/ 2147483646 h 2265"/>
              <a:gd name="T42" fmla="*/ 2147483646 w 3050"/>
              <a:gd name="T43" fmla="*/ 2147483646 h 2265"/>
              <a:gd name="T44" fmla="*/ 2147483646 w 3050"/>
              <a:gd name="T45" fmla="*/ 2147483646 h 2265"/>
              <a:gd name="T46" fmla="*/ 2147483646 w 3050"/>
              <a:gd name="T47" fmla="*/ 2147483646 h 2265"/>
              <a:gd name="T48" fmla="*/ 2147483646 w 3050"/>
              <a:gd name="T49" fmla="*/ 2147483646 h 2265"/>
              <a:gd name="T50" fmla="*/ 2147483646 w 3050"/>
              <a:gd name="T51" fmla="*/ 2147483646 h 2265"/>
              <a:gd name="T52" fmla="*/ 2147483646 w 3050"/>
              <a:gd name="T53" fmla="*/ 2147483646 h 2265"/>
              <a:gd name="T54" fmla="*/ 2147483646 w 3050"/>
              <a:gd name="T55" fmla="*/ 2147483646 h 2265"/>
              <a:gd name="T56" fmla="*/ 2147483646 w 3050"/>
              <a:gd name="T57" fmla="*/ 2147483646 h 2265"/>
              <a:gd name="T58" fmla="*/ 2147483646 w 3050"/>
              <a:gd name="T59" fmla="*/ 2147483646 h 2265"/>
              <a:gd name="T60" fmla="*/ 2147483646 w 3050"/>
              <a:gd name="T61" fmla="*/ 2147483646 h 2265"/>
              <a:gd name="T62" fmla="*/ 2147483646 w 3050"/>
              <a:gd name="T63" fmla="*/ 2147483646 h 2265"/>
              <a:gd name="T64" fmla="*/ 2147483646 w 3050"/>
              <a:gd name="T65" fmla="*/ 2147483646 h 2265"/>
              <a:gd name="T66" fmla="*/ 2147483646 w 3050"/>
              <a:gd name="T67" fmla="*/ 2147483646 h 2265"/>
              <a:gd name="T68" fmla="*/ 2147483646 w 3050"/>
              <a:gd name="T69" fmla="*/ 2147483646 h 2265"/>
              <a:gd name="T70" fmla="*/ 2147483646 w 3050"/>
              <a:gd name="T71" fmla="*/ 2147483646 h 2265"/>
              <a:gd name="T72" fmla="*/ 2147483646 w 3050"/>
              <a:gd name="T73" fmla="*/ 2147483646 h 2265"/>
              <a:gd name="T74" fmla="*/ 2147483646 w 3050"/>
              <a:gd name="T75" fmla="*/ 2147483646 h 2265"/>
              <a:gd name="T76" fmla="*/ 2147483646 w 3050"/>
              <a:gd name="T77" fmla="*/ 2147483646 h 2265"/>
              <a:gd name="T78" fmla="*/ 2147483646 w 3050"/>
              <a:gd name="T79" fmla="*/ 2147483646 h 2265"/>
              <a:gd name="T80" fmla="*/ 2147483646 w 3050"/>
              <a:gd name="T81" fmla="*/ 2147483646 h 2265"/>
              <a:gd name="T82" fmla="*/ 2147483646 w 3050"/>
              <a:gd name="T83" fmla="*/ 2147483646 h 2265"/>
              <a:gd name="T84" fmla="*/ 2147483646 w 3050"/>
              <a:gd name="T85" fmla="*/ 2147483646 h 2265"/>
              <a:gd name="T86" fmla="*/ 2147483646 w 3050"/>
              <a:gd name="T87" fmla="*/ 2147483646 h 2265"/>
              <a:gd name="T88" fmla="*/ 2147483646 w 3050"/>
              <a:gd name="T89" fmla="*/ 2147483646 h 2265"/>
              <a:gd name="T90" fmla="*/ 2147483646 w 3050"/>
              <a:gd name="T91" fmla="*/ 2147483646 h 2265"/>
              <a:gd name="T92" fmla="*/ 2147483646 w 3050"/>
              <a:gd name="T93" fmla="*/ 2147483646 h 2265"/>
              <a:gd name="T94" fmla="*/ 2147483646 w 3050"/>
              <a:gd name="T95" fmla="*/ 2147483646 h 2265"/>
              <a:gd name="T96" fmla="*/ 2147483646 w 3050"/>
              <a:gd name="T97" fmla="*/ 2147483646 h 2265"/>
              <a:gd name="T98" fmla="*/ 2147483646 w 3050"/>
              <a:gd name="T99" fmla="*/ 2147483646 h 2265"/>
              <a:gd name="T100" fmla="*/ 282130975 w 3050"/>
              <a:gd name="T101" fmla="*/ 2147483646 h 2265"/>
              <a:gd name="T102" fmla="*/ 493527854 w 3050"/>
              <a:gd name="T103" fmla="*/ 2147483646 h 2265"/>
              <a:gd name="T104" fmla="*/ 2147483646 w 3050"/>
              <a:gd name="T105" fmla="*/ 2147483646 h 2265"/>
              <a:gd name="T106" fmla="*/ 2147483646 w 3050"/>
              <a:gd name="T107" fmla="*/ 2147483646 h 2265"/>
              <a:gd name="T108" fmla="*/ 2147483646 w 3050"/>
              <a:gd name="T109" fmla="*/ 2147483646 h 22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0" h="2265">
                <a:moveTo>
                  <a:pt x="1798" y="1993"/>
                </a:moveTo>
                <a:lnTo>
                  <a:pt x="2249" y="1734"/>
                </a:lnTo>
                <a:lnTo>
                  <a:pt x="2259" y="1728"/>
                </a:lnTo>
                <a:lnTo>
                  <a:pt x="2268" y="1721"/>
                </a:lnTo>
                <a:lnTo>
                  <a:pt x="2277" y="1713"/>
                </a:lnTo>
                <a:lnTo>
                  <a:pt x="2286" y="1706"/>
                </a:lnTo>
                <a:lnTo>
                  <a:pt x="2294" y="1698"/>
                </a:lnTo>
                <a:lnTo>
                  <a:pt x="2302" y="1690"/>
                </a:lnTo>
                <a:lnTo>
                  <a:pt x="2310" y="1682"/>
                </a:lnTo>
                <a:lnTo>
                  <a:pt x="2316" y="1673"/>
                </a:lnTo>
                <a:lnTo>
                  <a:pt x="2323" y="1664"/>
                </a:lnTo>
                <a:lnTo>
                  <a:pt x="2330" y="1654"/>
                </a:lnTo>
                <a:lnTo>
                  <a:pt x="2335" y="1645"/>
                </a:lnTo>
                <a:lnTo>
                  <a:pt x="2341" y="1635"/>
                </a:lnTo>
                <a:lnTo>
                  <a:pt x="2345" y="1625"/>
                </a:lnTo>
                <a:lnTo>
                  <a:pt x="2349" y="1615"/>
                </a:lnTo>
                <a:lnTo>
                  <a:pt x="2353" y="1603"/>
                </a:lnTo>
                <a:lnTo>
                  <a:pt x="2356" y="1593"/>
                </a:lnTo>
                <a:lnTo>
                  <a:pt x="2358" y="1582"/>
                </a:lnTo>
                <a:lnTo>
                  <a:pt x="2361" y="1571"/>
                </a:lnTo>
                <a:lnTo>
                  <a:pt x="2362" y="1560"/>
                </a:lnTo>
                <a:lnTo>
                  <a:pt x="2363" y="1549"/>
                </a:lnTo>
                <a:lnTo>
                  <a:pt x="2364" y="1538"/>
                </a:lnTo>
                <a:lnTo>
                  <a:pt x="2364" y="1527"/>
                </a:lnTo>
                <a:lnTo>
                  <a:pt x="2363" y="1516"/>
                </a:lnTo>
                <a:lnTo>
                  <a:pt x="2362" y="1504"/>
                </a:lnTo>
                <a:lnTo>
                  <a:pt x="2360" y="1493"/>
                </a:lnTo>
                <a:lnTo>
                  <a:pt x="2358" y="1482"/>
                </a:lnTo>
                <a:lnTo>
                  <a:pt x="2356" y="1471"/>
                </a:lnTo>
                <a:lnTo>
                  <a:pt x="2352" y="1460"/>
                </a:lnTo>
                <a:lnTo>
                  <a:pt x="2348" y="1450"/>
                </a:lnTo>
                <a:lnTo>
                  <a:pt x="2344" y="1439"/>
                </a:lnTo>
                <a:lnTo>
                  <a:pt x="2339" y="1429"/>
                </a:lnTo>
                <a:lnTo>
                  <a:pt x="2333" y="1418"/>
                </a:lnTo>
                <a:lnTo>
                  <a:pt x="2288" y="1341"/>
                </a:lnTo>
                <a:lnTo>
                  <a:pt x="2935" y="968"/>
                </a:lnTo>
                <a:lnTo>
                  <a:pt x="2945" y="962"/>
                </a:lnTo>
                <a:lnTo>
                  <a:pt x="2954" y="955"/>
                </a:lnTo>
                <a:lnTo>
                  <a:pt x="2964" y="948"/>
                </a:lnTo>
                <a:lnTo>
                  <a:pt x="2972" y="941"/>
                </a:lnTo>
                <a:lnTo>
                  <a:pt x="2981" y="933"/>
                </a:lnTo>
                <a:lnTo>
                  <a:pt x="2989" y="925"/>
                </a:lnTo>
                <a:lnTo>
                  <a:pt x="2997" y="917"/>
                </a:lnTo>
                <a:lnTo>
                  <a:pt x="3004" y="908"/>
                </a:lnTo>
                <a:lnTo>
                  <a:pt x="3010" y="898"/>
                </a:lnTo>
                <a:lnTo>
                  <a:pt x="3016" y="888"/>
                </a:lnTo>
                <a:lnTo>
                  <a:pt x="3022" y="879"/>
                </a:lnTo>
                <a:lnTo>
                  <a:pt x="3027" y="869"/>
                </a:lnTo>
                <a:lnTo>
                  <a:pt x="3031" y="859"/>
                </a:lnTo>
                <a:lnTo>
                  <a:pt x="3036" y="849"/>
                </a:lnTo>
                <a:lnTo>
                  <a:pt x="3039" y="838"/>
                </a:lnTo>
                <a:lnTo>
                  <a:pt x="3042" y="828"/>
                </a:lnTo>
                <a:lnTo>
                  <a:pt x="3045" y="817"/>
                </a:lnTo>
                <a:lnTo>
                  <a:pt x="3047" y="806"/>
                </a:lnTo>
                <a:lnTo>
                  <a:pt x="3049" y="794"/>
                </a:lnTo>
                <a:lnTo>
                  <a:pt x="3050" y="783"/>
                </a:lnTo>
                <a:lnTo>
                  <a:pt x="3050" y="772"/>
                </a:lnTo>
                <a:lnTo>
                  <a:pt x="3050" y="761"/>
                </a:lnTo>
                <a:lnTo>
                  <a:pt x="3050" y="750"/>
                </a:lnTo>
                <a:lnTo>
                  <a:pt x="3048" y="739"/>
                </a:lnTo>
                <a:lnTo>
                  <a:pt x="3047" y="728"/>
                </a:lnTo>
                <a:lnTo>
                  <a:pt x="3045" y="717"/>
                </a:lnTo>
                <a:lnTo>
                  <a:pt x="3042" y="706"/>
                </a:lnTo>
                <a:lnTo>
                  <a:pt x="3039" y="694"/>
                </a:lnTo>
                <a:lnTo>
                  <a:pt x="3035" y="684"/>
                </a:lnTo>
                <a:lnTo>
                  <a:pt x="3030" y="673"/>
                </a:lnTo>
                <a:lnTo>
                  <a:pt x="3025" y="662"/>
                </a:lnTo>
                <a:lnTo>
                  <a:pt x="3020" y="652"/>
                </a:lnTo>
                <a:lnTo>
                  <a:pt x="2709" y="115"/>
                </a:lnTo>
                <a:lnTo>
                  <a:pt x="2703" y="105"/>
                </a:lnTo>
                <a:lnTo>
                  <a:pt x="2696" y="95"/>
                </a:lnTo>
                <a:lnTo>
                  <a:pt x="2689" y="85"/>
                </a:lnTo>
                <a:lnTo>
                  <a:pt x="2681" y="76"/>
                </a:lnTo>
                <a:lnTo>
                  <a:pt x="2674" y="68"/>
                </a:lnTo>
                <a:lnTo>
                  <a:pt x="2666" y="60"/>
                </a:lnTo>
                <a:lnTo>
                  <a:pt x="2657" y="53"/>
                </a:lnTo>
                <a:lnTo>
                  <a:pt x="2648" y="46"/>
                </a:lnTo>
                <a:lnTo>
                  <a:pt x="2639" y="40"/>
                </a:lnTo>
                <a:lnTo>
                  <a:pt x="2630" y="34"/>
                </a:lnTo>
                <a:lnTo>
                  <a:pt x="2620" y="28"/>
                </a:lnTo>
                <a:lnTo>
                  <a:pt x="2611" y="23"/>
                </a:lnTo>
                <a:lnTo>
                  <a:pt x="2600" y="18"/>
                </a:lnTo>
                <a:lnTo>
                  <a:pt x="2589" y="14"/>
                </a:lnTo>
                <a:lnTo>
                  <a:pt x="2579" y="11"/>
                </a:lnTo>
                <a:lnTo>
                  <a:pt x="2568" y="8"/>
                </a:lnTo>
                <a:lnTo>
                  <a:pt x="2558" y="5"/>
                </a:lnTo>
                <a:lnTo>
                  <a:pt x="2547" y="3"/>
                </a:lnTo>
                <a:lnTo>
                  <a:pt x="2536" y="1"/>
                </a:lnTo>
                <a:lnTo>
                  <a:pt x="2525" y="0"/>
                </a:lnTo>
                <a:lnTo>
                  <a:pt x="2514" y="0"/>
                </a:lnTo>
                <a:lnTo>
                  <a:pt x="2502" y="0"/>
                </a:lnTo>
                <a:lnTo>
                  <a:pt x="2491" y="0"/>
                </a:lnTo>
                <a:lnTo>
                  <a:pt x="2480" y="1"/>
                </a:lnTo>
                <a:lnTo>
                  <a:pt x="2469" y="3"/>
                </a:lnTo>
                <a:lnTo>
                  <a:pt x="2458" y="5"/>
                </a:lnTo>
                <a:lnTo>
                  <a:pt x="2447" y="8"/>
                </a:lnTo>
                <a:lnTo>
                  <a:pt x="2436" y="11"/>
                </a:lnTo>
                <a:lnTo>
                  <a:pt x="2425" y="15"/>
                </a:lnTo>
                <a:lnTo>
                  <a:pt x="2413" y="20"/>
                </a:lnTo>
                <a:lnTo>
                  <a:pt x="2403" y="25"/>
                </a:lnTo>
                <a:lnTo>
                  <a:pt x="2393" y="30"/>
                </a:lnTo>
                <a:lnTo>
                  <a:pt x="1743" y="405"/>
                </a:lnTo>
                <a:lnTo>
                  <a:pt x="1699" y="328"/>
                </a:lnTo>
                <a:lnTo>
                  <a:pt x="1693" y="318"/>
                </a:lnTo>
                <a:lnTo>
                  <a:pt x="1686" y="309"/>
                </a:lnTo>
                <a:lnTo>
                  <a:pt x="1679" y="300"/>
                </a:lnTo>
                <a:lnTo>
                  <a:pt x="1672" y="290"/>
                </a:lnTo>
                <a:lnTo>
                  <a:pt x="1663" y="282"/>
                </a:lnTo>
                <a:lnTo>
                  <a:pt x="1655" y="274"/>
                </a:lnTo>
                <a:lnTo>
                  <a:pt x="1647" y="266"/>
                </a:lnTo>
                <a:lnTo>
                  <a:pt x="1638" y="259"/>
                </a:lnTo>
                <a:lnTo>
                  <a:pt x="1629" y="253"/>
                </a:lnTo>
                <a:lnTo>
                  <a:pt x="1620" y="247"/>
                </a:lnTo>
                <a:lnTo>
                  <a:pt x="1610" y="241"/>
                </a:lnTo>
                <a:lnTo>
                  <a:pt x="1600" y="236"/>
                </a:lnTo>
                <a:lnTo>
                  <a:pt x="1590" y="232"/>
                </a:lnTo>
                <a:lnTo>
                  <a:pt x="1580" y="228"/>
                </a:lnTo>
                <a:lnTo>
                  <a:pt x="1568" y="224"/>
                </a:lnTo>
                <a:lnTo>
                  <a:pt x="1558" y="221"/>
                </a:lnTo>
                <a:lnTo>
                  <a:pt x="1547" y="218"/>
                </a:lnTo>
                <a:lnTo>
                  <a:pt x="1536" y="216"/>
                </a:lnTo>
                <a:lnTo>
                  <a:pt x="1526" y="215"/>
                </a:lnTo>
                <a:lnTo>
                  <a:pt x="1515" y="214"/>
                </a:lnTo>
                <a:lnTo>
                  <a:pt x="1504" y="213"/>
                </a:lnTo>
                <a:lnTo>
                  <a:pt x="1492" y="213"/>
                </a:lnTo>
                <a:lnTo>
                  <a:pt x="1481" y="214"/>
                </a:lnTo>
                <a:lnTo>
                  <a:pt x="1469" y="215"/>
                </a:lnTo>
                <a:lnTo>
                  <a:pt x="1458" y="216"/>
                </a:lnTo>
                <a:lnTo>
                  <a:pt x="1447" y="218"/>
                </a:lnTo>
                <a:lnTo>
                  <a:pt x="1436" y="221"/>
                </a:lnTo>
                <a:lnTo>
                  <a:pt x="1425" y="225"/>
                </a:lnTo>
                <a:lnTo>
                  <a:pt x="1415" y="228"/>
                </a:lnTo>
                <a:lnTo>
                  <a:pt x="1404" y="233"/>
                </a:lnTo>
                <a:lnTo>
                  <a:pt x="1394" y="238"/>
                </a:lnTo>
                <a:lnTo>
                  <a:pt x="1382" y="243"/>
                </a:lnTo>
                <a:lnTo>
                  <a:pt x="936" y="502"/>
                </a:lnTo>
                <a:lnTo>
                  <a:pt x="926" y="508"/>
                </a:lnTo>
                <a:lnTo>
                  <a:pt x="916" y="515"/>
                </a:lnTo>
                <a:lnTo>
                  <a:pt x="906" y="522"/>
                </a:lnTo>
                <a:lnTo>
                  <a:pt x="897" y="529"/>
                </a:lnTo>
                <a:lnTo>
                  <a:pt x="889" y="537"/>
                </a:lnTo>
                <a:lnTo>
                  <a:pt x="881" y="545"/>
                </a:lnTo>
                <a:lnTo>
                  <a:pt x="874" y="553"/>
                </a:lnTo>
                <a:lnTo>
                  <a:pt x="867" y="562"/>
                </a:lnTo>
                <a:lnTo>
                  <a:pt x="860" y="571"/>
                </a:lnTo>
                <a:lnTo>
                  <a:pt x="854" y="580"/>
                </a:lnTo>
                <a:lnTo>
                  <a:pt x="849" y="590"/>
                </a:lnTo>
                <a:lnTo>
                  <a:pt x="844" y="601"/>
                </a:lnTo>
                <a:lnTo>
                  <a:pt x="839" y="611"/>
                </a:lnTo>
                <a:lnTo>
                  <a:pt x="835" y="621"/>
                </a:lnTo>
                <a:lnTo>
                  <a:pt x="831" y="632"/>
                </a:lnTo>
                <a:lnTo>
                  <a:pt x="828" y="642"/>
                </a:lnTo>
                <a:lnTo>
                  <a:pt x="826" y="653"/>
                </a:lnTo>
                <a:lnTo>
                  <a:pt x="824" y="664"/>
                </a:lnTo>
                <a:lnTo>
                  <a:pt x="822" y="675"/>
                </a:lnTo>
                <a:lnTo>
                  <a:pt x="821" y="686"/>
                </a:lnTo>
                <a:lnTo>
                  <a:pt x="819" y="697"/>
                </a:lnTo>
                <a:lnTo>
                  <a:pt x="819" y="709"/>
                </a:lnTo>
                <a:lnTo>
                  <a:pt x="821" y="720"/>
                </a:lnTo>
                <a:lnTo>
                  <a:pt x="822" y="731"/>
                </a:lnTo>
                <a:lnTo>
                  <a:pt x="824" y="742"/>
                </a:lnTo>
                <a:lnTo>
                  <a:pt x="826" y="753"/>
                </a:lnTo>
                <a:lnTo>
                  <a:pt x="829" y="764"/>
                </a:lnTo>
                <a:lnTo>
                  <a:pt x="832" y="775"/>
                </a:lnTo>
                <a:lnTo>
                  <a:pt x="836" y="785"/>
                </a:lnTo>
                <a:lnTo>
                  <a:pt x="840" y="796"/>
                </a:lnTo>
                <a:lnTo>
                  <a:pt x="845" y="808"/>
                </a:lnTo>
                <a:lnTo>
                  <a:pt x="851" y="818"/>
                </a:lnTo>
                <a:lnTo>
                  <a:pt x="1482" y="1909"/>
                </a:lnTo>
                <a:lnTo>
                  <a:pt x="1488" y="1920"/>
                </a:lnTo>
                <a:lnTo>
                  <a:pt x="1495" y="1930"/>
                </a:lnTo>
                <a:lnTo>
                  <a:pt x="1502" y="1939"/>
                </a:lnTo>
                <a:lnTo>
                  <a:pt x="1509" y="1948"/>
                </a:lnTo>
                <a:lnTo>
                  <a:pt x="1517" y="1957"/>
                </a:lnTo>
                <a:lnTo>
                  <a:pt x="1525" y="1964"/>
                </a:lnTo>
                <a:lnTo>
                  <a:pt x="1534" y="1972"/>
                </a:lnTo>
                <a:lnTo>
                  <a:pt x="1543" y="1979"/>
                </a:lnTo>
                <a:lnTo>
                  <a:pt x="1552" y="1985"/>
                </a:lnTo>
                <a:lnTo>
                  <a:pt x="1561" y="1991"/>
                </a:lnTo>
                <a:lnTo>
                  <a:pt x="1571" y="1997"/>
                </a:lnTo>
                <a:lnTo>
                  <a:pt x="1582" y="2002"/>
                </a:lnTo>
                <a:lnTo>
                  <a:pt x="1592" y="2007"/>
                </a:lnTo>
                <a:lnTo>
                  <a:pt x="1602" y="2011"/>
                </a:lnTo>
                <a:lnTo>
                  <a:pt x="1612" y="2014"/>
                </a:lnTo>
                <a:lnTo>
                  <a:pt x="1623" y="2017"/>
                </a:lnTo>
                <a:lnTo>
                  <a:pt x="1633" y="2020"/>
                </a:lnTo>
                <a:lnTo>
                  <a:pt x="1644" y="2023"/>
                </a:lnTo>
                <a:lnTo>
                  <a:pt x="1655" y="2024"/>
                </a:lnTo>
                <a:lnTo>
                  <a:pt x="1666" y="2025"/>
                </a:lnTo>
                <a:lnTo>
                  <a:pt x="1678" y="2026"/>
                </a:lnTo>
                <a:lnTo>
                  <a:pt x="1689" y="2025"/>
                </a:lnTo>
                <a:lnTo>
                  <a:pt x="1700" y="2025"/>
                </a:lnTo>
                <a:lnTo>
                  <a:pt x="1711" y="2024"/>
                </a:lnTo>
                <a:lnTo>
                  <a:pt x="1722" y="2022"/>
                </a:lnTo>
                <a:lnTo>
                  <a:pt x="1733" y="2019"/>
                </a:lnTo>
                <a:lnTo>
                  <a:pt x="1744" y="2016"/>
                </a:lnTo>
                <a:lnTo>
                  <a:pt x="1754" y="2012"/>
                </a:lnTo>
                <a:lnTo>
                  <a:pt x="1766" y="2008"/>
                </a:lnTo>
                <a:lnTo>
                  <a:pt x="1777" y="2004"/>
                </a:lnTo>
                <a:lnTo>
                  <a:pt x="1787" y="1999"/>
                </a:lnTo>
                <a:lnTo>
                  <a:pt x="1798" y="1993"/>
                </a:lnTo>
                <a:close/>
                <a:moveTo>
                  <a:pt x="268" y="1265"/>
                </a:moveTo>
                <a:lnTo>
                  <a:pt x="292" y="1252"/>
                </a:lnTo>
                <a:lnTo>
                  <a:pt x="316" y="1240"/>
                </a:lnTo>
                <a:lnTo>
                  <a:pt x="341" y="1230"/>
                </a:lnTo>
                <a:lnTo>
                  <a:pt x="367" y="1221"/>
                </a:lnTo>
                <a:lnTo>
                  <a:pt x="392" y="1213"/>
                </a:lnTo>
                <a:lnTo>
                  <a:pt x="417" y="1206"/>
                </a:lnTo>
                <a:lnTo>
                  <a:pt x="443" y="1201"/>
                </a:lnTo>
                <a:lnTo>
                  <a:pt x="470" y="1197"/>
                </a:lnTo>
                <a:lnTo>
                  <a:pt x="495" y="1194"/>
                </a:lnTo>
                <a:lnTo>
                  <a:pt x="521" y="1193"/>
                </a:lnTo>
                <a:lnTo>
                  <a:pt x="548" y="1193"/>
                </a:lnTo>
                <a:lnTo>
                  <a:pt x="573" y="1194"/>
                </a:lnTo>
                <a:lnTo>
                  <a:pt x="598" y="1197"/>
                </a:lnTo>
                <a:lnTo>
                  <a:pt x="624" y="1200"/>
                </a:lnTo>
                <a:lnTo>
                  <a:pt x="650" y="1205"/>
                </a:lnTo>
                <a:lnTo>
                  <a:pt x="674" y="1212"/>
                </a:lnTo>
                <a:lnTo>
                  <a:pt x="699" y="1219"/>
                </a:lnTo>
                <a:lnTo>
                  <a:pt x="723" y="1228"/>
                </a:lnTo>
                <a:lnTo>
                  <a:pt x="748" y="1237"/>
                </a:lnTo>
                <a:lnTo>
                  <a:pt x="771" y="1248"/>
                </a:lnTo>
                <a:lnTo>
                  <a:pt x="793" y="1259"/>
                </a:lnTo>
                <a:lnTo>
                  <a:pt x="816" y="1272"/>
                </a:lnTo>
                <a:lnTo>
                  <a:pt x="838" y="1286"/>
                </a:lnTo>
                <a:lnTo>
                  <a:pt x="859" y="1301"/>
                </a:lnTo>
                <a:lnTo>
                  <a:pt x="879" y="1318"/>
                </a:lnTo>
                <a:lnTo>
                  <a:pt x="899" y="1335"/>
                </a:lnTo>
                <a:lnTo>
                  <a:pt x="919" y="1354"/>
                </a:lnTo>
                <a:lnTo>
                  <a:pt x="937" y="1373"/>
                </a:lnTo>
                <a:lnTo>
                  <a:pt x="954" y="1393"/>
                </a:lnTo>
                <a:lnTo>
                  <a:pt x="970" y="1416"/>
                </a:lnTo>
                <a:lnTo>
                  <a:pt x="985" y="1438"/>
                </a:lnTo>
                <a:lnTo>
                  <a:pt x="999" y="1461"/>
                </a:lnTo>
                <a:lnTo>
                  <a:pt x="1014" y="1485"/>
                </a:lnTo>
                <a:lnTo>
                  <a:pt x="1025" y="1510"/>
                </a:lnTo>
                <a:lnTo>
                  <a:pt x="1036" y="1535"/>
                </a:lnTo>
                <a:lnTo>
                  <a:pt x="1045" y="1560"/>
                </a:lnTo>
                <a:lnTo>
                  <a:pt x="1052" y="1585"/>
                </a:lnTo>
                <a:lnTo>
                  <a:pt x="1059" y="1611"/>
                </a:lnTo>
                <a:lnTo>
                  <a:pt x="1064" y="1637"/>
                </a:lnTo>
                <a:lnTo>
                  <a:pt x="1068" y="1663"/>
                </a:lnTo>
                <a:lnTo>
                  <a:pt x="1070" y="1688"/>
                </a:lnTo>
                <a:lnTo>
                  <a:pt x="1071" y="1714"/>
                </a:lnTo>
                <a:lnTo>
                  <a:pt x="1072" y="1741"/>
                </a:lnTo>
                <a:lnTo>
                  <a:pt x="1070" y="1766"/>
                </a:lnTo>
                <a:lnTo>
                  <a:pt x="1068" y="1792"/>
                </a:lnTo>
                <a:lnTo>
                  <a:pt x="1064" y="1818"/>
                </a:lnTo>
                <a:lnTo>
                  <a:pt x="1059" y="1843"/>
                </a:lnTo>
                <a:lnTo>
                  <a:pt x="1053" y="1868"/>
                </a:lnTo>
                <a:lnTo>
                  <a:pt x="1046" y="1892"/>
                </a:lnTo>
                <a:lnTo>
                  <a:pt x="1038" y="1916"/>
                </a:lnTo>
                <a:lnTo>
                  <a:pt x="1029" y="1941"/>
                </a:lnTo>
                <a:lnTo>
                  <a:pt x="1018" y="1964"/>
                </a:lnTo>
                <a:lnTo>
                  <a:pt x="1005" y="1987"/>
                </a:lnTo>
                <a:lnTo>
                  <a:pt x="992" y="2009"/>
                </a:lnTo>
                <a:lnTo>
                  <a:pt x="978" y="2032"/>
                </a:lnTo>
                <a:lnTo>
                  <a:pt x="963" y="2052"/>
                </a:lnTo>
                <a:lnTo>
                  <a:pt x="947" y="2073"/>
                </a:lnTo>
                <a:lnTo>
                  <a:pt x="930" y="2092"/>
                </a:lnTo>
                <a:lnTo>
                  <a:pt x="911" y="2111"/>
                </a:lnTo>
                <a:lnTo>
                  <a:pt x="892" y="2130"/>
                </a:lnTo>
                <a:lnTo>
                  <a:pt x="871" y="2147"/>
                </a:lnTo>
                <a:lnTo>
                  <a:pt x="850" y="2163"/>
                </a:lnTo>
                <a:lnTo>
                  <a:pt x="828" y="2179"/>
                </a:lnTo>
                <a:lnTo>
                  <a:pt x="803" y="2193"/>
                </a:lnTo>
                <a:lnTo>
                  <a:pt x="779" y="2206"/>
                </a:lnTo>
                <a:lnTo>
                  <a:pt x="755" y="2218"/>
                </a:lnTo>
                <a:lnTo>
                  <a:pt x="730" y="2229"/>
                </a:lnTo>
                <a:lnTo>
                  <a:pt x="704" y="2238"/>
                </a:lnTo>
                <a:lnTo>
                  <a:pt x="679" y="2246"/>
                </a:lnTo>
                <a:lnTo>
                  <a:pt x="654" y="2252"/>
                </a:lnTo>
                <a:lnTo>
                  <a:pt x="627" y="2257"/>
                </a:lnTo>
                <a:lnTo>
                  <a:pt x="602" y="2261"/>
                </a:lnTo>
                <a:lnTo>
                  <a:pt x="576" y="2264"/>
                </a:lnTo>
                <a:lnTo>
                  <a:pt x="550" y="2265"/>
                </a:lnTo>
                <a:lnTo>
                  <a:pt x="524" y="2265"/>
                </a:lnTo>
                <a:lnTo>
                  <a:pt x="498" y="2264"/>
                </a:lnTo>
                <a:lnTo>
                  <a:pt x="473" y="2261"/>
                </a:lnTo>
                <a:lnTo>
                  <a:pt x="448" y="2258"/>
                </a:lnTo>
                <a:lnTo>
                  <a:pt x="422" y="2253"/>
                </a:lnTo>
                <a:lnTo>
                  <a:pt x="397" y="2247"/>
                </a:lnTo>
                <a:lnTo>
                  <a:pt x="372" y="2240"/>
                </a:lnTo>
                <a:lnTo>
                  <a:pt x="347" y="2231"/>
                </a:lnTo>
                <a:lnTo>
                  <a:pt x="324" y="2221"/>
                </a:lnTo>
                <a:lnTo>
                  <a:pt x="300" y="2210"/>
                </a:lnTo>
                <a:lnTo>
                  <a:pt x="278" y="2198"/>
                </a:lnTo>
                <a:lnTo>
                  <a:pt x="255" y="2186"/>
                </a:lnTo>
                <a:lnTo>
                  <a:pt x="233" y="2172"/>
                </a:lnTo>
                <a:lnTo>
                  <a:pt x="212" y="2157"/>
                </a:lnTo>
                <a:lnTo>
                  <a:pt x="192" y="2140"/>
                </a:lnTo>
                <a:lnTo>
                  <a:pt x="172" y="2123"/>
                </a:lnTo>
                <a:lnTo>
                  <a:pt x="152" y="2104"/>
                </a:lnTo>
                <a:lnTo>
                  <a:pt x="135" y="2085"/>
                </a:lnTo>
                <a:lnTo>
                  <a:pt x="117" y="2065"/>
                </a:lnTo>
                <a:lnTo>
                  <a:pt x="101" y="2043"/>
                </a:lnTo>
                <a:lnTo>
                  <a:pt x="86" y="2020"/>
                </a:lnTo>
                <a:lnTo>
                  <a:pt x="72" y="1997"/>
                </a:lnTo>
                <a:lnTo>
                  <a:pt x="58" y="1973"/>
                </a:lnTo>
                <a:lnTo>
                  <a:pt x="46" y="1948"/>
                </a:lnTo>
                <a:lnTo>
                  <a:pt x="36" y="1924"/>
                </a:lnTo>
                <a:lnTo>
                  <a:pt x="27" y="1898"/>
                </a:lnTo>
                <a:lnTo>
                  <a:pt x="19" y="1872"/>
                </a:lnTo>
                <a:lnTo>
                  <a:pt x="13" y="1847"/>
                </a:lnTo>
                <a:lnTo>
                  <a:pt x="7" y="1822"/>
                </a:lnTo>
                <a:lnTo>
                  <a:pt x="4" y="1795"/>
                </a:lnTo>
                <a:lnTo>
                  <a:pt x="1" y="1769"/>
                </a:lnTo>
                <a:lnTo>
                  <a:pt x="0" y="1744"/>
                </a:lnTo>
                <a:lnTo>
                  <a:pt x="0" y="1718"/>
                </a:lnTo>
                <a:lnTo>
                  <a:pt x="1" y="1692"/>
                </a:lnTo>
                <a:lnTo>
                  <a:pt x="3" y="1666"/>
                </a:lnTo>
                <a:lnTo>
                  <a:pt x="7" y="1641"/>
                </a:lnTo>
                <a:lnTo>
                  <a:pt x="12" y="1616"/>
                </a:lnTo>
                <a:lnTo>
                  <a:pt x="18" y="1590"/>
                </a:lnTo>
                <a:lnTo>
                  <a:pt x="25" y="1566"/>
                </a:lnTo>
                <a:lnTo>
                  <a:pt x="33" y="1542"/>
                </a:lnTo>
                <a:lnTo>
                  <a:pt x="43" y="1518"/>
                </a:lnTo>
                <a:lnTo>
                  <a:pt x="53" y="1494"/>
                </a:lnTo>
                <a:lnTo>
                  <a:pt x="65" y="1471"/>
                </a:lnTo>
                <a:lnTo>
                  <a:pt x="79" y="1449"/>
                </a:lnTo>
                <a:lnTo>
                  <a:pt x="93" y="1427"/>
                </a:lnTo>
                <a:lnTo>
                  <a:pt x="108" y="1405"/>
                </a:lnTo>
                <a:lnTo>
                  <a:pt x="124" y="1385"/>
                </a:lnTo>
                <a:lnTo>
                  <a:pt x="141" y="1366"/>
                </a:lnTo>
                <a:lnTo>
                  <a:pt x="159" y="1347"/>
                </a:lnTo>
                <a:lnTo>
                  <a:pt x="180" y="1329"/>
                </a:lnTo>
                <a:lnTo>
                  <a:pt x="200" y="1312"/>
                </a:lnTo>
                <a:lnTo>
                  <a:pt x="221" y="1295"/>
                </a:lnTo>
                <a:lnTo>
                  <a:pt x="244" y="1279"/>
                </a:lnTo>
                <a:lnTo>
                  <a:pt x="268" y="1265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2" name="Freeform 11"/>
          <p:cNvSpPr>
            <a:spLocks noEditPoints="1"/>
          </p:cNvSpPr>
          <p:nvPr/>
        </p:nvSpPr>
        <p:spPr bwMode="auto">
          <a:xfrm>
            <a:off x="5292194" y="3403600"/>
            <a:ext cx="295275" cy="158750"/>
          </a:xfrm>
          <a:custGeom>
            <a:avLst/>
            <a:gdLst>
              <a:gd name="T0" fmla="*/ 2147483646 w 3226"/>
              <a:gd name="T1" fmla="*/ 359781123 h 1723"/>
              <a:gd name="T2" fmla="*/ 2147483646 w 3226"/>
              <a:gd name="T3" fmla="*/ 2012446570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1263700115 w 3226"/>
              <a:gd name="T19" fmla="*/ 2147483646 h 1723"/>
              <a:gd name="T20" fmla="*/ 70548575 w 3226"/>
              <a:gd name="T21" fmla="*/ 2147483646 h 1723"/>
              <a:gd name="T22" fmla="*/ 210875044 w 3226"/>
              <a:gd name="T23" fmla="*/ 2147483646 h 1723"/>
              <a:gd name="T24" fmla="*/ 161413085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2147483646 h 1723"/>
              <a:gd name="T42" fmla="*/ 2147483646 w 3226"/>
              <a:gd name="T43" fmla="*/ 2147483646 h 1723"/>
              <a:gd name="T44" fmla="*/ 2147483646 w 3226"/>
              <a:gd name="T45" fmla="*/ 2147483646 h 1723"/>
              <a:gd name="T46" fmla="*/ 2147483646 w 3226"/>
              <a:gd name="T47" fmla="*/ 2147483646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1581493574 h 1723"/>
              <a:gd name="T64" fmla="*/ 2147483646 w 3226"/>
              <a:gd name="T65" fmla="*/ 215867015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2147483646 w 3226"/>
              <a:gd name="T97" fmla="*/ 2147483646 h 1723"/>
              <a:gd name="T98" fmla="*/ 2147483646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729" y="0"/>
                </a:moveTo>
                <a:lnTo>
                  <a:pt x="1209" y="0"/>
                </a:lnTo>
                <a:lnTo>
                  <a:pt x="1197" y="0"/>
                </a:lnTo>
                <a:lnTo>
                  <a:pt x="1185" y="1"/>
                </a:lnTo>
                <a:lnTo>
                  <a:pt x="1174" y="3"/>
                </a:lnTo>
                <a:lnTo>
                  <a:pt x="1162" y="5"/>
                </a:lnTo>
                <a:lnTo>
                  <a:pt x="1151" y="7"/>
                </a:lnTo>
                <a:lnTo>
                  <a:pt x="1140" y="10"/>
                </a:lnTo>
                <a:lnTo>
                  <a:pt x="1130" y="14"/>
                </a:lnTo>
                <a:lnTo>
                  <a:pt x="1120" y="18"/>
                </a:lnTo>
                <a:lnTo>
                  <a:pt x="1108" y="23"/>
                </a:lnTo>
                <a:lnTo>
                  <a:pt x="1099" y="28"/>
                </a:lnTo>
                <a:lnTo>
                  <a:pt x="1089" y="33"/>
                </a:lnTo>
                <a:lnTo>
                  <a:pt x="1080" y="39"/>
                </a:lnTo>
                <a:lnTo>
                  <a:pt x="1071" y="46"/>
                </a:lnTo>
                <a:lnTo>
                  <a:pt x="1062" y="54"/>
                </a:lnTo>
                <a:lnTo>
                  <a:pt x="1054" y="61"/>
                </a:lnTo>
                <a:lnTo>
                  <a:pt x="1046" y="68"/>
                </a:lnTo>
                <a:lnTo>
                  <a:pt x="1038" y="76"/>
                </a:lnTo>
                <a:lnTo>
                  <a:pt x="1031" y="85"/>
                </a:lnTo>
                <a:lnTo>
                  <a:pt x="1024" y="93"/>
                </a:lnTo>
                <a:lnTo>
                  <a:pt x="1018" y="102"/>
                </a:lnTo>
                <a:lnTo>
                  <a:pt x="1011" y="112"/>
                </a:lnTo>
                <a:lnTo>
                  <a:pt x="1005" y="121"/>
                </a:lnTo>
                <a:lnTo>
                  <a:pt x="1000" y="131"/>
                </a:lnTo>
                <a:lnTo>
                  <a:pt x="996" y="141"/>
                </a:lnTo>
                <a:lnTo>
                  <a:pt x="991" y="152"/>
                </a:lnTo>
                <a:lnTo>
                  <a:pt x="988" y="163"/>
                </a:lnTo>
                <a:lnTo>
                  <a:pt x="985" y="174"/>
                </a:lnTo>
                <a:lnTo>
                  <a:pt x="982" y="185"/>
                </a:lnTo>
                <a:lnTo>
                  <a:pt x="980" y="196"/>
                </a:lnTo>
                <a:lnTo>
                  <a:pt x="979" y="208"/>
                </a:lnTo>
                <a:lnTo>
                  <a:pt x="978" y="219"/>
                </a:lnTo>
                <a:lnTo>
                  <a:pt x="977" y="231"/>
                </a:lnTo>
                <a:lnTo>
                  <a:pt x="977" y="320"/>
                </a:lnTo>
                <a:lnTo>
                  <a:pt x="231" y="320"/>
                </a:lnTo>
                <a:lnTo>
                  <a:pt x="219" y="320"/>
                </a:lnTo>
                <a:lnTo>
                  <a:pt x="208" y="321"/>
                </a:lnTo>
                <a:lnTo>
                  <a:pt x="196" y="323"/>
                </a:lnTo>
                <a:lnTo>
                  <a:pt x="185" y="325"/>
                </a:lnTo>
                <a:lnTo>
                  <a:pt x="174" y="327"/>
                </a:lnTo>
                <a:lnTo>
                  <a:pt x="162" y="330"/>
                </a:lnTo>
                <a:lnTo>
                  <a:pt x="152" y="334"/>
                </a:lnTo>
                <a:lnTo>
                  <a:pt x="141" y="338"/>
                </a:lnTo>
                <a:lnTo>
                  <a:pt x="131" y="343"/>
                </a:lnTo>
                <a:lnTo>
                  <a:pt x="121" y="348"/>
                </a:lnTo>
                <a:lnTo>
                  <a:pt x="112" y="354"/>
                </a:lnTo>
                <a:lnTo>
                  <a:pt x="102" y="360"/>
                </a:lnTo>
                <a:lnTo>
                  <a:pt x="93" y="366"/>
                </a:lnTo>
                <a:lnTo>
                  <a:pt x="85" y="373"/>
                </a:lnTo>
                <a:lnTo>
                  <a:pt x="75" y="380"/>
                </a:lnTo>
                <a:lnTo>
                  <a:pt x="67" y="388"/>
                </a:lnTo>
                <a:lnTo>
                  <a:pt x="60" y="396"/>
                </a:lnTo>
                <a:lnTo>
                  <a:pt x="53" y="404"/>
                </a:lnTo>
                <a:lnTo>
                  <a:pt x="46" y="413"/>
                </a:lnTo>
                <a:lnTo>
                  <a:pt x="39" y="422"/>
                </a:lnTo>
                <a:lnTo>
                  <a:pt x="33" y="431"/>
                </a:lnTo>
                <a:lnTo>
                  <a:pt x="28" y="441"/>
                </a:lnTo>
                <a:lnTo>
                  <a:pt x="23" y="451"/>
                </a:lnTo>
                <a:lnTo>
                  <a:pt x="18" y="462"/>
                </a:lnTo>
                <a:lnTo>
                  <a:pt x="14" y="472"/>
                </a:lnTo>
                <a:lnTo>
                  <a:pt x="10" y="483"/>
                </a:lnTo>
                <a:lnTo>
                  <a:pt x="7" y="494"/>
                </a:lnTo>
                <a:lnTo>
                  <a:pt x="5" y="505"/>
                </a:lnTo>
                <a:lnTo>
                  <a:pt x="3" y="516"/>
                </a:lnTo>
                <a:lnTo>
                  <a:pt x="1" y="527"/>
                </a:lnTo>
                <a:lnTo>
                  <a:pt x="0" y="539"/>
                </a:lnTo>
                <a:lnTo>
                  <a:pt x="0" y="551"/>
                </a:lnTo>
                <a:lnTo>
                  <a:pt x="0" y="1172"/>
                </a:lnTo>
                <a:lnTo>
                  <a:pt x="0" y="1184"/>
                </a:lnTo>
                <a:lnTo>
                  <a:pt x="1" y="1196"/>
                </a:lnTo>
                <a:lnTo>
                  <a:pt x="3" y="1207"/>
                </a:lnTo>
                <a:lnTo>
                  <a:pt x="5" y="1218"/>
                </a:lnTo>
                <a:lnTo>
                  <a:pt x="7" y="1229"/>
                </a:lnTo>
                <a:lnTo>
                  <a:pt x="10" y="1240"/>
                </a:lnTo>
                <a:lnTo>
                  <a:pt x="14" y="1251"/>
                </a:lnTo>
                <a:lnTo>
                  <a:pt x="18" y="1261"/>
                </a:lnTo>
                <a:lnTo>
                  <a:pt x="23" y="1272"/>
                </a:lnTo>
                <a:lnTo>
                  <a:pt x="28" y="1282"/>
                </a:lnTo>
                <a:lnTo>
                  <a:pt x="33" y="1292"/>
                </a:lnTo>
                <a:lnTo>
                  <a:pt x="39" y="1301"/>
                </a:lnTo>
                <a:lnTo>
                  <a:pt x="46" y="1310"/>
                </a:lnTo>
                <a:lnTo>
                  <a:pt x="53" y="1319"/>
                </a:lnTo>
                <a:lnTo>
                  <a:pt x="60" y="1327"/>
                </a:lnTo>
                <a:lnTo>
                  <a:pt x="67" y="1335"/>
                </a:lnTo>
                <a:lnTo>
                  <a:pt x="75" y="1342"/>
                </a:lnTo>
                <a:lnTo>
                  <a:pt x="85" y="1350"/>
                </a:lnTo>
                <a:lnTo>
                  <a:pt x="93" y="1356"/>
                </a:lnTo>
                <a:lnTo>
                  <a:pt x="102" y="1363"/>
                </a:lnTo>
                <a:lnTo>
                  <a:pt x="112" y="1369"/>
                </a:lnTo>
                <a:lnTo>
                  <a:pt x="121" y="1375"/>
                </a:lnTo>
                <a:lnTo>
                  <a:pt x="131" y="1380"/>
                </a:lnTo>
                <a:lnTo>
                  <a:pt x="141" y="1385"/>
                </a:lnTo>
                <a:lnTo>
                  <a:pt x="152" y="1389"/>
                </a:lnTo>
                <a:lnTo>
                  <a:pt x="162" y="1393"/>
                </a:lnTo>
                <a:lnTo>
                  <a:pt x="174" y="1396"/>
                </a:lnTo>
                <a:lnTo>
                  <a:pt x="185" y="1398"/>
                </a:lnTo>
                <a:lnTo>
                  <a:pt x="196" y="1400"/>
                </a:lnTo>
                <a:lnTo>
                  <a:pt x="208" y="1402"/>
                </a:lnTo>
                <a:lnTo>
                  <a:pt x="219" y="1403"/>
                </a:lnTo>
                <a:lnTo>
                  <a:pt x="231" y="1403"/>
                </a:lnTo>
                <a:lnTo>
                  <a:pt x="981" y="1403"/>
                </a:lnTo>
                <a:lnTo>
                  <a:pt x="981" y="1492"/>
                </a:lnTo>
                <a:lnTo>
                  <a:pt x="982" y="1504"/>
                </a:lnTo>
                <a:lnTo>
                  <a:pt x="982" y="1515"/>
                </a:lnTo>
                <a:lnTo>
                  <a:pt x="984" y="1527"/>
                </a:lnTo>
                <a:lnTo>
                  <a:pt x="986" y="1538"/>
                </a:lnTo>
                <a:lnTo>
                  <a:pt x="989" y="1549"/>
                </a:lnTo>
                <a:lnTo>
                  <a:pt x="992" y="1560"/>
                </a:lnTo>
                <a:lnTo>
                  <a:pt x="995" y="1570"/>
                </a:lnTo>
                <a:lnTo>
                  <a:pt x="999" y="1582"/>
                </a:lnTo>
                <a:lnTo>
                  <a:pt x="1004" y="1592"/>
                </a:lnTo>
                <a:lnTo>
                  <a:pt x="1009" y="1602"/>
                </a:lnTo>
                <a:lnTo>
                  <a:pt x="1015" y="1611"/>
                </a:lnTo>
                <a:lnTo>
                  <a:pt x="1022" y="1621"/>
                </a:lnTo>
                <a:lnTo>
                  <a:pt x="1028" y="1630"/>
                </a:lnTo>
                <a:lnTo>
                  <a:pt x="1035" y="1638"/>
                </a:lnTo>
                <a:lnTo>
                  <a:pt x="1042" y="1647"/>
                </a:lnTo>
                <a:lnTo>
                  <a:pt x="1050" y="1655"/>
                </a:lnTo>
                <a:lnTo>
                  <a:pt x="1057" y="1662"/>
                </a:lnTo>
                <a:lnTo>
                  <a:pt x="1066" y="1669"/>
                </a:lnTo>
                <a:lnTo>
                  <a:pt x="1074" y="1677"/>
                </a:lnTo>
                <a:lnTo>
                  <a:pt x="1083" y="1684"/>
                </a:lnTo>
                <a:lnTo>
                  <a:pt x="1093" y="1690"/>
                </a:lnTo>
                <a:lnTo>
                  <a:pt x="1102" y="1695"/>
                </a:lnTo>
                <a:lnTo>
                  <a:pt x="1113" y="1700"/>
                </a:lnTo>
                <a:lnTo>
                  <a:pt x="1123" y="1705"/>
                </a:lnTo>
                <a:lnTo>
                  <a:pt x="1134" y="1709"/>
                </a:lnTo>
                <a:lnTo>
                  <a:pt x="1144" y="1713"/>
                </a:lnTo>
                <a:lnTo>
                  <a:pt x="1155" y="1716"/>
                </a:lnTo>
                <a:lnTo>
                  <a:pt x="1166" y="1718"/>
                </a:lnTo>
                <a:lnTo>
                  <a:pt x="1177" y="1720"/>
                </a:lnTo>
                <a:lnTo>
                  <a:pt x="1189" y="1722"/>
                </a:lnTo>
                <a:lnTo>
                  <a:pt x="1201" y="1723"/>
                </a:lnTo>
                <a:lnTo>
                  <a:pt x="1213" y="1723"/>
                </a:lnTo>
                <a:lnTo>
                  <a:pt x="1729" y="1723"/>
                </a:lnTo>
                <a:lnTo>
                  <a:pt x="1741" y="1723"/>
                </a:lnTo>
                <a:lnTo>
                  <a:pt x="1753" y="1722"/>
                </a:lnTo>
                <a:lnTo>
                  <a:pt x="1764" y="1720"/>
                </a:lnTo>
                <a:lnTo>
                  <a:pt x="1776" y="1718"/>
                </a:lnTo>
                <a:lnTo>
                  <a:pt x="1787" y="1716"/>
                </a:lnTo>
                <a:lnTo>
                  <a:pt x="1798" y="1713"/>
                </a:lnTo>
                <a:lnTo>
                  <a:pt x="1809" y="1709"/>
                </a:lnTo>
                <a:lnTo>
                  <a:pt x="1819" y="1705"/>
                </a:lnTo>
                <a:lnTo>
                  <a:pt x="1829" y="1700"/>
                </a:lnTo>
                <a:lnTo>
                  <a:pt x="1839" y="1695"/>
                </a:lnTo>
                <a:lnTo>
                  <a:pt x="1849" y="1690"/>
                </a:lnTo>
                <a:lnTo>
                  <a:pt x="1858" y="1684"/>
                </a:lnTo>
                <a:lnTo>
                  <a:pt x="1868" y="1677"/>
                </a:lnTo>
                <a:lnTo>
                  <a:pt x="1877" y="1669"/>
                </a:lnTo>
                <a:lnTo>
                  <a:pt x="1885" y="1662"/>
                </a:lnTo>
                <a:lnTo>
                  <a:pt x="1893" y="1655"/>
                </a:lnTo>
                <a:lnTo>
                  <a:pt x="1901" y="1647"/>
                </a:lnTo>
                <a:lnTo>
                  <a:pt x="1908" y="1638"/>
                </a:lnTo>
                <a:lnTo>
                  <a:pt x="1915" y="1630"/>
                </a:lnTo>
                <a:lnTo>
                  <a:pt x="1921" y="1621"/>
                </a:lnTo>
                <a:lnTo>
                  <a:pt x="1927" y="1611"/>
                </a:lnTo>
                <a:lnTo>
                  <a:pt x="1933" y="1602"/>
                </a:lnTo>
                <a:lnTo>
                  <a:pt x="1938" y="1592"/>
                </a:lnTo>
                <a:lnTo>
                  <a:pt x="1942" y="1582"/>
                </a:lnTo>
                <a:lnTo>
                  <a:pt x="1946" y="1570"/>
                </a:lnTo>
                <a:lnTo>
                  <a:pt x="1950" y="1560"/>
                </a:lnTo>
                <a:lnTo>
                  <a:pt x="1953" y="1549"/>
                </a:lnTo>
                <a:lnTo>
                  <a:pt x="1956" y="1538"/>
                </a:lnTo>
                <a:lnTo>
                  <a:pt x="1959" y="1527"/>
                </a:lnTo>
                <a:lnTo>
                  <a:pt x="1960" y="1515"/>
                </a:lnTo>
                <a:lnTo>
                  <a:pt x="1961" y="1504"/>
                </a:lnTo>
                <a:lnTo>
                  <a:pt x="1961" y="1492"/>
                </a:lnTo>
                <a:lnTo>
                  <a:pt x="1961" y="231"/>
                </a:lnTo>
                <a:lnTo>
                  <a:pt x="1961" y="219"/>
                </a:lnTo>
                <a:lnTo>
                  <a:pt x="1960" y="207"/>
                </a:lnTo>
                <a:lnTo>
                  <a:pt x="1959" y="195"/>
                </a:lnTo>
                <a:lnTo>
                  <a:pt x="1956" y="184"/>
                </a:lnTo>
                <a:lnTo>
                  <a:pt x="1953" y="173"/>
                </a:lnTo>
                <a:lnTo>
                  <a:pt x="1950" y="162"/>
                </a:lnTo>
                <a:lnTo>
                  <a:pt x="1946" y="151"/>
                </a:lnTo>
                <a:lnTo>
                  <a:pt x="1942" y="139"/>
                </a:lnTo>
                <a:lnTo>
                  <a:pt x="1938" y="129"/>
                </a:lnTo>
                <a:lnTo>
                  <a:pt x="1933" y="119"/>
                </a:lnTo>
                <a:lnTo>
                  <a:pt x="1927" y="110"/>
                </a:lnTo>
                <a:lnTo>
                  <a:pt x="1921" y="101"/>
                </a:lnTo>
                <a:lnTo>
                  <a:pt x="1915" y="92"/>
                </a:lnTo>
                <a:lnTo>
                  <a:pt x="1908" y="83"/>
                </a:lnTo>
                <a:lnTo>
                  <a:pt x="1901" y="75"/>
                </a:lnTo>
                <a:lnTo>
                  <a:pt x="1893" y="67"/>
                </a:lnTo>
                <a:lnTo>
                  <a:pt x="1885" y="59"/>
                </a:lnTo>
                <a:lnTo>
                  <a:pt x="1877" y="52"/>
                </a:lnTo>
                <a:lnTo>
                  <a:pt x="1868" y="45"/>
                </a:lnTo>
                <a:lnTo>
                  <a:pt x="1858" y="38"/>
                </a:lnTo>
                <a:lnTo>
                  <a:pt x="1849" y="32"/>
                </a:lnTo>
                <a:lnTo>
                  <a:pt x="1839" y="27"/>
                </a:lnTo>
                <a:lnTo>
                  <a:pt x="1829" y="22"/>
                </a:lnTo>
                <a:lnTo>
                  <a:pt x="1819" y="18"/>
                </a:lnTo>
                <a:lnTo>
                  <a:pt x="1809" y="14"/>
                </a:lnTo>
                <a:lnTo>
                  <a:pt x="1798" y="10"/>
                </a:lnTo>
                <a:lnTo>
                  <a:pt x="1787" y="7"/>
                </a:lnTo>
                <a:lnTo>
                  <a:pt x="1776" y="5"/>
                </a:lnTo>
                <a:lnTo>
                  <a:pt x="1764" y="3"/>
                </a:lnTo>
                <a:lnTo>
                  <a:pt x="1753" y="1"/>
                </a:lnTo>
                <a:lnTo>
                  <a:pt x="1741" y="0"/>
                </a:lnTo>
                <a:lnTo>
                  <a:pt x="1729" y="0"/>
                </a:lnTo>
                <a:close/>
                <a:moveTo>
                  <a:pt x="2690" y="1395"/>
                </a:moveTo>
                <a:lnTo>
                  <a:pt x="2662" y="1395"/>
                </a:lnTo>
                <a:lnTo>
                  <a:pt x="2635" y="1393"/>
                </a:lnTo>
                <a:lnTo>
                  <a:pt x="2608" y="1389"/>
                </a:lnTo>
                <a:lnTo>
                  <a:pt x="2582" y="1385"/>
                </a:lnTo>
                <a:lnTo>
                  <a:pt x="2556" y="1379"/>
                </a:lnTo>
                <a:lnTo>
                  <a:pt x="2531" y="1372"/>
                </a:lnTo>
                <a:lnTo>
                  <a:pt x="2505" y="1362"/>
                </a:lnTo>
                <a:lnTo>
                  <a:pt x="2481" y="1353"/>
                </a:lnTo>
                <a:lnTo>
                  <a:pt x="2458" y="1342"/>
                </a:lnTo>
                <a:lnTo>
                  <a:pt x="2435" y="1330"/>
                </a:lnTo>
                <a:lnTo>
                  <a:pt x="2412" y="1318"/>
                </a:lnTo>
                <a:lnTo>
                  <a:pt x="2390" y="1304"/>
                </a:lnTo>
                <a:lnTo>
                  <a:pt x="2369" y="1289"/>
                </a:lnTo>
                <a:lnTo>
                  <a:pt x="2349" y="1273"/>
                </a:lnTo>
                <a:lnTo>
                  <a:pt x="2329" y="1256"/>
                </a:lnTo>
                <a:lnTo>
                  <a:pt x="2310" y="1238"/>
                </a:lnTo>
                <a:lnTo>
                  <a:pt x="2293" y="1220"/>
                </a:lnTo>
                <a:lnTo>
                  <a:pt x="2276" y="1200"/>
                </a:lnTo>
                <a:lnTo>
                  <a:pt x="2260" y="1180"/>
                </a:lnTo>
                <a:lnTo>
                  <a:pt x="2246" y="1159"/>
                </a:lnTo>
                <a:lnTo>
                  <a:pt x="2231" y="1137"/>
                </a:lnTo>
                <a:lnTo>
                  <a:pt x="2218" y="1115"/>
                </a:lnTo>
                <a:lnTo>
                  <a:pt x="2206" y="1092"/>
                </a:lnTo>
                <a:lnTo>
                  <a:pt x="2196" y="1069"/>
                </a:lnTo>
                <a:lnTo>
                  <a:pt x="2186" y="1044"/>
                </a:lnTo>
                <a:lnTo>
                  <a:pt x="2178" y="1019"/>
                </a:lnTo>
                <a:lnTo>
                  <a:pt x="2171" y="994"/>
                </a:lnTo>
                <a:lnTo>
                  <a:pt x="2165" y="968"/>
                </a:lnTo>
                <a:lnTo>
                  <a:pt x="2160" y="941"/>
                </a:lnTo>
                <a:lnTo>
                  <a:pt x="2157" y="914"/>
                </a:lnTo>
                <a:lnTo>
                  <a:pt x="2155" y="887"/>
                </a:lnTo>
                <a:lnTo>
                  <a:pt x="2154" y="859"/>
                </a:lnTo>
                <a:lnTo>
                  <a:pt x="2155" y="832"/>
                </a:lnTo>
                <a:lnTo>
                  <a:pt x="2157" y="805"/>
                </a:lnTo>
                <a:lnTo>
                  <a:pt x="2160" y="778"/>
                </a:lnTo>
                <a:lnTo>
                  <a:pt x="2165" y="751"/>
                </a:lnTo>
                <a:lnTo>
                  <a:pt x="2171" y="726"/>
                </a:lnTo>
                <a:lnTo>
                  <a:pt x="2178" y="700"/>
                </a:lnTo>
                <a:lnTo>
                  <a:pt x="2186" y="676"/>
                </a:lnTo>
                <a:lnTo>
                  <a:pt x="2196" y="651"/>
                </a:lnTo>
                <a:lnTo>
                  <a:pt x="2206" y="627"/>
                </a:lnTo>
                <a:lnTo>
                  <a:pt x="2218" y="604"/>
                </a:lnTo>
                <a:lnTo>
                  <a:pt x="2231" y="582"/>
                </a:lnTo>
                <a:lnTo>
                  <a:pt x="2246" y="561"/>
                </a:lnTo>
                <a:lnTo>
                  <a:pt x="2260" y="539"/>
                </a:lnTo>
                <a:lnTo>
                  <a:pt x="2276" y="519"/>
                </a:lnTo>
                <a:lnTo>
                  <a:pt x="2293" y="499"/>
                </a:lnTo>
                <a:lnTo>
                  <a:pt x="2310" y="481"/>
                </a:lnTo>
                <a:lnTo>
                  <a:pt x="2329" y="463"/>
                </a:lnTo>
                <a:lnTo>
                  <a:pt x="2349" y="446"/>
                </a:lnTo>
                <a:lnTo>
                  <a:pt x="2369" y="430"/>
                </a:lnTo>
                <a:lnTo>
                  <a:pt x="2390" y="415"/>
                </a:lnTo>
                <a:lnTo>
                  <a:pt x="2412" y="401"/>
                </a:lnTo>
                <a:lnTo>
                  <a:pt x="2435" y="389"/>
                </a:lnTo>
                <a:lnTo>
                  <a:pt x="2458" y="377"/>
                </a:lnTo>
                <a:lnTo>
                  <a:pt x="2481" y="366"/>
                </a:lnTo>
                <a:lnTo>
                  <a:pt x="2505" y="357"/>
                </a:lnTo>
                <a:lnTo>
                  <a:pt x="2531" y="347"/>
                </a:lnTo>
                <a:lnTo>
                  <a:pt x="2556" y="340"/>
                </a:lnTo>
                <a:lnTo>
                  <a:pt x="2582" y="334"/>
                </a:lnTo>
                <a:lnTo>
                  <a:pt x="2608" y="330"/>
                </a:lnTo>
                <a:lnTo>
                  <a:pt x="2635" y="326"/>
                </a:lnTo>
                <a:lnTo>
                  <a:pt x="2662" y="324"/>
                </a:lnTo>
                <a:lnTo>
                  <a:pt x="2690" y="324"/>
                </a:lnTo>
                <a:lnTo>
                  <a:pt x="2718" y="324"/>
                </a:lnTo>
                <a:lnTo>
                  <a:pt x="2745" y="326"/>
                </a:lnTo>
                <a:lnTo>
                  <a:pt x="2771" y="330"/>
                </a:lnTo>
                <a:lnTo>
                  <a:pt x="2798" y="334"/>
                </a:lnTo>
                <a:lnTo>
                  <a:pt x="2824" y="340"/>
                </a:lnTo>
                <a:lnTo>
                  <a:pt x="2849" y="347"/>
                </a:lnTo>
                <a:lnTo>
                  <a:pt x="2874" y="357"/>
                </a:lnTo>
                <a:lnTo>
                  <a:pt x="2899" y="366"/>
                </a:lnTo>
                <a:lnTo>
                  <a:pt x="2923" y="377"/>
                </a:lnTo>
                <a:lnTo>
                  <a:pt x="2945" y="389"/>
                </a:lnTo>
                <a:lnTo>
                  <a:pt x="2968" y="401"/>
                </a:lnTo>
                <a:lnTo>
                  <a:pt x="2989" y="415"/>
                </a:lnTo>
                <a:lnTo>
                  <a:pt x="3011" y="430"/>
                </a:lnTo>
                <a:lnTo>
                  <a:pt x="3031" y="446"/>
                </a:lnTo>
                <a:lnTo>
                  <a:pt x="3050" y="463"/>
                </a:lnTo>
                <a:lnTo>
                  <a:pt x="3069" y="481"/>
                </a:lnTo>
                <a:lnTo>
                  <a:pt x="3087" y="499"/>
                </a:lnTo>
                <a:lnTo>
                  <a:pt x="3104" y="519"/>
                </a:lnTo>
                <a:lnTo>
                  <a:pt x="3120" y="539"/>
                </a:lnTo>
                <a:lnTo>
                  <a:pt x="3134" y="561"/>
                </a:lnTo>
                <a:lnTo>
                  <a:pt x="3148" y="582"/>
                </a:lnTo>
                <a:lnTo>
                  <a:pt x="3161" y="604"/>
                </a:lnTo>
                <a:lnTo>
                  <a:pt x="3173" y="627"/>
                </a:lnTo>
                <a:lnTo>
                  <a:pt x="3184" y="651"/>
                </a:lnTo>
                <a:lnTo>
                  <a:pt x="3194" y="676"/>
                </a:lnTo>
                <a:lnTo>
                  <a:pt x="3202" y="700"/>
                </a:lnTo>
                <a:lnTo>
                  <a:pt x="3209" y="726"/>
                </a:lnTo>
                <a:lnTo>
                  <a:pt x="3215" y="751"/>
                </a:lnTo>
                <a:lnTo>
                  <a:pt x="3220" y="778"/>
                </a:lnTo>
                <a:lnTo>
                  <a:pt x="3223" y="805"/>
                </a:lnTo>
                <a:lnTo>
                  <a:pt x="3225" y="832"/>
                </a:lnTo>
                <a:lnTo>
                  <a:pt x="3226" y="859"/>
                </a:lnTo>
                <a:lnTo>
                  <a:pt x="3225" y="887"/>
                </a:lnTo>
                <a:lnTo>
                  <a:pt x="3223" y="914"/>
                </a:lnTo>
                <a:lnTo>
                  <a:pt x="3220" y="941"/>
                </a:lnTo>
                <a:lnTo>
                  <a:pt x="3215" y="968"/>
                </a:lnTo>
                <a:lnTo>
                  <a:pt x="3209" y="994"/>
                </a:lnTo>
                <a:lnTo>
                  <a:pt x="3202" y="1019"/>
                </a:lnTo>
                <a:lnTo>
                  <a:pt x="3194" y="1044"/>
                </a:lnTo>
                <a:lnTo>
                  <a:pt x="3184" y="1069"/>
                </a:lnTo>
                <a:lnTo>
                  <a:pt x="3173" y="1092"/>
                </a:lnTo>
                <a:lnTo>
                  <a:pt x="3161" y="1115"/>
                </a:lnTo>
                <a:lnTo>
                  <a:pt x="3148" y="1137"/>
                </a:lnTo>
                <a:lnTo>
                  <a:pt x="3134" y="1159"/>
                </a:lnTo>
                <a:lnTo>
                  <a:pt x="3120" y="1180"/>
                </a:lnTo>
                <a:lnTo>
                  <a:pt x="3104" y="1200"/>
                </a:lnTo>
                <a:lnTo>
                  <a:pt x="3087" y="1220"/>
                </a:lnTo>
                <a:lnTo>
                  <a:pt x="3069" y="1238"/>
                </a:lnTo>
                <a:lnTo>
                  <a:pt x="3050" y="1256"/>
                </a:lnTo>
                <a:lnTo>
                  <a:pt x="3031" y="1273"/>
                </a:lnTo>
                <a:lnTo>
                  <a:pt x="3011" y="1289"/>
                </a:lnTo>
                <a:lnTo>
                  <a:pt x="2989" y="1304"/>
                </a:lnTo>
                <a:lnTo>
                  <a:pt x="2968" y="1318"/>
                </a:lnTo>
                <a:lnTo>
                  <a:pt x="2945" y="1330"/>
                </a:lnTo>
                <a:lnTo>
                  <a:pt x="2923" y="1342"/>
                </a:lnTo>
                <a:lnTo>
                  <a:pt x="2899" y="1353"/>
                </a:lnTo>
                <a:lnTo>
                  <a:pt x="2874" y="1362"/>
                </a:lnTo>
                <a:lnTo>
                  <a:pt x="2849" y="1372"/>
                </a:lnTo>
                <a:lnTo>
                  <a:pt x="2824" y="1379"/>
                </a:lnTo>
                <a:lnTo>
                  <a:pt x="2798" y="1385"/>
                </a:lnTo>
                <a:lnTo>
                  <a:pt x="2771" y="1389"/>
                </a:lnTo>
                <a:lnTo>
                  <a:pt x="2745" y="1393"/>
                </a:lnTo>
                <a:lnTo>
                  <a:pt x="2718" y="1395"/>
                </a:lnTo>
                <a:lnTo>
                  <a:pt x="2690" y="1395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3" name="Freeform 12"/>
          <p:cNvSpPr>
            <a:spLocks noEditPoints="1"/>
          </p:cNvSpPr>
          <p:nvPr/>
        </p:nvSpPr>
        <p:spPr bwMode="auto">
          <a:xfrm>
            <a:off x="4106331" y="3403600"/>
            <a:ext cx="295275" cy="158750"/>
          </a:xfrm>
          <a:custGeom>
            <a:avLst/>
            <a:gdLst>
              <a:gd name="T0" fmla="*/ 2147483646 w 3226"/>
              <a:gd name="T1" fmla="*/ 2147483646 h 1723"/>
              <a:gd name="T2" fmla="*/ 2147483646 w 3226"/>
              <a:gd name="T3" fmla="*/ 2147483646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2147483646 w 3226"/>
              <a:gd name="T19" fmla="*/ 2147483646 h 1723"/>
              <a:gd name="T20" fmla="*/ 2147483646 w 3226"/>
              <a:gd name="T21" fmla="*/ 2147483646 h 1723"/>
              <a:gd name="T22" fmla="*/ 2147483646 w 3226"/>
              <a:gd name="T23" fmla="*/ 2147483646 h 1723"/>
              <a:gd name="T24" fmla="*/ 214748364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1653446390 h 1723"/>
              <a:gd name="T42" fmla="*/ 2147483646 w 3226"/>
              <a:gd name="T43" fmla="*/ 215867015 h 1723"/>
              <a:gd name="T44" fmla="*/ 2147483646 w 3226"/>
              <a:gd name="T45" fmla="*/ 71952816 h 1723"/>
              <a:gd name="T46" fmla="*/ 2147483646 w 3226"/>
              <a:gd name="T47" fmla="*/ 1293665267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2147483646 h 1723"/>
              <a:gd name="T64" fmla="*/ 2147483646 w 3226"/>
              <a:gd name="T65" fmla="*/ 2147483646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772172316 w 3226"/>
              <a:gd name="T97" fmla="*/ 2147483646 h 1723"/>
              <a:gd name="T98" fmla="*/ 210875044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497" y="1723"/>
                </a:moveTo>
                <a:lnTo>
                  <a:pt x="2017" y="1723"/>
                </a:lnTo>
                <a:lnTo>
                  <a:pt x="2029" y="1723"/>
                </a:lnTo>
                <a:lnTo>
                  <a:pt x="2041" y="1722"/>
                </a:lnTo>
                <a:lnTo>
                  <a:pt x="2052" y="1720"/>
                </a:lnTo>
                <a:lnTo>
                  <a:pt x="2064" y="1718"/>
                </a:lnTo>
                <a:lnTo>
                  <a:pt x="2075" y="1716"/>
                </a:lnTo>
                <a:lnTo>
                  <a:pt x="2086" y="1713"/>
                </a:lnTo>
                <a:lnTo>
                  <a:pt x="2096" y="1709"/>
                </a:lnTo>
                <a:lnTo>
                  <a:pt x="2106" y="1705"/>
                </a:lnTo>
                <a:lnTo>
                  <a:pt x="2118" y="1700"/>
                </a:lnTo>
                <a:lnTo>
                  <a:pt x="2127" y="1695"/>
                </a:lnTo>
                <a:lnTo>
                  <a:pt x="2137" y="1690"/>
                </a:lnTo>
                <a:lnTo>
                  <a:pt x="2146" y="1684"/>
                </a:lnTo>
                <a:lnTo>
                  <a:pt x="2155" y="1677"/>
                </a:lnTo>
                <a:lnTo>
                  <a:pt x="2164" y="1669"/>
                </a:lnTo>
                <a:lnTo>
                  <a:pt x="2172" y="1662"/>
                </a:lnTo>
                <a:lnTo>
                  <a:pt x="2180" y="1655"/>
                </a:lnTo>
                <a:lnTo>
                  <a:pt x="2188" y="1647"/>
                </a:lnTo>
                <a:lnTo>
                  <a:pt x="2195" y="1638"/>
                </a:lnTo>
                <a:lnTo>
                  <a:pt x="2202" y="1630"/>
                </a:lnTo>
                <a:lnTo>
                  <a:pt x="2208" y="1621"/>
                </a:lnTo>
                <a:lnTo>
                  <a:pt x="2215" y="1611"/>
                </a:lnTo>
                <a:lnTo>
                  <a:pt x="2221" y="1602"/>
                </a:lnTo>
                <a:lnTo>
                  <a:pt x="2226" y="1592"/>
                </a:lnTo>
                <a:lnTo>
                  <a:pt x="2230" y="1582"/>
                </a:lnTo>
                <a:lnTo>
                  <a:pt x="2235" y="1571"/>
                </a:lnTo>
                <a:lnTo>
                  <a:pt x="2238" y="1560"/>
                </a:lnTo>
                <a:lnTo>
                  <a:pt x="2241" y="1549"/>
                </a:lnTo>
                <a:lnTo>
                  <a:pt x="2244" y="1538"/>
                </a:lnTo>
                <a:lnTo>
                  <a:pt x="2246" y="1527"/>
                </a:lnTo>
                <a:lnTo>
                  <a:pt x="2247" y="1515"/>
                </a:lnTo>
                <a:lnTo>
                  <a:pt x="2248" y="1504"/>
                </a:lnTo>
                <a:lnTo>
                  <a:pt x="2249" y="1492"/>
                </a:lnTo>
                <a:lnTo>
                  <a:pt x="2249" y="1403"/>
                </a:lnTo>
                <a:lnTo>
                  <a:pt x="2995" y="1403"/>
                </a:lnTo>
                <a:lnTo>
                  <a:pt x="3007" y="1403"/>
                </a:lnTo>
                <a:lnTo>
                  <a:pt x="3018" y="1402"/>
                </a:lnTo>
                <a:lnTo>
                  <a:pt x="3030" y="1400"/>
                </a:lnTo>
                <a:lnTo>
                  <a:pt x="3041" y="1398"/>
                </a:lnTo>
                <a:lnTo>
                  <a:pt x="3052" y="1396"/>
                </a:lnTo>
                <a:lnTo>
                  <a:pt x="3064" y="1393"/>
                </a:lnTo>
                <a:lnTo>
                  <a:pt x="3074" y="1389"/>
                </a:lnTo>
                <a:lnTo>
                  <a:pt x="3085" y="1385"/>
                </a:lnTo>
                <a:lnTo>
                  <a:pt x="3095" y="1380"/>
                </a:lnTo>
                <a:lnTo>
                  <a:pt x="3105" y="1375"/>
                </a:lnTo>
                <a:lnTo>
                  <a:pt x="3114" y="1369"/>
                </a:lnTo>
                <a:lnTo>
                  <a:pt x="3124" y="1363"/>
                </a:lnTo>
                <a:lnTo>
                  <a:pt x="3133" y="1357"/>
                </a:lnTo>
                <a:lnTo>
                  <a:pt x="3141" y="1350"/>
                </a:lnTo>
                <a:lnTo>
                  <a:pt x="3151" y="1343"/>
                </a:lnTo>
                <a:lnTo>
                  <a:pt x="3159" y="1335"/>
                </a:lnTo>
                <a:lnTo>
                  <a:pt x="3166" y="1327"/>
                </a:lnTo>
                <a:lnTo>
                  <a:pt x="3173" y="1319"/>
                </a:lnTo>
                <a:lnTo>
                  <a:pt x="3180" y="1310"/>
                </a:lnTo>
                <a:lnTo>
                  <a:pt x="3187" y="1301"/>
                </a:lnTo>
                <a:lnTo>
                  <a:pt x="3193" y="1292"/>
                </a:lnTo>
                <a:lnTo>
                  <a:pt x="3198" y="1282"/>
                </a:lnTo>
                <a:lnTo>
                  <a:pt x="3203" y="1272"/>
                </a:lnTo>
                <a:lnTo>
                  <a:pt x="3208" y="1261"/>
                </a:lnTo>
                <a:lnTo>
                  <a:pt x="3212" y="1251"/>
                </a:lnTo>
                <a:lnTo>
                  <a:pt x="3216" y="1240"/>
                </a:lnTo>
                <a:lnTo>
                  <a:pt x="3219" y="1229"/>
                </a:lnTo>
                <a:lnTo>
                  <a:pt x="3221" y="1218"/>
                </a:lnTo>
                <a:lnTo>
                  <a:pt x="3223" y="1207"/>
                </a:lnTo>
                <a:lnTo>
                  <a:pt x="3225" y="1196"/>
                </a:lnTo>
                <a:lnTo>
                  <a:pt x="3226" y="1184"/>
                </a:lnTo>
                <a:lnTo>
                  <a:pt x="3226" y="1172"/>
                </a:lnTo>
                <a:lnTo>
                  <a:pt x="3226" y="551"/>
                </a:lnTo>
                <a:lnTo>
                  <a:pt x="3226" y="539"/>
                </a:lnTo>
                <a:lnTo>
                  <a:pt x="3225" y="527"/>
                </a:lnTo>
                <a:lnTo>
                  <a:pt x="3223" y="516"/>
                </a:lnTo>
                <a:lnTo>
                  <a:pt x="3221" y="505"/>
                </a:lnTo>
                <a:lnTo>
                  <a:pt x="3219" y="494"/>
                </a:lnTo>
                <a:lnTo>
                  <a:pt x="3216" y="483"/>
                </a:lnTo>
                <a:lnTo>
                  <a:pt x="3212" y="472"/>
                </a:lnTo>
                <a:lnTo>
                  <a:pt x="3208" y="462"/>
                </a:lnTo>
                <a:lnTo>
                  <a:pt x="3203" y="451"/>
                </a:lnTo>
                <a:lnTo>
                  <a:pt x="3198" y="441"/>
                </a:lnTo>
                <a:lnTo>
                  <a:pt x="3193" y="431"/>
                </a:lnTo>
                <a:lnTo>
                  <a:pt x="3187" y="422"/>
                </a:lnTo>
                <a:lnTo>
                  <a:pt x="3180" y="413"/>
                </a:lnTo>
                <a:lnTo>
                  <a:pt x="3173" y="404"/>
                </a:lnTo>
                <a:lnTo>
                  <a:pt x="3166" y="396"/>
                </a:lnTo>
                <a:lnTo>
                  <a:pt x="3159" y="388"/>
                </a:lnTo>
                <a:lnTo>
                  <a:pt x="3151" y="381"/>
                </a:lnTo>
                <a:lnTo>
                  <a:pt x="3141" y="373"/>
                </a:lnTo>
                <a:lnTo>
                  <a:pt x="3133" y="367"/>
                </a:lnTo>
                <a:lnTo>
                  <a:pt x="3124" y="360"/>
                </a:lnTo>
                <a:lnTo>
                  <a:pt x="3114" y="354"/>
                </a:lnTo>
                <a:lnTo>
                  <a:pt x="3105" y="348"/>
                </a:lnTo>
                <a:lnTo>
                  <a:pt x="3095" y="343"/>
                </a:lnTo>
                <a:lnTo>
                  <a:pt x="3085" y="338"/>
                </a:lnTo>
                <a:lnTo>
                  <a:pt x="3074" y="334"/>
                </a:lnTo>
                <a:lnTo>
                  <a:pt x="3064" y="330"/>
                </a:lnTo>
                <a:lnTo>
                  <a:pt x="3052" y="327"/>
                </a:lnTo>
                <a:lnTo>
                  <a:pt x="3041" y="325"/>
                </a:lnTo>
                <a:lnTo>
                  <a:pt x="3030" y="323"/>
                </a:lnTo>
                <a:lnTo>
                  <a:pt x="3018" y="321"/>
                </a:lnTo>
                <a:lnTo>
                  <a:pt x="3007" y="320"/>
                </a:lnTo>
                <a:lnTo>
                  <a:pt x="2995" y="320"/>
                </a:lnTo>
                <a:lnTo>
                  <a:pt x="2245" y="320"/>
                </a:lnTo>
                <a:lnTo>
                  <a:pt x="2245" y="231"/>
                </a:lnTo>
                <a:lnTo>
                  <a:pt x="2244" y="219"/>
                </a:lnTo>
                <a:lnTo>
                  <a:pt x="2244" y="208"/>
                </a:lnTo>
                <a:lnTo>
                  <a:pt x="2242" y="196"/>
                </a:lnTo>
                <a:lnTo>
                  <a:pt x="2240" y="185"/>
                </a:lnTo>
                <a:lnTo>
                  <a:pt x="2237" y="174"/>
                </a:lnTo>
                <a:lnTo>
                  <a:pt x="2234" y="163"/>
                </a:lnTo>
                <a:lnTo>
                  <a:pt x="2231" y="153"/>
                </a:lnTo>
                <a:lnTo>
                  <a:pt x="2227" y="141"/>
                </a:lnTo>
                <a:lnTo>
                  <a:pt x="2222" y="131"/>
                </a:lnTo>
                <a:lnTo>
                  <a:pt x="2217" y="121"/>
                </a:lnTo>
                <a:lnTo>
                  <a:pt x="2211" y="112"/>
                </a:lnTo>
                <a:lnTo>
                  <a:pt x="2204" y="102"/>
                </a:lnTo>
                <a:lnTo>
                  <a:pt x="2198" y="93"/>
                </a:lnTo>
                <a:lnTo>
                  <a:pt x="2191" y="85"/>
                </a:lnTo>
                <a:lnTo>
                  <a:pt x="2184" y="76"/>
                </a:lnTo>
                <a:lnTo>
                  <a:pt x="2176" y="68"/>
                </a:lnTo>
                <a:lnTo>
                  <a:pt x="2169" y="61"/>
                </a:lnTo>
                <a:lnTo>
                  <a:pt x="2160" y="54"/>
                </a:lnTo>
                <a:lnTo>
                  <a:pt x="2152" y="46"/>
                </a:lnTo>
                <a:lnTo>
                  <a:pt x="2143" y="39"/>
                </a:lnTo>
                <a:lnTo>
                  <a:pt x="2133" y="33"/>
                </a:lnTo>
                <a:lnTo>
                  <a:pt x="2124" y="28"/>
                </a:lnTo>
                <a:lnTo>
                  <a:pt x="2113" y="23"/>
                </a:lnTo>
                <a:lnTo>
                  <a:pt x="2103" y="18"/>
                </a:lnTo>
                <a:lnTo>
                  <a:pt x="2092" y="14"/>
                </a:lnTo>
                <a:lnTo>
                  <a:pt x="2082" y="10"/>
                </a:lnTo>
                <a:lnTo>
                  <a:pt x="2071" y="7"/>
                </a:lnTo>
                <a:lnTo>
                  <a:pt x="2060" y="5"/>
                </a:lnTo>
                <a:lnTo>
                  <a:pt x="2049" y="3"/>
                </a:lnTo>
                <a:lnTo>
                  <a:pt x="2037" y="1"/>
                </a:lnTo>
                <a:lnTo>
                  <a:pt x="2025" y="0"/>
                </a:lnTo>
                <a:lnTo>
                  <a:pt x="2013" y="0"/>
                </a:lnTo>
                <a:lnTo>
                  <a:pt x="1497" y="0"/>
                </a:lnTo>
                <a:lnTo>
                  <a:pt x="1485" y="0"/>
                </a:lnTo>
                <a:lnTo>
                  <a:pt x="1473" y="1"/>
                </a:lnTo>
                <a:lnTo>
                  <a:pt x="1462" y="3"/>
                </a:lnTo>
                <a:lnTo>
                  <a:pt x="1450" y="5"/>
                </a:lnTo>
                <a:lnTo>
                  <a:pt x="1439" y="7"/>
                </a:lnTo>
                <a:lnTo>
                  <a:pt x="1428" y="10"/>
                </a:lnTo>
                <a:lnTo>
                  <a:pt x="1417" y="14"/>
                </a:lnTo>
                <a:lnTo>
                  <a:pt x="1407" y="18"/>
                </a:lnTo>
                <a:lnTo>
                  <a:pt x="1397" y="23"/>
                </a:lnTo>
                <a:lnTo>
                  <a:pt x="1387" y="28"/>
                </a:lnTo>
                <a:lnTo>
                  <a:pt x="1377" y="33"/>
                </a:lnTo>
                <a:lnTo>
                  <a:pt x="1368" y="39"/>
                </a:lnTo>
                <a:lnTo>
                  <a:pt x="1358" y="46"/>
                </a:lnTo>
                <a:lnTo>
                  <a:pt x="1349" y="54"/>
                </a:lnTo>
                <a:lnTo>
                  <a:pt x="1341" y="61"/>
                </a:lnTo>
                <a:lnTo>
                  <a:pt x="1333" y="68"/>
                </a:lnTo>
                <a:lnTo>
                  <a:pt x="1325" y="76"/>
                </a:lnTo>
                <a:lnTo>
                  <a:pt x="1318" y="85"/>
                </a:lnTo>
                <a:lnTo>
                  <a:pt x="1311" y="93"/>
                </a:lnTo>
                <a:lnTo>
                  <a:pt x="1305" y="102"/>
                </a:lnTo>
                <a:lnTo>
                  <a:pt x="1299" y="112"/>
                </a:lnTo>
                <a:lnTo>
                  <a:pt x="1293" y="121"/>
                </a:lnTo>
                <a:lnTo>
                  <a:pt x="1288" y="131"/>
                </a:lnTo>
                <a:lnTo>
                  <a:pt x="1284" y="141"/>
                </a:lnTo>
                <a:lnTo>
                  <a:pt x="1280" y="153"/>
                </a:lnTo>
                <a:lnTo>
                  <a:pt x="1276" y="163"/>
                </a:lnTo>
                <a:lnTo>
                  <a:pt x="1273" y="174"/>
                </a:lnTo>
                <a:lnTo>
                  <a:pt x="1270" y="185"/>
                </a:lnTo>
                <a:lnTo>
                  <a:pt x="1267" y="196"/>
                </a:lnTo>
                <a:lnTo>
                  <a:pt x="1266" y="208"/>
                </a:lnTo>
                <a:lnTo>
                  <a:pt x="1265" y="219"/>
                </a:lnTo>
                <a:lnTo>
                  <a:pt x="1265" y="231"/>
                </a:lnTo>
                <a:lnTo>
                  <a:pt x="1265" y="1492"/>
                </a:lnTo>
                <a:lnTo>
                  <a:pt x="1265" y="1504"/>
                </a:lnTo>
                <a:lnTo>
                  <a:pt x="1266" y="1516"/>
                </a:lnTo>
                <a:lnTo>
                  <a:pt x="1267" y="1528"/>
                </a:lnTo>
                <a:lnTo>
                  <a:pt x="1270" y="1539"/>
                </a:lnTo>
                <a:lnTo>
                  <a:pt x="1273" y="1550"/>
                </a:lnTo>
                <a:lnTo>
                  <a:pt x="1276" y="1561"/>
                </a:lnTo>
                <a:lnTo>
                  <a:pt x="1280" y="1572"/>
                </a:lnTo>
                <a:lnTo>
                  <a:pt x="1284" y="1584"/>
                </a:lnTo>
                <a:lnTo>
                  <a:pt x="1288" y="1594"/>
                </a:lnTo>
                <a:lnTo>
                  <a:pt x="1293" y="1604"/>
                </a:lnTo>
                <a:lnTo>
                  <a:pt x="1299" y="1613"/>
                </a:lnTo>
                <a:lnTo>
                  <a:pt x="1305" y="1622"/>
                </a:lnTo>
                <a:lnTo>
                  <a:pt x="1311" y="1631"/>
                </a:lnTo>
                <a:lnTo>
                  <a:pt x="1318" y="1640"/>
                </a:lnTo>
                <a:lnTo>
                  <a:pt x="1325" y="1648"/>
                </a:lnTo>
                <a:lnTo>
                  <a:pt x="1333" y="1656"/>
                </a:lnTo>
                <a:lnTo>
                  <a:pt x="1341" y="1664"/>
                </a:lnTo>
                <a:lnTo>
                  <a:pt x="1349" y="1671"/>
                </a:lnTo>
                <a:lnTo>
                  <a:pt x="1358" y="1678"/>
                </a:lnTo>
                <a:lnTo>
                  <a:pt x="1368" y="1685"/>
                </a:lnTo>
                <a:lnTo>
                  <a:pt x="1377" y="1691"/>
                </a:lnTo>
                <a:lnTo>
                  <a:pt x="1387" y="1696"/>
                </a:lnTo>
                <a:lnTo>
                  <a:pt x="1397" y="1701"/>
                </a:lnTo>
                <a:lnTo>
                  <a:pt x="1407" y="1705"/>
                </a:lnTo>
                <a:lnTo>
                  <a:pt x="1417" y="1709"/>
                </a:lnTo>
                <a:lnTo>
                  <a:pt x="1428" y="1713"/>
                </a:lnTo>
                <a:lnTo>
                  <a:pt x="1439" y="1716"/>
                </a:lnTo>
                <a:lnTo>
                  <a:pt x="1450" y="1718"/>
                </a:lnTo>
                <a:lnTo>
                  <a:pt x="1462" y="1720"/>
                </a:lnTo>
                <a:lnTo>
                  <a:pt x="1473" y="1722"/>
                </a:lnTo>
                <a:lnTo>
                  <a:pt x="1485" y="1723"/>
                </a:lnTo>
                <a:lnTo>
                  <a:pt x="1497" y="1723"/>
                </a:lnTo>
                <a:close/>
                <a:moveTo>
                  <a:pt x="536" y="328"/>
                </a:moveTo>
                <a:lnTo>
                  <a:pt x="564" y="328"/>
                </a:lnTo>
                <a:lnTo>
                  <a:pt x="591" y="330"/>
                </a:lnTo>
                <a:lnTo>
                  <a:pt x="618" y="334"/>
                </a:lnTo>
                <a:lnTo>
                  <a:pt x="644" y="338"/>
                </a:lnTo>
                <a:lnTo>
                  <a:pt x="670" y="344"/>
                </a:lnTo>
                <a:lnTo>
                  <a:pt x="695" y="351"/>
                </a:lnTo>
                <a:lnTo>
                  <a:pt x="721" y="361"/>
                </a:lnTo>
                <a:lnTo>
                  <a:pt x="745" y="370"/>
                </a:lnTo>
                <a:lnTo>
                  <a:pt x="768" y="381"/>
                </a:lnTo>
                <a:lnTo>
                  <a:pt x="791" y="393"/>
                </a:lnTo>
                <a:lnTo>
                  <a:pt x="814" y="405"/>
                </a:lnTo>
                <a:lnTo>
                  <a:pt x="836" y="419"/>
                </a:lnTo>
                <a:lnTo>
                  <a:pt x="857" y="434"/>
                </a:lnTo>
                <a:lnTo>
                  <a:pt x="877" y="450"/>
                </a:lnTo>
                <a:lnTo>
                  <a:pt x="897" y="467"/>
                </a:lnTo>
                <a:lnTo>
                  <a:pt x="916" y="485"/>
                </a:lnTo>
                <a:lnTo>
                  <a:pt x="933" y="503"/>
                </a:lnTo>
                <a:lnTo>
                  <a:pt x="950" y="523"/>
                </a:lnTo>
                <a:lnTo>
                  <a:pt x="966" y="543"/>
                </a:lnTo>
                <a:lnTo>
                  <a:pt x="980" y="564"/>
                </a:lnTo>
                <a:lnTo>
                  <a:pt x="995" y="586"/>
                </a:lnTo>
                <a:lnTo>
                  <a:pt x="1008" y="608"/>
                </a:lnTo>
                <a:lnTo>
                  <a:pt x="1020" y="631"/>
                </a:lnTo>
                <a:lnTo>
                  <a:pt x="1030" y="654"/>
                </a:lnTo>
                <a:lnTo>
                  <a:pt x="1040" y="679"/>
                </a:lnTo>
                <a:lnTo>
                  <a:pt x="1048" y="704"/>
                </a:lnTo>
                <a:lnTo>
                  <a:pt x="1055" y="729"/>
                </a:lnTo>
                <a:lnTo>
                  <a:pt x="1061" y="755"/>
                </a:lnTo>
                <a:lnTo>
                  <a:pt x="1066" y="782"/>
                </a:lnTo>
                <a:lnTo>
                  <a:pt x="1069" y="809"/>
                </a:lnTo>
                <a:lnTo>
                  <a:pt x="1071" y="836"/>
                </a:lnTo>
                <a:lnTo>
                  <a:pt x="1072" y="864"/>
                </a:lnTo>
                <a:lnTo>
                  <a:pt x="1071" y="891"/>
                </a:lnTo>
                <a:lnTo>
                  <a:pt x="1069" y="918"/>
                </a:lnTo>
                <a:lnTo>
                  <a:pt x="1066" y="945"/>
                </a:lnTo>
                <a:lnTo>
                  <a:pt x="1061" y="972"/>
                </a:lnTo>
                <a:lnTo>
                  <a:pt x="1055" y="997"/>
                </a:lnTo>
                <a:lnTo>
                  <a:pt x="1048" y="1023"/>
                </a:lnTo>
                <a:lnTo>
                  <a:pt x="1040" y="1047"/>
                </a:lnTo>
                <a:lnTo>
                  <a:pt x="1030" y="1072"/>
                </a:lnTo>
                <a:lnTo>
                  <a:pt x="1020" y="1096"/>
                </a:lnTo>
                <a:lnTo>
                  <a:pt x="1008" y="1119"/>
                </a:lnTo>
                <a:lnTo>
                  <a:pt x="995" y="1141"/>
                </a:lnTo>
                <a:lnTo>
                  <a:pt x="980" y="1162"/>
                </a:lnTo>
                <a:lnTo>
                  <a:pt x="966" y="1184"/>
                </a:lnTo>
                <a:lnTo>
                  <a:pt x="950" y="1204"/>
                </a:lnTo>
                <a:lnTo>
                  <a:pt x="933" y="1224"/>
                </a:lnTo>
                <a:lnTo>
                  <a:pt x="916" y="1242"/>
                </a:lnTo>
                <a:lnTo>
                  <a:pt x="897" y="1260"/>
                </a:lnTo>
                <a:lnTo>
                  <a:pt x="877" y="1277"/>
                </a:lnTo>
                <a:lnTo>
                  <a:pt x="857" y="1293"/>
                </a:lnTo>
                <a:lnTo>
                  <a:pt x="836" y="1308"/>
                </a:lnTo>
                <a:lnTo>
                  <a:pt x="814" y="1322"/>
                </a:lnTo>
                <a:lnTo>
                  <a:pt x="791" y="1334"/>
                </a:lnTo>
                <a:lnTo>
                  <a:pt x="768" y="1346"/>
                </a:lnTo>
                <a:lnTo>
                  <a:pt x="745" y="1357"/>
                </a:lnTo>
                <a:lnTo>
                  <a:pt x="721" y="1366"/>
                </a:lnTo>
                <a:lnTo>
                  <a:pt x="695" y="1376"/>
                </a:lnTo>
                <a:lnTo>
                  <a:pt x="670" y="1383"/>
                </a:lnTo>
                <a:lnTo>
                  <a:pt x="644" y="1389"/>
                </a:lnTo>
                <a:lnTo>
                  <a:pt x="618" y="1393"/>
                </a:lnTo>
                <a:lnTo>
                  <a:pt x="591" y="1397"/>
                </a:lnTo>
                <a:lnTo>
                  <a:pt x="564" y="1399"/>
                </a:lnTo>
                <a:lnTo>
                  <a:pt x="536" y="1399"/>
                </a:lnTo>
                <a:lnTo>
                  <a:pt x="508" y="1399"/>
                </a:lnTo>
                <a:lnTo>
                  <a:pt x="481" y="1397"/>
                </a:lnTo>
                <a:lnTo>
                  <a:pt x="455" y="1393"/>
                </a:lnTo>
                <a:lnTo>
                  <a:pt x="428" y="1389"/>
                </a:lnTo>
                <a:lnTo>
                  <a:pt x="402" y="1383"/>
                </a:lnTo>
                <a:lnTo>
                  <a:pt x="377" y="1376"/>
                </a:lnTo>
                <a:lnTo>
                  <a:pt x="352" y="1366"/>
                </a:lnTo>
                <a:lnTo>
                  <a:pt x="327" y="1357"/>
                </a:lnTo>
                <a:lnTo>
                  <a:pt x="303" y="1346"/>
                </a:lnTo>
                <a:lnTo>
                  <a:pt x="281" y="1334"/>
                </a:lnTo>
                <a:lnTo>
                  <a:pt x="258" y="1322"/>
                </a:lnTo>
                <a:lnTo>
                  <a:pt x="237" y="1308"/>
                </a:lnTo>
                <a:lnTo>
                  <a:pt x="215" y="1293"/>
                </a:lnTo>
                <a:lnTo>
                  <a:pt x="195" y="1277"/>
                </a:lnTo>
                <a:lnTo>
                  <a:pt x="176" y="1260"/>
                </a:lnTo>
                <a:lnTo>
                  <a:pt x="157" y="1242"/>
                </a:lnTo>
                <a:lnTo>
                  <a:pt x="139" y="1224"/>
                </a:lnTo>
                <a:lnTo>
                  <a:pt x="122" y="1204"/>
                </a:lnTo>
                <a:lnTo>
                  <a:pt x="106" y="1184"/>
                </a:lnTo>
                <a:lnTo>
                  <a:pt x="92" y="1162"/>
                </a:lnTo>
                <a:lnTo>
                  <a:pt x="78" y="1141"/>
                </a:lnTo>
                <a:lnTo>
                  <a:pt x="65" y="1119"/>
                </a:lnTo>
                <a:lnTo>
                  <a:pt x="53" y="1096"/>
                </a:lnTo>
                <a:lnTo>
                  <a:pt x="42" y="1072"/>
                </a:lnTo>
                <a:lnTo>
                  <a:pt x="32" y="1047"/>
                </a:lnTo>
                <a:lnTo>
                  <a:pt x="24" y="1023"/>
                </a:lnTo>
                <a:lnTo>
                  <a:pt x="17" y="997"/>
                </a:lnTo>
                <a:lnTo>
                  <a:pt x="11" y="972"/>
                </a:lnTo>
                <a:lnTo>
                  <a:pt x="6" y="945"/>
                </a:lnTo>
                <a:lnTo>
                  <a:pt x="3" y="918"/>
                </a:lnTo>
                <a:lnTo>
                  <a:pt x="1" y="891"/>
                </a:lnTo>
                <a:lnTo>
                  <a:pt x="0" y="864"/>
                </a:lnTo>
                <a:lnTo>
                  <a:pt x="1" y="836"/>
                </a:lnTo>
                <a:lnTo>
                  <a:pt x="3" y="809"/>
                </a:lnTo>
                <a:lnTo>
                  <a:pt x="6" y="782"/>
                </a:lnTo>
                <a:lnTo>
                  <a:pt x="11" y="755"/>
                </a:lnTo>
                <a:lnTo>
                  <a:pt x="17" y="729"/>
                </a:lnTo>
                <a:lnTo>
                  <a:pt x="24" y="704"/>
                </a:lnTo>
                <a:lnTo>
                  <a:pt x="32" y="679"/>
                </a:lnTo>
                <a:lnTo>
                  <a:pt x="42" y="654"/>
                </a:lnTo>
                <a:lnTo>
                  <a:pt x="53" y="631"/>
                </a:lnTo>
                <a:lnTo>
                  <a:pt x="65" y="608"/>
                </a:lnTo>
                <a:lnTo>
                  <a:pt x="78" y="586"/>
                </a:lnTo>
                <a:lnTo>
                  <a:pt x="92" y="564"/>
                </a:lnTo>
                <a:lnTo>
                  <a:pt x="106" y="543"/>
                </a:lnTo>
                <a:lnTo>
                  <a:pt x="122" y="523"/>
                </a:lnTo>
                <a:lnTo>
                  <a:pt x="139" y="503"/>
                </a:lnTo>
                <a:lnTo>
                  <a:pt x="157" y="485"/>
                </a:lnTo>
                <a:lnTo>
                  <a:pt x="176" y="467"/>
                </a:lnTo>
                <a:lnTo>
                  <a:pt x="195" y="450"/>
                </a:lnTo>
                <a:lnTo>
                  <a:pt x="215" y="434"/>
                </a:lnTo>
                <a:lnTo>
                  <a:pt x="237" y="419"/>
                </a:lnTo>
                <a:lnTo>
                  <a:pt x="258" y="405"/>
                </a:lnTo>
                <a:lnTo>
                  <a:pt x="281" y="393"/>
                </a:lnTo>
                <a:lnTo>
                  <a:pt x="303" y="381"/>
                </a:lnTo>
                <a:lnTo>
                  <a:pt x="327" y="370"/>
                </a:lnTo>
                <a:lnTo>
                  <a:pt x="352" y="361"/>
                </a:lnTo>
                <a:lnTo>
                  <a:pt x="377" y="351"/>
                </a:lnTo>
                <a:lnTo>
                  <a:pt x="402" y="344"/>
                </a:lnTo>
                <a:lnTo>
                  <a:pt x="428" y="338"/>
                </a:lnTo>
                <a:lnTo>
                  <a:pt x="455" y="334"/>
                </a:lnTo>
                <a:lnTo>
                  <a:pt x="481" y="330"/>
                </a:lnTo>
                <a:lnTo>
                  <a:pt x="508" y="328"/>
                </a:lnTo>
                <a:lnTo>
                  <a:pt x="536" y="328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4" name="Freeform 13"/>
          <p:cNvSpPr>
            <a:spLocks noEditPoints="1"/>
          </p:cNvSpPr>
          <p:nvPr/>
        </p:nvSpPr>
        <p:spPr bwMode="auto">
          <a:xfrm>
            <a:off x="5214403" y="3670303"/>
            <a:ext cx="279400" cy="207963"/>
          </a:xfrm>
          <a:custGeom>
            <a:avLst/>
            <a:gdLst>
              <a:gd name="T0" fmla="*/ 2147483646 w 3052"/>
              <a:gd name="T1" fmla="*/ 2147483646 h 2262"/>
              <a:gd name="T2" fmla="*/ 2147483646 w 3052"/>
              <a:gd name="T3" fmla="*/ 2147483646 h 2262"/>
              <a:gd name="T4" fmla="*/ 2147483646 w 3052"/>
              <a:gd name="T5" fmla="*/ 2147483646 h 2262"/>
              <a:gd name="T6" fmla="*/ 2147483646 w 3052"/>
              <a:gd name="T7" fmla="*/ 2147483646 h 2262"/>
              <a:gd name="T8" fmla="*/ 2147483646 w 3052"/>
              <a:gd name="T9" fmla="*/ 2147483646 h 2262"/>
              <a:gd name="T10" fmla="*/ 2147483646 w 3052"/>
              <a:gd name="T11" fmla="*/ 2135490590 h 2262"/>
              <a:gd name="T12" fmla="*/ 2147483646 w 3052"/>
              <a:gd name="T13" fmla="*/ 355910839 h 2262"/>
              <a:gd name="T14" fmla="*/ 2147483646 w 3052"/>
              <a:gd name="T15" fmla="*/ 0 h 2262"/>
              <a:gd name="T16" fmla="*/ 2147483646 w 3052"/>
              <a:gd name="T17" fmla="*/ 996249510 h 2262"/>
              <a:gd name="T18" fmla="*/ 2147483646 w 3052"/>
              <a:gd name="T19" fmla="*/ 2147483646 h 2262"/>
              <a:gd name="T20" fmla="*/ 2147483646 w 3052"/>
              <a:gd name="T21" fmla="*/ 2147483646 h 2262"/>
              <a:gd name="T22" fmla="*/ 1054937409 w 3052"/>
              <a:gd name="T23" fmla="*/ 2147483646 h 2262"/>
              <a:gd name="T24" fmla="*/ 0 w 3052"/>
              <a:gd name="T25" fmla="*/ 2147483646 h 2262"/>
              <a:gd name="T26" fmla="*/ 351388802 w 3052"/>
              <a:gd name="T27" fmla="*/ 2147483646 h 2262"/>
              <a:gd name="T28" fmla="*/ 1969480164 w 3052"/>
              <a:gd name="T29" fmla="*/ 2147483646 h 2262"/>
              <a:gd name="T30" fmla="*/ 2147483646 w 3052"/>
              <a:gd name="T31" fmla="*/ 2147483646 h 2262"/>
              <a:gd name="T32" fmla="*/ 2147483646 w 3052"/>
              <a:gd name="T33" fmla="*/ 2147483646 h 2262"/>
              <a:gd name="T34" fmla="*/ 2147483646 w 3052"/>
              <a:gd name="T35" fmla="*/ 2147483646 h 2262"/>
              <a:gd name="T36" fmla="*/ 2147483646 w 3052"/>
              <a:gd name="T37" fmla="*/ 2147483646 h 2262"/>
              <a:gd name="T38" fmla="*/ 2147483646 w 3052"/>
              <a:gd name="T39" fmla="*/ 2147483646 h 2262"/>
              <a:gd name="T40" fmla="*/ 2147483646 w 3052"/>
              <a:gd name="T41" fmla="*/ 2147483646 h 2262"/>
              <a:gd name="T42" fmla="*/ 2147483646 w 3052"/>
              <a:gd name="T43" fmla="*/ 2147483646 h 2262"/>
              <a:gd name="T44" fmla="*/ 2147483646 w 3052"/>
              <a:gd name="T45" fmla="*/ 2147483646 h 2262"/>
              <a:gd name="T46" fmla="*/ 2147483646 w 3052"/>
              <a:gd name="T47" fmla="*/ 2147483646 h 2262"/>
              <a:gd name="T48" fmla="*/ 2147483646 w 3052"/>
              <a:gd name="T49" fmla="*/ 2147483646 h 2262"/>
              <a:gd name="T50" fmla="*/ 2147483646 w 3052"/>
              <a:gd name="T51" fmla="*/ 2147483646 h 2262"/>
              <a:gd name="T52" fmla="*/ 2147483646 w 3052"/>
              <a:gd name="T53" fmla="*/ 2147483646 h 2262"/>
              <a:gd name="T54" fmla="*/ 2147483646 w 3052"/>
              <a:gd name="T55" fmla="*/ 2147483646 h 2262"/>
              <a:gd name="T56" fmla="*/ 2147483646 w 3052"/>
              <a:gd name="T57" fmla="*/ 2147483646 h 2262"/>
              <a:gd name="T58" fmla="*/ 2147483646 w 3052"/>
              <a:gd name="T59" fmla="*/ 2147483646 h 2262"/>
              <a:gd name="T60" fmla="*/ 2147483646 w 3052"/>
              <a:gd name="T61" fmla="*/ 2147483646 h 2262"/>
              <a:gd name="T62" fmla="*/ 2147483646 w 3052"/>
              <a:gd name="T63" fmla="*/ 2147483646 h 2262"/>
              <a:gd name="T64" fmla="*/ 2147483646 w 3052"/>
              <a:gd name="T65" fmla="*/ 2147483646 h 2262"/>
              <a:gd name="T66" fmla="*/ 2147483646 w 3052"/>
              <a:gd name="T67" fmla="*/ 2147483646 h 2262"/>
              <a:gd name="T68" fmla="*/ 2147483646 w 3052"/>
              <a:gd name="T69" fmla="*/ 2147483646 h 2262"/>
              <a:gd name="T70" fmla="*/ 2147483646 w 3052"/>
              <a:gd name="T71" fmla="*/ 2147483646 h 2262"/>
              <a:gd name="T72" fmla="*/ 2147483646 w 3052"/>
              <a:gd name="T73" fmla="*/ 2147483646 h 2262"/>
              <a:gd name="T74" fmla="*/ 2147483646 w 3052"/>
              <a:gd name="T75" fmla="*/ 2147483646 h 2262"/>
              <a:gd name="T76" fmla="*/ 2147483646 w 3052"/>
              <a:gd name="T77" fmla="*/ 2147483646 h 2262"/>
              <a:gd name="T78" fmla="*/ 2147483646 w 3052"/>
              <a:gd name="T79" fmla="*/ 2147483646 h 2262"/>
              <a:gd name="T80" fmla="*/ 2147483646 w 3052"/>
              <a:gd name="T81" fmla="*/ 2147483646 h 2262"/>
              <a:gd name="T82" fmla="*/ 2147483646 w 3052"/>
              <a:gd name="T83" fmla="*/ 2147483646 h 2262"/>
              <a:gd name="T84" fmla="*/ 2147483646 w 3052"/>
              <a:gd name="T85" fmla="*/ 2147483646 h 2262"/>
              <a:gd name="T86" fmla="*/ 2147483646 w 3052"/>
              <a:gd name="T87" fmla="*/ 2147483646 h 2262"/>
              <a:gd name="T88" fmla="*/ 2147483646 w 3052"/>
              <a:gd name="T89" fmla="*/ 2147483646 h 2262"/>
              <a:gd name="T90" fmla="*/ 2147483646 w 3052"/>
              <a:gd name="T91" fmla="*/ 2147483646 h 2262"/>
              <a:gd name="T92" fmla="*/ 2147483646 w 3052"/>
              <a:gd name="T93" fmla="*/ 2147483646 h 2262"/>
              <a:gd name="T94" fmla="*/ 2147483646 w 3052"/>
              <a:gd name="T95" fmla="*/ 2147483646 h 2262"/>
              <a:gd name="T96" fmla="*/ 2147483646 w 3052"/>
              <a:gd name="T97" fmla="*/ 2147483646 h 2262"/>
              <a:gd name="T98" fmla="*/ 2147483646 w 3052"/>
              <a:gd name="T99" fmla="*/ 2147483646 h 2262"/>
              <a:gd name="T100" fmla="*/ 2147483646 w 3052"/>
              <a:gd name="T101" fmla="*/ 2147483646 h 2262"/>
              <a:gd name="T102" fmla="*/ 2147483646 w 3052"/>
              <a:gd name="T103" fmla="*/ 2147483646 h 2262"/>
              <a:gd name="T104" fmla="*/ 2147483646 w 3052"/>
              <a:gd name="T105" fmla="*/ 2147483646 h 2262"/>
              <a:gd name="T106" fmla="*/ 2147483646 w 3052"/>
              <a:gd name="T107" fmla="*/ 2147483646 h 2262"/>
              <a:gd name="T108" fmla="*/ 2147483646 w 3052"/>
              <a:gd name="T109" fmla="*/ 2147483646 h 22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2" h="2262">
                <a:moveTo>
                  <a:pt x="2114" y="502"/>
                </a:moveTo>
                <a:lnTo>
                  <a:pt x="1663" y="241"/>
                </a:lnTo>
                <a:lnTo>
                  <a:pt x="1653" y="236"/>
                </a:lnTo>
                <a:lnTo>
                  <a:pt x="1643" y="231"/>
                </a:lnTo>
                <a:lnTo>
                  <a:pt x="1632" y="226"/>
                </a:lnTo>
                <a:lnTo>
                  <a:pt x="1621" y="223"/>
                </a:lnTo>
                <a:lnTo>
                  <a:pt x="1610" y="219"/>
                </a:lnTo>
                <a:lnTo>
                  <a:pt x="1599" y="217"/>
                </a:lnTo>
                <a:lnTo>
                  <a:pt x="1588" y="214"/>
                </a:lnTo>
                <a:lnTo>
                  <a:pt x="1577" y="213"/>
                </a:lnTo>
                <a:lnTo>
                  <a:pt x="1565" y="212"/>
                </a:lnTo>
                <a:lnTo>
                  <a:pt x="1554" y="211"/>
                </a:lnTo>
                <a:lnTo>
                  <a:pt x="1543" y="211"/>
                </a:lnTo>
                <a:lnTo>
                  <a:pt x="1532" y="212"/>
                </a:lnTo>
                <a:lnTo>
                  <a:pt x="1521" y="213"/>
                </a:lnTo>
                <a:lnTo>
                  <a:pt x="1510" y="214"/>
                </a:lnTo>
                <a:lnTo>
                  <a:pt x="1499" y="216"/>
                </a:lnTo>
                <a:lnTo>
                  <a:pt x="1489" y="219"/>
                </a:lnTo>
                <a:lnTo>
                  <a:pt x="1478" y="222"/>
                </a:lnTo>
                <a:lnTo>
                  <a:pt x="1467" y="226"/>
                </a:lnTo>
                <a:lnTo>
                  <a:pt x="1457" y="230"/>
                </a:lnTo>
                <a:lnTo>
                  <a:pt x="1447" y="234"/>
                </a:lnTo>
                <a:lnTo>
                  <a:pt x="1437" y="239"/>
                </a:lnTo>
                <a:lnTo>
                  <a:pt x="1427" y="245"/>
                </a:lnTo>
                <a:lnTo>
                  <a:pt x="1418" y="251"/>
                </a:lnTo>
                <a:lnTo>
                  <a:pt x="1409" y="257"/>
                </a:lnTo>
                <a:lnTo>
                  <a:pt x="1400" y="264"/>
                </a:lnTo>
                <a:lnTo>
                  <a:pt x="1392" y="272"/>
                </a:lnTo>
                <a:lnTo>
                  <a:pt x="1384" y="280"/>
                </a:lnTo>
                <a:lnTo>
                  <a:pt x="1375" y="288"/>
                </a:lnTo>
                <a:lnTo>
                  <a:pt x="1367" y="298"/>
                </a:lnTo>
                <a:lnTo>
                  <a:pt x="1360" y="307"/>
                </a:lnTo>
                <a:lnTo>
                  <a:pt x="1354" y="316"/>
                </a:lnTo>
                <a:lnTo>
                  <a:pt x="1348" y="326"/>
                </a:lnTo>
                <a:lnTo>
                  <a:pt x="1304" y="403"/>
                </a:lnTo>
                <a:lnTo>
                  <a:pt x="657" y="30"/>
                </a:lnTo>
                <a:lnTo>
                  <a:pt x="647" y="25"/>
                </a:lnTo>
                <a:lnTo>
                  <a:pt x="637" y="20"/>
                </a:lnTo>
                <a:lnTo>
                  <a:pt x="625" y="15"/>
                </a:lnTo>
                <a:lnTo>
                  <a:pt x="614" y="11"/>
                </a:lnTo>
                <a:lnTo>
                  <a:pt x="603" y="8"/>
                </a:lnTo>
                <a:lnTo>
                  <a:pt x="592" y="5"/>
                </a:lnTo>
                <a:lnTo>
                  <a:pt x="581" y="3"/>
                </a:lnTo>
                <a:lnTo>
                  <a:pt x="570" y="1"/>
                </a:lnTo>
                <a:lnTo>
                  <a:pt x="559" y="0"/>
                </a:lnTo>
                <a:lnTo>
                  <a:pt x="548" y="0"/>
                </a:lnTo>
                <a:lnTo>
                  <a:pt x="536" y="0"/>
                </a:lnTo>
                <a:lnTo>
                  <a:pt x="525" y="0"/>
                </a:lnTo>
                <a:lnTo>
                  <a:pt x="514" y="1"/>
                </a:lnTo>
                <a:lnTo>
                  <a:pt x="503" y="3"/>
                </a:lnTo>
                <a:lnTo>
                  <a:pt x="492" y="5"/>
                </a:lnTo>
                <a:lnTo>
                  <a:pt x="482" y="8"/>
                </a:lnTo>
                <a:lnTo>
                  <a:pt x="471" y="11"/>
                </a:lnTo>
                <a:lnTo>
                  <a:pt x="461" y="14"/>
                </a:lnTo>
                <a:lnTo>
                  <a:pt x="450" y="18"/>
                </a:lnTo>
                <a:lnTo>
                  <a:pt x="439" y="23"/>
                </a:lnTo>
                <a:lnTo>
                  <a:pt x="430" y="28"/>
                </a:lnTo>
                <a:lnTo>
                  <a:pt x="420" y="34"/>
                </a:lnTo>
                <a:lnTo>
                  <a:pt x="411" y="40"/>
                </a:lnTo>
                <a:lnTo>
                  <a:pt x="402" y="46"/>
                </a:lnTo>
                <a:lnTo>
                  <a:pt x="393" y="53"/>
                </a:lnTo>
                <a:lnTo>
                  <a:pt x="384" y="60"/>
                </a:lnTo>
                <a:lnTo>
                  <a:pt x="376" y="68"/>
                </a:lnTo>
                <a:lnTo>
                  <a:pt x="369" y="76"/>
                </a:lnTo>
                <a:lnTo>
                  <a:pt x="361" y="85"/>
                </a:lnTo>
                <a:lnTo>
                  <a:pt x="354" y="95"/>
                </a:lnTo>
                <a:lnTo>
                  <a:pt x="347" y="105"/>
                </a:lnTo>
                <a:lnTo>
                  <a:pt x="341" y="115"/>
                </a:lnTo>
                <a:lnTo>
                  <a:pt x="30" y="652"/>
                </a:lnTo>
                <a:lnTo>
                  <a:pt x="25" y="662"/>
                </a:lnTo>
                <a:lnTo>
                  <a:pt x="20" y="673"/>
                </a:lnTo>
                <a:lnTo>
                  <a:pt x="15" y="684"/>
                </a:lnTo>
                <a:lnTo>
                  <a:pt x="11" y="694"/>
                </a:lnTo>
                <a:lnTo>
                  <a:pt x="8" y="706"/>
                </a:lnTo>
                <a:lnTo>
                  <a:pt x="5" y="717"/>
                </a:lnTo>
                <a:lnTo>
                  <a:pt x="3" y="728"/>
                </a:lnTo>
                <a:lnTo>
                  <a:pt x="2" y="739"/>
                </a:lnTo>
                <a:lnTo>
                  <a:pt x="0" y="750"/>
                </a:lnTo>
                <a:lnTo>
                  <a:pt x="0" y="761"/>
                </a:lnTo>
                <a:lnTo>
                  <a:pt x="0" y="772"/>
                </a:lnTo>
                <a:lnTo>
                  <a:pt x="0" y="783"/>
                </a:lnTo>
                <a:lnTo>
                  <a:pt x="2" y="794"/>
                </a:lnTo>
                <a:lnTo>
                  <a:pt x="3" y="806"/>
                </a:lnTo>
                <a:lnTo>
                  <a:pt x="5" y="817"/>
                </a:lnTo>
                <a:lnTo>
                  <a:pt x="8" y="828"/>
                </a:lnTo>
                <a:lnTo>
                  <a:pt x="11" y="838"/>
                </a:lnTo>
                <a:lnTo>
                  <a:pt x="14" y="849"/>
                </a:lnTo>
                <a:lnTo>
                  <a:pt x="19" y="859"/>
                </a:lnTo>
                <a:lnTo>
                  <a:pt x="23" y="869"/>
                </a:lnTo>
                <a:lnTo>
                  <a:pt x="28" y="879"/>
                </a:lnTo>
                <a:lnTo>
                  <a:pt x="34" y="888"/>
                </a:lnTo>
                <a:lnTo>
                  <a:pt x="40" y="898"/>
                </a:lnTo>
                <a:lnTo>
                  <a:pt x="46" y="908"/>
                </a:lnTo>
                <a:lnTo>
                  <a:pt x="53" y="916"/>
                </a:lnTo>
                <a:lnTo>
                  <a:pt x="61" y="925"/>
                </a:lnTo>
                <a:lnTo>
                  <a:pt x="69" y="933"/>
                </a:lnTo>
                <a:lnTo>
                  <a:pt x="78" y="941"/>
                </a:lnTo>
                <a:lnTo>
                  <a:pt x="86" y="948"/>
                </a:lnTo>
                <a:lnTo>
                  <a:pt x="96" y="955"/>
                </a:lnTo>
                <a:lnTo>
                  <a:pt x="105" y="962"/>
                </a:lnTo>
                <a:lnTo>
                  <a:pt x="115" y="968"/>
                </a:lnTo>
                <a:lnTo>
                  <a:pt x="765" y="1343"/>
                </a:lnTo>
                <a:lnTo>
                  <a:pt x="720" y="1420"/>
                </a:lnTo>
                <a:lnTo>
                  <a:pt x="714" y="1430"/>
                </a:lnTo>
                <a:lnTo>
                  <a:pt x="709" y="1441"/>
                </a:lnTo>
                <a:lnTo>
                  <a:pt x="705" y="1451"/>
                </a:lnTo>
                <a:lnTo>
                  <a:pt x="701" y="1462"/>
                </a:lnTo>
                <a:lnTo>
                  <a:pt x="698" y="1473"/>
                </a:lnTo>
                <a:lnTo>
                  <a:pt x="695" y="1484"/>
                </a:lnTo>
                <a:lnTo>
                  <a:pt x="693" y="1495"/>
                </a:lnTo>
                <a:lnTo>
                  <a:pt x="691" y="1506"/>
                </a:lnTo>
                <a:lnTo>
                  <a:pt x="690" y="1518"/>
                </a:lnTo>
                <a:lnTo>
                  <a:pt x="690" y="1529"/>
                </a:lnTo>
                <a:lnTo>
                  <a:pt x="690" y="1540"/>
                </a:lnTo>
                <a:lnTo>
                  <a:pt x="690" y="1551"/>
                </a:lnTo>
                <a:lnTo>
                  <a:pt x="691" y="1562"/>
                </a:lnTo>
                <a:lnTo>
                  <a:pt x="693" y="1573"/>
                </a:lnTo>
                <a:lnTo>
                  <a:pt x="695" y="1584"/>
                </a:lnTo>
                <a:lnTo>
                  <a:pt x="697" y="1595"/>
                </a:lnTo>
                <a:lnTo>
                  <a:pt x="701" y="1605"/>
                </a:lnTo>
                <a:lnTo>
                  <a:pt x="704" y="1617"/>
                </a:lnTo>
                <a:lnTo>
                  <a:pt x="708" y="1627"/>
                </a:lnTo>
                <a:lnTo>
                  <a:pt x="713" y="1637"/>
                </a:lnTo>
                <a:lnTo>
                  <a:pt x="718" y="1647"/>
                </a:lnTo>
                <a:lnTo>
                  <a:pt x="723" y="1656"/>
                </a:lnTo>
                <a:lnTo>
                  <a:pt x="730" y="1666"/>
                </a:lnTo>
                <a:lnTo>
                  <a:pt x="737" y="1675"/>
                </a:lnTo>
                <a:lnTo>
                  <a:pt x="744" y="1683"/>
                </a:lnTo>
                <a:lnTo>
                  <a:pt x="751" y="1692"/>
                </a:lnTo>
                <a:lnTo>
                  <a:pt x="759" y="1700"/>
                </a:lnTo>
                <a:lnTo>
                  <a:pt x="767" y="1708"/>
                </a:lnTo>
                <a:lnTo>
                  <a:pt x="776" y="1715"/>
                </a:lnTo>
                <a:lnTo>
                  <a:pt x="785" y="1723"/>
                </a:lnTo>
                <a:lnTo>
                  <a:pt x="795" y="1730"/>
                </a:lnTo>
                <a:lnTo>
                  <a:pt x="805" y="1736"/>
                </a:lnTo>
                <a:lnTo>
                  <a:pt x="1252" y="1993"/>
                </a:lnTo>
                <a:lnTo>
                  <a:pt x="1263" y="1999"/>
                </a:lnTo>
                <a:lnTo>
                  <a:pt x="1273" y="2004"/>
                </a:lnTo>
                <a:lnTo>
                  <a:pt x="1284" y="2008"/>
                </a:lnTo>
                <a:lnTo>
                  <a:pt x="1296" y="2012"/>
                </a:lnTo>
                <a:lnTo>
                  <a:pt x="1306" y="2016"/>
                </a:lnTo>
                <a:lnTo>
                  <a:pt x="1317" y="2018"/>
                </a:lnTo>
                <a:lnTo>
                  <a:pt x="1328" y="2020"/>
                </a:lnTo>
                <a:lnTo>
                  <a:pt x="1339" y="2023"/>
                </a:lnTo>
                <a:lnTo>
                  <a:pt x="1351" y="2024"/>
                </a:lnTo>
                <a:lnTo>
                  <a:pt x="1362" y="2025"/>
                </a:lnTo>
                <a:lnTo>
                  <a:pt x="1373" y="2025"/>
                </a:lnTo>
                <a:lnTo>
                  <a:pt x="1385" y="2024"/>
                </a:lnTo>
                <a:lnTo>
                  <a:pt x="1396" y="2023"/>
                </a:lnTo>
                <a:lnTo>
                  <a:pt x="1407" y="2022"/>
                </a:lnTo>
                <a:lnTo>
                  <a:pt x="1417" y="2019"/>
                </a:lnTo>
                <a:lnTo>
                  <a:pt x="1428" y="2016"/>
                </a:lnTo>
                <a:lnTo>
                  <a:pt x="1439" y="2013"/>
                </a:lnTo>
                <a:lnTo>
                  <a:pt x="1449" y="2009"/>
                </a:lnTo>
                <a:lnTo>
                  <a:pt x="1459" y="2005"/>
                </a:lnTo>
                <a:lnTo>
                  <a:pt x="1469" y="2001"/>
                </a:lnTo>
                <a:lnTo>
                  <a:pt x="1480" y="1995"/>
                </a:lnTo>
                <a:lnTo>
                  <a:pt x="1490" y="1990"/>
                </a:lnTo>
                <a:lnTo>
                  <a:pt x="1499" y="1984"/>
                </a:lnTo>
                <a:lnTo>
                  <a:pt x="1508" y="1977"/>
                </a:lnTo>
                <a:lnTo>
                  <a:pt x="1517" y="1970"/>
                </a:lnTo>
                <a:lnTo>
                  <a:pt x="1525" y="1963"/>
                </a:lnTo>
                <a:lnTo>
                  <a:pt x="1533" y="1955"/>
                </a:lnTo>
                <a:lnTo>
                  <a:pt x="1541" y="1947"/>
                </a:lnTo>
                <a:lnTo>
                  <a:pt x="1549" y="1938"/>
                </a:lnTo>
                <a:lnTo>
                  <a:pt x="1556" y="1929"/>
                </a:lnTo>
                <a:lnTo>
                  <a:pt x="1562" y="1918"/>
                </a:lnTo>
                <a:lnTo>
                  <a:pt x="1568" y="1908"/>
                </a:lnTo>
                <a:lnTo>
                  <a:pt x="2199" y="818"/>
                </a:lnTo>
                <a:lnTo>
                  <a:pt x="2205" y="807"/>
                </a:lnTo>
                <a:lnTo>
                  <a:pt x="2210" y="795"/>
                </a:lnTo>
                <a:lnTo>
                  <a:pt x="2215" y="785"/>
                </a:lnTo>
                <a:lnTo>
                  <a:pt x="2219" y="774"/>
                </a:lnTo>
                <a:lnTo>
                  <a:pt x="2222" y="763"/>
                </a:lnTo>
                <a:lnTo>
                  <a:pt x="2225" y="752"/>
                </a:lnTo>
                <a:lnTo>
                  <a:pt x="2227" y="740"/>
                </a:lnTo>
                <a:lnTo>
                  <a:pt x="2229" y="729"/>
                </a:lnTo>
                <a:lnTo>
                  <a:pt x="2231" y="718"/>
                </a:lnTo>
                <a:lnTo>
                  <a:pt x="2232" y="707"/>
                </a:lnTo>
                <a:lnTo>
                  <a:pt x="2232" y="695"/>
                </a:lnTo>
                <a:lnTo>
                  <a:pt x="2231" y="684"/>
                </a:lnTo>
                <a:lnTo>
                  <a:pt x="2229" y="673"/>
                </a:lnTo>
                <a:lnTo>
                  <a:pt x="2227" y="662"/>
                </a:lnTo>
                <a:lnTo>
                  <a:pt x="2225" y="651"/>
                </a:lnTo>
                <a:lnTo>
                  <a:pt x="2223" y="641"/>
                </a:lnTo>
                <a:lnTo>
                  <a:pt x="2219" y="630"/>
                </a:lnTo>
                <a:lnTo>
                  <a:pt x="2216" y="620"/>
                </a:lnTo>
                <a:lnTo>
                  <a:pt x="2212" y="610"/>
                </a:lnTo>
                <a:lnTo>
                  <a:pt x="2207" y="600"/>
                </a:lnTo>
                <a:lnTo>
                  <a:pt x="2202" y="589"/>
                </a:lnTo>
                <a:lnTo>
                  <a:pt x="2196" y="580"/>
                </a:lnTo>
                <a:lnTo>
                  <a:pt x="2190" y="571"/>
                </a:lnTo>
                <a:lnTo>
                  <a:pt x="2184" y="562"/>
                </a:lnTo>
                <a:lnTo>
                  <a:pt x="2177" y="553"/>
                </a:lnTo>
                <a:lnTo>
                  <a:pt x="2169" y="545"/>
                </a:lnTo>
                <a:lnTo>
                  <a:pt x="2161" y="537"/>
                </a:lnTo>
                <a:lnTo>
                  <a:pt x="2153" y="529"/>
                </a:lnTo>
                <a:lnTo>
                  <a:pt x="2144" y="522"/>
                </a:lnTo>
                <a:lnTo>
                  <a:pt x="2134" y="515"/>
                </a:lnTo>
                <a:lnTo>
                  <a:pt x="2124" y="508"/>
                </a:lnTo>
                <a:lnTo>
                  <a:pt x="2114" y="502"/>
                </a:lnTo>
                <a:close/>
                <a:moveTo>
                  <a:pt x="2249" y="2189"/>
                </a:moveTo>
                <a:lnTo>
                  <a:pt x="2224" y="2175"/>
                </a:lnTo>
                <a:lnTo>
                  <a:pt x="2202" y="2160"/>
                </a:lnTo>
                <a:lnTo>
                  <a:pt x="2181" y="2144"/>
                </a:lnTo>
                <a:lnTo>
                  <a:pt x="2160" y="2127"/>
                </a:lnTo>
                <a:lnTo>
                  <a:pt x="2141" y="2108"/>
                </a:lnTo>
                <a:lnTo>
                  <a:pt x="2122" y="2089"/>
                </a:lnTo>
                <a:lnTo>
                  <a:pt x="2105" y="2069"/>
                </a:lnTo>
                <a:lnTo>
                  <a:pt x="2089" y="2049"/>
                </a:lnTo>
                <a:lnTo>
                  <a:pt x="2074" y="2028"/>
                </a:lnTo>
                <a:lnTo>
                  <a:pt x="2060" y="2006"/>
                </a:lnTo>
                <a:lnTo>
                  <a:pt x="2047" y="1983"/>
                </a:lnTo>
                <a:lnTo>
                  <a:pt x="2034" y="1961"/>
                </a:lnTo>
                <a:lnTo>
                  <a:pt x="2023" y="1938"/>
                </a:lnTo>
                <a:lnTo>
                  <a:pt x="2014" y="1913"/>
                </a:lnTo>
                <a:lnTo>
                  <a:pt x="2006" y="1889"/>
                </a:lnTo>
                <a:lnTo>
                  <a:pt x="1998" y="1864"/>
                </a:lnTo>
                <a:lnTo>
                  <a:pt x="1992" y="1840"/>
                </a:lnTo>
                <a:lnTo>
                  <a:pt x="1988" y="1814"/>
                </a:lnTo>
                <a:lnTo>
                  <a:pt x="1984" y="1788"/>
                </a:lnTo>
                <a:lnTo>
                  <a:pt x="1982" y="1763"/>
                </a:lnTo>
                <a:lnTo>
                  <a:pt x="1980" y="1738"/>
                </a:lnTo>
                <a:lnTo>
                  <a:pt x="1980" y="1711"/>
                </a:lnTo>
                <a:lnTo>
                  <a:pt x="1982" y="1685"/>
                </a:lnTo>
                <a:lnTo>
                  <a:pt x="1984" y="1660"/>
                </a:lnTo>
                <a:lnTo>
                  <a:pt x="1988" y="1634"/>
                </a:lnTo>
                <a:lnTo>
                  <a:pt x="1993" y="1607"/>
                </a:lnTo>
                <a:lnTo>
                  <a:pt x="2000" y="1582"/>
                </a:lnTo>
                <a:lnTo>
                  <a:pt x="2007" y="1557"/>
                </a:lnTo>
                <a:lnTo>
                  <a:pt x="2016" y="1532"/>
                </a:lnTo>
                <a:lnTo>
                  <a:pt x="2027" y="1506"/>
                </a:lnTo>
                <a:lnTo>
                  <a:pt x="2038" y="1482"/>
                </a:lnTo>
                <a:lnTo>
                  <a:pt x="2052" y="1458"/>
                </a:lnTo>
                <a:lnTo>
                  <a:pt x="2067" y="1435"/>
                </a:lnTo>
                <a:lnTo>
                  <a:pt x="2082" y="1412"/>
                </a:lnTo>
                <a:lnTo>
                  <a:pt x="2098" y="1390"/>
                </a:lnTo>
                <a:lnTo>
                  <a:pt x="2115" y="1370"/>
                </a:lnTo>
                <a:lnTo>
                  <a:pt x="2133" y="1350"/>
                </a:lnTo>
                <a:lnTo>
                  <a:pt x="2153" y="1332"/>
                </a:lnTo>
                <a:lnTo>
                  <a:pt x="2172" y="1315"/>
                </a:lnTo>
                <a:lnTo>
                  <a:pt x="2193" y="1298"/>
                </a:lnTo>
                <a:lnTo>
                  <a:pt x="2214" y="1283"/>
                </a:lnTo>
                <a:lnTo>
                  <a:pt x="2236" y="1269"/>
                </a:lnTo>
                <a:lnTo>
                  <a:pt x="2258" y="1256"/>
                </a:lnTo>
                <a:lnTo>
                  <a:pt x="2281" y="1244"/>
                </a:lnTo>
                <a:lnTo>
                  <a:pt x="2304" y="1234"/>
                </a:lnTo>
                <a:lnTo>
                  <a:pt x="2329" y="1224"/>
                </a:lnTo>
                <a:lnTo>
                  <a:pt x="2353" y="1216"/>
                </a:lnTo>
                <a:lnTo>
                  <a:pt x="2377" y="1209"/>
                </a:lnTo>
                <a:lnTo>
                  <a:pt x="2402" y="1202"/>
                </a:lnTo>
                <a:lnTo>
                  <a:pt x="2428" y="1197"/>
                </a:lnTo>
                <a:lnTo>
                  <a:pt x="2453" y="1193"/>
                </a:lnTo>
                <a:lnTo>
                  <a:pt x="2479" y="1191"/>
                </a:lnTo>
                <a:lnTo>
                  <a:pt x="2504" y="1190"/>
                </a:lnTo>
                <a:lnTo>
                  <a:pt x="2531" y="1190"/>
                </a:lnTo>
                <a:lnTo>
                  <a:pt x="2557" y="1191"/>
                </a:lnTo>
                <a:lnTo>
                  <a:pt x="2582" y="1194"/>
                </a:lnTo>
                <a:lnTo>
                  <a:pt x="2609" y="1197"/>
                </a:lnTo>
                <a:lnTo>
                  <a:pt x="2634" y="1203"/>
                </a:lnTo>
                <a:lnTo>
                  <a:pt x="2660" y="1210"/>
                </a:lnTo>
                <a:lnTo>
                  <a:pt x="2685" y="1218"/>
                </a:lnTo>
                <a:lnTo>
                  <a:pt x="2711" y="1227"/>
                </a:lnTo>
                <a:lnTo>
                  <a:pt x="2736" y="1237"/>
                </a:lnTo>
                <a:lnTo>
                  <a:pt x="2760" y="1249"/>
                </a:lnTo>
                <a:lnTo>
                  <a:pt x="2784" y="1262"/>
                </a:lnTo>
                <a:lnTo>
                  <a:pt x="2808" y="1276"/>
                </a:lnTo>
                <a:lnTo>
                  <a:pt x="2831" y="1291"/>
                </a:lnTo>
                <a:lnTo>
                  <a:pt x="2852" y="1307"/>
                </a:lnTo>
                <a:lnTo>
                  <a:pt x="2872" y="1326"/>
                </a:lnTo>
                <a:lnTo>
                  <a:pt x="2893" y="1344"/>
                </a:lnTo>
                <a:lnTo>
                  <a:pt x="2911" y="1362"/>
                </a:lnTo>
                <a:lnTo>
                  <a:pt x="2928" y="1382"/>
                </a:lnTo>
                <a:lnTo>
                  <a:pt x="2944" y="1402"/>
                </a:lnTo>
                <a:lnTo>
                  <a:pt x="2959" y="1424"/>
                </a:lnTo>
                <a:lnTo>
                  <a:pt x="2973" y="1446"/>
                </a:lnTo>
                <a:lnTo>
                  <a:pt x="2987" y="1468"/>
                </a:lnTo>
                <a:lnTo>
                  <a:pt x="2999" y="1491"/>
                </a:lnTo>
                <a:lnTo>
                  <a:pt x="3009" y="1515"/>
                </a:lnTo>
                <a:lnTo>
                  <a:pt x="3019" y="1538"/>
                </a:lnTo>
                <a:lnTo>
                  <a:pt x="3027" y="1562"/>
                </a:lnTo>
                <a:lnTo>
                  <a:pt x="3034" y="1587"/>
                </a:lnTo>
                <a:lnTo>
                  <a:pt x="3040" y="1612"/>
                </a:lnTo>
                <a:lnTo>
                  <a:pt x="3045" y="1638"/>
                </a:lnTo>
                <a:lnTo>
                  <a:pt x="3049" y="1663"/>
                </a:lnTo>
                <a:lnTo>
                  <a:pt x="3051" y="1688"/>
                </a:lnTo>
                <a:lnTo>
                  <a:pt x="3052" y="1714"/>
                </a:lnTo>
                <a:lnTo>
                  <a:pt x="3052" y="1740"/>
                </a:lnTo>
                <a:lnTo>
                  <a:pt x="3051" y="1766"/>
                </a:lnTo>
                <a:lnTo>
                  <a:pt x="3048" y="1792"/>
                </a:lnTo>
                <a:lnTo>
                  <a:pt x="3044" y="1818"/>
                </a:lnTo>
                <a:lnTo>
                  <a:pt x="3039" y="1844"/>
                </a:lnTo>
                <a:lnTo>
                  <a:pt x="3033" y="1869"/>
                </a:lnTo>
                <a:lnTo>
                  <a:pt x="3025" y="1894"/>
                </a:lnTo>
                <a:lnTo>
                  <a:pt x="3016" y="1920"/>
                </a:lnTo>
                <a:lnTo>
                  <a:pt x="3006" y="1945"/>
                </a:lnTo>
                <a:lnTo>
                  <a:pt x="2994" y="1969"/>
                </a:lnTo>
                <a:lnTo>
                  <a:pt x="2980" y="1993"/>
                </a:lnTo>
                <a:lnTo>
                  <a:pt x="2966" y="2017"/>
                </a:lnTo>
                <a:lnTo>
                  <a:pt x="2951" y="2040"/>
                </a:lnTo>
                <a:lnTo>
                  <a:pt x="2934" y="2061"/>
                </a:lnTo>
                <a:lnTo>
                  <a:pt x="2917" y="2082"/>
                </a:lnTo>
                <a:lnTo>
                  <a:pt x="2899" y="2101"/>
                </a:lnTo>
                <a:lnTo>
                  <a:pt x="2880" y="2119"/>
                </a:lnTo>
                <a:lnTo>
                  <a:pt x="2860" y="2137"/>
                </a:lnTo>
                <a:lnTo>
                  <a:pt x="2840" y="2153"/>
                </a:lnTo>
                <a:lnTo>
                  <a:pt x="2819" y="2168"/>
                </a:lnTo>
                <a:lnTo>
                  <a:pt x="2797" y="2182"/>
                </a:lnTo>
                <a:lnTo>
                  <a:pt x="2774" y="2195"/>
                </a:lnTo>
                <a:lnTo>
                  <a:pt x="2751" y="2207"/>
                </a:lnTo>
                <a:lnTo>
                  <a:pt x="2728" y="2218"/>
                </a:lnTo>
                <a:lnTo>
                  <a:pt x="2705" y="2228"/>
                </a:lnTo>
                <a:lnTo>
                  <a:pt x="2680" y="2236"/>
                </a:lnTo>
                <a:lnTo>
                  <a:pt x="2655" y="2244"/>
                </a:lnTo>
                <a:lnTo>
                  <a:pt x="2630" y="2250"/>
                </a:lnTo>
                <a:lnTo>
                  <a:pt x="2604" y="2254"/>
                </a:lnTo>
                <a:lnTo>
                  <a:pt x="2579" y="2258"/>
                </a:lnTo>
                <a:lnTo>
                  <a:pt x="2554" y="2260"/>
                </a:lnTo>
                <a:lnTo>
                  <a:pt x="2528" y="2262"/>
                </a:lnTo>
                <a:lnTo>
                  <a:pt x="2502" y="2261"/>
                </a:lnTo>
                <a:lnTo>
                  <a:pt x="2476" y="2260"/>
                </a:lnTo>
                <a:lnTo>
                  <a:pt x="2450" y="2258"/>
                </a:lnTo>
                <a:lnTo>
                  <a:pt x="2425" y="2254"/>
                </a:lnTo>
                <a:lnTo>
                  <a:pt x="2398" y="2249"/>
                </a:lnTo>
                <a:lnTo>
                  <a:pt x="2373" y="2242"/>
                </a:lnTo>
                <a:lnTo>
                  <a:pt x="2348" y="2235"/>
                </a:lnTo>
                <a:lnTo>
                  <a:pt x="2322" y="2226"/>
                </a:lnTo>
                <a:lnTo>
                  <a:pt x="2297" y="2214"/>
                </a:lnTo>
                <a:lnTo>
                  <a:pt x="2273" y="2203"/>
                </a:lnTo>
                <a:lnTo>
                  <a:pt x="2249" y="218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5" name="Freeform 14"/>
          <p:cNvSpPr>
            <a:spLocks noEditPoints="1"/>
          </p:cNvSpPr>
          <p:nvPr/>
        </p:nvSpPr>
        <p:spPr bwMode="auto">
          <a:xfrm>
            <a:off x="4203434" y="3082528"/>
            <a:ext cx="279400" cy="206375"/>
          </a:xfrm>
          <a:custGeom>
            <a:avLst/>
            <a:gdLst>
              <a:gd name="T0" fmla="*/ 2147483646 w 3052"/>
              <a:gd name="T1" fmla="*/ 2147483646 h 2262"/>
              <a:gd name="T2" fmla="*/ 2147483646 w 3052"/>
              <a:gd name="T3" fmla="*/ 2147483646 h 2262"/>
              <a:gd name="T4" fmla="*/ 2147483646 w 3052"/>
              <a:gd name="T5" fmla="*/ 2147483646 h 2262"/>
              <a:gd name="T6" fmla="*/ 2147483646 w 3052"/>
              <a:gd name="T7" fmla="*/ 2147483646 h 2262"/>
              <a:gd name="T8" fmla="*/ 2147483646 w 3052"/>
              <a:gd name="T9" fmla="*/ 2147483646 h 2262"/>
              <a:gd name="T10" fmla="*/ 2147483646 w 3052"/>
              <a:gd name="T11" fmla="*/ 2147483646 h 2262"/>
              <a:gd name="T12" fmla="*/ 2147483646 w 3052"/>
              <a:gd name="T13" fmla="*/ 2147483646 h 2262"/>
              <a:gd name="T14" fmla="*/ 2147483646 w 3052"/>
              <a:gd name="T15" fmla="*/ 2147483646 h 2262"/>
              <a:gd name="T16" fmla="*/ 2147483646 w 3052"/>
              <a:gd name="T17" fmla="*/ 2147483646 h 2262"/>
              <a:gd name="T18" fmla="*/ 2147483646 w 3052"/>
              <a:gd name="T19" fmla="*/ 2147483646 h 2262"/>
              <a:gd name="T20" fmla="*/ 2147483646 w 3052"/>
              <a:gd name="T21" fmla="*/ 2147483646 h 2262"/>
              <a:gd name="T22" fmla="*/ 2147483646 w 3052"/>
              <a:gd name="T23" fmla="*/ 2147483646 h 2262"/>
              <a:gd name="T24" fmla="*/ 2147483646 w 3052"/>
              <a:gd name="T25" fmla="*/ 2147483646 h 2262"/>
              <a:gd name="T26" fmla="*/ 2147483646 w 3052"/>
              <a:gd name="T27" fmla="*/ 2147483646 h 2262"/>
              <a:gd name="T28" fmla="*/ 2147483646 w 3052"/>
              <a:gd name="T29" fmla="*/ 2147483646 h 2262"/>
              <a:gd name="T30" fmla="*/ 2147483646 w 3052"/>
              <a:gd name="T31" fmla="*/ 2147483646 h 2262"/>
              <a:gd name="T32" fmla="*/ 2147483646 w 3052"/>
              <a:gd name="T33" fmla="*/ 2147483646 h 2262"/>
              <a:gd name="T34" fmla="*/ 2147483646 w 3052"/>
              <a:gd name="T35" fmla="*/ 2147483646 h 2262"/>
              <a:gd name="T36" fmla="*/ 2147483646 w 3052"/>
              <a:gd name="T37" fmla="*/ 2147483646 h 2262"/>
              <a:gd name="T38" fmla="*/ 2147483646 w 3052"/>
              <a:gd name="T39" fmla="*/ 2147483646 h 2262"/>
              <a:gd name="T40" fmla="*/ 2147483646 w 3052"/>
              <a:gd name="T41" fmla="*/ 2147483646 h 2262"/>
              <a:gd name="T42" fmla="*/ 2147483646 w 3052"/>
              <a:gd name="T43" fmla="*/ 2147483646 h 2262"/>
              <a:gd name="T44" fmla="*/ 2147483646 w 3052"/>
              <a:gd name="T45" fmla="*/ 2147483646 h 2262"/>
              <a:gd name="T46" fmla="*/ 2147483646 w 3052"/>
              <a:gd name="T47" fmla="*/ 2147483646 h 2262"/>
              <a:gd name="T48" fmla="*/ 2147483646 w 3052"/>
              <a:gd name="T49" fmla="*/ 2147483646 h 2262"/>
              <a:gd name="T50" fmla="*/ 2147483646 w 3052"/>
              <a:gd name="T51" fmla="*/ 2147483646 h 2262"/>
              <a:gd name="T52" fmla="*/ 2147483646 w 3052"/>
              <a:gd name="T53" fmla="*/ 2147483646 h 2262"/>
              <a:gd name="T54" fmla="*/ 2147483646 w 3052"/>
              <a:gd name="T55" fmla="*/ 2147483646 h 2262"/>
              <a:gd name="T56" fmla="*/ 2147483646 w 3052"/>
              <a:gd name="T57" fmla="*/ 2147483646 h 2262"/>
              <a:gd name="T58" fmla="*/ 2147483646 w 3052"/>
              <a:gd name="T59" fmla="*/ 2147483646 h 2262"/>
              <a:gd name="T60" fmla="*/ 2147483646 w 3052"/>
              <a:gd name="T61" fmla="*/ 2147483646 h 2262"/>
              <a:gd name="T62" fmla="*/ 2147483646 w 3052"/>
              <a:gd name="T63" fmla="*/ 2147483646 h 2262"/>
              <a:gd name="T64" fmla="*/ 2147483646 w 3052"/>
              <a:gd name="T65" fmla="*/ 2147483646 h 2262"/>
              <a:gd name="T66" fmla="*/ 2147483646 w 3052"/>
              <a:gd name="T67" fmla="*/ 2147483646 h 2262"/>
              <a:gd name="T68" fmla="*/ 2147483646 w 3052"/>
              <a:gd name="T69" fmla="*/ 2147483646 h 2262"/>
              <a:gd name="T70" fmla="*/ 2147483646 w 3052"/>
              <a:gd name="T71" fmla="*/ 2147483646 h 2262"/>
              <a:gd name="T72" fmla="*/ 2147483646 w 3052"/>
              <a:gd name="T73" fmla="*/ 2147483646 h 2262"/>
              <a:gd name="T74" fmla="*/ 2147483646 w 3052"/>
              <a:gd name="T75" fmla="*/ 2147483646 h 2262"/>
              <a:gd name="T76" fmla="*/ 2147483646 w 3052"/>
              <a:gd name="T77" fmla="*/ 2147483646 h 2262"/>
              <a:gd name="T78" fmla="*/ 2147483646 w 3052"/>
              <a:gd name="T79" fmla="*/ 2147483646 h 2262"/>
              <a:gd name="T80" fmla="*/ 2147483646 w 3052"/>
              <a:gd name="T81" fmla="*/ 2147483646 h 2262"/>
              <a:gd name="T82" fmla="*/ 2147483646 w 3052"/>
              <a:gd name="T83" fmla="*/ 2147483646 h 2262"/>
              <a:gd name="T84" fmla="*/ 2147483646 w 3052"/>
              <a:gd name="T85" fmla="*/ 2147483646 h 2262"/>
              <a:gd name="T86" fmla="*/ 2147483646 w 3052"/>
              <a:gd name="T87" fmla="*/ 2147483646 h 2262"/>
              <a:gd name="T88" fmla="*/ 2147483646 w 3052"/>
              <a:gd name="T89" fmla="*/ 2147483646 h 2262"/>
              <a:gd name="T90" fmla="*/ 2147483646 w 3052"/>
              <a:gd name="T91" fmla="*/ 2147483646 h 2262"/>
              <a:gd name="T92" fmla="*/ 1265931556 w 3052"/>
              <a:gd name="T93" fmla="*/ 2147483646 h 2262"/>
              <a:gd name="T94" fmla="*/ 0 w 3052"/>
              <a:gd name="T95" fmla="*/ 2147483646 h 2262"/>
              <a:gd name="T96" fmla="*/ 1898897334 w 3052"/>
              <a:gd name="T97" fmla="*/ 2147483646 h 2262"/>
              <a:gd name="T98" fmla="*/ 2147483646 w 3052"/>
              <a:gd name="T99" fmla="*/ 2147483646 h 2262"/>
              <a:gd name="T100" fmla="*/ 2147483646 w 3052"/>
              <a:gd name="T101" fmla="*/ 2147483646 h 2262"/>
              <a:gd name="T102" fmla="*/ 2147483646 w 3052"/>
              <a:gd name="T103" fmla="*/ 2147483646 h 2262"/>
              <a:gd name="T104" fmla="*/ 2147483646 w 3052"/>
              <a:gd name="T105" fmla="*/ 138976501 h 2262"/>
              <a:gd name="T106" fmla="*/ 2147483646 w 3052"/>
              <a:gd name="T107" fmla="*/ 904496007 h 2262"/>
              <a:gd name="T108" fmla="*/ 2147483646 w 3052"/>
              <a:gd name="T109" fmla="*/ 2147483646 h 22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2" h="2262">
                <a:moveTo>
                  <a:pt x="938" y="1760"/>
                </a:moveTo>
                <a:lnTo>
                  <a:pt x="1389" y="2021"/>
                </a:lnTo>
                <a:lnTo>
                  <a:pt x="1399" y="2026"/>
                </a:lnTo>
                <a:lnTo>
                  <a:pt x="1409" y="2031"/>
                </a:lnTo>
                <a:lnTo>
                  <a:pt x="1420" y="2036"/>
                </a:lnTo>
                <a:lnTo>
                  <a:pt x="1431" y="2039"/>
                </a:lnTo>
                <a:lnTo>
                  <a:pt x="1442" y="2043"/>
                </a:lnTo>
                <a:lnTo>
                  <a:pt x="1453" y="2045"/>
                </a:lnTo>
                <a:lnTo>
                  <a:pt x="1464" y="2048"/>
                </a:lnTo>
                <a:lnTo>
                  <a:pt x="1475" y="2049"/>
                </a:lnTo>
                <a:lnTo>
                  <a:pt x="1487" y="2050"/>
                </a:lnTo>
                <a:lnTo>
                  <a:pt x="1498" y="2051"/>
                </a:lnTo>
                <a:lnTo>
                  <a:pt x="1509" y="2051"/>
                </a:lnTo>
                <a:lnTo>
                  <a:pt x="1520" y="2050"/>
                </a:lnTo>
                <a:lnTo>
                  <a:pt x="1531" y="2049"/>
                </a:lnTo>
                <a:lnTo>
                  <a:pt x="1542" y="2048"/>
                </a:lnTo>
                <a:lnTo>
                  <a:pt x="1553" y="2046"/>
                </a:lnTo>
                <a:lnTo>
                  <a:pt x="1563" y="2043"/>
                </a:lnTo>
                <a:lnTo>
                  <a:pt x="1574" y="2040"/>
                </a:lnTo>
                <a:lnTo>
                  <a:pt x="1585" y="2036"/>
                </a:lnTo>
                <a:lnTo>
                  <a:pt x="1595" y="2032"/>
                </a:lnTo>
                <a:lnTo>
                  <a:pt x="1605" y="2028"/>
                </a:lnTo>
                <a:lnTo>
                  <a:pt x="1615" y="2023"/>
                </a:lnTo>
                <a:lnTo>
                  <a:pt x="1625" y="2017"/>
                </a:lnTo>
                <a:lnTo>
                  <a:pt x="1634" y="2011"/>
                </a:lnTo>
                <a:lnTo>
                  <a:pt x="1643" y="2005"/>
                </a:lnTo>
                <a:lnTo>
                  <a:pt x="1652" y="1998"/>
                </a:lnTo>
                <a:lnTo>
                  <a:pt x="1660" y="1990"/>
                </a:lnTo>
                <a:lnTo>
                  <a:pt x="1668" y="1982"/>
                </a:lnTo>
                <a:lnTo>
                  <a:pt x="1677" y="1974"/>
                </a:lnTo>
                <a:lnTo>
                  <a:pt x="1685" y="1964"/>
                </a:lnTo>
                <a:lnTo>
                  <a:pt x="1692" y="1955"/>
                </a:lnTo>
                <a:lnTo>
                  <a:pt x="1698" y="1946"/>
                </a:lnTo>
                <a:lnTo>
                  <a:pt x="1704" y="1936"/>
                </a:lnTo>
                <a:lnTo>
                  <a:pt x="1748" y="1859"/>
                </a:lnTo>
                <a:lnTo>
                  <a:pt x="2395" y="2232"/>
                </a:lnTo>
                <a:lnTo>
                  <a:pt x="2405" y="2237"/>
                </a:lnTo>
                <a:lnTo>
                  <a:pt x="2415" y="2242"/>
                </a:lnTo>
                <a:lnTo>
                  <a:pt x="2427" y="2247"/>
                </a:lnTo>
                <a:lnTo>
                  <a:pt x="2438" y="2251"/>
                </a:lnTo>
                <a:lnTo>
                  <a:pt x="2449" y="2254"/>
                </a:lnTo>
                <a:lnTo>
                  <a:pt x="2460" y="2257"/>
                </a:lnTo>
                <a:lnTo>
                  <a:pt x="2471" y="2259"/>
                </a:lnTo>
                <a:lnTo>
                  <a:pt x="2482" y="2261"/>
                </a:lnTo>
                <a:lnTo>
                  <a:pt x="2493" y="2262"/>
                </a:lnTo>
                <a:lnTo>
                  <a:pt x="2504" y="2262"/>
                </a:lnTo>
                <a:lnTo>
                  <a:pt x="2516" y="2262"/>
                </a:lnTo>
                <a:lnTo>
                  <a:pt x="2527" y="2262"/>
                </a:lnTo>
                <a:lnTo>
                  <a:pt x="2538" y="2261"/>
                </a:lnTo>
                <a:lnTo>
                  <a:pt x="2549" y="2259"/>
                </a:lnTo>
                <a:lnTo>
                  <a:pt x="2560" y="2257"/>
                </a:lnTo>
                <a:lnTo>
                  <a:pt x="2570" y="2254"/>
                </a:lnTo>
                <a:lnTo>
                  <a:pt x="2581" y="2251"/>
                </a:lnTo>
                <a:lnTo>
                  <a:pt x="2591" y="2248"/>
                </a:lnTo>
                <a:lnTo>
                  <a:pt x="2602" y="2244"/>
                </a:lnTo>
                <a:lnTo>
                  <a:pt x="2613" y="2239"/>
                </a:lnTo>
                <a:lnTo>
                  <a:pt x="2622" y="2234"/>
                </a:lnTo>
                <a:lnTo>
                  <a:pt x="2632" y="2228"/>
                </a:lnTo>
                <a:lnTo>
                  <a:pt x="2641" y="2222"/>
                </a:lnTo>
                <a:lnTo>
                  <a:pt x="2650" y="2216"/>
                </a:lnTo>
                <a:lnTo>
                  <a:pt x="2659" y="2209"/>
                </a:lnTo>
                <a:lnTo>
                  <a:pt x="2668" y="2202"/>
                </a:lnTo>
                <a:lnTo>
                  <a:pt x="2676" y="2194"/>
                </a:lnTo>
                <a:lnTo>
                  <a:pt x="2683" y="2186"/>
                </a:lnTo>
                <a:lnTo>
                  <a:pt x="2691" y="2177"/>
                </a:lnTo>
                <a:lnTo>
                  <a:pt x="2698" y="2167"/>
                </a:lnTo>
                <a:lnTo>
                  <a:pt x="2705" y="2157"/>
                </a:lnTo>
                <a:lnTo>
                  <a:pt x="2711" y="2147"/>
                </a:lnTo>
                <a:lnTo>
                  <a:pt x="3022" y="1610"/>
                </a:lnTo>
                <a:lnTo>
                  <a:pt x="3027" y="1600"/>
                </a:lnTo>
                <a:lnTo>
                  <a:pt x="3032" y="1589"/>
                </a:lnTo>
                <a:lnTo>
                  <a:pt x="3037" y="1578"/>
                </a:lnTo>
                <a:lnTo>
                  <a:pt x="3041" y="1568"/>
                </a:lnTo>
                <a:lnTo>
                  <a:pt x="3044" y="1556"/>
                </a:lnTo>
                <a:lnTo>
                  <a:pt x="3047" y="1545"/>
                </a:lnTo>
                <a:lnTo>
                  <a:pt x="3049" y="1534"/>
                </a:lnTo>
                <a:lnTo>
                  <a:pt x="3050" y="1523"/>
                </a:lnTo>
                <a:lnTo>
                  <a:pt x="3052" y="1512"/>
                </a:lnTo>
                <a:lnTo>
                  <a:pt x="3052" y="1501"/>
                </a:lnTo>
                <a:lnTo>
                  <a:pt x="3052" y="1490"/>
                </a:lnTo>
                <a:lnTo>
                  <a:pt x="3052" y="1479"/>
                </a:lnTo>
                <a:lnTo>
                  <a:pt x="3050" y="1468"/>
                </a:lnTo>
                <a:lnTo>
                  <a:pt x="3049" y="1456"/>
                </a:lnTo>
                <a:lnTo>
                  <a:pt x="3047" y="1445"/>
                </a:lnTo>
                <a:lnTo>
                  <a:pt x="3044" y="1434"/>
                </a:lnTo>
                <a:lnTo>
                  <a:pt x="3041" y="1424"/>
                </a:lnTo>
                <a:lnTo>
                  <a:pt x="3038" y="1413"/>
                </a:lnTo>
                <a:lnTo>
                  <a:pt x="3033" y="1403"/>
                </a:lnTo>
                <a:lnTo>
                  <a:pt x="3029" y="1393"/>
                </a:lnTo>
                <a:lnTo>
                  <a:pt x="3024" y="1383"/>
                </a:lnTo>
                <a:lnTo>
                  <a:pt x="3018" y="1374"/>
                </a:lnTo>
                <a:lnTo>
                  <a:pt x="3012" y="1364"/>
                </a:lnTo>
                <a:lnTo>
                  <a:pt x="3006" y="1354"/>
                </a:lnTo>
                <a:lnTo>
                  <a:pt x="2999" y="1346"/>
                </a:lnTo>
                <a:lnTo>
                  <a:pt x="2991" y="1337"/>
                </a:lnTo>
                <a:lnTo>
                  <a:pt x="2983" y="1329"/>
                </a:lnTo>
                <a:lnTo>
                  <a:pt x="2974" y="1321"/>
                </a:lnTo>
                <a:lnTo>
                  <a:pt x="2966" y="1314"/>
                </a:lnTo>
                <a:lnTo>
                  <a:pt x="2956" y="1307"/>
                </a:lnTo>
                <a:lnTo>
                  <a:pt x="2947" y="1300"/>
                </a:lnTo>
                <a:lnTo>
                  <a:pt x="2937" y="1294"/>
                </a:lnTo>
                <a:lnTo>
                  <a:pt x="2287" y="919"/>
                </a:lnTo>
                <a:lnTo>
                  <a:pt x="2332" y="842"/>
                </a:lnTo>
                <a:lnTo>
                  <a:pt x="2338" y="832"/>
                </a:lnTo>
                <a:lnTo>
                  <a:pt x="2343" y="821"/>
                </a:lnTo>
                <a:lnTo>
                  <a:pt x="2347" y="811"/>
                </a:lnTo>
                <a:lnTo>
                  <a:pt x="2351" y="800"/>
                </a:lnTo>
                <a:lnTo>
                  <a:pt x="2354" y="789"/>
                </a:lnTo>
                <a:lnTo>
                  <a:pt x="2357" y="778"/>
                </a:lnTo>
                <a:lnTo>
                  <a:pt x="2359" y="767"/>
                </a:lnTo>
                <a:lnTo>
                  <a:pt x="2361" y="756"/>
                </a:lnTo>
                <a:lnTo>
                  <a:pt x="2362" y="744"/>
                </a:lnTo>
                <a:lnTo>
                  <a:pt x="2362" y="733"/>
                </a:lnTo>
                <a:lnTo>
                  <a:pt x="2362" y="722"/>
                </a:lnTo>
                <a:lnTo>
                  <a:pt x="2362" y="711"/>
                </a:lnTo>
                <a:lnTo>
                  <a:pt x="2361" y="700"/>
                </a:lnTo>
                <a:lnTo>
                  <a:pt x="2359" y="689"/>
                </a:lnTo>
                <a:lnTo>
                  <a:pt x="2357" y="678"/>
                </a:lnTo>
                <a:lnTo>
                  <a:pt x="2355" y="667"/>
                </a:lnTo>
                <a:lnTo>
                  <a:pt x="2351" y="657"/>
                </a:lnTo>
                <a:lnTo>
                  <a:pt x="2348" y="645"/>
                </a:lnTo>
                <a:lnTo>
                  <a:pt x="2344" y="635"/>
                </a:lnTo>
                <a:lnTo>
                  <a:pt x="2339" y="625"/>
                </a:lnTo>
                <a:lnTo>
                  <a:pt x="2334" y="615"/>
                </a:lnTo>
                <a:lnTo>
                  <a:pt x="2329" y="606"/>
                </a:lnTo>
                <a:lnTo>
                  <a:pt x="2322" y="596"/>
                </a:lnTo>
                <a:lnTo>
                  <a:pt x="2315" y="587"/>
                </a:lnTo>
                <a:lnTo>
                  <a:pt x="2308" y="579"/>
                </a:lnTo>
                <a:lnTo>
                  <a:pt x="2301" y="570"/>
                </a:lnTo>
                <a:lnTo>
                  <a:pt x="2293" y="562"/>
                </a:lnTo>
                <a:lnTo>
                  <a:pt x="2285" y="554"/>
                </a:lnTo>
                <a:lnTo>
                  <a:pt x="2276" y="547"/>
                </a:lnTo>
                <a:lnTo>
                  <a:pt x="2267" y="539"/>
                </a:lnTo>
                <a:lnTo>
                  <a:pt x="2257" y="532"/>
                </a:lnTo>
                <a:lnTo>
                  <a:pt x="2247" y="526"/>
                </a:lnTo>
                <a:lnTo>
                  <a:pt x="1800" y="269"/>
                </a:lnTo>
                <a:lnTo>
                  <a:pt x="1789" y="263"/>
                </a:lnTo>
                <a:lnTo>
                  <a:pt x="1779" y="258"/>
                </a:lnTo>
                <a:lnTo>
                  <a:pt x="1768" y="254"/>
                </a:lnTo>
                <a:lnTo>
                  <a:pt x="1756" y="250"/>
                </a:lnTo>
                <a:lnTo>
                  <a:pt x="1746" y="246"/>
                </a:lnTo>
                <a:lnTo>
                  <a:pt x="1735" y="244"/>
                </a:lnTo>
                <a:lnTo>
                  <a:pt x="1724" y="242"/>
                </a:lnTo>
                <a:lnTo>
                  <a:pt x="1713" y="239"/>
                </a:lnTo>
                <a:lnTo>
                  <a:pt x="1701" y="238"/>
                </a:lnTo>
                <a:lnTo>
                  <a:pt x="1690" y="237"/>
                </a:lnTo>
                <a:lnTo>
                  <a:pt x="1679" y="237"/>
                </a:lnTo>
                <a:lnTo>
                  <a:pt x="1667" y="238"/>
                </a:lnTo>
                <a:lnTo>
                  <a:pt x="1656" y="239"/>
                </a:lnTo>
                <a:lnTo>
                  <a:pt x="1645" y="240"/>
                </a:lnTo>
                <a:lnTo>
                  <a:pt x="1635" y="243"/>
                </a:lnTo>
                <a:lnTo>
                  <a:pt x="1624" y="246"/>
                </a:lnTo>
                <a:lnTo>
                  <a:pt x="1613" y="249"/>
                </a:lnTo>
                <a:lnTo>
                  <a:pt x="1603" y="253"/>
                </a:lnTo>
                <a:lnTo>
                  <a:pt x="1593" y="257"/>
                </a:lnTo>
                <a:lnTo>
                  <a:pt x="1583" y="261"/>
                </a:lnTo>
                <a:lnTo>
                  <a:pt x="1572" y="267"/>
                </a:lnTo>
                <a:lnTo>
                  <a:pt x="1562" y="272"/>
                </a:lnTo>
                <a:lnTo>
                  <a:pt x="1553" y="278"/>
                </a:lnTo>
                <a:lnTo>
                  <a:pt x="1544" y="285"/>
                </a:lnTo>
                <a:lnTo>
                  <a:pt x="1535" y="292"/>
                </a:lnTo>
                <a:lnTo>
                  <a:pt x="1527" y="299"/>
                </a:lnTo>
                <a:lnTo>
                  <a:pt x="1519" y="307"/>
                </a:lnTo>
                <a:lnTo>
                  <a:pt x="1511" y="315"/>
                </a:lnTo>
                <a:lnTo>
                  <a:pt x="1503" y="324"/>
                </a:lnTo>
                <a:lnTo>
                  <a:pt x="1496" y="333"/>
                </a:lnTo>
                <a:lnTo>
                  <a:pt x="1490" y="344"/>
                </a:lnTo>
                <a:lnTo>
                  <a:pt x="1484" y="354"/>
                </a:lnTo>
                <a:lnTo>
                  <a:pt x="853" y="1444"/>
                </a:lnTo>
                <a:lnTo>
                  <a:pt x="847" y="1455"/>
                </a:lnTo>
                <a:lnTo>
                  <a:pt x="842" y="1467"/>
                </a:lnTo>
                <a:lnTo>
                  <a:pt x="837" y="1477"/>
                </a:lnTo>
                <a:lnTo>
                  <a:pt x="833" y="1488"/>
                </a:lnTo>
                <a:lnTo>
                  <a:pt x="830" y="1499"/>
                </a:lnTo>
                <a:lnTo>
                  <a:pt x="827" y="1510"/>
                </a:lnTo>
                <a:lnTo>
                  <a:pt x="825" y="1522"/>
                </a:lnTo>
                <a:lnTo>
                  <a:pt x="823" y="1533"/>
                </a:lnTo>
                <a:lnTo>
                  <a:pt x="821" y="1544"/>
                </a:lnTo>
                <a:lnTo>
                  <a:pt x="820" y="1555"/>
                </a:lnTo>
                <a:lnTo>
                  <a:pt x="820" y="1567"/>
                </a:lnTo>
                <a:lnTo>
                  <a:pt x="821" y="1578"/>
                </a:lnTo>
                <a:lnTo>
                  <a:pt x="823" y="1589"/>
                </a:lnTo>
                <a:lnTo>
                  <a:pt x="825" y="1600"/>
                </a:lnTo>
                <a:lnTo>
                  <a:pt x="827" y="1611"/>
                </a:lnTo>
                <a:lnTo>
                  <a:pt x="829" y="1621"/>
                </a:lnTo>
                <a:lnTo>
                  <a:pt x="833" y="1632"/>
                </a:lnTo>
                <a:lnTo>
                  <a:pt x="836" y="1642"/>
                </a:lnTo>
                <a:lnTo>
                  <a:pt x="840" y="1652"/>
                </a:lnTo>
                <a:lnTo>
                  <a:pt x="845" y="1662"/>
                </a:lnTo>
                <a:lnTo>
                  <a:pt x="850" y="1673"/>
                </a:lnTo>
                <a:lnTo>
                  <a:pt x="856" y="1682"/>
                </a:lnTo>
                <a:lnTo>
                  <a:pt x="862" y="1691"/>
                </a:lnTo>
                <a:lnTo>
                  <a:pt x="868" y="1700"/>
                </a:lnTo>
                <a:lnTo>
                  <a:pt x="875" y="1709"/>
                </a:lnTo>
                <a:lnTo>
                  <a:pt x="883" y="1717"/>
                </a:lnTo>
                <a:lnTo>
                  <a:pt x="891" y="1725"/>
                </a:lnTo>
                <a:lnTo>
                  <a:pt x="899" y="1733"/>
                </a:lnTo>
                <a:lnTo>
                  <a:pt x="908" y="1740"/>
                </a:lnTo>
                <a:lnTo>
                  <a:pt x="918" y="1747"/>
                </a:lnTo>
                <a:lnTo>
                  <a:pt x="928" y="1754"/>
                </a:lnTo>
                <a:lnTo>
                  <a:pt x="938" y="1760"/>
                </a:lnTo>
                <a:close/>
                <a:moveTo>
                  <a:pt x="803" y="73"/>
                </a:moveTo>
                <a:lnTo>
                  <a:pt x="828" y="87"/>
                </a:lnTo>
                <a:lnTo>
                  <a:pt x="850" y="102"/>
                </a:lnTo>
                <a:lnTo>
                  <a:pt x="871" y="118"/>
                </a:lnTo>
                <a:lnTo>
                  <a:pt x="892" y="135"/>
                </a:lnTo>
                <a:lnTo>
                  <a:pt x="911" y="154"/>
                </a:lnTo>
                <a:lnTo>
                  <a:pt x="930" y="173"/>
                </a:lnTo>
                <a:lnTo>
                  <a:pt x="947" y="193"/>
                </a:lnTo>
                <a:lnTo>
                  <a:pt x="963" y="213"/>
                </a:lnTo>
                <a:lnTo>
                  <a:pt x="978" y="234"/>
                </a:lnTo>
                <a:lnTo>
                  <a:pt x="992" y="256"/>
                </a:lnTo>
                <a:lnTo>
                  <a:pt x="1005" y="279"/>
                </a:lnTo>
                <a:lnTo>
                  <a:pt x="1018" y="301"/>
                </a:lnTo>
                <a:lnTo>
                  <a:pt x="1029" y="324"/>
                </a:lnTo>
                <a:lnTo>
                  <a:pt x="1038" y="349"/>
                </a:lnTo>
                <a:lnTo>
                  <a:pt x="1046" y="373"/>
                </a:lnTo>
                <a:lnTo>
                  <a:pt x="1054" y="398"/>
                </a:lnTo>
                <a:lnTo>
                  <a:pt x="1060" y="422"/>
                </a:lnTo>
                <a:lnTo>
                  <a:pt x="1064" y="448"/>
                </a:lnTo>
                <a:lnTo>
                  <a:pt x="1068" y="474"/>
                </a:lnTo>
                <a:lnTo>
                  <a:pt x="1070" y="499"/>
                </a:lnTo>
                <a:lnTo>
                  <a:pt x="1072" y="524"/>
                </a:lnTo>
                <a:lnTo>
                  <a:pt x="1072" y="551"/>
                </a:lnTo>
                <a:lnTo>
                  <a:pt x="1070" y="577"/>
                </a:lnTo>
                <a:lnTo>
                  <a:pt x="1068" y="602"/>
                </a:lnTo>
                <a:lnTo>
                  <a:pt x="1064" y="628"/>
                </a:lnTo>
                <a:lnTo>
                  <a:pt x="1059" y="655"/>
                </a:lnTo>
                <a:lnTo>
                  <a:pt x="1052" y="680"/>
                </a:lnTo>
                <a:lnTo>
                  <a:pt x="1045" y="705"/>
                </a:lnTo>
                <a:lnTo>
                  <a:pt x="1036" y="730"/>
                </a:lnTo>
                <a:lnTo>
                  <a:pt x="1025" y="756"/>
                </a:lnTo>
                <a:lnTo>
                  <a:pt x="1014" y="780"/>
                </a:lnTo>
                <a:lnTo>
                  <a:pt x="1000" y="804"/>
                </a:lnTo>
                <a:lnTo>
                  <a:pt x="985" y="827"/>
                </a:lnTo>
                <a:lnTo>
                  <a:pt x="970" y="850"/>
                </a:lnTo>
                <a:lnTo>
                  <a:pt x="954" y="872"/>
                </a:lnTo>
                <a:lnTo>
                  <a:pt x="937" y="892"/>
                </a:lnTo>
                <a:lnTo>
                  <a:pt x="919" y="912"/>
                </a:lnTo>
                <a:lnTo>
                  <a:pt x="899" y="930"/>
                </a:lnTo>
                <a:lnTo>
                  <a:pt x="880" y="947"/>
                </a:lnTo>
                <a:lnTo>
                  <a:pt x="859" y="964"/>
                </a:lnTo>
                <a:lnTo>
                  <a:pt x="838" y="979"/>
                </a:lnTo>
                <a:lnTo>
                  <a:pt x="816" y="993"/>
                </a:lnTo>
                <a:lnTo>
                  <a:pt x="794" y="1006"/>
                </a:lnTo>
                <a:lnTo>
                  <a:pt x="771" y="1018"/>
                </a:lnTo>
                <a:lnTo>
                  <a:pt x="748" y="1028"/>
                </a:lnTo>
                <a:lnTo>
                  <a:pt x="723" y="1038"/>
                </a:lnTo>
                <a:lnTo>
                  <a:pt x="699" y="1046"/>
                </a:lnTo>
                <a:lnTo>
                  <a:pt x="675" y="1053"/>
                </a:lnTo>
                <a:lnTo>
                  <a:pt x="650" y="1060"/>
                </a:lnTo>
                <a:lnTo>
                  <a:pt x="624" y="1065"/>
                </a:lnTo>
                <a:lnTo>
                  <a:pt x="599" y="1069"/>
                </a:lnTo>
                <a:lnTo>
                  <a:pt x="573" y="1071"/>
                </a:lnTo>
                <a:lnTo>
                  <a:pt x="548" y="1072"/>
                </a:lnTo>
                <a:lnTo>
                  <a:pt x="521" y="1072"/>
                </a:lnTo>
                <a:lnTo>
                  <a:pt x="495" y="1071"/>
                </a:lnTo>
                <a:lnTo>
                  <a:pt x="470" y="1068"/>
                </a:lnTo>
                <a:lnTo>
                  <a:pt x="443" y="1065"/>
                </a:lnTo>
                <a:lnTo>
                  <a:pt x="418" y="1059"/>
                </a:lnTo>
                <a:lnTo>
                  <a:pt x="392" y="1052"/>
                </a:lnTo>
                <a:lnTo>
                  <a:pt x="367" y="1044"/>
                </a:lnTo>
                <a:lnTo>
                  <a:pt x="341" y="1035"/>
                </a:lnTo>
                <a:lnTo>
                  <a:pt x="316" y="1025"/>
                </a:lnTo>
                <a:lnTo>
                  <a:pt x="292" y="1013"/>
                </a:lnTo>
                <a:lnTo>
                  <a:pt x="268" y="1000"/>
                </a:lnTo>
                <a:lnTo>
                  <a:pt x="244" y="986"/>
                </a:lnTo>
                <a:lnTo>
                  <a:pt x="221" y="971"/>
                </a:lnTo>
                <a:lnTo>
                  <a:pt x="200" y="955"/>
                </a:lnTo>
                <a:lnTo>
                  <a:pt x="180" y="936"/>
                </a:lnTo>
                <a:lnTo>
                  <a:pt x="159" y="918"/>
                </a:lnTo>
                <a:lnTo>
                  <a:pt x="141" y="900"/>
                </a:lnTo>
                <a:lnTo>
                  <a:pt x="124" y="880"/>
                </a:lnTo>
                <a:lnTo>
                  <a:pt x="108" y="860"/>
                </a:lnTo>
                <a:lnTo>
                  <a:pt x="93" y="838"/>
                </a:lnTo>
                <a:lnTo>
                  <a:pt x="79" y="816"/>
                </a:lnTo>
                <a:lnTo>
                  <a:pt x="65" y="794"/>
                </a:lnTo>
                <a:lnTo>
                  <a:pt x="53" y="771"/>
                </a:lnTo>
                <a:lnTo>
                  <a:pt x="43" y="747"/>
                </a:lnTo>
                <a:lnTo>
                  <a:pt x="33" y="724"/>
                </a:lnTo>
                <a:lnTo>
                  <a:pt x="25" y="700"/>
                </a:lnTo>
                <a:lnTo>
                  <a:pt x="18" y="675"/>
                </a:lnTo>
                <a:lnTo>
                  <a:pt x="12" y="650"/>
                </a:lnTo>
                <a:lnTo>
                  <a:pt x="7" y="624"/>
                </a:lnTo>
                <a:lnTo>
                  <a:pt x="3" y="599"/>
                </a:lnTo>
                <a:lnTo>
                  <a:pt x="1" y="574"/>
                </a:lnTo>
                <a:lnTo>
                  <a:pt x="0" y="548"/>
                </a:lnTo>
                <a:lnTo>
                  <a:pt x="0" y="522"/>
                </a:lnTo>
                <a:lnTo>
                  <a:pt x="1" y="496"/>
                </a:lnTo>
                <a:lnTo>
                  <a:pt x="4" y="470"/>
                </a:lnTo>
                <a:lnTo>
                  <a:pt x="8" y="444"/>
                </a:lnTo>
                <a:lnTo>
                  <a:pt x="13" y="418"/>
                </a:lnTo>
                <a:lnTo>
                  <a:pt x="19" y="393"/>
                </a:lnTo>
                <a:lnTo>
                  <a:pt x="27" y="368"/>
                </a:lnTo>
                <a:lnTo>
                  <a:pt x="36" y="342"/>
                </a:lnTo>
                <a:lnTo>
                  <a:pt x="46" y="317"/>
                </a:lnTo>
                <a:lnTo>
                  <a:pt x="58" y="293"/>
                </a:lnTo>
                <a:lnTo>
                  <a:pt x="72" y="269"/>
                </a:lnTo>
                <a:lnTo>
                  <a:pt x="86" y="245"/>
                </a:lnTo>
                <a:lnTo>
                  <a:pt x="101" y="222"/>
                </a:lnTo>
                <a:lnTo>
                  <a:pt x="118" y="201"/>
                </a:lnTo>
                <a:lnTo>
                  <a:pt x="135" y="180"/>
                </a:lnTo>
                <a:lnTo>
                  <a:pt x="153" y="161"/>
                </a:lnTo>
                <a:lnTo>
                  <a:pt x="172" y="143"/>
                </a:lnTo>
                <a:lnTo>
                  <a:pt x="192" y="125"/>
                </a:lnTo>
                <a:lnTo>
                  <a:pt x="212" y="109"/>
                </a:lnTo>
                <a:lnTo>
                  <a:pt x="233" y="94"/>
                </a:lnTo>
                <a:lnTo>
                  <a:pt x="255" y="80"/>
                </a:lnTo>
                <a:lnTo>
                  <a:pt x="278" y="67"/>
                </a:lnTo>
                <a:lnTo>
                  <a:pt x="301" y="55"/>
                </a:lnTo>
                <a:lnTo>
                  <a:pt x="324" y="44"/>
                </a:lnTo>
                <a:lnTo>
                  <a:pt x="347" y="34"/>
                </a:lnTo>
                <a:lnTo>
                  <a:pt x="372" y="26"/>
                </a:lnTo>
                <a:lnTo>
                  <a:pt x="397" y="18"/>
                </a:lnTo>
                <a:lnTo>
                  <a:pt x="422" y="12"/>
                </a:lnTo>
                <a:lnTo>
                  <a:pt x="448" y="8"/>
                </a:lnTo>
                <a:lnTo>
                  <a:pt x="473" y="4"/>
                </a:lnTo>
                <a:lnTo>
                  <a:pt x="498" y="2"/>
                </a:lnTo>
                <a:lnTo>
                  <a:pt x="524" y="0"/>
                </a:lnTo>
                <a:lnTo>
                  <a:pt x="550" y="1"/>
                </a:lnTo>
                <a:lnTo>
                  <a:pt x="576" y="2"/>
                </a:lnTo>
                <a:lnTo>
                  <a:pt x="602" y="4"/>
                </a:lnTo>
                <a:lnTo>
                  <a:pt x="627" y="8"/>
                </a:lnTo>
                <a:lnTo>
                  <a:pt x="654" y="13"/>
                </a:lnTo>
                <a:lnTo>
                  <a:pt x="679" y="20"/>
                </a:lnTo>
                <a:lnTo>
                  <a:pt x="704" y="27"/>
                </a:lnTo>
                <a:lnTo>
                  <a:pt x="730" y="36"/>
                </a:lnTo>
                <a:lnTo>
                  <a:pt x="755" y="48"/>
                </a:lnTo>
                <a:lnTo>
                  <a:pt x="779" y="59"/>
                </a:lnTo>
                <a:lnTo>
                  <a:pt x="803" y="7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6" name="Freeform 15"/>
          <p:cNvSpPr>
            <a:spLocks noEditPoints="1"/>
          </p:cNvSpPr>
          <p:nvPr/>
        </p:nvSpPr>
        <p:spPr bwMode="auto">
          <a:xfrm>
            <a:off x="5033431" y="3851275"/>
            <a:ext cx="207963" cy="279400"/>
          </a:xfrm>
          <a:custGeom>
            <a:avLst/>
            <a:gdLst>
              <a:gd name="T0" fmla="*/ 2147483646 w 2267"/>
              <a:gd name="T1" fmla="*/ 2147483646 h 3048"/>
              <a:gd name="T2" fmla="*/ 2147483646 w 2267"/>
              <a:gd name="T3" fmla="*/ 2147483646 h 3048"/>
              <a:gd name="T4" fmla="*/ 2147483646 w 2267"/>
              <a:gd name="T5" fmla="*/ 2147483646 h 3048"/>
              <a:gd name="T6" fmla="*/ 2147483646 w 2267"/>
              <a:gd name="T7" fmla="*/ 2147483646 h 3048"/>
              <a:gd name="T8" fmla="*/ 2147483646 w 2267"/>
              <a:gd name="T9" fmla="*/ 2147483646 h 3048"/>
              <a:gd name="T10" fmla="*/ 2147483646 w 2267"/>
              <a:gd name="T11" fmla="*/ 2147483646 h 3048"/>
              <a:gd name="T12" fmla="*/ 2147483646 w 2267"/>
              <a:gd name="T13" fmla="*/ 2147483646 h 3048"/>
              <a:gd name="T14" fmla="*/ 2147483646 w 2267"/>
              <a:gd name="T15" fmla="*/ 1619072400 h 3048"/>
              <a:gd name="T16" fmla="*/ 2147483646 w 2267"/>
              <a:gd name="T17" fmla="*/ 211052600 h 3048"/>
              <a:gd name="T18" fmla="*/ 2147483646 w 2267"/>
              <a:gd name="T19" fmla="*/ 140956567 h 3048"/>
              <a:gd name="T20" fmla="*/ 2147483646 w 2267"/>
              <a:gd name="T21" fmla="*/ 1408028233 h 3048"/>
              <a:gd name="T22" fmla="*/ 2147483646 w 2267"/>
              <a:gd name="T23" fmla="*/ 2147483646 h 3048"/>
              <a:gd name="T24" fmla="*/ 2147483646 w 2267"/>
              <a:gd name="T25" fmla="*/ 2147483646 h 3048"/>
              <a:gd name="T26" fmla="*/ 780467709 w 2267"/>
              <a:gd name="T27" fmla="*/ 2147483646 h 3048"/>
              <a:gd name="T28" fmla="*/ 0 w 2267"/>
              <a:gd name="T29" fmla="*/ 2147483646 h 3048"/>
              <a:gd name="T30" fmla="*/ 567400947 w 2267"/>
              <a:gd name="T31" fmla="*/ 2147483646 h 3048"/>
              <a:gd name="T32" fmla="*/ 2147483646 w 2267"/>
              <a:gd name="T33" fmla="*/ 2147483646 h 3048"/>
              <a:gd name="T34" fmla="*/ 2147483646 w 2267"/>
              <a:gd name="T35" fmla="*/ 2147483646 h 3048"/>
              <a:gd name="T36" fmla="*/ 2147483646 w 2267"/>
              <a:gd name="T37" fmla="*/ 2147483646 h 3048"/>
              <a:gd name="T38" fmla="*/ 2147483646 w 2267"/>
              <a:gd name="T39" fmla="*/ 2147483646 h 3048"/>
              <a:gd name="T40" fmla="*/ 2147483646 w 2267"/>
              <a:gd name="T41" fmla="*/ 2147483646 h 3048"/>
              <a:gd name="T42" fmla="*/ 2147483646 w 2267"/>
              <a:gd name="T43" fmla="*/ 2147483646 h 3048"/>
              <a:gd name="T44" fmla="*/ 2147483646 w 2267"/>
              <a:gd name="T45" fmla="*/ 2147483646 h 3048"/>
              <a:gd name="T46" fmla="*/ 2147483646 w 2267"/>
              <a:gd name="T47" fmla="*/ 2147483646 h 3048"/>
              <a:gd name="T48" fmla="*/ 2147483646 w 2267"/>
              <a:gd name="T49" fmla="*/ 2147483646 h 3048"/>
              <a:gd name="T50" fmla="*/ 2147483646 w 2267"/>
              <a:gd name="T51" fmla="*/ 2147483646 h 3048"/>
              <a:gd name="T52" fmla="*/ 2147483646 w 2267"/>
              <a:gd name="T53" fmla="*/ 2147483646 h 3048"/>
              <a:gd name="T54" fmla="*/ 2147483646 w 2267"/>
              <a:gd name="T55" fmla="*/ 2147483646 h 3048"/>
              <a:gd name="T56" fmla="*/ 2147483646 w 2267"/>
              <a:gd name="T57" fmla="*/ 2147483646 h 3048"/>
              <a:gd name="T58" fmla="*/ 2147483646 w 2267"/>
              <a:gd name="T59" fmla="*/ 2147483646 h 3048"/>
              <a:gd name="T60" fmla="*/ 2147483646 w 2267"/>
              <a:gd name="T61" fmla="*/ 2147483646 h 3048"/>
              <a:gd name="T62" fmla="*/ 2147483646 w 2267"/>
              <a:gd name="T63" fmla="*/ 2147483646 h 3048"/>
              <a:gd name="T64" fmla="*/ 2147483646 w 2267"/>
              <a:gd name="T65" fmla="*/ 2147483646 h 3048"/>
              <a:gd name="T66" fmla="*/ 2147483646 w 2267"/>
              <a:gd name="T67" fmla="*/ 2147483646 h 3048"/>
              <a:gd name="T68" fmla="*/ 2147483646 w 2267"/>
              <a:gd name="T69" fmla="*/ 2147483646 h 3048"/>
              <a:gd name="T70" fmla="*/ 2147483646 w 2267"/>
              <a:gd name="T71" fmla="*/ 2147483646 h 3048"/>
              <a:gd name="T72" fmla="*/ 2147483646 w 2267"/>
              <a:gd name="T73" fmla="*/ 2147483646 h 3048"/>
              <a:gd name="T74" fmla="*/ 2147483646 w 2267"/>
              <a:gd name="T75" fmla="*/ 2147483646 h 3048"/>
              <a:gd name="T76" fmla="*/ 2147483646 w 2267"/>
              <a:gd name="T77" fmla="*/ 2147483646 h 3048"/>
              <a:gd name="T78" fmla="*/ 2147483646 w 2267"/>
              <a:gd name="T79" fmla="*/ 2147483646 h 3048"/>
              <a:gd name="T80" fmla="*/ 2147483646 w 2267"/>
              <a:gd name="T81" fmla="*/ 2147483646 h 3048"/>
              <a:gd name="T82" fmla="*/ 2147483646 w 2267"/>
              <a:gd name="T83" fmla="*/ 2147483646 h 3048"/>
              <a:gd name="T84" fmla="*/ 2147483646 w 2267"/>
              <a:gd name="T85" fmla="*/ 2147483646 h 3048"/>
              <a:gd name="T86" fmla="*/ 2147483646 w 2267"/>
              <a:gd name="T87" fmla="*/ 2147483646 h 3048"/>
              <a:gd name="T88" fmla="*/ 2147483646 w 2267"/>
              <a:gd name="T89" fmla="*/ 2147483646 h 3048"/>
              <a:gd name="T90" fmla="*/ 2147483646 w 2267"/>
              <a:gd name="T91" fmla="*/ 2147483646 h 3048"/>
              <a:gd name="T92" fmla="*/ 2147483646 w 2267"/>
              <a:gd name="T93" fmla="*/ 2147483646 h 3048"/>
              <a:gd name="T94" fmla="*/ 2147483646 w 2267"/>
              <a:gd name="T95" fmla="*/ 2147483646 h 3048"/>
              <a:gd name="T96" fmla="*/ 2147483646 w 2267"/>
              <a:gd name="T97" fmla="*/ 2147483646 h 3048"/>
              <a:gd name="T98" fmla="*/ 2147483646 w 2267"/>
              <a:gd name="T99" fmla="*/ 2147483646 h 3048"/>
              <a:gd name="T100" fmla="*/ 2147483646 w 2267"/>
              <a:gd name="T101" fmla="*/ 2147483646 h 3048"/>
              <a:gd name="T102" fmla="*/ 2147483646 w 2267"/>
              <a:gd name="T103" fmla="*/ 2147483646 h 3048"/>
              <a:gd name="T104" fmla="*/ 2147483646 w 2267"/>
              <a:gd name="T105" fmla="*/ 2147483646 h 3048"/>
              <a:gd name="T106" fmla="*/ 2147483646 w 2267"/>
              <a:gd name="T107" fmla="*/ 2147483646 h 3048"/>
              <a:gd name="T108" fmla="*/ 2147483646 w 2267"/>
              <a:gd name="T109" fmla="*/ 2147483646 h 30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7" h="3048">
                <a:moveTo>
                  <a:pt x="1995" y="1251"/>
                </a:moveTo>
                <a:lnTo>
                  <a:pt x="1735" y="801"/>
                </a:lnTo>
                <a:lnTo>
                  <a:pt x="1729" y="791"/>
                </a:lnTo>
                <a:lnTo>
                  <a:pt x="1722" y="782"/>
                </a:lnTo>
                <a:lnTo>
                  <a:pt x="1715" y="773"/>
                </a:lnTo>
                <a:lnTo>
                  <a:pt x="1708" y="764"/>
                </a:lnTo>
                <a:lnTo>
                  <a:pt x="1700" y="755"/>
                </a:lnTo>
                <a:lnTo>
                  <a:pt x="1692" y="747"/>
                </a:lnTo>
                <a:lnTo>
                  <a:pt x="1684" y="739"/>
                </a:lnTo>
                <a:lnTo>
                  <a:pt x="1675" y="733"/>
                </a:lnTo>
                <a:lnTo>
                  <a:pt x="1665" y="726"/>
                </a:lnTo>
                <a:lnTo>
                  <a:pt x="1655" y="720"/>
                </a:lnTo>
                <a:lnTo>
                  <a:pt x="1646" y="715"/>
                </a:lnTo>
                <a:lnTo>
                  <a:pt x="1636" y="709"/>
                </a:lnTo>
                <a:lnTo>
                  <a:pt x="1626" y="705"/>
                </a:lnTo>
                <a:lnTo>
                  <a:pt x="1616" y="701"/>
                </a:lnTo>
                <a:lnTo>
                  <a:pt x="1605" y="697"/>
                </a:lnTo>
                <a:lnTo>
                  <a:pt x="1595" y="694"/>
                </a:lnTo>
                <a:lnTo>
                  <a:pt x="1584" y="692"/>
                </a:lnTo>
                <a:lnTo>
                  <a:pt x="1572" y="689"/>
                </a:lnTo>
                <a:lnTo>
                  <a:pt x="1561" y="688"/>
                </a:lnTo>
                <a:lnTo>
                  <a:pt x="1550" y="687"/>
                </a:lnTo>
                <a:lnTo>
                  <a:pt x="1539" y="686"/>
                </a:lnTo>
                <a:lnTo>
                  <a:pt x="1528" y="686"/>
                </a:lnTo>
                <a:lnTo>
                  <a:pt x="1517" y="687"/>
                </a:lnTo>
                <a:lnTo>
                  <a:pt x="1506" y="688"/>
                </a:lnTo>
                <a:lnTo>
                  <a:pt x="1495" y="690"/>
                </a:lnTo>
                <a:lnTo>
                  <a:pt x="1484" y="692"/>
                </a:lnTo>
                <a:lnTo>
                  <a:pt x="1472" y="694"/>
                </a:lnTo>
                <a:lnTo>
                  <a:pt x="1461" y="698"/>
                </a:lnTo>
                <a:lnTo>
                  <a:pt x="1451" y="702"/>
                </a:lnTo>
                <a:lnTo>
                  <a:pt x="1440" y="706"/>
                </a:lnTo>
                <a:lnTo>
                  <a:pt x="1430" y="711"/>
                </a:lnTo>
                <a:lnTo>
                  <a:pt x="1419" y="717"/>
                </a:lnTo>
                <a:lnTo>
                  <a:pt x="1342" y="762"/>
                </a:lnTo>
                <a:lnTo>
                  <a:pt x="969" y="115"/>
                </a:lnTo>
                <a:lnTo>
                  <a:pt x="963" y="105"/>
                </a:lnTo>
                <a:lnTo>
                  <a:pt x="956" y="96"/>
                </a:lnTo>
                <a:lnTo>
                  <a:pt x="949" y="86"/>
                </a:lnTo>
                <a:lnTo>
                  <a:pt x="942" y="78"/>
                </a:lnTo>
                <a:lnTo>
                  <a:pt x="934" y="69"/>
                </a:lnTo>
                <a:lnTo>
                  <a:pt x="926" y="62"/>
                </a:lnTo>
                <a:lnTo>
                  <a:pt x="918" y="54"/>
                </a:lnTo>
                <a:lnTo>
                  <a:pt x="908" y="47"/>
                </a:lnTo>
                <a:lnTo>
                  <a:pt x="899" y="40"/>
                </a:lnTo>
                <a:lnTo>
                  <a:pt x="889" y="34"/>
                </a:lnTo>
                <a:lnTo>
                  <a:pt x="880" y="28"/>
                </a:lnTo>
                <a:lnTo>
                  <a:pt x="870" y="23"/>
                </a:lnTo>
                <a:lnTo>
                  <a:pt x="860" y="19"/>
                </a:lnTo>
                <a:lnTo>
                  <a:pt x="850" y="14"/>
                </a:lnTo>
                <a:lnTo>
                  <a:pt x="839" y="11"/>
                </a:lnTo>
                <a:lnTo>
                  <a:pt x="829" y="8"/>
                </a:lnTo>
                <a:lnTo>
                  <a:pt x="817" y="5"/>
                </a:lnTo>
                <a:lnTo>
                  <a:pt x="806" y="3"/>
                </a:lnTo>
                <a:lnTo>
                  <a:pt x="795" y="1"/>
                </a:lnTo>
                <a:lnTo>
                  <a:pt x="784" y="0"/>
                </a:lnTo>
                <a:lnTo>
                  <a:pt x="773" y="0"/>
                </a:lnTo>
                <a:lnTo>
                  <a:pt x="762" y="0"/>
                </a:lnTo>
                <a:lnTo>
                  <a:pt x="751" y="0"/>
                </a:lnTo>
                <a:lnTo>
                  <a:pt x="740" y="2"/>
                </a:lnTo>
                <a:lnTo>
                  <a:pt x="729" y="3"/>
                </a:lnTo>
                <a:lnTo>
                  <a:pt x="717" y="5"/>
                </a:lnTo>
                <a:lnTo>
                  <a:pt x="706" y="8"/>
                </a:lnTo>
                <a:lnTo>
                  <a:pt x="695" y="11"/>
                </a:lnTo>
                <a:lnTo>
                  <a:pt x="685" y="15"/>
                </a:lnTo>
                <a:lnTo>
                  <a:pt x="674" y="20"/>
                </a:lnTo>
                <a:lnTo>
                  <a:pt x="663" y="25"/>
                </a:lnTo>
                <a:lnTo>
                  <a:pt x="653" y="30"/>
                </a:lnTo>
                <a:lnTo>
                  <a:pt x="115" y="341"/>
                </a:lnTo>
                <a:lnTo>
                  <a:pt x="105" y="347"/>
                </a:lnTo>
                <a:lnTo>
                  <a:pt x="95" y="354"/>
                </a:lnTo>
                <a:lnTo>
                  <a:pt x="86" y="361"/>
                </a:lnTo>
                <a:lnTo>
                  <a:pt x="77" y="369"/>
                </a:lnTo>
                <a:lnTo>
                  <a:pt x="68" y="376"/>
                </a:lnTo>
                <a:lnTo>
                  <a:pt x="60" y="384"/>
                </a:lnTo>
                <a:lnTo>
                  <a:pt x="53" y="393"/>
                </a:lnTo>
                <a:lnTo>
                  <a:pt x="46" y="402"/>
                </a:lnTo>
                <a:lnTo>
                  <a:pt x="40" y="411"/>
                </a:lnTo>
                <a:lnTo>
                  <a:pt x="34" y="420"/>
                </a:lnTo>
                <a:lnTo>
                  <a:pt x="28" y="430"/>
                </a:lnTo>
                <a:lnTo>
                  <a:pt x="23" y="439"/>
                </a:lnTo>
                <a:lnTo>
                  <a:pt x="18" y="449"/>
                </a:lnTo>
                <a:lnTo>
                  <a:pt x="14" y="461"/>
                </a:lnTo>
                <a:lnTo>
                  <a:pt x="11" y="471"/>
                </a:lnTo>
                <a:lnTo>
                  <a:pt x="8" y="482"/>
                </a:lnTo>
                <a:lnTo>
                  <a:pt x="5" y="492"/>
                </a:lnTo>
                <a:lnTo>
                  <a:pt x="3" y="503"/>
                </a:lnTo>
                <a:lnTo>
                  <a:pt x="1" y="514"/>
                </a:lnTo>
                <a:lnTo>
                  <a:pt x="0" y="525"/>
                </a:lnTo>
                <a:lnTo>
                  <a:pt x="0" y="536"/>
                </a:lnTo>
                <a:lnTo>
                  <a:pt x="0" y="547"/>
                </a:lnTo>
                <a:lnTo>
                  <a:pt x="0" y="559"/>
                </a:lnTo>
                <a:lnTo>
                  <a:pt x="1" y="570"/>
                </a:lnTo>
                <a:lnTo>
                  <a:pt x="3" y="581"/>
                </a:lnTo>
                <a:lnTo>
                  <a:pt x="5" y="592"/>
                </a:lnTo>
                <a:lnTo>
                  <a:pt x="8" y="603"/>
                </a:lnTo>
                <a:lnTo>
                  <a:pt x="11" y="614"/>
                </a:lnTo>
                <a:lnTo>
                  <a:pt x="15" y="625"/>
                </a:lnTo>
                <a:lnTo>
                  <a:pt x="20" y="636"/>
                </a:lnTo>
                <a:lnTo>
                  <a:pt x="25" y="646"/>
                </a:lnTo>
                <a:lnTo>
                  <a:pt x="30" y="657"/>
                </a:lnTo>
                <a:lnTo>
                  <a:pt x="405" y="1306"/>
                </a:lnTo>
                <a:lnTo>
                  <a:pt x="328" y="1350"/>
                </a:lnTo>
                <a:lnTo>
                  <a:pt x="318" y="1356"/>
                </a:lnTo>
                <a:lnTo>
                  <a:pt x="309" y="1363"/>
                </a:lnTo>
                <a:lnTo>
                  <a:pt x="300" y="1371"/>
                </a:lnTo>
                <a:lnTo>
                  <a:pt x="291" y="1378"/>
                </a:lnTo>
                <a:lnTo>
                  <a:pt x="283" y="1386"/>
                </a:lnTo>
                <a:lnTo>
                  <a:pt x="275" y="1394"/>
                </a:lnTo>
                <a:lnTo>
                  <a:pt x="267" y="1402"/>
                </a:lnTo>
                <a:lnTo>
                  <a:pt x="260" y="1411"/>
                </a:lnTo>
                <a:lnTo>
                  <a:pt x="253" y="1420"/>
                </a:lnTo>
                <a:lnTo>
                  <a:pt x="247" y="1429"/>
                </a:lnTo>
                <a:lnTo>
                  <a:pt x="241" y="1439"/>
                </a:lnTo>
                <a:lnTo>
                  <a:pt x="236" y="1449"/>
                </a:lnTo>
                <a:lnTo>
                  <a:pt x="232" y="1459"/>
                </a:lnTo>
                <a:lnTo>
                  <a:pt x="228" y="1470"/>
                </a:lnTo>
                <a:lnTo>
                  <a:pt x="224" y="1481"/>
                </a:lnTo>
                <a:lnTo>
                  <a:pt x="221" y="1491"/>
                </a:lnTo>
                <a:lnTo>
                  <a:pt x="218" y="1502"/>
                </a:lnTo>
                <a:lnTo>
                  <a:pt x="216" y="1513"/>
                </a:lnTo>
                <a:lnTo>
                  <a:pt x="215" y="1523"/>
                </a:lnTo>
                <a:lnTo>
                  <a:pt x="214" y="1534"/>
                </a:lnTo>
                <a:lnTo>
                  <a:pt x="213" y="1545"/>
                </a:lnTo>
                <a:lnTo>
                  <a:pt x="213" y="1557"/>
                </a:lnTo>
                <a:lnTo>
                  <a:pt x="214" y="1568"/>
                </a:lnTo>
                <a:lnTo>
                  <a:pt x="215" y="1580"/>
                </a:lnTo>
                <a:lnTo>
                  <a:pt x="216" y="1591"/>
                </a:lnTo>
                <a:lnTo>
                  <a:pt x="218" y="1602"/>
                </a:lnTo>
                <a:lnTo>
                  <a:pt x="221" y="1613"/>
                </a:lnTo>
                <a:lnTo>
                  <a:pt x="225" y="1624"/>
                </a:lnTo>
                <a:lnTo>
                  <a:pt x="228" y="1634"/>
                </a:lnTo>
                <a:lnTo>
                  <a:pt x="233" y="1645"/>
                </a:lnTo>
                <a:lnTo>
                  <a:pt x="238" y="1655"/>
                </a:lnTo>
                <a:lnTo>
                  <a:pt x="243" y="1666"/>
                </a:lnTo>
                <a:lnTo>
                  <a:pt x="502" y="2113"/>
                </a:lnTo>
                <a:lnTo>
                  <a:pt x="508" y="2123"/>
                </a:lnTo>
                <a:lnTo>
                  <a:pt x="515" y="2133"/>
                </a:lnTo>
                <a:lnTo>
                  <a:pt x="522" y="2142"/>
                </a:lnTo>
                <a:lnTo>
                  <a:pt x="529" y="2151"/>
                </a:lnTo>
                <a:lnTo>
                  <a:pt x="537" y="2159"/>
                </a:lnTo>
                <a:lnTo>
                  <a:pt x="546" y="2167"/>
                </a:lnTo>
                <a:lnTo>
                  <a:pt x="554" y="2174"/>
                </a:lnTo>
                <a:lnTo>
                  <a:pt x="563" y="2182"/>
                </a:lnTo>
                <a:lnTo>
                  <a:pt x="572" y="2189"/>
                </a:lnTo>
                <a:lnTo>
                  <a:pt x="581" y="2195"/>
                </a:lnTo>
                <a:lnTo>
                  <a:pt x="591" y="2200"/>
                </a:lnTo>
                <a:lnTo>
                  <a:pt x="601" y="2205"/>
                </a:lnTo>
                <a:lnTo>
                  <a:pt x="611" y="2210"/>
                </a:lnTo>
                <a:lnTo>
                  <a:pt x="621" y="2214"/>
                </a:lnTo>
                <a:lnTo>
                  <a:pt x="632" y="2218"/>
                </a:lnTo>
                <a:lnTo>
                  <a:pt x="643" y="2221"/>
                </a:lnTo>
                <a:lnTo>
                  <a:pt x="654" y="2223"/>
                </a:lnTo>
                <a:lnTo>
                  <a:pt x="665" y="2225"/>
                </a:lnTo>
                <a:lnTo>
                  <a:pt x="676" y="2227"/>
                </a:lnTo>
                <a:lnTo>
                  <a:pt x="687" y="2228"/>
                </a:lnTo>
                <a:lnTo>
                  <a:pt x="698" y="2229"/>
                </a:lnTo>
                <a:lnTo>
                  <a:pt x="709" y="2229"/>
                </a:lnTo>
                <a:lnTo>
                  <a:pt x="720" y="2228"/>
                </a:lnTo>
                <a:lnTo>
                  <a:pt x="732" y="2227"/>
                </a:lnTo>
                <a:lnTo>
                  <a:pt x="743" y="2225"/>
                </a:lnTo>
                <a:lnTo>
                  <a:pt x="754" y="2223"/>
                </a:lnTo>
                <a:lnTo>
                  <a:pt x="765" y="2220"/>
                </a:lnTo>
                <a:lnTo>
                  <a:pt x="776" y="2217"/>
                </a:lnTo>
                <a:lnTo>
                  <a:pt x="786" y="2213"/>
                </a:lnTo>
                <a:lnTo>
                  <a:pt x="797" y="2209"/>
                </a:lnTo>
                <a:lnTo>
                  <a:pt x="808" y="2204"/>
                </a:lnTo>
                <a:lnTo>
                  <a:pt x="818" y="2198"/>
                </a:lnTo>
                <a:lnTo>
                  <a:pt x="1911" y="1567"/>
                </a:lnTo>
                <a:lnTo>
                  <a:pt x="1921" y="1561"/>
                </a:lnTo>
                <a:lnTo>
                  <a:pt x="1931" y="1554"/>
                </a:lnTo>
                <a:lnTo>
                  <a:pt x="1940" y="1547"/>
                </a:lnTo>
                <a:lnTo>
                  <a:pt x="1949" y="1540"/>
                </a:lnTo>
                <a:lnTo>
                  <a:pt x="1959" y="1532"/>
                </a:lnTo>
                <a:lnTo>
                  <a:pt x="1966" y="1524"/>
                </a:lnTo>
                <a:lnTo>
                  <a:pt x="1974" y="1515"/>
                </a:lnTo>
                <a:lnTo>
                  <a:pt x="1981" y="1506"/>
                </a:lnTo>
                <a:lnTo>
                  <a:pt x="1987" y="1497"/>
                </a:lnTo>
                <a:lnTo>
                  <a:pt x="1993" y="1488"/>
                </a:lnTo>
                <a:lnTo>
                  <a:pt x="1999" y="1478"/>
                </a:lnTo>
                <a:lnTo>
                  <a:pt x="2004" y="1467"/>
                </a:lnTo>
                <a:lnTo>
                  <a:pt x="2009" y="1457"/>
                </a:lnTo>
                <a:lnTo>
                  <a:pt x="2013" y="1447"/>
                </a:lnTo>
                <a:lnTo>
                  <a:pt x="2016" y="1437"/>
                </a:lnTo>
                <a:lnTo>
                  <a:pt x="2019" y="1426"/>
                </a:lnTo>
                <a:lnTo>
                  <a:pt x="2022" y="1416"/>
                </a:lnTo>
                <a:lnTo>
                  <a:pt x="2024" y="1405"/>
                </a:lnTo>
                <a:lnTo>
                  <a:pt x="2025" y="1394"/>
                </a:lnTo>
                <a:lnTo>
                  <a:pt x="2026" y="1383"/>
                </a:lnTo>
                <a:lnTo>
                  <a:pt x="2027" y="1372"/>
                </a:lnTo>
                <a:lnTo>
                  <a:pt x="2026" y="1360"/>
                </a:lnTo>
                <a:lnTo>
                  <a:pt x="2026" y="1349"/>
                </a:lnTo>
                <a:lnTo>
                  <a:pt x="2025" y="1338"/>
                </a:lnTo>
                <a:lnTo>
                  <a:pt x="2023" y="1327"/>
                </a:lnTo>
                <a:lnTo>
                  <a:pt x="2021" y="1316"/>
                </a:lnTo>
                <a:lnTo>
                  <a:pt x="2018" y="1305"/>
                </a:lnTo>
                <a:lnTo>
                  <a:pt x="2014" y="1295"/>
                </a:lnTo>
                <a:lnTo>
                  <a:pt x="2010" y="1284"/>
                </a:lnTo>
                <a:lnTo>
                  <a:pt x="2006" y="1273"/>
                </a:lnTo>
                <a:lnTo>
                  <a:pt x="2001" y="1262"/>
                </a:lnTo>
                <a:lnTo>
                  <a:pt x="1995" y="1251"/>
                </a:lnTo>
                <a:close/>
                <a:moveTo>
                  <a:pt x="1266" y="2780"/>
                </a:moveTo>
                <a:lnTo>
                  <a:pt x="1253" y="2756"/>
                </a:lnTo>
                <a:lnTo>
                  <a:pt x="1241" y="2732"/>
                </a:lnTo>
                <a:lnTo>
                  <a:pt x="1231" y="2707"/>
                </a:lnTo>
                <a:lnTo>
                  <a:pt x="1222" y="2681"/>
                </a:lnTo>
                <a:lnTo>
                  <a:pt x="1214" y="2656"/>
                </a:lnTo>
                <a:lnTo>
                  <a:pt x="1208" y="2631"/>
                </a:lnTo>
                <a:lnTo>
                  <a:pt x="1203" y="2605"/>
                </a:lnTo>
                <a:lnTo>
                  <a:pt x="1199" y="2578"/>
                </a:lnTo>
                <a:lnTo>
                  <a:pt x="1195" y="2553"/>
                </a:lnTo>
                <a:lnTo>
                  <a:pt x="1194" y="2527"/>
                </a:lnTo>
                <a:lnTo>
                  <a:pt x="1194" y="2501"/>
                </a:lnTo>
                <a:lnTo>
                  <a:pt x="1195" y="2475"/>
                </a:lnTo>
                <a:lnTo>
                  <a:pt x="1199" y="2450"/>
                </a:lnTo>
                <a:lnTo>
                  <a:pt x="1202" y="2424"/>
                </a:lnTo>
                <a:lnTo>
                  <a:pt x="1207" y="2399"/>
                </a:lnTo>
                <a:lnTo>
                  <a:pt x="1213" y="2374"/>
                </a:lnTo>
                <a:lnTo>
                  <a:pt x="1220" y="2349"/>
                </a:lnTo>
                <a:lnTo>
                  <a:pt x="1229" y="2325"/>
                </a:lnTo>
                <a:lnTo>
                  <a:pt x="1238" y="2301"/>
                </a:lnTo>
                <a:lnTo>
                  <a:pt x="1249" y="2277"/>
                </a:lnTo>
                <a:lnTo>
                  <a:pt x="1260" y="2255"/>
                </a:lnTo>
                <a:lnTo>
                  <a:pt x="1273" y="2232"/>
                </a:lnTo>
                <a:lnTo>
                  <a:pt x="1287" y="2211"/>
                </a:lnTo>
                <a:lnTo>
                  <a:pt x="1303" y="2190"/>
                </a:lnTo>
                <a:lnTo>
                  <a:pt x="1319" y="2169"/>
                </a:lnTo>
                <a:lnTo>
                  <a:pt x="1336" y="2149"/>
                </a:lnTo>
                <a:lnTo>
                  <a:pt x="1355" y="2130"/>
                </a:lnTo>
                <a:lnTo>
                  <a:pt x="1374" y="2112"/>
                </a:lnTo>
                <a:lnTo>
                  <a:pt x="1395" y="2095"/>
                </a:lnTo>
                <a:lnTo>
                  <a:pt x="1417" y="2079"/>
                </a:lnTo>
                <a:lnTo>
                  <a:pt x="1439" y="2063"/>
                </a:lnTo>
                <a:lnTo>
                  <a:pt x="1462" y="2049"/>
                </a:lnTo>
                <a:lnTo>
                  <a:pt x="1487" y="2035"/>
                </a:lnTo>
                <a:lnTo>
                  <a:pt x="1512" y="2024"/>
                </a:lnTo>
                <a:lnTo>
                  <a:pt x="1536" y="2013"/>
                </a:lnTo>
                <a:lnTo>
                  <a:pt x="1561" y="2004"/>
                </a:lnTo>
                <a:lnTo>
                  <a:pt x="1587" y="1997"/>
                </a:lnTo>
                <a:lnTo>
                  <a:pt x="1613" y="1990"/>
                </a:lnTo>
                <a:lnTo>
                  <a:pt x="1638" y="1985"/>
                </a:lnTo>
                <a:lnTo>
                  <a:pt x="1664" y="1981"/>
                </a:lnTo>
                <a:lnTo>
                  <a:pt x="1690" y="1979"/>
                </a:lnTo>
                <a:lnTo>
                  <a:pt x="1716" y="1978"/>
                </a:lnTo>
                <a:lnTo>
                  <a:pt x="1742" y="1976"/>
                </a:lnTo>
                <a:lnTo>
                  <a:pt x="1768" y="1979"/>
                </a:lnTo>
                <a:lnTo>
                  <a:pt x="1794" y="1981"/>
                </a:lnTo>
                <a:lnTo>
                  <a:pt x="1819" y="1985"/>
                </a:lnTo>
                <a:lnTo>
                  <a:pt x="1844" y="1990"/>
                </a:lnTo>
                <a:lnTo>
                  <a:pt x="1870" y="1996"/>
                </a:lnTo>
                <a:lnTo>
                  <a:pt x="1894" y="2003"/>
                </a:lnTo>
                <a:lnTo>
                  <a:pt x="1918" y="2011"/>
                </a:lnTo>
                <a:lnTo>
                  <a:pt x="1942" y="2020"/>
                </a:lnTo>
                <a:lnTo>
                  <a:pt x="1966" y="2031"/>
                </a:lnTo>
                <a:lnTo>
                  <a:pt x="1989" y="2043"/>
                </a:lnTo>
                <a:lnTo>
                  <a:pt x="2011" y="2056"/>
                </a:lnTo>
                <a:lnTo>
                  <a:pt x="2033" y="2070"/>
                </a:lnTo>
                <a:lnTo>
                  <a:pt x="2054" y="2086"/>
                </a:lnTo>
                <a:lnTo>
                  <a:pt x="2075" y="2102"/>
                </a:lnTo>
                <a:lnTo>
                  <a:pt x="2094" y="2119"/>
                </a:lnTo>
                <a:lnTo>
                  <a:pt x="2113" y="2137"/>
                </a:lnTo>
                <a:lnTo>
                  <a:pt x="2131" y="2156"/>
                </a:lnTo>
                <a:lnTo>
                  <a:pt x="2149" y="2177"/>
                </a:lnTo>
                <a:lnTo>
                  <a:pt x="2165" y="2199"/>
                </a:lnTo>
                <a:lnTo>
                  <a:pt x="2181" y="2221"/>
                </a:lnTo>
                <a:lnTo>
                  <a:pt x="2195" y="2245"/>
                </a:lnTo>
                <a:lnTo>
                  <a:pt x="2208" y="2269"/>
                </a:lnTo>
                <a:lnTo>
                  <a:pt x="2220" y="2294"/>
                </a:lnTo>
                <a:lnTo>
                  <a:pt x="2230" y="2319"/>
                </a:lnTo>
                <a:lnTo>
                  <a:pt x="2240" y="2344"/>
                </a:lnTo>
                <a:lnTo>
                  <a:pt x="2248" y="2369"/>
                </a:lnTo>
                <a:lnTo>
                  <a:pt x="2254" y="2395"/>
                </a:lnTo>
                <a:lnTo>
                  <a:pt x="2259" y="2421"/>
                </a:lnTo>
                <a:lnTo>
                  <a:pt x="2263" y="2446"/>
                </a:lnTo>
                <a:lnTo>
                  <a:pt x="2266" y="2472"/>
                </a:lnTo>
                <a:lnTo>
                  <a:pt x="2267" y="2499"/>
                </a:lnTo>
                <a:lnTo>
                  <a:pt x="2267" y="2524"/>
                </a:lnTo>
                <a:lnTo>
                  <a:pt x="2266" y="2550"/>
                </a:lnTo>
                <a:lnTo>
                  <a:pt x="2263" y="2575"/>
                </a:lnTo>
                <a:lnTo>
                  <a:pt x="2260" y="2601"/>
                </a:lnTo>
                <a:lnTo>
                  <a:pt x="2255" y="2626"/>
                </a:lnTo>
                <a:lnTo>
                  <a:pt x="2249" y="2651"/>
                </a:lnTo>
                <a:lnTo>
                  <a:pt x="2242" y="2676"/>
                </a:lnTo>
                <a:lnTo>
                  <a:pt x="2233" y="2701"/>
                </a:lnTo>
                <a:lnTo>
                  <a:pt x="2223" y="2724"/>
                </a:lnTo>
                <a:lnTo>
                  <a:pt x="2212" y="2748"/>
                </a:lnTo>
                <a:lnTo>
                  <a:pt x="2200" y="2770"/>
                </a:lnTo>
                <a:lnTo>
                  <a:pt x="2188" y="2793"/>
                </a:lnTo>
                <a:lnTo>
                  <a:pt x="2174" y="2815"/>
                </a:lnTo>
                <a:lnTo>
                  <a:pt x="2159" y="2836"/>
                </a:lnTo>
                <a:lnTo>
                  <a:pt x="2142" y="2856"/>
                </a:lnTo>
                <a:lnTo>
                  <a:pt x="2124" y="2876"/>
                </a:lnTo>
                <a:lnTo>
                  <a:pt x="2106" y="2896"/>
                </a:lnTo>
                <a:lnTo>
                  <a:pt x="2087" y="2913"/>
                </a:lnTo>
                <a:lnTo>
                  <a:pt x="2067" y="2931"/>
                </a:lnTo>
                <a:lnTo>
                  <a:pt x="2045" y="2947"/>
                </a:lnTo>
                <a:lnTo>
                  <a:pt x="2022" y="2962"/>
                </a:lnTo>
                <a:lnTo>
                  <a:pt x="1999" y="2976"/>
                </a:lnTo>
                <a:lnTo>
                  <a:pt x="1975" y="2989"/>
                </a:lnTo>
                <a:lnTo>
                  <a:pt x="1949" y="3002"/>
                </a:lnTo>
                <a:lnTo>
                  <a:pt x="1925" y="3012"/>
                </a:lnTo>
                <a:lnTo>
                  <a:pt x="1900" y="3021"/>
                </a:lnTo>
                <a:lnTo>
                  <a:pt x="1874" y="3029"/>
                </a:lnTo>
                <a:lnTo>
                  <a:pt x="1848" y="3035"/>
                </a:lnTo>
                <a:lnTo>
                  <a:pt x="1823" y="3041"/>
                </a:lnTo>
                <a:lnTo>
                  <a:pt x="1797" y="3044"/>
                </a:lnTo>
                <a:lnTo>
                  <a:pt x="1771" y="3047"/>
                </a:lnTo>
                <a:lnTo>
                  <a:pt x="1745" y="3048"/>
                </a:lnTo>
                <a:lnTo>
                  <a:pt x="1719" y="3048"/>
                </a:lnTo>
                <a:lnTo>
                  <a:pt x="1694" y="3047"/>
                </a:lnTo>
                <a:lnTo>
                  <a:pt x="1667" y="3045"/>
                </a:lnTo>
                <a:lnTo>
                  <a:pt x="1642" y="3041"/>
                </a:lnTo>
                <a:lnTo>
                  <a:pt x="1617" y="3036"/>
                </a:lnTo>
                <a:lnTo>
                  <a:pt x="1592" y="3030"/>
                </a:lnTo>
                <a:lnTo>
                  <a:pt x="1567" y="3023"/>
                </a:lnTo>
                <a:lnTo>
                  <a:pt x="1543" y="3015"/>
                </a:lnTo>
                <a:lnTo>
                  <a:pt x="1519" y="3005"/>
                </a:lnTo>
                <a:lnTo>
                  <a:pt x="1496" y="2995"/>
                </a:lnTo>
                <a:lnTo>
                  <a:pt x="1472" y="2982"/>
                </a:lnTo>
                <a:lnTo>
                  <a:pt x="1450" y="2969"/>
                </a:lnTo>
                <a:lnTo>
                  <a:pt x="1428" y="2955"/>
                </a:lnTo>
                <a:lnTo>
                  <a:pt x="1407" y="2940"/>
                </a:lnTo>
                <a:lnTo>
                  <a:pt x="1387" y="2924"/>
                </a:lnTo>
                <a:lnTo>
                  <a:pt x="1367" y="2907"/>
                </a:lnTo>
                <a:lnTo>
                  <a:pt x="1348" y="2888"/>
                </a:lnTo>
                <a:lnTo>
                  <a:pt x="1330" y="2868"/>
                </a:lnTo>
                <a:lnTo>
                  <a:pt x="1313" y="2848"/>
                </a:lnTo>
                <a:lnTo>
                  <a:pt x="1297" y="2827"/>
                </a:lnTo>
                <a:lnTo>
                  <a:pt x="1280" y="2804"/>
                </a:lnTo>
                <a:lnTo>
                  <a:pt x="1266" y="278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7" name="Freeform 16"/>
          <p:cNvSpPr>
            <a:spLocks noEditPoints="1"/>
          </p:cNvSpPr>
          <p:nvPr/>
        </p:nvSpPr>
        <p:spPr bwMode="auto">
          <a:xfrm>
            <a:off x="4450816" y="2836863"/>
            <a:ext cx="207962" cy="277812"/>
          </a:xfrm>
          <a:custGeom>
            <a:avLst/>
            <a:gdLst>
              <a:gd name="T0" fmla="*/ 2147483646 w 2267"/>
              <a:gd name="T1" fmla="*/ 2147483646 h 3048"/>
              <a:gd name="T2" fmla="*/ 2147483646 w 2267"/>
              <a:gd name="T3" fmla="*/ 2147483646 h 3048"/>
              <a:gd name="T4" fmla="*/ 2147483646 w 2267"/>
              <a:gd name="T5" fmla="*/ 2147483646 h 3048"/>
              <a:gd name="T6" fmla="*/ 2147483646 w 2267"/>
              <a:gd name="T7" fmla="*/ 2147483646 h 3048"/>
              <a:gd name="T8" fmla="*/ 2147483646 w 2267"/>
              <a:gd name="T9" fmla="*/ 2147483646 h 3048"/>
              <a:gd name="T10" fmla="*/ 2147483646 w 2267"/>
              <a:gd name="T11" fmla="*/ 2147483646 h 3048"/>
              <a:gd name="T12" fmla="*/ 2147483646 w 2267"/>
              <a:gd name="T13" fmla="*/ 2147483646 h 3048"/>
              <a:gd name="T14" fmla="*/ 2147483646 w 2267"/>
              <a:gd name="T15" fmla="*/ 2147483646 h 3048"/>
              <a:gd name="T16" fmla="*/ 2147483646 w 2267"/>
              <a:gd name="T17" fmla="*/ 2147483646 h 3048"/>
              <a:gd name="T18" fmla="*/ 2147483646 w 2267"/>
              <a:gd name="T19" fmla="*/ 2147483646 h 3048"/>
              <a:gd name="T20" fmla="*/ 2147483646 w 2267"/>
              <a:gd name="T21" fmla="*/ 2147483646 h 3048"/>
              <a:gd name="T22" fmla="*/ 2147483646 w 2267"/>
              <a:gd name="T23" fmla="*/ 2147483646 h 3048"/>
              <a:gd name="T24" fmla="*/ 2147483646 w 2267"/>
              <a:gd name="T25" fmla="*/ 2147483646 h 3048"/>
              <a:gd name="T26" fmla="*/ 2147483646 w 2267"/>
              <a:gd name="T27" fmla="*/ 2147483646 h 3048"/>
              <a:gd name="T28" fmla="*/ 2147483646 w 2267"/>
              <a:gd name="T29" fmla="*/ 2147483646 h 3048"/>
              <a:gd name="T30" fmla="*/ 2147483646 w 2267"/>
              <a:gd name="T31" fmla="*/ 2147483646 h 3048"/>
              <a:gd name="T32" fmla="*/ 2147483646 w 2267"/>
              <a:gd name="T33" fmla="*/ 2147483646 h 3048"/>
              <a:gd name="T34" fmla="*/ 2147483646 w 2267"/>
              <a:gd name="T35" fmla="*/ 2147483646 h 3048"/>
              <a:gd name="T36" fmla="*/ 2147483646 w 2267"/>
              <a:gd name="T37" fmla="*/ 2147483646 h 3048"/>
              <a:gd name="T38" fmla="*/ 2147483646 w 2267"/>
              <a:gd name="T39" fmla="*/ 2147483646 h 3048"/>
              <a:gd name="T40" fmla="*/ 2147483646 w 2267"/>
              <a:gd name="T41" fmla="*/ 2147483646 h 3048"/>
              <a:gd name="T42" fmla="*/ 2147483646 w 2267"/>
              <a:gd name="T43" fmla="*/ 2147483646 h 3048"/>
              <a:gd name="T44" fmla="*/ 2147483646 w 2267"/>
              <a:gd name="T45" fmla="*/ 2147483646 h 3048"/>
              <a:gd name="T46" fmla="*/ 2147483646 w 2267"/>
              <a:gd name="T47" fmla="*/ 2147483646 h 3048"/>
              <a:gd name="T48" fmla="*/ 2147483646 w 2267"/>
              <a:gd name="T49" fmla="*/ 2147483646 h 3048"/>
              <a:gd name="T50" fmla="*/ 2147483646 w 2267"/>
              <a:gd name="T51" fmla="*/ 2147483646 h 3048"/>
              <a:gd name="T52" fmla="*/ 2147483646 w 2267"/>
              <a:gd name="T53" fmla="*/ 2147483646 h 3048"/>
              <a:gd name="T54" fmla="*/ 2147483646 w 2267"/>
              <a:gd name="T55" fmla="*/ 2147483646 h 3048"/>
              <a:gd name="T56" fmla="*/ 2147483646 w 2267"/>
              <a:gd name="T57" fmla="*/ 2147483646 h 3048"/>
              <a:gd name="T58" fmla="*/ 2147483646 w 2267"/>
              <a:gd name="T59" fmla="*/ 2147483646 h 3048"/>
              <a:gd name="T60" fmla="*/ 2147483646 w 2267"/>
              <a:gd name="T61" fmla="*/ 2147483646 h 3048"/>
              <a:gd name="T62" fmla="*/ 2147483646 w 2267"/>
              <a:gd name="T63" fmla="*/ 2147483646 h 3048"/>
              <a:gd name="T64" fmla="*/ 2147483646 w 2267"/>
              <a:gd name="T65" fmla="*/ 2147483646 h 3048"/>
              <a:gd name="T66" fmla="*/ 2147483646 w 2267"/>
              <a:gd name="T67" fmla="*/ 2147483646 h 3048"/>
              <a:gd name="T68" fmla="*/ 2147483646 w 2267"/>
              <a:gd name="T69" fmla="*/ 2147483646 h 3048"/>
              <a:gd name="T70" fmla="*/ 2147483646 w 2267"/>
              <a:gd name="T71" fmla="*/ 2147483646 h 3048"/>
              <a:gd name="T72" fmla="*/ 2147483646 w 2267"/>
              <a:gd name="T73" fmla="*/ 2147483646 h 3048"/>
              <a:gd name="T74" fmla="*/ 2147483646 w 2267"/>
              <a:gd name="T75" fmla="*/ 2147483646 h 3048"/>
              <a:gd name="T76" fmla="*/ 2147483646 w 2267"/>
              <a:gd name="T77" fmla="*/ 2147483646 h 3048"/>
              <a:gd name="T78" fmla="*/ 2147483646 w 2267"/>
              <a:gd name="T79" fmla="*/ 2147483646 h 3048"/>
              <a:gd name="T80" fmla="*/ 2147483646 w 2267"/>
              <a:gd name="T81" fmla="*/ 2147483646 h 3048"/>
              <a:gd name="T82" fmla="*/ 2147483646 w 2267"/>
              <a:gd name="T83" fmla="*/ 2147483646 h 3048"/>
              <a:gd name="T84" fmla="*/ 2147483646 w 2267"/>
              <a:gd name="T85" fmla="*/ 2147483646 h 3048"/>
              <a:gd name="T86" fmla="*/ 2147483646 w 2267"/>
              <a:gd name="T87" fmla="*/ 2147483646 h 3048"/>
              <a:gd name="T88" fmla="*/ 1916016928 w 2267"/>
              <a:gd name="T89" fmla="*/ 2147483646 h 3048"/>
              <a:gd name="T90" fmla="*/ 0 w 2267"/>
              <a:gd name="T91" fmla="*/ 2147483646 h 3048"/>
              <a:gd name="T92" fmla="*/ 1276831272 w 2267"/>
              <a:gd name="T93" fmla="*/ 2147483646 h 3048"/>
              <a:gd name="T94" fmla="*/ 2147483646 w 2267"/>
              <a:gd name="T95" fmla="*/ 2147483646 h 3048"/>
              <a:gd name="T96" fmla="*/ 2147483646 w 2267"/>
              <a:gd name="T97" fmla="*/ 2147483646 h 3048"/>
              <a:gd name="T98" fmla="*/ 2147483646 w 2267"/>
              <a:gd name="T99" fmla="*/ 2147483646 h 3048"/>
              <a:gd name="T100" fmla="*/ 2147483646 w 2267"/>
              <a:gd name="T101" fmla="*/ 277130960 h 3048"/>
              <a:gd name="T102" fmla="*/ 2147483646 w 2267"/>
              <a:gd name="T103" fmla="*/ 484603294 h 3048"/>
              <a:gd name="T104" fmla="*/ 2147483646 w 2267"/>
              <a:gd name="T105" fmla="*/ 2147483646 h 3048"/>
              <a:gd name="T106" fmla="*/ 2147483646 w 2267"/>
              <a:gd name="T107" fmla="*/ 2147483646 h 3048"/>
              <a:gd name="T108" fmla="*/ 2147483646 w 2267"/>
              <a:gd name="T109" fmla="*/ 2147483646 h 30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7" h="3048">
                <a:moveTo>
                  <a:pt x="272" y="1797"/>
                </a:moveTo>
                <a:lnTo>
                  <a:pt x="532" y="2247"/>
                </a:lnTo>
                <a:lnTo>
                  <a:pt x="538" y="2257"/>
                </a:lnTo>
                <a:lnTo>
                  <a:pt x="545" y="2266"/>
                </a:lnTo>
                <a:lnTo>
                  <a:pt x="552" y="2275"/>
                </a:lnTo>
                <a:lnTo>
                  <a:pt x="559" y="2284"/>
                </a:lnTo>
                <a:lnTo>
                  <a:pt x="567" y="2293"/>
                </a:lnTo>
                <a:lnTo>
                  <a:pt x="575" y="2301"/>
                </a:lnTo>
                <a:lnTo>
                  <a:pt x="583" y="2309"/>
                </a:lnTo>
                <a:lnTo>
                  <a:pt x="592" y="2315"/>
                </a:lnTo>
                <a:lnTo>
                  <a:pt x="602" y="2322"/>
                </a:lnTo>
                <a:lnTo>
                  <a:pt x="612" y="2328"/>
                </a:lnTo>
                <a:lnTo>
                  <a:pt x="621" y="2333"/>
                </a:lnTo>
                <a:lnTo>
                  <a:pt x="631" y="2339"/>
                </a:lnTo>
                <a:lnTo>
                  <a:pt x="641" y="2343"/>
                </a:lnTo>
                <a:lnTo>
                  <a:pt x="651" y="2347"/>
                </a:lnTo>
                <a:lnTo>
                  <a:pt x="662" y="2351"/>
                </a:lnTo>
                <a:lnTo>
                  <a:pt x="672" y="2354"/>
                </a:lnTo>
                <a:lnTo>
                  <a:pt x="683" y="2356"/>
                </a:lnTo>
                <a:lnTo>
                  <a:pt x="695" y="2359"/>
                </a:lnTo>
                <a:lnTo>
                  <a:pt x="706" y="2360"/>
                </a:lnTo>
                <a:lnTo>
                  <a:pt x="717" y="2361"/>
                </a:lnTo>
                <a:lnTo>
                  <a:pt x="728" y="2362"/>
                </a:lnTo>
                <a:lnTo>
                  <a:pt x="739" y="2362"/>
                </a:lnTo>
                <a:lnTo>
                  <a:pt x="750" y="2361"/>
                </a:lnTo>
                <a:lnTo>
                  <a:pt x="761" y="2360"/>
                </a:lnTo>
                <a:lnTo>
                  <a:pt x="772" y="2358"/>
                </a:lnTo>
                <a:lnTo>
                  <a:pt x="783" y="2356"/>
                </a:lnTo>
                <a:lnTo>
                  <a:pt x="795" y="2354"/>
                </a:lnTo>
                <a:lnTo>
                  <a:pt x="806" y="2350"/>
                </a:lnTo>
                <a:lnTo>
                  <a:pt x="816" y="2346"/>
                </a:lnTo>
                <a:lnTo>
                  <a:pt x="827" y="2342"/>
                </a:lnTo>
                <a:lnTo>
                  <a:pt x="837" y="2337"/>
                </a:lnTo>
                <a:lnTo>
                  <a:pt x="848" y="2331"/>
                </a:lnTo>
                <a:lnTo>
                  <a:pt x="925" y="2286"/>
                </a:lnTo>
                <a:lnTo>
                  <a:pt x="1298" y="2933"/>
                </a:lnTo>
                <a:lnTo>
                  <a:pt x="1304" y="2943"/>
                </a:lnTo>
                <a:lnTo>
                  <a:pt x="1311" y="2952"/>
                </a:lnTo>
                <a:lnTo>
                  <a:pt x="1318" y="2962"/>
                </a:lnTo>
                <a:lnTo>
                  <a:pt x="1325" y="2970"/>
                </a:lnTo>
                <a:lnTo>
                  <a:pt x="1333" y="2979"/>
                </a:lnTo>
                <a:lnTo>
                  <a:pt x="1341" y="2986"/>
                </a:lnTo>
                <a:lnTo>
                  <a:pt x="1349" y="2994"/>
                </a:lnTo>
                <a:lnTo>
                  <a:pt x="1359" y="3001"/>
                </a:lnTo>
                <a:lnTo>
                  <a:pt x="1368" y="3008"/>
                </a:lnTo>
                <a:lnTo>
                  <a:pt x="1378" y="3014"/>
                </a:lnTo>
                <a:lnTo>
                  <a:pt x="1387" y="3020"/>
                </a:lnTo>
                <a:lnTo>
                  <a:pt x="1397" y="3025"/>
                </a:lnTo>
                <a:lnTo>
                  <a:pt x="1407" y="3029"/>
                </a:lnTo>
                <a:lnTo>
                  <a:pt x="1417" y="3034"/>
                </a:lnTo>
                <a:lnTo>
                  <a:pt x="1428" y="3037"/>
                </a:lnTo>
                <a:lnTo>
                  <a:pt x="1438" y="3040"/>
                </a:lnTo>
                <a:lnTo>
                  <a:pt x="1450" y="3043"/>
                </a:lnTo>
                <a:lnTo>
                  <a:pt x="1461" y="3045"/>
                </a:lnTo>
                <a:lnTo>
                  <a:pt x="1472" y="3047"/>
                </a:lnTo>
                <a:lnTo>
                  <a:pt x="1483" y="3048"/>
                </a:lnTo>
                <a:lnTo>
                  <a:pt x="1494" y="3048"/>
                </a:lnTo>
                <a:lnTo>
                  <a:pt x="1505" y="3048"/>
                </a:lnTo>
                <a:lnTo>
                  <a:pt x="1516" y="3048"/>
                </a:lnTo>
                <a:lnTo>
                  <a:pt x="1527" y="3046"/>
                </a:lnTo>
                <a:lnTo>
                  <a:pt x="1538" y="3045"/>
                </a:lnTo>
                <a:lnTo>
                  <a:pt x="1550" y="3043"/>
                </a:lnTo>
                <a:lnTo>
                  <a:pt x="1561" y="3040"/>
                </a:lnTo>
                <a:lnTo>
                  <a:pt x="1572" y="3037"/>
                </a:lnTo>
                <a:lnTo>
                  <a:pt x="1582" y="3033"/>
                </a:lnTo>
                <a:lnTo>
                  <a:pt x="1593" y="3028"/>
                </a:lnTo>
                <a:lnTo>
                  <a:pt x="1604" y="3023"/>
                </a:lnTo>
                <a:lnTo>
                  <a:pt x="1614" y="3018"/>
                </a:lnTo>
                <a:lnTo>
                  <a:pt x="2152" y="2707"/>
                </a:lnTo>
                <a:lnTo>
                  <a:pt x="2162" y="2701"/>
                </a:lnTo>
                <a:lnTo>
                  <a:pt x="2172" y="2694"/>
                </a:lnTo>
                <a:lnTo>
                  <a:pt x="2181" y="2687"/>
                </a:lnTo>
                <a:lnTo>
                  <a:pt x="2190" y="2679"/>
                </a:lnTo>
                <a:lnTo>
                  <a:pt x="2199" y="2672"/>
                </a:lnTo>
                <a:lnTo>
                  <a:pt x="2207" y="2664"/>
                </a:lnTo>
                <a:lnTo>
                  <a:pt x="2214" y="2655"/>
                </a:lnTo>
                <a:lnTo>
                  <a:pt x="2221" y="2646"/>
                </a:lnTo>
                <a:lnTo>
                  <a:pt x="2227" y="2637"/>
                </a:lnTo>
                <a:lnTo>
                  <a:pt x="2233" y="2628"/>
                </a:lnTo>
                <a:lnTo>
                  <a:pt x="2239" y="2618"/>
                </a:lnTo>
                <a:lnTo>
                  <a:pt x="2244" y="2609"/>
                </a:lnTo>
                <a:lnTo>
                  <a:pt x="2249" y="2599"/>
                </a:lnTo>
                <a:lnTo>
                  <a:pt x="2253" y="2587"/>
                </a:lnTo>
                <a:lnTo>
                  <a:pt x="2256" y="2577"/>
                </a:lnTo>
                <a:lnTo>
                  <a:pt x="2259" y="2566"/>
                </a:lnTo>
                <a:lnTo>
                  <a:pt x="2262" y="2556"/>
                </a:lnTo>
                <a:lnTo>
                  <a:pt x="2264" y="2545"/>
                </a:lnTo>
                <a:lnTo>
                  <a:pt x="2266" y="2534"/>
                </a:lnTo>
                <a:lnTo>
                  <a:pt x="2267" y="2523"/>
                </a:lnTo>
                <a:lnTo>
                  <a:pt x="2267" y="2512"/>
                </a:lnTo>
                <a:lnTo>
                  <a:pt x="2267" y="2501"/>
                </a:lnTo>
                <a:lnTo>
                  <a:pt x="2267" y="2489"/>
                </a:lnTo>
                <a:lnTo>
                  <a:pt x="2266" y="2478"/>
                </a:lnTo>
                <a:lnTo>
                  <a:pt x="2264" y="2467"/>
                </a:lnTo>
                <a:lnTo>
                  <a:pt x="2262" y="2456"/>
                </a:lnTo>
                <a:lnTo>
                  <a:pt x="2259" y="2445"/>
                </a:lnTo>
                <a:lnTo>
                  <a:pt x="2256" y="2434"/>
                </a:lnTo>
                <a:lnTo>
                  <a:pt x="2252" y="2423"/>
                </a:lnTo>
                <a:lnTo>
                  <a:pt x="2247" y="2412"/>
                </a:lnTo>
                <a:lnTo>
                  <a:pt x="2242" y="2402"/>
                </a:lnTo>
                <a:lnTo>
                  <a:pt x="2237" y="2391"/>
                </a:lnTo>
                <a:lnTo>
                  <a:pt x="1862" y="1742"/>
                </a:lnTo>
                <a:lnTo>
                  <a:pt x="1939" y="1698"/>
                </a:lnTo>
                <a:lnTo>
                  <a:pt x="1949" y="1692"/>
                </a:lnTo>
                <a:lnTo>
                  <a:pt x="1958" y="1685"/>
                </a:lnTo>
                <a:lnTo>
                  <a:pt x="1967" y="1677"/>
                </a:lnTo>
                <a:lnTo>
                  <a:pt x="1976" y="1670"/>
                </a:lnTo>
                <a:lnTo>
                  <a:pt x="1984" y="1662"/>
                </a:lnTo>
                <a:lnTo>
                  <a:pt x="1992" y="1654"/>
                </a:lnTo>
                <a:lnTo>
                  <a:pt x="2000" y="1646"/>
                </a:lnTo>
                <a:lnTo>
                  <a:pt x="2007" y="1637"/>
                </a:lnTo>
                <a:lnTo>
                  <a:pt x="2014" y="1628"/>
                </a:lnTo>
                <a:lnTo>
                  <a:pt x="2020" y="1619"/>
                </a:lnTo>
                <a:lnTo>
                  <a:pt x="2026" y="1609"/>
                </a:lnTo>
                <a:lnTo>
                  <a:pt x="2031" y="1599"/>
                </a:lnTo>
                <a:lnTo>
                  <a:pt x="2035" y="1589"/>
                </a:lnTo>
                <a:lnTo>
                  <a:pt x="2039" y="1578"/>
                </a:lnTo>
                <a:lnTo>
                  <a:pt x="2043" y="1567"/>
                </a:lnTo>
                <a:lnTo>
                  <a:pt x="2046" y="1557"/>
                </a:lnTo>
                <a:lnTo>
                  <a:pt x="2049" y="1546"/>
                </a:lnTo>
                <a:lnTo>
                  <a:pt x="2051" y="1535"/>
                </a:lnTo>
                <a:lnTo>
                  <a:pt x="2052" y="1525"/>
                </a:lnTo>
                <a:lnTo>
                  <a:pt x="2053" y="1514"/>
                </a:lnTo>
                <a:lnTo>
                  <a:pt x="2054" y="1503"/>
                </a:lnTo>
                <a:lnTo>
                  <a:pt x="2054" y="1491"/>
                </a:lnTo>
                <a:lnTo>
                  <a:pt x="2053" y="1480"/>
                </a:lnTo>
                <a:lnTo>
                  <a:pt x="2052" y="1468"/>
                </a:lnTo>
                <a:lnTo>
                  <a:pt x="2051" y="1457"/>
                </a:lnTo>
                <a:lnTo>
                  <a:pt x="2049" y="1446"/>
                </a:lnTo>
                <a:lnTo>
                  <a:pt x="2046" y="1435"/>
                </a:lnTo>
                <a:lnTo>
                  <a:pt x="2042" y="1424"/>
                </a:lnTo>
                <a:lnTo>
                  <a:pt x="2039" y="1414"/>
                </a:lnTo>
                <a:lnTo>
                  <a:pt x="2034" y="1403"/>
                </a:lnTo>
                <a:lnTo>
                  <a:pt x="2029" y="1393"/>
                </a:lnTo>
                <a:lnTo>
                  <a:pt x="2024" y="1382"/>
                </a:lnTo>
                <a:lnTo>
                  <a:pt x="1765" y="935"/>
                </a:lnTo>
                <a:lnTo>
                  <a:pt x="1759" y="925"/>
                </a:lnTo>
                <a:lnTo>
                  <a:pt x="1752" y="915"/>
                </a:lnTo>
                <a:lnTo>
                  <a:pt x="1745" y="906"/>
                </a:lnTo>
                <a:lnTo>
                  <a:pt x="1738" y="897"/>
                </a:lnTo>
                <a:lnTo>
                  <a:pt x="1730" y="889"/>
                </a:lnTo>
                <a:lnTo>
                  <a:pt x="1721" y="881"/>
                </a:lnTo>
                <a:lnTo>
                  <a:pt x="1713" y="874"/>
                </a:lnTo>
                <a:lnTo>
                  <a:pt x="1704" y="866"/>
                </a:lnTo>
                <a:lnTo>
                  <a:pt x="1695" y="859"/>
                </a:lnTo>
                <a:lnTo>
                  <a:pt x="1686" y="853"/>
                </a:lnTo>
                <a:lnTo>
                  <a:pt x="1676" y="848"/>
                </a:lnTo>
                <a:lnTo>
                  <a:pt x="1666" y="843"/>
                </a:lnTo>
                <a:lnTo>
                  <a:pt x="1656" y="838"/>
                </a:lnTo>
                <a:lnTo>
                  <a:pt x="1646" y="834"/>
                </a:lnTo>
                <a:lnTo>
                  <a:pt x="1635" y="830"/>
                </a:lnTo>
                <a:lnTo>
                  <a:pt x="1624" y="827"/>
                </a:lnTo>
                <a:lnTo>
                  <a:pt x="1613" y="825"/>
                </a:lnTo>
                <a:lnTo>
                  <a:pt x="1602" y="823"/>
                </a:lnTo>
                <a:lnTo>
                  <a:pt x="1591" y="821"/>
                </a:lnTo>
                <a:lnTo>
                  <a:pt x="1580" y="820"/>
                </a:lnTo>
                <a:lnTo>
                  <a:pt x="1569" y="819"/>
                </a:lnTo>
                <a:lnTo>
                  <a:pt x="1558" y="819"/>
                </a:lnTo>
                <a:lnTo>
                  <a:pt x="1547" y="820"/>
                </a:lnTo>
                <a:lnTo>
                  <a:pt x="1535" y="821"/>
                </a:lnTo>
                <a:lnTo>
                  <a:pt x="1524" y="823"/>
                </a:lnTo>
                <a:lnTo>
                  <a:pt x="1513" y="825"/>
                </a:lnTo>
                <a:lnTo>
                  <a:pt x="1502" y="828"/>
                </a:lnTo>
                <a:lnTo>
                  <a:pt x="1491" y="831"/>
                </a:lnTo>
                <a:lnTo>
                  <a:pt x="1481" y="835"/>
                </a:lnTo>
                <a:lnTo>
                  <a:pt x="1470" y="839"/>
                </a:lnTo>
                <a:lnTo>
                  <a:pt x="1459" y="844"/>
                </a:lnTo>
                <a:lnTo>
                  <a:pt x="1449" y="850"/>
                </a:lnTo>
                <a:lnTo>
                  <a:pt x="356" y="1481"/>
                </a:lnTo>
                <a:lnTo>
                  <a:pt x="346" y="1487"/>
                </a:lnTo>
                <a:lnTo>
                  <a:pt x="336" y="1494"/>
                </a:lnTo>
                <a:lnTo>
                  <a:pt x="327" y="1501"/>
                </a:lnTo>
                <a:lnTo>
                  <a:pt x="318" y="1508"/>
                </a:lnTo>
                <a:lnTo>
                  <a:pt x="308" y="1516"/>
                </a:lnTo>
                <a:lnTo>
                  <a:pt x="301" y="1524"/>
                </a:lnTo>
                <a:lnTo>
                  <a:pt x="293" y="1533"/>
                </a:lnTo>
                <a:lnTo>
                  <a:pt x="286" y="1542"/>
                </a:lnTo>
                <a:lnTo>
                  <a:pt x="280" y="1551"/>
                </a:lnTo>
                <a:lnTo>
                  <a:pt x="274" y="1560"/>
                </a:lnTo>
                <a:lnTo>
                  <a:pt x="268" y="1570"/>
                </a:lnTo>
                <a:lnTo>
                  <a:pt x="263" y="1581"/>
                </a:lnTo>
                <a:lnTo>
                  <a:pt x="258" y="1591"/>
                </a:lnTo>
                <a:lnTo>
                  <a:pt x="254" y="1601"/>
                </a:lnTo>
                <a:lnTo>
                  <a:pt x="251" y="1611"/>
                </a:lnTo>
                <a:lnTo>
                  <a:pt x="248" y="1622"/>
                </a:lnTo>
                <a:lnTo>
                  <a:pt x="245" y="1632"/>
                </a:lnTo>
                <a:lnTo>
                  <a:pt x="243" y="1643"/>
                </a:lnTo>
                <a:lnTo>
                  <a:pt x="242" y="1654"/>
                </a:lnTo>
                <a:lnTo>
                  <a:pt x="241" y="1665"/>
                </a:lnTo>
                <a:lnTo>
                  <a:pt x="240" y="1676"/>
                </a:lnTo>
                <a:lnTo>
                  <a:pt x="241" y="1688"/>
                </a:lnTo>
                <a:lnTo>
                  <a:pt x="241" y="1699"/>
                </a:lnTo>
                <a:lnTo>
                  <a:pt x="242" y="1710"/>
                </a:lnTo>
                <a:lnTo>
                  <a:pt x="244" y="1721"/>
                </a:lnTo>
                <a:lnTo>
                  <a:pt x="246" y="1732"/>
                </a:lnTo>
                <a:lnTo>
                  <a:pt x="249" y="1743"/>
                </a:lnTo>
                <a:lnTo>
                  <a:pt x="253" y="1753"/>
                </a:lnTo>
                <a:lnTo>
                  <a:pt x="257" y="1764"/>
                </a:lnTo>
                <a:lnTo>
                  <a:pt x="261" y="1775"/>
                </a:lnTo>
                <a:lnTo>
                  <a:pt x="266" y="1786"/>
                </a:lnTo>
                <a:lnTo>
                  <a:pt x="272" y="1797"/>
                </a:lnTo>
                <a:close/>
                <a:moveTo>
                  <a:pt x="1001" y="268"/>
                </a:moveTo>
                <a:lnTo>
                  <a:pt x="1014" y="292"/>
                </a:lnTo>
                <a:lnTo>
                  <a:pt x="1026" y="316"/>
                </a:lnTo>
                <a:lnTo>
                  <a:pt x="1036" y="341"/>
                </a:lnTo>
                <a:lnTo>
                  <a:pt x="1045" y="367"/>
                </a:lnTo>
                <a:lnTo>
                  <a:pt x="1053" y="392"/>
                </a:lnTo>
                <a:lnTo>
                  <a:pt x="1059" y="417"/>
                </a:lnTo>
                <a:lnTo>
                  <a:pt x="1064" y="443"/>
                </a:lnTo>
                <a:lnTo>
                  <a:pt x="1068" y="470"/>
                </a:lnTo>
                <a:lnTo>
                  <a:pt x="1072" y="495"/>
                </a:lnTo>
                <a:lnTo>
                  <a:pt x="1073" y="521"/>
                </a:lnTo>
                <a:lnTo>
                  <a:pt x="1073" y="547"/>
                </a:lnTo>
                <a:lnTo>
                  <a:pt x="1072" y="573"/>
                </a:lnTo>
                <a:lnTo>
                  <a:pt x="1068" y="598"/>
                </a:lnTo>
                <a:lnTo>
                  <a:pt x="1065" y="624"/>
                </a:lnTo>
                <a:lnTo>
                  <a:pt x="1060" y="649"/>
                </a:lnTo>
                <a:lnTo>
                  <a:pt x="1054" y="674"/>
                </a:lnTo>
                <a:lnTo>
                  <a:pt x="1047" y="699"/>
                </a:lnTo>
                <a:lnTo>
                  <a:pt x="1038" y="723"/>
                </a:lnTo>
                <a:lnTo>
                  <a:pt x="1029" y="747"/>
                </a:lnTo>
                <a:lnTo>
                  <a:pt x="1018" y="771"/>
                </a:lnTo>
                <a:lnTo>
                  <a:pt x="1007" y="793"/>
                </a:lnTo>
                <a:lnTo>
                  <a:pt x="994" y="816"/>
                </a:lnTo>
                <a:lnTo>
                  <a:pt x="980" y="837"/>
                </a:lnTo>
                <a:lnTo>
                  <a:pt x="964" y="858"/>
                </a:lnTo>
                <a:lnTo>
                  <a:pt x="948" y="879"/>
                </a:lnTo>
                <a:lnTo>
                  <a:pt x="931" y="899"/>
                </a:lnTo>
                <a:lnTo>
                  <a:pt x="912" y="918"/>
                </a:lnTo>
                <a:lnTo>
                  <a:pt x="893" y="936"/>
                </a:lnTo>
                <a:lnTo>
                  <a:pt x="872" y="953"/>
                </a:lnTo>
                <a:lnTo>
                  <a:pt x="850" y="969"/>
                </a:lnTo>
                <a:lnTo>
                  <a:pt x="828" y="985"/>
                </a:lnTo>
                <a:lnTo>
                  <a:pt x="805" y="999"/>
                </a:lnTo>
                <a:lnTo>
                  <a:pt x="780" y="1013"/>
                </a:lnTo>
                <a:lnTo>
                  <a:pt x="755" y="1024"/>
                </a:lnTo>
                <a:lnTo>
                  <a:pt x="731" y="1035"/>
                </a:lnTo>
                <a:lnTo>
                  <a:pt x="706" y="1044"/>
                </a:lnTo>
                <a:lnTo>
                  <a:pt x="680" y="1051"/>
                </a:lnTo>
                <a:lnTo>
                  <a:pt x="654" y="1058"/>
                </a:lnTo>
                <a:lnTo>
                  <a:pt x="629" y="1063"/>
                </a:lnTo>
                <a:lnTo>
                  <a:pt x="603" y="1067"/>
                </a:lnTo>
                <a:lnTo>
                  <a:pt x="577" y="1069"/>
                </a:lnTo>
                <a:lnTo>
                  <a:pt x="551" y="1070"/>
                </a:lnTo>
                <a:lnTo>
                  <a:pt x="525" y="1072"/>
                </a:lnTo>
                <a:lnTo>
                  <a:pt x="499" y="1069"/>
                </a:lnTo>
                <a:lnTo>
                  <a:pt x="473" y="1067"/>
                </a:lnTo>
                <a:lnTo>
                  <a:pt x="448" y="1063"/>
                </a:lnTo>
                <a:lnTo>
                  <a:pt x="423" y="1058"/>
                </a:lnTo>
                <a:lnTo>
                  <a:pt x="397" y="1052"/>
                </a:lnTo>
                <a:lnTo>
                  <a:pt x="373" y="1045"/>
                </a:lnTo>
                <a:lnTo>
                  <a:pt x="349" y="1037"/>
                </a:lnTo>
                <a:lnTo>
                  <a:pt x="325" y="1028"/>
                </a:lnTo>
                <a:lnTo>
                  <a:pt x="301" y="1017"/>
                </a:lnTo>
                <a:lnTo>
                  <a:pt x="278" y="1005"/>
                </a:lnTo>
                <a:lnTo>
                  <a:pt x="256" y="992"/>
                </a:lnTo>
                <a:lnTo>
                  <a:pt x="234" y="978"/>
                </a:lnTo>
                <a:lnTo>
                  <a:pt x="213" y="962"/>
                </a:lnTo>
                <a:lnTo>
                  <a:pt x="192" y="946"/>
                </a:lnTo>
                <a:lnTo>
                  <a:pt x="173" y="929"/>
                </a:lnTo>
                <a:lnTo>
                  <a:pt x="154" y="911"/>
                </a:lnTo>
                <a:lnTo>
                  <a:pt x="136" y="892"/>
                </a:lnTo>
                <a:lnTo>
                  <a:pt x="118" y="871"/>
                </a:lnTo>
                <a:lnTo>
                  <a:pt x="102" y="849"/>
                </a:lnTo>
                <a:lnTo>
                  <a:pt x="86" y="827"/>
                </a:lnTo>
                <a:lnTo>
                  <a:pt x="72" y="803"/>
                </a:lnTo>
                <a:lnTo>
                  <a:pt x="59" y="779"/>
                </a:lnTo>
                <a:lnTo>
                  <a:pt x="47" y="754"/>
                </a:lnTo>
                <a:lnTo>
                  <a:pt x="37" y="729"/>
                </a:lnTo>
                <a:lnTo>
                  <a:pt x="27" y="704"/>
                </a:lnTo>
                <a:lnTo>
                  <a:pt x="19" y="679"/>
                </a:lnTo>
                <a:lnTo>
                  <a:pt x="13" y="653"/>
                </a:lnTo>
                <a:lnTo>
                  <a:pt x="8" y="627"/>
                </a:lnTo>
                <a:lnTo>
                  <a:pt x="4" y="602"/>
                </a:lnTo>
                <a:lnTo>
                  <a:pt x="1" y="576"/>
                </a:lnTo>
                <a:lnTo>
                  <a:pt x="0" y="549"/>
                </a:lnTo>
                <a:lnTo>
                  <a:pt x="0" y="524"/>
                </a:lnTo>
                <a:lnTo>
                  <a:pt x="1" y="498"/>
                </a:lnTo>
                <a:lnTo>
                  <a:pt x="4" y="473"/>
                </a:lnTo>
                <a:lnTo>
                  <a:pt x="7" y="447"/>
                </a:lnTo>
                <a:lnTo>
                  <a:pt x="12" y="422"/>
                </a:lnTo>
                <a:lnTo>
                  <a:pt x="18" y="397"/>
                </a:lnTo>
                <a:lnTo>
                  <a:pt x="25" y="372"/>
                </a:lnTo>
                <a:lnTo>
                  <a:pt x="34" y="347"/>
                </a:lnTo>
                <a:lnTo>
                  <a:pt x="44" y="324"/>
                </a:lnTo>
                <a:lnTo>
                  <a:pt x="55" y="300"/>
                </a:lnTo>
                <a:lnTo>
                  <a:pt x="67" y="278"/>
                </a:lnTo>
                <a:lnTo>
                  <a:pt x="79" y="255"/>
                </a:lnTo>
                <a:lnTo>
                  <a:pt x="93" y="233"/>
                </a:lnTo>
                <a:lnTo>
                  <a:pt x="108" y="212"/>
                </a:lnTo>
                <a:lnTo>
                  <a:pt x="125" y="192"/>
                </a:lnTo>
                <a:lnTo>
                  <a:pt x="143" y="172"/>
                </a:lnTo>
                <a:lnTo>
                  <a:pt x="161" y="152"/>
                </a:lnTo>
                <a:lnTo>
                  <a:pt x="180" y="135"/>
                </a:lnTo>
                <a:lnTo>
                  <a:pt x="200" y="117"/>
                </a:lnTo>
                <a:lnTo>
                  <a:pt x="222" y="101"/>
                </a:lnTo>
                <a:lnTo>
                  <a:pt x="245" y="86"/>
                </a:lnTo>
                <a:lnTo>
                  <a:pt x="268" y="72"/>
                </a:lnTo>
                <a:lnTo>
                  <a:pt x="292" y="59"/>
                </a:lnTo>
                <a:lnTo>
                  <a:pt x="318" y="46"/>
                </a:lnTo>
                <a:lnTo>
                  <a:pt x="342" y="36"/>
                </a:lnTo>
                <a:lnTo>
                  <a:pt x="367" y="27"/>
                </a:lnTo>
                <a:lnTo>
                  <a:pt x="393" y="19"/>
                </a:lnTo>
                <a:lnTo>
                  <a:pt x="419" y="13"/>
                </a:lnTo>
                <a:lnTo>
                  <a:pt x="444" y="7"/>
                </a:lnTo>
                <a:lnTo>
                  <a:pt x="470" y="4"/>
                </a:lnTo>
                <a:lnTo>
                  <a:pt x="496" y="1"/>
                </a:lnTo>
                <a:lnTo>
                  <a:pt x="522" y="0"/>
                </a:lnTo>
                <a:lnTo>
                  <a:pt x="548" y="0"/>
                </a:lnTo>
                <a:lnTo>
                  <a:pt x="573" y="1"/>
                </a:lnTo>
                <a:lnTo>
                  <a:pt x="600" y="3"/>
                </a:lnTo>
                <a:lnTo>
                  <a:pt x="625" y="7"/>
                </a:lnTo>
                <a:lnTo>
                  <a:pt x="650" y="12"/>
                </a:lnTo>
                <a:lnTo>
                  <a:pt x="675" y="18"/>
                </a:lnTo>
                <a:lnTo>
                  <a:pt x="700" y="25"/>
                </a:lnTo>
                <a:lnTo>
                  <a:pt x="724" y="33"/>
                </a:lnTo>
                <a:lnTo>
                  <a:pt x="748" y="43"/>
                </a:lnTo>
                <a:lnTo>
                  <a:pt x="771" y="53"/>
                </a:lnTo>
                <a:lnTo>
                  <a:pt x="795" y="66"/>
                </a:lnTo>
                <a:lnTo>
                  <a:pt x="817" y="79"/>
                </a:lnTo>
                <a:lnTo>
                  <a:pt x="839" y="93"/>
                </a:lnTo>
                <a:lnTo>
                  <a:pt x="860" y="108"/>
                </a:lnTo>
                <a:lnTo>
                  <a:pt x="880" y="124"/>
                </a:lnTo>
                <a:lnTo>
                  <a:pt x="900" y="141"/>
                </a:lnTo>
                <a:lnTo>
                  <a:pt x="919" y="160"/>
                </a:lnTo>
                <a:lnTo>
                  <a:pt x="937" y="180"/>
                </a:lnTo>
                <a:lnTo>
                  <a:pt x="954" y="200"/>
                </a:lnTo>
                <a:lnTo>
                  <a:pt x="970" y="221"/>
                </a:lnTo>
                <a:lnTo>
                  <a:pt x="987" y="244"/>
                </a:lnTo>
                <a:lnTo>
                  <a:pt x="1001" y="268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8" name="Freeform 8"/>
          <p:cNvSpPr>
            <a:spLocks noEditPoints="1"/>
          </p:cNvSpPr>
          <p:nvPr/>
        </p:nvSpPr>
        <p:spPr bwMode="auto">
          <a:xfrm rot="5400000">
            <a:off x="4234122" y="3055144"/>
            <a:ext cx="207962" cy="279400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47483646 w 2264"/>
              <a:gd name="T11" fmla="*/ 2147483646 h 3050"/>
              <a:gd name="T12" fmla="*/ 2147483646 w 2264"/>
              <a:gd name="T13" fmla="*/ 2147483646 h 3050"/>
              <a:gd name="T14" fmla="*/ 2147483646 w 2264"/>
              <a:gd name="T15" fmla="*/ 2147483646 h 3050"/>
              <a:gd name="T16" fmla="*/ 2147483646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1053174482 h 3050"/>
              <a:gd name="T24" fmla="*/ 2147483646 w 2264"/>
              <a:gd name="T25" fmla="*/ 0 h 3050"/>
              <a:gd name="T26" fmla="*/ 2147483646 w 2264"/>
              <a:gd name="T27" fmla="*/ 351312705 h 3050"/>
              <a:gd name="T28" fmla="*/ 2147483646 w 2264"/>
              <a:gd name="T29" fmla="*/ 196644147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2147483646 h 3050"/>
              <a:gd name="T94" fmla="*/ 2147483646 w 2264"/>
              <a:gd name="T95" fmla="*/ 2147483646 h 3050"/>
              <a:gd name="T96" fmla="*/ 2147483646 w 2264"/>
              <a:gd name="T97" fmla="*/ 2147483646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142611044 w 2264"/>
              <a:gd name="T105" fmla="*/ 2147483646 h 3050"/>
              <a:gd name="T106" fmla="*/ 92694661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1762" y="2113"/>
                </a:moveTo>
                <a:lnTo>
                  <a:pt x="2023" y="1662"/>
                </a:lnTo>
                <a:lnTo>
                  <a:pt x="2028" y="1652"/>
                </a:lnTo>
                <a:lnTo>
                  <a:pt x="2033" y="1642"/>
                </a:lnTo>
                <a:lnTo>
                  <a:pt x="2038" y="1631"/>
                </a:lnTo>
                <a:lnTo>
                  <a:pt x="2041" y="1620"/>
                </a:lnTo>
                <a:lnTo>
                  <a:pt x="2045" y="1609"/>
                </a:lnTo>
                <a:lnTo>
                  <a:pt x="2047" y="1598"/>
                </a:lnTo>
                <a:lnTo>
                  <a:pt x="2050" y="1587"/>
                </a:lnTo>
                <a:lnTo>
                  <a:pt x="2051" y="1576"/>
                </a:lnTo>
                <a:lnTo>
                  <a:pt x="2052" y="1564"/>
                </a:lnTo>
                <a:lnTo>
                  <a:pt x="2053" y="1553"/>
                </a:lnTo>
                <a:lnTo>
                  <a:pt x="2053" y="1542"/>
                </a:lnTo>
                <a:lnTo>
                  <a:pt x="2052" y="1531"/>
                </a:lnTo>
                <a:lnTo>
                  <a:pt x="2051" y="1520"/>
                </a:lnTo>
                <a:lnTo>
                  <a:pt x="2050" y="1509"/>
                </a:lnTo>
                <a:lnTo>
                  <a:pt x="2048" y="1498"/>
                </a:lnTo>
                <a:lnTo>
                  <a:pt x="2045" y="1488"/>
                </a:lnTo>
                <a:lnTo>
                  <a:pt x="2042" y="1477"/>
                </a:lnTo>
                <a:lnTo>
                  <a:pt x="2038" y="1466"/>
                </a:lnTo>
                <a:lnTo>
                  <a:pt x="2034" y="1456"/>
                </a:lnTo>
                <a:lnTo>
                  <a:pt x="2030" y="1446"/>
                </a:lnTo>
                <a:lnTo>
                  <a:pt x="2025" y="1436"/>
                </a:lnTo>
                <a:lnTo>
                  <a:pt x="2019" y="1426"/>
                </a:lnTo>
                <a:lnTo>
                  <a:pt x="2013" y="1417"/>
                </a:lnTo>
                <a:lnTo>
                  <a:pt x="2007" y="1408"/>
                </a:lnTo>
                <a:lnTo>
                  <a:pt x="1999" y="1399"/>
                </a:lnTo>
                <a:lnTo>
                  <a:pt x="1991" y="1391"/>
                </a:lnTo>
                <a:lnTo>
                  <a:pt x="1983" y="1383"/>
                </a:lnTo>
                <a:lnTo>
                  <a:pt x="1975" y="1375"/>
                </a:lnTo>
                <a:lnTo>
                  <a:pt x="1966" y="1366"/>
                </a:lnTo>
                <a:lnTo>
                  <a:pt x="1957" y="1359"/>
                </a:lnTo>
                <a:lnTo>
                  <a:pt x="1948" y="1353"/>
                </a:lnTo>
                <a:lnTo>
                  <a:pt x="1938" y="1347"/>
                </a:lnTo>
                <a:lnTo>
                  <a:pt x="1861" y="1303"/>
                </a:lnTo>
                <a:lnTo>
                  <a:pt x="2234" y="657"/>
                </a:lnTo>
                <a:lnTo>
                  <a:pt x="2239" y="646"/>
                </a:lnTo>
                <a:lnTo>
                  <a:pt x="2244" y="636"/>
                </a:lnTo>
                <a:lnTo>
                  <a:pt x="2249" y="625"/>
                </a:lnTo>
                <a:lnTo>
                  <a:pt x="2253" y="614"/>
                </a:lnTo>
                <a:lnTo>
                  <a:pt x="2256" y="603"/>
                </a:lnTo>
                <a:lnTo>
                  <a:pt x="2259" y="592"/>
                </a:lnTo>
                <a:lnTo>
                  <a:pt x="2261" y="581"/>
                </a:lnTo>
                <a:lnTo>
                  <a:pt x="2263" y="570"/>
                </a:lnTo>
                <a:lnTo>
                  <a:pt x="2264" y="559"/>
                </a:lnTo>
                <a:lnTo>
                  <a:pt x="2264" y="547"/>
                </a:lnTo>
                <a:lnTo>
                  <a:pt x="2264" y="536"/>
                </a:lnTo>
                <a:lnTo>
                  <a:pt x="2264" y="525"/>
                </a:lnTo>
                <a:lnTo>
                  <a:pt x="2263" y="514"/>
                </a:lnTo>
                <a:lnTo>
                  <a:pt x="2261" y="503"/>
                </a:lnTo>
                <a:lnTo>
                  <a:pt x="2259" y="492"/>
                </a:lnTo>
                <a:lnTo>
                  <a:pt x="2256" y="482"/>
                </a:lnTo>
                <a:lnTo>
                  <a:pt x="2253" y="471"/>
                </a:lnTo>
                <a:lnTo>
                  <a:pt x="2250" y="461"/>
                </a:lnTo>
                <a:lnTo>
                  <a:pt x="2246" y="449"/>
                </a:lnTo>
                <a:lnTo>
                  <a:pt x="2241" y="439"/>
                </a:lnTo>
                <a:lnTo>
                  <a:pt x="2236" y="430"/>
                </a:lnTo>
                <a:lnTo>
                  <a:pt x="2230" y="420"/>
                </a:lnTo>
                <a:lnTo>
                  <a:pt x="2224" y="411"/>
                </a:lnTo>
                <a:lnTo>
                  <a:pt x="2218" y="402"/>
                </a:lnTo>
                <a:lnTo>
                  <a:pt x="2211" y="393"/>
                </a:lnTo>
                <a:lnTo>
                  <a:pt x="2204" y="384"/>
                </a:lnTo>
                <a:lnTo>
                  <a:pt x="2196" y="376"/>
                </a:lnTo>
                <a:lnTo>
                  <a:pt x="2187" y="369"/>
                </a:lnTo>
                <a:lnTo>
                  <a:pt x="2178" y="361"/>
                </a:lnTo>
                <a:lnTo>
                  <a:pt x="2169" y="354"/>
                </a:lnTo>
                <a:lnTo>
                  <a:pt x="2159" y="347"/>
                </a:lnTo>
                <a:lnTo>
                  <a:pt x="2149" y="341"/>
                </a:lnTo>
                <a:lnTo>
                  <a:pt x="1611" y="30"/>
                </a:lnTo>
                <a:lnTo>
                  <a:pt x="1601" y="25"/>
                </a:lnTo>
                <a:lnTo>
                  <a:pt x="1590" y="20"/>
                </a:lnTo>
                <a:lnTo>
                  <a:pt x="1579" y="15"/>
                </a:lnTo>
                <a:lnTo>
                  <a:pt x="1569" y="11"/>
                </a:lnTo>
                <a:lnTo>
                  <a:pt x="1558" y="8"/>
                </a:lnTo>
                <a:lnTo>
                  <a:pt x="1547" y="5"/>
                </a:lnTo>
                <a:lnTo>
                  <a:pt x="1535" y="3"/>
                </a:lnTo>
                <a:lnTo>
                  <a:pt x="1524" y="2"/>
                </a:lnTo>
                <a:lnTo>
                  <a:pt x="1513" y="0"/>
                </a:lnTo>
                <a:lnTo>
                  <a:pt x="1502" y="0"/>
                </a:lnTo>
                <a:lnTo>
                  <a:pt x="1491" y="0"/>
                </a:lnTo>
                <a:lnTo>
                  <a:pt x="1480" y="0"/>
                </a:lnTo>
                <a:lnTo>
                  <a:pt x="1469" y="2"/>
                </a:lnTo>
                <a:lnTo>
                  <a:pt x="1458" y="3"/>
                </a:lnTo>
                <a:lnTo>
                  <a:pt x="1447" y="5"/>
                </a:lnTo>
                <a:lnTo>
                  <a:pt x="1435" y="8"/>
                </a:lnTo>
                <a:lnTo>
                  <a:pt x="1425" y="11"/>
                </a:lnTo>
                <a:lnTo>
                  <a:pt x="1414" y="14"/>
                </a:lnTo>
                <a:lnTo>
                  <a:pt x="1404" y="19"/>
                </a:lnTo>
                <a:lnTo>
                  <a:pt x="1394" y="23"/>
                </a:lnTo>
                <a:lnTo>
                  <a:pt x="1384" y="28"/>
                </a:lnTo>
                <a:lnTo>
                  <a:pt x="1375" y="34"/>
                </a:lnTo>
                <a:lnTo>
                  <a:pt x="1365" y="40"/>
                </a:lnTo>
                <a:lnTo>
                  <a:pt x="1356" y="47"/>
                </a:lnTo>
                <a:lnTo>
                  <a:pt x="1347" y="54"/>
                </a:lnTo>
                <a:lnTo>
                  <a:pt x="1338" y="62"/>
                </a:lnTo>
                <a:lnTo>
                  <a:pt x="1330" y="69"/>
                </a:lnTo>
                <a:lnTo>
                  <a:pt x="1322" y="78"/>
                </a:lnTo>
                <a:lnTo>
                  <a:pt x="1315" y="86"/>
                </a:lnTo>
                <a:lnTo>
                  <a:pt x="1308" y="96"/>
                </a:lnTo>
                <a:lnTo>
                  <a:pt x="1301" y="105"/>
                </a:lnTo>
                <a:lnTo>
                  <a:pt x="1295" y="115"/>
                </a:lnTo>
                <a:lnTo>
                  <a:pt x="920" y="765"/>
                </a:lnTo>
                <a:lnTo>
                  <a:pt x="843" y="720"/>
                </a:lnTo>
                <a:lnTo>
                  <a:pt x="833" y="714"/>
                </a:lnTo>
                <a:lnTo>
                  <a:pt x="822" y="709"/>
                </a:lnTo>
                <a:lnTo>
                  <a:pt x="812" y="705"/>
                </a:lnTo>
                <a:lnTo>
                  <a:pt x="801" y="701"/>
                </a:lnTo>
                <a:lnTo>
                  <a:pt x="790" y="698"/>
                </a:lnTo>
                <a:lnTo>
                  <a:pt x="778" y="695"/>
                </a:lnTo>
                <a:lnTo>
                  <a:pt x="767" y="693"/>
                </a:lnTo>
                <a:lnTo>
                  <a:pt x="756" y="691"/>
                </a:lnTo>
                <a:lnTo>
                  <a:pt x="745" y="690"/>
                </a:lnTo>
                <a:lnTo>
                  <a:pt x="734" y="690"/>
                </a:lnTo>
                <a:lnTo>
                  <a:pt x="723" y="690"/>
                </a:lnTo>
                <a:lnTo>
                  <a:pt x="712" y="690"/>
                </a:lnTo>
                <a:lnTo>
                  <a:pt x="701" y="691"/>
                </a:lnTo>
                <a:lnTo>
                  <a:pt x="689" y="693"/>
                </a:lnTo>
                <a:lnTo>
                  <a:pt x="678" y="695"/>
                </a:lnTo>
                <a:lnTo>
                  <a:pt x="667" y="697"/>
                </a:lnTo>
                <a:lnTo>
                  <a:pt x="657" y="701"/>
                </a:lnTo>
                <a:lnTo>
                  <a:pt x="646" y="704"/>
                </a:lnTo>
                <a:lnTo>
                  <a:pt x="636" y="708"/>
                </a:lnTo>
                <a:lnTo>
                  <a:pt x="626" y="713"/>
                </a:lnTo>
                <a:lnTo>
                  <a:pt x="616" y="718"/>
                </a:lnTo>
                <a:lnTo>
                  <a:pt x="607" y="723"/>
                </a:lnTo>
                <a:lnTo>
                  <a:pt x="597" y="729"/>
                </a:lnTo>
                <a:lnTo>
                  <a:pt x="587" y="736"/>
                </a:lnTo>
                <a:lnTo>
                  <a:pt x="579" y="743"/>
                </a:lnTo>
                <a:lnTo>
                  <a:pt x="570" y="750"/>
                </a:lnTo>
                <a:lnTo>
                  <a:pt x="562" y="759"/>
                </a:lnTo>
                <a:lnTo>
                  <a:pt x="554" y="767"/>
                </a:lnTo>
                <a:lnTo>
                  <a:pt x="547" y="776"/>
                </a:lnTo>
                <a:lnTo>
                  <a:pt x="540" y="785"/>
                </a:lnTo>
                <a:lnTo>
                  <a:pt x="533" y="795"/>
                </a:lnTo>
                <a:lnTo>
                  <a:pt x="527" y="805"/>
                </a:lnTo>
                <a:lnTo>
                  <a:pt x="269" y="1251"/>
                </a:lnTo>
                <a:lnTo>
                  <a:pt x="263" y="1262"/>
                </a:lnTo>
                <a:lnTo>
                  <a:pt x="258" y="1273"/>
                </a:lnTo>
                <a:lnTo>
                  <a:pt x="254" y="1284"/>
                </a:lnTo>
                <a:lnTo>
                  <a:pt x="250" y="1295"/>
                </a:lnTo>
                <a:lnTo>
                  <a:pt x="246" y="1305"/>
                </a:lnTo>
                <a:lnTo>
                  <a:pt x="244" y="1316"/>
                </a:lnTo>
                <a:lnTo>
                  <a:pt x="242" y="1327"/>
                </a:lnTo>
                <a:lnTo>
                  <a:pt x="240" y="1338"/>
                </a:lnTo>
                <a:lnTo>
                  <a:pt x="239" y="1350"/>
                </a:lnTo>
                <a:lnTo>
                  <a:pt x="238" y="1361"/>
                </a:lnTo>
                <a:lnTo>
                  <a:pt x="238" y="1373"/>
                </a:lnTo>
                <a:lnTo>
                  <a:pt x="239" y="1384"/>
                </a:lnTo>
                <a:lnTo>
                  <a:pt x="240" y="1395"/>
                </a:lnTo>
                <a:lnTo>
                  <a:pt x="241" y="1406"/>
                </a:lnTo>
                <a:lnTo>
                  <a:pt x="243" y="1416"/>
                </a:lnTo>
                <a:lnTo>
                  <a:pt x="246" y="1427"/>
                </a:lnTo>
                <a:lnTo>
                  <a:pt x="249" y="1438"/>
                </a:lnTo>
                <a:lnTo>
                  <a:pt x="253" y="1448"/>
                </a:lnTo>
                <a:lnTo>
                  <a:pt x="257" y="1458"/>
                </a:lnTo>
                <a:lnTo>
                  <a:pt x="261" y="1469"/>
                </a:lnTo>
                <a:lnTo>
                  <a:pt x="267" y="1479"/>
                </a:lnTo>
                <a:lnTo>
                  <a:pt x="272" y="1489"/>
                </a:lnTo>
                <a:lnTo>
                  <a:pt x="278" y="1498"/>
                </a:lnTo>
                <a:lnTo>
                  <a:pt x="285" y="1507"/>
                </a:lnTo>
                <a:lnTo>
                  <a:pt x="292" y="1516"/>
                </a:lnTo>
                <a:lnTo>
                  <a:pt x="299" y="1524"/>
                </a:lnTo>
                <a:lnTo>
                  <a:pt x="307" y="1532"/>
                </a:lnTo>
                <a:lnTo>
                  <a:pt x="316" y="1540"/>
                </a:lnTo>
                <a:lnTo>
                  <a:pt x="325" y="1548"/>
                </a:lnTo>
                <a:lnTo>
                  <a:pt x="334" y="1555"/>
                </a:lnTo>
                <a:lnTo>
                  <a:pt x="344" y="1561"/>
                </a:lnTo>
                <a:lnTo>
                  <a:pt x="354" y="1567"/>
                </a:lnTo>
                <a:lnTo>
                  <a:pt x="1446" y="2198"/>
                </a:lnTo>
                <a:lnTo>
                  <a:pt x="1457" y="2204"/>
                </a:lnTo>
                <a:lnTo>
                  <a:pt x="1468" y="2209"/>
                </a:lnTo>
                <a:lnTo>
                  <a:pt x="1478" y="2214"/>
                </a:lnTo>
                <a:lnTo>
                  <a:pt x="1489" y="2218"/>
                </a:lnTo>
                <a:lnTo>
                  <a:pt x="1500" y="2221"/>
                </a:lnTo>
                <a:lnTo>
                  <a:pt x="1511" y="2224"/>
                </a:lnTo>
                <a:lnTo>
                  <a:pt x="1523" y="2226"/>
                </a:lnTo>
                <a:lnTo>
                  <a:pt x="1534" y="2228"/>
                </a:lnTo>
                <a:lnTo>
                  <a:pt x="1546" y="2229"/>
                </a:lnTo>
                <a:lnTo>
                  <a:pt x="1557" y="2230"/>
                </a:lnTo>
                <a:lnTo>
                  <a:pt x="1568" y="2230"/>
                </a:lnTo>
                <a:lnTo>
                  <a:pt x="1579" y="2229"/>
                </a:lnTo>
                <a:lnTo>
                  <a:pt x="1590" y="2228"/>
                </a:lnTo>
                <a:lnTo>
                  <a:pt x="1601" y="2226"/>
                </a:lnTo>
                <a:lnTo>
                  <a:pt x="1612" y="2224"/>
                </a:lnTo>
                <a:lnTo>
                  <a:pt x="1622" y="2222"/>
                </a:lnTo>
                <a:lnTo>
                  <a:pt x="1634" y="2218"/>
                </a:lnTo>
                <a:lnTo>
                  <a:pt x="1644" y="2215"/>
                </a:lnTo>
                <a:lnTo>
                  <a:pt x="1654" y="2211"/>
                </a:lnTo>
                <a:lnTo>
                  <a:pt x="1664" y="2206"/>
                </a:lnTo>
                <a:lnTo>
                  <a:pt x="1674" y="2201"/>
                </a:lnTo>
                <a:lnTo>
                  <a:pt x="1683" y="2195"/>
                </a:lnTo>
                <a:lnTo>
                  <a:pt x="1692" y="2189"/>
                </a:lnTo>
                <a:lnTo>
                  <a:pt x="1701" y="2183"/>
                </a:lnTo>
                <a:lnTo>
                  <a:pt x="1710" y="2175"/>
                </a:lnTo>
                <a:lnTo>
                  <a:pt x="1718" y="2167"/>
                </a:lnTo>
                <a:lnTo>
                  <a:pt x="1727" y="2159"/>
                </a:lnTo>
                <a:lnTo>
                  <a:pt x="1735" y="2151"/>
                </a:lnTo>
                <a:lnTo>
                  <a:pt x="1742" y="2142"/>
                </a:lnTo>
                <a:lnTo>
                  <a:pt x="1749" y="2133"/>
                </a:lnTo>
                <a:lnTo>
                  <a:pt x="1756" y="2123"/>
                </a:lnTo>
                <a:lnTo>
                  <a:pt x="1762" y="2113"/>
                </a:lnTo>
                <a:close/>
                <a:moveTo>
                  <a:pt x="73" y="2247"/>
                </a:moveTo>
                <a:lnTo>
                  <a:pt x="87" y="2223"/>
                </a:lnTo>
                <a:lnTo>
                  <a:pt x="102" y="2201"/>
                </a:lnTo>
                <a:lnTo>
                  <a:pt x="118" y="2179"/>
                </a:lnTo>
                <a:lnTo>
                  <a:pt x="136" y="2158"/>
                </a:lnTo>
                <a:lnTo>
                  <a:pt x="154" y="2139"/>
                </a:lnTo>
                <a:lnTo>
                  <a:pt x="173" y="2121"/>
                </a:lnTo>
                <a:lnTo>
                  <a:pt x="193" y="2104"/>
                </a:lnTo>
                <a:lnTo>
                  <a:pt x="213" y="2088"/>
                </a:lnTo>
                <a:lnTo>
                  <a:pt x="235" y="2072"/>
                </a:lnTo>
                <a:lnTo>
                  <a:pt x="256" y="2058"/>
                </a:lnTo>
                <a:lnTo>
                  <a:pt x="279" y="2045"/>
                </a:lnTo>
                <a:lnTo>
                  <a:pt x="301" y="2033"/>
                </a:lnTo>
                <a:lnTo>
                  <a:pt x="325" y="2022"/>
                </a:lnTo>
                <a:lnTo>
                  <a:pt x="349" y="2013"/>
                </a:lnTo>
                <a:lnTo>
                  <a:pt x="373" y="2005"/>
                </a:lnTo>
                <a:lnTo>
                  <a:pt x="398" y="1997"/>
                </a:lnTo>
                <a:lnTo>
                  <a:pt x="423" y="1991"/>
                </a:lnTo>
                <a:lnTo>
                  <a:pt x="448" y="1987"/>
                </a:lnTo>
                <a:lnTo>
                  <a:pt x="474" y="1983"/>
                </a:lnTo>
                <a:lnTo>
                  <a:pt x="499" y="1981"/>
                </a:lnTo>
                <a:lnTo>
                  <a:pt x="525" y="1979"/>
                </a:lnTo>
                <a:lnTo>
                  <a:pt x="551" y="1979"/>
                </a:lnTo>
                <a:lnTo>
                  <a:pt x="577" y="1981"/>
                </a:lnTo>
                <a:lnTo>
                  <a:pt x="603" y="1983"/>
                </a:lnTo>
                <a:lnTo>
                  <a:pt x="629" y="1987"/>
                </a:lnTo>
                <a:lnTo>
                  <a:pt x="655" y="1992"/>
                </a:lnTo>
                <a:lnTo>
                  <a:pt x="680" y="1999"/>
                </a:lnTo>
                <a:lnTo>
                  <a:pt x="706" y="2006"/>
                </a:lnTo>
                <a:lnTo>
                  <a:pt x="731" y="2015"/>
                </a:lnTo>
                <a:lnTo>
                  <a:pt x="756" y="2026"/>
                </a:lnTo>
                <a:lnTo>
                  <a:pt x="780" y="2037"/>
                </a:lnTo>
                <a:lnTo>
                  <a:pt x="805" y="2050"/>
                </a:lnTo>
                <a:lnTo>
                  <a:pt x="828" y="2065"/>
                </a:lnTo>
                <a:lnTo>
                  <a:pt x="851" y="2081"/>
                </a:lnTo>
                <a:lnTo>
                  <a:pt x="872" y="2097"/>
                </a:lnTo>
                <a:lnTo>
                  <a:pt x="893" y="2114"/>
                </a:lnTo>
                <a:lnTo>
                  <a:pt x="913" y="2132"/>
                </a:lnTo>
                <a:lnTo>
                  <a:pt x="931" y="2151"/>
                </a:lnTo>
                <a:lnTo>
                  <a:pt x="948" y="2170"/>
                </a:lnTo>
                <a:lnTo>
                  <a:pt x="964" y="2192"/>
                </a:lnTo>
                <a:lnTo>
                  <a:pt x="980" y="2213"/>
                </a:lnTo>
                <a:lnTo>
                  <a:pt x="994" y="2234"/>
                </a:lnTo>
                <a:lnTo>
                  <a:pt x="1007" y="2256"/>
                </a:lnTo>
                <a:lnTo>
                  <a:pt x="1019" y="2279"/>
                </a:lnTo>
                <a:lnTo>
                  <a:pt x="1029" y="2303"/>
                </a:lnTo>
                <a:lnTo>
                  <a:pt x="1039" y="2327"/>
                </a:lnTo>
                <a:lnTo>
                  <a:pt x="1047" y="2351"/>
                </a:lnTo>
                <a:lnTo>
                  <a:pt x="1054" y="2375"/>
                </a:lnTo>
                <a:lnTo>
                  <a:pt x="1060" y="2401"/>
                </a:lnTo>
                <a:lnTo>
                  <a:pt x="1065" y="2426"/>
                </a:lnTo>
                <a:lnTo>
                  <a:pt x="1070" y="2451"/>
                </a:lnTo>
                <a:lnTo>
                  <a:pt x="1072" y="2477"/>
                </a:lnTo>
                <a:lnTo>
                  <a:pt x="1073" y="2503"/>
                </a:lnTo>
                <a:lnTo>
                  <a:pt x="1073" y="2529"/>
                </a:lnTo>
                <a:lnTo>
                  <a:pt x="1072" y="2555"/>
                </a:lnTo>
                <a:lnTo>
                  <a:pt x="1069" y="2580"/>
                </a:lnTo>
                <a:lnTo>
                  <a:pt x="1065" y="2607"/>
                </a:lnTo>
                <a:lnTo>
                  <a:pt x="1059" y="2632"/>
                </a:lnTo>
                <a:lnTo>
                  <a:pt x="1053" y="2658"/>
                </a:lnTo>
                <a:lnTo>
                  <a:pt x="1045" y="2683"/>
                </a:lnTo>
                <a:lnTo>
                  <a:pt x="1036" y="2709"/>
                </a:lnTo>
                <a:lnTo>
                  <a:pt x="1026" y="2734"/>
                </a:lnTo>
                <a:lnTo>
                  <a:pt x="1014" y="2758"/>
                </a:lnTo>
                <a:lnTo>
                  <a:pt x="1001" y="2782"/>
                </a:lnTo>
                <a:lnTo>
                  <a:pt x="987" y="2806"/>
                </a:lnTo>
                <a:lnTo>
                  <a:pt x="971" y="2829"/>
                </a:lnTo>
                <a:lnTo>
                  <a:pt x="955" y="2850"/>
                </a:lnTo>
                <a:lnTo>
                  <a:pt x="937" y="2870"/>
                </a:lnTo>
                <a:lnTo>
                  <a:pt x="919" y="2890"/>
                </a:lnTo>
                <a:lnTo>
                  <a:pt x="901" y="2909"/>
                </a:lnTo>
                <a:lnTo>
                  <a:pt x="881" y="2926"/>
                </a:lnTo>
                <a:lnTo>
                  <a:pt x="860" y="2942"/>
                </a:lnTo>
                <a:lnTo>
                  <a:pt x="839" y="2957"/>
                </a:lnTo>
                <a:lnTo>
                  <a:pt x="817" y="2971"/>
                </a:lnTo>
                <a:lnTo>
                  <a:pt x="795" y="2984"/>
                </a:lnTo>
                <a:lnTo>
                  <a:pt x="771" y="2997"/>
                </a:lnTo>
                <a:lnTo>
                  <a:pt x="748" y="3007"/>
                </a:lnTo>
                <a:lnTo>
                  <a:pt x="725" y="3017"/>
                </a:lnTo>
                <a:lnTo>
                  <a:pt x="701" y="3025"/>
                </a:lnTo>
                <a:lnTo>
                  <a:pt x="675" y="3032"/>
                </a:lnTo>
                <a:lnTo>
                  <a:pt x="650" y="3038"/>
                </a:lnTo>
                <a:lnTo>
                  <a:pt x="625" y="3043"/>
                </a:lnTo>
                <a:lnTo>
                  <a:pt x="600" y="3047"/>
                </a:lnTo>
                <a:lnTo>
                  <a:pt x="574" y="3049"/>
                </a:lnTo>
                <a:lnTo>
                  <a:pt x="548" y="3050"/>
                </a:lnTo>
                <a:lnTo>
                  <a:pt x="523" y="3050"/>
                </a:lnTo>
                <a:lnTo>
                  <a:pt x="496" y="3049"/>
                </a:lnTo>
                <a:lnTo>
                  <a:pt x="470" y="3046"/>
                </a:lnTo>
                <a:lnTo>
                  <a:pt x="445" y="3042"/>
                </a:lnTo>
                <a:lnTo>
                  <a:pt x="419" y="3037"/>
                </a:lnTo>
                <a:lnTo>
                  <a:pt x="393" y="3031"/>
                </a:lnTo>
                <a:lnTo>
                  <a:pt x="368" y="3023"/>
                </a:lnTo>
                <a:lnTo>
                  <a:pt x="343" y="3014"/>
                </a:lnTo>
                <a:lnTo>
                  <a:pt x="318" y="3004"/>
                </a:lnTo>
                <a:lnTo>
                  <a:pt x="293" y="2991"/>
                </a:lnTo>
                <a:lnTo>
                  <a:pt x="269" y="2978"/>
                </a:lnTo>
                <a:lnTo>
                  <a:pt x="245" y="2964"/>
                </a:lnTo>
                <a:lnTo>
                  <a:pt x="223" y="2949"/>
                </a:lnTo>
                <a:lnTo>
                  <a:pt x="201" y="2932"/>
                </a:lnTo>
                <a:lnTo>
                  <a:pt x="180" y="2915"/>
                </a:lnTo>
                <a:lnTo>
                  <a:pt x="161" y="2897"/>
                </a:lnTo>
                <a:lnTo>
                  <a:pt x="143" y="2878"/>
                </a:lnTo>
                <a:lnTo>
                  <a:pt x="125" y="2858"/>
                </a:lnTo>
                <a:lnTo>
                  <a:pt x="109" y="2838"/>
                </a:lnTo>
                <a:lnTo>
                  <a:pt x="94" y="2817"/>
                </a:lnTo>
                <a:lnTo>
                  <a:pt x="80" y="2795"/>
                </a:lnTo>
                <a:lnTo>
                  <a:pt x="67" y="2772"/>
                </a:lnTo>
                <a:lnTo>
                  <a:pt x="55" y="2749"/>
                </a:lnTo>
                <a:lnTo>
                  <a:pt x="44" y="2726"/>
                </a:lnTo>
                <a:lnTo>
                  <a:pt x="35" y="2703"/>
                </a:lnTo>
                <a:lnTo>
                  <a:pt x="26" y="2678"/>
                </a:lnTo>
                <a:lnTo>
                  <a:pt x="18" y="2653"/>
                </a:lnTo>
                <a:lnTo>
                  <a:pt x="12" y="2628"/>
                </a:lnTo>
                <a:lnTo>
                  <a:pt x="8" y="2603"/>
                </a:lnTo>
                <a:lnTo>
                  <a:pt x="4" y="2577"/>
                </a:lnTo>
                <a:lnTo>
                  <a:pt x="2" y="2552"/>
                </a:lnTo>
                <a:lnTo>
                  <a:pt x="0" y="2526"/>
                </a:lnTo>
                <a:lnTo>
                  <a:pt x="1" y="2501"/>
                </a:lnTo>
                <a:lnTo>
                  <a:pt x="2" y="2474"/>
                </a:lnTo>
                <a:lnTo>
                  <a:pt x="4" y="2448"/>
                </a:lnTo>
                <a:lnTo>
                  <a:pt x="8" y="2423"/>
                </a:lnTo>
                <a:lnTo>
                  <a:pt x="13" y="2397"/>
                </a:lnTo>
                <a:lnTo>
                  <a:pt x="20" y="2371"/>
                </a:lnTo>
                <a:lnTo>
                  <a:pt x="27" y="2346"/>
                </a:lnTo>
                <a:lnTo>
                  <a:pt x="37" y="2321"/>
                </a:lnTo>
                <a:lnTo>
                  <a:pt x="48" y="2296"/>
                </a:lnTo>
                <a:lnTo>
                  <a:pt x="59" y="2271"/>
                </a:lnTo>
                <a:lnTo>
                  <a:pt x="73" y="224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9" name="Freeform 11"/>
          <p:cNvSpPr>
            <a:spLocks noEditPoints="1"/>
          </p:cNvSpPr>
          <p:nvPr/>
        </p:nvSpPr>
        <p:spPr bwMode="auto">
          <a:xfrm rot="17908503">
            <a:off x="4994593" y="2890653"/>
            <a:ext cx="295275" cy="158750"/>
          </a:xfrm>
          <a:custGeom>
            <a:avLst/>
            <a:gdLst>
              <a:gd name="T0" fmla="*/ 2147483646 w 3226"/>
              <a:gd name="T1" fmla="*/ 359781123 h 1723"/>
              <a:gd name="T2" fmla="*/ 2147483646 w 3226"/>
              <a:gd name="T3" fmla="*/ 2012446570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1263700115 w 3226"/>
              <a:gd name="T19" fmla="*/ 2147483646 h 1723"/>
              <a:gd name="T20" fmla="*/ 70548575 w 3226"/>
              <a:gd name="T21" fmla="*/ 2147483646 h 1723"/>
              <a:gd name="T22" fmla="*/ 210875044 w 3226"/>
              <a:gd name="T23" fmla="*/ 2147483646 h 1723"/>
              <a:gd name="T24" fmla="*/ 161413085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2147483646 h 1723"/>
              <a:gd name="T42" fmla="*/ 2147483646 w 3226"/>
              <a:gd name="T43" fmla="*/ 2147483646 h 1723"/>
              <a:gd name="T44" fmla="*/ 2147483646 w 3226"/>
              <a:gd name="T45" fmla="*/ 2147483646 h 1723"/>
              <a:gd name="T46" fmla="*/ 2147483646 w 3226"/>
              <a:gd name="T47" fmla="*/ 2147483646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1581493574 h 1723"/>
              <a:gd name="T64" fmla="*/ 2147483646 w 3226"/>
              <a:gd name="T65" fmla="*/ 215867015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2147483646 w 3226"/>
              <a:gd name="T97" fmla="*/ 2147483646 h 1723"/>
              <a:gd name="T98" fmla="*/ 2147483646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729" y="0"/>
                </a:moveTo>
                <a:lnTo>
                  <a:pt x="1209" y="0"/>
                </a:lnTo>
                <a:lnTo>
                  <a:pt x="1197" y="0"/>
                </a:lnTo>
                <a:lnTo>
                  <a:pt x="1185" y="1"/>
                </a:lnTo>
                <a:lnTo>
                  <a:pt x="1174" y="3"/>
                </a:lnTo>
                <a:lnTo>
                  <a:pt x="1162" y="5"/>
                </a:lnTo>
                <a:lnTo>
                  <a:pt x="1151" y="7"/>
                </a:lnTo>
                <a:lnTo>
                  <a:pt x="1140" y="10"/>
                </a:lnTo>
                <a:lnTo>
                  <a:pt x="1130" y="14"/>
                </a:lnTo>
                <a:lnTo>
                  <a:pt x="1120" y="18"/>
                </a:lnTo>
                <a:lnTo>
                  <a:pt x="1108" y="23"/>
                </a:lnTo>
                <a:lnTo>
                  <a:pt x="1099" y="28"/>
                </a:lnTo>
                <a:lnTo>
                  <a:pt x="1089" y="33"/>
                </a:lnTo>
                <a:lnTo>
                  <a:pt x="1080" y="39"/>
                </a:lnTo>
                <a:lnTo>
                  <a:pt x="1071" y="46"/>
                </a:lnTo>
                <a:lnTo>
                  <a:pt x="1062" y="54"/>
                </a:lnTo>
                <a:lnTo>
                  <a:pt x="1054" y="61"/>
                </a:lnTo>
                <a:lnTo>
                  <a:pt x="1046" y="68"/>
                </a:lnTo>
                <a:lnTo>
                  <a:pt x="1038" y="76"/>
                </a:lnTo>
                <a:lnTo>
                  <a:pt x="1031" y="85"/>
                </a:lnTo>
                <a:lnTo>
                  <a:pt x="1024" y="93"/>
                </a:lnTo>
                <a:lnTo>
                  <a:pt x="1018" y="102"/>
                </a:lnTo>
                <a:lnTo>
                  <a:pt x="1011" y="112"/>
                </a:lnTo>
                <a:lnTo>
                  <a:pt x="1005" y="121"/>
                </a:lnTo>
                <a:lnTo>
                  <a:pt x="1000" y="131"/>
                </a:lnTo>
                <a:lnTo>
                  <a:pt x="996" y="141"/>
                </a:lnTo>
                <a:lnTo>
                  <a:pt x="991" y="152"/>
                </a:lnTo>
                <a:lnTo>
                  <a:pt x="988" y="163"/>
                </a:lnTo>
                <a:lnTo>
                  <a:pt x="985" y="174"/>
                </a:lnTo>
                <a:lnTo>
                  <a:pt x="982" y="185"/>
                </a:lnTo>
                <a:lnTo>
                  <a:pt x="980" y="196"/>
                </a:lnTo>
                <a:lnTo>
                  <a:pt x="979" y="208"/>
                </a:lnTo>
                <a:lnTo>
                  <a:pt x="978" y="219"/>
                </a:lnTo>
                <a:lnTo>
                  <a:pt x="977" y="231"/>
                </a:lnTo>
                <a:lnTo>
                  <a:pt x="977" y="320"/>
                </a:lnTo>
                <a:lnTo>
                  <a:pt x="231" y="320"/>
                </a:lnTo>
                <a:lnTo>
                  <a:pt x="219" y="320"/>
                </a:lnTo>
                <a:lnTo>
                  <a:pt x="208" y="321"/>
                </a:lnTo>
                <a:lnTo>
                  <a:pt x="196" y="323"/>
                </a:lnTo>
                <a:lnTo>
                  <a:pt x="185" y="325"/>
                </a:lnTo>
                <a:lnTo>
                  <a:pt x="174" y="327"/>
                </a:lnTo>
                <a:lnTo>
                  <a:pt x="162" y="330"/>
                </a:lnTo>
                <a:lnTo>
                  <a:pt x="152" y="334"/>
                </a:lnTo>
                <a:lnTo>
                  <a:pt x="141" y="338"/>
                </a:lnTo>
                <a:lnTo>
                  <a:pt x="131" y="343"/>
                </a:lnTo>
                <a:lnTo>
                  <a:pt x="121" y="348"/>
                </a:lnTo>
                <a:lnTo>
                  <a:pt x="112" y="354"/>
                </a:lnTo>
                <a:lnTo>
                  <a:pt x="102" y="360"/>
                </a:lnTo>
                <a:lnTo>
                  <a:pt x="93" y="366"/>
                </a:lnTo>
                <a:lnTo>
                  <a:pt x="85" y="373"/>
                </a:lnTo>
                <a:lnTo>
                  <a:pt x="75" y="380"/>
                </a:lnTo>
                <a:lnTo>
                  <a:pt x="67" y="388"/>
                </a:lnTo>
                <a:lnTo>
                  <a:pt x="60" y="396"/>
                </a:lnTo>
                <a:lnTo>
                  <a:pt x="53" y="404"/>
                </a:lnTo>
                <a:lnTo>
                  <a:pt x="46" y="413"/>
                </a:lnTo>
                <a:lnTo>
                  <a:pt x="39" y="422"/>
                </a:lnTo>
                <a:lnTo>
                  <a:pt x="33" y="431"/>
                </a:lnTo>
                <a:lnTo>
                  <a:pt x="28" y="441"/>
                </a:lnTo>
                <a:lnTo>
                  <a:pt x="23" y="451"/>
                </a:lnTo>
                <a:lnTo>
                  <a:pt x="18" y="462"/>
                </a:lnTo>
                <a:lnTo>
                  <a:pt x="14" y="472"/>
                </a:lnTo>
                <a:lnTo>
                  <a:pt x="10" y="483"/>
                </a:lnTo>
                <a:lnTo>
                  <a:pt x="7" y="494"/>
                </a:lnTo>
                <a:lnTo>
                  <a:pt x="5" y="505"/>
                </a:lnTo>
                <a:lnTo>
                  <a:pt x="3" y="516"/>
                </a:lnTo>
                <a:lnTo>
                  <a:pt x="1" y="527"/>
                </a:lnTo>
                <a:lnTo>
                  <a:pt x="0" y="539"/>
                </a:lnTo>
                <a:lnTo>
                  <a:pt x="0" y="551"/>
                </a:lnTo>
                <a:lnTo>
                  <a:pt x="0" y="1172"/>
                </a:lnTo>
                <a:lnTo>
                  <a:pt x="0" y="1184"/>
                </a:lnTo>
                <a:lnTo>
                  <a:pt x="1" y="1196"/>
                </a:lnTo>
                <a:lnTo>
                  <a:pt x="3" y="1207"/>
                </a:lnTo>
                <a:lnTo>
                  <a:pt x="5" y="1218"/>
                </a:lnTo>
                <a:lnTo>
                  <a:pt x="7" y="1229"/>
                </a:lnTo>
                <a:lnTo>
                  <a:pt x="10" y="1240"/>
                </a:lnTo>
                <a:lnTo>
                  <a:pt x="14" y="1251"/>
                </a:lnTo>
                <a:lnTo>
                  <a:pt x="18" y="1261"/>
                </a:lnTo>
                <a:lnTo>
                  <a:pt x="23" y="1272"/>
                </a:lnTo>
                <a:lnTo>
                  <a:pt x="28" y="1282"/>
                </a:lnTo>
                <a:lnTo>
                  <a:pt x="33" y="1292"/>
                </a:lnTo>
                <a:lnTo>
                  <a:pt x="39" y="1301"/>
                </a:lnTo>
                <a:lnTo>
                  <a:pt x="46" y="1310"/>
                </a:lnTo>
                <a:lnTo>
                  <a:pt x="53" y="1319"/>
                </a:lnTo>
                <a:lnTo>
                  <a:pt x="60" y="1327"/>
                </a:lnTo>
                <a:lnTo>
                  <a:pt x="67" y="1335"/>
                </a:lnTo>
                <a:lnTo>
                  <a:pt x="75" y="1342"/>
                </a:lnTo>
                <a:lnTo>
                  <a:pt x="85" y="1350"/>
                </a:lnTo>
                <a:lnTo>
                  <a:pt x="93" y="1356"/>
                </a:lnTo>
                <a:lnTo>
                  <a:pt x="102" y="1363"/>
                </a:lnTo>
                <a:lnTo>
                  <a:pt x="112" y="1369"/>
                </a:lnTo>
                <a:lnTo>
                  <a:pt x="121" y="1375"/>
                </a:lnTo>
                <a:lnTo>
                  <a:pt x="131" y="1380"/>
                </a:lnTo>
                <a:lnTo>
                  <a:pt x="141" y="1385"/>
                </a:lnTo>
                <a:lnTo>
                  <a:pt x="152" y="1389"/>
                </a:lnTo>
                <a:lnTo>
                  <a:pt x="162" y="1393"/>
                </a:lnTo>
                <a:lnTo>
                  <a:pt x="174" y="1396"/>
                </a:lnTo>
                <a:lnTo>
                  <a:pt x="185" y="1398"/>
                </a:lnTo>
                <a:lnTo>
                  <a:pt x="196" y="1400"/>
                </a:lnTo>
                <a:lnTo>
                  <a:pt x="208" y="1402"/>
                </a:lnTo>
                <a:lnTo>
                  <a:pt x="219" y="1403"/>
                </a:lnTo>
                <a:lnTo>
                  <a:pt x="231" y="1403"/>
                </a:lnTo>
                <a:lnTo>
                  <a:pt x="981" y="1403"/>
                </a:lnTo>
                <a:lnTo>
                  <a:pt x="981" y="1492"/>
                </a:lnTo>
                <a:lnTo>
                  <a:pt x="982" y="1504"/>
                </a:lnTo>
                <a:lnTo>
                  <a:pt x="982" y="1515"/>
                </a:lnTo>
                <a:lnTo>
                  <a:pt x="984" y="1527"/>
                </a:lnTo>
                <a:lnTo>
                  <a:pt x="986" y="1538"/>
                </a:lnTo>
                <a:lnTo>
                  <a:pt x="989" y="1549"/>
                </a:lnTo>
                <a:lnTo>
                  <a:pt x="992" y="1560"/>
                </a:lnTo>
                <a:lnTo>
                  <a:pt x="995" y="1570"/>
                </a:lnTo>
                <a:lnTo>
                  <a:pt x="999" y="1582"/>
                </a:lnTo>
                <a:lnTo>
                  <a:pt x="1004" y="1592"/>
                </a:lnTo>
                <a:lnTo>
                  <a:pt x="1009" y="1602"/>
                </a:lnTo>
                <a:lnTo>
                  <a:pt x="1015" y="1611"/>
                </a:lnTo>
                <a:lnTo>
                  <a:pt x="1022" y="1621"/>
                </a:lnTo>
                <a:lnTo>
                  <a:pt x="1028" y="1630"/>
                </a:lnTo>
                <a:lnTo>
                  <a:pt x="1035" y="1638"/>
                </a:lnTo>
                <a:lnTo>
                  <a:pt x="1042" y="1647"/>
                </a:lnTo>
                <a:lnTo>
                  <a:pt x="1050" y="1655"/>
                </a:lnTo>
                <a:lnTo>
                  <a:pt x="1057" y="1662"/>
                </a:lnTo>
                <a:lnTo>
                  <a:pt x="1066" y="1669"/>
                </a:lnTo>
                <a:lnTo>
                  <a:pt x="1074" y="1677"/>
                </a:lnTo>
                <a:lnTo>
                  <a:pt x="1083" y="1684"/>
                </a:lnTo>
                <a:lnTo>
                  <a:pt x="1093" y="1690"/>
                </a:lnTo>
                <a:lnTo>
                  <a:pt x="1102" y="1695"/>
                </a:lnTo>
                <a:lnTo>
                  <a:pt x="1113" y="1700"/>
                </a:lnTo>
                <a:lnTo>
                  <a:pt x="1123" y="1705"/>
                </a:lnTo>
                <a:lnTo>
                  <a:pt x="1134" y="1709"/>
                </a:lnTo>
                <a:lnTo>
                  <a:pt x="1144" y="1713"/>
                </a:lnTo>
                <a:lnTo>
                  <a:pt x="1155" y="1716"/>
                </a:lnTo>
                <a:lnTo>
                  <a:pt x="1166" y="1718"/>
                </a:lnTo>
                <a:lnTo>
                  <a:pt x="1177" y="1720"/>
                </a:lnTo>
                <a:lnTo>
                  <a:pt x="1189" y="1722"/>
                </a:lnTo>
                <a:lnTo>
                  <a:pt x="1201" y="1723"/>
                </a:lnTo>
                <a:lnTo>
                  <a:pt x="1213" y="1723"/>
                </a:lnTo>
                <a:lnTo>
                  <a:pt x="1729" y="1723"/>
                </a:lnTo>
                <a:lnTo>
                  <a:pt x="1741" y="1723"/>
                </a:lnTo>
                <a:lnTo>
                  <a:pt x="1753" y="1722"/>
                </a:lnTo>
                <a:lnTo>
                  <a:pt x="1764" y="1720"/>
                </a:lnTo>
                <a:lnTo>
                  <a:pt x="1776" y="1718"/>
                </a:lnTo>
                <a:lnTo>
                  <a:pt x="1787" y="1716"/>
                </a:lnTo>
                <a:lnTo>
                  <a:pt x="1798" y="1713"/>
                </a:lnTo>
                <a:lnTo>
                  <a:pt x="1809" y="1709"/>
                </a:lnTo>
                <a:lnTo>
                  <a:pt x="1819" y="1705"/>
                </a:lnTo>
                <a:lnTo>
                  <a:pt x="1829" y="1700"/>
                </a:lnTo>
                <a:lnTo>
                  <a:pt x="1839" y="1695"/>
                </a:lnTo>
                <a:lnTo>
                  <a:pt x="1849" y="1690"/>
                </a:lnTo>
                <a:lnTo>
                  <a:pt x="1858" y="1684"/>
                </a:lnTo>
                <a:lnTo>
                  <a:pt x="1868" y="1677"/>
                </a:lnTo>
                <a:lnTo>
                  <a:pt x="1877" y="1669"/>
                </a:lnTo>
                <a:lnTo>
                  <a:pt x="1885" y="1662"/>
                </a:lnTo>
                <a:lnTo>
                  <a:pt x="1893" y="1655"/>
                </a:lnTo>
                <a:lnTo>
                  <a:pt x="1901" y="1647"/>
                </a:lnTo>
                <a:lnTo>
                  <a:pt x="1908" y="1638"/>
                </a:lnTo>
                <a:lnTo>
                  <a:pt x="1915" y="1630"/>
                </a:lnTo>
                <a:lnTo>
                  <a:pt x="1921" y="1621"/>
                </a:lnTo>
                <a:lnTo>
                  <a:pt x="1927" y="1611"/>
                </a:lnTo>
                <a:lnTo>
                  <a:pt x="1933" y="1602"/>
                </a:lnTo>
                <a:lnTo>
                  <a:pt x="1938" y="1592"/>
                </a:lnTo>
                <a:lnTo>
                  <a:pt x="1942" y="1582"/>
                </a:lnTo>
                <a:lnTo>
                  <a:pt x="1946" y="1570"/>
                </a:lnTo>
                <a:lnTo>
                  <a:pt x="1950" y="1560"/>
                </a:lnTo>
                <a:lnTo>
                  <a:pt x="1953" y="1549"/>
                </a:lnTo>
                <a:lnTo>
                  <a:pt x="1956" y="1538"/>
                </a:lnTo>
                <a:lnTo>
                  <a:pt x="1959" y="1527"/>
                </a:lnTo>
                <a:lnTo>
                  <a:pt x="1960" y="1515"/>
                </a:lnTo>
                <a:lnTo>
                  <a:pt x="1961" y="1504"/>
                </a:lnTo>
                <a:lnTo>
                  <a:pt x="1961" y="1492"/>
                </a:lnTo>
                <a:lnTo>
                  <a:pt x="1961" y="231"/>
                </a:lnTo>
                <a:lnTo>
                  <a:pt x="1961" y="219"/>
                </a:lnTo>
                <a:lnTo>
                  <a:pt x="1960" y="207"/>
                </a:lnTo>
                <a:lnTo>
                  <a:pt x="1959" y="195"/>
                </a:lnTo>
                <a:lnTo>
                  <a:pt x="1956" y="184"/>
                </a:lnTo>
                <a:lnTo>
                  <a:pt x="1953" y="173"/>
                </a:lnTo>
                <a:lnTo>
                  <a:pt x="1950" y="162"/>
                </a:lnTo>
                <a:lnTo>
                  <a:pt x="1946" y="151"/>
                </a:lnTo>
                <a:lnTo>
                  <a:pt x="1942" y="139"/>
                </a:lnTo>
                <a:lnTo>
                  <a:pt x="1938" y="129"/>
                </a:lnTo>
                <a:lnTo>
                  <a:pt x="1933" y="119"/>
                </a:lnTo>
                <a:lnTo>
                  <a:pt x="1927" y="110"/>
                </a:lnTo>
                <a:lnTo>
                  <a:pt x="1921" y="101"/>
                </a:lnTo>
                <a:lnTo>
                  <a:pt x="1915" y="92"/>
                </a:lnTo>
                <a:lnTo>
                  <a:pt x="1908" y="83"/>
                </a:lnTo>
                <a:lnTo>
                  <a:pt x="1901" y="75"/>
                </a:lnTo>
                <a:lnTo>
                  <a:pt x="1893" y="67"/>
                </a:lnTo>
                <a:lnTo>
                  <a:pt x="1885" y="59"/>
                </a:lnTo>
                <a:lnTo>
                  <a:pt x="1877" y="52"/>
                </a:lnTo>
                <a:lnTo>
                  <a:pt x="1868" y="45"/>
                </a:lnTo>
                <a:lnTo>
                  <a:pt x="1858" y="38"/>
                </a:lnTo>
                <a:lnTo>
                  <a:pt x="1849" y="32"/>
                </a:lnTo>
                <a:lnTo>
                  <a:pt x="1839" y="27"/>
                </a:lnTo>
                <a:lnTo>
                  <a:pt x="1829" y="22"/>
                </a:lnTo>
                <a:lnTo>
                  <a:pt x="1819" y="18"/>
                </a:lnTo>
                <a:lnTo>
                  <a:pt x="1809" y="14"/>
                </a:lnTo>
                <a:lnTo>
                  <a:pt x="1798" y="10"/>
                </a:lnTo>
                <a:lnTo>
                  <a:pt x="1787" y="7"/>
                </a:lnTo>
                <a:lnTo>
                  <a:pt x="1776" y="5"/>
                </a:lnTo>
                <a:lnTo>
                  <a:pt x="1764" y="3"/>
                </a:lnTo>
                <a:lnTo>
                  <a:pt x="1753" y="1"/>
                </a:lnTo>
                <a:lnTo>
                  <a:pt x="1741" y="0"/>
                </a:lnTo>
                <a:lnTo>
                  <a:pt x="1729" y="0"/>
                </a:lnTo>
                <a:close/>
                <a:moveTo>
                  <a:pt x="2690" y="1395"/>
                </a:moveTo>
                <a:lnTo>
                  <a:pt x="2662" y="1395"/>
                </a:lnTo>
                <a:lnTo>
                  <a:pt x="2635" y="1393"/>
                </a:lnTo>
                <a:lnTo>
                  <a:pt x="2608" y="1389"/>
                </a:lnTo>
                <a:lnTo>
                  <a:pt x="2582" y="1385"/>
                </a:lnTo>
                <a:lnTo>
                  <a:pt x="2556" y="1379"/>
                </a:lnTo>
                <a:lnTo>
                  <a:pt x="2531" y="1372"/>
                </a:lnTo>
                <a:lnTo>
                  <a:pt x="2505" y="1362"/>
                </a:lnTo>
                <a:lnTo>
                  <a:pt x="2481" y="1353"/>
                </a:lnTo>
                <a:lnTo>
                  <a:pt x="2458" y="1342"/>
                </a:lnTo>
                <a:lnTo>
                  <a:pt x="2435" y="1330"/>
                </a:lnTo>
                <a:lnTo>
                  <a:pt x="2412" y="1318"/>
                </a:lnTo>
                <a:lnTo>
                  <a:pt x="2390" y="1304"/>
                </a:lnTo>
                <a:lnTo>
                  <a:pt x="2369" y="1289"/>
                </a:lnTo>
                <a:lnTo>
                  <a:pt x="2349" y="1273"/>
                </a:lnTo>
                <a:lnTo>
                  <a:pt x="2329" y="1256"/>
                </a:lnTo>
                <a:lnTo>
                  <a:pt x="2310" y="1238"/>
                </a:lnTo>
                <a:lnTo>
                  <a:pt x="2293" y="1220"/>
                </a:lnTo>
                <a:lnTo>
                  <a:pt x="2276" y="1200"/>
                </a:lnTo>
                <a:lnTo>
                  <a:pt x="2260" y="1180"/>
                </a:lnTo>
                <a:lnTo>
                  <a:pt x="2246" y="1159"/>
                </a:lnTo>
                <a:lnTo>
                  <a:pt x="2231" y="1137"/>
                </a:lnTo>
                <a:lnTo>
                  <a:pt x="2218" y="1115"/>
                </a:lnTo>
                <a:lnTo>
                  <a:pt x="2206" y="1092"/>
                </a:lnTo>
                <a:lnTo>
                  <a:pt x="2196" y="1069"/>
                </a:lnTo>
                <a:lnTo>
                  <a:pt x="2186" y="1044"/>
                </a:lnTo>
                <a:lnTo>
                  <a:pt x="2178" y="1019"/>
                </a:lnTo>
                <a:lnTo>
                  <a:pt x="2171" y="994"/>
                </a:lnTo>
                <a:lnTo>
                  <a:pt x="2165" y="968"/>
                </a:lnTo>
                <a:lnTo>
                  <a:pt x="2160" y="941"/>
                </a:lnTo>
                <a:lnTo>
                  <a:pt x="2157" y="914"/>
                </a:lnTo>
                <a:lnTo>
                  <a:pt x="2155" y="887"/>
                </a:lnTo>
                <a:lnTo>
                  <a:pt x="2154" y="859"/>
                </a:lnTo>
                <a:lnTo>
                  <a:pt x="2155" y="832"/>
                </a:lnTo>
                <a:lnTo>
                  <a:pt x="2157" y="805"/>
                </a:lnTo>
                <a:lnTo>
                  <a:pt x="2160" y="778"/>
                </a:lnTo>
                <a:lnTo>
                  <a:pt x="2165" y="751"/>
                </a:lnTo>
                <a:lnTo>
                  <a:pt x="2171" y="726"/>
                </a:lnTo>
                <a:lnTo>
                  <a:pt x="2178" y="700"/>
                </a:lnTo>
                <a:lnTo>
                  <a:pt x="2186" y="676"/>
                </a:lnTo>
                <a:lnTo>
                  <a:pt x="2196" y="651"/>
                </a:lnTo>
                <a:lnTo>
                  <a:pt x="2206" y="627"/>
                </a:lnTo>
                <a:lnTo>
                  <a:pt x="2218" y="604"/>
                </a:lnTo>
                <a:lnTo>
                  <a:pt x="2231" y="582"/>
                </a:lnTo>
                <a:lnTo>
                  <a:pt x="2246" y="561"/>
                </a:lnTo>
                <a:lnTo>
                  <a:pt x="2260" y="539"/>
                </a:lnTo>
                <a:lnTo>
                  <a:pt x="2276" y="519"/>
                </a:lnTo>
                <a:lnTo>
                  <a:pt x="2293" y="499"/>
                </a:lnTo>
                <a:lnTo>
                  <a:pt x="2310" y="481"/>
                </a:lnTo>
                <a:lnTo>
                  <a:pt x="2329" y="463"/>
                </a:lnTo>
                <a:lnTo>
                  <a:pt x="2349" y="446"/>
                </a:lnTo>
                <a:lnTo>
                  <a:pt x="2369" y="430"/>
                </a:lnTo>
                <a:lnTo>
                  <a:pt x="2390" y="415"/>
                </a:lnTo>
                <a:lnTo>
                  <a:pt x="2412" y="401"/>
                </a:lnTo>
                <a:lnTo>
                  <a:pt x="2435" y="389"/>
                </a:lnTo>
                <a:lnTo>
                  <a:pt x="2458" y="377"/>
                </a:lnTo>
                <a:lnTo>
                  <a:pt x="2481" y="366"/>
                </a:lnTo>
                <a:lnTo>
                  <a:pt x="2505" y="357"/>
                </a:lnTo>
                <a:lnTo>
                  <a:pt x="2531" y="347"/>
                </a:lnTo>
                <a:lnTo>
                  <a:pt x="2556" y="340"/>
                </a:lnTo>
                <a:lnTo>
                  <a:pt x="2582" y="334"/>
                </a:lnTo>
                <a:lnTo>
                  <a:pt x="2608" y="330"/>
                </a:lnTo>
                <a:lnTo>
                  <a:pt x="2635" y="326"/>
                </a:lnTo>
                <a:lnTo>
                  <a:pt x="2662" y="324"/>
                </a:lnTo>
                <a:lnTo>
                  <a:pt x="2690" y="324"/>
                </a:lnTo>
                <a:lnTo>
                  <a:pt x="2718" y="324"/>
                </a:lnTo>
                <a:lnTo>
                  <a:pt x="2745" y="326"/>
                </a:lnTo>
                <a:lnTo>
                  <a:pt x="2771" y="330"/>
                </a:lnTo>
                <a:lnTo>
                  <a:pt x="2798" y="334"/>
                </a:lnTo>
                <a:lnTo>
                  <a:pt x="2824" y="340"/>
                </a:lnTo>
                <a:lnTo>
                  <a:pt x="2849" y="347"/>
                </a:lnTo>
                <a:lnTo>
                  <a:pt x="2874" y="357"/>
                </a:lnTo>
                <a:lnTo>
                  <a:pt x="2899" y="366"/>
                </a:lnTo>
                <a:lnTo>
                  <a:pt x="2923" y="377"/>
                </a:lnTo>
                <a:lnTo>
                  <a:pt x="2945" y="389"/>
                </a:lnTo>
                <a:lnTo>
                  <a:pt x="2968" y="401"/>
                </a:lnTo>
                <a:lnTo>
                  <a:pt x="2989" y="415"/>
                </a:lnTo>
                <a:lnTo>
                  <a:pt x="3011" y="430"/>
                </a:lnTo>
                <a:lnTo>
                  <a:pt x="3031" y="446"/>
                </a:lnTo>
                <a:lnTo>
                  <a:pt x="3050" y="463"/>
                </a:lnTo>
                <a:lnTo>
                  <a:pt x="3069" y="481"/>
                </a:lnTo>
                <a:lnTo>
                  <a:pt x="3087" y="499"/>
                </a:lnTo>
                <a:lnTo>
                  <a:pt x="3104" y="519"/>
                </a:lnTo>
                <a:lnTo>
                  <a:pt x="3120" y="539"/>
                </a:lnTo>
                <a:lnTo>
                  <a:pt x="3134" y="561"/>
                </a:lnTo>
                <a:lnTo>
                  <a:pt x="3148" y="582"/>
                </a:lnTo>
                <a:lnTo>
                  <a:pt x="3161" y="604"/>
                </a:lnTo>
                <a:lnTo>
                  <a:pt x="3173" y="627"/>
                </a:lnTo>
                <a:lnTo>
                  <a:pt x="3184" y="651"/>
                </a:lnTo>
                <a:lnTo>
                  <a:pt x="3194" y="676"/>
                </a:lnTo>
                <a:lnTo>
                  <a:pt x="3202" y="700"/>
                </a:lnTo>
                <a:lnTo>
                  <a:pt x="3209" y="726"/>
                </a:lnTo>
                <a:lnTo>
                  <a:pt x="3215" y="751"/>
                </a:lnTo>
                <a:lnTo>
                  <a:pt x="3220" y="778"/>
                </a:lnTo>
                <a:lnTo>
                  <a:pt x="3223" y="805"/>
                </a:lnTo>
                <a:lnTo>
                  <a:pt x="3225" y="832"/>
                </a:lnTo>
                <a:lnTo>
                  <a:pt x="3226" y="859"/>
                </a:lnTo>
                <a:lnTo>
                  <a:pt x="3225" y="887"/>
                </a:lnTo>
                <a:lnTo>
                  <a:pt x="3223" y="914"/>
                </a:lnTo>
                <a:lnTo>
                  <a:pt x="3220" y="941"/>
                </a:lnTo>
                <a:lnTo>
                  <a:pt x="3215" y="968"/>
                </a:lnTo>
                <a:lnTo>
                  <a:pt x="3209" y="994"/>
                </a:lnTo>
                <a:lnTo>
                  <a:pt x="3202" y="1019"/>
                </a:lnTo>
                <a:lnTo>
                  <a:pt x="3194" y="1044"/>
                </a:lnTo>
                <a:lnTo>
                  <a:pt x="3184" y="1069"/>
                </a:lnTo>
                <a:lnTo>
                  <a:pt x="3173" y="1092"/>
                </a:lnTo>
                <a:lnTo>
                  <a:pt x="3161" y="1115"/>
                </a:lnTo>
                <a:lnTo>
                  <a:pt x="3148" y="1137"/>
                </a:lnTo>
                <a:lnTo>
                  <a:pt x="3134" y="1159"/>
                </a:lnTo>
                <a:lnTo>
                  <a:pt x="3120" y="1180"/>
                </a:lnTo>
                <a:lnTo>
                  <a:pt x="3104" y="1200"/>
                </a:lnTo>
                <a:lnTo>
                  <a:pt x="3087" y="1220"/>
                </a:lnTo>
                <a:lnTo>
                  <a:pt x="3069" y="1238"/>
                </a:lnTo>
                <a:lnTo>
                  <a:pt x="3050" y="1256"/>
                </a:lnTo>
                <a:lnTo>
                  <a:pt x="3031" y="1273"/>
                </a:lnTo>
                <a:lnTo>
                  <a:pt x="3011" y="1289"/>
                </a:lnTo>
                <a:lnTo>
                  <a:pt x="2989" y="1304"/>
                </a:lnTo>
                <a:lnTo>
                  <a:pt x="2968" y="1318"/>
                </a:lnTo>
                <a:lnTo>
                  <a:pt x="2945" y="1330"/>
                </a:lnTo>
                <a:lnTo>
                  <a:pt x="2923" y="1342"/>
                </a:lnTo>
                <a:lnTo>
                  <a:pt x="2899" y="1353"/>
                </a:lnTo>
                <a:lnTo>
                  <a:pt x="2874" y="1362"/>
                </a:lnTo>
                <a:lnTo>
                  <a:pt x="2849" y="1372"/>
                </a:lnTo>
                <a:lnTo>
                  <a:pt x="2824" y="1379"/>
                </a:lnTo>
                <a:lnTo>
                  <a:pt x="2798" y="1385"/>
                </a:lnTo>
                <a:lnTo>
                  <a:pt x="2771" y="1389"/>
                </a:lnTo>
                <a:lnTo>
                  <a:pt x="2745" y="1393"/>
                </a:lnTo>
                <a:lnTo>
                  <a:pt x="2718" y="1395"/>
                </a:lnTo>
                <a:lnTo>
                  <a:pt x="2690" y="13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4436925" y="3173463"/>
            <a:ext cx="500062" cy="1952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Manager</a:t>
            </a:r>
          </a:p>
        </p:txBody>
      </p:sp>
      <p:sp>
        <p:nvSpPr>
          <p:cNvPr id="251" name="TextBox 250"/>
          <p:cNvSpPr txBox="1"/>
          <p:nvPr/>
        </p:nvSpPr>
        <p:spPr>
          <a:xfrm>
            <a:off x="5180274" y="2881155"/>
            <a:ext cx="519113" cy="1968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President</a:t>
            </a:r>
          </a:p>
        </p:txBody>
      </p:sp>
      <p:grpSp>
        <p:nvGrpSpPr>
          <p:cNvPr id="252" name="Group 251"/>
          <p:cNvGrpSpPr>
            <a:grpSpLocks/>
          </p:cNvGrpSpPr>
          <p:nvPr/>
        </p:nvGrpSpPr>
        <p:grpSpPr bwMode="auto">
          <a:xfrm>
            <a:off x="6060791" y="2743200"/>
            <a:ext cx="1481138" cy="1479550"/>
            <a:chOff x="5640294" y="2395070"/>
            <a:chExt cx="1974850" cy="1973263"/>
          </a:xfrm>
        </p:grpSpPr>
        <p:sp>
          <p:nvSpPr>
            <p:cNvPr id="253" name="Freeform 8"/>
            <p:cNvSpPr>
              <a:spLocks noEditPoints="1"/>
            </p:cNvSpPr>
            <p:nvPr/>
          </p:nvSpPr>
          <p:spPr bwMode="auto">
            <a:xfrm>
              <a:off x="6100669" y="3873033"/>
              <a:ext cx="277813" cy="371475"/>
            </a:xfrm>
            <a:custGeom>
              <a:avLst/>
              <a:gdLst>
                <a:gd name="T0" fmla="*/ 2147483646 w 2264"/>
                <a:gd name="T1" fmla="*/ 2147483646 h 3050"/>
                <a:gd name="T2" fmla="*/ 2147483646 w 2264"/>
                <a:gd name="T3" fmla="*/ 2147483646 h 3050"/>
                <a:gd name="T4" fmla="*/ 2147483646 w 2264"/>
                <a:gd name="T5" fmla="*/ 2147483646 h 3050"/>
                <a:gd name="T6" fmla="*/ 2147483646 w 2264"/>
                <a:gd name="T7" fmla="*/ 2147483646 h 3050"/>
                <a:gd name="T8" fmla="*/ 2147483646 w 2264"/>
                <a:gd name="T9" fmla="*/ 2147483646 h 3050"/>
                <a:gd name="T10" fmla="*/ 2147483646 w 2264"/>
                <a:gd name="T11" fmla="*/ 2147483646 h 3050"/>
                <a:gd name="T12" fmla="*/ 2147483646 w 2264"/>
                <a:gd name="T13" fmla="*/ 2147483646 h 3050"/>
                <a:gd name="T14" fmla="*/ 2147483646 w 2264"/>
                <a:gd name="T15" fmla="*/ 2147483646 h 3050"/>
                <a:gd name="T16" fmla="*/ 2147483646 w 2264"/>
                <a:gd name="T17" fmla="*/ 2147483646 h 3050"/>
                <a:gd name="T18" fmla="*/ 2147483646 w 2264"/>
                <a:gd name="T19" fmla="*/ 2147483646 h 3050"/>
                <a:gd name="T20" fmla="*/ 2147483646 w 2264"/>
                <a:gd name="T21" fmla="*/ 2147483646 h 3050"/>
                <a:gd name="T22" fmla="*/ 2147483646 w 2264"/>
                <a:gd name="T23" fmla="*/ 2147483646 h 3050"/>
                <a:gd name="T24" fmla="*/ 2147483646 w 2264"/>
                <a:gd name="T25" fmla="*/ 0 h 3050"/>
                <a:gd name="T26" fmla="*/ 2147483646 w 2264"/>
                <a:gd name="T27" fmla="*/ 1100285444 h 3050"/>
                <a:gd name="T28" fmla="*/ 2147483646 w 2264"/>
                <a:gd name="T29" fmla="*/ 2147483646 h 3050"/>
                <a:gd name="T30" fmla="*/ 2147483646 w 2264"/>
                <a:gd name="T31" fmla="*/ 2147483646 h 3050"/>
                <a:gd name="T32" fmla="*/ 2147483646 w 2264"/>
                <a:gd name="T33" fmla="*/ 2147483646 h 3050"/>
                <a:gd name="T34" fmla="*/ 2147483646 w 2264"/>
                <a:gd name="T35" fmla="*/ 2147483646 h 3050"/>
                <a:gd name="T36" fmla="*/ 2147483646 w 2264"/>
                <a:gd name="T37" fmla="*/ 2147483646 h 3050"/>
                <a:gd name="T38" fmla="*/ 2147483646 w 2264"/>
                <a:gd name="T39" fmla="*/ 2147483646 h 3050"/>
                <a:gd name="T40" fmla="*/ 2147483646 w 2264"/>
                <a:gd name="T41" fmla="*/ 2147483646 h 3050"/>
                <a:gd name="T42" fmla="*/ 2147483646 w 2264"/>
                <a:gd name="T43" fmla="*/ 2147483646 h 3050"/>
                <a:gd name="T44" fmla="*/ 2147483646 w 2264"/>
                <a:gd name="T45" fmla="*/ 2147483646 h 3050"/>
                <a:gd name="T46" fmla="*/ 2147483646 w 2264"/>
                <a:gd name="T47" fmla="*/ 2147483646 h 3050"/>
                <a:gd name="T48" fmla="*/ 2147483646 w 2264"/>
                <a:gd name="T49" fmla="*/ 2147483646 h 3050"/>
                <a:gd name="T50" fmla="*/ 2147483646 w 2264"/>
                <a:gd name="T51" fmla="*/ 2147483646 h 3050"/>
                <a:gd name="T52" fmla="*/ 2147483646 w 2264"/>
                <a:gd name="T53" fmla="*/ 2147483646 h 3050"/>
                <a:gd name="T54" fmla="*/ 2147483646 w 2264"/>
                <a:gd name="T55" fmla="*/ 2147483646 h 3050"/>
                <a:gd name="T56" fmla="*/ 2147483646 w 2264"/>
                <a:gd name="T57" fmla="*/ 2147483646 h 3050"/>
                <a:gd name="T58" fmla="*/ 2147483646 w 2264"/>
                <a:gd name="T59" fmla="*/ 2147483646 h 3050"/>
                <a:gd name="T60" fmla="*/ 2147483646 w 2264"/>
                <a:gd name="T61" fmla="*/ 2147483646 h 3050"/>
                <a:gd name="T62" fmla="*/ 2147483646 w 2264"/>
                <a:gd name="T63" fmla="*/ 2147483646 h 3050"/>
                <a:gd name="T64" fmla="*/ 2147483646 w 2264"/>
                <a:gd name="T65" fmla="*/ 2147483646 h 3050"/>
                <a:gd name="T66" fmla="*/ 2147483646 w 2264"/>
                <a:gd name="T67" fmla="*/ 2147483646 h 3050"/>
                <a:gd name="T68" fmla="*/ 2147483646 w 2264"/>
                <a:gd name="T69" fmla="*/ 2147483646 h 3050"/>
                <a:gd name="T70" fmla="*/ 2147483646 w 2264"/>
                <a:gd name="T71" fmla="*/ 2147483646 h 3050"/>
                <a:gd name="T72" fmla="*/ 2147483646 w 2264"/>
                <a:gd name="T73" fmla="*/ 2147483646 h 3050"/>
                <a:gd name="T74" fmla="*/ 2147483646 w 2264"/>
                <a:gd name="T75" fmla="*/ 2147483646 h 3050"/>
                <a:gd name="T76" fmla="*/ 2147483646 w 2264"/>
                <a:gd name="T77" fmla="*/ 2147483646 h 3050"/>
                <a:gd name="T78" fmla="*/ 2147483646 w 2264"/>
                <a:gd name="T79" fmla="*/ 2147483646 h 3050"/>
                <a:gd name="T80" fmla="*/ 2147483646 w 2264"/>
                <a:gd name="T81" fmla="*/ 2147483646 h 3050"/>
                <a:gd name="T82" fmla="*/ 2147483646 w 2264"/>
                <a:gd name="T83" fmla="*/ 2147483646 h 3050"/>
                <a:gd name="T84" fmla="*/ 2147483646 w 2264"/>
                <a:gd name="T85" fmla="*/ 2147483646 h 3050"/>
                <a:gd name="T86" fmla="*/ 2147483646 w 2264"/>
                <a:gd name="T87" fmla="*/ 2147483646 h 3050"/>
                <a:gd name="T88" fmla="*/ 2147483646 w 2264"/>
                <a:gd name="T89" fmla="*/ 2147483646 h 3050"/>
                <a:gd name="T90" fmla="*/ 2147483646 w 2264"/>
                <a:gd name="T91" fmla="*/ 2147483646 h 3050"/>
                <a:gd name="T92" fmla="*/ 2147483646 w 2264"/>
                <a:gd name="T93" fmla="*/ 2147483646 h 3050"/>
                <a:gd name="T94" fmla="*/ 2147483646 w 2264"/>
                <a:gd name="T95" fmla="*/ 2147483646 h 3050"/>
                <a:gd name="T96" fmla="*/ 2147483646 w 2264"/>
                <a:gd name="T97" fmla="*/ 2147483646 h 3050"/>
                <a:gd name="T98" fmla="*/ 2147483646 w 2264"/>
                <a:gd name="T99" fmla="*/ 2147483646 h 3050"/>
                <a:gd name="T100" fmla="*/ 2147483646 w 2264"/>
                <a:gd name="T101" fmla="*/ 2147483646 h 3050"/>
                <a:gd name="T102" fmla="*/ 2147483646 w 2264"/>
                <a:gd name="T103" fmla="*/ 2147483646 h 3050"/>
                <a:gd name="T104" fmla="*/ 452688062 w 2264"/>
                <a:gd name="T105" fmla="*/ 2147483646 h 3050"/>
                <a:gd name="T106" fmla="*/ 2147483646 w 2264"/>
                <a:gd name="T107" fmla="*/ 2147483646 h 3050"/>
                <a:gd name="T108" fmla="*/ 2147483646 w 2264"/>
                <a:gd name="T109" fmla="*/ 2147483646 h 30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64" h="3050">
                  <a:moveTo>
                    <a:pt x="1762" y="2113"/>
                  </a:moveTo>
                  <a:lnTo>
                    <a:pt x="2023" y="1662"/>
                  </a:lnTo>
                  <a:lnTo>
                    <a:pt x="2028" y="1652"/>
                  </a:lnTo>
                  <a:lnTo>
                    <a:pt x="2033" y="1642"/>
                  </a:lnTo>
                  <a:lnTo>
                    <a:pt x="2038" y="1631"/>
                  </a:lnTo>
                  <a:lnTo>
                    <a:pt x="2041" y="1620"/>
                  </a:lnTo>
                  <a:lnTo>
                    <a:pt x="2045" y="1609"/>
                  </a:lnTo>
                  <a:lnTo>
                    <a:pt x="2047" y="1598"/>
                  </a:lnTo>
                  <a:lnTo>
                    <a:pt x="2050" y="1587"/>
                  </a:lnTo>
                  <a:lnTo>
                    <a:pt x="2051" y="1576"/>
                  </a:lnTo>
                  <a:lnTo>
                    <a:pt x="2052" y="1564"/>
                  </a:lnTo>
                  <a:lnTo>
                    <a:pt x="2053" y="1553"/>
                  </a:lnTo>
                  <a:lnTo>
                    <a:pt x="2053" y="1542"/>
                  </a:lnTo>
                  <a:lnTo>
                    <a:pt x="2052" y="1531"/>
                  </a:lnTo>
                  <a:lnTo>
                    <a:pt x="2051" y="1520"/>
                  </a:lnTo>
                  <a:lnTo>
                    <a:pt x="2050" y="1509"/>
                  </a:lnTo>
                  <a:lnTo>
                    <a:pt x="2048" y="1498"/>
                  </a:lnTo>
                  <a:lnTo>
                    <a:pt x="2045" y="1488"/>
                  </a:lnTo>
                  <a:lnTo>
                    <a:pt x="2042" y="1477"/>
                  </a:lnTo>
                  <a:lnTo>
                    <a:pt x="2038" y="1466"/>
                  </a:lnTo>
                  <a:lnTo>
                    <a:pt x="2034" y="1456"/>
                  </a:lnTo>
                  <a:lnTo>
                    <a:pt x="2030" y="1446"/>
                  </a:lnTo>
                  <a:lnTo>
                    <a:pt x="2025" y="1436"/>
                  </a:lnTo>
                  <a:lnTo>
                    <a:pt x="2019" y="1426"/>
                  </a:lnTo>
                  <a:lnTo>
                    <a:pt x="2013" y="1417"/>
                  </a:lnTo>
                  <a:lnTo>
                    <a:pt x="2007" y="1408"/>
                  </a:lnTo>
                  <a:lnTo>
                    <a:pt x="1999" y="1399"/>
                  </a:lnTo>
                  <a:lnTo>
                    <a:pt x="1991" y="1391"/>
                  </a:lnTo>
                  <a:lnTo>
                    <a:pt x="1983" y="1383"/>
                  </a:lnTo>
                  <a:lnTo>
                    <a:pt x="1975" y="1375"/>
                  </a:lnTo>
                  <a:lnTo>
                    <a:pt x="1966" y="1366"/>
                  </a:lnTo>
                  <a:lnTo>
                    <a:pt x="1957" y="1359"/>
                  </a:lnTo>
                  <a:lnTo>
                    <a:pt x="1948" y="1353"/>
                  </a:lnTo>
                  <a:lnTo>
                    <a:pt x="1938" y="1347"/>
                  </a:lnTo>
                  <a:lnTo>
                    <a:pt x="1861" y="1303"/>
                  </a:lnTo>
                  <a:lnTo>
                    <a:pt x="2234" y="657"/>
                  </a:lnTo>
                  <a:lnTo>
                    <a:pt x="2239" y="646"/>
                  </a:lnTo>
                  <a:lnTo>
                    <a:pt x="2244" y="636"/>
                  </a:lnTo>
                  <a:lnTo>
                    <a:pt x="2249" y="625"/>
                  </a:lnTo>
                  <a:lnTo>
                    <a:pt x="2253" y="614"/>
                  </a:lnTo>
                  <a:lnTo>
                    <a:pt x="2256" y="603"/>
                  </a:lnTo>
                  <a:lnTo>
                    <a:pt x="2259" y="592"/>
                  </a:lnTo>
                  <a:lnTo>
                    <a:pt x="2261" y="581"/>
                  </a:lnTo>
                  <a:lnTo>
                    <a:pt x="2263" y="570"/>
                  </a:lnTo>
                  <a:lnTo>
                    <a:pt x="2264" y="559"/>
                  </a:lnTo>
                  <a:lnTo>
                    <a:pt x="2264" y="547"/>
                  </a:lnTo>
                  <a:lnTo>
                    <a:pt x="2264" y="536"/>
                  </a:lnTo>
                  <a:lnTo>
                    <a:pt x="2264" y="525"/>
                  </a:lnTo>
                  <a:lnTo>
                    <a:pt x="2263" y="514"/>
                  </a:lnTo>
                  <a:lnTo>
                    <a:pt x="2261" y="503"/>
                  </a:lnTo>
                  <a:lnTo>
                    <a:pt x="2259" y="492"/>
                  </a:lnTo>
                  <a:lnTo>
                    <a:pt x="2256" y="482"/>
                  </a:lnTo>
                  <a:lnTo>
                    <a:pt x="2253" y="471"/>
                  </a:lnTo>
                  <a:lnTo>
                    <a:pt x="2250" y="461"/>
                  </a:lnTo>
                  <a:lnTo>
                    <a:pt x="2246" y="449"/>
                  </a:lnTo>
                  <a:lnTo>
                    <a:pt x="2241" y="439"/>
                  </a:lnTo>
                  <a:lnTo>
                    <a:pt x="2236" y="430"/>
                  </a:lnTo>
                  <a:lnTo>
                    <a:pt x="2230" y="420"/>
                  </a:lnTo>
                  <a:lnTo>
                    <a:pt x="2224" y="411"/>
                  </a:lnTo>
                  <a:lnTo>
                    <a:pt x="2218" y="402"/>
                  </a:lnTo>
                  <a:lnTo>
                    <a:pt x="2211" y="393"/>
                  </a:lnTo>
                  <a:lnTo>
                    <a:pt x="2204" y="384"/>
                  </a:lnTo>
                  <a:lnTo>
                    <a:pt x="2196" y="376"/>
                  </a:lnTo>
                  <a:lnTo>
                    <a:pt x="2187" y="369"/>
                  </a:lnTo>
                  <a:lnTo>
                    <a:pt x="2178" y="361"/>
                  </a:lnTo>
                  <a:lnTo>
                    <a:pt x="2169" y="354"/>
                  </a:lnTo>
                  <a:lnTo>
                    <a:pt x="2159" y="347"/>
                  </a:lnTo>
                  <a:lnTo>
                    <a:pt x="2149" y="341"/>
                  </a:lnTo>
                  <a:lnTo>
                    <a:pt x="1611" y="30"/>
                  </a:lnTo>
                  <a:lnTo>
                    <a:pt x="1601" y="25"/>
                  </a:lnTo>
                  <a:lnTo>
                    <a:pt x="1590" y="20"/>
                  </a:lnTo>
                  <a:lnTo>
                    <a:pt x="1579" y="15"/>
                  </a:lnTo>
                  <a:lnTo>
                    <a:pt x="1569" y="11"/>
                  </a:lnTo>
                  <a:lnTo>
                    <a:pt x="1558" y="8"/>
                  </a:lnTo>
                  <a:lnTo>
                    <a:pt x="1547" y="5"/>
                  </a:lnTo>
                  <a:lnTo>
                    <a:pt x="1535" y="3"/>
                  </a:lnTo>
                  <a:lnTo>
                    <a:pt x="1524" y="2"/>
                  </a:lnTo>
                  <a:lnTo>
                    <a:pt x="1513" y="0"/>
                  </a:lnTo>
                  <a:lnTo>
                    <a:pt x="1502" y="0"/>
                  </a:lnTo>
                  <a:lnTo>
                    <a:pt x="1491" y="0"/>
                  </a:lnTo>
                  <a:lnTo>
                    <a:pt x="1480" y="0"/>
                  </a:lnTo>
                  <a:lnTo>
                    <a:pt x="1469" y="2"/>
                  </a:lnTo>
                  <a:lnTo>
                    <a:pt x="1458" y="3"/>
                  </a:lnTo>
                  <a:lnTo>
                    <a:pt x="1447" y="5"/>
                  </a:lnTo>
                  <a:lnTo>
                    <a:pt x="1435" y="8"/>
                  </a:lnTo>
                  <a:lnTo>
                    <a:pt x="1425" y="11"/>
                  </a:lnTo>
                  <a:lnTo>
                    <a:pt x="1414" y="14"/>
                  </a:lnTo>
                  <a:lnTo>
                    <a:pt x="1404" y="19"/>
                  </a:lnTo>
                  <a:lnTo>
                    <a:pt x="1394" y="23"/>
                  </a:lnTo>
                  <a:lnTo>
                    <a:pt x="1384" y="28"/>
                  </a:lnTo>
                  <a:lnTo>
                    <a:pt x="1375" y="34"/>
                  </a:lnTo>
                  <a:lnTo>
                    <a:pt x="1365" y="40"/>
                  </a:lnTo>
                  <a:lnTo>
                    <a:pt x="1356" y="47"/>
                  </a:lnTo>
                  <a:lnTo>
                    <a:pt x="1347" y="54"/>
                  </a:lnTo>
                  <a:lnTo>
                    <a:pt x="1338" y="62"/>
                  </a:lnTo>
                  <a:lnTo>
                    <a:pt x="1330" y="69"/>
                  </a:lnTo>
                  <a:lnTo>
                    <a:pt x="1322" y="78"/>
                  </a:lnTo>
                  <a:lnTo>
                    <a:pt x="1315" y="86"/>
                  </a:lnTo>
                  <a:lnTo>
                    <a:pt x="1308" y="96"/>
                  </a:lnTo>
                  <a:lnTo>
                    <a:pt x="1301" y="105"/>
                  </a:lnTo>
                  <a:lnTo>
                    <a:pt x="1295" y="115"/>
                  </a:lnTo>
                  <a:lnTo>
                    <a:pt x="920" y="765"/>
                  </a:lnTo>
                  <a:lnTo>
                    <a:pt x="843" y="720"/>
                  </a:lnTo>
                  <a:lnTo>
                    <a:pt x="833" y="714"/>
                  </a:lnTo>
                  <a:lnTo>
                    <a:pt x="822" y="709"/>
                  </a:lnTo>
                  <a:lnTo>
                    <a:pt x="812" y="705"/>
                  </a:lnTo>
                  <a:lnTo>
                    <a:pt x="801" y="701"/>
                  </a:lnTo>
                  <a:lnTo>
                    <a:pt x="790" y="698"/>
                  </a:lnTo>
                  <a:lnTo>
                    <a:pt x="778" y="695"/>
                  </a:lnTo>
                  <a:lnTo>
                    <a:pt x="767" y="693"/>
                  </a:lnTo>
                  <a:lnTo>
                    <a:pt x="756" y="691"/>
                  </a:lnTo>
                  <a:lnTo>
                    <a:pt x="745" y="690"/>
                  </a:lnTo>
                  <a:lnTo>
                    <a:pt x="734" y="690"/>
                  </a:lnTo>
                  <a:lnTo>
                    <a:pt x="723" y="690"/>
                  </a:lnTo>
                  <a:lnTo>
                    <a:pt x="712" y="690"/>
                  </a:lnTo>
                  <a:lnTo>
                    <a:pt x="701" y="691"/>
                  </a:lnTo>
                  <a:lnTo>
                    <a:pt x="689" y="693"/>
                  </a:lnTo>
                  <a:lnTo>
                    <a:pt x="678" y="695"/>
                  </a:lnTo>
                  <a:lnTo>
                    <a:pt x="667" y="697"/>
                  </a:lnTo>
                  <a:lnTo>
                    <a:pt x="657" y="701"/>
                  </a:lnTo>
                  <a:lnTo>
                    <a:pt x="646" y="704"/>
                  </a:lnTo>
                  <a:lnTo>
                    <a:pt x="636" y="708"/>
                  </a:lnTo>
                  <a:lnTo>
                    <a:pt x="626" y="713"/>
                  </a:lnTo>
                  <a:lnTo>
                    <a:pt x="616" y="718"/>
                  </a:lnTo>
                  <a:lnTo>
                    <a:pt x="607" y="723"/>
                  </a:lnTo>
                  <a:lnTo>
                    <a:pt x="597" y="729"/>
                  </a:lnTo>
                  <a:lnTo>
                    <a:pt x="587" y="736"/>
                  </a:lnTo>
                  <a:lnTo>
                    <a:pt x="579" y="743"/>
                  </a:lnTo>
                  <a:lnTo>
                    <a:pt x="570" y="750"/>
                  </a:lnTo>
                  <a:lnTo>
                    <a:pt x="562" y="759"/>
                  </a:lnTo>
                  <a:lnTo>
                    <a:pt x="554" y="767"/>
                  </a:lnTo>
                  <a:lnTo>
                    <a:pt x="547" y="776"/>
                  </a:lnTo>
                  <a:lnTo>
                    <a:pt x="540" y="785"/>
                  </a:lnTo>
                  <a:lnTo>
                    <a:pt x="533" y="795"/>
                  </a:lnTo>
                  <a:lnTo>
                    <a:pt x="527" y="805"/>
                  </a:lnTo>
                  <a:lnTo>
                    <a:pt x="269" y="1251"/>
                  </a:lnTo>
                  <a:lnTo>
                    <a:pt x="263" y="1262"/>
                  </a:lnTo>
                  <a:lnTo>
                    <a:pt x="258" y="1273"/>
                  </a:lnTo>
                  <a:lnTo>
                    <a:pt x="254" y="1284"/>
                  </a:lnTo>
                  <a:lnTo>
                    <a:pt x="250" y="1295"/>
                  </a:lnTo>
                  <a:lnTo>
                    <a:pt x="246" y="1305"/>
                  </a:lnTo>
                  <a:lnTo>
                    <a:pt x="244" y="1316"/>
                  </a:lnTo>
                  <a:lnTo>
                    <a:pt x="242" y="1327"/>
                  </a:lnTo>
                  <a:lnTo>
                    <a:pt x="240" y="1338"/>
                  </a:lnTo>
                  <a:lnTo>
                    <a:pt x="239" y="1350"/>
                  </a:lnTo>
                  <a:lnTo>
                    <a:pt x="238" y="1361"/>
                  </a:lnTo>
                  <a:lnTo>
                    <a:pt x="238" y="1373"/>
                  </a:lnTo>
                  <a:lnTo>
                    <a:pt x="239" y="1384"/>
                  </a:lnTo>
                  <a:lnTo>
                    <a:pt x="240" y="1395"/>
                  </a:lnTo>
                  <a:lnTo>
                    <a:pt x="241" y="1406"/>
                  </a:lnTo>
                  <a:lnTo>
                    <a:pt x="243" y="1416"/>
                  </a:lnTo>
                  <a:lnTo>
                    <a:pt x="246" y="1427"/>
                  </a:lnTo>
                  <a:lnTo>
                    <a:pt x="249" y="1438"/>
                  </a:lnTo>
                  <a:lnTo>
                    <a:pt x="253" y="1448"/>
                  </a:lnTo>
                  <a:lnTo>
                    <a:pt x="257" y="1458"/>
                  </a:lnTo>
                  <a:lnTo>
                    <a:pt x="261" y="1469"/>
                  </a:lnTo>
                  <a:lnTo>
                    <a:pt x="267" y="1479"/>
                  </a:lnTo>
                  <a:lnTo>
                    <a:pt x="272" y="1489"/>
                  </a:lnTo>
                  <a:lnTo>
                    <a:pt x="278" y="1498"/>
                  </a:lnTo>
                  <a:lnTo>
                    <a:pt x="285" y="1507"/>
                  </a:lnTo>
                  <a:lnTo>
                    <a:pt x="292" y="1516"/>
                  </a:lnTo>
                  <a:lnTo>
                    <a:pt x="299" y="1524"/>
                  </a:lnTo>
                  <a:lnTo>
                    <a:pt x="307" y="1532"/>
                  </a:lnTo>
                  <a:lnTo>
                    <a:pt x="316" y="1540"/>
                  </a:lnTo>
                  <a:lnTo>
                    <a:pt x="325" y="1548"/>
                  </a:lnTo>
                  <a:lnTo>
                    <a:pt x="334" y="1555"/>
                  </a:lnTo>
                  <a:lnTo>
                    <a:pt x="344" y="1561"/>
                  </a:lnTo>
                  <a:lnTo>
                    <a:pt x="354" y="1567"/>
                  </a:lnTo>
                  <a:lnTo>
                    <a:pt x="1446" y="2198"/>
                  </a:lnTo>
                  <a:lnTo>
                    <a:pt x="1457" y="2204"/>
                  </a:lnTo>
                  <a:lnTo>
                    <a:pt x="1468" y="2209"/>
                  </a:lnTo>
                  <a:lnTo>
                    <a:pt x="1478" y="2214"/>
                  </a:lnTo>
                  <a:lnTo>
                    <a:pt x="1489" y="2218"/>
                  </a:lnTo>
                  <a:lnTo>
                    <a:pt x="1500" y="2221"/>
                  </a:lnTo>
                  <a:lnTo>
                    <a:pt x="1511" y="2224"/>
                  </a:lnTo>
                  <a:lnTo>
                    <a:pt x="1523" y="2226"/>
                  </a:lnTo>
                  <a:lnTo>
                    <a:pt x="1534" y="2228"/>
                  </a:lnTo>
                  <a:lnTo>
                    <a:pt x="1546" y="2229"/>
                  </a:lnTo>
                  <a:lnTo>
                    <a:pt x="1557" y="2230"/>
                  </a:lnTo>
                  <a:lnTo>
                    <a:pt x="1568" y="2230"/>
                  </a:lnTo>
                  <a:lnTo>
                    <a:pt x="1579" y="2229"/>
                  </a:lnTo>
                  <a:lnTo>
                    <a:pt x="1590" y="2228"/>
                  </a:lnTo>
                  <a:lnTo>
                    <a:pt x="1601" y="2226"/>
                  </a:lnTo>
                  <a:lnTo>
                    <a:pt x="1612" y="2224"/>
                  </a:lnTo>
                  <a:lnTo>
                    <a:pt x="1622" y="2222"/>
                  </a:lnTo>
                  <a:lnTo>
                    <a:pt x="1634" y="2218"/>
                  </a:lnTo>
                  <a:lnTo>
                    <a:pt x="1644" y="2215"/>
                  </a:lnTo>
                  <a:lnTo>
                    <a:pt x="1654" y="2211"/>
                  </a:lnTo>
                  <a:lnTo>
                    <a:pt x="1664" y="2206"/>
                  </a:lnTo>
                  <a:lnTo>
                    <a:pt x="1674" y="2201"/>
                  </a:lnTo>
                  <a:lnTo>
                    <a:pt x="1683" y="2195"/>
                  </a:lnTo>
                  <a:lnTo>
                    <a:pt x="1692" y="2189"/>
                  </a:lnTo>
                  <a:lnTo>
                    <a:pt x="1701" y="2183"/>
                  </a:lnTo>
                  <a:lnTo>
                    <a:pt x="1710" y="2175"/>
                  </a:lnTo>
                  <a:lnTo>
                    <a:pt x="1718" y="2167"/>
                  </a:lnTo>
                  <a:lnTo>
                    <a:pt x="1727" y="2159"/>
                  </a:lnTo>
                  <a:lnTo>
                    <a:pt x="1735" y="2151"/>
                  </a:lnTo>
                  <a:lnTo>
                    <a:pt x="1742" y="2142"/>
                  </a:lnTo>
                  <a:lnTo>
                    <a:pt x="1749" y="2133"/>
                  </a:lnTo>
                  <a:lnTo>
                    <a:pt x="1756" y="2123"/>
                  </a:lnTo>
                  <a:lnTo>
                    <a:pt x="1762" y="2113"/>
                  </a:lnTo>
                  <a:close/>
                  <a:moveTo>
                    <a:pt x="73" y="2247"/>
                  </a:moveTo>
                  <a:lnTo>
                    <a:pt x="87" y="2223"/>
                  </a:lnTo>
                  <a:lnTo>
                    <a:pt x="102" y="2201"/>
                  </a:lnTo>
                  <a:lnTo>
                    <a:pt x="118" y="2179"/>
                  </a:lnTo>
                  <a:lnTo>
                    <a:pt x="136" y="2158"/>
                  </a:lnTo>
                  <a:lnTo>
                    <a:pt x="154" y="2139"/>
                  </a:lnTo>
                  <a:lnTo>
                    <a:pt x="173" y="2121"/>
                  </a:lnTo>
                  <a:lnTo>
                    <a:pt x="193" y="2104"/>
                  </a:lnTo>
                  <a:lnTo>
                    <a:pt x="213" y="2088"/>
                  </a:lnTo>
                  <a:lnTo>
                    <a:pt x="235" y="2072"/>
                  </a:lnTo>
                  <a:lnTo>
                    <a:pt x="256" y="2058"/>
                  </a:lnTo>
                  <a:lnTo>
                    <a:pt x="279" y="2045"/>
                  </a:lnTo>
                  <a:lnTo>
                    <a:pt x="301" y="2033"/>
                  </a:lnTo>
                  <a:lnTo>
                    <a:pt x="325" y="2022"/>
                  </a:lnTo>
                  <a:lnTo>
                    <a:pt x="349" y="2013"/>
                  </a:lnTo>
                  <a:lnTo>
                    <a:pt x="373" y="2005"/>
                  </a:lnTo>
                  <a:lnTo>
                    <a:pt x="398" y="1997"/>
                  </a:lnTo>
                  <a:lnTo>
                    <a:pt x="423" y="1991"/>
                  </a:lnTo>
                  <a:lnTo>
                    <a:pt x="448" y="1987"/>
                  </a:lnTo>
                  <a:lnTo>
                    <a:pt x="474" y="1983"/>
                  </a:lnTo>
                  <a:lnTo>
                    <a:pt x="499" y="1981"/>
                  </a:lnTo>
                  <a:lnTo>
                    <a:pt x="525" y="1979"/>
                  </a:lnTo>
                  <a:lnTo>
                    <a:pt x="551" y="1979"/>
                  </a:lnTo>
                  <a:lnTo>
                    <a:pt x="577" y="1981"/>
                  </a:lnTo>
                  <a:lnTo>
                    <a:pt x="603" y="1983"/>
                  </a:lnTo>
                  <a:lnTo>
                    <a:pt x="629" y="1987"/>
                  </a:lnTo>
                  <a:lnTo>
                    <a:pt x="655" y="1992"/>
                  </a:lnTo>
                  <a:lnTo>
                    <a:pt x="680" y="1999"/>
                  </a:lnTo>
                  <a:lnTo>
                    <a:pt x="706" y="2006"/>
                  </a:lnTo>
                  <a:lnTo>
                    <a:pt x="731" y="2015"/>
                  </a:lnTo>
                  <a:lnTo>
                    <a:pt x="756" y="2026"/>
                  </a:lnTo>
                  <a:lnTo>
                    <a:pt x="780" y="2037"/>
                  </a:lnTo>
                  <a:lnTo>
                    <a:pt x="805" y="2050"/>
                  </a:lnTo>
                  <a:lnTo>
                    <a:pt x="828" y="2065"/>
                  </a:lnTo>
                  <a:lnTo>
                    <a:pt x="851" y="2081"/>
                  </a:lnTo>
                  <a:lnTo>
                    <a:pt x="872" y="2097"/>
                  </a:lnTo>
                  <a:lnTo>
                    <a:pt x="893" y="2114"/>
                  </a:lnTo>
                  <a:lnTo>
                    <a:pt x="913" y="2132"/>
                  </a:lnTo>
                  <a:lnTo>
                    <a:pt x="931" y="2151"/>
                  </a:lnTo>
                  <a:lnTo>
                    <a:pt x="948" y="2170"/>
                  </a:lnTo>
                  <a:lnTo>
                    <a:pt x="964" y="2192"/>
                  </a:lnTo>
                  <a:lnTo>
                    <a:pt x="980" y="2213"/>
                  </a:lnTo>
                  <a:lnTo>
                    <a:pt x="994" y="2234"/>
                  </a:lnTo>
                  <a:lnTo>
                    <a:pt x="1007" y="2256"/>
                  </a:lnTo>
                  <a:lnTo>
                    <a:pt x="1019" y="2279"/>
                  </a:lnTo>
                  <a:lnTo>
                    <a:pt x="1029" y="2303"/>
                  </a:lnTo>
                  <a:lnTo>
                    <a:pt x="1039" y="2327"/>
                  </a:lnTo>
                  <a:lnTo>
                    <a:pt x="1047" y="2351"/>
                  </a:lnTo>
                  <a:lnTo>
                    <a:pt x="1054" y="2375"/>
                  </a:lnTo>
                  <a:lnTo>
                    <a:pt x="1060" y="2401"/>
                  </a:lnTo>
                  <a:lnTo>
                    <a:pt x="1065" y="2426"/>
                  </a:lnTo>
                  <a:lnTo>
                    <a:pt x="1070" y="2451"/>
                  </a:lnTo>
                  <a:lnTo>
                    <a:pt x="1072" y="2477"/>
                  </a:lnTo>
                  <a:lnTo>
                    <a:pt x="1073" y="2503"/>
                  </a:lnTo>
                  <a:lnTo>
                    <a:pt x="1073" y="2529"/>
                  </a:lnTo>
                  <a:lnTo>
                    <a:pt x="1072" y="2555"/>
                  </a:lnTo>
                  <a:lnTo>
                    <a:pt x="1069" y="2580"/>
                  </a:lnTo>
                  <a:lnTo>
                    <a:pt x="1065" y="2607"/>
                  </a:lnTo>
                  <a:lnTo>
                    <a:pt x="1059" y="2632"/>
                  </a:lnTo>
                  <a:lnTo>
                    <a:pt x="1053" y="2658"/>
                  </a:lnTo>
                  <a:lnTo>
                    <a:pt x="1045" y="2683"/>
                  </a:lnTo>
                  <a:lnTo>
                    <a:pt x="1036" y="2709"/>
                  </a:lnTo>
                  <a:lnTo>
                    <a:pt x="1026" y="2734"/>
                  </a:lnTo>
                  <a:lnTo>
                    <a:pt x="1014" y="2758"/>
                  </a:lnTo>
                  <a:lnTo>
                    <a:pt x="1001" y="2782"/>
                  </a:lnTo>
                  <a:lnTo>
                    <a:pt x="987" y="2806"/>
                  </a:lnTo>
                  <a:lnTo>
                    <a:pt x="971" y="2829"/>
                  </a:lnTo>
                  <a:lnTo>
                    <a:pt x="955" y="2850"/>
                  </a:lnTo>
                  <a:lnTo>
                    <a:pt x="937" y="2870"/>
                  </a:lnTo>
                  <a:lnTo>
                    <a:pt x="919" y="2890"/>
                  </a:lnTo>
                  <a:lnTo>
                    <a:pt x="901" y="2909"/>
                  </a:lnTo>
                  <a:lnTo>
                    <a:pt x="881" y="2926"/>
                  </a:lnTo>
                  <a:lnTo>
                    <a:pt x="860" y="2942"/>
                  </a:lnTo>
                  <a:lnTo>
                    <a:pt x="839" y="2957"/>
                  </a:lnTo>
                  <a:lnTo>
                    <a:pt x="817" y="2971"/>
                  </a:lnTo>
                  <a:lnTo>
                    <a:pt x="795" y="2984"/>
                  </a:lnTo>
                  <a:lnTo>
                    <a:pt x="771" y="2997"/>
                  </a:lnTo>
                  <a:lnTo>
                    <a:pt x="748" y="3007"/>
                  </a:lnTo>
                  <a:lnTo>
                    <a:pt x="725" y="3017"/>
                  </a:lnTo>
                  <a:lnTo>
                    <a:pt x="701" y="3025"/>
                  </a:lnTo>
                  <a:lnTo>
                    <a:pt x="675" y="3032"/>
                  </a:lnTo>
                  <a:lnTo>
                    <a:pt x="650" y="3038"/>
                  </a:lnTo>
                  <a:lnTo>
                    <a:pt x="625" y="3043"/>
                  </a:lnTo>
                  <a:lnTo>
                    <a:pt x="600" y="3047"/>
                  </a:lnTo>
                  <a:lnTo>
                    <a:pt x="574" y="3049"/>
                  </a:lnTo>
                  <a:lnTo>
                    <a:pt x="548" y="3050"/>
                  </a:lnTo>
                  <a:lnTo>
                    <a:pt x="523" y="3050"/>
                  </a:lnTo>
                  <a:lnTo>
                    <a:pt x="496" y="3049"/>
                  </a:lnTo>
                  <a:lnTo>
                    <a:pt x="470" y="3046"/>
                  </a:lnTo>
                  <a:lnTo>
                    <a:pt x="445" y="3042"/>
                  </a:lnTo>
                  <a:lnTo>
                    <a:pt x="419" y="3037"/>
                  </a:lnTo>
                  <a:lnTo>
                    <a:pt x="393" y="3031"/>
                  </a:lnTo>
                  <a:lnTo>
                    <a:pt x="368" y="3023"/>
                  </a:lnTo>
                  <a:lnTo>
                    <a:pt x="343" y="3014"/>
                  </a:lnTo>
                  <a:lnTo>
                    <a:pt x="318" y="3004"/>
                  </a:lnTo>
                  <a:lnTo>
                    <a:pt x="293" y="2991"/>
                  </a:lnTo>
                  <a:lnTo>
                    <a:pt x="269" y="2978"/>
                  </a:lnTo>
                  <a:lnTo>
                    <a:pt x="245" y="2964"/>
                  </a:lnTo>
                  <a:lnTo>
                    <a:pt x="223" y="2949"/>
                  </a:lnTo>
                  <a:lnTo>
                    <a:pt x="201" y="2932"/>
                  </a:lnTo>
                  <a:lnTo>
                    <a:pt x="180" y="2915"/>
                  </a:lnTo>
                  <a:lnTo>
                    <a:pt x="161" y="2897"/>
                  </a:lnTo>
                  <a:lnTo>
                    <a:pt x="143" y="2878"/>
                  </a:lnTo>
                  <a:lnTo>
                    <a:pt x="125" y="2858"/>
                  </a:lnTo>
                  <a:lnTo>
                    <a:pt x="109" y="2838"/>
                  </a:lnTo>
                  <a:lnTo>
                    <a:pt x="94" y="2817"/>
                  </a:lnTo>
                  <a:lnTo>
                    <a:pt x="80" y="2795"/>
                  </a:lnTo>
                  <a:lnTo>
                    <a:pt x="67" y="2772"/>
                  </a:lnTo>
                  <a:lnTo>
                    <a:pt x="55" y="2749"/>
                  </a:lnTo>
                  <a:lnTo>
                    <a:pt x="44" y="2726"/>
                  </a:lnTo>
                  <a:lnTo>
                    <a:pt x="35" y="2703"/>
                  </a:lnTo>
                  <a:lnTo>
                    <a:pt x="26" y="2678"/>
                  </a:lnTo>
                  <a:lnTo>
                    <a:pt x="18" y="2653"/>
                  </a:lnTo>
                  <a:lnTo>
                    <a:pt x="12" y="2628"/>
                  </a:lnTo>
                  <a:lnTo>
                    <a:pt x="8" y="2603"/>
                  </a:lnTo>
                  <a:lnTo>
                    <a:pt x="4" y="2577"/>
                  </a:lnTo>
                  <a:lnTo>
                    <a:pt x="2" y="2552"/>
                  </a:lnTo>
                  <a:lnTo>
                    <a:pt x="0" y="2526"/>
                  </a:lnTo>
                  <a:lnTo>
                    <a:pt x="1" y="2501"/>
                  </a:lnTo>
                  <a:lnTo>
                    <a:pt x="2" y="2474"/>
                  </a:lnTo>
                  <a:lnTo>
                    <a:pt x="4" y="2448"/>
                  </a:lnTo>
                  <a:lnTo>
                    <a:pt x="8" y="2423"/>
                  </a:lnTo>
                  <a:lnTo>
                    <a:pt x="13" y="2397"/>
                  </a:lnTo>
                  <a:lnTo>
                    <a:pt x="20" y="2371"/>
                  </a:lnTo>
                  <a:lnTo>
                    <a:pt x="27" y="2346"/>
                  </a:lnTo>
                  <a:lnTo>
                    <a:pt x="37" y="2321"/>
                  </a:lnTo>
                  <a:lnTo>
                    <a:pt x="48" y="2296"/>
                  </a:lnTo>
                  <a:lnTo>
                    <a:pt x="59" y="2271"/>
                  </a:lnTo>
                  <a:lnTo>
                    <a:pt x="73" y="2247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54" name="Freeform 11"/>
            <p:cNvSpPr>
              <a:spLocks noEditPoints="1"/>
            </p:cNvSpPr>
            <p:nvPr/>
          </p:nvSpPr>
          <p:spPr bwMode="auto">
            <a:xfrm>
              <a:off x="7221444" y="3276133"/>
              <a:ext cx="393700" cy="211138"/>
            </a:xfrm>
            <a:custGeom>
              <a:avLst/>
              <a:gdLst>
                <a:gd name="T0" fmla="*/ 2147483646 w 3226"/>
                <a:gd name="T1" fmla="*/ 1127992695 h 1723"/>
                <a:gd name="T2" fmla="*/ 2147483646 w 3226"/>
                <a:gd name="T3" fmla="*/ 2147483646 h 1723"/>
                <a:gd name="T4" fmla="*/ 2147483646 w 3226"/>
                <a:gd name="T5" fmla="*/ 2147483646 h 1723"/>
                <a:gd name="T6" fmla="*/ 2147483646 w 3226"/>
                <a:gd name="T7" fmla="*/ 2147483646 h 1723"/>
                <a:gd name="T8" fmla="*/ 2147483646 w 3226"/>
                <a:gd name="T9" fmla="*/ 2147483646 h 1723"/>
                <a:gd name="T10" fmla="*/ 2147483646 w 3226"/>
                <a:gd name="T11" fmla="*/ 2147483646 h 1723"/>
                <a:gd name="T12" fmla="*/ 2147483646 w 3226"/>
                <a:gd name="T13" fmla="*/ 2147483646 h 1723"/>
                <a:gd name="T14" fmla="*/ 2147483646 w 3226"/>
                <a:gd name="T15" fmla="*/ 2147483646 h 1723"/>
                <a:gd name="T16" fmla="*/ 2147483646 w 3226"/>
                <a:gd name="T17" fmla="*/ 2147483646 h 1723"/>
                <a:gd name="T18" fmla="*/ 2147483646 w 3226"/>
                <a:gd name="T19" fmla="*/ 2147483646 h 1723"/>
                <a:gd name="T20" fmla="*/ 221752074 w 3226"/>
                <a:gd name="T21" fmla="*/ 2147483646 h 1723"/>
                <a:gd name="T22" fmla="*/ 665256100 w 3226"/>
                <a:gd name="T23" fmla="*/ 2147483646 h 1723"/>
                <a:gd name="T24" fmla="*/ 2147483646 w 3226"/>
                <a:gd name="T25" fmla="*/ 2147483646 h 1723"/>
                <a:gd name="T26" fmla="*/ 2147483646 w 3226"/>
                <a:gd name="T27" fmla="*/ 2147483646 h 1723"/>
                <a:gd name="T28" fmla="*/ 2147483646 w 3226"/>
                <a:gd name="T29" fmla="*/ 2147483646 h 1723"/>
                <a:gd name="T30" fmla="*/ 2147483646 w 3226"/>
                <a:gd name="T31" fmla="*/ 2147483646 h 1723"/>
                <a:gd name="T32" fmla="*/ 2147483646 w 3226"/>
                <a:gd name="T33" fmla="*/ 2147483646 h 1723"/>
                <a:gd name="T34" fmla="*/ 2147483646 w 3226"/>
                <a:gd name="T35" fmla="*/ 2147483646 h 1723"/>
                <a:gd name="T36" fmla="*/ 2147483646 w 3226"/>
                <a:gd name="T37" fmla="*/ 2147483646 h 1723"/>
                <a:gd name="T38" fmla="*/ 2147483646 w 3226"/>
                <a:gd name="T39" fmla="*/ 2147483646 h 1723"/>
                <a:gd name="T40" fmla="*/ 2147483646 w 3226"/>
                <a:gd name="T41" fmla="*/ 2147483646 h 1723"/>
                <a:gd name="T42" fmla="*/ 2147483646 w 3226"/>
                <a:gd name="T43" fmla="*/ 2147483646 h 1723"/>
                <a:gd name="T44" fmla="*/ 2147483646 w 3226"/>
                <a:gd name="T45" fmla="*/ 2147483646 h 1723"/>
                <a:gd name="T46" fmla="*/ 2147483646 w 3226"/>
                <a:gd name="T47" fmla="*/ 2147483646 h 1723"/>
                <a:gd name="T48" fmla="*/ 2147483646 w 3226"/>
                <a:gd name="T49" fmla="*/ 2147483646 h 1723"/>
                <a:gd name="T50" fmla="*/ 2147483646 w 3226"/>
                <a:gd name="T51" fmla="*/ 2147483646 h 1723"/>
                <a:gd name="T52" fmla="*/ 2147483646 w 3226"/>
                <a:gd name="T53" fmla="*/ 2147483646 h 1723"/>
                <a:gd name="T54" fmla="*/ 2147483646 w 3226"/>
                <a:gd name="T55" fmla="*/ 2147483646 h 1723"/>
                <a:gd name="T56" fmla="*/ 2147483646 w 3226"/>
                <a:gd name="T57" fmla="*/ 2147483646 h 1723"/>
                <a:gd name="T58" fmla="*/ 2147483646 w 3226"/>
                <a:gd name="T59" fmla="*/ 2147483646 h 1723"/>
                <a:gd name="T60" fmla="*/ 2147483646 w 3226"/>
                <a:gd name="T61" fmla="*/ 2147483646 h 1723"/>
                <a:gd name="T62" fmla="*/ 2147483646 w 3226"/>
                <a:gd name="T63" fmla="*/ 2147483646 h 1723"/>
                <a:gd name="T64" fmla="*/ 2147483646 w 3226"/>
                <a:gd name="T65" fmla="*/ 677159024 h 1723"/>
                <a:gd name="T66" fmla="*/ 2147483646 w 3226"/>
                <a:gd name="T67" fmla="*/ 2147483646 h 1723"/>
                <a:gd name="T68" fmla="*/ 2147483646 w 3226"/>
                <a:gd name="T69" fmla="*/ 2147483646 h 1723"/>
                <a:gd name="T70" fmla="*/ 2147483646 w 3226"/>
                <a:gd name="T71" fmla="*/ 2147483646 h 1723"/>
                <a:gd name="T72" fmla="*/ 2147483646 w 3226"/>
                <a:gd name="T73" fmla="*/ 2147483646 h 1723"/>
                <a:gd name="T74" fmla="*/ 2147483646 w 3226"/>
                <a:gd name="T75" fmla="*/ 2147483646 h 1723"/>
                <a:gd name="T76" fmla="*/ 2147483646 w 3226"/>
                <a:gd name="T77" fmla="*/ 2147483646 h 1723"/>
                <a:gd name="T78" fmla="*/ 2147483646 w 3226"/>
                <a:gd name="T79" fmla="*/ 2147483646 h 1723"/>
                <a:gd name="T80" fmla="*/ 2147483646 w 3226"/>
                <a:gd name="T81" fmla="*/ 2147483646 h 1723"/>
                <a:gd name="T82" fmla="*/ 2147483646 w 3226"/>
                <a:gd name="T83" fmla="*/ 2147483646 h 1723"/>
                <a:gd name="T84" fmla="*/ 2147483646 w 3226"/>
                <a:gd name="T85" fmla="*/ 2147483646 h 1723"/>
                <a:gd name="T86" fmla="*/ 2147483646 w 3226"/>
                <a:gd name="T87" fmla="*/ 2147483646 h 1723"/>
                <a:gd name="T88" fmla="*/ 2147483646 w 3226"/>
                <a:gd name="T89" fmla="*/ 2147483646 h 1723"/>
                <a:gd name="T90" fmla="*/ 2147483646 w 3226"/>
                <a:gd name="T91" fmla="*/ 2147483646 h 1723"/>
                <a:gd name="T92" fmla="*/ 2147483646 w 3226"/>
                <a:gd name="T93" fmla="*/ 2147483646 h 1723"/>
                <a:gd name="T94" fmla="*/ 2147483646 w 3226"/>
                <a:gd name="T95" fmla="*/ 2147483646 h 1723"/>
                <a:gd name="T96" fmla="*/ 2147483646 w 3226"/>
                <a:gd name="T97" fmla="*/ 2147483646 h 1723"/>
                <a:gd name="T98" fmla="*/ 2147483646 w 3226"/>
                <a:gd name="T99" fmla="*/ 2147483646 h 1723"/>
                <a:gd name="T100" fmla="*/ 2147483646 w 3226"/>
                <a:gd name="T101" fmla="*/ 2147483646 h 1723"/>
                <a:gd name="T102" fmla="*/ 2147483646 w 3226"/>
                <a:gd name="T103" fmla="*/ 2147483646 h 1723"/>
                <a:gd name="T104" fmla="*/ 2147483646 w 3226"/>
                <a:gd name="T105" fmla="*/ 2147483646 h 1723"/>
                <a:gd name="T106" fmla="*/ 2147483646 w 3226"/>
                <a:gd name="T107" fmla="*/ 2147483646 h 1723"/>
                <a:gd name="T108" fmla="*/ 2147483646 w 3226"/>
                <a:gd name="T109" fmla="*/ 2147483646 h 17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226" h="1723">
                  <a:moveTo>
                    <a:pt x="1729" y="0"/>
                  </a:moveTo>
                  <a:lnTo>
                    <a:pt x="1209" y="0"/>
                  </a:lnTo>
                  <a:lnTo>
                    <a:pt x="1197" y="0"/>
                  </a:lnTo>
                  <a:lnTo>
                    <a:pt x="1185" y="1"/>
                  </a:lnTo>
                  <a:lnTo>
                    <a:pt x="1174" y="3"/>
                  </a:lnTo>
                  <a:lnTo>
                    <a:pt x="1162" y="5"/>
                  </a:lnTo>
                  <a:lnTo>
                    <a:pt x="1151" y="7"/>
                  </a:lnTo>
                  <a:lnTo>
                    <a:pt x="1140" y="10"/>
                  </a:lnTo>
                  <a:lnTo>
                    <a:pt x="1130" y="14"/>
                  </a:lnTo>
                  <a:lnTo>
                    <a:pt x="1120" y="18"/>
                  </a:lnTo>
                  <a:lnTo>
                    <a:pt x="1108" y="23"/>
                  </a:lnTo>
                  <a:lnTo>
                    <a:pt x="1099" y="28"/>
                  </a:lnTo>
                  <a:lnTo>
                    <a:pt x="1089" y="33"/>
                  </a:lnTo>
                  <a:lnTo>
                    <a:pt x="1080" y="39"/>
                  </a:lnTo>
                  <a:lnTo>
                    <a:pt x="1071" y="46"/>
                  </a:lnTo>
                  <a:lnTo>
                    <a:pt x="1062" y="54"/>
                  </a:lnTo>
                  <a:lnTo>
                    <a:pt x="1054" y="61"/>
                  </a:lnTo>
                  <a:lnTo>
                    <a:pt x="1046" y="68"/>
                  </a:lnTo>
                  <a:lnTo>
                    <a:pt x="1038" y="76"/>
                  </a:lnTo>
                  <a:lnTo>
                    <a:pt x="1031" y="85"/>
                  </a:lnTo>
                  <a:lnTo>
                    <a:pt x="1024" y="93"/>
                  </a:lnTo>
                  <a:lnTo>
                    <a:pt x="1018" y="102"/>
                  </a:lnTo>
                  <a:lnTo>
                    <a:pt x="1011" y="112"/>
                  </a:lnTo>
                  <a:lnTo>
                    <a:pt x="1005" y="121"/>
                  </a:lnTo>
                  <a:lnTo>
                    <a:pt x="1000" y="131"/>
                  </a:lnTo>
                  <a:lnTo>
                    <a:pt x="996" y="141"/>
                  </a:lnTo>
                  <a:lnTo>
                    <a:pt x="991" y="152"/>
                  </a:lnTo>
                  <a:lnTo>
                    <a:pt x="988" y="163"/>
                  </a:lnTo>
                  <a:lnTo>
                    <a:pt x="985" y="174"/>
                  </a:lnTo>
                  <a:lnTo>
                    <a:pt x="982" y="185"/>
                  </a:lnTo>
                  <a:lnTo>
                    <a:pt x="980" y="196"/>
                  </a:lnTo>
                  <a:lnTo>
                    <a:pt x="979" y="208"/>
                  </a:lnTo>
                  <a:lnTo>
                    <a:pt x="978" y="219"/>
                  </a:lnTo>
                  <a:lnTo>
                    <a:pt x="977" y="231"/>
                  </a:lnTo>
                  <a:lnTo>
                    <a:pt x="977" y="320"/>
                  </a:lnTo>
                  <a:lnTo>
                    <a:pt x="231" y="320"/>
                  </a:lnTo>
                  <a:lnTo>
                    <a:pt x="219" y="320"/>
                  </a:lnTo>
                  <a:lnTo>
                    <a:pt x="208" y="321"/>
                  </a:lnTo>
                  <a:lnTo>
                    <a:pt x="196" y="323"/>
                  </a:lnTo>
                  <a:lnTo>
                    <a:pt x="185" y="325"/>
                  </a:lnTo>
                  <a:lnTo>
                    <a:pt x="174" y="327"/>
                  </a:lnTo>
                  <a:lnTo>
                    <a:pt x="162" y="330"/>
                  </a:lnTo>
                  <a:lnTo>
                    <a:pt x="152" y="334"/>
                  </a:lnTo>
                  <a:lnTo>
                    <a:pt x="141" y="338"/>
                  </a:lnTo>
                  <a:lnTo>
                    <a:pt x="131" y="343"/>
                  </a:lnTo>
                  <a:lnTo>
                    <a:pt x="121" y="348"/>
                  </a:lnTo>
                  <a:lnTo>
                    <a:pt x="112" y="354"/>
                  </a:lnTo>
                  <a:lnTo>
                    <a:pt x="102" y="360"/>
                  </a:lnTo>
                  <a:lnTo>
                    <a:pt x="93" y="366"/>
                  </a:lnTo>
                  <a:lnTo>
                    <a:pt x="85" y="373"/>
                  </a:lnTo>
                  <a:lnTo>
                    <a:pt x="75" y="380"/>
                  </a:lnTo>
                  <a:lnTo>
                    <a:pt x="67" y="388"/>
                  </a:lnTo>
                  <a:lnTo>
                    <a:pt x="60" y="396"/>
                  </a:lnTo>
                  <a:lnTo>
                    <a:pt x="53" y="404"/>
                  </a:lnTo>
                  <a:lnTo>
                    <a:pt x="46" y="413"/>
                  </a:lnTo>
                  <a:lnTo>
                    <a:pt x="39" y="422"/>
                  </a:lnTo>
                  <a:lnTo>
                    <a:pt x="33" y="431"/>
                  </a:lnTo>
                  <a:lnTo>
                    <a:pt x="28" y="441"/>
                  </a:lnTo>
                  <a:lnTo>
                    <a:pt x="23" y="451"/>
                  </a:lnTo>
                  <a:lnTo>
                    <a:pt x="18" y="462"/>
                  </a:lnTo>
                  <a:lnTo>
                    <a:pt x="14" y="472"/>
                  </a:lnTo>
                  <a:lnTo>
                    <a:pt x="10" y="483"/>
                  </a:lnTo>
                  <a:lnTo>
                    <a:pt x="7" y="494"/>
                  </a:lnTo>
                  <a:lnTo>
                    <a:pt x="5" y="505"/>
                  </a:lnTo>
                  <a:lnTo>
                    <a:pt x="3" y="516"/>
                  </a:lnTo>
                  <a:lnTo>
                    <a:pt x="1" y="527"/>
                  </a:lnTo>
                  <a:lnTo>
                    <a:pt x="0" y="539"/>
                  </a:lnTo>
                  <a:lnTo>
                    <a:pt x="0" y="551"/>
                  </a:lnTo>
                  <a:lnTo>
                    <a:pt x="0" y="1172"/>
                  </a:lnTo>
                  <a:lnTo>
                    <a:pt x="0" y="1184"/>
                  </a:lnTo>
                  <a:lnTo>
                    <a:pt x="1" y="1196"/>
                  </a:lnTo>
                  <a:lnTo>
                    <a:pt x="3" y="1207"/>
                  </a:lnTo>
                  <a:lnTo>
                    <a:pt x="5" y="1218"/>
                  </a:lnTo>
                  <a:lnTo>
                    <a:pt x="7" y="1229"/>
                  </a:lnTo>
                  <a:lnTo>
                    <a:pt x="10" y="1240"/>
                  </a:lnTo>
                  <a:lnTo>
                    <a:pt x="14" y="1251"/>
                  </a:lnTo>
                  <a:lnTo>
                    <a:pt x="18" y="1261"/>
                  </a:lnTo>
                  <a:lnTo>
                    <a:pt x="23" y="1272"/>
                  </a:lnTo>
                  <a:lnTo>
                    <a:pt x="28" y="1282"/>
                  </a:lnTo>
                  <a:lnTo>
                    <a:pt x="33" y="1292"/>
                  </a:lnTo>
                  <a:lnTo>
                    <a:pt x="39" y="1301"/>
                  </a:lnTo>
                  <a:lnTo>
                    <a:pt x="46" y="1310"/>
                  </a:lnTo>
                  <a:lnTo>
                    <a:pt x="53" y="1319"/>
                  </a:lnTo>
                  <a:lnTo>
                    <a:pt x="60" y="1327"/>
                  </a:lnTo>
                  <a:lnTo>
                    <a:pt x="67" y="1335"/>
                  </a:lnTo>
                  <a:lnTo>
                    <a:pt x="75" y="1342"/>
                  </a:lnTo>
                  <a:lnTo>
                    <a:pt x="85" y="1350"/>
                  </a:lnTo>
                  <a:lnTo>
                    <a:pt x="93" y="1356"/>
                  </a:lnTo>
                  <a:lnTo>
                    <a:pt x="102" y="1363"/>
                  </a:lnTo>
                  <a:lnTo>
                    <a:pt x="112" y="1369"/>
                  </a:lnTo>
                  <a:lnTo>
                    <a:pt x="121" y="1375"/>
                  </a:lnTo>
                  <a:lnTo>
                    <a:pt x="131" y="1380"/>
                  </a:lnTo>
                  <a:lnTo>
                    <a:pt x="141" y="1385"/>
                  </a:lnTo>
                  <a:lnTo>
                    <a:pt x="152" y="1389"/>
                  </a:lnTo>
                  <a:lnTo>
                    <a:pt x="162" y="1393"/>
                  </a:lnTo>
                  <a:lnTo>
                    <a:pt x="174" y="1396"/>
                  </a:lnTo>
                  <a:lnTo>
                    <a:pt x="185" y="1398"/>
                  </a:lnTo>
                  <a:lnTo>
                    <a:pt x="196" y="1400"/>
                  </a:lnTo>
                  <a:lnTo>
                    <a:pt x="208" y="1402"/>
                  </a:lnTo>
                  <a:lnTo>
                    <a:pt x="219" y="1403"/>
                  </a:lnTo>
                  <a:lnTo>
                    <a:pt x="231" y="1403"/>
                  </a:lnTo>
                  <a:lnTo>
                    <a:pt x="981" y="1403"/>
                  </a:lnTo>
                  <a:lnTo>
                    <a:pt x="981" y="1492"/>
                  </a:lnTo>
                  <a:lnTo>
                    <a:pt x="982" y="1504"/>
                  </a:lnTo>
                  <a:lnTo>
                    <a:pt x="982" y="1515"/>
                  </a:lnTo>
                  <a:lnTo>
                    <a:pt x="984" y="1527"/>
                  </a:lnTo>
                  <a:lnTo>
                    <a:pt x="986" y="1538"/>
                  </a:lnTo>
                  <a:lnTo>
                    <a:pt x="989" y="1549"/>
                  </a:lnTo>
                  <a:lnTo>
                    <a:pt x="992" y="1560"/>
                  </a:lnTo>
                  <a:lnTo>
                    <a:pt x="995" y="1570"/>
                  </a:lnTo>
                  <a:lnTo>
                    <a:pt x="999" y="1582"/>
                  </a:lnTo>
                  <a:lnTo>
                    <a:pt x="1004" y="1592"/>
                  </a:lnTo>
                  <a:lnTo>
                    <a:pt x="1009" y="1602"/>
                  </a:lnTo>
                  <a:lnTo>
                    <a:pt x="1015" y="1611"/>
                  </a:lnTo>
                  <a:lnTo>
                    <a:pt x="1022" y="1621"/>
                  </a:lnTo>
                  <a:lnTo>
                    <a:pt x="1028" y="1630"/>
                  </a:lnTo>
                  <a:lnTo>
                    <a:pt x="1035" y="1638"/>
                  </a:lnTo>
                  <a:lnTo>
                    <a:pt x="1042" y="1647"/>
                  </a:lnTo>
                  <a:lnTo>
                    <a:pt x="1050" y="1655"/>
                  </a:lnTo>
                  <a:lnTo>
                    <a:pt x="1057" y="1662"/>
                  </a:lnTo>
                  <a:lnTo>
                    <a:pt x="1066" y="1669"/>
                  </a:lnTo>
                  <a:lnTo>
                    <a:pt x="1074" y="1677"/>
                  </a:lnTo>
                  <a:lnTo>
                    <a:pt x="1083" y="1684"/>
                  </a:lnTo>
                  <a:lnTo>
                    <a:pt x="1093" y="1690"/>
                  </a:lnTo>
                  <a:lnTo>
                    <a:pt x="1102" y="1695"/>
                  </a:lnTo>
                  <a:lnTo>
                    <a:pt x="1113" y="1700"/>
                  </a:lnTo>
                  <a:lnTo>
                    <a:pt x="1123" y="1705"/>
                  </a:lnTo>
                  <a:lnTo>
                    <a:pt x="1134" y="1709"/>
                  </a:lnTo>
                  <a:lnTo>
                    <a:pt x="1144" y="1713"/>
                  </a:lnTo>
                  <a:lnTo>
                    <a:pt x="1155" y="1716"/>
                  </a:lnTo>
                  <a:lnTo>
                    <a:pt x="1166" y="1718"/>
                  </a:lnTo>
                  <a:lnTo>
                    <a:pt x="1177" y="1720"/>
                  </a:lnTo>
                  <a:lnTo>
                    <a:pt x="1189" y="1722"/>
                  </a:lnTo>
                  <a:lnTo>
                    <a:pt x="1201" y="1723"/>
                  </a:lnTo>
                  <a:lnTo>
                    <a:pt x="1213" y="1723"/>
                  </a:lnTo>
                  <a:lnTo>
                    <a:pt x="1729" y="1723"/>
                  </a:lnTo>
                  <a:lnTo>
                    <a:pt x="1741" y="1723"/>
                  </a:lnTo>
                  <a:lnTo>
                    <a:pt x="1753" y="1722"/>
                  </a:lnTo>
                  <a:lnTo>
                    <a:pt x="1764" y="1720"/>
                  </a:lnTo>
                  <a:lnTo>
                    <a:pt x="1776" y="1718"/>
                  </a:lnTo>
                  <a:lnTo>
                    <a:pt x="1787" y="1716"/>
                  </a:lnTo>
                  <a:lnTo>
                    <a:pt x="1798" y="1713"/>
                  </a:lnTo>
                  <a:lnTo>
                    <a:pt x="1809" y="1709"/>
                  </a:lnTo>
                  <a:lnTo>
                    <a:pt x="1819" y="1705"/>
                  </a:lnTo>
                  <a:lnTo>
                    <a:pt x="1829" y="1700"/>
                  </a:lnTo>
                  <a:lnTo>
                    <a:pt x="1839" y="1695"/>
                  </a:lnTo>
                  <a:lnTo>
                    <a:pt x="1849" y="1690"/>
                  </a:lnTo>
                  <a:lnTo>
                    <a:pt x="1858" y="1684"/>
                  </a:lnTo>
                  <a:lnTo>
                    <a:pt x="1868" y="1677"/>
                  </a:lnTo>
                  <a:lnTo>
                    <a:pt x="1877" y="1669"/>
                  </a:lnTo>
                  <a:lnTo>
                    <a:pt x="1885" y="1662"/>
                  </a:lnTo>
                  <a:lnTo>
                    <a:pt x="1893" y="1655"/>
                  </a:lnTo>
                  <a:lnTo>
                    <a:pt x="1901" y="1647"/>
                  </a:lnTo>
                  <a:lnTo>
                    <a:pt x="1908" y="1638"/>
                  </a:lnTo>
                  <a:lnTo>
                    <a:pt x="1915" y="1630"/>
                  </a:lnTo>
                  <a:lnTo>
                    <a:pt x="1921" y="1621"/>
                  </a:lnTo>
                  <a:lnTo>
                    <a:pt x="1927" y="1611"/>
                  </a:lnTo>
                  <a:lnTo>
                    <a:pt x="1933" y="1602"/>
                  </a:lnTo>
                  <a:lnTo>
                    <a:pt x="1938" y="1592"/>
                  </a:lnTo>
                  <a:lnTo>
                    <a:pt x="1942" y="1582"/>
                  </a:lnTo>
                  <a:lnTo>
                    <a:pt x="1946" y="1570"/>
                  </a:lnTo>
                  <a:lnTo>
                    <a:pt x="1950" y="1560"/>
                  </a:lnTo>
                  <a:lnTo>
                    <a:pt x="1953" y="1549"/>
                  </a:lnTo>
                  <a:lnTo>
                    <a:pt x="1956" y="1538"/>
                  </a:lnTo>
                  <a:lnTo>
                    <a:pt x="1959" y="1527"/>
                  </a:lnTo>
                  <a:lnTo>
                    <a:pt x="1960" y="1515"/>
                  </a:lnTo>
                  <a:lnTo>
                    <a:pt x="1961" y="1504"/>
                  </a:lnTo>
                  <a:lnTo>
                    <a:pt x="1961" y="1492"/>
                  </a:lnTo>
                  <a:lnTo>
                    <a:pt x="1961" y="231"/>
                  </a:lnTo>
                  <a:lnTo>
                    <a:pt x="1961" y="219"/>
                  </a:lnTo>
                  <a:lnTo>
                    <a:pt x="1960" y="207"/>
                  </a:lnTo>
                  <a:lnTo>
                    <a:pt x="1959" y="195"/>
                  </a:lnTo>
                  <a:lnTo>
                    <a:pt x="1956" y="184"/>
                  </a:lnTo>
                  <a:lnTo>
                    <a:pt x="1953" y="173"/>
                  </a:lnTo>
                  <a:lnTo>
                    <a:pt x="1950" y="162"/>
                  </a:lnTo>
                  <a:lnTo>
                    <a:pt x="1946" y="151"/>
                  </a:lnTo>
                  <a:lnTo>
                    <a:pt x="1942" y="139"/>
                  </a:lnTo>
                  <a:lnTo>
                    <a:pt x="1938" y="129"/>
                  </a:lnTo>
                  <a:lnTo>
                    <a:pt x="1933" y="119"/>
                  </a:lnTo>
                  <a:lnTo>
                    <a:pt x="1927" y="110"/>
                  </a:lnTo>
                  <a:lnTo>
                    <a:pt x="1921" y="101"/>
                  </a:lnTo>
                  <a:lnTo>
                    <a:pt x="1915" y="92"/>
                  </a:lnTo>
                  <a:lnTo>
                    <a:pt x="1908" y="83"/>
                  </a:lnTo>
                  <a:lnTo>
                    <a:pt x="1901" y="75"/>
                  </a:lnTo>
                  <a:lnTo>
                    <a:pt x="1893" y="67"/>
                  </a:lnTo>
                  <a:lnTo>
                    <a:pt x="1885" y="59"/>
                  </a:lnTo>
                  <a:lnTo>
                    <a:pt x="1877" y="52"/>
                  </a:lnTo>
                  <a:lnTo>
                    <a:pt x="1868" y="45"/>
                  </a:lnTo>
                  <a:lnTo>
                    <a:pt x="1858" y="38"/>
                  </a:lnTo>
                  <a:lnTo>
                    <a:pt x="1849" y="32"/>
                  </a:lnTo>
                  <a:lnTo>
                    <a:pt x="1839" y="27"/>
                  </a:lnTo>
                  <a:lnTo>
                    <a:pt x="1829" y="22"/>
                  </a:lnTo>
                  <a:lnTo>
                    <a:pt x="1819" y="18"/>
                  </a:lnTo>
                  <a:lnTo>
                    <a:pt x="1809" y="14"/>
                  </a:lnTo>
                  <a:lnTo>
                    <a:pt x="1798" y="10"/>
                  </a:lnTo>
                  <a:lnTo>
                    <a:pt x="1787" y="7"/>
                  </a:lnTo>
                  <a:lnTo>
                    <a:pt x="1776" y="5"/>
                  </a:lnTo>
                  <a:lnTo>
                    <a:pt x="1764" y="3"/>
                  </a:lnTo>
                  <a:lnTo>
                    <a:pt x="1753" y="1"/>
                  </a:lnTo>
                  <a:lnTo>
                    <a:pt x="1741" y="0"/>
                  </a:lnTo>
                  <a:lnTo>
                    <a:pt x="1729" y="0"/>
                  </a:lnTo>
                  <a:close/>
                  <a:moveTo>
                    <a:pt x="2690" y="1395"/>
                  </a:moveTo>
                  <a:lnTo>
                    <a:pt x="2662" y="1395"/>
                  </a:lnTo>
                  <a:lnTo>
                    <a:pt x="2635" y="1393"/>
                  </a:lnTo>
                  <a:lnTo>
                    <a:pt x="2608" y="1389"/>
                  </a:lnTo>
                  <a:lnTo>
                    <a:pt x="2582" y="1385"/>
                  </a:lnTo>
                  <a:lnTo>
                    <a:pt x="2556" y="1379"/>
                  </a:lnTo>
                  <a:lnTo>
                    <a:pt x="2531" y="1372"/>
                  </a:lnTo>
                  <a:lnTo>
                    <a:pt x="2505" y="1362"/>
                  </a:lnTo>
                  <a:lnTo>
                    <a:pt x="2481" y="1353"/>
                  </a:lnTo>
                  <a:lnTo>
                    <a:pt x="2458" y="1342"/>
                  </a:lnTo>
                  <a:lnTo>
                    <a:pt x="2435" y="1330"/>
                  </a:lnTo>
                  <a:lnTo>
                    <a:pt x="2412" y="1318"/>
                  </a:lnTo>
                  <a:lnTo>
                    <a:pt x="2390" y="1304"/>
                  </a:lnTo>
                  <a:lnTo>
                    <a:pt x="2369" y="1289"/>
                  </a:lnTo>
                  <a:lnTo>
                    <a:pt x="2349" y="1273"/>
                  </a:lnTo>
                  <a:lnTo>
                    <a:pt x="2329" y="1256"/>
                  </a:lnTo>
                  <a:lnTo>
                    <a:pt x="2310" y="1238"/>
                  </a:lnTo>
                  <a:lnTo>
                    <a:pt x="2293" y="1220"/>
                  </a:lnTo>
                  <a:lnTo>
                    <a:pt x="2276" y="1200"/>
                  </a:lnTo>
                  <a:lnTo>
                    <a:pt x="2260" y="1180"/>
                  </a:lnTo>
                  <a:lnTo>
                    <a:pt x="2246" y="1159"/>
                  </a:lnTo>
                  <a:lnTo>
                    <a:pt x="2231" y="1137"/>
                  </a:lnTo>
                  <a:lnTo>
                    <a:pt x="2218" y="1115"/>
                  </a:lnTo>
                  <a:lnTo>
                    <a:pt x="2206" y="1092"/>
                  </a:lnTo>
                  <a:lnTo>
                    <a:pt x="2196" y="1069"/>
                  </a:lnTo>
                  <a:lnTo>
                    <a:pt x="2186" y="1044"/>
                  </a:lnTo>
                  <a:lnTo>
                    <a:pt x="2178" y="1019"/>
                  </a:lnTo>
                  <a:lnTo>
                    <a:pt x="2171" y="994"/>
                  </a:lnTo>
                  <a:lnTo>
                    <a:pt x="2165" y="968"/>
                  </a:lnTo>
                  <a:lnTo>
                    <a:pt x="2160" y="941"/>
                  </a:lnTo>
                  <a:lnTo>
                    <a:pt x="2157" y="914"/>
                  </a:lnTo>
                  <a:lnTo>
                    <a:pt x="2155" y="887"/>
                  </a:lnTo>
                  <a:lnTo>
                    <a:pt x="2154" y="859"/>
                  </a:lnTo>
                  <a:lnTo>
                    <a:pt x="2155" y="832"/>
                  </a:lnTo>
                  <a:lnTo>
                    <a:pt x="2157" y="805"/>
                  </a:lnTo>
                  <a:lnTo>
                    <a:pt x="2160" y="778"/>
                  </a:lnTo>
                  <a:lnTo>
                    <a:pt x="2165" y="751"/>
                  </a:lnTo>
                  <a:lnTo>
                    <a:pt x="2171" y="726"/>
                  </a:lnTo>
                  <a:lnTo>
                    <a:pt x="2178" y="700"/>
                  </a:lnTo>
                  <a:lnTo>
                    <a:pt x="2186" y="676"/>
                  </a:lnTo>
                  <a:lnTo>
                    <a:pt x="2196" y="651"/>
                  </a:lnTo>
                  <a:lnTo>
                    <a:pt x="2206" y="627"/>
                  </a:lnTo>
                  <a:lnTo>
                    <a:pt x="2218" y="604"/>
                  </a:lnTo>
                  <a:lnTo>
                    <a:pt x="2231" y="582"/>
                  </a:lnTo>
                  <a:lnTo>
                    <a:pt x="2246" y="561"/>
                  </a:lnTo>
                  <a:lnTo>
                    <a:pt x="2260" y="539"/>
                  </a:lnTo>
                  <a:lnTo>
                    <a:pt x="2276" y="519"/>
                  </a:lnTo>
                  <a:lnTo>
                    <a:pt x="2293" y="499"/>
                  </a:lnTo>
                  <a:lnTo>
                    <a:pt x="2310" y="481"/>
                  </a:lnTo>
                  <a:lnTo>
                    <a:pt x="2329" y="463"/>
                  </a:lnTo>
                  <a:lnTo>
                    <a:pt x="2349" y="446"/>
                  </a:lnTo>
                  <a:lnTo>
                    <a:pt x="2369" y="430"/>
                  </a:lnTo>
                  <a:lnTo>
                    <a:pt x="2390" y="415"/>
                  </a:lnTo>
                  <a:lnTo>
                    <a:pt x="2412" y="401"/>
                  </a:lnTo>
                  <a:lnTo>
                    <a:pt x="2435" y="389"/>
                  </a:lnTo>
                  <a:lnTo>
                    <a:pt x="2458" y="377"/>
                  </a:lnTo>
                  <a:lnTo>
                    <a:pt x="2481" y="366"/>
                  </a:lnTo>
                  <a:lnTo>
                    <a:pt x="2505" y="357"/>
                  </a:lnTo>
                  <a:lnTo>
                    <a:pt x="2531" y="347"/>
                  </a:lnTo>
                  <a:lnTo>
                    <a:pt x="2556" y="340"/>
                  </a:lnTo>
                  <a:lnTo>
                    <a:pt x="2582" y="334"/>
                  </a:lnTo>
                  <a:lnTo>
                    <a:pt x="2608" y="330"/>
                  </a:lnTo>
                  <a:lnTo>
                    <a:pt x="2635" y="326"/>
                  </a:lnTo>
                  <a:lnTo>
                    <a:pt x="2662" y="324"/>
                  </a:lnTo>
                  <a:lnTo>
                    <a:pt x="2690" y="324"/>
                  </a:lnTo>
                  <a:lnTo>
                    <a:pt x="2718" y="324"/>
                  </a:lnTo>
                  <a:lnTo>
                    <a:pt x="2745" y="326"/>
                  </a:lnTo>
                  <a:lnTo>
                    <a:pt x="2771" y="330"/>
                  </a:lnTo>
                  <a:lnTo>
                    <a:pt x="2798" y="334"/>
                  </a:lnTo>
                  <a:lnTo>
                    <a:pt x="2824" y="340"/>
                  </a:lnTo>
                  <a:lnTo>
                    <a:pt x="2849" y="347"/>
                  </a:lnTo>
                  <a:lnTo>
                    <a:pt x="2874" y="357"/>
                  </a:lnTo>
                  <a:lnTo>
                    <a:pt x="2899" y="366"/>
                  </a:lnTo>
                  <a:lnTo>
                    <a:pt x="2923" y="377"/>
                  </a:lnTo>
                  <a:lnTo>
                    <a:pt x="2945" y="389"/>
                  </a:lnTo>
                  <a:lnTo>
                    <a:pt x="2968" y="401"/>
                  </a:lnTo>
                  <a:lnTo>
                    <a:pt x="2989" y="415"/>
                  </a:lnTo>
                  <a:lnTo>
                    <a:pt x="3011" y="430"/>
                  </a:lnTo>
                  <a:lnTo>
                    <a:pt x="3031" y="446"/>
                  </a:lnTo>
                  <a:lnTo>
                    <a:pt x="3050" y="463"/>
                  </a:lnTo>
                  <a:lnTo>
                    <a:pt x="3069" y="481"/>
                  </a:lnTo>
                  <a:lnTo>
                    <a:pt x="3087" y="499"/>
                  </a:lnTo>
                  <a:lnTo>
                    <a:pt x="3104" y="519"/>
                  </a:lnTo>
                  <a:lnTo>
                    <a:pt x="3120" y="539"/>
                  </a:lnTo>
                  <a:lnTo>
                    <a:pt x="3134" y="561"/>
                  </a:lnTo>
                  <a:lnTo>
                    <a:pt x="3148" y="582"/>
                  </a:lnTo>
                  <a:lnTo>
                    <a:pt x="3161" y="604"/>
                  </a:lnTo>
                  <a:lnTo>
                    <a:pt x="3173" y="627"/>
                  </a:lnTo>
                  <a:lnTo>
                    <a:pt x="3184" y="651"/>
                  </a:lnTo>
                  <a:lnTo>
                    <a:pt x="3194" y="676"/>
                  </a:lnTo>
                  <a:lnTo>
                    <a:pt x="3202" y="700"/>
                  </a:lnTo>
                  <a:lnTo>
                    <a:pt x="3209" y="726"/>
                  </a:lnTo>
                  <a:lnTo>
                    <a:pt x="3215" y="751"/>
                  </a:lnTo>
                  <a:lnTo>
                    <a:pt x="3220" y="778"/>
                  </a:lnTo>
                  <a:lnTo>
                    <a:pt x="3223" y="805"/>
                  </a:lnTo>
                  <a:lnTo>
                    <a:pt x="3225" y="832"/>
                  </a:lnTo>
                  <a:lnTo>
                    <a:pt x="3226" y="859"/>
                  </a:lnTo>
                  <a:lnTo>
                    <a:pt x="3225" y="887"/>
                  </a:lnTo>
                  <a:lnTo>
                    <a:pt x="3223" y="914"/>
                  </a:lnTo>
                  <a:lnTo>
                    <a:pt x="3220" y="941"/>
                  </a:lnTo>
                  <a:lnTo>
                    <a:pt x="3215" y="968"/>
                  </a:lnTo>
                  <a:lnTo>
                    <a:pt x="3209" y="994"/>
                  </a:lnTo>
                  <a:lnTo>
                    <a:pt x="3202" y="1019"/>
                  </a:lnTo>
                  <a:lnTo>
                    <a:pt x="3194" y="1044"/>
                  </a:lnTo>
                  <a:lnTo>
                    <a:pt x="3184" y="1069"/>
                  </a:lnTo>
                  <a:lnTo>
                    <a:pt x="3173" y="1092"/>
                  </a:lnTo>
                  <a:lnTo>
                    <a:pt x="3161" y="1115"/>
                  </a:lnTo>
                  <a:lnTo>
                    <a:pt x="3148" y="1137"/>
                  </a:lnTo>
                  <a:lnTo>
                    <a:pt x="3134" y="1159"/>
                  </a:lnTo>
                  <a:lnTo>
                    <a:pt x="3120" y="1180"/>
                  </a:lnTo>
                  <a:lnTo>
                    <a:pt x="3104" y="1200"/>
                  </a:lnTo>
                  <a:lnTo>
                    <a:pt x="3087" y="1220"/>
                  </a:lnTo>
                  <a:lnTo>
                    <a:pt x="3069" y="1238"/>
                  </a:lnTo>
                  <a:lnTo>
                    <a:pt x="3050" y="1256"/>
                  </a:lnTo>
                  <a:lnTo>
                    <a:pt x="3031" y="1273"/>
                  </a:lnTo>
                  <a:lnTo>
                    <a:pt x="3011" y="1289"/>
                  </a:lnTo>
                  <a:lnTo>
                    <a:pt x="2989" y="1304"/>
                  </a:lnTo>
                  <a:lnTo>
                    <a:pt x="2968" y="1318"/>
                  </a:lnTo>
                  <a:lnTo>
                    <a:pt x="2945" y="1330"/>
                  </a:lnTo>
                  <a:lnTo>
                    <a:pt x="2923" y="1342"/>
                  </a:lnTo>
                  <a:lnTo>
                    <a:pt x="2899" y="1353"/>
                  </a:lnTo>
                  <a:lnTo>
                    <a:pt x="2874" y="1362"/>
                  </a:lnTo>
                  <a:lnTo>
                    <a:pt x="2849" y="1372"/>
                  </a:lnTo>
                  <a:lnTo>
                    <a:pt x="2824" y="1379"/>
                  </a:lnTo>
                  <a:lnTo>
                    <a:pt x="2798" y="1385"/>
                  </a:lnTo>
                  <a:lnTo>
                    <a:pt x="2771" y="1389"/>
                  </a:lnTo>
                  <a:lnTo>
                    <a:pt x="2745" y="1393"/>
                  </a:lnTo>
                  <a:lnTo>
                    <a:pt x="2718" y="1395"/>
                  </a:lnTo>
                  <a:lnTo>
                    <a:pt x="2690" y="139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6260478" y="3089523"/>
              <a:ext cx="747182" cy="6161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sz="2400" dirty="0">
                  <a:solidFill>
                    <a:srgbClr val="92D050"/>
                  </a:solidFill>
                  <a:latin typeface="+mj-lt"/>
                </a:rPr>
                <a:t>VO</a:t>
              </a:r>
            </a:p>
          </p:txBody>
        </p:sp>
        <p:sp>
          <p:nvSpPr>
            <p:cNvPr id="256" name="Freeform 5"/>
            <p:cNvSpPr>
              <a:spLocks noEditPoints="1"/>
            </p:cNvSpPr>
            <p:nvPr/>
          </p:nvSpPr>
          <p:spPr bwMode="auto">
            <a:xfrm>
              <a:off x="6522944" y="2395070"/>
              <a:ext cx="209550" cy="393700"/>
            </a:xfrm>
            <a:custGeom>
              <a:avLst/>
              <a:gdLst>
                <a:gd name="T0" fmla="*/ 1091834993 w 1724"/>
                <a:gd name="T1" fmla="*/ 2147483646 h 3224"/>
                <a:gd name="T2" fmla="*/ 2147483646 w 1724"/>
                <a:gd name="T3" fmla="*/ 2147483646 h 3224"/>
                <a:gd name="T4" fmla="*/ 2147483646 w 1724"/>
                <a:gd name="T5" fmla="*/ 2147483646 h 3224"/>
                <a:gd name="T6" fmla="*/ 2147483646 w 1724"/>
                <a:gd name="T7" fmla="*/ 2147483646 h 3224"/>
                <a:gd name="T8" fmla="*/ 2147483646 w 1724"/>
                <a:gd name="T9" fmla="*/ 2147483646 h 3224"/>
                <a:gd name="T10" fmla="*/ 2147483646 w 1724"/>
                <a:gd name="T11" fmla="*/ 2147483646 h 3224"/>
                <a:gd name="T12" fmla="*/ 2147483646 w 1724"/>
                <a:gd name="T13" fmla="*/ 2147483646 h 3224"/>
                <a:gd name="T14" fmla="*/ 2147483646 w 1724"/>
                <a:gd name="T15" fmla="*/ 2147483646 h 3224"/>
                <a:gd name="T16" fmla="*/ 2147483646 w 1724"/>
                <a:gd name="T17" fmla="*/ 2147483646 h 3224"/>
                <a:gd name="T18" fmla="*/ 2147483646 w 1724"/>
                <a:gd name="T19" fmla="*/ 2147483646 h 3224"/>
                <a:gd name="T20" fmla="*/ 2147483646 w 1724"/>
                <a:gd name="T21" fmla="*/ 2147483646 h 3224"/>
                <a:gd name="T22" fmla="*/ 2147483646 w 1724"/>
                <a:gd name="T23" fmla="*/ 2147483646 h 3224"/>
                <a:gd name="T24" fmla="*/ 2147483646 w 1724"/>
                <a:gd name="T25" fmla="*/ 2147483646 h 3224"/>
                <a:gd name="T26" fmla="*/ 2147483646 w 1724"/>
                <a:gd name="T27" fmla="*/ 2147483646 h 3224"/>
                <a:gd name="T28" fmla="*/ 2147483646 w 1724"/>
                <a:gd name="T29" fmla="*/ 2147483646 h 3224"/>
                <a:gd name="T30" fmla="*/ 2147483646 w 1724"/>
                <a:gd name="T31" fmla="*/ 2147483646 h 3224"/>
                <a:gd name="T32" fmla="*/ 2147483646 w 1724"/>
                <a:gd name="T33" fmla="*/ 2147483646 h 3224"/>
                <a:gd name="T34" fmla="*/ 2147483646 w 1724"/>
                <a:gd name="T35" fmla="*/ 2147483646 h 3224"/>
                <a:gd name="T36" fmla="*/ 2147483646 w 1724"/>
                <a:gd name="T37" fmla="*/ 2147483646 h 3224"/>
                <a:gd name="T38" fmla="*/ 2147483646 w 1724"/>
                <a:gd name="T39" fmla="*/ 2147483646 h 3224"/>
                <a:gd name="T40" fmla="*/ 2147483646 w 1724"/>
                <a:gd name="T41" fmla="*/ 2147483646 h 3224"/>
                <a:gd name="T42" fmla="*/ 2147483646 w 1724"/>
                <a:gd name="T43" fmla="*/ 2147483646 h 3224"/>
                <a:gd name="T44" fmla="*/ 2147483646 w 1724"/>
                <a:gd name="T45" fmla="*/ 2147483646 h 3224"/>
                <a:gd name="T46" fmla="*/ 2147483646 w 1724"/>
                <a:gd name="T47" fmla="*/ 2147483646 h 3224"/>
                <a:gd name="T48" fmla="*/ 2147483646 w 1724"/>
                <a:gd name="T49" fmla="*/ 2147483646 h 3224"/>
                <a:gd name="T50" fmla="*/ 2147483646 w 1724"/>
                <a:gd name="T51" fmla="*/ 2147483646 h 3224"/>
                <a:gd name="T52" fmla="*/ 2147483646 w 1724"/>
                <a:gd name="T53" fmla="*/ 2147483646 h 3224"/>
                <a:gd name="T54" fmla="*/ 2147483646 w 1724"/>
                <a:gd name="T55" fmla="*/ 2147483646 h 3224"/>
                <a:gd name="T56" fmla="*/ 2147483646 w 1724"/>
                <a:gd name="T57" fmla="*/ 2147483646 h 3224"/>
                <a:gd name="T58" fmla="*/ 2147483646 w 1724"/>
                <a:gd name="T59" fmla="*/ 2147483646 h 3224"/>
                <a:gd name="T60" fmla="*/ 2147483646 w 1724"/>
                <a:gd name="T61" fmla="*/ 2147483646 h 3224"/>
                <a:gd name="T62" fmla="*/ 2147483646 w 1724"/>
                <a:gd name="T63" fmla="*/ 2147483646 h 3224"/>
                <a:gd name="T64" fmla="*/ 655452588 w 1724"/>
                <a:gd name="T65" fmla="*/ 2147483646 h 3224"/>
                <a:gd name="T66" fmla="*/ 2147483646 w 1724"/>
                <a:gd name="T67" fmla="*/ 2147483646 h 3224"/>
                <a:gd name="T68" fmla="*/ 2147483646 w 1724"/>
                <a:gd name="T69" fmla="*/ 2147483646 h 3224"/>
                <a:gd name="T70" fmla="*/ 2147483646 w 1724"/>
                <a:gd name="T71" fmla="*/ 2147483646 h 3224"/>
                <a:gd name="T72" fmla="*/ 2147483646 w 1724"/>
                <a:gd name="T73" fmla="*/ 2147483646 h 3224"/>
                <a:gd name="T74" fmla="*/ 2147483646 w 1724"/>
                <a:gd name="T75" fmla="*/ 2147483646 h 3224"/>
                <a:gd name="T76" fmla="*/ 2147483646 w 1724"/>
                <a:gd name="T77" fmla="*/ 2147483646 h 3224"/>
                <a:gd name="T78" fmla="*/ 2147483646 w 1724"/>
                <a:gd name="T79" fmla="*/ 2147483646 h 3224"/>
                <a:gd name="T80" fmla="*/ 2147483646 w 1724"/>
                <a:gd name="T81" fmla="*/ 2147483646 h 3224"/>
                <a:gd name="T82" fmla="*/ 2147483646 w 1724"/>
                <a:gd name="T83" fmla="*/ 2147483646 h 3224"/>
                <a:gd name="T84" fmla="*/ 2147483646 w 1724"/>
                <a:gd name="T85" fmla="*/ 2147483646 h 3224"/>
                <a:gd name="T86" fmla="*/ 2147483646 w 1724"/>
                <a:gd name="T87" fmla="*/ 2147483646 h 3224"/>
                <a:gd name="T88" fmla="*/ 2147483646 w 1724"/>
                <a:gd name="T89" fmla="*/ 2147483646 h 3224"/>
                <a:gd name="T90" fmla="*/ 2147483646 w 1724"/>
                <a:gd name="T91" fmla="*/ 2147483646 h 3224"/>
                <a:gd name="T92" fmla="*/ 2147483646 w 1724"/>
                <a:gd name="T93" fmla="*/ 2147483646 h 3224"/>
                <a:gd name="T94" fmla="*/ 2147483646 w 1724"/>
                <a:gd name="T95" fmla="*/ 2147483646 h 3224"/>
                <a:gd name="T96" fmla="*/ 2147483646 w 1724"/>
                <a:gd name="T97" fmla="*/ 2147483646 h 3224"/>
                <a:gd name="T98" fmla="*/ 2147483646 w 1724"/>
                <a:gd name="T99" fmla="*/ 666484399 h 3224"/>
                <a:gd name="T100" fmla="*/ 2147483646 w 1724"/>
                <a:gd name="T101" fmla="*/ 2147483646 h 3224"/>
                <a:gd name="T102" fmla="*/ 2147483646 w 1724"/>
                <a:gd name="T103" fmla="*/ 2147483646 h 3224"/>
                <a:gd name="T104" fmla="*/ 2147483646 w 1724"/>
                <a:gd name="T105" fmla="*/ 2147483646 h 3224"/>
                <a:gd name="T106" fmla="*/ 2147483646 w 1724"/>
                <a:gd name="T107" fmla="*/ 2147483646 h 3224"/>
                <a:gd name="T108" fmla="*/ 2147483646 w 1724"/>
                <a:gd name="T109" fmla="*/ 2147483646 h 32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24" h="3224">
                  <a:moveTo>
                    <a:pt x="0" y="1496"/>
                  </a:moveTo>
                  <a:lnTo>
                    <a:pt x="0" y="2016"/>
                  </a:lnTo>
                  <a:lnTo>
                    <a:pt x="0" y="2027"/>
                  </a:lnTo>
                  <a:lnTo>
                    <a:pt x="1" y="2039"/>
                  </a:lnTo>
                  <a:lnTo>
                    <a:pt x="3" y="2050"/>
                  </a:lnTo>
                  <a:lnTo>
                    <a:pt x="5" y="2062"/>
                  </a:lnTo>
                  <a:lnTo>
                    <a:pt x="7" y="2073"/>
                  </a:lnTo>
                  <a:lnTo>
                    <a:pt x="10" y="2085"/>
                  </a:lnTo>
                  <a:lnTo>
                    <a:pt x="14" y="2095"/>
                  </a:lnTo>
                  <a:lnTo>
                    <a:pt x="18" y="2105"/>
                  </a:lnTo>
                  <a:lnTo>
                    <a:pt x="23" y="2116"/>
                  </a:lnTo>
                  <a:lnTo>
                    <a:pt x="28" y="2125"/>
                  </a:lnTo>
                  <a:lnTo>
                    <a:pt x="33" y="2135"/>
                  </a:lnTo>
                  <a:lnTo>
                    <a:pt x="39" y="2144"/>
                  </a:lnTo>
                  <a:lnTo>
                    <a:pt x="46" y="2153"/>
                  </a:lnTo>
                  <a:lnTo>
                    <a:pt x="53" y="2162"/>
                  </a:lnTo>
                  <a:lnTo>
                    <a:pt x="60" y="2170"/>
                  </a:lnTo>
                  <a:lnTo>
                    <a:pt x="68" y="2178"/>
                  </a:lnTo>
                  <a:lnTo>
                    <a:pt x="76" y="2187"/>
                  </a:lnTo>
                  <a:lnTo>
                    <a:pt x="85" y="2194"/>
                  </a:lnTo>
                  <a:lnTo>
                    <a:pt x="93" y="2201"/>
                  </a:lnTo>
                  <a:lnTo>
                    <a:pt x="102" y="2207"/>
                  </a:lnTo>
                  <a:lnTo>
                    <a:pt x="112" y="2213"/>
                  </a:lnTo>
                  <a:lnTo>
                    <a:pt x="121" y="2219"/>
                  </a:lnTo>
                  <a:lnTo>
                    <a:pt x="131" y="2224"/>
                  </a:lnTo>
                  <a:lnTo>
                    <a:pt x="141" y="2228"/>
                  </a:lnTo>
                  <a:lnTo>
                    <a:pt x="151" y="2233"/>
                  </a:lnTo>
                  <a:lnTo>
                    <a:pt x="163" y="2236"/>
                  </a:lnTo>
                  <a:lnTo>
                    <a:pt x="174" y="2239"/>
                  </a:lnTo>
                  <a:lnTo>
                    <a:pt x="185" y="2242"/>
                  </a:lnTo>
                  <a:lnTo>
                    <a:pt x="196" y="2244"/>
                  </a:lnTo>
                  <a:lnTo>
                    <a:pt x="208" y="2245"/>
                  </a:lnTo>
                  <a:lnTo>
                    <a:pt x="219" y="2246"/>
                  </a:lnTo>
                  <a:lnTo>
                    <a:pt x="231" y="2247"/>
                  </a:lnTo>
                  <a:lnTo>
                    <a:pt x="320" y="2247"/>
                  </a:lnTo>
                  <a:lnTo>
                    <a:pt x="320" y="2992"/>
                  </a:lnTo>
                  <a:lnTo>
                    <a:pt x="320" y="3005"/>
                  </a:lnTo>
                  <a:lnTo>
                    <a:pt x="321" y="3016"/>
                  </a:lnTo>
                  <a:lnTo>
                    <a:pt x="323" y="3028"/>
                  </a:lnTo>
                  <a:lnTo>
                    <a:pt x="325" y="3039"/>
                  </a:lnTo>
                  <a:lnTo>
                    <a:pt x="327" y="3050"/>
                  </a:lnTo>
                  <a:lnTo>
                    <a:pt x="330" y="3061"/>
                  </a:lnTo>
                  <a:lnTo>
                    <a:pt x="334" y="3071"/>
                  </a:lnTo>
                  <a:lnTo>
                    <a:pt x="338" y="3082"/>
                  </a:lnTo>
                  <a:lnTo>
                    <a:pt x="343" y="3092"/>
                  </a:lnTo>
                  <a:lnTo>
                    <a:pt x="349" y="3103"/>
                  </a:lnTo>
                  <a:lnTo>
                    <a:pt x="354" y="3112"/>
                  </a:lnTo>
                  <a:lnTo>
                    <a:pt x="360" y="3122"/>
                  </a:lnTo>
                  <a:lnTo>
                    <a:pt x="366" y="3131"/>
                  </a:lnTo>
                  <a:lnTo>
                    <a:pt x="373" y="3139"/>
                  </a:lnTo>
                  <a:lnTo>
                    <a:pt x="380" y="3148"/>
                  </a:lnTo>
                  <a:lnTo>
                    <a:pt x="388" y="3156"/>
                  </a:lnTo>
                  <a:lnTo>
                    <a:pt x="396" y="3163"/>
                  </a:lnTo>
                  <a:lnTo>
                    <a:pt x="404" y="3170"/>
                  </a:lnTo>
                  <a:lnTo>
                    <a:pt x="413" y="3177"/>
                  </a:lnTo>
                  <a:lnTo>
                    <a:pt x="422" y="3184"/>
                  </a:lnTo>
                  <a:lnTo>
                    <a:pt x="431" y="3190"/>
                  </a:lnTo>
                  <a:lnTo>
                    <a:pt x="442" y="3195"/>
                  </a:lnTo>
                  <a:lnTo>
                    <a:pt x="452" y="3200"/>
                  </a:lnTo>
                  <a:lnTo>
                    <a:pt x="462" y="3206"/>
                  </a:lnTo>
                  <a:lnTo>
                    <a:pt x="472" y="3210"/>
                  </a:lnTo>
                  <a:lnTo>
                    <a:pt x="483" y="3214"/>
                  </a:lnTo>
                  <a:lnTo>
                    <a:pt x="494" y="3217"/>
                  </a:lnTo>
                  <a:lnTo>
                    <a:pt x="505" y="3219"/>
                  </a:lnTo>
                  <a:lnTo>
                    <a:pt x="516" y="3221"/>
                  </a:lnTo>
                  <a:lnTo>
                    <a:pt x="527" y="3223"/>
                  </a:lnTo>
                  <a:lnTo>
                    <a:pt x="540" y="3224"/>
                  </a:lnTo>
                  <a:lnTo>
                    <a:pt x="552" y="3224"/>
                  </a:lnTo>
                  <a:lnTo>
                    <a:pt x="1172" y="3224"/>
                  </a:lnTo>
                  <a:lnTo>
                    <a:pt x="1184" y="3224"/>
                  </a:lnTo>
                  <a:lnTo>
                    <a:pt x="1197" y="3223"/>
                  </a:lnTo>
                  <a:lnTo>
                    <a:pt x="1208" y="3221"/>
                  </a:lnTo>
                  <a:lnTo>
                    <a:pt x="1219" y="3219"/>
                  </a:lnTo>
                  <a:lnTo>
                    <a:pt x="1230" y="3217"/>
                  </a:lnTo>
                  <a:lnTo>
                    <a:pt x="1241" y="3214"/>
                  </a:lnTo>
                  <a:lnTo>
                    <a:pt x="1252" y="3210"/>
                  </a:lnTo>
                  <a:lnTo>
                    <a:pt x="1262" y="3206"/>
                  </a:lnTo>
                  <a:lnTo>
                    <a:pt x="1272" y="3200"/>
                  </a:lnTo>
                  <a:lnTo>
                    <a:pt x="1282" y="3195"/>
                  </a:lnTo>
                  <a:lnTo>
                    <a:pt x="1293" y="3190"/>
                  </a:lnTo>
                  <a:lnTo>
                    <a:pt x="1302" y="3184"/>
                  </a:lnTo>
                  <a:lnTo>
                    <a:pt x="1311" y="3177"/>
                  </a:lnTo>
                  <a:lnTo>
                    <a:pt x="1320" y="3170"/>
                  </a:lnTo>
                  <a:lnTo>
                    <a:pt x="1328" y="3163"/>
                  </a:lnTo>
                  <a:lnTo>
                    <a:pt x="1336" y="3156"/>
                  </a:lnTo>
                  <a:lnTo>
                    <a:pt x="1343" y="3148"/>
                  </a:lnTo>
                  <a:lnTo>
                    <a:pt x="1351" y="3139"/>
                  </a:lnTo>
                  <a:lnTo>
                    <a:pt x="1357" y="3131"/>
                  </a:lnTo>
                  <a:lnTo>
                    <a:pt x="1364" y="3122"/>
                  </a:lnTo>
                  <a:lnTo>
                    <a:pt x="1370" y="3112"/>
                  </a:lnTo>
                  <a:lnTo>
                    <a:pt x="1375" y="3103"/>
                  </a:lnTo>
                  <a:lnTo>
                    <a:pt x="1381" y="3092"/>
                  </a:lnTo>
                  <a:lnTo>
                    <a:pt x="1386" y="3082"/>
                  </a:lnTo>
                  <a:lnTo>
                    <a:pt x="1390" y="3071"/>
                  </a:lnTo>
                  <a:lnTo>
                    <a:pt x="1394" y="3061"/>
                  </a:lnTo>
                  <a:lnTo>
                    <a:pt x="1397" y="3050"/>
                  </a:lnTo>
                  <a:lnTo>
                    <a:pt x="1399" y="3039"/>
                  </a:lnTo>
                  <a:lnTo>
                    <a:pt x="1401" y="3028"/>
                  </a:lnTo>
                  <a:lnTo>
                    <a:pt x="1403" y="3016"/>
                  </a:lnTo>
                  <a:lnTo>
                    <a:pt x="1404" y="3005"/>
                  </a:lnTo>
                  <a:lnTo>
                    <a:pt x="1404" y="2992"/>
                  </a:lnTo>
                  <a:lnTo>
                    <a:pt x="1404" y="2243"/>
                  </a:lnTo>
                  <a:lnTo>
                    <a:pt x="1493" y="2243"/>
                  </a:lnTo>
                  <a:lnTo>
                    <a:pt x="1505" y="2242"/>
                  </a:lnTo>
                  <a:lnTo>
                    <a:pt x="1516" y="2242"/>
                  </a:lnTo>
                  <a:lnTo>
                    <a:pt x="1528" y="2240"/>
                  </a:lnTo>
                  <a:lnTo>
                    <a:pt x="1539" y="2238"/>
                  </a:lnTo>
                  <a:lnTo>
                    <a:pt x="1550" y="2235"/>
                  </a:lnTo>
                  <a:lnTo>
                    <a:pt x="1561" y="2232"/>
                  </a:lnTo>
                  <a:lnTo>
                    <a:pt x="1572" y="2229"/>
                  </a:lnTo>
                  <a:lnTo>
                    <a:pt x="1583" y="2225"/>
                  </a:lnTo>
                  <a:lnTo>
                    <a:pt x="1593" y="2220"/>
                  </a:lnTo>
                  <a:lnTo>
                    <a:pt x="1603" y="2215"/>
                  </a:lnTo>
                  <a:lnTo>
                    <a:pt x="1612" y="2209"/>
                  </a:lnTo>
                  <a:lnTo>
                    <a:pt x="1622" y="2203"/>
                  </a:lnTo>
                  <a:lnTo>
                    <a:pt x="1631" y="2197"/>
                  </a:lnTo>
                  <a:lnTo>
                    <a:pt x="1639" y="2190"/>
                  </a:lnTo>
                  <a:lnTo>
                    <a:pt x="1648" y="2182"/>
                  </a:lnTo>
                  <a:lnTo>
                    <a:pt x="1656" y="2174"/>
                  </a:lnTo>
                  <a:lnTo>
                    <a:pt x="1664" y="2167"/>
                  </a:lnTo>
                  <a:lnTo>
                    <a:pt x="1671" y="2158"/>
                  </a:lnTo>
                  <a:lnTo>
                    <a:pt x="1678" y="2150"/>
                  </a:lnTo>
                  <a:lnTo>
                    <a:pt x="1685" y="2141"/>
                  </a:lnTo>
                  <a:lnTo>
                    <a:pt x="1691" y="2131"/>
                  </a:lnTo>
                  <a:lnTo>
                    <a:pt x="1696" y="2122"/>
                  </a:lnTo>
                  <a:lnTo>
                    <a:pt x="1701" y="2112"/>
                  </a:lnTo>
                  <a:lnTo>
                    <a:pt x="1706" y="2102"/>
                  </a:lnTo>
                  <a:lnTo>
                    <a:pt x="1710" y="2091"/>
                  </a:lnTo>
                  <a:lnTo>
                    <a:pt x="1714" y="2080"/>
                  </a:lnTo>
                  <a:lnTo>
                    <a:pt x="1717" y="2069"/>
                  </a:lnTo>
                  <a:lnTo>
                    <a:pt x="1719" y="2058"/>
                  </a:lnTo>
                  <a:lnTo>
                    <a:pt x="1721" y="2047"/>
                  </a:lnTo>
                  <a:lnTo>
                    <a:pt x="1723" y="2035"/>
                  </a:lnTo>
                  <a:lnTo>
                    <a:pt x="1724" y="2023"/>
                  </a:lnTo>
                  <a:lnTo>
                    <a:pt x="1724" y="2012"/>
                  </a:lnTo>
                  <a:lnTo>
                    <a:pt x="1724" y="1496"/>
                  </a:lnTo>
                  <a:lnTo>
                    <a:pt x="1724" y="1484"/>
                  </a:lnTo>
                  <a:lnTo>
                    <a:pt x="1723" y="1471"/>
                  </a:lnTo>
                  <a:lnTo>
                    <a:pt x="1721" y="1460"/>
                  </a:lnTo>
                  <a:lnTo>
                    <a:pt x="1719" y="1449"/>
                  </a:lnTo>
                  <a:lnTo>
                    <a:pt x="1717" y="1438"/>
                  </a:lnTo>
                  <a:lnTo>
                    <a:pt x="1714" y="1427"/>
                  </a:lnTo>
                  <a:lnTo>
                    <a:pt x="1710" y="1416"/>
                  </a:lnTo>
                  <a:lnTo>
                    <a:pt x="1706" y="1406"/>
                  </a:lnTo>
                  <a:lnTo>
                    <a:pt x="1701" y="1396"/>
                  </a:lnTo>
                  <a:lnTo>
                    <a:pt x="1696" y="1386"/>
                  </a:lnTo>
                  <a:lnTo>
                    <a:pt x="1691" y="1376"/>
                  </a:lnTo>
                  <a:lnTo>
                    <a:pt x="1685" y="1366"/>
                  </a:lnTo>
                  <a:lnTo>
                    <a:pt x="1678" y="1357"/>
                  </a:lnTo>
                  <a:lnTo>
                    <a:pt x="1671" y="1348"/>
                  </a:lnTo>
                  <a:lnTo>
                    <a:pt x="1664" y="1340"/>
                  </a:lnTo>
                  <a:lnTo>
                    <a:pt x="1656" y="1332"/>
                  </a:lnTo>
                  <a:lnTo>
                    <a:pt x="1648" y="1324"/>
                  </a:lnTo>
                  <a:lnTo>
                    <a:pt x="1639" y="1317"/>
                  </a:lnTo>
                  <a:lnTo>
                    <a:pt x="1631" y="1310"/>
                  </a:lnTo>
                  <a:lnTo>
                    <a:pt x="1622" y="1304"/>
                  </a:lnTo>
                  <a:lnTo>
                    <a:pt x="1612" y="1298"/>
                  </a:lnTo>
                  <a:lnTo>
                    <a:pt x="1603" y="1292"/>
                  </a:lnTo>
                  <a:lnTo>
                    <a:pt x="1593" y="1287"/>
                  </a:lnTo>
                  <a:lnTo>
                    <a:pt x="1583" y="1283"/>
                  </a:lnTo>
                  <a:lnTo>
                    <a:pt x="1572" y="1279"/>
                  </a:lnTo>
                  <a:lnTo>
                    <a:pt x="1561" y="1275"/>
                  </a:lnTo>
                  <a:lnTo>
                    <a:pt x="1550" y="1272"/>
                  </a:lnTo>
                  <a:lnTo>
                    <a:pt x="1539" y="1268"/>
                  </a:lnTo>
                  <a:lnTo>
                    <a:pt x="1528" y="1266"/>
                  </a:lnTo>
                  <a:lnTo>
                    <a:pt x="1516" y="1265"/>
                  </a:lnTo>
                  <a:lnTo>
                    <a:pt x="1505" y="1264"/>
                  </a:lnTo>
                  <a:lnTo>
                    <a:pt x="1493" y="1264"/>
                  </a:lnTo>
                  <a:lnTo>
                    <a:pt x="231" y="1264"/>
                  </a:lnTo>
                  <a:lnTo>
                    <a:pt x="219" y="1264"/>
                  </a:lnTo>
                  <a:lnTo>
                    <a:pt x="207" y="1265"/>
                  </a:lnTo>
                  <a:lnTo>
                    <a:pt x="195" y="1266"/>
                  </a:lnTo>
                  <a:lnTo>
                    <a:pt x="184" y="1268"/>
                  </a:lnTo>
                  <a:lnTo>
                    <a:pt x="173" y="1272"/>
                  </a:lnTo>
                  <a:lnTo>
                    <a:pt x="162" y="1275"/>
                  </a:lnTo>
                  <a:lnTo>
                    <a:pt x="150" y="1279"/>
                  </a:lnTo>
                  <a:lnTo>
                    <a:pt x="139" y="1283"/>
                  </a:lnTo>
                  <a:lnTo>
                    <a:pt x="129" y="1287"/>
                  </a:lnTo>
                  <a:lnTo>
                    <a:pt x="119" y="1292"/>
                  </a:lnTo>
                  <a:lnTo>
                    <a:pt x="110" y="1298"/>
                  </a:lnTo>
                  <a:lnTo>
                    <a:pt x="101" y="1304"/>
                  </a:lnTo>
                  <a:lnTo>
                    <a:pt x="92" y="1310"/>
                  </a:lnTo>
                  <a:lnTo>
                    <a:pt x="83" y="1317"/>
                  </a:lnTo>
                  <a:lnTo>
                    <a:pt x="75" y="1324"/>
                  </a:lnTo>
                  <a:lnTo>
                    <a:pt x="67" y="1332"/>
                  </a:lnTo>
                  <a:lnTo>
                    <a:pt x="58" y="1340"/>
                  </a:lnTo>
                  <a:lnTo>
                    <a:pt x="51" y="1348"/>
                  </a:lnTo>
                  <a:lnTo>
                    <a:pt x="45" y="1357"/>
                  </a:lnTo>
                  <a:lnTo>
                    <a:pt x="38" y="1366"/>
                  </a:lnTo>
                  <a:lnTo>
                    <a:pt x="32" y="1376"/>
                  </a:lnTo>
                  <a:lnTo>
                    <a:pt x="27" y="1386"/>
                  </a:lnTo>
                  <a:lnTo>
                    <a:pt x="22" y="1396"/>
                  </a:lnTo>
                  <a:lnTo>
                    <a:pt x="18" y="1406"/>
                  </a:lnTo>
                  <a:lnTo>
                    <a:pt x="14" y="1416"/>
                  </a:lnTo>
                  <a:lnTo>
                    <a:pt x="10" y="1427"/>
                  </a:lnTo>
                  <a:lnTo>
                    <a:pt x="7" y="1438"/>
                  </a:lnTo>
                  <a:lnTo>
                    <a:pt x="5" y="1449"/>
                  </a:lnTo>
                  <a:lnTo>
                    <a:pt x="3" y="1460"/>
                  </a:lnTo>
                  <a:lnTo>
                    <a:pt x="1" y="1471"/>
                  </a:lnTo>
                  <a:lnTo>
                    <a:pt x="0" y="1484"/>
                  </a:lnTo>
                  <a:lnTo>
                    <a:pt x="0" y="1496"/>
                  </a:lnTo>
                  <a:close/>
                  <a:moveTo>
                    <a:pt x="1396" y="535"/>
                  </a:moveTo>
                  <a:lnTo>
                    <a:pt x="1396" y="564"/>
                  </a:lnTo>
                  <a:lnTo>
                    <a:pt x="1394" y="591"/>
                  </a:lnTo>
                  <a:lnTo>
                    <a:pt x="1390" y="617"/>
                  </a:lnTo>
                  <a:lnTo>
                    <a:pt x="1386" y="643"/>
                  </a:lnTo>
                  <a:lnTo>
                    <a:pt x="1380" y="670"/>
                  </a:lnTo>
                  <a:lnTo>
                    <a:pt x="1372" y="695"/>
                  </a:lnTo>
                  <a:lnTo>
                    <a:pt x="1363" y="720"/>
                  </a:lnTo>
                  <a:lnTo>
                    <a:pt x="1354" y="744"/>
                  </a:lnTo>
                  <a:lnTo>
                    <a:pt x="1343" y="768"/>
                  </a:lnTo>
                  <a:lnTo>
                    <a:pt x="1331" y="791"/>
                  </a:lnTo>
                  <a:lnTo>
                    <a:pt x="1319" y="813"/>
                  </a:lnTo>
                  <a:lnTo>
                    <a:pt x="1305" y="835"/>
                  </a:lnTo>
                  <a:lnTo>
                    <a:pt x="1290" y="856"/>
                  </a:lnTo>
                  <a:lnTo>
                    <a:pt x="1273" y="877"/>
                  </a:lnTo>
                  <a:lnTo>
                    <a:pt x="1257" y="896"/>
                  </a:lnTo>
                  <a:lnTo>
                    <a:pt x="1239" y="915"/>
                  </a:lnTo>
                  <a:lnTo>
                    <a:pt x="1221" y="932"/>
                  </a:lnTo>
                  <a:lnTo>
                    <a:pt x="1201" y="949"/>
                  </a:lnTo>
                  <a:lnTo>
                    <a:pt x="1180" y="966"/>
                  </a:lnTo>
                  <a:lnTo>
                    <a:pt x="1160" y="980"/>
                  </a:lnTo>
                  <a:lnTo>
                    <a:pt x="1138" y="994"/>
                  </a:lnTo>
                  <a:lnTo>
                    <a:pt x="1116" y="1007"/>
                  </a:lnTo>
                  <a:lnTo>
                    <a:pt x="1092" y="1019"/>
                  </a:lnTo>
                  <a:lnTo>
                    <a:pt x="1069" y="1029"/>
                  </a:lnTo>
                  <a:lnTo>
                    <a:pt x="1045" y="1039"/>
                  </a:lnTo>
                  <a:lnTo>
                    <a:pt x="1020" y="1047"/>
                  </a:lnTo>
                  <a:lnTo>
                    <a:pt x="994" y="1054"/>
                  </a:lnTo>
                  <a:lnTo>
                    <a:pt x="968" y="1060"/>
                  </a:lnTo>
                  <a:lnTo>
                    <a:pt x="942" y="1065"/>
                  </a:lnTo>
                  <a:lnTo>
                    <a:pt x="915" y="1069"/>
                  </a:lnTo>
                  <a:lnTo>
                    <a:pt x="887" y="1071"/>
                  </a:lnTo>
                  <a:lnTo>
                    <a:pt x="860" y="1072"/>
                  </a:lnTo>
                  <a:lnTo>
                    <a:pt x="833" y="1071"/>
                  </a:lnTo>
                  <a:lnTo>
                    <a:pt x="805" y="1069"/>
                  </a:lnTo>
                  <a:lnTo>
                    <a:pt x="778" y="1065"/>
                  </a:lnTo>
                  <a:lnTo>
                    <a:pt x="752" y="1060"/>
                  </a:lnTo>
                  <a:lnTo>
                    <a:pt x="727" y="1054"/>
                  </a:lnTo>
                  <a:lnTo>
                    <a:pt x="700" y="1047"/>
                  </a:lnTo>
                  <a:lnTo>
                    <a:pt x="676" y="1039"/>
                  </a:lnTo>
                  <a:lnTo>
                    <a:pt x="652" y="1029"/>
                  </a:lnTo>
                  <a:lnTo>
                    <a:pt x="628" y="1019"/>
                  </a:lnTo>
                  <a:lnTo>
                    <a:pt x="604" y="1007"/>
                  </a:lnTo>
                  <a:lnTo>
                    <a:pt x="582" y="994"/>
                  </a:lnTo>
                  <a:lnTo>
                    <a:pt x="561" y="980"/>
                  </a:lnTo>
                  <a:lnTo>
                    <a:pt x="540" y="966"/>
                  </a:lnTo>
                  <a:lnTo>
                    <a:pt x="519" y="949"/>
                  </a:lnTo>
                  <a:lnTo>
                    <a:pt x="499" y="932"/>
                  </a:lnTo>
                  <a:lnTo>
                    <a:pt x="481" y="915"/>
                  </a:lnTo>
                  <a:lnTo>
                    <a:pt x="463" y="896"/>
                  </a:lnTo>
                  <a:lnTo>
                    <a:pt x="447" y="877"/>
                  </a:lnTo>
                  <a:lnTo>
                    <a:pt x="430" y="856"/>
                  </a:lnTo>
                  <a:lnTo>
                    <a:pt x="415" y="835"/>
                  </a:lnTo>
                  <a:lnTo>
                    <a:pt x="401" y="813"/>
                  </a:lnTo>
                  <a:lnTo>
                    <a:pt x="389" y="791"/>
                  </a:lnTo>
                  <a:lnTo>
                    <a:pt x="377" y="768"/>
                  </a:lnTo>
                  <a:lnTo>
                    <a:pt x="366" y="744"/>
                  </a:lnTo>
                  <a:lnTo>
                    <a:pt x="357" y="720"/>
                  </a:lnTo>
                  <a:lnTo>
                    <a:pt x="348" y="695"/>
                  </a:lnTo>
                  <a:lnTo>
                    <a:pt x="340" y="670"/>
                  </a:lnTo>
                  <a:lnTo>
                    <a:pt x="334" y="643"/>
                  </a:lnTo>
                  <a:lnTo>
                    <a:pt x="330" y="617"/>
                  </a:lnTo>
                  <a:lnTo>
                    <a:pt x="326" y="591"/>
                  </a:lnTo>
                  <a:lnTo>
                    <a:pt x="324" y="564"/>
                  </a:lnTo>
                  <a:lnTo>
                    <a:pt x="324" y="535"/>
                  </a:lnTo>
                  <a:lnTo>
                    <a:pt x="324" y="508"/>
                  </a:lnTo>
                  <a:lnTo>
                    <a:pt x="326" y="481"/>
                  </a:lnTo>
                  <a:lnTo>
                    <a:pt x="330" y="454"/>
                  </a:lnTo>
                  <a:lnTo>
                    <a:pt x="334" y="427"/>
                  </a:lnTo>
                  <a:lnTo>
                    <a:pt x="340" y="402"/>
                  </a:lnTo>
                  <a:lnTo>
                    <a:pt x="348" y="377"/>
                  </a:lnTo>
                  <a:lnTo>
                    <a:pt x="357" y="351"/>
                  </a:lnTo>
                  <a:lnTo>
                    <a:pt x="366" y="327"/>
                  </a:lnTo>
                  <a:lnTo>
                    <a:pt x="377" y="303"/>
                  </a:lnTo>
                  <a:lnTo>
                    <a:pt x="389" y="281"/>
                  </a:lnTo>
                  <a:lnTo>
                    <a:pt x="401" y="258"/>
                  </a:lnTo>
                  <a:lnTo>
                    <a:pt x="415" y="236"/>
                  </a:lnTo>
                  <a:lnTo>
                    <a:pt x="430" y="215"/>
                  </a:lnTo>
                  <a:lnTo>
                    <a:pt x="447" y="195"/>
                  </a:lnTo>
                  <a:lnTo>
                    <a:pt x="463" y="176"/>
                  </a:lnTo>
                  <a:lnTo>
                    <a:pt x="481" y="157"/>
                  </a:lnTo>
                  <a:lnTo>
                    <a:pt x="499" y="139"/>
                  </a:lnTo>
                  <a:lnTo>
                    <a:pt x="519" y="122"/>
                  </a:lnTo>
                  <a:lnTo>
                    <a:pt x="540" y="106"/>
                  </a:lnTo>
                  <a:lnTo>
                    <a:pt x="561" y="92"/>
                  </a:lnTo>
                  <a:lnTo>
                    <a:pt x="582" y="78"/>
                  </a:lnTo>
                  <a:lnTo>
                    <a:pt x="604" y="65"/>
                  </a:lnTo>
                  <a:lnTo>
                    <a:pt x="628" y="53"/>
                  </a:lnTo>
                  <a:lnTo>
                    <a:pt x="652" y="42"/>
                  </a:lnTo>
                  <a:lnTo>
                    <a:pt x="676" y="32"/>
                  </a:lnTo>
                  <a:lnTo>
                    <a:pt x="700" y="24"/>
                  </a:lnTo>
                  <a:lnTo>
                    <a:pt x="727" y="17"/>
                  </a:lnTo>
                  <a:lnTo>
                    <a:pt x="752" y="11"/>
                  </a:lnTo>
                  <a:lnTo>
                    <a:pt x="778" y="6"/>
                  </a:lnTo>
                  <a:lnTo>
                    <a:pt x="805" y="3"/>
                  </a:lnTo>
                  <a:lnTo>
                    <a:pt x="833" y="1"/>
                  </a:lnTo>
                  <a:lnTo>
                    <a:pt x="860" y="0"/>
                  </a:lnTo>
                  <a:lnTo>
                    <a:pt x="887" y="1"/>
                  </a:lnTo>
                  <a:lnTo>
                    <a:pt x="915" y="3"/>
                  </a:lnTo>
                  <a:lnTo>
                    <a:pt x="942" y="6"/>
                  </a:lnTo>
                  <a:lnTo>
                    <a:pt x="968" y="11"/>
                  </a:lnTo>
                  <a:lnTo>
                    <a:pt x="994" y="17"/>
                  </a:lnTo>
                  <a:lnTo>
                    <a:pt x="1020" y="24"/>
                  </a:lnTo>
                  <a:lnTo>
                    <a:pt x="1045" y="32"/>
                  </a:lnTo>
                  <a:lnTo>
                    <a:pt x="1069" y="42"/>
                  </a:lnTo>
                  <a:lnTo>
                    <a:pt x="1092" y="53"/>
                  </a:lnTo>
                  <a:lnTo>
                    <a:pt x="1116" y="65"/>
                  </a:lnTo>
                  <a:lnTo>
                    <a:pt x="1138" y="78"/>
                  </a:lnTo>
                  <a:lnTo>
                    <a:pt x="1160" y="92"/>
                  </a:lnTo>
                  <a:lnTo>
                    <a:pt x="1180" y="106"/>
                  </a:lnTo>
                  <a:lnTo>
                    <a:pt x="1201" y="122"/>
                  </a:lnTo>
                  <a:lnTo>
                    <a:pt x="1221" y="139"/>
                  </a:lnTo>
                  <a:lnTo>
                    <a:pt x="1239" y="157"/>
                  </a:lnTo>
                  <a:lnTo>
                    <a:pt x="1257" y="176"/>
                  </a:lnTo>
                  <a:lnTo>
                    <a:pt x="1273" y="195"/>
                  </a:lnTo>
                  <a:lnTo>
                    <a:pt x="1290" y="215"/>
                  </a:lnTo>
                  <a:lnTo>
                    <a:pt x="1305" y="236"/>
                  </a:lnTo>
                  <a:lnTo>
                    <a:pt x="1319" y="258"/>
                  </a:lnTo>
                  <a:lnTo>
                    <a:pt x="1331" y="281"/>
                  </a:lnTo>
                  <a:lnTo>
                    <a:pt x="1343" y="303"/>
                  </a:lnTo>
                  <a:lnTo>
                    <a:pt x="1354" y="327"/>
                  </a:lnTo>
                  <a:lnTo>
                    <a:pt x="1363" y="351"/>
                  </a:lnTo>
                  <a:lnTo>
                    <a:pt x="1372" y="377"/>
                  </a:lnTo>
                  <a:lnTo>
                    <a:pt x="1380" y="402"/>
                  </a:lnTo>
                  <a:lnTo>
                    <a:pt x="1386" y="427"/>
                  </a:lnTo>
                  <a:lnTo>
                    <a:pt x="1390" y="454"/>
                  </a:lnTo>
                  <a:lnTo>
                    <a:pt x="1394" y="481"/>
                  </a:lnTo>
                  <a:lnTo>
                    <a:pt x="1396" y="508"/>
                  </a:lnTo>
                  <a:lnTo>
                    <a:pt x="1396" y="53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57" name="Freeform 6"/>
            <p:cNvSpPr>
              <a:spLocks noEditPoints="1"/>
            </p:cNvSpPr>
            <p:nvPr/>
          </p:nvSpPr>
          <p:spPr bwMode="auto">
            <a:xfrm>
              <a:off x="6522944" y="3974633"/>
              <a:ext cx="209550" cy="393700"/>
            </a:xfrm>
            <a:custGeom>
              <a:avLst/>
              <a:gdLst>
                <a:gd name="T0" fmla="*/ 2147483646 w 1724"/>
                <a:gd name="T1" fmla="*/ 2147483646 h 3224"/>
                <a:gd name="T2" fmla="*/ 2147483646 w 1724"/>
                <a:gd name="T3" fmla="*/ 2147483646 h 3224"/>
                <a:gd name="T4" fmla="*/ 2147483646 w 1724"/>
                <a:gd name="T5" fmla="*/ 2147483646 h 3224"/>
                <a:gd name="T6" fmla="*/ 2147483646 w 1724"/>
                <a:gd name="T7" fmla="*/ 2147483646 h 3224"/>
                <a:gd name="T8" fmla="*/ 2147483646 w 1724"/>
                <a:gd name="T9" fmla="*/ 2147483646 h 3224"/>
                <a:gd name="T10" fmla="*/ 2147483646 w 1724"/>
                <a:gd name="T11" fmla="*/ 2147483646 h 3224"/>
                <a:gd name="T12" fmla="*/ 2147483646 w 1724"/>
                <a:gd name="T13" fmla="*/ 2147483646 h 3224"/>
                <a:gd name="T14" fmla="*/ 2147483646 w 1724"/>
                <a:gd name="T15" fmla="*/ 2147483646 h 3224"/>
                <a:gd name="T16" fmla="*/ 2147483646 w 1724"/>
                <a:gd name="T17" fmla="*/ 2147483646 h 3224"/>
                <a:gd name="T18" fmla="*/ 2147483646 w 1724"/>
                <a:gd name="T19" fmla="*/ 2147483646 h 3224"/>
                <a:gd name="T20" fmla="*/ 2147483646 w 1724"/>
                <a:gd name="T21" fmla="*/ 222161466 h 3224"/>
                <a:gd name="T22" fmla="*/ 2147483646 w 1724"/>
                <a:gd name="T23" fmla="*/ 666484399 h 3224"/>
                <a:gd name="T24" fmla="*/ 2147483646 w 1724"/>
                <a:gd name="T25" fmla="*/ 2147483646 h 3224"/>
                <a:gd name="T26" fmla="*/ 2147483646 w 1724"/>
                <a:gd name="T27" fmla="*/ 2147483646 h 3224"/>
                <a:gd name="T28" fmla="*/ 2147483646 w 1724"/>
                <a:gd name="T29" fmla="*/ 2147483646 h 3224"/>
                <a:gd name="T30" fmla="*/ 2147483646 w 1724"/>
                <a:gd name="T31" fmla="*/ 2147483646 h 3224"/>
                <a:gd name="T32" fmla="*/ 2147483646 w 1724"/>
                <a:gd name="T33" fmla="*/ 2147483646 h 3224"/>
                <a:gd name="T34" fmla="*/ 2147483646 w 1724"/>
                <a:gd name="T35" fmla="*/ 2147483646 h 3224"/>
                <a:gd name="T36" fmla="*/ 2147483646 w 1724"/>
                <a:gd name="T37" fmla="*/ 2147483646 h 3224"/>
                <a:gd name="T38" fmla="*/ 2147483646 w 1724"/>
                <a:gd name="T39" fmla="*/ 2147483646 h 3224"/>
                <a:gd name="T40" fmla="*/ 2147483646 w 1724"/>
                <a:gd name="T41" fmla="*/ 2147483646 h 3224"/>
                <a:gd name="T42" fmla="*/ 655452588 w 1724"/>
                <a:gd name="T43" fmla="*/ 2147483646 h 3224"/>
                <a:gd name="T44" fmla="*/ 219085011 w 1724"/>
                <a:gd name="T45" fmla="*/ 2147483646 h 3224"/>
                <a:gd name="T46" fmla="*/ 2147483646 w 1724"/>
                <a:gd name="T47" fmla="*/ 2147483646 h 3224"/>
                <a:gd name="T48" fmla="*/ 2147483646 w 1724"/>
                <a:gd name="T49" fmla="*/ 2147483646 h 3224"/>
                <a:gd name="T50" fmla="*/ 2147483646 w 1724"/>
                <a:gd name="T51" fmla="*/ 2147483646 h 3224"/>
                <a:gd name="T52" fmla="*/ 2147483646 w 1724"/>
                <a:gd name="T53" fmla="*/ 2147483646 h 3224"/>
                <a:gd name="T54" fmla="*/ 2147483646 w 1724"/>
                <a:gd name="T55" fmla="*/ 2147483646 h 3224"/>
                <a:gd name="T56" fmla="*/ 2147483646 w 1724"/>
                <a:gd name="T57" fmla="*/ 2147483646 h 3224"/>
                <a:gd name="T58" fmla="*/ 2147483646 w 1724"/>
                <a:gd name="T59" fmla="*/ 2147483646 h 3224"/>
                <a:gd name="T60" fmla="*/ 2147483646 w 1724"/>
                <a:gd name="T61" fmla="*/ 2147483646 h 3224"/>
                <a:gd name="T62" fmla="*/ 2147483646 w 1724"/>
                <a:gd name="T63" fmla="*/ 2147483646 h 3224"/>
                <a:gd name="T64" fmla="*/ 2147483646 w 1724"/>
                <a:gd name="T65" fmla="*/ 2147483646 h 3224"/>
                <a:gd name="T66" fmla="*/ 2147483646 w 1724"/>
                <a:gd name="T67" fmla="*/ 2147483646 h 3224"/>
                <a:gd name="T68" fmla="*/ 2147483646 w 1724"/>
                <a:gd name="T69" fmla="*/ 2147483646 h 3224"/>
                <a:gd name="T70" fmla="*/ 2147483646 w 1724"/>
                <a:gd name="T71" fmla="*/ 2147483646 h 3224"/>
                <a:gd name="T72" fmla="*/ 2147483646 w 1724"/>
                <a:gd name="T73" fmla="*/ 2147483646 h 3224"/>
                <a:gd name="T74" fmla="*/ 2147483646 w 1724"/>
                <a:gd name="T75" fmla="*/ 2147483646 h 3224"/>
                <a:gd name="T76" fmla="*/ 2147483646 w 1724"/>
                <a:gd name="T77" fmla="*/ 2147483646 h 3224"/>
                <a:gd name="T78" fmla="*/ 2147483646 w 1724"/>
                <a:gd name="T79" fmla="*/ 2147483646 h 3224"/>
                <a:gd name="T80" fmla="*/ 2147483646 w 1724"/>
                <a:gd name="T81" fmla="*/ 2147483646 h 3224"/>
                <a:gd name="T82" fmla="*/ 2147483646 w 1724"/>
                <a:gd name="T83" fmla="*/ 2147483646 h 3224"/>
                <a:gd name="T84" fmla="*/ 2147483646 w 1724"/>
                <a:gd name="T85" fmla="*/ 2147483646 h 3224"/>
                <a:gd name="T86" fmla="*/ 2147483646 w 1724"/>
                <a:gd name="T87" fmla="*/ 2147483646 h 3224"/>
                <a:gd name="T88" fmla="*/ 2147483646 w 1724"/>
                <a:gd name="T89" fmla="*/ 2147483646 h 3224"/>
                <a:gd name="T90" fmla="*/ 2147483646 w 1724"/>
                <a:gd name="T91" fmla="*/ 2147483646 h 3224"/>
                <a:gd name="T92" fmla="*/ 2147483646 w 1724"/>
                <a:gd name="T93" fmla="*/ 2147483646 h 3224"/>
                <a:gd name="T94" fmla="*/ 2147483646 w 1724"/>
                <a:gd name="T95" fmla="*/ 2147483646 h 3224"/>
                <a:gd name="T96" fmla="*/ 2147483646 w 1724"/>
                <a:gd name="T97" fmla="*/ 2147483646 h 3224"/>
                <a:gd name="T98" fmla="*/ 2147483646 w 1724"/>
                <a:gd name="T99" fmla="*/ 2147483646 h 3224"/>
                <a:gd name="T100" fmla="*/ 2147483646 w 1724"/>
                <a:gd name="T101" fmla="*/ 2147483646 h 3224"/>
                <a:gd name="T102" fmla="*/ 2147483646 w 1724"/>
                <a:gd name="T103" fmla="*/ 2147483646 h 3224"/>
                <a:gd name="T104" fmla="*/ 2147483646 w 1724"/>
                <a:gd name="T105" fmla="*/ 2147483646 h 3224"/>
                <a:gd name="T106" fmla="*/ 2147483646 w 1724"/>
                <a:gd name="T107" fmla="*/ 2147483646 h 3224"/>
                <a:gd name="T108" fmla="*/ 2147483646 w 1724"/>
                <a:gd name="T109" fmla="*/ 2147483646 h 32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24" h="3224">
                  <a:moveTo>
                    <a:pt x="1724" y="1728"/>
                  </a:moveTo>
                  <a:lnTo>
                    <a:pt x="1724" y="1208"/>
                  </a:lnTo>
                  <a:lnTo>
                    <a:pt x="1724" y="1197"/>
                  </a:lnTo>
                  <a:lnTo>
                    <a:pt x="1723" y="1185"/>
                  </a:lnTo>
                  <a:lnTo>
                    <a:pt x="1721" y="1174"/>
                  </a:lnTo>
                  <a:lnTo>
                    <a:pt x="1719" y="1162"/>
                  </a:lnTo>
                  <a:lnTo>
                    <a:pt x="1717" y="1151"/>
                  </a:lnTo>
                  <a:lnTo>
                    <a:pt x="1714" y="1139"/>
                  </a:lnTo>
                  <a:lnTo>
                    <a:pt x="1710" y="1129"/>
                  </a:lnTo>
                  <a:lnTo>
                    <a:pt x="1706" y="1119"/>
                  </a:lnTo>
                  <a:lnTo>
                    <a:pt x="1701" y="1108"/>
                  </a:lnTo>
                  <a:lnTo>
                    <a:pt x="1696" y="1099"/>
                  </a:lnTo>
                  <a:lnTo>
                    <a:pt x="1691" y="1089"/>
                  </a:lnTo>
                  <a:lnTo>
                    <a:pt x="1685" y="1080"/>
                  </a:lnTo>
                  <a:lnTo>
                    <a:pt x="1678" y="1071"/>
                  </a:lnTo>
                  <a:lnTo>
                    <a:pt x="1671" y="1062"/>
                  </a:lnTo>
                  <a:lnTo>
                    <a:pt x="1664" y="1054"/>
                  </a:lnTo>
                  <a:lnTo>
                    <a:pt x="1656" y="1046"/>
                  </a:lnTo>
                  <a:lnTo>
                    <a:pt x="1648" y="1037"/>
                  </a:lnTo>
                  <a:lnTo>
                    <a:pt x="1639" y="1030"/>
                  </a:lnTo>
                  <a:lnTo>
                    <a:pt x="1631" y="1023"/>
                  </a:lnTo>
                  <a:lnTo>
                    <a:pt x="1622" y="1017"/>
                  </a:lnTo>
                  <a:lnTo>
                    <a:pt x="1612" y="1011"/>
                  </a:lnTo>
                  <a:lnTo>
                    <a:pt x="1603" y="1005"/>
                  </a:lnTo>
                  <a:lnTo>
                    <a:pt x="1593" y="1000"/>
                  </a:lnTo>
                  <a:lnTo>
                    <a:pt x="1583" y="996"/>
                  </a:lnTo>
                  <a:lnTo>
                    <a:pt x="1573" y="991"/>
                  </a:lnTo>
                  <a:lnTo>
                    <a:pt x="1561" y="988"/>
                  </a:lnTo>
                  <a:lnTo>
                    <a:pt x="1550" y="985"/>
                  </a:lnTo>
                  <a:lnTo>
                    <a:pt x="1539" y="982"/>
                  </a:lnTo>
                  <a:lnTo>
                    <a:pt x="1528" y="980"/>
                  </a:lnTo>
                  <a:lnTo>
                    <a:pt x="1516" y="979"/>
                  </a:lnTo>
                  <a:lnTo>
                    <a:pt x="1505" y="978"/>
                  </a:lnTo>
                  <a:lnTo>
                    <a:pt x="1493" y="977"/>
                  </a:lnTo>
                  <a:lnTo>
                    <a:pt x="1404" y="977"/>
                  </a:lnTo>
                  <a:lnTo>
                    <a:pt x="1404" y="232"/>
                  </a:lnTo>
                  <a:lnTo>
                    <a:pt x="1404" y="219"/>
                  </a:lnTo>
                  <a:lnTo>
                    <a:pt x="1403" y="208"/>
                  </a:lnTo>
                  <a:lnTo>
                    <a:pt x="1401" y="196"/>
                  </a:lnTo>
                  <a:lnTo>
                    <a:pt x="1399" y="185"/>
                  </a:lnTo>
                  <a:lnTo>
                    <a:pt x="1397" y="174"/>
                  </a:lnTo>
                  <a:lnTo>
                    <a:pt x="1394" y="163"/>
                  </a:lnTo>
                  <a:lnTo>
                    <a:pt x="1390" y="153"/>
                  </a:lnTo>
                  <a:lnTo>
                    <a:pt x="1386" y="142"/>
                  </a:lnTo>
                  <a:lnTo>
                    <a:pt x="1381" y="132"/>
                  </a:lnTo>
                  <a:lnTo>
                    <a:pt x="1375" y="121"/>
                  </a:lnTo>
                  <a:lnTo>
                    <a:pt x="1370" y="112"/>
                  </a:lnTo>
                  <a:lnTo>
                    <a:pt x="1364" y="102"/>
                  </a:lnTo>
                  <a:lnTo>
                    <a:pt x="1358" y="93"/>
                  </a:lnTo>
                  <a:lnTo>
                    <a:pt x="1351" y="85"/>
                  </a:lnTo>
                  <a:lnTo>
                    <a:pt x="1344" y="76"/>
                  </a:lnTo>
                  <a:lnTo>
                    <a:pt x="1336" y="68"/>
                  </a:lnTo>
                  <a:lnTo>
                    <a:pt x="1328" y="61"/>
                  </a:lnTo>
                  <a:lnTo>
                    <a:pt x="1320" y="54"/>
                  </a:lnTo>
                  <a:lnTo>
                    <a:pt x="1311" y="47"/>
                  </a:lnTo>
                  <a:lnTo>
                    <a:pt x="1302" y="40"/>
                  </a:lnTo>
                  <a:lnTo>
                    <a:pt x="1293" y="34"/>
                  </a:lnTo>
                  <a:lnTo>
                    <a:pt x="1282" y="29"/>
                  </a:lnTo>
                  <a:lnTo>
                    <a:pt x="1272" y="24"/>
                  </a:lnTo>
                  <a:lnTo>
                    <a:pt x="1262" y="18"/>
                  </a:lnTo>
                  <a:lnTo>
                    <a:pt x="1252" y="14"/>
                  </a:lnTo>
                  <a:lnTo>
                    <a:pt x="1241" y="10"/>
                  </a:lnTo>
                  <a:lnTo>
                    <a:pt x="1230" y="7"/>
                  </a:lnTo>
                  <a:lnTo>
                    <a:pt x="1219" y="5"/>
                  </a:lnTo>
                  <a:lnTo>
                    <a:pt x="1208" y="3"/>
                  </a:lnTo>
                  <a:lnTo>
                    <a:pt x="1197" y="1"/>
                  </a:lnTo>
                  <a:lnTo>
                    <a:pt x="1184" y="0"/>
                  </a:lnTo>
                  <a:lnTo>
                    <a:pt x="1172" y="0"/>
                  </a:lnTo>
                  <a:lnTo>
                    <a:pt x="552" y="0"/>
                  </a:lnTo>
                  <a:lnTo>
                    <a:pt x="540" y="0"/>
                  </a:lnTo>
                  <a:lnTo>
                    <a:pt x="527" y="1"/>
                  </a:lnTo>
                  <a:lnTo>
                    <a:pt x="516" y="3"/>
                  </a:lnTo>
                  <a:lnTo>
                    <a:pt x="505" y="5"/>
                  </a:lnTo>
                  <a:lnTo>
                    <a:pt x="494" y="7"/>
                  </a:lnTo>
                  <a:lnTo>
                    <a:pt x="483" y="10"/>
                  </a:lnTo>
                  <a:lnTo>
                    <a:pt x="472" y="14"/>
                  </a:lnTo>
                  <a:lnTo>
                    <a:pt x="462" y="18"/>
                  </a:lnTo>
                  <a:lnTo>
                    <a:pt x="452" y="24"/>
                  </a:lnTo>
                  <a:lnTo>
                    <a:pt x="442" y="29"/>
                  </a:lnTo>
                  <a:lnTo>
                    <a:pt x="431" y="34"/>
                  </a:lnTo>
                  <a:lnTo>
                    <a:pt x="422" y="40"/>
                  </a:lnTo>
                  <a:lnTo>
                    <a:pt x="413" y="47"/>
                  </a:lnTo>
                  <a:lnTo>
                    <a:pt x="404" y="54"/>
                  </a:lnTo>
                  <a:lnTo>
                    <a:pt x="396" y="61"/>
                  </a:lnTo>
                  <a:lnTo>
                    <a:pt x="388" y="68"/>
                  </a:lnTo>
                  <a:lnTo>
                    <a:pt x="381" y="76"/>
                  </a:lnTo>
                  <a:lnTo>
                    <a:pt x="373" y="85"/>
                  </a:lnTo>
                  <a:lnTo>
                    <a:pt x="367" y="93"/>
                  </a:lnTo>
                  <a:lnTo>
                    <a:pt x="360" y="102"/>
                  </a:lnTo>
                  <a:lnTo>
                    <a:pt x="354" y="112"/>
                  </a:lnTo>
                  <a:lnTo>
                    <a:pt x="349" y="121"/>
                  </a:lnTo>
                  <a:lnTo>
                    <a:pt x="343" y="132"/>
                  </a:lnTo>
                  <a:lnTo>
                    <a:pt x="338" y="142"/>
                  </a:lnTo>
                  <a:lnTo>
                    <a:pt x="334" y="153"/>
                  </a:lnTo>
                  <a:lnTo>
                    <a:pt x="330" y="163"/>
                  </a:lnTo>
                  <a:lnTo>
                    <a:pt x="327" y="174"/>
                  </a:lnTo>
                  <a:lnTo>
                    <a:pt x="325" y="185"/>
                  </a:lnTo>
                  <a:lnTo>
                    <a:pt x="323" y="196"/>
                  </a:lnTo>
                  <a:lnTo>
                    <a:pt x="321" y="208"/>
                  </a:lnTo>
                  <a:lnTo>
                    <a:pt x="320" y="219"/>
                  </a:lnTo>
                  <a:lnTo>
                    <a:pt x="320" y="232"/>
                  </a:lnTo>
                  <a:lnTo>
                    <a:pt x="320" y="981"/>
                  </a:lnTo>
                  <a:lnTo>
                    <a:pt x="231" y="981"/>
                  </a:lnTo>
                  <a:lnTo>
                    <a:pt x="219" y="982"/>
                  </a:lnTo>
                  <a:lnTo>
                    <a:pt x="208" y="982"/>
                  </a:lnTo>
                  <a:lnTo>
                    <a:pt x="196" y="984"/>
                  </a:lnTo>
                  <a:lnTo>
                    <a:pt x="185" y="986"/>
                  </a:lnTo>
                  <a:lnTo>
                    <a:pt x="174" y="989"/>
                  </a:lnTo>
                  <a:lnTo>
                    <a:pt x="163" y="992"/>
                  </a:lnTo>
                  <a:lnTo>
                    <a:pt x="152" y="995"/>
                  </a:lnTo>
                  <a:lnTo>
                    <a:pt x="141" y="999"/>
                  </a:lnTo>
                  <a:lnTo>
                    <a:pt x="131" y="1004"/>
                  </a:lnTo>
                  <a:lnTo>
                    <a:pt x="121" y="1009"/>
                  </a:lnTo>
                  <a:lnTo>
                    <a:pt x="112" y="1015"/>
                  </a:lnTo>
                  <a:lnTo>
                    <a:pt x="102" y="1021"/>
                  </a:lnTo>
                  <a:lnTo>
                    <a:pt x="93" y="1027"/>
                  </a:lnTo>
                  <a:lnTo>
                    <a:pt x="85" y="1034"/>
                  </a:lnTo>
                  <a:lnTo>
                    <a:pt x="76" y="1042"/>
                  </a:lnTo>
                  <a:lnTo>
                    <a:pt x="68" y="1050"/>
                  </a:lnTo>
                  <a:lnTo>
                    <a:pt x="60" y="1057"/>
                  </a:lnTo>
                  <a:lnTo>
                    <a:pt x="53" y="1066"/>
                  </a:lnTo>
                  <a:lnTo>
                    <a:pt x="46" y="1074"/>
                  </a:lnTo>
                  <a:lnTo>
                    <a:pt x="39" y="1083"/>
                  </a:lnTo>
                  <a:lnTo>
                    <a:pt x="33" y="1093"/>
                  </a:lnTo>
                  <a:lnTo>
                    <a:pt x="28" y="1102"/>
                  </a:lnTo>
                  <a:lnTo>
                    <a:pt x="23" y="1112"/>
                  </a:lnTo>
                  <a:lnTo>
                    <a:pt x="18" y="1122"/>
                  </a:lnTo>
                  <a:lnTo>
                    <a:pt x="14" y="1133"/>
                  </a:lnTo>
                  <a:lnTo>
                    <a:pt x="10" y="1144"/>
                  </a:lnTo>
                  <a:lnTo>
                    <a:pt x="7" y="1155"/>
                  </a:lnTo>
                  <a:lnTo>
                    <a:pt x="5" y="1166"/>
                  </a:lnTo>
                  <a:lnTo>
                    <a:pt x="3" y="1177"/>
                  </a:lnTo>
                  <a:lnTo>
                    <a:pt x="1" y="1189"/>
                  </a:lnTo>
                  <a:lnTo>
                    <a:pt x="0" y="1201"/>
                  </a:lnTo>
                  <a:lnTo>
                    <a:pt x="0" y="1212"/>
                  </a:lnTo>
                  <a:lnTo>
                    <a:pt x="0" y="1728"/>
                  </a:lnTo>
                  <a:lnTo>
                    <a:pt x="0" y="1740"/>
                  </a:lnTo>
                  <a:lnTo>
                    <a:pt x="1" y="1753"/>
                  </a:lnTo>
                  <a:lnTo>
                    <a:pt x="3" y="1764"/>
                  </a:lnTo>
                  <a:lnTo>
                    <a:pt x="5" y="1775"/>
                  </a:lnTo>
                  <a:lnTo>
                    <a:pt x="7" y="1786"/>
                  </a:lnTo>
                  <a:lnTo>
                    <a:pt x="10" y="1797"/>
                  </a:lnTo>
                  <a:lnTo>
                    <a:pt x="14" y="1808"/>
                  </a:lnTo>
                  <a:lnTo>
                    <a:pt x="18" y="1818"/>
                  </a:lnTo>
                  <a:lnTo>
                    <a:pt x="23" y="1828"/>
                  </a:lnTo>
                  <a:lnTo>
                    <a:pt x="28" y="1838"/>
                  </a:lnTo>
                  <a:lnTo>
                    <a:pt x="33" y="1848"/>
                  </a:lnTo>
                  <a:lnTo>
                    <a:pt x="39" y="1858"/>
                  </a:lnTo>
                  <a:lnTo>
                    <a:pt x="46" y="1867"/>
                  </a:lnTo>
                  <a:lnTo>
                    <a:pt x="53" y="1876"/>
                  </a:lnTo>
                  <a:lnTo>
                    <a:pt x="60" y="1884"/>
                  </a:lnTo>
                  <a:lnTo>
                    <a:pt x="68" y="1892"/>
                  </a:lnTo>
                  <a:lnTo>
                    <a:pt x="76" y="1900"/>
                  </a:lnTo>
                  <a:lnTo>
                    <a:pt x="85" y="1907"/>
                  </a:lnTo>
                  <a:lnTo>
                    <a:pt x="93" y="1914"/>
                  </a:lnTo>
                  <a:lnTo>
                    <a:pt x="102" y="1920"/>
                  </a:lnTo>
                  <a:lnTo>
                    <a:pt x="112" y="1926"/>
                  </a:lnTo>
                  <a:lnTo>
                    <a:pt x="121" y="1932"/>
                  </a:lnTo>
                  <a:lnTo>
                    <a:pt x="131" y="1937"/>
                  </a:lnTo>
                  <a:lnTo>
                    <a:pt x="141" y="1941"/>
                  </a:lnTo>
                  <a:lnTo>
                    <a:pt x="152" y="1945"/>
                  </a:lnTo>
                  <a:lnTo>
                    <a:pt x="163" y="1949"/>
                  </a:lnTo>
                  <a:lnTo>
                    <a:pt x="174" y="1952"/>
                  </a:lnTo>
                  <a:lnTo>
                    <a:pt x="185" y="1956"/>
                  </a:lnTo>
                  <a:lnTo>
                    <a:pt x="196" y="1958"/>
                  </a:lnTo>
                  <a:lnTo>
                    <a:pt x="208" y="1959"/>
                  </a:lnTo>
                  <a:lnTo>
                    <a:pt x="219" y="1960"/>
                  </a:lnTo>
                  <a:lnTo>
                    <a:pt x="231" y="1960"/>
                  </a:lnTo>
                  <a:lnTo>
                    <a:pt x="1493" y="1960"/>
                  </a:lnTo>
                  <a:lnTo>
                    <a:pt x="1505" y="1960"/>
                  </a:lnTo>
                  <a:lnTo>
                    <a:pt x="1517" y="1959"/>
                  </a:lnTo>
                  <a:lnTo>
                    <a:pt x="1529" y="1958"/>
                  </a:lnTo>
                  <a:lnTo>
                    <a:pt x="1540" y="1956"/>
                  </a:lnTo>
                  <a:lnTo>
                    <a:pt x="1551" y="1952"/>
                  </a:lnTo>
                  <a:lnTo>
                    <a:pt x="1562" y="1949"/>
                  </a:lnTo>
                  <a:lnTo>
                    <a:pt x="1574" y="1945"/>
                  </a:lnTo>
                  <a:lnTo>
                    <a:pt x="1585" y="1941"/>
                  </a:lnTo>
                  <a:lnTo>
                    <a:pt x="1595" y="1937"/>
                  </a:lnTo>
                  <a:lnTo>
                    <a:pt x="1605" y="1932"/>
                  </a:lnTo>
                  <a:lnTo>
                    <a:pt x="1614" y="1926"/>
                  </a:lnTo>
                  <a:lnTo>
                    <a:pt x="1623" y="1920"/>
                  </a:lnTo>
                  <a:lnTo>
                    <a:pt x="1632" y="1914"/>
                  </a:lnTo>
                  <a:lnTo>
                    <a:pt x="1641" y="1907"/>
                  </a:lnTo>
                  <a:lnTo>
                    <a:pt x="1649" y="1900"/>
                  </a:lnTo>
                  <a:lnTo>
                    <a:pt x="1657" y="1892"/>
                  </a:lnTo>
                  <a:lnTo>
                    <a:pt x="1666" y="1884"/>
                  </a:lnTo>
                  <a:lnTo>
                    <a:pt x="1673" y="1876"/>
                  </a:lnTo>
                  <a:lnTo>
                    <a:pt x="1679" y="1867"/>
                  </a:lnTo>
                  <a:lnTo>
                    <a:pt x="1686" y="1858"/>
                  </a:lnTo>
                  <a:lnTo>
                    <a:pt x="1692" y="1848"/>
                  </a:lnTo>
                  <a:lnTo>
                    <a:pt x="1697" y="1838"/>
                  </a:lnTo>
                  <a:lnTo>
                    <a:pt x="1702" y="1828"/>
                  </a:lnTo>
                  <a:lnTo>
                    <a:pt x="1706" y="1818"/>
                  </a:lnTo>
                  <a:lnTo>
                    <a:pt x="1710" y="1808"/>
                  </a:lnTo>
                  <a:lnTo>
                    <a:pt x="1714" y="1797"/>
                  </a:lnTo>
                  <a:lnTo>
                    <a:pt x="1717" y="1786"/>
                  </a:lnTo>
                  <a:lnTo>
                    <a:pt x="1719" y="1775"/>
                  </a:lnTo>
                  <a:lnTo>
                    <a:pt x="1721" y="1764"/>
                  </a:lnTo>
                  <a:lnTo>
                    <a:pt x="1723" y="1753"/>
                  </a:lnTo>
                  <a:lnTo>
                    <a:pt x="1724" y="1740"/>
                  </a:lnTo>
                  <a:lnTo>
                    <a:pt x="1724" y="1728"/>
                  </a:lnTo>
                  <a:close/>
                  <a:moveTo>
                    <a:pt x="328" y="2689"/>
                  </a:moveTo>
                  <a:lnTo>
                    <a:pt x="328" y="2660"/>
                  </a:lnTo>
                  <a:lnTo>
                    <a:pt x="330" y="2633"/>
                  </a:lnTo>
                  <a:lnTo>
                    <a:pt x="334" y="2607"/>
                  </a:lnTo>
                  <a:lnTo>
                    <a:pt x="338" y="2581"/>
                  </a:lnTo>
                  <a:lnTo>
                    <a:pt x="344" y="2554"/>
                  </a:lnTo>
                  <a:lnTo>
                    <a:pt x="352" y="2529"/>
                  </a:lnTo>
                  <a:lnTo>
                    <a:pt x="361" y="2504"/>
                  </a:lnTo>
                  <a:lnTo>
                    <a:pt x="370" y="2480"/>
                  </a:lnTo>
                  <a:lnTo>
                    <a:pt x="381" y="2456"/>
                  </a:lnTo>
                  <a:lnTo>
                    <a:pt x="393" y="2433"/>
                  </a:lnTo>
                  <a:lnTo>
                    <a:pt x="405" y="2411"/>
                  </a:lnTo>
                  <a:lnTo>
                    <a:pt x="419" y="2389"/>
                  </a:lnTo>
                  <a:lnTo>
                    <a:pt x="434" y="2368"/>
                  </a:lnTo>
                  <a:lnTo>
                    <a:pt x="451" y="2347"/>
                  </a:lnTo>
                  <a:lnTo>
                    <a:pt x="467" y="2328"/>
                  </a:lnTo>
                  <a:lnTo>
                    <a:pt x="485" y="2309"/>
                  </a:lnTo>
                  <a:lnTo>
                    <a:pt x="503" y="2292"/>
                  </a:lnTo>
                  <a:lnTo>
                    <a:pt x="523" y="2275"/>
                  </a:lnTo>
                  <a:lnTo>
                    <a:pt x="544" y="2258"/>
                  </a:lnTo>
                  <a:lnTo>
                    <a:pt x="564" y="2244"/>
                  </a:lnTo>
                  <a:lnTo>
                    <a:pt x="586" y="2230"/>
                  </a:lnTo>
                  <a:lnTo>
                    <a:pt x="608" y="2217"/>
                  </a:lnTo>
                  <a:lnTo>
                    <a:pt x="632" y="2205"/>
                  </a:lnTo>
                  <a:lnTo>
                    <a:pt x="655" y="2195"/>
                  </a:lnTo>
                  <a:lnTo>
                    <a:pt x="679" y="2185"/>
                  </a:lnTo>
                  <a:lnTo>
                    <a:pt x="704" y="2177"/>
                  </a:lnTo>
                  <a:lnTo>
                    <a:pt x="730" y="2170"/>
                  </a:lnTo>
                  <a:lnTo>
                    <a:pt x="756" y="2164"/>
                  </a:lnTo>
                  <a:lnTo>
                    <a:pt x="782" y="2159"/>
                  </a:lnTo>
                  <a:lnTo>
                    <a:pt x="809" y="2155"/>
                  </a:lnTo>
                  <a:lnTo>
                    <a:pt x="837" y="2153"/>
                  </a:lnTo>
                  <a:lnTo>
                    <a:pt x="864" y="2152"/>
                  </a:lnTo>
                  <a:lnTo>
                    <a:pt x="891" y="2153"/>
                  </a:lnTo>
                  <a:lnTo>
                    <a:pt x="919" y="2155"/>
                  </a:lnTo>
                  <a:lnTo>
                    <a:pt x="946" y="2159"/>
                  </a:lnTo>
                  <a:lnTo>
                    <a:pt x="972" y="2164"/>
                  </a:lnTo>
                  <a:lnTo>
                    <a:pt x="997" y="2170"/>
                  </a:lnTo>
                  <a:lnTo>
                    <a:pt x="1024" y="2177"/>
                  </a:lnTo>
                  <a:lnTo>
                    <a:pt x="1048" y="2185"/>
                  </a:lnTo>
                  <a:lnTo>
                    <a:pt x="1072" y="2195"/>
                  </a:lnTo>
                  <a:lnTo>
                    <a:pt x="1096" y="2205"/>
                  </a:lnTo>
                  <a:lnTo>
                    <a:pt x="1120" y="2217"/>
                  </a:lnTo>
                  <a:lnTo>
                    <a:pt x="1142" y="2230"/>
                  </a:lnTo>
                  <a:lnTo>
                    <a:pt x="1163" y="2244"/>
                  </a:lnTo>
                  <a:lnTo>
                    <a:pt x="1184" y="2258"/>
                  </a:lnTo>
                  <a:lnTo>
                    <a:pt x="1205" y="2275"/>
                  </a:lnTo>
                  <a:lnTo>
                    <a:pt x="1225" y="2292"/>
                  </a:lnTo>
                  <a:lnTo>
                    <a:pt x="1243" y="2309"/>
                  </a:lnTo>
                  <a:lnTo>
                    <a:pt x="1261" y="2328"/>
                  </a:lnTo>
                  <a:lnTo>
                    <a:pt x="1277" y="2347"/>
                  </a:lnTo>
                  <a:lnTo>
                    <a:pt x="1294" y="2368"/>
                  </a:lnTo>
                  <a:lnTo>
                    <a:pt x="1309" y="2389"/>
                  </a:lnTo>
                  <a:lnTo>
                    <a:pt x="1323" y="2411"/>
                  </a:lnTo>
                  <a:lnTo>
                    <a:pt x="1335" y="2433"/>
                  </a:lnTo>
                  <a:lnTo>
                    <a:pt x="1347" y="2456"/>
                  </a:lnTo>
                  <a:lnTo>
                    <a:pt x="1358" y="2480"/>
                  </a:lnTo>
                  <a:lnTo>
                    <a:pt x="1367" y="2504"/>
                  </a:lnTo>
                  <a:lnTo>
                    <a:pt x="1376" y="2529"/>
                  </a:lnTo>
                  <a:lnTo>
                    <a:pt x="1384" y="2554"/>
                  </a:lnTo>
                  <a:lnTo>
                    <a:pt x="1390" y="2581"/>
                  </a:lnTo>
                  <a:lnTo>
                    <a:pt x="1394" y="2607"/>
                  </a:lnTo>
                  <a:lnTo>
                    <a:pt x="1398" y="2633"/>
                  </a:lnTo>
                  <a:lnTo>
                    <a:pt x="1400" y="2660"/>
                  </a:lnTo>
                  <a:lnTo>
                    <a:pt x="1400" y="2689"/>
                  </a:lnTo>
                  <a:lnTo>
                    <a:pt x="1400" y="2716"/>
                  </a:lnTo>
                  <a:lnTo>
                    <a:pt x="1398" y="2743"/>
                  </a:lnTo>
                  <a:lnTo>
                    <a:pt x="1394" y="2770"/>
                  </a:lnTo>
                  <a:lnTo>
                    <a:pt x="1390" y="2797"/>
                  </a:lnTo>
                  <a:lnTo>
                    <a:pt x="1384" y="2822"/>
                  </a:lnTo>
                  <a:lnTo>
                    <a:pt x="1376" y="2847"/>
                  </a:lnTo>
                  <a:lnTo>
                    <a:pt x="1367" y="2873"/>
                  </a:lnTo>
                  <a:lnTo>
                    <a:pt x="1358" y="2897"/>
                  </a:lnTo>
                  <a:lnTo>
                    <a:pt x="1347" y="2921"/>
                  </a:lnTo>
                  <a:lnTo>
                    <a:pt x="1335" y="2943"/>
                  </a:lnTo>
                  <a:lnTo>
                    <a:pt x="1323" y="2966"/>
                  </a:lnTo>
                  <a:lnTo>
                    <a:pt x="1309" y="2988"/>
                  </a:lnTo>
                  <a:lnTo>
                    <a:pt x="1294" y="3009"/>
                  </a:lnTo>
                  <a:lnTo>
                    <a:pt x="1277" y="3029"/>
                  </a:lnTo>
                  <a:lnTo>
                    <a:pt x="1261" y="3048"/>
                  </a:lnTo>
                  <a:lnTo>
                    <a:pt x="1243" y="3067"/>
                  </a:lnTo>
                  <a:lnTo>
                    <a:pt x="1225" y="3085"/>
                  </a:lnTo>
                  <a:lnTo>
                    <a:pt x="1205" y="3102"/>
                  </a:lnTo>
                  <a:lnTo>
                    <a:pt x="1184" y="3118"/>
                  </a:lnTo>
                  <a:lnTo>
                    <a:pt x="1163" y="3132"/>
                  </a:lnTo>
                  <a:lnTo>
                    <a:pt x="1142" y="3146"/>
                  </a:lnTo>
                  <a:lnTo>
                    <a:pt x="1120" y="3159"/>
                  </a:lnTo>
                  <a:lnTo>
                    <a:pt x="1096" y="3171"/>
                  </a:lnTo>
                  <a:lnTo>
                    <a:pt x="1072" y="3182"/>
                  </a:lnTo>
                  <a:lnTo>
                    <a:pt x="1048" y="3192"/>
                  </a:lnTo>
                  <a:lnTo>
                    <a:pt x="1024" y="3200"/>
                  </a:lnTo>
                  <a:lnTo>
                    <a:pt x="997" y="3207"/>
                  </a:lnTo>
                  <a:lnTo>
                    <a:pt x="972" y="3213"/>
                  </a:lnTo>
                  <a:lnTo>
                    <a:pt x="946" y="3218"/>
                  </a:lnTo>
                  <a:lnTo>
                    <a:pt x="919" y="3221"/>
                  </a:lnTo>
                  <a:lnTo>
                    <a:pt x="891" y="3223"/>
                  </a:lnTo>
                  <a:lnTo>
                    <a:pt x="864" y="3224"/>
                  </a:lnTo>
                  <a:lnTo>
                    <a:pt x="837" y="3223"/>
                  </a:lnTo>
                  <a:lnTo>
                    <a:pt x="809" y="3221"/>
                  </a:lnTo>
                  <a:lnTo>
                    <a:pt x="782" y="3218"/>
                  </a:lnTo>
                  <a:lnTo>
                    <a:pt x="756" y="3213"/>
                  </a:lnTo>
                  <a:lnTo>
                    <a:pt x="730" y="3207"/>
                  </a:lnTo>
                  <a:lnTo>
                    <a:pt x="704" y="3200"/>
                  </a:lnTo>
                  <a:lnTo>
                    <a:pt x="679" y="3192"/>
                  </a:lnTo>
                  <a:lnTo>
                    <a:pt x="655" y="3182"/>
                  </a:lnTo>
                  <a:lnTo>
                    <a:pt x="632" y="3171"/>
                  </a:lnTo>
                  <a:lnTo>
                    <a:pt x="608" y="3159"/>
                  </a:lnTo>
                  <a:lnTo>
                    <a:pt x="586" y="3146"/>
                  </a:lnTo>
                  <a:lnTo>
                    <a:pt x="564" y="3132"/>
                  </a:lnTo>
                  <a:lnTo>
                    <a:pt x="544" y="3118"/>
                  </a:lnTo>
                  <a:lnTo>
                    <a:pt x="523" y="3102"/>
                  </a:lnTo>
                  <a:lnTo>
                    <a:pt x="503" y="3085"/>
                  </a:lnTo>
                  <a:lnTo>
                    <a:pt x="485" y="3067"/>
                  </a:lnTo>
                  <a:lnTo>
                    <a:pt x="467" y="3048"/>
                  </a:lnTo>
                  <a:lnTo>
                    <a:pt x="451" y="3029"/>
                  </a:lnTo>
                  <a:lnTo>
                    <a:pt x="434" y="3009"/>
                  </a:lnTo>
                  <a:lnTo>
                    <a:pt x="419" y="2988"/>
                  </a:lnTo>
                  <a:lnTo>
                    <a:pt x="405" y="2966"/>
                  </a:lnTo>
                  <a:lnTo>
                    <a:pt x="393" y="2943"/>
                  </a:lnTo>
                  <a:lnTo>
                    <a:pt x="381" y="2921"/>
                  </a:lnTo>
                  <a:lnTo>
                    <a:pt x="370" y="2897"/>
                  </a:lnTo>
                  <a:lnTo>
                    <a:pt x="361" y="2873"/>
                  </a:lnTo>
                  <a:lnTo>
                    <a:pt x="352" y="2847"/>
                  </a:lnTo>
                  <a:lnTo>
                    <a:pt x="344" y="2822"/>
                  </a:lnTo>
                  <a:lnTo>
                    <a:pt x="338" y="2797"/>
                  </a:lnTo>
                  <a:lnTo>
                    <a:pt x="334" y="2770"/>
                  </a:lnTo>
                  <a:lnTo>
                    <a:pt x="330" y="2743"/>
                  </a:lnTo>
                  <a:lnTo>
                    <a:pt x="328" y="2716"/>
                  </a:lnTo>
                  <a:lnTo>
                    <a:pt x="328" y="2689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58" name="Freeform 7"/>
            <p:cNvSpPr>
              <a:spLocks noEditPoints="1"/>
            </p:cNvSpPr>
            <p:nvPr/>
          </p:nvSpPr>
          <p:spPr bwMode="auto">
            <a:xfrm>
              <a:off x="6876957" y="2518895"/>
              <a:ext cx="277813" cy="371475"/>
            </a:xfrm>
            <a:custGeom>
              <a:avLst/>
              <a:gdLst>
                <a:gd name="T0" fmla="*/ 2147483646 w 2264"/>
                <a:gd name="T1" fmla="*/ 2147483646 h 3050"/>
                <a:gd name="T2" fmla="*/ 2147483646 w 2264"/>
                <a:gd name="T3" fmla="*/ 2147483646 h 3050"/>
                <a:gd name="T4" fmla="*/ 2147483646 w 2264"/>
                <a:gd name="T5" fmla="*/ 2147483646 h 3050"/>
                <a:gd name="T6" fmla="*/ 2147483646 w 2264"/>
                <a:gd name="T7" fmla="*/ 2147483646 h 3050"/>
                <a:gd name="T8" fmla="*/ 2147483646 w 2264"/>
                <a:gd name="T9" fmla="*/ 2147483646 h 3050"/>
                <a:gd name="T10" fmla="*/ 2147483646 w 2264"/>
                <a:gd name="T11" fmla="*/ 2147483646 h 3050"/>
                <a:gd name="T12" fmla="*/ 1134475645 w 2264"/>
                <a:gd name="T13" fmla="*/ 2147483646 h 3050"/>
                <a:gd name="T14" fmla="*/ 0 w 2264"/>
                <a:gd name="T15" fmla="*/ 2147483646 h 3050"/>
                <a:gd name="T16" fmla="*/ 2147483646 w 2264"/>
                <a:gd name="T17" fmla="*/ 2147483646 h 3050"/>
                <a:gd name="T18" fmla="*/ 2147483646 w 2264"/>
                <a:gd name="T19" fmla="*/ 2147483646 h 3050"/>
                <a:gd name="T20" fmla="*/ 2147483646 w 2264"/>
                <a:gd name="T21" fmla="*/ 2147483646 h 3050"/>
                <a:gd name="T22" fmla="*/ 2147483646 w 2264"/>
                <a:gd name="T23" fmla="*/ 2147483646 h 3050"/>
                <a:gd name="T24" fmla="*/ 2147483646 w 2264"/>
                <a:gd name="T25" fmla="*/ 2147483646 h 3050"/>
                <a:gd name="T26" fmla="*/ 2147483646 w 2264"/>
                <a:gd name="T27" fmla="*/ 2147483646 h 3050"/>
                <a:gd name="T28" fmla="*/ 2147483646 w 2264"/>
                <a:gd name="T29" fmla="*/ 2147483646 h 3050"/>
                <a:gd name="T30" fmla="*/ 2147483646 w 2264"/>
                <a:gd name="T31" fmla="*/ 2147483646 h 3050"/>
                <a:gd name="T32" fmla="*/ 2147483646 w 2264"/>
                <a:gd name="T33" fmla="*/ 2147483646 h 3050"/>
                <a:gd name="T34" fmla="*/ 2147483646 w 2264"/>
                <a:gd name="T35" fmla="*/ 2147483646 h 3050"/>
                <a:gd name="T36" fmla="*/ 2147483646 w 2264"/>
                <a:gd name="T37" fmla="*/ 2147483646 h 3050"/>
                <a:gd name="T38" fmla="*/ 2147483646 w 2264"/>
                <a:gd name="T39" fmla="*/ 2147483646 h 3050"/>
                <a:gd name="T40" fmla="*/ 2147483646 w 2264"/>
                <a:gd name="T41" fmla="*/ 2147483646 h 3050"/>
                <a:gd name="T42" fmla="*/ 2147483646 w 2264"/>
                <a:gd name="T43" fmla="*/ 2147483646 h 3050"/>
                <a:gd name="T44" fmla="*/ 2147483646 w 2264"/>
                <a:gd name="T45" fmla="*/ 2147483646 h 3050"/>
                <a:gd name="T46" fmla="*/ 2147483646 w 2264"/>
                <a:gd name="T47" fmla="*/ 2147483646 h 3050"/>
                <a:gd name="T48" fmla="*/ 2147483646 w 2264"/>
                <a:gd name="T49" fmla="*/ 2147483646 h 3050"/>
                <a:gd name="T50" fmla="*/ 2147483646 w 2264"/>
                <a:gd name="T51" fmla="*/ 2147483646 h 3050"/>
                <a:gd name="T52" fmla="*/ 2147483646 w 2264"/>
                <a:gd name="T53" fmla="*/ 2147483646 h 3050"/>
                <a:gd name="T54" fmla="*/ 2147483646 w 2264"/>
                <a:gd name="T55" fmla="*/ 2147483646 h 3050"/>
                <a:gd name="T56" fmla="*/ 2147483646 w 2264"/>
                <a:gd name="T57" fmla="*/ 2147483646 h 3050"/>
                <a:gd name="T58" fmla="*/ 2147483646 w 2264"/>
                <a:gd name="T59" fmla="*/ 2147483646 h 3050"/>
                <a:gd name="T60" fmla="*/ 2147483646 w 2264"/>
                <a:gd name="T61" fmla="*/ 2147483646 h 3050"/>
                <a:gd name="T62" fmla="*/ 2147483646 w 2264"/>
                <a:gd name="T63" fmla="*/ 2147483646 h 3050"/>
                <a:gd name="T64" fmla="*/ 2147483646 w 2264"/>
                <a:gd name="T65" fmla="*/ 2147483646 h 3050"/>
                <a:gd name="T66" fmla="*/ 2147483646 w 2264"/>
                <a:gd name="T67" fmla="*/ 2147483646 h 3050"/>
                <a:gd name="T68" fmla="*/ 2147483646 w 2264"/>
                <a:gd name="T69" fmla="*/ 2147483646 h 3050"/>
                <a:gd name="T70" fmla="*/ 2147483646 w 2264"/>
                <a:gd name="T71" fmla="*/ 2147483646 h 3050"/>
                <a:gd name="T72" fmla="*/ 2147483646 w 2264"/>
                <a:gd name="T73" fmla="*/ 2147483646 h 3050"/>
                <a:gd name="T74" fmla="*/ 2147483646 w 2264"/>
                <a:gd name="T75" fmla="*/ 2147483646 h 3050"/>
                <a:gd name="T76" fmla="*/ 2147483646 w 2264"/>
                <a:gd name="T77" fmla="*/ 2147483646 h 3050"/>
                <a:gd name="T78" fmla="*/ 2147483646 w 2264"/>
                <a:gd name="T79" fmla="*/ 2147483646 h 3050"/>
                <a:gd name="T80" fmla="*/ 2147483646 w 2264"/>
                <a:gd name="T81" fmla="*/ 2147483646 h 3050"/>
                <a:gd name="T82" fmla="*/ 2147483646 w 2264"/>
                <a:gd name="T83" fmla="*/ 2147483646 h 3050"/>
                <a:gd name="T84" fmla="*/ 2147483646 w 2264"/>
                <a:gd name="T85" fmla="*/ 2147483646 h 3050"/>
                <a:gd name="T86" fmla="*/ 2147483646 w 2264"/>
                <a:gd name="T87" fmla="*/ 2147483646 h 3050"/>
                <a:gd name="T88" fmla="*/ 2147483646 w 2264"/>
                <a:gd name="T89" fmla="*/ 2147483646 h 3050"/>
                <a:gd name="T90" fmla="*/ 2147483646 w 2264"/>
                <a:gd name="T91" fmla="*/ 2147483646 h 3050"/>
                <a:gd name="T92" fmla="*/ 2147483646 w 2264"/>
                <a:gd name="T93" fmla="*/ 2147483646 h 3050"/>
                <a:gd name="T94" fmla="*/ 2147483646 w 2264"/>
                <a:gd name="T95" fmla="*/ 0 h 3050"/>
                <a:gd name="T96" fmla="*/ 2147483646 w 2264"/>
                <a:gd name="T97" fmla="*/ 2147483646 h 3050"/>
                <a:gd name="T98" fmla="*/ 2147483646 w 2264"/>
                <a:gd name="T99" fmla="*/ 2147483646 h 3050"/>
                <a:gd name="T100" fmla="*/ 2147483646 w 2264"/>
                <a:gd name="T101" fmla="*/ 2147483646 h 3050"/>
                <a:gd name="T102" fmla="*/ 2147483646 w 2264"/>
                <a:gd name="T103" fmla="*/ 2147483646 h 3050"/>
                <a:gd name="T104" fmla="*/ 2147483646 w 2264"/>
                <a:gd name="T105" fmla="*/ 2147483646 h 3050"/>
                <a:gd name="T106" fmla="*/ 2147483646 w 2264"/>
                <a:gd name="T107" fmla="*/ 2147483646 h 3050"/>
                <a:gd name="T108" fmla="*/ 2147483646 w 2264"/>
                <a:gd name="T109" fmla="*/ 2147483646 h 30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64" h="3050">
                  <a:moveTo>
                    <a:pt x="502" y="937"/>
                  </a:moveTo>
                  <a:lnTo>
                    <a:pt x="242" y="1388"/>
                  </a:lnTo>
                  <a:lnTo>
                    <a:pt x="236" y="1398"/>
                  </a:lnTo>
                  <a:lnTo>
                    <a:pt x="231" y="1408"/>
                  </a:lnTo>
                  <a:lnTo>
                    <a:pt x="226" y="1419"/>
                  </a:lnTo>
                  <a:lnTo>
                    <a:pt x="223" y="1430"/>
                  </a:lnTo>
                  <a:lnTo>
                    <a:pt x="219" y="1441"/>
                  </a:lnTo>
                  <a:lnTo>
                    <a:pt x="217" y="1452"/>
                  </a:lnTo>
                  <a:lnTo>
                    <a:pt x="214" y="1463"/>
                  </a:lnTo>
                  <a:lnTo>
                    <a:pt x="213" y="1474"/>
                  </a:lnTo>
                  <a:lnTo>
                    <a:pt x="212" y="1486"/>
                  </a:lnTo>
                  <a:lnTo>
                    <a:pt x="211" y="1497"/>
                  </a:lnTo>
                  <a:lnTo>
                    <a:pt x="211" y="1508"/>
                  </a:lnTo>
                  <a:lnTo>
                    <a:pt x="212" y="1519"/>
                  </a:lnTo>
                  <a:lnTo>
                    <a:pt x="213" y="1530"/>
                  </a:lnTo>
                  <a:lnTo>
                    <a:pt x="214" y="1541"/>
                  </a:lnTo>
                  <a:lnTo>
                    <a:pt x="216" y="1552"/>
                  </a:lnTo>
                  <a:lnTo>
                    <a:pt x="219" y="1562"/>
                  </a:lnTo>
                  <a:lnTo>
                    <a:pt x="222" y="1573"/>
                  </a:lnTo>
                  <a:lnTo>
                    <a:pt x="226" y="1584"/>
                  </a:lnTo>
                  <a:lnTo>
                    <a:pt x="230" y="1594"/>
                  </a:lnTo>
                  <a:lnTo>
                    <a:pt x="234" y="1604"/>
                  </a:lnTo>
                  <a:lnTo>
                    <a:pt x="239" y="1614"/>
                  </a:lnTo>
                  <a:lnTo>
                    <a:pt x="245" y="1624"/>
                  </a:lnTo>
                  <a:lnTo>
                    <a:pt x="251" y="1633"/>
                  </a:lnTo>
                  <a:lnTo>
                    <a:pt x="257" y="1642"/>
                  </a:lnTo>
                  <a:lnTo>
                    <a:pt x="265" y="1651"/>
                  </a:lnTo>
                  <a:lnTo>
                    <a:pt x="273" y="1659"/>
                  </a:lnTo>
                  <a:lnTo>
                    <a:pt x="281" y="1667"/>
                  </a:lnTo>
                  <a:lnTo>
                    <a:pt x="289" y="1675"/>
                  </a:lnTo>
                  <a:lnTo>
                    <a:pt x="298" y="1684"/>
                  </a:lnTo>
                  <a:lnTo>
                    <a:pt x="307" y="1691"/>
                  </a:lnTo>
                  <a:lnTo>
                    <a:pt x="316" y="1697"/>
                  </a:lnTo>
                  <a:lnTo>
                    <a:pt x="326" y="1703"/>
                  </a:lnTo>
                  <a:lnTo>
                    <a:pt x="403" y="1747"/>
                  </a:lnTo>
                  <a:lnTo>
                    <a:pt x="30" y="2393"/>
                  </a:lnTo>
                  <a:lnTo>
                    <a:pt x="25" y="2404"/>
                  </a:lnTo>
                  <a:lnTo>
                    <a:pt x="20" y="2414"/>
                  </a:lnTo>
                  <a:lnTo>
                    <a:pt x="15" y="2425"/>
                  </a:lnTo>
                  <a:lnTo>
                    <a:pt x="11" y="2436"/>
                  </a:lnTo>
                  <a:lnTo>
                    <a:pt x="8" y="2447"/>
                  </a:lnTo>
                  <a:lnTo>
                    <a:pt x="5" y="2458"/>
                  </a:lnTo>
                  <a:lnTo>
                    <a:pt x="3" y="2469"/>
                  </a:lnTo>
                  <a:lnTo>
                    <a:pt x="1" y="2480"/>
                  </a:lnTo>
                  <a:lnTo>
                    <a:pt x="0" y="2491"/>
                  </a:lnTo>
                  <a:lnTo>
                    <a:pt x="0" y="2503"/>
                  </a:lnTo>
                  <a:lnTo>
                    <a:pt x="0" y="2514"/>
                  </a:lnTo>
                  <a:lnTo>
                    <a:pt x="0" y="2525"/>
                  </a:lnTo>
                  <a:lnTo>
                    <a:pt x="1" y="2536"/>
                  </a:lnTo>
                  <a:lnTo>
                    <a:pt x="3" y="2547"/>
                  </a:lnTo>
                  <a:lnTo>
                    <a:pt x="5" y="2558"/>
                  </a:lnTo>
                  <a:lnTo>
                    <a:pt x="8" y="2568"/>
                  </a:lnTo>
                  <a:lnTo>
                    <a:pt x="11" y="2579"/>
                  </a:lnTo>
                  <a:lnTo>
                    <a:pt x="14" y="2589"/>
                  </a:lnTo>
                  <a:lnTo>
                    <a:pt x="18" y="2601"/>
                  </a:lnTo>
                  <a:lnTo>
                    <a:pt x="23" y="2611"/>
                  </a:lnTo>
                  <a:lnTo>
                    <a:pt x="28" y="2620"/>
                  </a:lnTo>
                  <a:lnTo>
                    <a:pt x="34" y="2630"/>
                  </a:lnTo>
                  <a:lnTo>
                    <a:pt x="40" y="2639"/>
                  </a:lnTo>
                  <a:lnTo>
                    <a:pt x="46" y="2648"/>
                  </a:lnTo>
                  <a:lnTo>
                    <a:pt x="53" y="2657"/>
                  </a:lnTo>
                  <a:lnTo>
                    <a:pt x="60" y="2666"/>
                  </a:lnTo>
                  <a:lnTo>
                    <a:pt x="68" y="2674"/>
                  </a:lnTo>
                  <a:lnTo>
                    <a:pt x="77" y="2681"/>
                  </a:lnTo>
                  <a:lnTo>
                    <a:pt x="86" y="2689"/>
                  </a:lnTo>
                  <a:lnTo>
                    <a:pt x="95" y="2696"/>
                  </a:lnTo>
                  <a:lnTo>
                    <a:pt x="105" y="2703"/>
                  </a:lnTo>
                  <a:lnTo>
                    <a:pt x="115" y="2709"/>
                  </a:lnTo>
                  <a:lnTo>
                    <a:pt x="653" y="3020"/>
                  </a:lnTo>
                  <a:lnTo>
                    <a:pt x="664" y="3025"/>
                  </a:lnTo>
                  <a:lnTo>
                    <a:pt x="674" y="3030"/>
                  </a:lnTo>
                  <a:lnTo>
                    <a:pt x="685" y="3035"/>
                  </a:lnTo>
                  <a:lnTo>
                    <a:pt x="695" y="3039"/>
                  </a:lnTo>
                  <a:lnTo>
                    <a:pt x="706" y="3042"/>
                  </a:lnTo>
                  <a:lnTo>
                    <a:pt x="717" y="3045"/>
                  </a:lnTo>
                  <a:lnTo>
                    <a:pt x="729" y="3047"/>
                  </a:lnTo>
                  <a:lnTo>
                    <a:pt x="740" y="3048"/>
                  </a:lnTo>
                  <a:lnTo>
                    <a:pt x="751" y="3050"/>
                  </a:lnTo>
                  <a:lnTo>
                    <a:pt x="762" y="3050"/>
                  </a:lnTo>
                  <a:lnTo>
                    <a:pt x="773" y="3050"/>
                  </a:lnTo>
                  <a:lnTo>
                    <a:pt x="784" y="3050"/>
                  </a:lnTo>
                  <a:lnTo>
                    <a:pt x="795" y="3048"/>
                  </a:lnTo>
                  <a:lnTo>
                    <a:pt x="806" y="3047"/>
                  </a:lnTo>
                  <a:lnTo>
                    <a:pt x="817" y="3045"/>
                  </a:lnTo>
                  <a:lnTo>
                    <a:pt x="829" y="3042"/>
                  </a:lnTo>
                  <a:lnTo>
                    <a:pt x="839" y="3039"/>
                  </a:lnTo>
                  <a:lnTo>
                    <a:pt x="850" y="3036"/>
                  </a:lnTo>
                  <a:lnTo>
                    <a:pt x="860" y="3031"/>
                  </a:lnTo>
                  <a:lnTo>
                    <a:pt x="870" y="3027"/>
                  </a:lnTo>
                  <a:lnTo>
                    <a:pt x="880" y="3022"/>
                  </a:lnTo>
                  <a:lnTo>
                    <a:pt x="889" y="3016"/>
                  </a:lnTo>
                  <a:lnTo>
                    <a:pt x="899" y="3010"/>
                  </a:lnTo>
                  <a:lnTo>
                    <a:pt x="908" y="3003"/>
                  </a:lnTo>
                  <a:lnTo>
                    <a:pt x="918" y="2996"/>
                  </a:lnTo>
                  <a:lnTo>
                    <a:pt x="926" y="2988"/>
                  </a:lnTo>
                  <a:lnTo>
                    <a:pt x="934" y="2981"/>
                  </a:lnTo>
                  <a:lnTo>
                    <a:pt x="942" y="2972"/>
                  </a:lnTo>
                  <a:lnTo>
                    <a:pt x="949" y="2964"/>
                  </a:lnTo>
                  <a:lnTo>
                    <a:pt x="956" y="2954"/>
                  </a:lnTo>
                  <a:lnTo>
                    <a:pt x="963" y="2945"/>
                  </a:lnTo>
                  <a:lnTo>
                    <a:pt x="969" y="2935"/>
                  </a:lnTo>
                  <a:lnTo>
                    <a:pt x="1344" y="2285"/>
                  </a:lnTo>
                  <a:lnTo>
                    <a:pt x="1421" y="2330"/>
                  </a:lnTo>
                  <a:lnTo>
                    <a:pt x="1431" y="2336"/>
                  </a:lnTo>
                  <a:lnTo>
                    <a:pt x="1442" y="2341"/>
                  </a:lnTo>
                  <a:lnTo>
                    <a:pt x="1452" y="2345"/>
                  </a:lnTo>
                  <a:lnTo>
                    <a:pt x="1463" y="2349"/>
                  </a:lnTo>
                  <a:lnTo>
                    <a:pt x="1474" y="2352"/>
                  </a:lnTo>
                  <a:lnTo>
                    <a:pt x="1486" y="2355"/>
                  </a:lnTo>
                  <a:lnTo>
                    <a:pt x="1497" y="2357"/>
                  </a:lnTo>
                  <a:lnTo>
                    <a:pt x="1508" y="2359"/>
                  </a:lnTo>
                  <a:lnTo>
                    <a:pt x="1519" y="2360"/>
                  </a:lnTo>
                  <a:lnTo>
                    <a:pt x="1530" y="2360"/>
                  </a:lnTo>
                  <a:lnTo>
                    <a:pt x="1541" y="2360"/>
                  </a:lnTo>
                  <a:lnTo>
                    <a:pt x="1552" y="2360"/>
                  </a:lnTo>
                  <a:lnTo>
                    <a:pt x="1563" y="2359"/>
                  </a:lnTo>
                  <a:lnTo>
                    <a:pt x="1575" y="2357"/>
                  </a:lnTo>
                  <a:lnTo>
                    <a:pt x="1586" y="2355"/>
                  </a:lnTo>
                  <a:lnTo>
                    <a:pt x="1597" y="2353"/>
                  </a:lnTo>
                  <a:lnTo>
                    <a:pt x="1607" y="2349"/>
                  </a:lnTo>
                  <a:lnTo>
                    <a:pt x="1618" y="2346"/>
                  </a:lnTo>
                  <a:lnTo>
                    <a:pt x="1628" y="2342"/>
                  </a:lnTo>
                  <a:lnTo>
                    <a:pt x="1638" y="2337"/>
                  </a:lnTo>
                  <a:lnTo>
                    <a:pt x="1648" y="2332"/>
                  </a:lnTo>
                  <a:lnTo>
                    <a:pt x="1657" y="2327"/>
                  </a:lnTo>
                  <a:lnTo>
                    <a:pt x="1667" y="2321"/>
                  </a:lnTo>
                  <a:lnTo>
                    <a:pt x="1677" y="2314"/>
                  </a:lnTo>
                  <a:lnTo>
                    <a:pt x="1685" y="2307"/>
                  </a:lnTo>
                  <a:lnTo>
                    <a:pt x="1694" y="2300"/>
                  </a:lnTo>
                  <a:lnTo>
                    <a:pt x="1702" y="2291"/>
                  </a:lnTo>
                  <a:lnTo>
                    <a:pt x="1710" y="2283"/>
                  </a:lnTo>
                  <a:lnTo>
                    <a:pt x="1717" y="2274"/>
                  </a:lnTo>
                  <a:lnTo>
                    <a:pt x="1724" y="2265"/>
                  </a:lnTo>
                  <a:lnTo>
                    <a:pt x="1731" y="2255"/>
                  </a:lnTo>
                  <a:lnTo>
                    <a:pt x="1737" y="2245"/>
                  </a:lnTo>
                  <a:lnTo>
                    <a:pt x="1995" y="1799"/>
                  </a:lnTo>
                  <a:lnTo>
                    <a:pt x="2001" y="1788"/>
                  </a:lnTo>
                  <a:lnTo>
                    <a:pt x="2006" y="1777"/>
                  </a:lnTo>
                  <a:lnTo>
                    <a:pt x="2010" y="1766"/>
                  </a:lnTo>
                  <a:lnTo>
                    <a:pt x="2014" y="1755"/>
                  </a:lnTo>
                  <a:lnTo>
                    <a:pt x="2018" y="1745"/>
                  </a:lnTo>
                  <a:lnTo>
                    <a:pt x="2020" y="1734"/>
                  </a:lnTo>
                  <a:lnTo>
                    <a:pt x="2022" y="1723"/>
                  </a:lnTo>
                  <a:lnTo>
                    <a:pt x="2024" y="1712"/>
                  </a:lnTo>
                  <a:lnTo>
                    <a:pt x="2025" y="1700"/>
                  </a:lnTo>
                  <a:lnTo>
                    <a:pt x="2026" y="1689"/>
                  </a:lnTo>
                  <a:lnTo>
                    <a:pt x="2026" y="1677"/>
                  </a:lnTo>
                  <a:lnTo>
                    <a:pt x="2025" y="1666"/>
                  </a:lnTo>
                  <a:lnTo>
                    <a:pt x="2024" y="1655"/>
                  </a:lnTo>
                  <a:lnTo>
                    <a:pt x="2023" y="1644"/>
                  </a:lnTo>
                  <a:lnTo>
                    <a:pt x="2021" y="1634"/>
                  </a:lnTo>
                  <a:lnTo>
                    <a:pt x="2018" y="1623"/>
                  </a:lnTo>
                  <a:lnTo>
                    <a:pt x="2015" y="1612"/>
                  </a:lnTo>
                  <a:lnTo>
                    <a:pt x="2011" y="1602"/>
                  </a:lnTo>
                  <a:lnTo>
                    <a:pt x="2007" y="1592"/>
                  </a:lnTo>
                  <a:lnTo>
                    <a:pt x="2003" y="1581"/>
                  </a:lnTo>
                  <a:lnTo>
                    <a:pt x="1997" y="1571"/>
                  </a:lnTo>
                  <a:lnTo>
                    <a:pt x="1992" y="1561"/>
                  </a:lnTo>
                  <a:lnTo>
                    <a:pt x="1986" y="1552"/>
                  </a:lnTo>
                  <a:lnTo>
                    <a:pt x="1979" y="1543"/>
                  </a:lnTo>
                  <a:lnTo>
                    <a:pt x="1973" y="1534"/>
                  </a:lnTo>
                  <a:lnTo>
                    <a:pt x="1965" y="1526"/>
                  </a:lnTo>
                  <a:lnTo>
                    <a:pt x="1957" y="1518"/>
                  </a:lnTo>
                  <a:lnTo>
                    <a:pt x="1948" y="1510"/>
                  </a:lnTo>
                  <a:lnTo>
                    <a:pt x="1939" y="1502"/>
                  </a:lnTo>
                  <a:lnTo>
                    <a:pt x="1930" y="1495"/>
                  </a:lnTo>
                  <a:lnTo>
                    <a:pt x="1920" y="1489"/>
                  </a:lnTo>
                  <a:lnTo>
                    <a:pt x="1910" y="1483"/>
                  </a:lnTo>
                  <a:lnTo>
                    <a:pt x="818" y="852"/>
                  </a:lnTo>
                  <a:lnTo>
                    <a:pt x="807" y="846"/>
                  </a:lnTo>
                  <a:lnTo>
                    <a:pt x="796" y="841"/>
                  </a:lnTo>
                  <a:lnTo>
                    <a:pt x="786" y="836"/>
                  </a:lnTo>
                  <a:lnTo>
                    <a:pt x="775" y="832"/>
                  </a:lnTo>
                  <a:lnTo>
                    <a:pt x="764" y="829"/>
                  </a:lnTo>
                  <a:lnTo>
                    <a:pt x="753" y="826"/>
                  </a:lnTo>
                  <a:lnTo>
                    <a:pt x="741" y="824"/>
                  </a:lnTo>
                  <a:lnTo>
                    <a:pt x="730" y="822"/>
                  </a:lnTo>
                  <a:lnTo>
                    <a:pt x="718" y="821"/>
                  </a:lnTo>
                  <a:lnTo>
                    <a:pt x="707" y="820"/>
                  </a:lnTo>
                  <a:lnTo>
                    <a:pt x="696" y="820"/>
                  </a:lnTo>
                  <a:lnTo>
                    <a:pt x="685" y="821"/>
                  </a:lnTo>
                  <a:lnTo>
                    <a:pt x="674" y="822"/>
                  </a:lnTo>
                  <a:lnTo>
                    <a:pt x="663" y="824"/>
                  </a:lnTo>
                  <a:lnTo>
                    <a:pt x="652" y="826"/>
                  </a:lnTo>
                  <a:lnTo>
                    <a:pt x="642" y="828"/>
                  </a:lnTo>
                  <a:lnTo>
                    <a:pt x="630" y="832"/>
                  </a:lnTo>
                  <a:lnTo>
                    <a:pt x="620" y="835"/>
                  </a:lnTo>
                  <a:lnTo>
                    <a:pt x="610" y="839"/>
                  </a:lnTo>
                  <a:lnTo>
                    <a:pt x="600" y="844"/>
                  </a:lnTo>
                  <a:lnTo>
                    <a:pt x="590" y="849"/>
                  </a:lnTo>
                  <a:lnTo>
                    <a:pt x="581" y="855"/>
                  </a:lnTo>
                  <a:lnTo>
                    <a:pt x="572" y="861"/>
                  </a:lnTo>
                  <a:lnTo>
                    <a:pt x="563" y="867"/>
                  </a:lnTo>
                  <a:lnTo>
                    <a:pt x="554" y="875"/>
                  </a:lnTo>
                  <a:lnTo>
                    <a:pt x="546" y="883"/>
                  </a:lnTo>
                  <a:lnTo>
                    <a:pt x="537" y="891"/>
                  </a:lnTo>
                  <a:lnTo>
                    <a:pt x="529" y="899"/>
                  </a:lnTo>
                  <a:lnTo>
                    <a:pt x="522" y="908"/>
                  </a:lnTo>
                  <a:lnTo>
                    <a:pt x="515" y="917"/>
                  </a:lnTo>
                  <a:lnTo>
                    <a:pt x="508" y="927"/>
                  </a:lnTo>
                  <a:lnTo>
                    <a:pt x="502" y="937"/>
                  </a:lnTo>
                  <a:close/>
                  <a:moveTo>
                    <a:pt x="2191" y="803"/>
                  </a:moveTo>
                  <a:lnTo>
                    <a:pt x="2177" y="827"/>
                  </a:lnTo>
                  <a:lnTo>
                    <a:pt x="2162" y="849"/>
                  </a:lnTo>
                  <a:lnTo>
                    <a:pt x="2146" y="871"/>
                  </a:lnTo>
                  <a:lnTo>
                    <a:pt x="2128" y="892"/>
                  </a:lnTo>
                  <a:lnTo>
                    <a:pt x="2110" y="911"/>
                  </a:lnTo>
                  <a:lnTo>
                    <a:pt x="2091" y="929"/>
                  </a:lnTo>
                  <a:lnTo>
                    <a:pt x="2071" y="946"/>
                  </a:lnTo>
                  <a:lnTo>
                    <a:pt x="2051" y="962"/>
                  </a:lnTo>
                  <a:lnTo>
                    <a:pt x="2029" y="978"/>
                  </a:lnTo>
                  <a:lnTo>
                    <a:pt x="2008" y="992"/>
                  </a:lnTo>
                  <a:lnTo>
                    <a:pt x="1985" y="1005"/>
                  </a:lnTo>
                  <a:lnTo>
                    <a:pt x="1963" y="1017"/>
                  </a:lnTo>
                  <a:lnTo>
                    <a:pt x="1939" y="1028"/>
                  </a:lnTo>
                  <a:lnTo>
                    <a:pt x="1915" y="1037"/>
                  </a:lnTo>
                  <a:lnTo>
                    <a:pt x="1891" y="1045"/>
                  </a:lnTo>
                  <a:lnTo>
                    <a:pt x="1866" y="1053"/>
                  </a:lnTo>
                  <a:lnTo>
                    <a:pt x="1841" y="1059"/>
                  </a:lnTo>
                  <a:lnTo>
                    <a:pt x="1816" y="1063"/>
                  </a:lnTo>
                  <a:lnTo>
                    <a:pt x="1790" y="1067"/>
                  </a:lnTo>
                  <a:lnTo>
                    <a:pt x="1765" y="1069"/>
                  </a:lnTo>
                  <a:lnTo>
                    <a:pt x="1739" y="1071"/>
                  </a:lnTo>
                  <a:lnTo>
                    <a:pt x="1713" y="1071"/>
                  </a:lnTo>
                  <a:lnTo>
                    <a:pt x="1687" y="1069"/>
                  </a:lnTo>
                  <a:lnTo>
                    <a:pt x="1661" y="1067"/>
                  </a:lnTo>
                  <a:lnTo>
                    <a:pt x="1635" y="1063"/>
                  </a:lnTo>
                  <a:lnTo>
                    <a:pt x="1609" y="1058"/>
                  </a:lnTo>
                  <a:lnTo>
                    <a:pt x="1584" y="1051"/>
                  </a:lnTo>
                  <a:lnTo>
                    <a:pt x="1558" y="1044"/>
                  </a:lnTo>
                  <a:lnTo>
                    <a:pt x="1533" y="1035"/>
                  </a:lnTo>
                  <a:lnTo>
                    <a:pt x="1508" y="1024"/>
                  </a:lnTo>
                  <a:lnTo>
                    <a:pt x="1484" y="1013"/>
                  </a:lnTo>
                  <a:lnTo>
                    <a:pt x="1459" y="1000"/>
                  </a:lnTo>
                  <a:lnTo>
                    <a:pt x="1436" y="985"/>
                  </a:lnTo>
                  <a:lnTo>
                    <a:pt x="1413" y="969"/>
                  </a:lnTo>
                  <a:lnTo>
                    <a:pt x="1392" y="953"/>
                  </a:lnTo>
                  <a:lnTo>
                    <a:pt x="1371" y="936"/>
                  </a:lnTo>
                  <a:lnTo>
                    <a:pt x="1351" y="918"/>
                  </a:lnTo>
                  <a:lnTo>
                    <a:pt x="1333" y="899"/>
                  </a:lnTo>
                  <a:lnTo>
                    <a:pt x="1316" y="880"/>
                  </a:lnTo>
                  <a:lnTo>
                    <a:pt x="1300" y="858"/>
                  </a:lnTo>
                  <a:lnTo>
                    <a:pt x="1284" y="837"/>
                  </a:lnTo>
                  <a:lnTo>
                    <a:pt x="1270" y="816"/>
                  </a:lnTo>
                  <a:lnTo>
                    <a:pt x="1257" y="794"/>
                  </a:lnTo>
                  <a:lnTo>
                    <a:pt x="1245" y="771"/>
                  </a:lnTo>
                  <a:lnTo>
                    <a:pt x="1235" y="747"/>
                  </a:lnTo>
                  <a:lnTo>
                    <a:pt x="1225" y="723"/>
                  </a:lnTo>
                  <a:lnTo>
                    <a:pt x="1217" y="699"/>
                  </a:lnTo>
                  <a:lnTo>
                    <a:pt x="1210" y="675"/>
                  </a:lnTo>
                  <a:lnTo>
                    <a:pt x="1204" y="649"/>
                  </a:lnTo>
                  <a:lnTo>
                    <a:pt x="1199" y="624"/>
                  </a:lnTo>
                  <a:lnTo>
                    <a:pt x="1194" y="599"/>
                  </a:lnTo>
                  <a:lnTo>
                    <a:pt x="1192" y="573"/>
                  </a:lnTo>
                  <a:lnTo>
                    <a:pt x="1191" y="547"/>
                  </a:lnTo>
                  <a:lnTo>
                    <a:pt x="1191" y="521"/>
                  </a:lnTo>
                  <a:lnTo>
                    <a:pt x="1192" y="495"/>
                  </a:lnTo>
                  <a:lnTo>
                    <a:pt x="1195" y="470"/>
                  </a:lnTo>
                  <a:lnTo>
                    <a:pt x="1199" y="443"/>
                  </a:lnTo>
                  <a:lnTo>
                    <a:pt x="1205" y="417"/>
                  </a:lnTo>
                  <a:lnTo>
                    <a:pt x="1211" y="392"/>
                  </a:lnTo>
                  <a:lnTo>
                    <a:pt x="1219" y="367"/>
                  </a:lnTo>
                  <a:lnTo>
                    <a:pt x="1228" y="341"/>
                  </a:lnTo>
                  <a:lnTo>
                    <a:pt x="1238" y="316"/>
                  </a:lnTo>
                  <a:lnTo>
                    <a:pt x="1250" y="292"/>
                  </a:lnTo>
                  <a:lnTo>
                    <a:pt x="1263" y="268"/>
                  </a:lnTo>
                  <a:lnTo>
                    <a:pt x="1277" y="244"/>
                  </a:lnTo>
                  <a:lnTo>
                    <a:pt x="1293" y="221"/>
                  </a:lnTo>
                  <a:lnTo>
                    <a:pt x="1309" y="200"/>
                  </a:lnTo>
                  <a:lnTo>
                    <a:pt x="1327" y="180"/>
                  </a:lnTo>
                  <a:lnTo>
                    <a:pt x="1345" y="160"/>
                  </a:lnTo>
                  <a:lnTo>
                    <a:pt x="1363" y="141"/>
                  </a:lnTo>
                  <a:lnTo>
                    <a:pt x="1383" y="124"/>
                  </a:lnTo>
                  <a:lnTo>
                    <a:pt x="1404" y="108"/>
                  </a:lnTo>
                  <a:lnTo>
                    <a:pt x="1425" y="93"/>
                  </a:lnTo>
                  <a:lnTo>
                    <a:pt x="1447" y="79"/>
                  </a:lnTo>
                  <a:lnTo>
                    <a:pt x="1469" y="66"/>
                  </a:lnTo>
                  <a:lnTo>
                    <a:pt x="1493" y="53"/>
                  </a:lnTo>
                  <a:lnTo>
                    <a:pt x="1516" y="43"/>
                  </a:lnTo>
                  <a:lnTo>
                    <a:pt x="1539" y="33"/>
                  </a:lnTo>
                  <a:lnTo>
                    <a:pt x="1563" y="25"/>
                  </a:lnTo>
                  <a:lnTo>
                    <a:pt x="1589" y="18"/>
                  </a:lnTo>
                  <a:lnTo>
                    <a:pt x="1614" y="12"/>
                  </a:lnTo>
                  <a:lnTo>
                    <a:pt x="1639" y="7"/>
                  </a:lnTo>
                  <a:lnTo>
                    <a:pt x="1664" y="3"/>
                  </a:lnTo>
                  <a:lnTo>
                    <a:pt x="1690" y="1"/>
                  </a:lnTo>
                  <a:lnTo>
                    <a:pt x="1716" y="0"/>
                  </a:lnTo>
                  <a:lnTo>
                    <a:pt x="1741" y="0"/>
                  </a:lnTo>
                  <a:lnTo>
                    <a:pt x="1768" y="1"/>
                  </a:lnTo>
                  <a:lnTo>
                    <a:pt x="1794" y="4"/>
                  </a:lnTo>
                  <a:lnTo>
                    <a:pt x="1819" y="8"/>
                  </a:lnTo>
                  <a:lnTo>
                    <a:pt x="1845" y="13"/>
                  </a:lnTo>
                  <a:lnTo>
                    <a:pt x="1871" y="19"/>
                  </a:lnTo>
                  <a:lnTo>
                    <a:pt x="1896" y="27"/>
                  </a:lnTo>
                  <a:lnTo>
                    <a:pt x="1921" y="36"/>
                  </a:lnTo>
                  <a:lnTo>
                    <a:pt x="1946" y="46"/>
                  </a:lnTo>
                  <a:lnTo>
                    <a:pt x="1971" y="59"/>
                  </a:lnTo>
                  <a:lnTo>
                    <a:pt x="1995" y="72"/>
                  </a:lnTo>
                  <a:lnTo>
                    <a:pt x="2019" y="86"/>
                  </a:lnTo>
                  <a:lnTo>
                    <a:pt x="2041" y="101"/>
                  </a:lnTo>
                  <a:lnTo>
                    <a:pt x="2063" y="118"/>
                  </a:lnTo>
                  <a:lnTo>
                    <a:pt x="2084" y="135"/>
                  </a:lnTo>
                  <a:lnTo>
                    <a:pt x="2103" y="153"/>
                  </a:lnTo>
                  <a:lnTo>
                    <a:pt x="2121" y="172"/>
                  </a:lnTo>
                  <a:lnTo>
                    <a:pt x="2139" y="192"/>
                  </a:lnTo>
                  <a:lnTo>
                    <a:pt x="2155" y="212"/>
                  </a:lnTo>
                  <a:lnTo>
                    <a:pt x="2170" y="233"/>
                  </a:lnTo>
                  <a:lnTo>
                    <a:pt x="2184" y="255"/>
                  </a:lnTo>
                  <a:lnTo>
                    <a:pt x="2197" y="278"/>
                  </a:lnTo>
                  <a:lnTo>
                    <a:pt x="2209" y="301"/>
                  </a:lnTo>
                  <a:lnTo>
                    <a:pt x="2220" y="324"/>
                  </a:lnTo>
                  <a:lnTo>
                    <a:pt x="2229" y="347"/>
                  </a:lnTo>
                  <a:lnTo>
                    <a:pt x="2238" y="372"/>
                  </a:lnTo>
                  <a:lnTo>
                    <a:pt x="2246" y="397"/>
                  </a:lnTo>
                  <a:lnTo>
                    <a:pt x="2252" y="422"/>
                  </a:lnTo>
                  <a:lnTo>
                    <a:pt x="2256" y="447"/>
                  </a:lnTo>
                  <a:lnTo>
                    <a:pt x="2260" y="473"/>
                  </a:lnTo>
                  <a:lnTo>
                    <a:pt x="2262" y="498"/>
                  </a:lnTo>
                  <a:lnTo>
                    <a:pt x="2264" y="524"/>
                  </a:lnTo>
                  <a:lnTo>
                    <a:pt x="2263" y="549"/>
                  </a:lnTo>
                  <a:lnTo>
                    <a:pt x="2262" y="576"/>
                  </a:lnTo>
                  <a:lnTo>
                    <a:pt x="2260" y="602"/>
                  </a:lnTo>
                  <a:lnTo>
                    <a:pt x="2256" y="627"/>
                  </a:lnTo>
                  <a:lnTo>
                    <a:pt x="2251" y="653"/>
                  </a:lnTo>
                  <a:lnTo>
                    <a:pt x="2244" y="679"/>
                  </a:lnTo>
                  <a:lnTo>
                    <a:pt x="2237" y="704"/>
                  </a:lnTo>
                  <a:lnTo>
                    <a:pt x="2227" y="729"/>
                  </a:lnTo>
                  <a:lnTo>
                    <a:pt x="2216" y="754"/>
                  </a:lnTo>
                  <a:lnTo>
                    <a:pt x="2205" y="779"/>
                  </a:lnTo>
                  <a:lnTo>
                    <a:pt x="2191" y="803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59" name="Freeform 9"/>
            <p:cNvSpPr>
              <a:spLocks noEditPoints="1"/>
            </p:cNvSpPr>
            <p:nvPr/>
          </p:nvSpPr>
          <p:spPr bwMode="auto">
            <a:xfrm>
              <a:off x="7118257" y="2855445"/>
              <a:ext cx="373063" cy="276225"/>
            </a:xfrm>
            <a:custGeom>
              <a:avLst/>
              <a:gdLst>
                <a:gd name="T0" fmla="*/ 2147483646 w 3050"/>
                <a:gd name="T1" fmla="*/ 2147483646 h 2265"/>
                <a:gd name="T2" fmla="*/ 2147483646 w 3050"/>
                <a:gd name="T3" fmla="*/ 2147483646 h 2265"/>
                <a:gd name="T4" fmla="*/ 2147483646 w 3050"/>
                <a:gd name="T5" fmla="*/ 2147483646 h 2265"/>
                <a:gd name="T6" fmla="*/ 2147483646 w 3050"/>
                <a:gd name="T7" fmla="*/ 2147483646 h 2265"/>
                <a:gd name="T8" fmla="*/ 2147483646 w 3050"/>
                <a:gd name="T9" fmla="*/ 2147483646 h 2265"/>
                <a:gd name="T10" fmla="*/ 2147483646 w 3050"/>
                <a:gd name="T11" fmla="*/ 2147483646 h 2265"/>
                <a:gd name="T12" fmla="*/ 2147483646 w 3050"/>
                <a:gd name="T13" fmla="*/ 2147483646 h 2265"/>
                <a:gd name="T14" fmla="*/ 2147483646 w 3050"/>
                <a:gd name="T15" fmla="*/ 2147483646 h 2265"/>
                <a:gd name="T16" fmla="*/ 671605504 w 3050"/>
                <a:gd name="T17" fmla="*/ 2147483646 h 2265"/>
                <a:gd name="T18" fmla="*/ 448340508 w 3050"/>
                <a:gd name="T19" fmla="*/ 2147483646 h 2265"/>
                <a:gd name="T20" fmla="*/ 2147483646 w 3050"/>
                <a:gd name="T21" fmla="*/ 2147483646 h 2265"/>
                <a:gd name="T22" fmla="*/ 2147483646 w 3050"/>
                <a:gd name="T23" fmla="*/ 2147483646 h 2265"/>
                <a:gd name="T24" fmla="*/ 2147483646 w 3050"/>
                <a:gd name="T25" fmla="*/ 2147483646 h 2265"/>
                <a:gd name="T26" fmla="*/ 2147483646 w 3050"/>
                <a:gd name="T27" fmla="*/ 2147483646 h 2265"/>
                <a:gd name="T28" fmla="*/ 2147483646 w 3050"/>
                <a:gd name="T29" fmla="*/ 2147483646 h 2265"/>
                <a:gd name="T30" fmla="*/ 2147483646 w 3050"/>
                <a:gd name="T31" fmla="*/ 2147483646 h 2265"/>
                <a:gd name="T32" fmla="*/ 2147483646 w 3050"/>
                <a:gd name="T33" fmla="*/ 2147483646 h 2265"/>
                <a:gd name="T34" fmla="*/ 2147483646 w 3050"/>
                <a:gd name="T35" fmla="*/ 2147483646 h 2265"/>
                <a:gd name="T36" fmla="*/ 2147483646 w 3050"/>
                <a:gd name="T37" fmla="*/ 2147483646 h 2265"/>
                <a:gd name="T38" fmla="*/ 2147483646 w 3050"/>
                <a:gd name="T39" fmla="*/ 2147483646 h 2265"/>
                <a:gd name="T40" fmla="*/ 2147483646 w 3050"/>
                <a:gd name="T41" fmla="*/ 2147483646 h 2265"/>
                <a:gd name="T42" fmla="*/ 2147483646 w 3050"/>
                <a:gd name="T43" fmla="*/ 2147483646 h 2265"/>
                <a:gd name="T44" fmla="*/ 2147483646 w 3050"/>
                <a:gd name="T45" fmla="*/ 2147483646 h 2265"/>
                <a:gd name="T46" fmla="*/ 2147483646 w 3050"/>
                <a:gd name="T47" fmla="*/ 2147483646 h 2265"/>
                <a:gd name="T48" fmla="*/ 2147483646 w 3050"/>
                <a:gd name="T49" fmla="*/ 2147483646 h 2265"/>
                <a:gd name="T50" fmla="*/ 2147483646 w 3050"/>
                <a:gd name="T51" fmla="*/ 2147483646 h 2265"/>
                <a:gd name="T52" fmla="*/ 2147483646 w 3050"/>
                <a:gd name="T53" fmla="*/ 2147483646 h 2265"/>
                <a:gd name="T54" fmla="*/ 2147483646 w 3050"/>
                <a:gd name="T55" fmla="*/ 2147483646 h 2265"/>
                <a:gd name="T56" fmla="*/ 2147483646 w 3050"/>
                <a:gd name="T57" fmla="*/ 2147483646 h 2265"/>
                <a:gd name="T58" fmla="*/ 2147483646 w 3050"/>
                <a:gd name="T59" fmla="*/ 2147483646 h 2265"/>
                <a:gd name="T60" fmla="*/ 2147483646 w 3050"/>
                <a:gd name="T61" fmla="*/ 2147483646 h 2265"/>
                <a:gd name="T62" fmla="*/ 2147483646 w 3050"/>
                <a:gd name="T63" fmla="*/ 2147483646 h 2265"/>
                <a:gd name="T64" fmla="*/ 2147483646 w 3050"/>
                <a:gd name="T65" fmla="*/ 2147483646 h 2265"/>
                <a:gd name="T66" fmla="*/ 2147483646 w 3050"/>
                <a:gd name="T67" fmla="*/ 2147483646 h 2265"/>
                <a:gd name="T68" fmla="*/ 2147483646 w 3050"/>
                <a:gd name="T69" fmla="*/ 2147483646 h 2265"/>
                <a:gd name="T70" fmla="*/ 2147483646 w 3050"/>
                <a:gd name="T71" fmla="*/ 2147483646 h 2265"/>
                <a:gd name="T72" fmla="*/ 2147483646 w 3050"/>
                <a:gd name="T73" fmla="*/ 2147483646 h 2265"/>
                <a:gd name="T74" fmla="*/ 2147483646 w 3050"/>
                <a:gd name="T75" fmla="*/ 2147483646 h 2265"/>
                <a:gd name="T76" fmla="*/ 2147483646 w 3050"/>
                <a:gd name="T77" fmla="*/ 2147483646 h 2265"/>
                <a:gd name="T78" fmla="*/ 2147483646 w 3050"/>
                <a:gd name="T79" fmla="*/ 2147483646 h 2265"/>
                <a:gd name="T80" fmla="*/ 2147483646 w 3050"/>
                <a:gd name="T81" fmla="*/ 2147483646 h 2265"/>
                <a:gd name="T82" fmla="*/ 2147483646 w 3050"/>
                <a:gd name="T83" fmla="*/ 2147483646 h 2265"/>
                <a:gd name="T84" fmla="*/ 2147483646 w 3050"/>
                <a:gd name="T85" fmla="*/ 2147483646 h 2265"/>
                <a:gd name="T86" fmla="*/ 2147483646 w 3050"/>
                <a:gd name="T87" fmla="*/ 2147483646 h 2265"/>
                <a:gd name="T88" fmla="*/ 2147483646 w 3050"/>
                <a:gd name="T89" fmla="*/ 2147483646 h 2265"/>
                <a:gd name="T90" fmla="*/ 2147483646 w 3050"/>
                <a:gd name="T91" fmla="*/ 0 h 2265"/>
                <a:gd name="T92" fmla="*/ 2147483646 w 3050"/>
                <a:gd name="T93" fmla="*/ 2147483646 h 2265"/>
                <a:gd name="T94" fmla="*/ 2147483646 w 3050"/>
                <a:gd name="T95" fmla="*/ 2147483646 h 2265"/>
                <a:gd name="T96" fmla="*/ 2147483646 w 3050"/>
                <a:gd name="T97" fmla="*/ 2147483646 h 2265"/>
                <a:gd name="T98" fmla="*/ 2147483646 w 3050"/>
                <a:gd name="T99" fmla="*/ 2147483646 h 2265"/>
                <a:gd name="T100" fmla="*/ 2147483646 w 3050"/>
                <a:gd name="T101" fmla="*/ 2147483646 h 2265"/>
                <a:gd name="T102" fmla="*/ 2147483646 w 3050"/>
                <a:gd name="T103" fmla="*/ 2147483646 h 2265"/>
                <a:gd name="T104" fmla="*/ 2147483646 w 3050"/>
                <a:gd name="T105" fmla="*/ 2147483646 h 2265"/>
                <a:gd name="T106" fmla="*/ 2147483646 w 3050"/>
                <a:gd name="T107" fmla="*/ 2147483646 h 2265"/>
                <a:gd name="T108" fmla="*/ 2147483646 w 3050"/>
                <a:gd name="T109" fmla="*/ 2147483646 h 22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50" h="2265">
                  <a:moveTo>
                    <a:pt x="1252" y="272"/>
                  </a:moveTo>
                  <a:lnTo>
                    <a:pt x="801" y="531"/>
                  </a:lnTo>
                  <a:lnTo>
                    <a:pt x="791" y="537"/>
                  </a:lnTo>
                  <a:lnTo>
                    <a:pt x="782" y="544"/>
                  </a:lnTo>
                  <a:lnTo>
                    <a:pt x="773" y="552"/>
                  </a:lnTo>
                  <a:lnTo>
                    <a:pt x="764" y="559"/>
                  </a:lnTo>
                  <a:lnTo>
                    <a:pt x="756" y="567"/>
                  </a:lnTo>
                  <a:lnTo>
                    <a:pt x="748" y="575"/>
                  </a:lnTo>
                  <a:lnTo>
                    <a:pt x="740" y="583"/>
                  </a:lnTo>
                  <a:lnTo>
                    <a:pt x="734" y="592"/>
                  </a:lnTo>
                  <a:lnTo>
                    <a:pt x="727" y="601"/>
                  </a:lnTo>
                  <a:lnTo>
                    <a:pt x="720" y="611"/>
                  </a:lnTo>
                  <a:lnTo>
                    <a:pt x="715" y="620"/>
                  </a:lnTo>
                  <a:lnTo>
                    <a:pt x="709" y="630"/>
                  </a:lnTo>
                  <a:lnTo>
                    <a:pt x="705" y="640"/>
                  </a:lnTo>
                  <a:lnTo>
                    <a:pt x="701" y="650"/>
                  </a:lnTo>
                  <a:lnTo>
                    <a:pt x="697" y="662"/>
                  </a:lnTo>
                  <a:lnTo>
                    <a:pt x="694" y="672"/>
                  </a:lnTo>
                  <a:lnTo>
                    <a:pt x="692" y="683"/>
                  </a:lnTo>
                  <a:lnTo>
                    <a:pt x="689" y="694"/>
                  </a:lnTo>
                  <a:lnTo>
                    <a:pt x="688" y="705"/>
                  </a:lnTo>
                  <a:lnTo>
                    <a:pt x="687" y="716"/>
                  </a:lnTo>
                  <a:lnTo>
                    <a:pt x="686" y="727"/>
                  </a:lnTo>
                  <a:lnTo>
                    <a:pt x="686" y="738"/>
                  </a:lnTo>
                  <a:lnTo>
                    <a:pt x="687" y="749"/>
                  </a:lnTo>
                  <a:lnTo>
                    <a:pt x="688" y="761"/>
                  </a:lnTo>
                  <a:lnTo>
                    <a:pt x="690" y="772"/>
                  </a:lnTo>
                  <a:lnTo>
                    <a:pt x="692" y="783"/>
                  </a:lnTo>
                  <a:lnTo>
                    <a:pt x="694" y="794"/>
                  </a:lnTo>
                  <a:lnTo>
                    <a:pt x="698" y="805"/>
                  </a:lnTo>
                  <a:lnTo>
                    <a:pt x="702" y="815"/>
                  </a:lnTo>
                  <a:lnTo>
                    <a:pt x="706" y="826"/>
                  </a:lnTo>
                  <a:lnTo>
                    <a:pt x="711" y="836"/>
                  </a:lnTo>
                  <a:lnTo>
                    <a:pt x="717" y="847"/>
                  </a:lnTo>
                  <a:lnTo>
                    <a:pt x="762" y="924"/>
                  </a:lnTo>
                  <a:lnTo>
                    <a:pt x="115" y="1297"/>
                  </a:lnTo>
                  <a:lnTo>
                    <a:pt x="105" y="1303"/>
                  </a:lnTo>
                  <a:lnTo>
                    <a:pt x="96" y="1310"/>
                  </a:lnTo>
                  <a:lnTo>
                    <a:pt x="86" y="1317"/>
                  </a:lnTo>
                  <a:lnTo>
                    <a:pt x="78" y="1324"/>
                  </a:lnTo>
                  <a:lnTo>
                    <a:pt x="69" y="1332"/>
                  </a:lnTo>
                  <a:lnTo>
                    <a:pt x="61" y="1340"/>
                  </a:lnTo>
                  <a:lnTo>
                    <a:pt x="53" y="1348"/>
                  </a:lnTo>
                  <a:lnTo>
                    <a:pt x="46" y="1357"/>
                  </a:lnTo>
                  <a:lnTo>
                    <a:pt x="40" y="1367"/>
                  </a:lnTo>
                  <a:lnTo>
                    <a:pt x="34" y="1377"/>
                  </a:lnTo>
                  <a:lnTo>
                    <a:pt x="28" y="1386"/>
                  </a:lnTo>
                  <a:lnTo>
                    <a:pt x="23" y="1396"/>
                  </a:lnTo>
                  <a:lnTo>
                    <a:pt x="19" y="1406"/>
                  </a:lnTo>
                  <a:lnTo>
                    <a:pt x="14" y="1416"/>
                  </a:lnTo>
                  <a:lnTo>
                    <a:pt x="11" y="1427"/>
                  </a:lnTo>
                  <a:lnTo>
                    <a:pt x="8" y="1437"/>
                  </a:lnTo>
                  <a:lnTo>
                    <a:pt x="5" y="1448"/>
                  </a:lnTo>
                  <a:lnTo>
                    <a:pt x="3" y="1459"/>
                  </a:lnTo>
                  <a:lnTo>
                    <a:pt x="1" y="1471"/>
                  </a:lnTo>
                  <a:lnTo>
                    <a:pt x="0" y="1482"/>
                  </a:lnTo>
                  <a:lnTo>
                    <a:pt x="0" y="1493"/>
                  </a:lnTo>
                  <a:lnTo>
                    <a:pt x="0" y="1504"/>
                  </a:lnTo>
                  <a:lnTo>
                    <a:pt x="0" y="1515"/>
                  </a:lnTo>
                  <a:lnTo>
                    <a:pt x="2" y="1526"/>
                  </a:lnTo>
                  <a:lnTo>
                    <a:pt x="3" y="1537"/>
                  </a:lnTo>
                  <a:lnTo>
                    <a:pt x="5" y="1548"/>
                  </a:lnTo>
                  <a:lnTo>
                    <a:pt x="8" y="1559"/>
                  </a:lnTo>
                  <a:lnTo>
                    <a:pt x="11" y="1571"/>
                  </a:lnTo>
                  <a:lnTo>
                    <a:pt x="15" y="1581"/>
                  </a:lnTo>
                  <a:lnTo>
                    <a:pt x="20" y="1592"/>
                  </a:lnTo>
                  <a:lnTo>
                    <a:pt x="25" y="1603"/>
                  </a:lnTo>
                  <a:lnTo>
                    <a:pt x="30" y="1613"/>
                  </a:lnTo>
                  <a:lnTo>
                    <a:pt x="341" y="2150"/>
                  </a:lnTo>
                  <a:lnTo>
                    <a:pt x="347" y="2160"/>
                  </a:lnTo>
                  <a:lnTo>
                    <a:pt x="354" y="2170"/>
                  </a:lnTo>
                  <a:lnTo>
                    <a:pt x="361" y="2180"/>
                  </a:lnTo>
                  <a:lnTo>
                    <a:pt x="369" y="2189"/>
                  </a:lnTo>
                  <a:lnTo>
                    <a:pt x="376" y="2197"/>
                  </a:lnTo>
                  <a:lnTo>
                    <a:pt x="384" y="2205"/>
                  </a:lnTo>
                  <a:lnTo>
                    <a:pt x="393" y="2212"/>
                  </a:lnTo>
                  <a:lnTo>
                    <a:pt x="402" y="2219"/>
                  </a:lnTo>
                  <a:lnTo>
                    <a:pt x="411" y="2225"/>
                  </a:lnTo>
                  <a:lnTo>
                    <a:pt x="420" y="2231"/>
                  </a:lnTo>
                  <a:lnTo>
                    <a:pt x="430" y="2237"/>
                  </a:lnTo>
                  <a:lnTo>
                    <a:pt x="439" y="2242"/>
                  </a:lnTo>
                  <a:lnTo>
                    <a:pt x="450" y="2247"/>
                  </a:lnTo>
                  <a:lnTo>
                    <a:pt x="461" y="2251"/>
                  </a:lnTo>
                  <a:lnTo>
                    <a:pt x="471" y="2254"/>
                  </a:lnTo>
                  <a:lnTo>
                    <a:pt x="482" y="2257"/>
                  </a:lnTo>
                  <a:lnTo>
                    <a:pt x="492" y="2260"/>
                  </a:lnTo>
                  <a:lnTo>
                    <a:pt x="503" y="2262"/>
                  </a:lnTo>
                  <a:lnTo>
                    <a:pt x="514" y="2264"/>
                  </a:lnTo>
                  <a:lnTo>
                    <a:pt x="525" y="2265"/>
                  </a:lnTo>
                  <a:lnTo>
                    <a:pt x="536" y="2265"/>
                  </a:lnTo>
                  <a:lnTo>
                    <a:pt x="548" y="2265"/>
                  </a:lnTo>
                  <a:lnTo>
                    <a:pt x="559" y="2265"/>
                  </a:lnTo>
                  <a:lnTo>
                    <a:pt x="570" y="2264"/>
                  </a:lnTo>
                  <a:lnTo>
                    <a:pt x="581" y="2262"/>
                  </a:lnTo>
                  <a:lnTo>
                    <a:pt x="592" y="2260"/>
                  </a:lnTo>
                  <a:lnTo>
                    <a:pt x="603" y="2257"/>
                  </a:lnTo>
                  <a:lnTo>
                    <a:pt x="614" y="2254"/>
                  </a:lnTo>
                  <a:lnTo>
                    <a:pt x="625" y="2250"/>
                  </a:lnTo>
                  <a:lnTo>
                    <a:pt x="637" y="2245"/>
                  </a:lnTo>
                  <a:lnTo>
                    <a:pt x="647" y="2240"/>
                  </a:lnTo>
                  <a:lnTo>
                    <a:pt x="657" y="2235"/>
                  </a:lnTo>
                  <a:lnTo>
                    <a:pt x="1307" y="1860"/>
                  </a:lnTo>
                  <a:lnTo>
                    <a:pt x="1351" y="1937"/>
                  </a:lnTo>
                  <a:lnTo>
                    <a:pt x="1357" y="1947"/>
                  </a:lnTo>
                  <a:lnTo>
                    <a:pt x="1364" y="1956"/>
                  </a:lnTo>
                  <a:lnTo>
                    <a:pt x="1371" y="1965"/>
                  </a:lnTo>
                  <a:lnTo>
                    <a:pt x="1378" y="1975"/>
                  </a:lnTo>
                  <a:lnTo>
                    <a:pt x="1387" y="1983"/>
                  </a:lnTo>
                  <a:lnTo>
                    <a:pt x="1395" y="1991"/>
                  </a:lnTo>
                  <a:lnTo>
                    <a:pt x="1403" y="1999"/>
                  </a:lnTo>
                  <a:lnTo>
                    <a:pt x="1412" y="2006"/>
                  </a:lnTo>
                  <a:lnTo>
                    <a:pt x="1421" y="2012"/>
                  </a:lnTo>
                  <a:lnTo>
                    <a:pt x="1430" y="2018"/>
                  </a:lnTo>
                  <a:lnTo>
                    <a:pt x="1440" y="2024"/>
                  </a:lnTo>
                  <a:lnTo>
                    <a:pt x="1450" y="2029"/>
                  </a:lnTo>
                  <a:lnTo>
                    <a:pt x="1460" y="2033"/>
                  </a:lnTo>
                  <a:lnTo>
                    <a:pt x="1470" y="2037"/>
                  </a:lnTo>
                  <a:lnTo>
                    <a:pt x="1482" y="2041"/>
                  </a:lnTo>
                  <a:lnTo>
                    <a:pt x="1492" y="2044"/>
                  </a:lnTo>
                  <a:lnTo>
                    <a:pt x="1503" y="2047"/>
                  </a:lnTo>
                  <a:lnTo>
                    <a:pt x="1514" y="2049"/>
                  </a:lnTo>
                  <a:lnTo>
                    <a:pt x="1524" y="2050"/>
                  </a:lnTo>
                  <a:lnTo>
                    <a:pt x="1535" y="2051"/>
                  </a:lnTo>
                  <a:lnTo>
                    <a:pt x="1546" y="2052"/>
                  </a:lnTo>
                  <a:lnTo>
                    <a:pt x="1558" y="2052"/>
                  </a:lnTo>
                  <a:lnTo>
                    <a:pt x="1569" y="2051"/>
                  </a:lnTo>
                  <a:lnTo>
                    <a:pt x="1581" y="2050"/>
                  </a:lnTo>
                  <a:lnTo>
                    <a:pt x="1592" y="2049"/>
                  </a:lnTo>
                  <a:lnTo>
                    <a:pt x="1603" y="2047"/>
                  </a:lnTo>
                  <a:lnTo>
                    <a:pt x="1614" y="2044"/>
                  </a:lnTo>
                  <a:lnTo>
                    <a:pt x="1625" y="2040"/>
                  </a:lnTo>
                  <a:lnTo>
                    <a:pt x="1635" y="2037"/>
                  </a:lnTo>
                  <a:lnTo>
                    <a:pt x="1646" y="2032"/>
                  </a:lnTo>
                  <a:lnTo>
                    <a:pt x="1656" y="2027"/>
                  </a:lnTo>
                  <a:lnTo>
                    <a:pt x="1668" y="2022"/>
                  </a:lnTo>
                  <a:lnTo>
                    <a:pt x="2114" y="1763"/>
                  </a:lnTo>
                  <a:lnTo>
                    <a:pt x="2124" y="1757"/>
                  </a:lnTo>
                  <a:lnTo>
                    <a:pt x="2134" y="1750"/>
                  </a:lnTo>
                  <a:lnTo>
                    <a:pt x="2144" y="1743"/>
                  </a:lnTo>
                  <a:lnTo>
                    <a:pt x="2153" y="1736"/>
                  </a:lnTo>
                  <a:lnTo>
                    <a:pt x="2161" y="1728"/>
                  </a:lnTo>
                  <a:lnTo>
                    <a:pt x="2169" y="1720"/>
                  </a:lnTo>
                  <a:lnTo>
                    <a:pt x="2176" y="1712"/>
                  </a:lnTo>
                  <a:lnTo>
                    <a:pt x="2183" y="1703"/>
                  </a:lnTo>
                  <a:lnTo>
                    <a:pt x="2190" y="1694"/>
                  </a:lnTo>
                  <a:lnTo>
                    <a:pt x="2196" y="1685"/>
                  </a:lnTo>
                  <a:lnTo>
                    <a:pt x="2201" y="1675"/>
                  </a:lnTo>
                  <a:lnTo>
                    <a:pt x="2206" y="1664"/>
                  </a:lnTo>
                  <a:lnTo>
                    <a:pt x="2211" y="1654"/>
                  </a:lnTo>
                  <a:lnTo>
                    <a:pt x="2215" y="1644"/>
                  </a:lnTo>
                  <a:lnTo>
                    <a:pt x="2219" y="1633"/>
                  </a:lnTo>
                  <a:lnTo>
                    <a:pt x="2222" y="1623"/>
                  </a:lnTo>
                  <a:lnTo>
                    <a:pt x="2224" y="1612"/>
                  </a:lnTo>
                  <a:lnTo>
                    <a:pt x="2226" y="1601"/>
                  </a:lnTo>
                  <a:lnTo>
                    <a:pt x="2228" y="1590"/>
                  </a:lnTo>
                  <a:lnTo>
                    <a:pt x="2229" y="1579"/>
                  </a:lnTo>
                  <a:lnTo>
                    <a:pt x="2231" y="1568"/>
                  </a:lnTo>
                  <a:lnTo>
                    <a:pt x="2231" y="1556"/>
                  </a:lnTo>
                  <a:lnTo>
                    <a:pt x="2229" y="1545"/>
                  </a:lnTo>
                  <a:lnTo>
                    <a:pt x="2228" y="1534"/>
                  </a:lnTo>
                  <a:lnTo>
                    <a:pt x="2226" y="1523"/>
                  </a:lnTo>
                  <a:lnTo>
                    <a:pt x="2224" y="1512"/>
                  </a:lnTo>
                  <a:lnTo>
                    <a:pt x="2221" y="1501"/>
                  </a:lnTo>
                  <a:lnTo>
                    <a:pt x="2218" y="1490"/>
                  </a:lnTo>
                  <a:lnTo>
                    <a:pt x="2214" y="1480"/>
                  </a:lnTo>
                  <a:lnTo>
                    <a:pt x="2210" y="1469"/>
                  </a:lnTo>
                  <a:lnTo>
                    <a:pt x="2205" y="1457"/>
                  </a:lnTo>
                  <a:lnTo>
                    <a:pt x="2199" y="1447"/>
                  </a:lnTo>
                  <a:lnTo>
                    <a:pt x="1568" y="356"/>
                  </a:lnTo>
                  <a:lnTo>
                    <a:pt x="1562" y="345"/>
                  </a:lnTo>
                  <a:lnTo>
                    <a:pt x="1555" y="335"/>
                  </a:lnTo>
                  <a:lnTo>
                    <a:pt x="1548" y="326"/>
                  </a:lnTo>
                  <a:lnTo>
                    <a:pt x="1541" y="317"/>
                  </a:lnTo>
                  <a:lnTo>
                    <a:pt x="1533" y="308"/>
                  </a:lnTo>
                  <a:lnTo>
                    <a:pt x="1525" y="301"/>
                  </a:lnTo>
                  <a:lnTo>
                    <a:pt x="1516" y="293"/>
                  </a:lnTo>
                  <a:lnTo>
                    <a:pt x="1507" y="286"/>
                  </a:lnTo>
                  <a:lnTo>
                    <a:pt x="1498" y="280"/>
                  </a:lnTo>
                  <a:lnTo>
                    <a:pt x="1489" y="274"/>
                  </a:lnTo>
                  <a:lnTo>
                    <a:pt x="1479" y="268"/>
                  </a:lnTo>
                  <a:lnTo>
                    <a:pt x="1468" y="263"/>
                  </a:lnTo>
                  <a:lnTo>
                    <a:pt x="1458" y="258"/>
                  </a:lnTo>
                  <a:lnTo>
                    <a:pt x="1448" y="254"/>
                  </a:lnTo>
                  <a:lnTo>
                    <a:pt x="1438" y="251"/>
                  </a:lnTo>
                  <a:lnTo>
                    <a:pt x="1427" y="248"/>
                  </a:lnTo>
                  <a:lnTo>
                    <a:pt x="1417" y="245"/>
                  </a:lnTo>
                  <a:lnTo>
                    <a:pt x="1406" y="242"/>
                  </a:lnTo>
                  <a:lnTo>
                    <a:pt x="1395" y="241"/>
                  </a:lnTo>
                  <a:lnTo>
                    <a:pt x="1384" y="240"/>
                  </a:lnTo>
                  <a:lnTo>
                    <a:pt x="1372" y="239"/>
                  </a:lnTo>
                  <a:lnTo>
                    <a:pt x="1361" y="240"/>
                  </a:lnTo>
                  <a:lnTo>
                    <a:pt x="1350" y="240"/>
                  </a:lnTo>
                  <a:lnTo>
                    <a:pt x="1339" y="241"/>
                  </a:lnTo>
                  <a:lnTo>
                    <a:pt x="1328" y="243"/>
                  </a:lnTo>
                  <a:lnTo>
                    <a:pt x="1317" y="246"/>
                  </a:lnTo>
                  <a:lnTo>
                    <a:pt x="1306" y="249"/>
                  </a:lnTo>
                  <a:lnTo>
                    <a:pt x="1296" y="253"/>
                  </a:lnTo>
                  <a:lnTo>
                    <a:pt x="1284" y="257"/>
                  </a:lnTo>
                  <a:lnTo>
                    <a:pt x="1273" y="261"/>
                  </a:lnTo>
                  <a:lnTo>
                    <a:pt x="1263" y="266"/>
                  </a:lnTo>
                  <a:lnTo>
                    <a:pt x="1252" y="272"/>
                  </a:lnTo>
                  <a:close/>
                  <a:moveTo>
                    <a:pt x="2782" y="1000"/>
                  </a:moveTo>
                  <a:lnTo>
                    <a:pt x="2758" y="1013"/>
                  </a:lnTo>
                  <a:lnTo>
                    <a:pt x="2734" y="1025"/>
                  </a:lnTo>
                  <a:lnTo>
                    <a:pt x="2709" y="1035"/>
                  </a:lnTo>
                  <a:lnTo>
                    <a:pt x="2683" y="1044"/>
                  </a:lnTo>
                  <a:lnTo>
                    <a:pt x="2658" y="1052"/>
                  </a:lnTo>
                  <a:lnTo>
                    <a:pt x="2633" y="1059"/>
                  </a:lnTo>
                  <a:lnTo>
                    <a:pt x="2607" y="1064"/>
                  </a:lnTo>
                  <a:lnTo>
                    <a:pt x="2580" y="1068"/>
                  </a:lnTo>
                  <a:lnTo>
                    <a:pt x="2555" y="1071"/>
                  </a:lnTo>
                  <a:lnTo>
                    <a:pt x="2529" y="1072"/>
                  </a:lnTo>
                  <a:lnTo>
                    <a:pt x="2502" y="1072"/>
                  </a:lnTo>
                  <a:lnTo>
                    <a:pt x="2477" y="1071"/>
                  </a:lnTo>
                  <a:lnTo>
                    <a:pt x="2452" y="1068"/>
                  </a:lnTo>
                  <a:lnTo>
                    <a:pt x="2426" y="1065"/>
                  </a:lnTo>
                  <a:lnTo>
                    <a:pt x="2400" y="1060"/>
                  </a:lnTo>
                  <a:lnTo>
                    <a:pt x="2376" y="1053"/>
                  </a:lnTo>
                  <a:lnTo>
                    <a:pt x="2351" y="1046"/>
                  </a:lnTo>
                  <a:lnTo>
                    <a:pt x="2327" y="1037"/>
                  </a:lnTo>
                  <a:lnTo>
                    <a:pt x="2302" y="1028"/>
                  </a:lnTo>
                  <a:lnTo>
                    <a:pt x="2279" y="1017"/>
                  </a:lnTo>
                  <a:lnTo>
                    <a:pt x="2257" y="1006"/>
                  </a:lnTo>
                  <a:lnTo>
                    <a:pt x="2234" y="993"/>
                  </a:lnTo>
                  <a:lnTo>
                    <a:pt x="2212" y="979"/>
                  </a:lnTo>
                  <a:lnTo>
                    <a:pt x="2191" y="964"/>
                  </a:lnTo>
                  <a:lnTo>
                    <a:pt x="2171" y="947"/>
                  </a:lnTo>
                  <a:lnTo>
                    <a:pt x="2151" y="930"/>
                  </a:lnTo>
                  <a:lnTo>
                    <a:pt x="2131" y="911"/>
                  </a:lnTo>
                  <a:lnTo>
                    <a:pt x="2113" y="892"/>
                  </a:lnTo>
                  <a:lnTo>
                    <a:pt x="2096" y="872"/>
                  </a:lnTo>
                  <a:lnTo>
                    <a:pt x="2080" y="849"/>
                  </a:lnTo>
                  <a:lnTo>
                    <a:pt x="2065" y="827"/>
                  </a:lnTo>
                  <a:lnTo>
                    <a:pt x="2051" y="804"/>
                  </a:lnTo>
                  <a:lnTo>
                    <a:pt x="2036" y="780"/>
                  </a:lnTo>
                  <a:lnTo>
                    <a:pt x="2025" y="755"/>
                  </a:lnTo>
                  <a:lnTo>
                    <a:pt x="2014" y="730"/>
                  </a:lnTo>
                  <a:lnTo>
                    <a:pt x="2005" y="705"/>
                  </a:lnTo>
                  <a:lnTo>
                    <a:pt x="1998" y="680"/>
                  </a:lnTo>
                  <a:lnTo>
                    <a:pt x="1991" y="654"/>
                  </a:lnTo>
                  <a:lnTo>
                    <a:pt x="1986" y="628"/>
                  </a:lnTo>
                  <a:lnTo>
                    <a:pt x="1982" y="602"/>
                  </a:lnTo>
                  <a:lnTo>
                    <a:pt x="1980" y="577"/>
                  </a:lnTo>
                  <a:lnTo>
                    <a:pt x="1979" y="551"/>
                  </a:lnTo>
                  <a:lnTo>
                    <a:pt x="1978" y="524"/>
                  </a:lnTo>
                  <a:lnTo>
                    <a:pt x="1980" y="499"/>
                  </a:lnTo>
                  <a:lnTo>
                    <a:pt x="1982" y="473"/>
                  </a:lnTo>
                  <a:lnTo>
                    <a:pt x="1986" y="447"/>
                  </a:lnTo>
                  <a:lnTo>
                    <a:pt x="1991" y="422"/>
                  </a:lnTo>
                  <a:lnTo>
                    <a:pt x="1997" y="397"/>
                  </a:lnTo>
                  <a:lnTo>
                    <a:pt x="2004" y="373"/>
                  </a:lnTo>
                  <a:lnTo>
                    <a:pt x="2012" y="349"/>
                  </a:lnTo>
                  <a:lnTo>
                    <a:pt x="2021" y="324"/>
                  </a:lnTo>
                  <a:lnTo>
                    <a:pt x="2032" y="301"/>
                  </a:lnTo>
                  <a:lnTo>
                    <a:pt x="2045" y="278"/>
                  </a:lnTo>
                  <a:lnTo>
                    <a:pt x="2058" y="256"/>
                  </a:lnTo>
                  <a:lnTo>
                    <a:pt x="2072" y="233"/>
                  </a:lnTo>
                  <a:lnTo>
                    <a:pt x="2087" y="213"/>
                  </a:lnTo>
                  <a:lnTo>
                    <a:pt x="2103" y="192"/>
                  </a:lnTo>
                  <a:lnTo>
                    <a:pt x="2120" y="173"/>
                  </a:lnTo>
                  <a:lnTo>
                    <a:pt x="2139" y="154"/>
                  </a:lnTo>
                  <a:lnTo>
                    <a:pt x="2158" y="135"/>
                  </a:lnTo>
                  <a:lnTo>
                    <a:pt x="2179" y="118"/>
                  </a:lnTo>
                  <a:lnTo>
                    <a:pt x="2200" y="102"/>
                  </a:lnTo>
                  <a:lnTo>
                    <a:pt x="2222" y="86"/>
                  </a:lnTo>
                  <a:lnTo>
                    <a:pt x="2247" y="72"/>
                  </a:lnTo>
                  <a:lnTo>
                    <a:pt x="2271" y="59"/>
                  </a:lnTo>
                  <a:lnTo>
                    <a:pt x="2295" y="47"/>
                  </a:lnTo>
                  <a:lnTo>
                    <a:pt x="2320" y="36"/>
                  </a:lnTo>
                  <a:lnTo>
                    <a:pt x="2346" y="27"/>
                  </a:lnTo>
                  <a:lnTo>
                    <a:pt x="2371" y="19"/>
                  </a:lnTo>
                  <a:lnTo>
                    <a:pt x="2396" y="13"/>
                  </a:lnTo>
                  <a:lnTo>
                    <a:pt x="2423" y="8"/>
                  </a:lnTo>
                  <a:lnTo>
                    <a:pt x="2448" y="4"/>
                  </a:lnTo>
                  <a:lnTo>
                    <a:pt x="2474" y="1"/>
                  </a:lnTo>
                  <a:lnTo>
                    <a:pt x="2500" y="0"/>
                  </a:lnTo>
                  <a:lnTo>
                    <a:pt x="2526" y="0"/>
                  </a:lnTo>
                  <a:lnTo>
                    <a:pt x="2552" y="1"/>
                  </a:lnTo>
                  <a:lnTo>
                    <a:pt x="2577" y="4"/>
                  </a:lnTo>
                  <a:lnTo>
                    <a:pt x="2602" y="7"/>
                  </a:lnTo>
                  <a:lnTo>
                    <a:pt x="2628" y="12"/>
                  </a:lnTo>
                  <a:lnTo>
                    <a:pt x="2653" y="18"/>
                  </a:lnTo>
                  <a:lnTo>
                    <a:pt x="2678" y="25"/>
                  </a:lnTo>
                  <a:lnTo>
                    <a:pt x="2703" y="34"/>
                  </a:lnTo>
                  <a:lnTo>
                    <a:pt x="2726" y="44"/>
                  </a:lnTo>
                  <a:lnTo>
                    <a:pt x="2750" y="55"/>
                  </a:lnTo>
                  <a:lnTo>
                    <a:pt x="2772" y="67"/>
                  </a:lnTo>
                  <a:lnTo>
                    <a:pt x="2795" y="79"/>
                  </a:lnTo>
                  <a:lnTo>
                    <a:pt x="2817" y="93"/>
                  </a:lnTo>
                  <a:lnTo>
                    <a:pt x="2838" y="108"/>
                  </a:lnTo>
                  <a:lnTo>
                    <a:pt x="2858" y="125"/>
                  </a:lnTo>
                  <a:lnTo>
                    <a:pt x="2878" y="142"/>
                  </a:lnTo>
                  <a:lnTo>
                    <a:pt x="2898" y="161"/>
                  </a:lnTo>
                  <a:lnTo>
                    <a:pt x="2915" y="180"/>
                  </a:lnTo>
                  <a:lnTo>
                    <a:pt x="2933" y="200"/>
                  </a:lnTo>
                  <a:lnTo>
                    <a:pt x="2949" y="222"/>
                  </a:lnTo>
                  <a:lnTo>
                    <a:pt x="2964" y="245"/>
                  </a:lnTo>
                  <a:lnTo>
                    <a:pt x="2978" y="268"/>
                  </a:lnTo>
                  <a:lnTo>
                    <a:pt x="2992" y="292"/>
                  </a:lnTo>
                  <a:lnTo>
                    <a:pt x="3004" y="317"/>
                  </a:lnTo>
                  <a:lnTo>
                    <a:pt x="3014" y="341"/>
                  </a:lnTo>
                  <a:lnTo>
                    <a:pt x="3023" y="367"/>
                  </a:lnTo>
                  <a:lnTo>
                    <a:pt x="3031" y="393"/>
                  </a:lnTo>
                  <a:lnTo>
                    <a:pt x="3037" y="418"/>
                  </a:lnTo>
                  <a:lnTo>
                    <a:pt x="3043" y="443"/>
                  </a:lnTo>
                  <a:lnTo>
                    <a:pt x="3046" y="470"/>
                  </a:lnTo>
                  <a:lnTo>
                    <a:pt x="3049" y="496"/>
                  </a:lnTo>
                  <a:lnTo>
                    <a:pt x="3050" y="521"/>
                  </a:lnTo>
                  <a:lnTo>
                    <a:pt x="3050" y="547"/>
                  </a:lnTo>
                  <a:lnTo>
                    <a:pt x="3049" y="573"/>
                  </a:lnTo>
                  <a:lnTo>
                    <a:pt x="3047" y="599"/>
                  </a:lnTo>
                  <a:lnTo>
                    <a:pt x="3043" y="624"/>
                  </a:lnTo>
                  <a:lnTo>
                    <a:pt x="3038" y="649"/>
                  </a:lnTo>
                  <a:lnTo>
                    <a:pt x="3032" y="675"/>
                  </a:lnTo>
                  <a:lnTo>
                    <a:pt x="3025" y="699"/>
                  </a:lnTo>
                  <a:lnTo>
                    <a:pt x="3017" y="723"/>
                  </a:lnTo>
                  <a:lnTo>
                    <a:pt x="3007" y="747"/>
                  </a:lnTo>
                  <a:lnTo>
                    <a:pt x="2997" y="771"/>
                  </a:lnTo>
                  <a:lnTo>
                    <a:pt x="2985" y="794"/>
                  </a:lnTo>
                  <a:lnTo>
                    <a:pt x="2971" y="816"/>
                  </a:lnTo>
                  <a:lnTo>
                    <a:pt x="2957" y="838"/>
                  </a:lnTo>
                  <a:lnTo>
                    <a:pt x="2942" y="860"/>
                  </a:lnTo>
                  <a:lnTo>
                    <a:pt x="2926" y="880"/>
                  </a:lnTo>
                  <a:lnTo>
                    <a:pt x="2909" y="899"/>
                  </a:lnTo>
                  <a:lnTo>
                    <a:pt x="2891" y="918"/>
                  </a:lnTo>
                  <a:lnTo>
                    <a:pt x="2870" y="936"/>
                  </a:lnTo>
                  <a:lnTo>
                    <a:pt x="2850" y="953"/>
                  </a:lnTo>
                  <a:lnTo>
                    <a:pt x="2829" y="970"/>
                  </a:lnTo>
                  <a:lnTo>
                    <a:pt x="2806" y="986"/>
                  </a:lnTo>
                  <a:lnTo>
                    <a:pt x="2782" y="1000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0" name="Freeform 10"/>
            <p:cNvSpPr>
              <a:spLocks noEditPoints="1"/>
            </p:cNvSpPr>
            <p:nvPr/>
          </p:nvSpPr>
          <p:spPr bwMode="auto">
            <a:xfrm>
              <a:off x="5764119" y="3631733"/>
              <a:ext cx="373063" cy="276225"/>
            </a:xfrm>
            <a:custGeom>
              <a:avLst/>
              <a:gdLst>
                <a:gd name="T0" fmla="*/ 2147483646 w 3050"/>
                <a:gd name="T1" fmla="*/ 2147483646 h 2265"/>
                <a:gd name="T2" fmla="*/ 2147483646 w 3050"/>
                <a:gd name="T3" fmla="*/ 2147483646 h 2265"/>
                <a:gd name="T4" fmla="*/ 2147483646 w 3050"/>
                <a:gd name="T5" fmla="*/ 2147483646 h 2265"/>
                <a:gd name="T6" fmla="*/ 2147483646 w 3050"/>
                <a:gd name="T7" fmla="*/ 2147483646 h 2265"/>
                <a:gd name="T8" fmla="*/ 2147483646 w 3050"/>
                <a:gd name="T9" fmla="*/ 2147483646 h 2265"/>
                <a:gd name="T10" fmla="*/ 2147483646 w 3050"/>
                <a:gd name="T11" fmla="*/ 2147483646 h 2265"/>
                <a:gd name="T12" fmla="*/ 2147483646 w 3050"/>
                <a:gd name="T13" fmla="*/ 2147483646 h 2265"/>
                <a:gd name="T14" fmla="*/ 2147483646 w 3050"/>
                <a:gd name="T15" fmla="*/ 2147483646 h 2265"/>
                <a:gd name="T16" fmla="*/ 2147483646 w 3050"/>
                <a:gd name="T17" fmla="*/ 2147483646 h 2265"/>
                <a:gd name="T18" fmla="*/ 2147483646 w 3050"/>
                <a:gd name="T19" fmla="*/ 2147483646 h 2265"/>
                <a:gd name="T20" fmla="*/ 2147483646 w 3050"/>
                <a:gd name="T21" fmla="*/ 2147483646 h 2265"/>
                <a:gd name="T22" fmla="*/ 2147483646 w 3050"/>
                <a:gd name="T23" fmla="*/ 2147483646 h 2265"/>
                <a:gd name="T24" fmla="*/ 2147483646 w 3050"/>
                <a:gd name="T25" fmla="*/ 2147483646 h 2265"/>
                <a:gd name="T26" fmla="*/ 2147483646 w 3050"/>
                <a:gd name="T27" fmla="*/ 2147483646 h 2265"/>
                <a:gd name="T28" fmla="*/ 2147483646 w 3050"/>
                <a:gd name="T29" fmla="*/ 0 h 2265"/>
                <a:gd name="T30" fmla="*/ 2147483646 w 3050"/>
                <a:gd name="T31" fmla="*/ 1770251755 h 2265"/>
                <a:gd name="T32" fmla="*/ 2147483646 w 3050"/>
                <a:gd name="T33" fmla="*/ 2147483646 h 2265"/>
                <a:gd name="T34" fmla="*/ 2147483646 w 3050"/>
                <a:gd name="T35" fmla="*/ 2147483646 h 2265"/>
                <a:gd name="T36" fmla="*/ 2147483646 w 3050"/>
                <a:gd name="T37" fmla="*/ 2147483646 h 2265"/>
                <a:gd name="T38" fmla="*/ 2147483646 w 3050"/>
                <a:gd name="T39" fmla="*/ 2147483646 h 2265"/>
                <a:gd name="T40" fmla="*/ 2147483646 w 3050"/>
                <a:gd name="T41" fmla="*/ 2147483646 h 2265"/>
                <a:gd name="T42" fmla="*/ 2147483646 w 3050"/>
                <a:gd name="T43" fmla="*/ 2147483646 h 2265"/>
                <a:gd name="T44" fmla="*/ 2147483646 w 3050"/>
                <a:gd name="T45" fmla="*/ 2147483646 h 2265"/>
                <a:gd name="T46" fmla="*/ 2147483646 w 3050"/>
                <a:gd name="T47" fmla="*/ 2147483646 h 2265"/>
                <a:gd name="T48" fmla="*/ 2147483646 w 3050"/>
                <a:gd name="T49" fmla="*/ 2147483646 h 2265"/>
                <a:gd name="T50" fmla="*/ 2147483646 w 3050"/>
                <a:gd name="T51" fmla="*/ 2147483646 h 2265"/>
                <a:gd name="T52" fmla="*/ 2147483646 w 3050"/>
                <a:gd name="T53" fmla="*/ 2147483646 h 2265"/>
                <a:gd name="T54" fmla="*/ 2147483646 w 3050"/>
                <a:gd name="T55" fmla="*/ 2147483646 h 2265"/>
                <a:gd name="T56" fmla="*/ 2147483646 w 3050"/>
                <a:gd name="T57" fmla="*/ 2147483646 h 2265"/>
                <a:gd name="T58" fmla="*/ 2147483646 w 3050"/>
                <a:gd name="T59" fmla="*/ 2147483646 h 2265"/>
                <a:gd name="T60" fmla="*/ 2147483646 w 3050"/>
                <a:gd name="T61" fmla="*/ 2147483646 h 2265"/>
                <a:gd name="T62" fmla="*/ 2147483646 w 3050"/>
                <a:gd name="T63" fmla="*/ 2147483646 h 2265"/>
                <a:gd name="T64" fmla="*/ 2147483646 w 3050"/>
                <a:gd name="T65" fmla="*/ 2147483646 h 2265"/>
                <a:gd name="T66" fmla="*/ 2147483646 w 3050"/>
                <a:gd name="T67" fmla="*/ 2147483646 h 2265"/>
                <a:gd name="T68" fmla="*/ 2147483646 w 3050"/>
                <a:gd name="T69" fmla="*/ 2147483646 h 2265"/>
                <a:gd name="T70" fmla="*/ 2147483646 w 3050"/>
                <a:gd name="T71" fmla="*/ 2147483646 h 2265"/>
                <a:gd name="T72" fmla="*/ 2147483646 w 3050"/>
                <a:gd name="T73" fmla="*/ 2147483646 h 2265"/>
                <a:gd name="T74" fmla="*/ 2147483646 w 3050"/>
                <a:gd name="T75" fmla="*/ 2147483646 h 2265"/>
                <a:gd name="T76" fmla="*/ 2147483646 w 3050"/>
                <a:gd name="T77" fmla="*/ 2147483646 h 2265"/>
                <a:gd name="T78" fmla="*/ 2147483646 w 3050"/>
                <a:gd name="T79" fmla="*/ 2147483646 h 2265"/>
                <a:gd name="T80" fmla="*/ 2147483646 w 3050"/>
                <a:gd name="T81" fmla="*/ 2147483646 h 2265"/>
                <a:gd name="T82" fmla="*/ 2147483646 w 3050"/>
                <a:gd name="T83" fmla="*/ 2147483646 h 2265"/>
                <a:gd name="T84" fmla="*/ 2147483646 w 3050"/>
                <a:gd name="T85" fmla="*/ 2147483646 h 2265"/>
                <a:gd name="T86" fmla="*/ 2147483646 w 3050"/>
                <a:gd name="T87" fmla="*/ 2147483646 h 2265"/>
                <a:gd name="T88" fmla="*/ 2147483646 w 3050"/>
                <a:gd name="T89" fmla="*/ 2147483646 h 2265"/>
                <a:gd name="T90" fmla="*/ 2147483646 w 3050"/>
                <a:gd name="T91" fmla="*/ 2147483646 h 2265"/>
                <a:gd name="T92" fmla="*/ 2147483646 w 3050"/>
                <a:gd name="T93" fmla="*/ 2147483646 h 2265"/>
                <a:gd name="T94" fmla="*/ 2147483646 w 3050"/>
                <a:gd name="T95" fmla="*/ 2147483646 h 2265"/>
                <a:gd name="T96" fmla="*/ 2147483646 w 3050"/>
                <a:gd name="T97" fmla="*/ 2147483646 h 2265"/>
                <a:gd name="T98" fmla="*/ 2147483646 w 3050"/>
                <a:gd name="T99" fmla="*/ 2147483646 h 2265"/>
                <a:gd name="T100" fmla="*/ 894855699 w 3050"/>
                <a:gd name="T101" fmla="*/ 2147483646 h 2265"/>
                <a:gd name="T102" fmla="*/ 1566461203 w 3050"/>
                <a:gd name="T103" fmla="*/ 2147483646 h 2265"/>
                <a:gd name="T104" fmla="*/ 2147483646 w 3050"/>
                <a:gd name="T105" fmla="*/ 2147483646 h 2265"/>
                <a:gd name="T106" fmla="*/ 2147483646 w 3050"/>
                <a:gd name="T107" fmla="*/ 2147483646 h 2265"/>
                <a:gd name="T108" fmla="*/ 2147483646 w 3050"/>
                <a:gd name="T109" fmla="*/ 2147483646 h 22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50" h="2265">
                  <a:moveTo>
                    <a:pt x="1798" y="1993"/>
                  </a:moveTo>
                  <a:lnTo>
                    <a:pt x="2249" y="1734"/>
                  </a:lnTo>
                  <a:lnTo>
                    <a:pt x="2259" y="1728"/>
                  </a:lnTo>
                  <a:lnTo>
                    <a:pt x="2268" y="1721"/>
                  </a:lnTo>
                  <a:lnTo>
                    <a:pt x="2277" y="1713"/>
                  </a:lnTo>
                  <a:lnTo>
                    <a:pt x="2286" y="1706"/>
                  </a:lnTo>
                  <a:lnTo>
                    <a:pt x="2294" y="1698"/>
                  </a:lnTo>
                  <a:lnTo>
                    <a:pt x="2302" y="1690"/>
                  </a:lnTo>
                  <a:lnTo>
                    <a:pt x="2310" y="1682"/>
                  </a:lnTo>
                  <a:lnTo>
                    <a:pt x="2316" y="1673"/>
                  </a:lnTo>
                  <a:lnTo>
                    <a:pt x="2323" y="1664"/>
                  </a:lnTo>
                  <a:lnTo>
                    <a:pt x="2330" y="1654"/>
                  </a:lnTo>
                  <a:lnTo>
                    <a:pt x="2335" y="1645"/>
                  </a:lnTo>
                  <a:lnTo>
                    <a:pt x="2341" y="1635"/>
                  </a:lnTo>
                  <a:lnTo>
                    <a:pt x="2345" y="1625"/>
                  </a:lnTo>
                  <a:lnTo>
                    <a:pt x="2349" y="1615"/>
                  </a:lnTo>
                  <a:lnTo>
                    <a:pt x="2353" y="1603"/>
                  </a:lnTo>
                  <a:lnTo>
                    <a:pt x="2356" y="1593"/>
                  </a:lnTo>
                  <a:lnTo>
                    <a:pt x="2358" y="1582"/>
                  </a:lnTo>
                  <a:lnTo>
                    <a:pt x="2361" y="1571"/>
                  </a:lnTo>
                  <a:lnTo>
                    <a:pt x="2362" y="1560"/>
                  </a:lnTo>
                  <a:lnTo>
                    <a:pt x="2363" y="1549"/>
                  </a:lnTo>
                  <a:lnTo>
                    <a:pt x="2364" y="1538"/>
                  </a:lnTo>
                  <a:lnTo>
                    <a:pt x="2364" y="1527"/>
                  </a:lnTo>
                  <a:lnTo>
                    <a:pt x="2363" y="1516"/>
                  </a:lnTo>
                  <a:lnTo>
                    <a:pt x="2362" y="1504"/>
                  </a:lnTo>
                  <a:lnTo>
                    <a:pt x="2360" y="1493"/>
                  </a:lnTo>
                  <a:lnTo>
                    <a:pt x="2358" y="1482"/>
                  </a:lnTo>
                  <a:lnTo>
                    <a:pt x="2356" y="1471"/>
                  </a:lnTo>
                  <a:lnTo>
                    <a:pt x="2352" y="1460"/>
                  </a:lnTo>
                  <a:lnTo>
                    <a:pt x="2348" y="1450"/>
                  </a:lnTo>
                  <a:lnTo>
                    <a:pt x="2344" y="1439"/>
                  </a:lnTo>
                  <a:lnTo>
                    <a:pt x="2339" y="1429"/>
                  </a:lnTo>
                  <a:lnTo>
                    <a:pt x="2333" y="1418"/>
                  </a:lnTo>
                  <a:lnTo>
                    <a:pt x="2288" y="1341"/>
                  </a:lnTo>
                  <a:lnTo>
                    <a:pt x="2935" y="968"/>
                  </a:lnTo>
                  <a:lnTo>
                    <a:pt x="2945" y="962"/>
                  </a:lnTo>
                  <a:lnTo>
                    <a:pt x="2954" y="955"/>
                  </a:lnTo>
                  <a:lnTo>
                    <a:pt x="2964" y="948"/>
                  </a:lnTo>
                  <a:lnTo>
                    <a:pt x="2972" y="941"/>
                  </a:lnTo>
                  <a:lnTo>
                    <a:pt x="2981" y="933"/>
                  </a:lnTo>
                  <a:lnTo>
                    <a:pt x="2989" y="925"/>
                  </a:lnTo>
                  <a:lnTo>
                    <a:pt x="2997" y="917"/>
                  </a:lnTo>
                  <a:lnTo>
                    <a:pt x="3004" y="908"/>
                  </a:lnTo>
                  <a:lnTo>
                    <a:pt x="3010" y="898"/>
                  </a:lnTo>
                  <a:lnTo>
                    <a:pt x="3016" y="888"/>
                  </a:lnTo>
                  <a:lnTo>
                    <a:pt x="3022" y="879"/>
                  </a:lnTo>
                  <a:lnTo>
                    <a:pt x="3027" y="869"/>
                  </a:lnTo>
                  <a:lnTo>
                    <a:pt x="3031" y="859"/>
                  </a:lnTo>
                  <a:lnTo>
                    <a:pt x="3036" y="849"/>
                  </a:lnTo>
                  <a:lnTo>
                    <a:pt x="3039" y="838"/>
                  </a:lnTo>
                  <a:lnTo>
                    <a:pt x="3042" y="828"/>
                  </a:lnTo>
                  <a:lnTo>
                    <a:pt x="3045" y="817"/>
                  </a:lnTo>
                  <a:lnTo>
                    <a:pt x="3047" y="806"/>
                  </a:lnTo>
                  <a:lnTo>
                    <a:pt x="3049" y="794"/>
                  </a:lnTo>
                  <a:lnTo>
                    <a:pt x="3050" y="783"/>
                  </a:lnTo>
                  <a:lnTo>
                    <a:pt x="3050" y="772"/>
                  </a:lnTo>
                  <a:lnTo>
                    <a:pt x="3050" y="761"/>
                  </a:lnTo>
                  <a:lnTo>
                    <a:pt x="3050" y="750"/>
                  </a:lnTo>
                  <a:lnTo>
                    <a:pt x="3048" y="739"/>
                  </a:lnTo>
                  <a:lnTo>
                    <a:pt x="3047" y="728"/>
                  </a:lnTo>
                  <a:lnTo>
                    <a:pt x="3045" y="717"/>
                  </a:lnTo>
                  <a:lnTo>
                    <a:pt x="3042" y="706"/>
                  </a:lnTo>
                  <a:lnTo>
                    <a:pt x="3039" y="694"/>
                  </a:lnTo>
                  <a:lnTo>
                    <a:pt x="3035" y="684"/>
                  </a:lnTo>
                  <a:lnTo>
                    <a:pt x="3030" y="673"/>
                  </a:lnTo>
                  <a:lnTo>
                    <a:pt x="3025" y="662"/>
                  </a:lnTo>
                  <a:lnTo>
                    <a:pt x="3020" y="652"/>
                  </a:lnTo>
                  <a:lnTo>
                    <a:pt x="2709" y="115"/>
                  </a:lnTo>
                  <a:lnTo>
                    <a:pt x="2703" y="105"/>
                  </a:lnTo>
                  <a:lnTo>
                    <a:pt x="2696" y="95"/>
                  </a:lnTo>
                  <a:lnTo>
                    <a:pt x="2689" y="85"/>
                  </a:lnTo>
                  <a:lnTo>
                    <a:pt x="2681" y="76"/>
                  </a:lnTo>
                  <a:lnTo>
                    <a:pt x="2674" y="68"/>
                  </a:lnTo>
                  <a:lnTo>
                    <a:pt x="2666" y="60"/>
                  </a:lnTo>
                  <a:lnTo>
                    <a:pt x="2657" y="53"/>
                  </a:lnTo>
                  <a:lnTo>
                    <a:pt x="2648" y="46"/>
                  </a:lnTo>
                  <a:lnTo>
                    <a:pt x="2639" y="40"/>
                  </a:lnTo>
                  <a:lnTo>
                    <a:pt x="2630" y="34"/>
                  </a:lnTo>
                  <a:lnTo>
                    <a:pt x="2620" y="28"/>
                  </a:lnTo>
                  <a:lnTo>
                    <a:pt x="2611" y="23"/>
                  </a:lnTo>
                  <a:lnTo>
                    <a:pt x="2600" y="18"/>
                  </a:lnTo>
                  <a:lnTo>
                    <a:pt x="2589" y="14"/>
                  </a:lnTo>
                  <a:lnTo>
                    <a:pt x="2579" y="11"/>
                  </a:lnTo>
                  <a:lnTo>
                    <a:pt x="2568" y="8"/>
                  </a:lnTo>
                  <a:lnTo>
                    <a:pt x="2558" y="5"/>
                  </a:lnTo>
                  <a:lnTo>
                    <a:pt x="2547" y="3"/>
                  </a:lnTo>
                  <a:lnTo>
                    <a:pt x="2536" y="1"/>
                  </a:lnTo>
                  <a:lnTo>
                    <a:pt x="2525" y="0"/>
                  </a:lnTo>
                  <a:lnTo>
                    <a:pt x="2514" y="0"/>
                  </a:lnTo>
                  <a:lnTo>
                    <a:pt x="2502" y="0"/>
                  </a:lnTo>
                  <a:lnTo>
                    <a:pt x="2491" y="0"/>
                  </a:lnTo>
                  <a:lnTo>
                    <a:pt x="2480" y="1"/>
                  </a:lnTo>
                  <a:lnTo>
                    <a:pt x="2469" y="3"/>
                  </a:lnTo>
                  <a:lnTo>
                    <a:pt x="2458" y="5"/>
                  </a:lnTo>
                  <a:lnTo>
                    <a:pt x="2447" y="8"/>
                  </a:lnTo>
                  <a:lnTo>
                    <a:pt x="2436" y="11"/>
                  </a:lnTo>
                  <a:lnTo>
                    <a:pt x="2425" y="15"/>
                  </a:lnTo>
                  <a:lnTo>
                    <a:pt x="2413" y="20"/>
                  </a:lnTo>
                  <a:lnTo>
                    <a:pt x="2403" y="25"/>
                  </a:lnTo>
                  <a:lnTo>
                    <a:pt x="2393" y="30"/>
                  </a:lnTo>
                  <a:lnTo>
                    <a:pt x="1743" y="405"/>
                  </a:lnTo>
                  <a:lnTo>
                    <a:pt x="1699" y="328"/>
                  </a:lnTo>
                  <a:lnTo>
                    <a:pt x="1693" y="318"/>
                  </a:lnTo>
                  <a:lnTo>
                    <a:pt x="1686" y="309"/>
                  </a:lnTo>
                  <a:lnTo>
                    <a:pt x="1679" y="300"/>
                  </a:lnTo>
                  <a:lnTo>
                    <a:pt x="1672" y="290"/>
                  </a:lnTo>
                  <a:lnTo>
                    <a:pt x="1663" y="282"/>
                  </a:lnTo>
                  <a:lnTo>
                    <a:pt x="1655" y="274"/>
                  </a:lnTo>
                  <a:lnTo>
                    <a:pt x="1647" y="266"/>
                  </a:lnTo>
                  <a:lnTo>
                    <a:pt x="1638" y="259"/>
                  </a:lnTo>
                  <a:lnTo>
                    <a:pt x="1629" y="253"/>
                  </a:lnTo>
                  <a:lnTo>
                    <a:pt x="1620" y="247"/>
                  </a:lnTo>
                  <a:lnTo>
                    <a:pt x="1610" y="241"/>
                  </a:lnTo>
                  <a:lnTo>
                    <a:pt x="1600" y="236"/>
                  </a:lnTo>
                  <a:lnTo>
                    <a:pt x="1590" y="232"/>
                  </a:lnTo>
                  <a:lnTo>
                    <a:pt x="1580" y="228"/>
                  </a:lnTo>
                  <a:lnTo>
                    <a:pt x="1568" y="224"/>
                  </a:lnTo>
                  <a:lnTo>
                    <a:pt x="1558" y="221"/>
                  </a:lnTo>
                  <a:lnTo>
                    <a:pt x="1547" y="218"/>
                  </a:lnTo>
                  <a:lnTo>
                    <a:pt x="1536" y="216"/>
                  </a:lnTo>
                  <a:lnTo>
                    <a:pt x="1526" y="215"/>
                  </a:lnTo>
                  <a:lnTo>
                    <a:pt x="1515" y="214"/>
                  </a:lnTo>
                  <a:lnTo>
                    <a:pt x="1504" y="213"/>
                  </a:lnTo>
                  <a:lnTo>
                    <a:pt x="1492" y="213"/>
                  </a:lnTo>
                  <a:lnTo>
                    <a:pt x="1481" y="214"/>
                  </a:lnTo>
                  <a:lnTo>
                    <a:pt x="1469" y="215"/>
                  </a:lnTo>
                  <a:lnTo>
                    <a:pt x="1458" y="216"/>
                  </a:lnTo>
                  <a:lnTo>
                    <a:pt x="1447" y="218"/>
                  </a:lnTo>
                  <a:lnTo>
                    <a:pt x="1436" y="221"/>
                  </a:lnTo>
                  <a:lnTo>
                    <a:pt x="1425" y="225"/>
                  </a:lnTo>
                  <a:lnTo>
                    <a:pt x="1415" y="228"/>
                  </a:lnTo>
                  <a:lnTo>
                    <a:pt x="1404" y="233"/>
                  </a:lnTo>
                  <a:lnTo>
                    <a:pt x="1394" y="238"/>
                  </a:lnTo>
                  <a:lnTo>
                    <a:pt x="1382" y="243"/>
                  </a:lnTo>
                  <a:lnTo>
                    <a:pt x="936" y="502"/>
                  </a:lnTo>
                  <a:lnTo>
                    <a:pt x="926" y="508"/>
                  </a:lnTo>
                  <a:lnTo>
                    <a:pt x="916" y="515"/>
                  </a:lnTo>
                  <a:lnTo>
                    <a:pt x="906" y="522"/>
                  </a:lnTo>
                  <a:lnTo>
                    <a:pt x="897" y="529"/>
                  </a:lnTo>
                  <a:lnTo>
                    <a:pt x="889" y="537"/>
                  </a:lnTo>
                  <a:lnTo>
                    <a:pt x="881" y="545"/>
                  </a:lnTo>
                  <a:lnTo>
                    <a:pt x="874" y="553"/>
                  </a:lnTo>
                  <a:lnTo>
                    <a:pt x="867" y="562"/>
                  </a:lnTo>
                  <a:lnTo>
                    <a:pt x="860" y="571"/>
                  </a:lnTo>
                  <a:lnTo>
                    <a:pt x="854" y="580"/>
                  </a:lnTo>
                  <a:lnTo>
                    <a:pt x="849" y="590"/>
                  </a:lnTo>
                  <a:lnTo>
                    <a:pt x="844" y="601"/>
                  </a:lnTo>
                  <a:lnTo>
                    <a:pt x="839" y="611"/>
                  </a:lnTo>
                  <a:lnTo>
                    <a:pt x="835" y="621"/>
                  </a:lnTo>
                  <a:lnTo>
                    <a:pt x="831" y="632"/>
                  </a:lnTo>
                  <a:lnTo>
                    <a:pt x="828" y="642"/>
                  </a:lnTo>
                  <a:lnTo>
                    <a:pt x="826" y="653"/>
                  </a:lnTo>
                  <a:lnTo>
                    <a:pt x="824" y="664"/>
                  </a:lnTo>
                  <a:lnTo>
                    <a:pt x="822" y="675"/>
                  </a:lnTo>
                  <a:lnTo>
                    <a:pt x="821" y="686"/>
                  </a:lnTo>
                  <a:lnTo>
                    <a:pt x="819" y="697"/>
                  </a:lnTo>
                  <a:lnTo>
                    <a:pt x="819" y="709"/>
                  </a:lnTo>
                  <a:lnTo>
                    <a:pt x="821" y="720"/>
                  </a:lnTo>
                  <a:lnTo>
                    <a:pt x="822" y="731"/>
                  </a:lnTo>
                  <a:lnTo>
                    <a:pt x="824" y="742"/>
                  </a:lnTo>
                  <a:lnTo>
                    <a:pt x="826" y="753"/>
                  </a:lnTo>
                  <a:lnTo>
                    <a:pt x="829" y="764"/>
                  </a:lnTo>
                  <a:lnTo>
                    <a:pt x="832" y="775"/>
                  </a:lnTo>
                  <a:lnTo>
                    <a:pt x="836" y="785"/>
                  </a:lnTo>
                  <a:lnTo>
                    <a:pt x="840" y="796"/>
                  </a:lnTo>
                  <a:lnTo>
                    <a:pt x="845" y="808"/>
                  </a:lnTo>
                  <a:lnTo>
                    <a:pt x="851" y="818"/>
                  </a:lnTo>
                  <a:lnTo>
                    <a:pt x="1482" y="1909"/>
                  </a:lnTo>
                  <a:lnTo>
                    <a:pt x="1488" y="1920"/>
                  </a:lnTo>
                  <a:lnTo>
                    <a:pt x="1495" y="1930"/>
                  </a:lnTo>
                  <a:lnTo>
                    <a:pt x="1502" y="1939"/>
                  </a:lnTo>
                  <a:lnTo>
                    <a:pt x="1509" y="1948"/>
                  </a:lnTo>
                  <a:lnTo>
                    <a:pt x="1517" y="1957"/>
                  </a:lnTo>
                  <a:lnTo>
                    <a:pt x="1525" y="1964"/>
                  </a:lnTo>
                  <a:lnTo>
                    <a:pt x="1534" y="1972"/>
                  </a:lnTo>
                  <a:lnTo>
                    <a:pt x="1543" y="1979"/>
                  </a:lnTo>
                  <a:lnTo>
                    <a:pt x="1552" y="1985"/>
                  </a:lnTo>
                  <a:lnTo>
                    <a:pt x="1561" y="1991"/>
                  </a:lnTo>
                  <a:lnTo>
                    <a:pt x="1571" y="1997"/>
                  </a:lnTo>
                  <a:lnTo>
                    <a:pt x="1582" y="2002"/>
                  </a:lnTo>
                  <a:lnTo>
                    <a:pt x="1592" y="2007"/>
                  </a:lnTo>
                  <a:lnTo>
                    <a:pt x="1602" y="2011"/>
                  </a:lnTo>
                  <a:lnTo>
                    <a:pt x="1612" y="2014"/>
                  </a:lnTo>
                  <a:lnTo>
                    <a:pt x="1623" y="2017"/>
                  </a:lnTo>
                  <a:lnTo>
                    <a:pt x="1633" y="2020"/>
                  </a:lnTo>
                  <a:lnTo>
                    <a:pt x="1644" y="2023"/>
                  </a:lnTo>
                  <a:lnTo>
                    <a:pt x="1655" y="2024"/>
                  </a:lnTo>
                  <a:lnTo>
                    <a:pt x="1666" y="2025"/>
                  </a:lnTo>
                  <a:lnTo>
                    <a:pt x="1678" y="2026"/>
                  </a:lnTo>
                  <a:lnTo>
                    <a:pt x="1689" y="2025"/>
                  </a:lnTo>
                  <a:lnTo>
                    <a:pt x="1700" y="2025"/>
                  </a:lnTo>
                  <a:lnTo>
                    <a:pt x="1711" y="2024"/>
                  </a:lnTo>
                  <a:lnTo>
                    <a:pt x="1722" y="2022"/>
                  </a:lnTo>
                  <a:lnTo>
                    <a:pt x="1733" y="2019"/>
                  </a:lnTo>
                  <a:lnTo>
                    <a:pt x="1744" y="2016"/>
                  </a:lnTo>
                  <a:lnTo>
                    <a:pt x="1754" y="2012"/>
                  </a:lnTo>
                  <a:lnTo>
                    <a:pt x="1766" y="2008"/>
                  </a:lnTo>
                  <a:lnTo>
                    <a:pt x="1777" y="2004"/>
                  </a:lnTo>
                  <a:lnTo>
                    <a:pt x="1787" y="1999"/>
                  </a:lnTo>
                  <a:lnTo>
                    <a:pt x="1798" y="1993"/>
                  </a:lnTo>
                  <a:close/>
                  <a:moveTo>
                    <a:pt x="268" y="1265"/>
                  </a:moveTo>
                  <a:lnTo>
                    <a:pt x="292" y="1252"/>
                  </a:lnTo>
                  <a:lnTo>
                    <a:pt x="316" y="1240"/>
                  </a:lnTo>
                  <a:lnTo>
                    <a:pt x="341" y="1230"/>
                  </a:lnTo>
                  <a:lnTo>
                    <a:pt x="367" y="1221"/>
                  </a:lnTo>
                  <a:lnTo>
                    <a:pt x="392" y="1213"/>
                  </a:lnTo>
                  <a:lnTo>
                    <a:pt x="417" y="1206"/>
                  </a:lnTo>
                  <a:lnTo>
                    <a:pt x="443" y="1201"/>
                  </a:lnTo>
                  <a:lnTo>
                    <a:pt x="470" y="1197"/>
                  </a:lnTo>
                  <a:lnTo>
                    <a:pt x="495" y="1194"/>
                  </a:lnTo>
                  <a:lnTo>
                    <a:pt x="521" y="1193"/>
                  </a:lnTo>
                  <a:lnTo>
                    <a:pt x="548" y="1193"/>
                  </a:lnTo>
                  <a:lnTo>
                    <a:pt x="573" y="1194"/>
                  </a:lnTo>
                  <a:lnTo>
                    <a:pt x="598" y="1197"/>
                  </a:lnTo>
                  <a:lnTo>
                    <a:pt x="624" y="1200"/>
                  </a:lnTo>
                  <a:lnTo>
                    <a:pt x="650" y="1205"/>
                  </a:lnTo>
                  <a:lnTo>
                    <a:pt x="674" y="1212"/>
                  </a:lnTo>
                  <a:lnTo>
                    <a:pt x="699" y="1219"/>
                  </a:lnTo>
                  <a:lnTo>
                    <a:pt x="723" y="1228"/>
                  </a:lnTo>
                  <a:lnTo>
                    <a:pt x="748" y="1237"/>
                  </a:lnTo>
                  <a:lnTo>
                    <a:pt x="771" y="1248"/>
                  </a:lnTo>
                  <a:lnTo>
                    <a:pt x="793" y="1259"/>
                  </a:lnTo>
                  <a:lnTo>
                    <a:pt x="816" y="1272"/>
                  </a:lnTo>
                  <a:lnTo>
                    <a:pt x="838" y="1286"/>
                  </a:lnTo>
                  <a:lnTo>
                    <a:pt x="859" y="1301"/>
                  </a:lnTo>
                  <a:lnTo>
                    <a:pt x="879" y="1318"/>
                  </a:lnTo>
                  <a:lnTo>
                    <a:pt x="899" y="1335"/>
                  </a:lnTo>
                  <a:lnTo>
                    <a:pt x="919" y="1354"/>
                  </a:lnTo>
                  <a:lnTo>
                    <a:pt x="937" y="1373"/>
                  </a:lnTo>
                  <a:lnTo>
                    <a:pt x="954" y="1393"/>
                  </a:lnTo>
                  <a:lnTo>
                    <a:pt x="970" y="1416"/>
                  </a:lnTo>
                  <a:lnTo>
                    <a:pt x="985" y="1438"/>
                  </a:lnTo>
                  <a:lnTo>
                    <a:pt x="999" y="1461"/>
                  </a:lnTo>
                  <a:lnTo>
                    <a:pt x="1014" y="1485"/>
                  </a:lnTo>
                  <a:lnTo>
                    <a:pt x="1025" y="1510"/>
                  </a:lnTo>
                  <a:lnTo>
                    <a:pt x="1036" y="1535"/>
                  </a:lnTo>
                  <a:lnTo>
                    <a:pt x="1045" y="1560"/>
                  </a:lnTo>
                  <a:lnTo>
                    <a:pt x="1052" y="1585"/>
                  </a:lnTo>
                  <a:lnTo>
                    <a:pt x="1059" y="1611"/>
                  </a:lnTo>
                  <a:lnTo>
                    <a:pt x="1064" y="1637"/>
                  </a:lnTo>
                  <a:lnTo>
                    <a:pt x="1068" y="1663"/>
                  </a:lnTo>
                  <a:lnTo>
                    <a:pt x="1070" y="1688"/>
                  </a:lnTo>
                  <a:lnTo>
                    <a:pt x="1071" y="1714"/>
                  </a:lnTo>
                  <a:lnTo>
                    <a:pt x="1072" y="1741"/>
                  </a:lnTo>
                  <a:lnTo>
                    <a:pt x="1070" y="1766"/>
                  </a:lnTo>
                  <a:lnTo>
                    <a:pt x="1068" y="1792"/>
                  </a:lnTo>
                  <a:lnTo>
                    <a:pt x="1064" y="1818"/>
                  </a:lnTo>
                  <a:lnTo>
                    <a:pt x="1059" y="1843"/>
                  </a:lnTo>
                  <a:lnTo>
                    <a:pt x="1053" y="1868"/>
                  </a:lnTo>
                  <a:lnTo>
                    <a:pt x="1046" y="1892"/>
                  </a:lnTo>
                  <a:lnTo>
                    <a:pt x="1038" y="1916"/>
                  </a:lnTo>
                  <a:lnTo>
                    <a:pt x="1029" y="1941"/>
                  </a:lnTo>
                  <a:lnTo>
                    <a:pt x="1018" y="1964"/>
                  </a:lnTo>
                  <a:lnTo>
                    <a:pt x="1005" y="1987"/>
                  </a:lnTo>
                  <a:lnTo>
                    <a:pt x="992" y="2009"/>
                  </a:lnTo>
                  <a:lnTo>
                    <a:pt x="978" y="2032"/>
                  </a:lnTo>
                  <a:lnTo>
                    <a:pt x="963" y="2052"/>
                  </a:lnTo>
                  <a:lnTo>
                    <a:pt x="947" y="2073"/>
                  </a:lnTo>
                  <a:lnTo>
                    <a:pt x="930" y="2092"/>
                  </a:lnTo>
                  <a:lnTo>
                    <a:pt x="911" y="2111"/>
                  </a:lnTo>
                  <a:lnTo>
                    <a:pt x="892" y="2130"/>
                  </a:lnTo>
                  <a:lnTo>
                    <a:pt x="871" y="2147"/>
                  </a:lnTo>
                  <a:lnTo>
                    <a:pt x="850" y="2163"/>
                  </a:lnTo>
                  <a:lnTo>
                    <a:pt x="828" y="2179"/>
                  </a:lnTo>
                  <a:lnTo>
                    <a:pt x="803" y="2193"/>
                  </a:lnTo>
                  <a:lnTo>
                    <a:pt x="779" y="2206"/>
                  </a:lnTo>
                  <a:lnTo>
                    <a:pt x="755" y="2218"/>
                  </a:lnTo>
                  <a:lnTo>
                    <a:pt x="730" y="2229"/>
                  </a:lnTo>
                  <a:lnTo>
                    <a:pt x="704" y="2238"/>
                  </a:lnTo>
                  <a:lnTo>
                    <a:pt x="679" y="2246"/>
                  </a:lnTo>
                  <a:lnTo>
                    <a:pt x="654" y="2252"/>
                  </a:lnTo>
                  <a:lnTo>
                    <a:pt x="627" y="2257"/>
                  </a:lnTo>
                  <a:lnTo>
                    <a:pt x="602" y="2261"/>
                  </a:lnTo>
                  <a:lnTo>
                    <a:pt x="576" y="2264"/>
                  </a:lnTo>
                  <a:lnTo>
                    <a:pt x="550" y="2265"/>
                  </a:lnTo>
                  <a:lnTo>
                    <a:pt x="524" y="2265"/>
                  </a:lnTo>
                  <a:lnTo>
                    <a:pt x="498" y="2264"/>
                  </a:lnTo>
                  <a:lnTo>
                    <a:pt x="473" y="2261"/>
                  </a:lnTo>
                  <a:lnTo>
                    <a:pt x="448" y="2258"/>
                  </a:lnTo>
                  <a:lnTo>
                    <a:pt x="422" y="2253"/>
                  </a:lnTo>
                  <a:lnTo>
                    <a:pt x="397" y="2247"/>
                  </a:lnTo>
                  <a:lnTo>
                    <a:pt x="372" y="2240"/>
                  </a:lnTo>
                  <a:lnTo>
                    <a:pt x="347" y="2231"/>
                  </a:lnTo>
                  <a:lnTo>
                    <a:pt x="324" y="2221"/>
                  </a:lnTo>
                  <a:lnTo>
                    <a:pt x="300" y="2210"/>
                  </a:lnTo>
                  <a:lnTo>
                    <a:pt x="278" y="2198"/>
                  </a:lnTo>
                  <a:lnTo>
                    <a:pt x="255" y="2186"/>
                  </a:lnTo>
                  <a:lnTo>
                    <a:pt x="233" y="2172"/>
                  </a:lnTo>
                  <a:lnTo>
                    <a:pt x="212" y="2157"/>
                  </a:lnTo>
                  <a:lnTo>
                    <a:pt x="192" y="2140"/>
                  </a:lnTo>
                  <a:lnTo>
                    <a:pt x="172" y="2123"/>
                  </a:lnTo>
                  <a:lnTo>
                    <a:pt x="152" y="2104"/>
                  </a:lnTo>
                  <a:lnTo>
                    <a:pt x="135" y="2085"/>
                  </a:lnTo>
                  <a:lnTo>
                    <a:pt x="117" y="2065"/>
                  </a:lnTo>
                  <a:lnTo>
                    <a:pt x="101" y="2043"/>
                  </a:lnTo>
                  <a:lnTo>
                    <a:pt x="86" y="2020"/>
                  </a:lnTo>
                  <a:lnTo>
                    <a:pt x="72" y="1997"/>
                  </a:lnTo>
                  <a:lnTo>
                    <a:pt x="58" y="1973"/>
                  </a:lnTo>
                  <a:lnTo>
                    <a:pt x="46" y="1948"/>
                  </a:lnTo>
                  <a:lnTo>
                    <a:pt x="36" y="1924"/>
                  </a:lnTo>
                  <a:lnTo>
                    <a:pt x="27" y="1898"/>
                  </a:lnTo>
                  <a:lnTo>
                    <a:pt x="19" y="1872"/>
                  </a:lnTo>
                  <a:lnTo>
                    <a:pt x="13" y="1847"/>
                  </a:lnTo>
                  <a:lnTo>
                    <a:pt x="7" y="1822"/>
                  </a:lnTo>
                  <a:lnTo>
                    <a:pt x="4" y="1795"/>
                  </a:lnTo>
                  <a:lnTo>
                    <a:pt x="1" y="1769"/>
                  </a:lnTo>
                  <a:lnTo>
                    <a:pt x="0" y="1744"/>
                  </a:lnTo>
                  <a:lnTo>
                    <a:pt x="0" y="1718"/>
                  </a:lnTo>
                  <a:lnTo>
                    <a:pt x="1" y="1692"/>
                  </a:lnTo>
                  <a:lnTo>
                    <a:pt x="3" y="1666"/>
                  </a:lnTo>
                  <a:lnTo>
                    <a:pt x="7" y="1641"/>
                  </a:lnTo>
                  <a:lnTo>
                    <a:pt x="12" y="1616"/>
                  </a:lnTo>
                  <a:lnTo>
                    <a:pt x="18" y="1590"/>
                  </a:lnTo>
                  <a:lnTo>
                    <a:pt x="25" y="1566"/>
                  </a:lnTo>
                  <a:lnTo>
                    <a:pt x="33" y="1542"/>
                  </a:lnTo>
                  <a:lnTo>
                    <a:pt x="43" y="1518"/>
                  </a:lnTo>
                  <a:lnTo>
                    <a:pt x="53" y="1494"/>
                  </a:lnTo>
                  <a:lnTo>
                    <a:pt x="65" y="1471"/>
                  </a:lnTo>
                  <a:lnTo>
                    <a:pt x="79" y="1449"/>
                  </a:lnTo>
                  <a:lnTo>
                    <a:pt x="93" y="1427"/>
                  </a:lnTo>
                  <a:lnTo>
                    <a:pt x="108" y="1405"/>
                  </a:lnTo>
                  <a:lnTo>
                    <a:pt x="124" y="1385"/>
                  </a:lnTo>
                  <a:lnTo>
                    <a:pt x="141" y="1366"/>
                  </a:lnTo>
                  <a:lnTo>
                    <a:pt x="159" y="1347"/>
                  </a:lnTo>
                  <a:lnTo>
                    <a:pt x="180" y="1329"/>
                  </a:lnTo>
                  <a:lnTo>
                    <a:pt x="200" y="1312"/>
                  </a:lnTo>
                  <a:lnTo>
                    <a:pt x="221" y="1295"/>
                  </a:lnTo>
                  <a:lnTo>
                    <a:pt x="244" y="1279"/>
                  </a:lnTo>
                  <a:lnTo>
                    <a:pt x="268" y="126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1" name="Freeform 12"/>
            <p:cNvSpPr>
              <a:spLocks noEditPoints="1"/>
            </p:cNvSpPr>
            <p:nvPr/>
          </p:nvSpPr>
          <p:spPr bwMode="auto">
            <a:xfrm>
              <a:off x="5640294" y="3276133"/>
              <a:ext cx="393700" cy="211138"/>
            </a:xfrm>
            <a:custGeom>
              <a:avLst/>
              <a:gdLst>
                <a:gd name="T0" fmla="*/ 2147483646 w 3226"/>
                <a:gd name="T1" fmla="*/ 2147483646 h 1723"/>
                <a:gd name="T2" fmla="*/ 2147483646 w 3226"/>
                <a:gd name="T3" fmla="*/ 2147483646 h 1723"/>
                <a:gd name="T4" fmla="*/ 2147483646 w 3226"/>
                <a:gd name="T5" fmla="*/ 2147483646 h 1723"/>
                <a:gd name="T6" fmla="*/ 2147483646 w 3226"/>
                <a:gd name="T7" fmla="*/ 2147483646 h 1723"/>
                <a:gd name="T8" fmla="*/ 2147483646 w 3226"/>
                <a:gd name="T9" fmla="*/ 2147483646 h 1723"/>
                <a:gd name="T10" fmla="*/ 2147483646 w 3226"/>
                <a:gd name="T11" fmla="*/ 2147483646 h 1723"/>
                <a:gd name="T12" fmla="*/ 2147483646 w 3226"/>
                <a:gd name="T13" fmla="*/ 2147483646 h 1723"/>
                <a:gd name="T14" fmla="*/ 2147483646 w 3226"/>
                <a:gd name="T15" fmla="*/ 2147483646 h 1723"/>
                <a:gd name="T16" fmla="*/ 2147483646 w 3226"/>
                <a:gd name="T17" fmla="*/ 2147483646 h 1723"/>
                <a:gd name="T18" fmla="*/ 2147483646 w 3226"/>
                <a:gd name="T19" fmla="*/ 2147483646 h 1723"/>
                <a:gd name="T20" fmla="*/ 2147483646 w 3226"/>
                <a:gd name="T21" fmla="*/ 2147483646 h 1723"/>
                <a:gd name="T22" fmla="*/ 2147483646 w 3226"/>
                <a:gd name="T23" fmla="*/ 2147483646 h 1723"/>
                <a:gd name="T24" fmla="*/ 2147483646 w 3226"/>
                <a:gd name="T25" fmla="*/ 2147483646 h 1723"/>
                <a:gd name="T26" fmla="*/ 2147483646 w 3226"/>
                <a:gd name="T27" fmla="*/ 2147483646 h 1723"/>
                <a:gd name="T28" fmla="*/ 2147483646 w 3226"/>
                <a:gd name="T29" fmla="*/ 2147483646 h 1723"/>
                <a:gd name="T30" fmla="*/ 2147483646 w 3226"/>
                <a:gd name="T31" fmla="*/ 2147483646 h 1723"/>
                <a:gd name="T32" fmla="*/ 2147483646 w 3226"/>
                <a:gd name="T33" fmla="*/ 2147483646 h 1723"/>
                <a:gd name="T34" fmla="*/ 2147483646 w 3226"/>
                <a:gd name="T35" fmla="*/ 2147483646 h 1723"/>
                <a:gd name="T36" fmla="*/ 2147483646 w 3226"/>
                <a:gd name="T37" fmla="*/ 2147483646 h 1723"/>
                <a:gd name="T38" fmla="*/ 2147483646 w 3226"/>
                <a:gd name="T39" fmla="*/ 2147483646 h 1723"/>
                <a:gd name="T40" fmla="*/ 2147483646 w 3226"/>
                <a:gd name="T41" fmla="*/ 2147483646 h 1723"/>
                <a:gd name="T42" fmla="*/ 2147483646 w 3226"/>
                <a:gd name="T43" fmla="*/ 677159024 h 1723"/>
                <a:gd name="T44" fmla="*/ 2147483646 w 3226"/>
                <a:gd name="T45" fmla="*/ 226340304 h 1723"/>
                <a:gd name="T46" fmla="*/ 2147483646 w 3226"/>
                <a:gd name="T47" fmla="*/ 2147483646 h 1723"/>
                <a:gd name="T48" fmla="*/ 2147483646 w 3226"/>
                <a:gd name="T49" fmla="*/ 2147483646 h 1723"/>
                <a:gd name="T50" fmla="*/ 2147483646 w 3226"/>
                <a:gd name="T51" fmla="*/ 2147483646 h 1723"/>
                <a:gd name="T52" fmla="*/ 2147483646 w 3226"/>
                <a:gd name="T53" fmla="*/ 2147483646 h 1723"/>
                <a:gd name="T54" fmla="*/ 2147483646 w 3226"/>
                <a:gd name="T55" fmla="*/ 2147483646 h 1723"/>
                <a:gd name="T56" fmla="*/ 2147483646 w 3226"/>
                <a:gd name="T57" fmla="*/ 2147483646 h 1723"/>
                <a:gd name="T58" fmla="*/ 2147483646 w 3226"/>
                <a:gd name="T59" fmla="*/ 2147483646 h 1723"/>
                <a:gd name="T60" fmla="*/ 2147483646 w 3226"/>
                <a:gd name="T61" fmla="*/ 2147483646 h 1723"/>
                <a:gd name="T62" fmla="*/ 2147483646 w 3226"/>
                <a:gd name="T63" fmla="*/ 2147483646 h 1723"/>
                <a:gd name="T64" fmla="*/ 2147483646 w 3226"/>
                <a:gd name="T65" fmla="*/ 2147483646 h 1723"/>
                <a:gd name="T66" fmla="*/ 2147483646 w 3226"/>
                <a:gd name="T67" fmla="*/ 2147483646 h 1723"/>
                <a:gd name="T68" fmla="*/ 2147483646 w 3226"/>
                <a:gd name="T69" fmla="*/ 2147483646 h 1723"/>
                <a:gd name="T70" fmla="*/ 2147483646 w 3226"/>
                <a:gd name="T71" fmla="*/ 2147483646 h 1723"/>
                <a:gd name="T72" fmla="*/ 2147483646 w 3226"/>
                <a:gd name="T73" fmla="*/ 2147483646 h 1723"/>
                <a:gd name="T74" fmla="*/ 2147483646 w 3226"/>
                <a:gd name="T75" fmla="*/ 2147483646 h 1723"/>
                <a:gd name="T76" fmla="*/ 2147483646 w 3226"/>
                <a:gd name="T77" fmla="*/ 2147483646 h 1723"/>
                <a:gd name="T78" fmla="*/ 2147483646 w 3226"/>
                <a:gd name="T79" fmla="*/ 2147483646 h 1723"/>
                <a:gd name="T80" fmla="*/ 2147483646 w 3226"/>
                <a:gd name="T81" fmla="*/ 2147483646 h 1723"/>
                <a:gd name="T82" fmla="*/ 2147483646 w 3226"/>
                <a:gd name="T83" fmla="*/ 2147483646 h 1723"/>
                <a:gd name="T84" fmla="*/ 2147483646 w 3226"/>
                <a:gd name="T85" fmla="*/ 2147483646 h 1723"/>
                <a:gd name="T86" fmla="*/ 2147483646 w 3226"/>
                <a:gd name="T87" fmla="*/ 2147483646 h 1723"/>
                <a:gd name="T88" fmla="*/ 2147483646 w 3226"/>
                <a:gd name="T89" fmla="*/ 2147483646 h 1723"/>
                <a:gd name="T90" fmla="*/ 2147483646 w 3226"/>
                <a:gd name="T91" fmla="*/ 2147483646 h 1723"/>
                <a:gd name="T92" fmla="*/ 2147483646 w 3226"/>
                <a:gd name="T93" fmla="*/ 2147483646 h 1723"/>
                <a:gd name="T94" fmla="*/ 2147483646 w 3226"/>
                <a:gd name="T95" fmla="*/ 2147483646 h 1723"/>
                <a:gd name="T96" fmla="*/ 2147483646 w 3226"/>
                <a:gd name="T97" fmla="*/ 2147483646 h 1723"/>
                <a:gd name="T98" fmla="*/ 665256100 w 3226"/>
                <a:gd name="T99" fmla="*/ 2147483646 h 1723"/>
                <a:gd name="T100" fmla="*/ 2147483646 w 3226"/>
                <a:gd name="T101" fmla="*/ 2147483646 h 1723"/>
                <a:gd name="T102" fmla="*/ 2147483646 w 3226"/>
                <a:gd name="T103" fmla="*/ 2147483646 h 1723"/>
                <a:gd name="T104" fmla="*/ 2147483646 w 3226"/>
                <a:gd name="T105" fmla="*/ 2147483646 h 1723"/>
                <a:gd name="T106" fmla="*/ 2147483646 w 3226"/>
                <a:gd name="T107" fmla="*/ 2147483646 h 1723"/>
                <a:gd name="T108" fmla="*/ 2147483646 w 3226"/>
                <a:gd name="T109" fmla="*/ 2147483646 h 17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226" h="1723">
                  <a:moveTo>
                    <a:pt x="1497" y="1723"/>
                  </a:moveTo>
                  <a:lnTo>
                    <a:pt x="2017" y="1723"/>
                  </a:lnTo>
                  <a:lnTo>
                    <a:pt x="2029" y="1723"/>
                  </a:lnTo>
                  <a:lnTo>
                    <a:pt x="2041" y="1722"/>
                  </a:lnTo>
                  <a:lnTo>
                    <a:pt x="2052" y="1720"/>
                  </a:lnTo>
                  <a:lnTo>
                    <a:pt x="2064" y="1718"/>
                  </a:lnTo>
                  <a:lnTo>
                    <a:pt x="2075" y="1716"/>
                  </a:lnTo>
                  <a:lnTo>
                    <a:pt x="2086" y="1713"/>
                  </a:lnTo>
                  <a:lnTo>
                    <a:pt x="2096" y="1709"/>
                  </a:lnTo>
                  <a:lnTo>
                    <a:pt x="2106" y="1705"/>
                  </a:lnTo>
                  <a:lnTo>
                    <a:pt x="2118" y="1700"/>
                  </a:lnTo>
                  <a:lnTo>
                    <a:pt x="2127" y="1695"/>
                  </a:lnTo>
                  <a:lnTo>
                    <a:pt x="2137" y="1690"/>
                  </a:lnTo>
                  <a:lnTo>
                    <a:pt x="2146" y="1684"/>
                  </a:lnTo>
                  <a:lnTo>
                    <a:pt x="2155" y="1677"/>
                  </a:lnTo>
                  <a:lnTo>
                    <a:pt x="2164" y="1669"/>
                  </a:lnTo>
                  <a:lnTo>
                    <a:pt x="2172" y="1662"/>
                  </a:lnTo>
                  <a:lnTo>
                    <a:pt x="2180" y="1655"/>
                  </a:lnTo>
                  <a:lnTo>
                    <a:pt x="2188" y="1647"/>
                  </a:lnTo>
                  <a:lnTo>
                    <a:pt x="2195" y="1638"/>
                  </a:lnTo>
                  <a:lnTo>
                    <a:pt x="2202" y="1630"/>
                  </a:lnTo>
                  <a:lnTo>
                    <a:pt x="2208" y="1621"/>
                  </a:lnTo>
                  <a:lnTo>
                    <a:pt x="2215" y="1611"/>
                  </a:lnTo>
                  <a:lnTo>
                    <a:pt x="2221" y="1602"/>
                  </a:lnTo>
                  <a:lnTo>
                    <a:pt x="2226" y="1592"/>
                  </a:lnTo>
                  <a:lnTo>
                    <a:pt x="2230" y="1582"/>
                  </a:lnTo>
                  <a:lnTo>
                    <a:pt x="2235" y="1571"/>
                  </a:lnTo>
                  <a:lnTo>
                    <a:pt x="2238" y="1560"/>
                  </a:lnTo>
                  <a:lnTo>
                    <a:pt x="2241" y="1549"/>
                  </a:lnTo>
                  <a:lnTo>
                    <a:pt x="2244" y="1538"/>
                  </a:lnTo>
                  <a:lnTo>
                    <a:pt x="2246" y="1527"/>
                  </a:lnTo>
                  <a:lnTo>
                    <a:pt x="2247" y="1515"/>
                  </a:lnTo>
                  <a:lnTo>
                    <a:pt x="2248" y="1504"/>
                  </a:lnTo>
                  <a:lnTo>
                    <a:pt x="2249" y="1492"/>
                  </a:lnTo>
                  <a:lnTo>
                    <a:pt x="2249" y="1403"/>
                  </a:lnTo>
                  <a:lnTo>
                    <a:pt x="2995" y="1403"/>
                  </a:lnTo>
                  <a:lnTo>
                    <a:pt x="3007" y="1403"/>
                  </a:lnTo>
                  <a:lnTo>
                    <a:pt x="3018" y="1402"/>
                  </a:lnTo>
                  <a:lnTo>
                    <a:pt x="3030" y="1400"/>
                  </a:lnTo>
                  <a:lnTo>
                    <a:pt x="3041" y="1398"/>
                  </a:lnTo>
                  <a:lnTo>
                    <a:pt x="3052" y="1396"/>
                  </a:lnTo>
                  <a:lnTo>
                    <a:pt x="3064" y="1393"/>
                  </a:lnTo>
                  <a:lnTo>
                    <a:pt x="3074" y="1389"/>
                  </a:lnTo>
                  <a:lnTo>
                    <a:pt x="3085" y="1385"/>
                  </a:lnTo>
                  <a:lnTo>
                    <a:pt x="3095" y="1380"/>
                  </a:lnTo>
                  <a:lnTo>
                    <a:pt x="3105" y="1375"/>
                  </a:lnTo>
                  <a:lnTo>
                    <a:pt x="3114" y="1369"/>
                  </a:lnTo>
                  <a:lnTo>
                    <a:pt x="3124" y="1363"/>
                  </a:lnTo>
                  <a:lnTo>
                    <a:pt x="3133" y="1357"/>
                  </a:lnTo>
                  <a:lnTo>
                    <a:pt x="3141" y="1350"/>
                  </a:lnTo>
                  <a:lnTo>
                    <a:pt x="3151" y="1343"/>
                  </a:lnTo>
                  <a:lnTo>
                    <a:pt x="3159" y="1335"/>
                  </a:lnTo>
                  <a:lnTo>
                    <a:pt x="3166" y="1327"/>
                  </a:lnTo>
                  <a:lnTo>
                    <a:pt x="3173" y="1319"/>
                  </a:lnTo>
                  <a:lnTo>
                    <a:pt x="3180" y="1310"/>
                  </a:lnTo>
                  <a:lnTo>
                    <a:pt x="3187" y="1301"/>
                  </a:lnTo>
                  <a:lnTo>
                    <a:pt x="3193" y="1292"/>
                  </a:lnTo>
                  <a:lnTo>
                    <a:pt x="3198" y="1282"/>
                  </a:lnTo>
                  <a:lnTo>
                    <a:pt x="3203" y="1272"/>
                  </a:lnTo>
                  <a:lnTo>
                    <a:pt x="3208" y="1261"/>
                  </a:lnTo>
                  <a:lnTo>
                    <a:pt x="3212" y="1251"/>
                  </a:lnTo>
                  <a:lnTo>
                    <a:pt x="3216" y="1240"/>
                  </a:lnTo>
                  <a:lnTo>
                    <a:pt x="3219" y="1229"/>
                  </a:lnTo>
                  <a:lnTo>
                    <a:pt x="3221" y="1218"/>
                  </a:lnTo>
                  <a:lnTo>
                    <a:pt x="3223" y="1207"/>
                  </a:lnTo>
                  <a:lnTo>
                    <a:pt x="3225" y="1196"/>
                  </a:lnTo>
                  <a:lnTo>
                    <a:pt x="3226" y="1184"/>
                  </a:lnTo>
                  <a:lnTo>
                    <a:pt x="3226" y="1172"/>
                  </a:lnTo>
                  <a:lnTo>
                    <a:pt x="3226" y="551"/>
                  </a:lnTo>
                  <a:lnTo>
                    <a:pt x="3226" y="539"/>
                  </a:lnTo>
                  <a:lnTo>
                    <a:pt x="3225" y="527"/>
                  </a:lnTo>
                  <a:lnTo>
                    <a:pt x="3223" y="516"/>
                  </a:lnTo>
                  <a:lnTo>
                    <a:pt x="3221" y="505"/>
                  </a:lnTo>
                  <a:lnTo>
                    <a:pt x="3219" y="494"/>
                  </a:lnTo>
                  <a:lnTo>
                    <a:pt x="3216" y="483"/>
                  </a:lnTo>
                  <a:lnTo>
                    <a:pt x="3212" y="472"/>
                  </a:lnTo>
                  <a:lnTo>
                    <a:pt x="3208" y="462"/>
                  </a:lnTo>
                  <a:lnTo>
                    <a:pt x="3203" y="451"/>
                  </a:lnTo>
                  <a:lnTo>
                    <a:pt x="3198" y="441"/>
                  </a:lnTo>
                  <a:lnTo>
                    <a:pt x="3193" y="431"/>
                  </a:lnTo>
                  <a:lnTo>
                    <a:pt x="3187" y="422"/>
                  </a:lnTo>
                  <a:lnTo>
                    <a:pt x="3180" y="413"/>
                  </a:lnTo>
                  <a:lnTo>
                    <a:pt x="3173" y="404"/>
                  </a:lnTo>
                  <a:lnTo>
                    <a:pt x="3166" y="396"/>
                  </a:lnTo>
                  <a:lnTo>
                    <a:pt x="3159" y="388"/>
                  </a:lnTo>
                  <a:lnTo>
                    <a:pt x="3151" y="381"/>
                  </a:lnTo>
                  <a:lnTo>
                    <a:pt x="3141" y="373"/>
                  </a:lnTo>
                  <a:lnTo>
                    <a:pt x="3133" y="367"/>
                  </a:lnTo>
                  <a:lnTo>
                    <a:pt x="3124" y="360"/>
                  </a:lnTo>
                  <a:lnTo>
                    <a:pt x="3114" y="354"/>
                  </a:lnTo>
                  <a:lnTo>
                    <a:pt x="3105" y="348"/>
                  </a:lnTo>
                  <a:lnTo>
                    <a:pt x="3095" y="343"/>
                  </a:lnTo>
                  <a:lnTo>
                    <a:pt x="3085" y="338"/>
                  </a:lnTo>
                  <a:lnTo>
                    <a:pt x="3074" y="334"/>
                  </a:lnTo>
                  <a:lnTo>
                    <a:pt x="3064" y="330"/>
                  </a:lnTo>
                  <a:lnTo>
                    <a:pt x="3052" y="327"/>
                  </a:lnTo>
                  <a:lnTo>
                    <a:pt x="3041" y="325"/>
                  </a:lnTo>
                  <a:lnTo>
                    <a:pt x="3030" y="323"/>
                  </a:lnTo>
                  <a:lnTo>
                    <a:pt x="3018" y="321"/>
                  </a:lnTo>
                  <a:lnTo>
                    <a:pt x="3007" y="320"/>
                  </a:lnTo>
                  <a:lnTo>
                    <a:pt x="2995" y="320"/>
                  </a:lnTo>
                  <a:lnTo>
                    <a:pt x="2245" y="320"/>
                  </a:lnTo>
                  <a:lnTo>
                    <a:pt x="2245" y="231"/>
                  </a:lnTo>
                  <a:lnTo>
                    <a:pt x="2244" y="219"/>
                  </a:lnTo>
                  <a:lnTo>
                    <a:pt x="2244" y="208"/>
                  </a:lnTo>
                  <a:lnTo>
                    <a:pt x="2242" y="196"/>
                  </a:lnTo>
                  <a:lnTo>
                    <a:pt x="2240" y="185"/>
                  </a:lnTo>
                  <a:lnTo>
                    <a:pt x="2237" y="174"/>
                  </a:lnTo>
                  <a:lnTo>
                    <a:pt x="2234" y="163"/>
                  </a:lnTo>
                  <a:lnTo>
                    <a:pt x="2231" y="153"/>
                  </a:lnTo>
                  <a:lnTo>
                    <a:pt x="2227" y="141"/>
                  </a:lnTo>
                  <a:lnTo>
                    <a:pt x="2222" y="131"/>
                  </a:lnTo>
                  <a:lnTo>
                    <a:pt x="2217" y="121"/>
                  </a:lnTo>
                  <a:lnTo>
                    <a:pt x="2211" y="112"/>
                  </a:lnTo>
                  <a:lnTo>
                    <a:pt x="2204" y="102"/>
                  </a:lnTo>
                  <a:lnTo>
                    <a:pt x="2198" y="93"/>
                  </a:lnTo>
                  <a:lnTo>
                    <a:pt x="2191" y="85"/>
                  </a:lnTo>
                  <a:lnTo>
                    <a:pt x="2184" y="76"/>
                  </a:lnTo>
                  <a:lnTo>
                    <a:pt x="2176" y="68"/>
                  </a:lnTo>
                  <a:lnTo>
                    <a:pt x="2169" y="61"/>
                  </a:lnTo>
                  <a:lnTo>
                    <a:pt x="2160" y="54"/>
                  </a:lnTo>
                  <a:lnTo>
                    <a:pt x="2152" y="46"/>
                  </a:lnTo>
                  <a:lnTo>
                    <a:pt x="2143" y="39"/>
                  </a:lnTo>
                  <a:lnTo>
                    <a:pt x="2133" y="33"/>
                  </a:lnTo>
                  <a:lnTo>
                    <a:pt x="2124" y="28"/>
                  </a:lnTo>
                  <a:lnTo>
                    <a:pt x="2113" y="23"/>
                  </a:lnTo>
                  <a:lnTo>
                    <a:pt x="2103" y="18"/>
                  </a:lnTo>
                  <a:lnTo>
                    <a:pt x="2092" y="14"/>
                  </a:lnTo>
                  <a:lnTo>
                    <a:pt x="2082" y="10"/>
                  </a:lnTo>
                  <a:lnTo>
                    <a:pt x="2071" y="7"/>
                  </a:lnTo>
                  <a:lnTo>
                    <a:pt x="2060" y="5"/>
                  </a:lnTo>
                  <a:lnTo>
                    <a:pt x="2049" y="3"/>
                  </a:lnTo>
                  <a:lnTo>
                    <a:pt x="2037" y="1"/>
                  </a:lnTo>
                  <a:lnTo>
                    <a:pt x="2025" y="0"/>
                  </a:lnTo>
                  <a:lnTo>
                    <a:pt x="2013" y="0"/>
                  </a:lnTo>
                  <a:lnTo>
                    <a:pt x="1497" y="0"/>
                  </a:lnTo>
                  <a:lnTo>
                    <a:pt x="1485" y="0"/>
                  </a:lnTo>
                  <a:lnTo>
                    <a:pt x="1473" y="1"/>
                  </a:lnTo>
                  <a:lnTo>
                    <a:pt x="1462" y="3"/>
                  </a:lnTo>
                  <a:lnTo>
                    <a:pt x="1450" y="5"/>
                  </a:lnTo>
                  <a:lnTo>
                    <a:pt x="1439" y="7"/>
                  </a:lnTo>
                  <a:lnTo>
                    <a:pt x="1428" y="10"/>
                  </a:lnTo>
                  <a:lnTo>
                    <a:pt x="1417" y="14"/>
                  </a:lnTo>
                  <a:lnTo>
                    <a:pt x="1407" y="18"/>
                  </a:lnTo>
                  <a:lnTo>
                    <a:pt x="1397" y="23"/>
                  </a:lnTo>
                  <a:lnTo>
                    <a:pt x="1387" y="28"/>
                  </a:lnTo>
                  <a:lnTo>
                    <a:pt x="1377" y="33"/>
                  </a:lnTo>
                  <a:lnTo>
                    <a:pt x="1368" y="39"/>
                  </a:lnTo>
                  <a:lnTo>
                    <a:pt x="1358" y="46"/>
                  </a:lnTo>
                  <a:lnTo>
                    <a:pt x="1349" y="54"/>
                  </a:lnTo>
                  <a:lnTo>
                    <a:pt x="1341" y="61"/>
                  </a:lnTo>
                  <a:lnTo>
                    <a:pt x="1333" y="68"/>
                  </a:lnTo>
                  <a:lnTo>
                    <a:pt x="1325" y="76"/>
                  </a:lnTo>
                  <a:lnTo>
                    <a:pt x="1318" y="85"/>
                  </a:lnTo>
                  <a:lnTo>
                    <a:pt x="1311" y="93"/>
                  </a:lnTo>
                  <a:lnTo>
                    <a:pt x="1305" y="102"/>
                  </a:lnTo>
                  <a:lnTo>
                    <a:pt x="1299" y="112"/>
                  </a:lnTo>
                  <a:lnTo>
                    <a:pt x="1293" y="121"/>
                  </a:lnTo>
                  <a:lnTo>
                    <a:pt x="1288" y="131"/>
                  </a:lnTo>
                  <a:lnTo>
                    <a:pt x="1284" y="141"/>
                  </a:lnTo>
                  <a:lnTo>
                    <a:pt x="1280" y="153"/>
                  </a:lnTo>
                  <a:lnTo>
                    <a:pt x="1276" y="163"/>
                  </a:lnTo>
                  <a:lnTo>
                    <a:pt x="1273" y="174"/>
                  </a:lnTo>
                  <a:lnTo>
                    <a:pt x="1270" y="185"/>
                  </a:lnTo>
                  <a:lnTo>
                    <a:pt x="1267" y="196"/>
                  </a:lnTo>
                  <a:lnTo>
                    <a:pt x="1266" y="208"/>
                  </a:lnTo>
                  <a:lnTo>
                    <a:pt x="1265" y="219"/>
                  </a:lnTo>
                  <a:lnTo>
                    <a:pt x="1265" y="231"/>
                  </a:lnTo>
                  <a:lnTo>
                    <a:pt x="1265" y="1492"/>
                  </a:lnTo>
                  <a:lnTo>
                    <a:pt x="1265" y="1504"/>
                  </a:lnTo>
                  <a:lnTo>
                    <a:pt x="1266" y="1516"/>
                  </a:lnTo>
                  <a:lnTo>
                    <a:pt x="1267" y="1528"/>
                  </a:lnTo>
                  <a:lnTo>
                    <a:pt x="1270" y="1539"/>
                  </a:lnTo>
                  <a:lnTo>
                    <a:pt x="1273" y="1550"/>
                  </a:lnTo>
                  <a:lnTo>
                    <a:pt x="1276" y="1561"/>
                  </a:lnTo>
                  <a:lnTo>
                    <a:pt x="1280" y="1572"/>
                  </a:lnTo>
                  <a:lnTo>
                    <a:pt x="1284" y="1584"/>
                  </a:lnTo>
                  <a:lnTo>
                    <a:pt x="1288" y="1594"/>
                  </a:lnTo>
                  <a:lnTo>
                    <a:pt x="1293" y="1604"/>
                  </a:lnTo>
                  <a:lnTo>
                    <a:pt x="1299" y="1613"/>
                  </a:lnTo>
                  <a:lnTo>
                    <a:pt x="1305" y="1622"/>
                  </a:lnTo>
                  <a:lnTo>
                    <a:pt x="1311" y="1631"/>
                  </a:lnTo>
                  <a:lnTo>
                    <a:pt x="1318" y="1640"/>
                  </a:lnTo>
                  <a:lnTo>
                    <a:pt x="1325" y="1648"/>
                  </a:lnTo>
                  <a:lnTo>
                    <a:pt x="1333" y="1656"/>
                  </a:lnTo>
                  <a:lnTo>
                    <a:pt x="1341" y="1664"/>
                  </a:lnTo>
                  <a:lnTo>
                    <a:pt x="1349" y="1671"/>
                  </a:lnTo>
                  <a:lnTo>
                    <a:pt x="1358" y="1678"/>
                  </a:lnTo>
                  <a:lnTo>
                    <a:pt x="1368" y="1685"/>
                  </a:lnTo>
                  <a:lnTo>
                    <a:pt x="1377" y="1691"/>
                  </a:lnTo>
                  <a:lnTo>
                    <a:pt x="1387" y="1696"/>
                  </a:lnTo>
                  <a:lnTo>
                    <a:pt x="1397" y="1701"/>
                  </a:lnTo>
                  <a:lnTo>
                    <a:pt x="1407" y="1705"/>
                  </a:lnTo>
                  <a:lnTo>
                    <a:pt x="1417" y="1709"/>
                  </a:lnTo>
                  <a:lnTo>
                    <a:pt x="1428" y="1713"/>
                  </a:lnTo>
                  <a:lnTo>
                    <a:pt x="1439" y="1716"/>
                  </a:lnTo>
                  <a:lnTo>
                    <a:pt x="1450" y="1718"/>
                  </a:lnTo>
                  <a:lnTo>
                    <a:pt x="1462" y="1720"/>
                  </a:lnTo>
                  <a:lnTo>
                    <a:pt x="1473" y="1722"/>
                  </a:lnTo>
                  <a:lnTo>
                    <a:pt x="1485" y="1723"/>
                  </a:lnTo>
                  <a:lnTo>
                    <a:pt x="1497" y="1723"/>
                  </a:lnTo>
                  <a:close/>
                  <a:moveTo>
                    <a:pt x="536" y="328"/>
                  </a:moveTo>
                  <a:lnTo>
                    <a:pt x="564" y="328"/>
                  </a:lnTo>
                  <a:lnTo>
                    <a:pt x="591" y="330"/>
                  </a:lnTo>
                  <a:lnTo>
                    <a:pt x="618" y="334"/>
                  </a:lnTo>
                  <a:lnTo>
                    <a:pt x="644" y="338"/>
                  </a:lnTo>
                  <a:lnTo>
                    <a:pt x="670" y="344"/>
                  </a:lnTo>
                  <a:lnTo>
                    <a:pt x="695" y="351"/>
                  </a:lnTo>
                  <a:lnTo>
                    <a:pt x="721" y="361"/>
                  </a:lnTo>
                  <a:lnTo>
                    <a:pt x="745" y="370"/>
                  </a:lnTo>
                  <a:lnTo>
                    <a:pt x="768" y="381"/>
                  </a:lnTo>
                  <a:lnTo>
                    <a:pt x="791" y="393"/>
                  </a:lnTo>
                  <a:lnTo>
                    <a:pt x="814" y="405"/>
                  </a:lnTo>
                  <a:lnTo>
                    <a:pt x="836" y="419"/>
                  </a:lnTo>
                  <a:lnTo>
                    <a:pt x="857" y="434"/>
                  </a:lnTo>
                  <a:lnTo>
                    <a:pt x="877" y="450"/>
                  </a:lnTo>
                  <a:lnTo>
                    <a:pt x="897" y="467"/>
                  </a:lnTo>
                  <a:lnTo>
                    <a:pt x="916" y="485"/>
                  </a:lnTo>
                  <a:lnTo>
                    <a:pt x="933" y="503"/>
                  </a:lnTo>
                  <a:lnTo>
                    <a:pt x="950" y="523"/>
                  </a:lnTo>
                  <a:lnTo>
                    <a:pt x="966" y="543"/>
                  </a:lnTo>
                  <a:lnTo>
                    <a:pt x="980" y="564"/>
                  </a:lnTo>
                  <a:lnTo>
                    <a:pt x="995" y="586"/>
                  </a:lnTo>
                  <a:lnTo>
                    <a:pt x="1008" y="608"/>
                  </a:lnTo>
                  <a:lnTo>
                    <a:pt x="1020" y="631"/>
                  </a:lnTo>
                  <a:lnTo>
                    <a:pt x="1030" y="654"/>
                  </a:lnTo>
                  <a:lnTo>
                    <a:pt x="1040" y="679"/>
                  </a:lnTo>
                  <a:lnTo>
                    <a:pt x="1048" y="704"/>
                  </a:lnTo>
                  <a:lnTo>
                    <a:pt x="1055" y="729"/>
                  </a:lnTo>
                  <a:lnTo>
                    <a:pt x="1061" y="755"/>
                  </a:lnTo>
                  <a:lnTo>
                    <a:pt x="1066" y="782"/>
                  </a:lnTo>
                  <a:lnTo>
                    <a:pt x="1069" y="809"/>
                  </a:lnTo>
                  <a:lnTo>
                    <a:pt x="1071" y="836"/>
                  </a:lnTo>
                  <a:lnTo>
                    <a:pt x="1072" y="864"/>
                  </a:lnTo>
                  <a:lnTo>
                    <a:pt x="1071" y="891"/>
                  </a:lnTo>
                  <a:lnTo>
                    <a:pt x="1069" y="918"/>
                  </a:lnTo>
                  <a:lnTo>
                    <a:pt x="1066" y="945"/>
                  </a:lnTo>
                  <a:lnTo>
                    <a:pt x="1061" y="972"/>
                  </a:lnTo>
                  <a:lnTo>
                    <a:pt x="1055" y="997"/>
                  </a:lnTo>
                  <a:lnTo>
                    <a:pt x="1048" y="1023"/>
                  </a:lnTo>
                  <a:lnTo>
                    <a:pt x="1040" y="1047"/>
                  </a:lnTo>
                  <a:lnTo>
                    <a:pt x="1030" y="1072"/>
                  </a:lnTo>
                  <a:lnTo>
                    <a:pt x="1020" y="1096"/>
                  </a:lnTo>
                  <a:lnTo>
                    <a:pt x="1008" y="1119"/>
                  </a:lnTo>
                  <a:lnTo>
                    <a:pt x="995" y="1141"/>
                  </a:lnTo>
                  <a:lnTo>
                    <a:pt x="980" y="1162"/>
                  </a:lnTo>
                  <a:lnTo>
                    <a:pt x="966" y="1184"/>
                  </a:lnTo>
                  <a:lnTo>
                    <a:pt x="950" y="1204"/>
                  </a:lnTo>
                  <a:lnTo>
                    <a:pt x="933" y="1224"/>
                  </a:lnTo>
                  <a:lnTo>
                    <a:pt x="916" y="1242"/>
                  </a:lnTo>
                  <a:lnTo>
                    <a:pt x="897" y="1260"/>
                  </a:lnTo>
                  <a:lnTo>
                    <a:pt x="877" y="1277"/>
                  </a:lnTo>
                  <a:lnTo>
                    <a:pt x="857" y="1293"/>
                  </a:lnTo>
                  <a:lnTo>
                    <a:pt x="836" y="1308"/>
                  </a:lnTo>
                  <a:lnTo>
                    <a:pt x="814" y="1322"/>
                  </a:lnTo>
                  <a:lnTo>
                    <a:pt x="791" y="1334"/>
                  </a:lnTo>
                  <a:lnTo>
                    <a:pt x="768" y="1346"/>
                  </a:lnTo>
                  <a:lnTo>
                    <a:pt x="745" y="1357"/>
                  </a:lnTo>
                  <a:lnTo>
                    <a:pt x="721" y="1366"/>
                  </a:lnTo>
                  <a:lnTo>
                    <a:pt x="695" y="1376"/>
                  </a:lnTo>
                  <a:lnTo>
                    <a:pt x="670" y="1383"/>
                  </a:lnTo>
                  <a:lnTo>
                    <a:pt x="644" y="1389"/>
                  </a:lnTo>
                  <a:lnTo>
                    <a:pt x="618" y="1393"/>
                  </a:lnTo>
                  <a:lnTo>
                    <a:pt x="591" y="1397"/>
                  </a:lnTo>
                  <a:lnTo>
                    <a:pt x="564" y="1399"/>
                  </a:lnTo>
                  <a:lnTo>
                    <a:pt x="536" y="1399"/>
                  </a:lnTo>
                  <a:lnTo>
                    <a:pt x="508" y="1399"/>
                  </a:lnTo>
                  <a:lnTo>
                    <a:pt x="481" y="1397"/>
                  </a:lnTo>
                  <a:lnTo>
                    <a:pt x="455" y="1393"/>
                  </a:lnTo>
                  <a:lnTo>
                    <a:pt x="428" y="1389"/>
                  </a:lnTo>
                  <a:lnTo>
                    <a:pt x="402" y="1383"/>
                  </a:lnTo>
                  <a:lnTo>
                    <a:pt x="377" y="1376"/>
                  </a:lnTo>
                  <a:lnTo>
                    <a:pt x="352" y="1366"/>
                  </a:lnTo>
                  <a:lnTo>
                    <a:pt x="327" y="1357"/>
                  </a:lnTo>
                  <a:lnTo>
                    <a:pt x="303" y="1346"/>
                  </a:lnTo>
                  <a:lnTo>
                    <a:pt x="281" y="1334"/>
                  </a:lnTo>
                  <a:lnTo>
                    <a:pt x="258" y="1322"/>
                  </a:lnTo>
                  <a:lnTo>
                    <a:pt x="237" y="1308"/>
                  </a:lnTo>
                  <a:lnTo>
                    <a:pt x="215" y="1293"/>
                  </a:lnTo>
                  <a:lnTo>
                    <a:pt x="195" y="1277"/>
                  </a:lnTo>
                  <a:lnTo>
                    <a:pt x="176" y="1260"/>
                  </a:lnTo>
                  <a:lnTo>
                    <a:pt x="157" y="1242"/>
                  </a:lnTo>
                  <a:lnTo>
                    <a:pt x="139" y="1224"/>
                  </a:lnTo>
                  <a:lnTo>
                    <a:pt x="122" y="1204"/>
                  </a:lnTo>
                  <a:lnTo>
                    <a:pt x="106" y="1184"/>
                  </a:lnTo>
                  <a:lnTo>
                    <a:pt x="92" y="1162"/>
                  </a:lnTo>
                  <a:lnTo>
                    <a:pt x="78" y="1141"/>
                  </a:lnTo>
                  <a:lnTo>
                    <a:pt x="65" y="1119"/>
                  </a:lnTo>
                  <a:lnTo>
                    <a:pt x="53" y="1096"/>
                  </a:lnTo>
                  <a:lnTo>
                    <a:pt x="42" y="1072"/>
                  </a:lnTo>
                  <a:lnTo>
                    <a:pt x="32" y="1047"/>
                  </a:lnTo>
                  <a:lnTo>
                    <a:pt x="24" y="1023"/>
                  </a:lnTo>
                  <a:lnTo>
                    <a:pt x="17" y="997"/>
                  </a:lnTo>
                  <a:lnTo>
                    <a:pt x="11" y="972"/>
                  </a:lnTo>
                  <a:lnTo>
                    <a:pt x="6" y="945"/>
                  </a:lnTo>
                  <a:lnTo>
                    <a:pt x="3" y="918"/>
                  </a:lnTo>
                  <a:lnTo>
                    <a:pt x="1" y="891"/>
                  </a:lnTo>
                  <a:lnTo>
                    <a:pt x="0" y="864"/>
                  </a:lnTo>
                  <a:lnTo>
                    <a:pt x="1" y="836"/>
                  </a:lnTo>
                  <a:lnTo>
                    <a:pt x="3" y="809"/>
                  </a:lnTo>
                  <a:lnTo>
                    <a:pt x="6" y="782"/>
                  </a:lnTo>
                  <a:lnTo>
                    <a:pt x="11" y="755"/>
                  </a:lnTo>
                  <a:lnTo>
                    <a:pt x="17" y="729"/>
                  </a:lnTo>
                  <a:lnTo>
                    <a:pt x="24" y="704"/>
                  </a:lnTo>
                  <a:lnTo>
                    <a:pt x="32" y="679"/>
                  </a:lnTo>
                  <a:lnTo>
                    <a:pt x="42" y="654"/>
                  </a:lnTo>
                  <a:lnTo>
                    <a:pt x="53" y="631"/>
                  </a:lnTo>
                  <a:lnTo>
                    <a:pt x="65" y="608"/>
                  </a:lnTo>
                  <a:lnTo>
                    <a:pt x="78" y="586"/>
                  </a:lnTo>
                  <a:lnTo>
                    <a:pt x="92" y="564"/>
                  </a:lnTo>
                  <a:lnTo>
                    <a:pt x="106" y="543"/>
                  </a:lnTo>
                  <a:lnTo>
                    <a:pt x="122" y="523"/>
                  </a:lnTo>
                  <a:lnTo>
                    <a:pt x="139" y="503"/>
                  </a:lnTo>
                  <a:lnTo>
                    <a:pt x="157" y="485"/>
                  </a:lnTo>
                  <a:lnTo>
                    <a:pt x="176" y="467"/>
                  </a:lnTo>
                  <a:lnTo>
                    <a:pt x="195" y="450"/>
                  </a:lnTo>
                  <a:lnTo>
                    <a:pt x="215" y="434"/>
                  </a:lnTo>
                  <a:lnTo>
                    <a:pt x="237" y="419"/>
                  </a:lnTo>
                  <a:lnTo>
                    <a:pt x="258" y="405"/>
                  </a:lnTo>
                  <a:lnTo>
                    <a:pt x="281" y="393"/>
                  </a:lnTo>
                  <a:lnTo>
                    <a:pt x="303" y="381"/>
                  </a:lnTo>
                  <a:lnTo>
                    <a:pt x="327" y="370"/>
                  </a:lnTo>
                  <a:lnTo>
                    <a:pt x="352" y="361"/>
                  </a:lnTo>
                  <a:lnTo>
                    <a:pt x="377" y="351"/>
                  </a:lnTo>
                  <a:lnTo>
                    <a:pt x="402" y="344"/>
                  </a:lnTo>
                  <a:lnTo>
                    <a:pt x="428" y="338"/>
                  </a:lnTo>
                  <a:lnTo>
                    <a:pt x="455" y="334"/>
                  </a:lnTo>
                  <a:lnTo>
                    <a:pt x="481" y="330"/>
                  </a:lnTo>
                  <a:lnTo>
                    <a:pt x="508" y="328"/>
                  </a:lnTo>
                  <a:lnTo>
                    <a:pt x="536" y="328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2" name="Freeform 13"/>
            <p:cNvSpPr>
              <a:spLocks noEditPoints="1"/>
            </p:cNvSpPr>
            <p:nvPr/>
          </p:nvSpPr>
          <p:spPr bwMode="auto">
            <a:xfrm>
              <a:off x="7118257" y="3631733"/>
              <a:ext cx="373063" cy="276225"/>
            </a:xfrm>
            <a:custGeom>
              <a:avLst/>
              <a:gdLst>
                <a:gd name="T0" fmla="*/ 2147483646 w 3052"/>
                <a:gd name="T1" fmla="*/ 2147483646 h 2262"/>
                <a:gd name="T2" fmla="*/ 2147483646 w 3052"/>
                <a:gd name="T3" fmla="*/ 2147483646 h 2262"/>
                <a:gd name="T4" fmla="*/ 2147483646 w 3052"/>
                <a:gd name="T5" fmla="*/ 2147483646 h 2262"/>
                <a:gd name="T6" fmla="*/ 2147483646 w 3052"/>
                <a:gd name="T7" fmla="*/ 2147483646 h 2262"/>
                <a:gd name="T8" fmla="*/ 2147483646 w 3052"/>
                <a:gd name="T9" fmla="*/ 2147483646 h 2262"/>
                <a:gd name="T10" fmla="*/ 2147483646 w 3052"/>
                <a:gd name="T11" fmla="*/ 2147483646 h 2262"/>
                <a:gd name="T12" fmla="*/ 2147483646 w 3052"/>
                <a:gd name="T13" fmla="*/ 1112641505 h 2262"/>
                <a:gd name="T14" fmla="*/ 2147483646 w 3052"/>
                <a:gd name="T15" fmla="*/ 0 h 2262"/>
                <a:gd name="T16" fmla="*/ 2147483646 w 3052"/>
                <a:gd name="T17" fmla="*/ 2147483646 h 2262"/>
                <a:gd name="T18" fmla="*/ 2147483646 w 3052"/>
                <a:gd name="T19" fmla="*/ 2147483646 h 2262"/>
                <a:gd name="T20" fmla="*/ 2147483646 w 3052"/>
                <a:gd name="T21" fmla="*/ 2147483646 h 2262"/>
                <a:gd name="T22" fmla="*/ 2147483646 w 3052"/>
                <a:gd name="T23" fmla="*/ 2147483646 h 2262"/>
                <a:gd name="T24" fmla="*/ 0 w 3052"/>
                <a:gd name="T25" fmla="*/ 2147483646 h 2262"/>
                <a:gd name="T26" fmla="*/ 1115923721 w 3052"/>
                <a:gd name="T27" fmla="*/ 2147483646 h 2262"/>
                <a:gd name="T28" fmla="*/ 2147483646 w 3052"/>
                <a:gd name="T29" fmla="*/ 2147483646 h 2262"/>
                <a:gd name="T30" fmla="*/ 2147483646 w 3052"/>
                <a:gd name="T31" fmla="*/ 2147483646 h 2262"/>
                <a:gd name="T32" fmla="*/ 2147483646 w 3052"/>
                <a:gd name="T33" fmla="*/ 2147483646 h 2262"/>
                <a:gd name="T34" fmla="*/ 2147483646 w 3052"/>
                <a:gd name="T35" fmla="*/ 2147483646 h 2262"/>
                <a:gd name="T36" fmla="*/ 2147483646 w 3052"/>
                <a:gd name="T37" fmla="*/ 2147483646 h 2262"/>
                <a:gd name="T38" fmla="*/ 2147483646 w 3052"/>
                <a:gd name="T39" fmla="*/ 2147483646 h 2262"/>
                <a:gd name="T40" fmla="*/ 2147483646 w 3052"/>
                <a:gd name="T41" fmla="*/ 2147483646 h 2262"/>
                <a:gd name="T42" fmla="*/ 2147483646 w 3052"/>
                <a:gd name="T43" fmla="*/ 2147483646 h 2262"/>
                <a:gd name="T44" fmla="*/ 2147483646 w 3052"/>
                <a:gd name="T45" fmla="*/ 2147483646 h 2262"/>
                <a:gd name="T46" fmla="*/ 2147483646 w 3052"/>
                <a:gd name="T47" fmla="*/ 2147483646 h 2262"/>
                <a:gd name="T48" fmla="*/ 2147483646 w 3052"/>
                <a:gd name="T49" fmla="*/ 2147483646 h 2262"/>
                <a:gd name="T50" fmla="*/ 2147483646 w 3052"/>
                <a:gd name="T51" fmla="*/ 2147483646 h 2262"/>
                <a:gd name="T52" fmla="*/ 2147483646 w 3052"/>
                <a:gd name="T53" fmla="*/ 2147483646 h 2262"/>
                <a:gd name="T54" fmla="*/ 2147483646 w 3052"/>
                <a:gd name="T55" fmla="*/ 2147483646 h 2262"/>
                <a:gd name="T56" fmla="*/ 2147483646 w 3052"/>
                <a:gd name="T57" fmla="*/ 2147483646 h 2262"/>
                <a:gd name="T58" fmla="*/ 2147483646 w 3052"/>
                <a:gd name="T59" fmla="*/ 2147483646 h 2262"/>
                <a:gd name="T60" fmla="*/ 2147483646 w 3052"/>
                <a:gd name="T61" fmla="*/ 2147483646 h 2262"/>
                <a:gd name="T62" fmla="*/ 2147483646 w 3052"/>
                <a:gd name="T63" fmla="*/ 2147483646 h 2262"/>
                <a:gd name="T64" fmla="*/ 2147483646 w 3052"/>
                <a:gd name="T65" fmla="*/ 2147483646 h 2262"/>
                <a:gd name="T66" fmla="*/ 2147483646 w 3052"/>
                <a:gd name="T67" fmla="*/ 2147483646 h 2262"/>
                <a:gd name="T68" fmla="*/ 2147483646 w 3052"/>
                <a:gd name="T69" fmla="*/ 2147483646 h 2262"/>
                <a:gd name="T70" fmla="*/ 2147483646 w 3052"/>
                <a:gd name="T71" fmla="*/ 2147483646 h 2262"/>
                <a:gd name="T72" fmla="*/ 2147483646 w 3052"/>
                <a:gd name="T73" fmla="*/ 2147483646 h 2262"/>
                <a:gd name="T74" fmla="*/ 2147483646 w 3052"/>
                <a:gd name="T75" fmla="*/ 2147483646 h 2262"/>
                <a:gd name="T76" fmla="*/ 2147483646 w 3052"/>
                <a:gd name="T77" fmla="*/ 2147483646 h 2262"/>
                <a:gd name="T78" fmla="*/ 2147483646 w 3052"/>
                <a:gd name="T79" fmla="*/ 2147483646 h 2262"/>
                <a:gd name="T80" fmla="*/ 2147483646 w 3052"/>
                <a:gd name="T81" fmla="*/ 2147483646 h 2262"/>
                <a:gd name="T82" fmla="*/ 2147483646 w 3052"/>
                <a:gd name="T83" fmla="*/ 2147483646 h 2262"/>
                <a:gd name="T84" fmla="*/ 2147483646 w 3052"/>
                <a:gd name="T85" fmla="*/ 2147483646 h 2262"/>
                <a:gd name="T86" fmla="*/ 2147483646 w 3052"/>
                <a:gd name="T87" fmla="*/ 2147483646 h 2262"/>
                <a:gd name="T88" fmla="*/ 2147483646 w 3052"/>
                <a:gd name="T89" fmla="*/ 2147483646 h 2262"/>
                <a:gd name="T90" fmla="*/ 2147483646 w 3052"/>
                <a:gd name="T91" fmla="*/ 2147483646 h 2262"/>
                <a:gd name="T92" fmla="*/ 2147483646 w 3052"/>
                <a:gd name="T93" fmla="*/ 2147483646 h 2262"/>
                <a:gd name="T94" fmla="*/ 2147483646 w 3052"/>
                <a:gd name="T95" fmla="*/ 2147483646 h 2262"/>
                <a:gd name="T96" fmla="*/ 2147483646 w 3052"/>
                <a:gd name="T97" fmla="*/ 2147483646 h 2262"/>
                <a:gd name="T98" fmla="*/ 2147483646 w 3052"/>
                <a:gd name="T99" fmla="*/ 2147483646 h 2262"/>
                <a:gd name="T100" fmla="*/ 2147483646 w 3052"/>
                <a:gd name="T101" fmla="*/ 2147483646 h 2262"/>
                <a:gd name="T102" fmla="*/ 2147483646 w 3052"/>
                <a:gd name="T103" fmla="*/ 2147483646 h 2262"/>
                <a:gd name="T104" fmla="*/ 2147483646 w 3052"/>
                <a:gd name="T105" fmla="*/ 2147483646 h 2262"/>
                <a:gd name="T106" fmla="*/ 2147483646 w 3052"/>
                <a:gd name="T107" fmla="*/ 2147483646 h 2262"/>
                <a:gd name="T108" fmla="*/ 2147483646 w 3052"/>
                <a:gd name="T109" fmla="*/ 2147483646 h 22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52" h="2262">
                  <a:moveTo>
                    <a:pt x="2114" y="502"/>
                  </a:moveTo>
                  <a:lnTo>
                    <a:pt x="1663" y="241"/>
                  </a:lnTo>
                  <a:lnTo>
                    <a:pt x="1653" y="236"/>
                  </a:lnTo>
                  <a:lnTo>
                    <a:pt x="1643" y="231"/>
                  </a:lnTo>
                  <a:lnTo>
                    <a:pt x="1632" y="226"/>
                  </a:lnTo>
                  <a:lnTo>
                    <a:pt x="1621" y="223"/>
                  </a:lnTo>
                  <a:lnTo>
                    <a:pt x="1610" y="219"/>
                  </a:lnTo>
                  <a:lnTo>
                    <a:pt x="1599" y="217"/>
                  </a:lnTo>
                  <a:lnTo>
                    <a:pt x="1588" y="214"/>
                  </a:lnTo>
                  <a:lnTo>
                    <a:pt x="1577" y="213"/>
                  </a:lnTo>
                  <a:lnTo>
                    <a:pt x="1565" y="212"/>
                  </a:lnTo>
                  <a:lnTo>
                    <a:pt x="1554" y="211"/>
                  </a:lnTo>
                  <a:lnTo>
                    <a:pt x="1543" y="211"/>
                  </a:lnTo>
                  <a:lnTo>
                    <a:pt x="1532" y="212"/>
                  </a:lnTo>
                  <a:lnTo>
                    <a:pt x="1521" y="213"/>
                  </a:lnTo>
                  <a:lnTo>
                    <a:pt x="1510" y="214"/>
                  </a:lnTo>
                  <a:lnTo>
                    <a:pt x="1499" y="216"/>
                  </a:lnTo>
                  <a:lnTo>
                    <a:pt x="1489" y="219"/>
                  </a:lnTo>
                  <a:lnTo>
                    <a:pt x="1478" y="222"/>
                  </a:lnTo>
                  <a:lnTo>
                    <a:pt x="1467" y="226"/>
                  </a:lnTo>
                  <a:lnTo>
                    <a:pt x="1457" y="230"/>
                  </a:lnTo>
                  <a:lnTo>
                    <a:pt x="1447" y="234"/>
                  </a:lnTo>
                  <a:lnTo>
                    <a:pt x="1437" y="239"/>
                  </a:lnTo>
                  <a:lnTo>
                    <a:pt x="1427" y="245"/>
                  </a:lnTo>
                  <a:lnTo>
                    <a:pt x="1418" y="251"/>
                  </a:lnTo>
                  <a:lnTo>
                    <a:pt x="1409" y="257"/>
                  </a:lnTo>
                  <a:lnTo>
                    <a:pt x="1400" y="264"/>
                  </a:lnTo>
                  <a:lnTo>
                    <a:pt x="1392" y="272"/>
                  </a:lnTo>
                  <a:lnTo>
                    <a:pt x="1384" y="280"/>
                  </a:lnTo>
                  <a:lnTo>
                    <a:pt x="1375" y="288"/>
                  </a:lnTo>
                  <a:lnTo>
                    <a:pt x="1367" y="298"/>
                  </a:lnTo>
                  <a:lnTo>
                    <a:pt x="1360" y="307"/>
                  </a:lnTo>
                  <a:lnTo>
                    <a:pt x="1354" y="316"/>
                  </a:lnTo>
                  <a:lnTo>
                    <a:pt x="1348" y="326"/>
                  </a:lnTo>
                  <a:lnTo>
                    <a:pt x="1304" y="403"/>
                  </a:lnTo>
                  <a:lnTo>
                    <a:pt x="657" y="30"/>
                  </a:lnTo>
                  <a:lnTo>
                    <a:pt x="647" y="25"/>
                  </a:lnTo>
                  <a:lnTo>
                    <a:pt x="637" y="20"/>
                  </a:lnTo>
                  <a:lnTo>
                    <a:pt x="625" y="15"/>
                  </a:lnTo>
                  <a:lnTo>
                    <a:pt x="614" y="11"/>
                  </a:lnTo>
                  <a:lnTo>
                    <a:pt x="603" y="8"/>
                  </a:lnTo>
                  <a:lnTo>
                    <a:pt x="592" y="5"/>
                  </a:lnTo>
                  <a:lnTo>
                    <a:pt x="581" y="3"/>
                  </a:lnTo>
                  <a:lnTo>
                    <a:pt x="570" y="1"/>
                  </a:lnTo>
                  <a:lnTo>
                    <a:pt x="559" y="0"/>
                  </a:lnTo>
                  <a:lnTo>
                    <a:pt x="548" y="0"/>
                  </a:lnTo>
                  <a:lnTo>
                    <a:pt x="536" y="0"/>
                  </a:lnTo>
                  <a:lnTo>
                    <a:pt x="525" y="0"/>
                  </a:lnTo>
                  <a:lnTo>
                    <a:pt x="514" y="1"/>
                  </a:lnTo>
                  <a:lnTo>
                    <a:pt x="503" y="3"/>
                  </a:lnTo>
                  <a:lnTo>
                    <a:pt x="492" y="5"/>
                  </a:lnTo>
                  <a:lnTo>
                    <a:pt x="482" y="8"/>
                  </a:lnTo>
                  <a:lnTo>
                    <a:pt x="471" y="11"/>
                  </a:lnTo>
                  <a:lnTo>
                    <a:pt x="461" y="14"/>
                  </a:lnTo>
                  <a:lnTo>
                    <a:pt x="450" y="18"/>
                  </a:lnTo>
                  <a:lnTo>
                    <a:pt x="439" y="23"/>
                  </a:lnTo>
                  <a:lnTo>
                    <a:pt x="430" y="28"/>
                  </a:lnTo>
                  <a:lnTo>
                    <a:pt x="420" y="34"/>
                  </a:lnTo>
                  <a:lnTo>
                    <a:pt x="411" y="40"/>
                  </a:lnTo>
                  <a:lnTo>
                    <a:pt x="402" y="46"/>
                  </a:lnTo>
                  <a:lnTo>
                    <a:pt x="393" y="53"/>
                  </a:lnTo>
                  <a:lnTo>
                    <a:pt x="384" y="60"/>
                  </a:lnTo>
                  <a:lnTo>
                    <a:pt x="376" y="68"/>
                  </a:lnTo>
                  <a:lnTo>
                    <a:pt x="369" y="76"/>
                  </a:lnTo>
                  <a:lnTo>
                    <a:pt x="361" y="85"/>
                  </a:lnTo>
                  <a:lnTo>
                    <a:pt x="354" y="95"/>
                  </a:lnTo>
                  <a:lnTo>
                    <a:pt x="347" y="105"/>
                  </a:lnTo>
                  <a:lnTo>
                    <a:pt x="341" y="115"/>
                  </a:lnTo>
                  <a:lnTo>
                    <a:pt x="30" y="652"/>
                  </a:lnTo>
                  <a:lnTo>
                    <a:pt x="25" y="662"/>
                  </a:lnTo>
                  <a:lnTo>
                    <a:pt x="20" y="673"/>
                  </a:lnTo>
                  <a:lnTo>
                    <a:pt x="15" y="684"/>
                  </a:lnTo>
                  <a:lnTo>
                    <a:pt x="11" y="694"/>
                  </a:lnTo>
                  <a:lnTo>
                    <a:pt x="8" y="706"/>
                  </a:lnTo>
                  <a:lnTo>
                    <a:pt x="5" y="717"/>
                  </a:lnTo>
                  <a:lnTo>
                    <a:pt x="3" y="728"/>
                  </a:lnTo>
                  <a:lnTo>
                    <a:pt x="2" y="739"/>
                  </a:lnTo>
                  <a:lnTo>
                    <a:pt x="0" y="750"/>
                  </a:lnTo>
                  <a:lnTo>
                    <a:pt x="0" y="761"/>
                  </a:lnTo>
                  <a:lnTo>
                    <a:pt x="0" y="772"/>
                  </a:lnTo>
                  <a:lnTo>
                    <a:pt x="0" y="783"/>
                  </a:lnTo>
                  <a:lnTo>
                    <a:pt x="2" y="794"/>
                  </a:lnTo>
                  <a:lnTo>
                    <a:pt x="3" y="806"/>
                  </a:lnTo>
                  <a:lnTo>
                    <a:pt x="5" y="817"/>
                  </a:lnTo>
                  <a:lnTo>
                    <a:pt x="8" y="828"/>
                  </a:lnTo>
                  <a:lnTo>
                    <a:pt x="11" y="838"/>
                  </a:lnTo>
                  <a:lnTo>
                    <a:pt x="14" y="849"/>
                  </a:lnTo>
                  <a:lnTo>
                    <a:pt x="19" y="859"/>
                  </a:lnTo>
                  <a:lnTo>
                    <a:pt x="23" y="869"/>
                  </a:lnTo>
                  <a:lnTo>
                    <a:pt x="28" y="879"/>
                  </a:lnTo>
                  <a:lnTo>
                    <a:pt x="34" y="888"/>
                  </a:lnTo>
                  <a:lnTo>
                    <a:pt x="40" y="898"/>
                  </a:lnTo>
                  <a:lnTo>
                    <a:pt x="46" y="908"/>
                  </a:lnTo>
                  <a:lnTo>
                    <a:pt x="53" y="916"/>
                  </a:lnTo>
                  <a:lnTo>
                    <a:pt x="61" y="925"/>
                  </a:lnTo>
                  <a:lnTo>
                    <a:pt x="69" y="933"/>
                  </a:lnTo>
                  <a:lnTo>
                    <a:pt x="78" y="941"/>
                  </a:lnTo>
                  <a:lnTo>
                    <a:pt x="86" y="948"/>
                  </a:lnTo>
                  <a:lnTo>
                    <a:pt x="96" y="955"/>
                  </a:lnTo>
                  <a:lnTo>
                    <a:pt x="105" y="962"/>
                  </a:lnTo>
                  <a:lnTo>
                    <a:pt x="115" y="968"/>
                  </a:lnTo>
                  <a:lnTo>
                    <a:pt x="765" y="1343"/>
                  </a:lnTo>
                  <a:lnTo>
                    <a:pt x="720" y="1420"/>
                  </a:lnTo>
                  <a:lnTo>
                    <a:pt x="714" y="1430"/>
                  </a:lnTo>
                  <a:lnTo>
                    <a:pt x="709" y="1441"/>
                  </a:lnTo>
                  <a:lnTo>
                    <a:pt x="705" y="1451"/>
                  </a:lnTo>
                  <a:lnTo>
                    <a:pt x="701" y="1462"/>
                  </a:lnTo>
                  <a:lnTo>
                    <a:pt x="698" y="1473"/>
                  </a:lnTo>
                  <a:lnTo>
                    <a:pt x="695" y="1484"/>
                  </a:lnTo>
                  <a:lnTo>
                    <a:pt x="693" y="1495"/>
                  </a:lnTo>
                  <a:lnTo>
                    <a:pt x="691" y="1506"/>
                  </a:lnTo>
                  <a:lnTo>
                    <a:pt x="690" y="1518"/>
                  </a:lnTo>
                  <a:lnTo>
                    <a:pt x="690" y="1529"/>
                  </a:lnTo>
                  <a:lnTo>
                    <a:pt x="690" y="1540"/>
                  </a:lnTo>
                  <a:lnTo>
                    <a:pt x="690" y="1551"/>
                  </a:lnTo>
                  <a:lnTo>
                    <a:pt x="691" y="1562"/>
                  </a:lnTo>
                  <a:lnTo>
                    <a:pt x="693" y="1573"/>
                  </a:lnTo>
                  <a:lnTo>
                    <a:pt x="695" y="1584"/>
                  </a:lnTo>
                  <a:lnTo>
                    <a:pt x="697" y="1595"/>
                  </a:lnTo>
                  <a:lnTo>
                    <a:pt x="701" y="1605"/>
                  </a:lnTo>
                  <a:lnTo>
                    <a:pt x="704" y="1617"/>
                  </a:lnTo>
                  <a:lnTo>
                    <a:pt x="708" y="1627"/>
                  </a:lnTo>
                  <a:lnTo>
                    <a:pt x="713" y="1637"/>
                  </a:lnTo>
                  <a:lnTo>
                    <a:pt x="718" y="1647"/>
                  </a:lnTo>
                  <a:lnTo>
                    <a:pt x="723" y="1656"/>
                  </a:lnTo>
                  <a:lnTo>
                    <a:pt x="730" y="1666"/>
                  </a:lnTo>
                  <a:lnTo>
                    <a:pt x="737" y="1675"/>
                  </a:lnTo>
                  <a:lnTo>
                    <a:pt x="744" y="1683"/>
                  </a:lnTo>
                  <a:lnTo>
                    <a:pt x="751" y="1692"/>
                  </a:lnTo>
                  <a:lnTo>
                    <a:pt x="759" y="1700"/>
                  </a:lnTo>
                  <a:lnTo>
                    <a:pt x="767" y="1708"/>
                  </a:lnTo>
                  <a:lnTo>
                    <a:pt x="776" y="1715"/>
                  </a:lnTo>
                  <a:lnTo>
                    <a:pt x="785" y="1723"/>
                  </a:lnTo>
                  <a:lnTo>
                    <a:pt x="795" y="1730"/>
                  </a:lnTo>
                  <a:lnTo>
                    <a:pt x="805" y="1736"/>
                  </a:lnTo>
                  <a:lnTo>
                    <a:pt x="1252" y="1993"/>
                  </a:lnTo>
                  <a:lnTo>
                    <a:pt x="1263" y="1999"/>
                  </a:lnTo>
                  <a:lnTo>
                    <a:pt x="1273" y="2004"/>
                  </a:lnTo>
                  <a:lnTo>
                    <a:pt x="1284" y="2008"/>
                  </a:lnTo>
                  <a:lnTo>
                    <a:pt x="1296" y="2012"/>
                  </a:lnTo>
                  <a:lnTo>
                    <a:pt x="1306" y="2016"/>
                  </a:lnTo>
                  <a:lnTo>
                    <a:pt x="1317" y="2018"/>
                  </a:lnTo>
                  <a:lnTo>
                    <a:pt x="1328" y="2020"/>
                  </a:lnTo>
                  <a:lnTo>
                    <a:pt x="1339" y="2023"/>
                  </a:lnTo>
                  <a:lnTo>
                    <a:pt x="1351" y="2024"/>
                  </a:lnTo>
                  <a:lnTo>
                    <a:pt x="1362" y="2025"/>
                  </a:lnTo>
                  <a:lnTo>
                    <a:pt x="1373" y="2025"/>
                  </a:lnTo>
                  <a:lnTo>
                    <a:pt x="1385" y="2024"/>
                  </a:lnTo>
                  <a:lnTo>
                    <a:pt x="1396" y="2023"/>
                  </a:lnTo>
                  <a:lnTo>
                    <a:pt x="1407" y="2022"/>
                  </a:lnTo>
                  <a:lnTo>
                    <a:pt x="1417" y="2019"/>
                  </a:lnTo>
                  <a:lnTo>
                    <a:pt x="1428" y="2016"/>
                  </a:lnTo>
                  <a:lnTo>
                    <a:pt x="1439" y="2013"/>
                  </a:lnTo>
                  <a:lnTo>
                    <a:pt x="1449" y="2009"/>
                  </a:lnTo>
                  <a:lnTo>
                    <a:pt x="1459" y="2005"/>
                  </a:lnTo>
                  <a:lnTo>
                    <a:pt x="1469" y="2001"/>
                  </a:lnTo>
                  <a:lnTo>
                    <a:pt x="1480" y="1995"/>
                  </a:lnTo>
                  <a:lnTo>
                    <a:pt x="1490" y="1990"/>
                  </a:lnTo>
                  <a:lnTo>
                    <a:pt x="1499" y="1984"/>
                  </a:lnTo>
                  <a:lnTo>
                    <a:pt x="1508" y="1977"/>
                  </a:lnTo>
                  <a:lnTo>
                    <a:pt x="1517" y="1970"/>
                  </a:lnTo>
                  <a:lnTo>
                    <a:pt x="1525" y="1963"/>
                  </a:lnTo>
                  <a:lnTo>
                    <a:pt x="1533" y="1955"/>
                  </a:lnTo>
                  <a:lnTo>
                    <a:pt x="1541" y="1947"/>
                  </a:lnTo>
                  <a:lnTo>
                    <a:pt x="1549" y="1938"/>
                  </a:lnTo>
                  <a:lnTo>
                    <a:pt x="1556" y="1929"/>
                  </a:lnTo>
                  <a:lnTo>
                    <a:pt x="1562" y="1918"/>
                  </a:lnTo>
                  <a:lnTo>
                    <a:pt x="1568" y="1908"/>
                  </a:lnTo>
                  <a:lnTo>
                    <a:pt x="2199" y="818"/>
                  </a:lnTo>
                  <a:lnTo>
                    <a:pt x="2205" y="807"/>
                  </a:lnTo>
                  <a:lnTo>
                    <a:pt x="2210" y="795"/>
                  </a:lnTo>
                  <a:lnTo>
                    <a:pt x="2215" y="785"/>
                  </a:lnTo>
                  <a:lnTo>
                    <a:pt x="2219" y="774"/>
                  </a:lnTo>
                  <a:lnTo>
                    <a:pt x="2222" y="763"/>
                  </a:lnTo>
                  <a:lnTo>
                    <a:pt x="2225" y="752"/>
                  </a:lnTo>
                  <a:lnTo>
                    <a:pt x="2227" y="740"/>
                  </a:lnTo>
                  <a:lnTo>
                    <a:pt x="2229" y="729"/>
                  </a:lnTo>
                  <a:lnTo>
                    <a:pt x="2231" y="718"/>
                  </a:lnTo>
                  <a:lnTo>
                    <a:pt x="2232" y="707"/>
                  </a:lnTo>
                  <a:lnTo>
                    <a:pt x="2232" y="695"/>
                  </a:lnTo>
                  <a:lnTo>
                    <a:pt x="2231" y="684"/>
                  </a:lnTo>
                  <a:lnTo>
                    <a:pt x="2229" y="673"/>
                  </a:lnTo>
                  <a:lnTo>
                    <a:pt x="2227" y="662"/>
                  </a:lnTo>
                  <a:lnTo>
                    <a:pt x="2225" y="651"/>
                  </a:lnTo>
                  <a:lnTo>
                    <a:pt x="2223" y="641"/>
                  </a:lnTo>
                  <a:lnTo>
                    <a:pt x="2219" y="630"/>
                  </a:lnTo>
                  <a:lnTo>
                    <a:pt x="2216" y="620"/>
                  </a:lnTo>
                  <a:lnTo>
                    <a:pt x="2212" y="610"/>
                  </a:lnTo>
                  <a:lnTo>
                    <a:pt x="2207" y="600"/>
                  </a:lnTo>
                  <a:lnTo>
                    <a:pt x="2202" y="589"/>
                  </a:lnTo>
                  <a:lnTo>
                    <a:pt x="2196" y="580"/>
                  </a:lnTo>
                  <a:lnTo>
                    <a:pt x="2190" y="571"/>
                  </a:lnTo>
                  <a:lnTo>
                    <a:pt x="2184" y="562"/>
                  </a:lnTo>
                  <a:lnTo>
                    <a:pt x="2177" y="553"/>
                  </a:lnTo>
                  <a:lnTo>
                    <a:pt x="2169" y="545"/>
                  </a:lnTo>
                  <a:lnTo>
                    <a:pt x="2161" y="537"/>
                  </a:lnTo>
                  <a:lnTo>
                    <a:pt x="2153" y="529"/>
                  </a:lnTo>
                  <a:lnTo>
                    <a:pt x="2144" y="522"/>
                  </a:lnTo>
                  <a:lnTo>
                    <a:pt x="2134" y="515"/>
                  </a:lnTo>
                  <a:lnTo>
                    <a:pt x="2124" y="508"/>
                  </a:lnTo>
                  <a:lnTo>
                    <a:pt x="2114" y="502"/>
                  </a:lnTo>
                  <a:close/>
                  <a:moveTo>
                    <a:pt x="2249" y="2189"/>
                  </a:moveTo>
                  <a:lnTo>
                    <a:pt x="2224" y="2175"/>
                  </a:lnTo>
                  <a:lnTo>
                    <a:pt x="2202" y="2160"/>
                  </a:lnTo>
                  <a:lnTo>
                    <a:pt x="2181" y="2144"/>
                  </a:lnTo>
                  <a:lnTo>
                    <a:pt x="2160" y="2127"/>
                  </a:lnTo>
                  <a:lnTo>
                    <a:pt x="2141" y="2108"/>
                  </a:lnTo>
                  <a:lnTo>
                    <a:pt x="2122" y="2089"/>
                  </a:lnTo>
                  <a:lnTo>
                    <a:pt x="2105" y="2069"/>
                  </a:lnTo>
                  <a:lnTo>
                    <a:pt x="2089" y="2049"/>
                  </a:lnTo>
                  <a:lnTo>
                    <a:pt x="2074" y="2028"/>
                  </a:lnTo>
                  <a:lnTo>
                    <a:pt x="2060" y="2006"/>
                  </a:lnTo>
                  <a:lnTo>
                    <a:pt x="2047" y="1983"/>
                  </a:lnTo>
                  <a:lnTo>
                    <a:pt x="2034" y="1961"/>
                  </a:lnTo>
                  <a:lnTo>
                    <a:pt x="2023" y="1938"/>
                  </a:lnTo>
                  <a:lnTo>
                    <a:pt x="2014" y="1913"/>
                  </a:lnTo>
                  <a:lnTo>
                    <a:pt x="2006" y="1889"/>
                  </a:lnTo>
                  <a:lnTo>
                    <a:pt x="1998" y="1864"/>
                  </a:lnTo>
                  <a:lnTo>
                    <a:pt x="1992" y="1840"/>
                  </a:lnTo>
                  <a:lnTo>
                    <a:pt x="1988" y="1814"/>
                  </a:lnTo>
                  <a:lnTo>
                    <a:pt x="1984" y="1788"/>
                  </a:lnTo>
                  <a:lnTo>
                    <a:pt x="1982" y="1763"/>
                  </a:lnTo>
                  <a:lnTo>
                    <a:pt x="1980" y="1738"/>
                  </a:lnTo>
                  <a:lnTo>
                    <a:pt x="1980" y="1711"/>
                  </a:lnTo>
                  <a:lnTo>
                    <a:pt x="1982" y="1685"/>
                  </a:lnTo>
                  <a:lnTo>
                    <a:pt x="1984" y="1660"/>
                  </a:lnTo>
                  <a:lnTo>
                    <a:pt x="1988" y="1634"/>
                  </a:lnTo>
                  <a:lnTo>
                    <a:pt x="1993" y="1607"/>
                  </a:lnTo>
                  <a:lnTo>
                    <a:pt x="2000" y="1582"/>
                  </a:lnTo>
                  <a:lnTo>
                    <a:pt x="2007" y="1557"/>
                  </a:lnTo>
                  <a:lnTo>
                    <a:pt x="2016" y="1532"/>
                  </a:lnTo>
                  <a:lnTo>
                    <a:pt x="2027" y="1506"/>
                  </a:lnTo>
                  <a:lnTo>
                    <a:pt x="2038" y="1482"/>
                  </a:lnTo>
                  <a:lnTo>
                    <a:pt x="2052" y="1458"/>
                  </a:lnTo>
                  <a:lnTo>
                    <a:pt x="2067" y="1435"/>
                  </a:lnTo>
                  <a:lnTo>
                    <a:pt x="2082" y="1412"/>
                  </a:lnTo>
                  <a:lnTo>
                    <a:pt x="2098" y="1390"/>
                  </a:lnTo>
                  <a:lnTo>
                    <a:pt x="2115" y="1370"/>
                  </a:lnTo>
                  <a:lnTo>
                    <a:pt x="2133" y="1350"/>
                  </a:lnTo>
                  <a:lnTo>
                    <a:pt x="2153" y="1332"/>
                  </a:lnTo>
                  <a:lnTo>
                    <a:pt x="2172" y="1315"/>
                  </a:lnTo>
                  <a:lnTo>
                    <a:pt x="2193" y="1298"/>
                  </a:lnTo>
                  <a:lnTo>
                    <a:pt x="2214" y="1283"/>
                  </a:lnTo>
                  <a:lnTo>
                    <a:pt x="2236" y="1269"/>
                  </a:lnTo>
                  <a:lnTo>
                    <a:pt x="2258" y="1256"/>
                  </a:lnTo>
                  <a:lnTo>
                    <a:pt x="2281" y="1244"/>
                  </a:lnTo>
                  <a:lnTo>
                    <a:pt x="2304" y="1234"/>
                  </a:lnTo>
                  <a:lnTo>
                    <a:pt x="2329" y="1224"/>
                  </a:lnTo>
                  <a:lnTo>
                    <a:pt x="2353" y="1216"/>
                  </a:lnTo>
                  <a:lnTo>
                    <a:pt x="2377" y="1209"/>
                  </a:lnTo>
                  <a:lnTo>
                    <a:pt x="2402" y="1202"/>
                  </a:lnTo>
                  <a:lnTo>
                    <a:pt x="2428" y="1197"/>
                  </a:lnTo>
                  <a:lnTo>
                    <a:pt x="2453" y="1193"/>
                  </a:lnTo>
                  <a:lnTo>
                    <a:pt x="2479" y="1191"/>
                  </a:lnTo>
                  <a:lnTo>
                    <a:pt x="2504" y="1190"/>
                  </a:lnTo>
                  <a:lnTo>
                    <a:pt x="2531" y="1190"/>
                  </a:lnTo>
                  <a:lnTo>
                    <a:pt x="2557" y="1191"/>
                  </a:lnTo>
                  <a:lnTo>
                    <a:pt x="2582" y="1194"/>
                  </a:lnTo>
                  <a:lnTo>
                    <a:pt x="2609" y="1197"/>
                  </a:lnTo>
                  <a:lnTo>
                    <a:pt x="2634" y="1203"/>
                  </a:lnTo>
                  <a:lnTo>
                    <a:pt x="2660" y="1210"/>
                  </a:lnTo>
                  <a:lnTo>
                    <a:pt x="2685" y="1218"/>
                  </a:lnTo>
                  <a:lnTo>
                    <a:pt x="2711" y="1227"/>
                  </a:lnTo>
                  <a:lnTo>
                    <a:pt x="2736" y="1237"/>
                  </a:lnTo>
                  <a:lnTo>
                    <a:pt x="2760" y="1249"/>
                  </a:lnTo>
                  <a:lnTo>
                    <a:pt x="2784" y="1262"/>
                  </a:lnTo>
                  <a:lnTo>
                    <a:pt x="2808" y="1276"/>
                  </a:lnTo>
                  <a:lnTo>
                    <a:pt x="2831" y="1291"/>
                  </a:lnTo>
                  <a:lnTo>
                    <a:pt x="2852" y="1307"/>
                  </a:lnTo>
                  <a:lnTo>
                    <a:pt x="2872" y="1326"/>
                  </a:lnTo>
                  <a:lnTo>
                    <a:pt x="2893" y="1344"/>
                  </a:lnTo>
                  <a:lnTo>
                    <a:pt x="2911" y="1362"/>
                  </a:lnTo>
                  <a:lnTo>
                    <a:pt x="2928" y="1382"/>
                  </a:lnTo>
                  <a:lnTo>
                    <a:pt x="2944" y="1402"/>
                  </a:lnTo>
                  <a:lnTo>
                    <a:pt x="2959" y="1424"/>
                  </a:lnTo>
                  <a:lnTo>
                    <a:pt x="2973" y="1446"/>
                  </a:lnTo>
                  <a:lnTo>
                    <a:pt x="2987" y="1468"/>
                  </a:lnTo>
                  <a:lnTo>
                    <a:pt x="2999" y="1491"/>
                  </a:lnTo>
                  <a:lnTo>
                    <a:pt x="3009" y="1515"/>
                  </a:lnTo>
                  <a:lnTo>
                    <a:pt x="3019" y="1538"/>
                  </a:lnTo>
                  <a:lnTo>
                    <a:pt x="3027" y="1562"/>
                  </a:lnTo>
                  <a:lnTo>
                    <a:pt x="3034" y="1587"/>
                  </a:lnTo>
                  <a:lnTo>
                    <a:pt x="3040" y="1612"/>
                  </a:lnTo>
                  <a:lnTo>
                    <a:pt x="3045" y="1638"/>
                  </a:lnTo>
                  <a:lnTo>
                    <a:pt x="3049" y="1663"/>
                  </a:lnTo>
                  <a:lnTo>
                    <a:pt x="3051" y="1688"/>
                  </a:lnTo>
                  <a:lnTo>
                    <a:pt x="3052" y="1714"/>
                  </a:lnTo>
                  <a:lnTo>
                    <a:pt x="3052" y="1740"/>
                  </a:lnTo>
                  <a:lnTo>
                    <a:pt x="3051" y="1766"/>
                  </a:lnTo>
                  <a:lnTo>
                    <a:pt x="3048" y="1792"/>
                  </a:lnTo>
                  <a:lnTo>
                    <a:pt x="3044" y="1818"/>
                  </a:lnTo>
                  <a:lnTo>
                    <a:pt x="3039" y="1844"/>
                  </a:lnTo>
                  <a:lnTo>
                    <a:pt x="3033" y="1869"/>
                  </a:lnTo>
                  <a:lnTo>
                    <a:pt x="3025" y="1894"/>
                  </a:lnTo>
                  <a:lnTo>
                    <a:pt x="3016" y="1920"/>
                  </a:lnTo>
                  <a:lnTo>
                    <a:pt x="3006" y="1945"/>
                  </a:lnTo>
                  <a:lnTo>
                    <a:pt x="2994" y="1969"/>
                  </a:lnTo>
                  <a:lnTo>
                    <a:pt x="2980" y="1993"/>
                  </a:lnTo>
                  <a:lnTo>
                    <a:pt x="2966" y="2017"/>
                  </a:lnTo>
                  <a:lnTo>
                    <a:pt x="2951" y="2040"/>
                  </a:lnTo>
                  <a:lnTo>
                    <a:pt x="2934" y="2061"/>
                  </a:lnTo>
                  <a:lnTo>
                    <a:pt x="2917" y="2082"/>
                  </a:lnTo>
                  <a:lnTo>
                    <a:pt x="2899" y="2101"/>
                  </a:lnTo>
                  <a:lnTo>
                    <a:pt x="2880" y="2119"/>
                  </a:lnTo>
                  <a:lnTo>
                    <a:pt x="2860" y="2137"/>
                  </a:lnTo>
                  <a:lnTo>
                    <a:pt x="2840" y="2153"/>
                  </a:lnTo>
                  <a:lnTo>
                    <a:pt x="2819" y="2168"/>
                  </a:lnTo>
                  <a:lnTo>
                    <a:pt x="2797" y="2182"/>
                  </a:lnTo>
                  <a:lnTo>
                    <a:pt x="2774" y="2195"/>
                  </a:lnTo>
                  <a:lnTo>
                    <a:pt x="2751" y="2207"/>
                  </a:lnTo>
                  <a:lnTo>
                    <a:pt x="2728" y="2218"/>
                  </a:lnTo>
                  <a:lnTo>
                    <a:pt x="2705" y="2228"/>
                  </a:lnTo>
                  <a:lnTo>
                    <a:pt x="2680" y="2236"/>
                  </a:lnTo>
                  <a:lnTo>
                    <a:pt x="2655" y="2244"/>
                  </a:lnTo>
                  <a:lnTo>
                    <a:pt x="2630" y="2250"/>
                  </a:lnTo>
                  <a:lnTo>
                    <a:pt x="2604" y="2254"/>
                  </a:lnTo>
                  <a:lnTo>
                    <a:pt x="2579" y="2258"/>
                  </a:lnTo>
                  <a:lnTo>
                    <a:pt x="2554" y="2260"/>
                  </a:lnTo>
                  <a:lnTo>
                    <a:pt x="2528" y="2262"/>
                  </a:lnTo>
                  <a:lnTo>
                    <a:pt x="2502" y="2261"/>
                  </a:lnTo>
                  <a:lnTo>
                    <a:pt x="2476" y="2260"/>
                  </a:lnTo>
                  <a:lnTo>
                    <a:pt x="2450" y="2258"/>
                  </a:lnTo>
                  <a:lnTo>
                    <a:pt x="2425" y="2254"/>
                  </a:lnTo>
                  <a:lnTo>
                    <a:pt x="2398" y="2249"/>
                  </a:lnTo>
                  <a:lnTo>
                    <a:pt x="2373" y="2242"/>
                  </a:lnTo>
                  <a:lnTo>
                    <a:pt x="2348" y="2235"/>
                  </a:lnTo>
                  <a:lnTo>
                    <a:pt x="2322" y="2226"/>
                  </a:lnTo>
                  <a:lnTo>
                    <a:pt x="2297" y="2214"/>
                  </a:lnTo>
                  <a:lnTo>
                    <a:pt x="2273" y="2203"/>
                  </a:lnTo>
                  <a:lnTo>
                    <a:pt x="2249" y="2189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3" name="Freeform 14"/>
            <p:cNvSpPr>
              <a:spLocks noEditPoints="1"/>
            </p:cNvSpPr>
            <p:nvPr/>
          </p:nvSpPr>
          <p:spPr bwMode="auto">
            <a:xfrm>
              <a:off x="5764119" y="2855445"/>
              <a:ext cx="373063" cy="276225"/>
            </a:xfrm>
            <a:custGeom>
              <a:avLst/>
              <a:gdLst>
                <a:gd name="T0" fmla="*/ 2147483646 w 3052"/>
                <a:gd name="T1" fmla="*/ 2147483646 h 2262"/>
                <a:gd name="T2" fmla="*/ 2147483646 w 3052"/>
                <a:gd name="T3" fmla="*/ 2147483646 h 2262"/>
                <a:gd name="T4" fmla="*/ 2147483646 w 3052"/>
                <a:gd name="T5" fmla="*/ 2147483646 h 2262"/>
                <a:gd name="T6" fmla="*/ 2147483646 w 3052"/>
                <a:gd name="T7" fmla="*/ 2147483646 h 2262"/>
                <a:gd name="T8" fmla="*/ 2147483646 w 3052"/>
                <a:gd name="T9" fmla="*/ 2147483646 h 2262"/>
                <a:gd name="T10" fmla="*/ 2147483646 w 3052"/>
                <a:gd name="T11" fmla="*/ 2147483646 h 2262"/>
                <a:gd name="T12" fmla="*/ 2147483646 w 3052"/>
                <a:gd name="T13" fmla="*/ 2147483646 h 2262"/>
                <a:gd name="T14" fmla="*/ 2147483646 w 3052"/>
                <a:gd name="T15" fmla="*/ 2147483646 h 2262"/>
                <a:gd name="T16" fmla="*/ 2147483646 w 3052"/>
                <a:gd name="T17" fmla="*/ 2147483646 h 2262"/>
                <a:gd name="T18" fmla="*/ 2147483646 w 3052"/>
                <a:gd name="T19" fmla="*/ 2147483646 h 2262"/>
                <a:gd name="T20" fmla="*/ 2147483646 w 3052"/>
                <a:gd name="T21" fmla="*/ 2147483646 h 2262"/>
                <a:gd name="T22" fmla="*/ 2147483646 w 3052"/>
                <a:gd name="T23" fmla="*/ 2147483646 h 2262"/>
                <a:gd name="T24" fmla="*/ 2147483646 w 3052"/>
                <a:gd name="T25" fmla="*/ 2147483646 h 2262"/>
                <a:gd name="T26" fmla="*/ 2147483646 w 3052"/>
                <a:gd name="T27" fmla="*/ 2147483646 h 2262"/>
                <a:gd name="T28" fmla="*/ 2147483646 w 3052"/>
                <a:gd name="T29" fmla="*/ 2147483646 h 2262"/>
                <a:gd name="T30" fmla="*/ 2147483646 w 3052"/>
                <a:gd name="T31" fmla="*/ 2147483646 h 2262"/>
                <a:gd name="T32" fmla="*/ 2147483646 w 3052"/>
                <a:gd name="T33" fmla="*/ 2147483646 h 2262"/>
                <a:gd name="T34" fmla="*/ 2147483646 w 3052"/>
                <a:gd name="T35" fmla="*/ 2147483646 h 2262"/>
                <a:gd name="T36" fmla="*/ 2147483646 w 3052"/>
                <a:gd name="T37" fmla="*/ 2147483646 h 2262"/>
                <a:gd name="T38" fmla="*/ 2147483646 w 3052"/>
                <a:gd name="T39" fmla="*/ 2147483646 h 2262"/>
                <a:gd name="T40" fmla="*/ 2147483646 w 3052"/>
                <a:gd name="T41" fmla="*/ 2147483646 h 2262"/>
                <a:gd name="T42" fmla="*/ 2147483646 w 3052"/>
                <a:gd name="T43" fmla="*/ 2147483646 h 2262"/>
                <a:gd name="T44" fmla="*/ 2147483646 w 3052"/>
                <a:gd name="T45" fmla="*/ 2147483646 h 2262"/>
                <a:gd name="T46" fmla="*/ 2147483646 w 3052"/>
                <a:gd name="T47" fmla="*/ 2147483646 h 2262"/>
                <a:gd name="T48" fmla="*/ 2147483646 w 3052"/>
                <a:gd name="T49" fmla="*/ 2147483646 h 2262"/>
                <a:gd name="T50" fmla="*/ 2147483646 w 3052"/>
                <a:gd name="T51" fmla="*/ 2147483646 h 2262"/>
                <a:gd name="T52" fmla="*/ 2147483646 w 3052"/>
                <a:gd name="T53" fmla="*/ 2147483646 h 2262"/>
                <a:gd name="T54" fmla="*/ 2147483646 w 3052"/>
                <a:gd name="T55" fmla="*/ 2147483646 h 2262"/>
                <a:gd name="T56" fmla="*/ 2147483646 w 3052"/>
                <a:gd name="T57" fmla="*/ 2147483646 h 2262"/>
                <a:gd name="T58" fmla="*/ 2147483646 w 3052"/>
                <a:gd name="T59" fmla="*/ 2147483646 h 2262"/>
                <a:gd name="T60" fmla="*/ 2147483646 w 3052"/>
                <a:gd name="T61" fmla="*/ 2147483646 h 2262"/>
                <a:gd name="T62" fmla="*/ 2147483646 w 3052"/>
                <a:gd name="T63" fmla="*/ 2147483646 h 2262"/>
                <a:gd name="T64" fmla="*/ 2147483646 w 3052"/>
                <a:gd name="T65" fmla="*/ 2147483646 h 2262"/>
                <a:gd name="T66" fmla="*/ 2147483646 w 3052"/>
                <a:gd name="T67" fmla="*/ 2147483646 h 2262"/>
                <a:gd name="T68" fmla="*/ 2147483646 w 3052"/>
                <a:gd name="T69" fmla="*/ 2147483646 h 2262"/>
                <a:gd name="T70" fmla="*/ 2147483646 w 3052"/>
                <a:gd name="T71" fmla="*/ 2147483646 h 2262"/>
                <a:gd name="T72" fmla="*/ 2147483646 w 3052"/>
                <a:gd name="T73" fmla="*/ 2147483646 h 2262"/>
                <a:gd name="T74" fmla="*/ 2147483646 w 3052"/>
                <a:gd name="T75" fmla="*/ 2147483646 h 2262"/>
                <a:gd name="T76" fmla="*/ 2147483646 w 3052"/>
                <a:gd name="T77" fmla="*/ 2147483646 h 2262"/>
                <a:gd name="T78" fmla="*/ 2147483646 w 3052"/>
                <a:gd name="T79" fmla="*/ 2147483646 h 2262"/>
                <a:gd name="T80" fmla="*/ 2147483646 w 3052"/>
                <a:gd name="T81" fmla="*/ 2147483646 h 2262"/>
                <a:gd name="T82" fmla="*/ 2147483646 w 3052"/>
                <a:gd name="T83" fmla="*/ 2147483646 h 2262"/>
                <a:gd name="T84" fmla="*/ 2147483646 w 3052"/>
                <a:gd name="T85" fmla="*/ 2147483646 h 2262"/>
                <a:gd name="T86" fmla="*/ 2147483646 w 3052"/>
                <a:gd name="T87" fmla="*/ 2147483646 h 2262"/>
                <a:gd name="T88" fmla="*/ 2147483646 w 3052"/>
                <a:gd name="T89" fmla="*/ 2147483646 h 2262"/>
                <a:gd name="T90" fmla="*/ 2147483646 w 3052"/>
                <a:gd name="T91" fmla="*/ 2147483646 h 2262"/>
                <a:gd name="T92" fmla="*/ 2147483646 w 3052"/>
                <a:gd name="T93" fmla="*/ 2147483646 h 2262"/>
                <a:gd name="T94" fmla="*/ 0 w 3052"/>
                <a:gd name="T95" fmla="*/ 2147483646 h 2262"/>
                <a:gd name="T96" fmla="*/ 2147483646 w 3052"/>
                <a:gd name="T97" fmla="*/ 2147483646 h 2262"/>
                <a:gd name="T98" fmla="*/ 2147483646 w 3052"/>
                <a:gd name="T99" fmla="*/ 2147483646 h 2262"/>
                <a:gd name="T100" fmla="*/ 2147483646 w 3052"/>
                <a:gd name="T101" fmla="*/ 2147483646 h 2262"/>
                <a:gd name="T102" fmla="*/ 2147483646 w 3052"/>
                <a:gd name="T103" fmla="*/ 2147483646 h 2262"/>
                <a:gd name="T104" fmla="*/ 2147483646 w 3052"/>
                <a:gd name="T105" fmla="*/ 444322933 h 2262"/>
                <a:gd name="T106" fmla="*/ 2147483646 w 3052"/>
                <a:gd name="T107" fmla="*/ 2147483646 h 2262"/>
                <a:gd name="T108" fmla="*/ 2147483646 w 3052"/>
                <a:gd name="T109" fmla="*/ 2147483646 h 22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52" h="2262">
                  <a:moveTo>
                    <a:pt x="938" y="1760"/>
                  </a:moveTo>
                  <a:lnTo>
                    <a:pt x="1389" y="2021"/>
                  </a:lnTo>
                  <a:lnTo>
                    <a:pt x="1399" y="2026"/>
                  </a:lnTo>
                  <a:lnTo>
                    <a:pt x="1409" y="2031"/>
                  </a:lnTo>
                  <a:lnTo>
                    <a:pt x="1420" y="2036"/>
                  </a:lnTo>
                  <a:lnTo>
                    <a:pt x="1431" y="2039"/>
                  </a:lnTo>
                  <a:lnTo>
                    <a:pt x="1442" y="2043"/>
                  </a:lnTo>
                  <a:lnTo>
                    <a:pt x="1453" y="2045"/>
                  </a:lnTo>
                  <a:lnTo>
                    <a:pt x="1464" y="2048"/>
                  </a:lnTo>
                  <a:lnTo>
                    <a:pt x="1475" y="2049"/>
                  </a:lnTo>
                  <a:lnTo>
                    <a:pt x="1487" y="2050"/>
                  </a:lnTo>
                  <a:lnTo>
                    <a:pt x="1498" y="2051"/>
                  </a:lnTo>
                  <a:lnTo>
                    <a:pt x="1509" y="2051"/>
                  </a:lnTo>
                  <a:lnTo>
                    <a:pt x="1520" y="2050"/>
                  </a:lnTo>
                  <a:lnTo>
                    <a:pt x="1531" y="2049"/>
                  </a:lnTo>
                  <a:lnTo>
                    <a:pt x="1542" y="2048"/>
                  </a:lnTo>
                  <a:lnTo>
                    <a:pt x="1553" y="2046"/>
                  </a:lnTo>
                  <a:lnTo>
                    <a:pt x="1563" y="2043"/>
                  </a:lnTo>
                  <a:lnTo>
                    <a:pt x="1574" y="2040"/>
                  </a:lnTo>
                  <a:lnTo>
                    <a:pt x="1585" y="2036"/>
                  </a:lnTo>
                  <a:lnTo>
                    <a:pt x="1595" y="2032"/>
                  </a:lnTo>
                  <a:lnTo>
                    <a:pt x="1605" y="2028"/>
                  </a:lnTo>
                  <a:lnTo>
                    <a:pt x="1615" y="2023"/>
                  </a:lnTo>
                  <a:lnTo>
                    <a:pt x="1625" y="2017"/>
                  </a:lnTo>
                  <a:lnTo>
                    <a:pt x="1634" y="2011"/>
                  </a:lnTo>
                  <a:lnTo>
                    <a:pt x="1643" y="2005"/>
                  </a:lnTo>
                  <a:lnTo>
                    <a:pt x="1652" y="1998"/>
                  </a:lnTo>
                  <a:lnTo>
                    <a:pt x="1660" y="1990"/>
                  </a:lnTo>
                  <a:lnTo>
                    <a:pt x="1668" y="1982"/>
                  </a:lnTo>
                  <a:lnTo>
                    <a:pt x="1677" y="1974"/>
                  </a:lnTo>
                  <a:lnTo>
                    <a:pt x="1685" y="1964"/>
                  </a:lnTo>
                  <a:lnTo>
                    <a:pt x="1692" y="1955"/>
                  </a:lnTo>
                  <a:lnTo>
                    <a:pt x="1698" y="1946"/>
                  </a:lnTo>
                  <a:lnTo>
                    <a:pt x="1704" y="1936"/>
                  </a:lnTo>
                  <a:lnTo>
                    <a:pt x="1748" y="1859"/>
                  </a:lnTo>
                  <a:lnTo>
                    <a:pt x="2395" y="2232"/>
                  </a:lnTo>
                  <a:lnTo>
                    <a:pt x="2405" y="2237"/>
                  </a:lnTo>
                  <a:lnTo>
                    <a:pt x="2415" y="2242"/>
                  </a:lnTo>
                  <a:lnTo>
                    <a:pt x="2427" y="2247"/>
                  </a:lnTo>
                  <a:lnTo>
                    <a:pt x="2438" y="2251"/>
                  </a:lnTo>
                  <a:lnTo>
                    <a:pt x="2449" y="2254"/>
                  </a:lnTo>
                  <a:lnTo>
                    <a:pt x="2460" y="2257"/>
                  </a:lnTo>
                  <a:lnTo>
                    <a:pt x="2471" y="2259"/>
                  </a:lnTo>
                  <a:lnTo>
                    <a:pt x="2482" y="2261"/>
                  </a:lnTo>
                  <a:lnTo>
                    <a:pt x="2493" y="2262"/>
                  </a:lnTo>
                  <a:lnTo>
                    <a:pt x="2504" y="2262"/>
                  </a:lnTo>
                  <a:lnTo>
                    <a:pt x="2516" y="2262"/>
                  </a:lnTo>
                  <a:lnTo>
                    <a:pt x="2527" y="2262"/>
                  </a:lnTo>
                  <a:lnTo>
                    <a:pt x="2538" y="2261"/>
                  </a:lnTo>
                  <a:lnTo>
                    <a:pt x="2549" y="2259"/>
                  </a:lnTo>
                  <a:lnTo>
                    <a:pt x="2560" y="2257"/>
                  </a:lnTo>
                  <a:lnTo>
                    <a:pt x="2570" y="2254"/>
                  </a:lnTo>
                  <a:lnTo>
                    <a:pt x="2581" y="2251"/>
                  </a:lnTo>
                  <a:lnTo>
                    <a:pt x="2591" y="2248"/>
                  </a:lnTo>
                  <a:lnTo>
                    <a:pt x="2602" y="2244"/>
                  </a:lnTo>
                  <a:lnTo>
                    <a:pt x="2613" y="2239"/>
                  </a:lnTo>
                  <a:lnTo>
                    <a:pt x="2622" y="2234"/>
                  </a:lnTo>
                  <a:lnTo>
                    <a:pt x="2632" y="2228"/>
                  </a:lnTo>
                  <a:lnTo>
                    <a:pt x="2641" y="2222"/>
                  </a:lnTo>
                  <a:lnTo>
                    <a:pt x="2650" y="2216"/>
                  </a:lnTo>
                  <a:lnTo>
                    <a:pt x="2659" y="2209"/>
                  </a:lnTo>
                  <a:lnTo>
                    <a:pt x="2668" y="2202"/>
                  </a:lnTo>
                  <a:lnTo>
                    <a:pt x="2676" y="2194"/>
                  </a:lnTo>
                  <a:lnTo>
                    <a:pt x="2683" y="2186"/>
                  </a:lnTo>
                  <a:lnTo>
                    <a:pt x="2691" y="2177"/>
                  </a:lnTo>
                  <a:lnTo>
                    <a:pt x="2698" y="2167"/>
                  </a:lnTo>
                  <a:lnTo>
                    <a:pt x="2705" y="2157"/>
                  </a:lnTo>
                  <a:lnTo>
                    <a:pt x="2711" y="2147"/>
                  </a:lnTo>
                  <a:lnTo>
                    <a:pt x="3022" y="1610"/>
                  </a:lnTo>
                  <a:lnTo>
                    <a:pt x="3027" y="1600"/>
                  </a:lnTo>
                  <a:lnTo>
                    <a:pt x="3032" y="1589"/>
                  </a:lnTo>
                  <a:lnTo>
                    <a:pt x="3037" y="1578"/>
                  </a:lnTo>
                  <a:lnTo>
                    <a:pt x="3041" y="1568"/>
                  </a:lnTo>
                  <a:lnTo>
                    <a:pt x="3044" y="1556"/>
                  </a:lnTo>
                  <a:lnTo>
                    <a:pt x="3047" y="1545"/>
                  </a:lnTo>
                  <a:lnTo>
                    <a:pt x="3049" y="1534"/>
                  </a:lnTo>
                  <a:lnTo>
                    <a:pt x="3050" y="1523"/>
                  </a:lnTo>
                  <a:lnTo>
                    <a:pt x="3052" y="1512"/>
                  </a:lnTo>
                  <a:lnTo>
                    <a:pt x="3052" y="1501"/>
                  </a:lnTo>
                  <a:lnTo>
                    <a:pt x="3052" y="1490"/>
                  </a:lnTo>
                  <a:lnTo>
                    <a:pt x="3052" y="1479"/>
                  </a:lnTo>
                  <a:lnTo>
                    <a:pt x="3050" y="1468"/>
                  </a:lnTo>
                  <a:lnTo>
                    <a:pt x="3049" y="1456"/>
                  </a:lnTo>
                  <a:lnTo>
                    <a:pt x="3047" y="1445"/>
                  </a:lnTo>
                  <a:lnTo>
                    <a:pt x="3044" y="1434"/>
                  </a:lnTo>
                  <a:lnTo>
                    <a:pt x="3041" y="1424"/>
                  </a:lnTo>
                  <a:lnTo>
                    <a:pt x="3038" y="1413"/>
                  </a:lnTo>
                  <a:lnTo>
                    <a:pt x="3033" y="1403"/>
                  </a:lnTo>
                  <a:lnTo>
                    <a:pt x="3029" y="1393"/>
                  </a:lnTo>
                  <a:lnTo>
                    <a:pt x="3024" y="1383"/>
                  </a:lnTo>
                  <a:lnTo>
                    <a:pt x="3018" y="1374"/>
                  </a:lnTo>
                  <a:lnTo>
                    <a:pt x="3012" y="1364"/>
                  </a:lnTo>
                  <a:lnTo>
                    <a:pt x="3006" y="1354"/>
                  </a:lnTo>
                  <a:lnTo>
                    <a:pt x="2999" y="1346"/>
                  </a:lnTo>
                  <a:lnTo>
                    <a:pt x="2991" y="1337"/>
                  </a:lnTo>
                  <a:lnTo>
                    <a:pt x="2983" y="1329"/>
                  </a:lnTo>
                  <a:lnTo>
                    <a:pt x="2974" y="1321"/>
                  </a:lnTo>
                  <a:lnTo>
                    <a:pt x="2966" y="1314"/>
                  </a:lnTo>
                  <a:lnTo>
                    <a:pt x="2956" y="1307"/>
                  </a:lnTo>
                  <a:lnTo>
                    <a:pt x="2947" y="1300"/>
                  </a:lnTo>
                  <a:lnTo>
                    <a:pt x="2937" y="1294"/>
                  </a:lnTo>
                  <a:lnTo>
                    <a:pt x="2287" y="919"/>
                  </a:lnTo>
                  <a:lnTo>
                    <a:pt x="2332" y="842"/>
                  </a:lnTo>
                  <a:lnTo>
                    <a:pt x="2338" y="832"/>
                  </a:lnTo>
                  <a:lnTo>
                    <a:pt x="2343" y="821"/>
                  </a:lnTo>
                  <a:lnTo>
                    <a:pt x="2347" y="811"/>
                  </a:lnTo>
                  <a:lnTo>
                    <a:pt x="2351" y="800"/>
                  </a:lnTo>
                  <a:lnTo>
                    <a:pt x="2354" y="789"/>
                  </a:lnTo>
                  <a:lnTo>
                    <a:pt x="2357" y="778"/>
                  </a:lnTo>
                  <a:lnTo>
                    <a:pt x="2359" y="767"/>
                  </a:lnTo>
                  <a:lnTo>
                    <a:pt x="2361" y="756"/>
                  </a:lnTo>
                  <a:lnTo>
                    <a:pt x="2362" y="744"/>
                  </a:lnTo>
                  <a:lnTo>
                    <a:pt x="2362" y="733"/>
                  </a:lnTo>
                  <a:lnTo>
                    <a:pt x="2362" y="722"/>
                  </a:lnTo>
                  <a:lnTo>
                    <a:pt x="2362" y="711"/>
                  </a:lnTo>
                  <a:lnTo>
                    <a:pt x="2361" y="700"/>
                  </a:lnTo>
                  <a:lnTo>
                    <a:pt x="2359" y="689"/>
                  </a:lnTo>
                  <a:lnTo>
                    <a:pt x="2357" y="678"/>
                  </a:lnTo>
                  <a:lnTo>
                    <a:pt x="2355" y="667"/>
                  </a:lnTo>
                  <a:lnTo>
                    <a:pt x="2351" y="657"/>
                  </a:lnTo>
                  <a:lnTo>
                    <a:pt x="2348" y="645"/>
                  </a:lnTo>
                  <a:lnTo>
                    <a:pt x="2344" y="635"/>
                  </a:lnTo>
                  <a:lnTo>
                    <a:pt x="2339" y="625"/>
                  </a:lnTo>
                  <a:lnTo>
                    <a:pt x="2334" y="615"/>
                  </a:lnTo>
                  <a:lnTo>
                    <a:pt x="2329" y="606"/>
                  </a:lnTo>
                  <a:lnTo>
                    <a:pt x="2322" y="596"/>
                  </a:lnTo>
                  <a:lnTo>
                    <a:pt x="2315" y="587"/>
                  </a:lnTo>
                  <a:lnTo>
                    <a:pt x="2308" y="579"/>
                  </a:lnTo>
                  <a:lnTo>
                    <a:pt x="2301" y="570"/>
                  </a:lnTo>
                  <a:lnTo>
                    <a:pt x="2293" y="562"/>
                  </a:lnTo>
                  <a:lnTo>
                    <a:pt x="2285" y="554"/>
                  </a:lnTo>
                  <a:lnTo>
                    <a:pt x="2276" y="547"/>
                  </a:lnTo>
                  <a:lnTo>
                    <a:pt x="2267" y="539"/>
                  </a:lnTo>
                  <a:lnTo>
                    <a:pt x="2257" y="532"/>
                  </a:lnTo>
                  <a:lnTo>
                    <a:pt x="2247" y="526"/>
                  </a:lnTo>
                  <a:lnTo>
                    <a:pt x="1800" y="269"/>
                  </a:lnTo>
                  <a:lnTo>
                    <a:pt x="1789" y="263"/>
                  </a:lnTo>
                  <a:lnTo>
                    <a:pt x="1779" y="258"/>
                  </a:lnTo>
                  <a:lnTo>
                    <a:pt x="1768" y="254"/>
                  </a:lnTo>
                  <a:lnTo>
                    <a:pt x="1756" y="250"/>
                  </a:lnTo>
                  <a:lnTo>
                    <a:pt x="1746" y="246"/>
                  </a:lnTo>
                  <a:lnTo>
                    <a:pt x="1735" y="244"/>
                  </a:lnTo>
                  <a:lnTo>
                    <a:pt x="1724" y="242"/>
                  </a:lnTo>
                  <a:lnTo>
                    <a:pt x="1713" y="239"/>
                  </a:lnTo>
                  <a:lnTo>
                    <a:pt x="1701" y="238"/>
                  </a:lnTo>
                  <a:lnTo>
                    <a:pt x="1690" y="237"/>
                  </a:lnTo>
                  <a:lnTo>
                    <a:pt x="1679" y="237"/>
                  </a:lnTo>
                  <a:lnTo>
                    <a:pt x="1667" y="238"/>
                  </a:lnTo>
                  <a:lnTo>
                    <a:pt x="1656" y="239"/>
                  </a:lnTo>
                  <a:lnTo>
                    <a:pt x="1645" y="240"/>
                  </a:lnTo>
                  <a:lnTo>
                    <a:pt x="1635" y="243"/>
                  </a:lnTo>
                  <a:lnTo>
                    <a:pt x="1624" y="246"/>
                  </a:lnTo>
                  <a:lnTo>
                    <a:pt x="1613" y="249"/>
                  </a:lnTo>
                  <a:lnTo>
                    <a:pt x="1603" y="253"/>
                  </a:lnTo>
                  <a:lnTo>
                    <a:pt x="1593" y="257"/>
                  </a:lnTo>
                  <a:lnTo>
                    <a:pt x="1583" y="261"/>
                  </a:lnTo>
                  <a:lnTo>
                    <a:pt x="1572" y="267"/>
                  </a:lnTo>
                  <a:lnTo>
                    <a:pt x="1562" y="272"/>
                  </a:lnTo>
                  <a:lnTo>
                    <a:pt x="1553" y="278"/>
                  </a:lnTo>
                  <a:lnTo>
                    <a:pt x="1544" y="285"/>
                  </a:lnTo>
                  <a:lnTo>
                    <a:pt x="1535" y="292"/>
                  </a:lnTo>
                  <a:lnTo>
                    <a:pt x="1527" y="299"/>
                  </a:lnTo>
                  <a:lnTo>
                    <a:pt x="1519" y="307"/>
                  </a:lnTo>
                  <a:lnTo>
                    <a:pt x="1511" y="315"/>
                  </a:lnTo>
                  <a:lnTo>
                    <a:pt x="1503" y="324"/>
                  </a:lnTo>
                  <a:lnTo>
                    <a:pt x="1496" y="333"/>
                  </a:lnTo>
                  <a:lnTo>
                    <a:pt x="1490" y="344"/>
                  </a:lnTo>
                  <a:lnTo>
                    <a:pt x="1484" y="354"/>
                  </a:lnTo>
                  <a:lnTo>
                    <a:pt x="853" y="1444"/>
                  </a:lnTo>
                  <a:lnTo>
                    <a:pt x="847" y="1455"/>
                  </a:lnTo>
                  <a:lnTo>
                    <a:pt x="842" y="1467"/>
                  </a:lnTo>
                  <a:lnTo>
                    <a:pt x="837" y="1477"/>
                  </a:lnTo>
                  <a:lnTo>
                    <a:pt x="833" y="1488"/>
                  </a:lnTo>
                  <a:lnTo>
                    <a:pt x="830" y="1499"/>
                  </a:lnTo>
                  <a:lnTo>
                    <a:pt x="827" y="1510"/>
                  </a:lnTo>
                  <a:lnTo>
                    <a:pt x="825" y="1522"/>
                  </a:lnTo>
                  <a:lnTo>
                    <a:pt x="823" y="1533"/>
                  </a:lnTo>
                  <a:lnTo>
                    <a:pt x="821" y="1544"/>
                  </a:lnTo>
                  <a:lnTo>
                    <a:pt x="820" y="1555"/>
                  </a:lnTo>
                  <a:lnTo>
                    <a:pt x="820" y="1567"/>
                  </a:lnTo>
                  <a:lnTo>
                    <a:pt x="821" y="1578"/>
                  </a:lnTo>
                  <a:lnTo>
                    <a:pt x="823" y="1589"/>
                  </a:lnTo>
                  <a:lnTo>
                    <a:pt x="825" y="1600"/>
                  </a:lnTo>
                  <a:lnTo>
                    <a:pt x="827" y="1611"/>
                  </a:lnTo>
                  <a:lnTo>
                    <a:pt x="829" y="1621"/>
                  </a:lnTo>
                  <a:lnTo>
                    <a:pt x="833" y="1632"/>
                  </a:lnTo>
                  <a:lnTo>
                    <a:pt x="836" y="1642"/>
                  </a:lnTo>
                  <a:lnTo>
                    <a:pt x="840" y="1652"/>
                  </a:lnTo>
                  <a:lnTo>
                    <a:pt x="845" y="1662"/>
                  </a:lnTo>
                  <a:lnTo>
                    <a:pt x="850" y="1673"/>
                  </a:lnTo>
                  <a:lnTo>
                    <a:pt x="856" y="1682"/>
                  </a:lnTo>
                  <a:lnTo>
                    <a:pt x="862" y="1691"/>
                  </a:lnTo>
                  <a:lnTo>
                    <a:pt x="868" y="1700"/>
                  </a:lnTo>
                  <a:lnTo>
                    <a:pt x="875" y="1709"/>
                  </a:lnTo>
                  <a:lnTo>
                    <a:pt x="883" y="1717"/>
                  </a:lnTo>
                  <a:lnTo>
                    <a:pt x="891" y="1725"/>
                  </a:lnTo>
                  <a:lnTo>
                    <a:pt x="899" y="1733"/>
                  </a:lnTo>
                  <a:lnTo>
                    <a:pt x="908" y="1740"/>
                  </a:lnTo>
                  <a:lnTo>
                    <a:pt x="918" y="1747"/>
                  </a:lnTo>
                  <a:lnTo>
                    <a:pt x="928" y="1754"/>
                  </a:lnTo>
                  <a:lnTo>
                    <a:pt x="938" y="1760"/>
                  </a:lnTo>
                  <a:close/>
                  <a:moveTo>
                    <a:pt x="803" y="73"/>
                  </a:moveTo>
                  <a:lnTo>
                    <a:pt x="828" y="87"/>
                  </a:lnTo>
                  <a:lnTo>
                    <a:pt x="850" y="102"/>
                  </a:lnTo>
                  <a:lnTo>
                    <a:pt x="871" y="118"/>
                  </a:lnTo>
                  <a:lnTo>
                    <a:pt x="892" y="135"/>
                  </a:lnTo>
                  <a:lnTo>
                    <a:pt x="911" y="154"/>
                  </a:lnTo>
                  <a:lnTo>
                    <a:pt x="930" y="173"/>
                  </a:lnTo>
                  <a:lnTo>
                    <a:pt x="947" y="193"/>
                  </a:lnTo>
                  <a:lnTo>
                    <a:pt x="963" y="213"/>
                  </a:lnTo>
                  <a:lnTo>
                    <a:pt x="978" y="234"/>
                  </a:lnTo>
                  <a:lnTo>
                    <a:pt x="992" y="256"/>
                  </a:lnTo>
                  <a:lnTo>
                    <a:pt x="1005" y="279"/>
                  </a:lnTo>
                  <a:lnTo>
                    <a:pt x="1018" y="301"/>
                  </a:lnTo>
                  <a:lnTo>
                    <a:pt x="1029" y="324"/>
                  </a:lnTo>
                  <a:lnTo>
                    <a:pt x="1038" y="349"/>
                  </a:lnTo>
                  <a:lnTo>
                    <a:pt x="1046" y="373"/>
                  </a:lnTo>
                  <a:lnTo>
                    <a:pt x="1054" y="398"/>
                  </a:lnTo>
                  <a:lnTo>
                    <a:pt x="1060" y="422"/>
                  </a:lnTo>
                  <a:lnTo>
                    <a:pt x="1064" y="448"/>
                  </a:lnTo>
                  <a:lnTo>
                    <a:pt x="1068" y="474"/>
                  </a:lnTo>
                  <a:lnTo>
                    <a:pt x="1070" y="499"/>
                  </a:lnTo>
                  <a:lnTo>
                    <a:pt x="1072" y="524"/>
                  </a:lnTo>
                  <a:lnTo>
                    <a:pt x="1072" y="551"/>
                  </a:lnTo>
                  <a:lnTo>
                    <a:pt x="1070" y="577"/>
                  </a:lnTo>
                  <a:lnTo>
                    <a:pt x="1068" y="602"/>
                  </a:lnTo>
                  <a:lnTo>
                    <a:pt x="1064" y="628"/>
                  </a:lnTo>
                  <a:lnTo>
                    <a:pt x="1059" y="655"/>
                  </a:lnTo>
                  <a:lnTo>
                    <a:pt x="1052" y="680"/>
                  </a:lnTo>
                  <a:lnTo>
                    <a:pt x="1045" y="705"/>
                  </a:lnTo>
                  <a:lnTo>
                    <a:pt x="1036" y="730"/>
                  </a:lnTo>
                  <a:lnTo>
                    <a:pt x="1025" y="756"/>
                  </a:lnTo>
                  <a:lnTo>
                    <a:pt x="1014" y="780"/>
                  </a:lnTo>
                  <a:lnTo>
                    <a:pt x="1000" y="804"/>
                  </a:lnTo>
                  <a:lnTo>
                    <a:pt x="985" y="827"/>
                  </a:lnTo>
                  <a:lnTo>
                    <a:pt x="970" y="850"/>
                  </a:lnTo>
                  <a:lnTo>
                    <a:pt x="954" y="872"/>
                  </a:lnTo>
                  <a:lnTo>
                    <a:pt x="937" y="892"/>
                  </a:lnTo>
                  <a:lnTo>
                    <a:pt x="919" y="912"/>
                  </a:lnTo>
                  <a:lnTo>
                    <a:pt x="899" y="930"/>
                  </a:lnTo>
                  <a:lnTo>
                    <a:pt x="880" y="947"/>
                  </a:lnTo>
                  <a:lnTo>
                    <a:pt x="859" y="964"/>
                  </a:lnTo>
                  <a:lnTo>
                    <a:pt x="838" y="979"/>
                  </a:lnTo>
                  <a:lnTo>
                    <a:pt x="816" y="993"/>
                  </a:lnTo>
                  <a:lnTo>
                    <a:pt x="794" y="1006"/>
                  </a:lnTo>
                  <a:lnTo>
                    <a:pt x="771" y="1018"/>
                  </a:lnTo>
                  <a:lnTo>
                    <a:pt x="748" y="1028"/>
                  </a:lnTo>
                  <a:lnTo>
                    <a:pt x="723" y="1038"/>
                  </a:lnTo>
                  <a:lnTo>
                    <a:pt x="699" y="1046"/>
                  </a:lnTo>
                  <a:lnTo>
                    <a:pt x="675" y="1053"/>
                  </a:lnTo>
                  <a:lnTo>
                    <a:pt x="650" y="1060"/>
                  </a:lnTo>
                  <a:lnTo>
                    <a:pt x="624" y="1065"/>
                  </a:lnTo>
                  <a:lnTo>
                    <a:pt x="599" y="1069"/>
                  </a:lnTo>
                  <a:lnTo>
                    <a:pt x="573" y="1071"/>
                  </a:lnTo>
                  <a:lnTo>
                    <a:pt x="548" y="1072"/>
                  </a:lnTo>
                  <a:lnTo>
                    <a:pt x="521" y="1072"/>
                  </a:lnTo>
                  <a:lnTo>
                    <a:pt x="495" y="1071"/>
                  </a:lnTo>
                  <a:lnTo>
                    <a:pt x="470" y="1068"/>
                  </a:lnTo>
                  <a:lnTo>
                    <a:pt x="443" y="1065"/>
                  </a:lnTo>
                  <a:lnTo>
                    <a:pt x="418" y="1059"/>
                  </a:lnTo>
                  <a:lnTo>
                    <a:pt x="392" y="1052"/>
                  </a:lnTo>
                  <a:lnTo>
                    <a:pt x="367" y="1044"/>
                  </a:lnTo>
                  <a:lnTo>
                    <a:pt x="341" y="1035"/>
                  </a:lnTo>
                  <a:lnTo>
                    <a:pt x="316" y="1025"/>
                  </a:lnTo>
                  <a:lnTo>
                    <a:pt x="292" y="1013"/>
                  </a:lnTo>
                  <a:lnTo>
                    <a:pt x="268" y="1000"/>
                  </a:lnTo>
                  <a:lnTo>
                    <a:pt x="244" y="986"/>
                  </a:lnTo>
                  <a:lnTo>
                    <a:pt x="221" y="971"/>
                  </a:lnTo>
                  <a:lnTo>
                    <a:pt x="200" y="955"/>
                  </a:lnTo>
                  <a:lnTo>
                    <a:pt x="180" y="936"/>
                  </a:lnTo>
                  <a:lnTo>
                    <a:pt x="159" y="918"/>
                  </a:lnTo>
                  <a:lnTo>
                    <a:pt x="141" y="900"/>
                  </a:lnTo>
                  <a:lnTo>
                    <a:pt x="124" y="880"/>
                  </a:lnTo>
                  <a:lnTo>
                    <a:pt x="108" y="860"/>
                  </a:lnTo>
                  <a:lnTo>
                    <a:pt x="93" y="838"/>
                  </a:lnTo>
                  <a:lnTo>
                    <a:pt x="79" y="816"/>
                  </a:lnTo>
                  <a:lnTo>
                    <a:pt x="65" y="794"/>
                  </a:lnTo>
                  <a:lnTo>
                    <a:pt x="53" y="771"/>
                  </a:lnTo>
                  <a:lnTo>
                    <a:pt x="43" y="747"/>
                  </a:lnTo>
                  <a:lnTo>
                    <a:pt x="33" y="724"/>
                  </a:lnTo>
                  <a:lnTo>
                    <a:pt x="25" y="700"/>
                  </a:lnTo>
                  <a:lnTo>
                    <a:pt x="18" y="675"/>
                  </a:lnTo>
                  <a:lnTo>
                    <a:pt x="12" y="650"/>
                  </a:lnTo>
                  <a:lnTo>
                    <a:pt x="7" y="624"/>
                  </a:lnTo>
                  <a:lnTo>
                    <a:pt x="3" y="599"/>
                  </a:lnTo>
                  <a:lnTo>
                    <a:pt x="1" y="574"/>
                  </a:lnTo>
                  <a:lnTo>
                    <a:pt x="0" y="548"/>
                  </a:lnTo>
                  <a:lnTo>
                    <a:pt x="0" y="522"/>
                  </a:lnTo>
                  <a:lnTo>
                    <a:pt x="1" y="496"/>
                  </a:lnTo>
                  <a:lnTo>
                    <a:pt x="4" y="470"/>
                  </a:lnTo>
                  <a:lnTo>
                    <a:pt x="8" y="444"/>
                  </a:lnTo>
                  <a:lnTo>
                    <a:pt x="13" y="418"/>
                  </a:lnTo>
                  <a:lnTo>
                    <a:pt x="19" y="393"/>
                  </a:lnTo>
                  <a:lnTo>
                    <a:pt x="27" y="368"/>
                  </a:lnTo>
                  <a:lnTo>
                    <a:pt x="36" y="342"/>
                  </a:lnTo>
                  <a:lnTo>
                    <a:pt x="46" y="317"/>
                  </a:lnTo>
                  <a:lnTo>
                    <a:pt x="58" y="293"/>
                  </a:lnTo>
                  <a:lnTo>
                    <a:pt x="72" y="269"/>
                  </a:lnTo>
                  <a:lnTo>
                    <a:pt x="86" y="245"/>
                  </a:lnTo>
                  <a:lnTo>
                    <a:pt x="101" y="222"/>
                  </a:lnTo>
                  <a:lnTo>
                    <a:pt x="118" y="201"/>
                  </a:lnTo>
                  <a:lnTo>
                    <a:pt x="135" y="180"/>
                  </a:lnTo>
                  <a:lnTo>
                    <a:pt x="153" y="161"/>
                  </a:lnTo>
                  <a:lnTo>
                    <a:pt x="172" y="143"/>
                  </a:lnTo>
                  <a:lnTo>
                    <a:pt x="192" y="125"/>
                  </a:lnTo>
                  <a:lnTo>
                    <a:pt x="212" y="109"/>
                  </a:lnTo>
                  <a:lnTo>
                    <a:pt x="233" y="94"/>
                  </a:lnTo>
                  <a:lnTo>
                    <a:pt x="255" y="80"/>
                  </a:lnTo>
                  <a:lnTo>
                    <a:pt x="278" y="67"/>
                  </a:lnTo>
                  <a:lnTo>
                    <a:pt x="301" y="55"/>
                  </a:lnTo>
                  <a:lnTo>
                    <a:pt x="324" y="44"/>
                  </a:lnTo>
                  <a:lnTo>
                    <a:pt x="347" y="34"/>
                  </a:lnTo>
                  <a:lnTo>
                    <a:pt x="372" y="26"/>
                  </a:lnTo>
                  <a:lnTo>
                    <a:pt x="397" y="18"/>
                  </a:lnTo>
                  <a:lnTo>
                    <a:pt x="422" y="12"/>
                  </a:lnTo>
                  <a:lnTo>
                    <a:pt x="448" y="8"/>
                  </a:lnTo>
                  <a:lnTo>
                    <a:pt x="473" y="4"/>
                  </a:lnTo>
                  <a:lnTo>
                    <a:pt x="498" y="2"/>
                  </a:lnTo>
                  <a:lnTo>
                    <a:pt x="524" y="0"/>
                  </a:lnTo>
                  <a:lnTo>
                    <a:pt x="550" y="1"/>
                  </a:lnTo>
                  <a:lnTo>
                    <a:pt x="576" y="2"/>
                  </a:lnTo>
                  <a:lnTo>
                    <a:pt x="602" y="4"/>
                  </a:lnTo>
                  <a:lnTo>
                    <a:pt x="627" y="8"/>
                  </a:lnTo>
                  <a:lnTo>
                    <a:pt x="654" y="13"/>
                  </a:lnTo>
                  <a:lnTo>
                    <a:pt x="679" y="20"/>
                  </a:lnTo>
                  <a:lnTo>
                    <a:pt x="704" y="27"/>
                  </a:lnTo>
                  <a:lnTo>
                    <a:pt x="730" y="36"/>
                  </a:lnTo>
                  <a:lnTo>
                    <a:pt x="755" y="48"/>
                  </a:lnTo>
                  <a:lnTo>
                    <a:pt x="779" y="59"/>
                  </a:lnTo>
                  <a:lnTo>
                    <a:pt x="803" y="7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4" name="Freeform 15"/>
            <p:cNvSpPr>
              <a:spLocks noEditPoints="1"/>
            </p:cNvSpPr>
            <p:nvPr/>
          </p:nvSpPr>
          <p:spPr bwMode="auto">
            <a:xfrm>
              <a:off x="6876957" y="3873033"/>
              <a:ext cx="277813" cy="371475"/>
            </a:xfrm>
            <a:custGeom>
              <a:avLst/>
              <a:gdLst>
                <a:gd name="T0" fmla="*/ 2147483646 w 2267"/>
                <a:gd name="T1" fmla="*/ 2147483646 h 3048"/>
                <a:gd name="T2" fmla="*/ 2147483646 w 2267"/>
                <a:gd name="T3" fmla="*/ 2147483646 h 3048"/>
                <a:gd name="T4" fmla="*/ 2147483646 w 2267"/>
                <a:gd name="T5" fmla="*/ 2147483646 h 3048"/>
                <a:gd name="T6" fmla="*/ 2147483646 w 2267"/>
                <a:gd name="T7" fmla="*/ 2147483646 h 3048"/>
                <a:gd name="T8" fmla="*/ 2147483646 w 2267"/>
                <a:gd name="T9" fmla="*/ 2147483646 h 3048"/>
                <a:gd name="T10" fmla="*/ 2147483646 w 2267"/>
                <a:gd name="T11" fmla="*/ 2147483646 h 3048"/>
                <a:gd name="T12" fmla="*/ 2147483646 w 2267"/>
                <a:gd name="T13" fmla="*/ 2147483646 h 3048"/>
                <a:gd name="T14" fmla="*/ 2147483646 w 2267"/>
                <a:gd name="T15" fmla="*/ 2147483646 h 3048"/>
                <a:gd name="T16" fmla="*/ 2147483646 w 2267"/>
                <a:gd name="T17" fmla="*/ 662555888 h 3048"/>
                <a:gd name="T18" fmla="*/ 2147483646 w 2267"/>
                <a:gd name="T19" fmla="*/ 441713878 h 3048"/>
                <a:gd name="T20" fmla="*/ 2147483646 w 2267"/>
                <a:gd name="T21" fmla="*/ 2147483646 h 3048"/>
                <a:gd name="T22" fmla="*/ 2147483646 w 2267"/>
                <a:gd name="T23" fmla="*/ 2147483646 h 3048"/>
                <a:gd name="T24" fmla="*/ 2147483646 w 2267"/>
                <a:gd name="T25" fmla="*/ 2147483646 h 3048"/>
                <a:gd name="T26" fmla="*/ 2147483646 w 2267"/>
                <a:gd name="T27" fmla="*/ 2147483646 h 3048"/>
                <a:gd name="T28" fmla="*/ 0 w 2267"/>
                <a:gd name="T29" fmla="*/ 2147483646 h 3048"/>
                <a:gd name="T30" fmla="*/ 1803560158 w 2267"/>
                <a:gd name="T31" fmla="*/ 2147483646 h 3048"/>
                <a:gd name="T32" fmla="*/ 2147483646 w 2267"/>
                <a:gd name="T33" fmla="*/ 2147483646 h 3048"/>
                <a:gd name="T34" fmla="*/ 2147483646 w 2267"/>
                <a:gd name="T35" fmla="*/ 2147483646 h 3048"/>
                <a:gd name="T36" fmla="*/ 2147483646 w 2267"/>
                <a:gd name="T37" fmla="*/ 2147483646 h 3048"/>
                <a:gd name="T38" fmla="*/ 2147483646 w 2267"/>
                <a:gd name="T39" fmla="*/ 2147483646 h 3048"/>
                <a:gd name="T40" fmla="*/ 2147483646 w 2267"/>
                <a:gd name="T41" fmla="*/ 2147483646 h 3048"/>
                <a:gd name="T42" fmla="*/ 2147483646 w 2267"/>
                <a:gd name="T43" fmla="*/ 2147483646 h 3048"/>
                <a:gd name="T44" fmla="*/ 2147483646 w 2267"/>
                <a:gd name="T45" fmla="*/ 2147483646 h 3048"/>
                <a:gd name="T46" fmla="*/ 2147483646 w 2267"/>
                <a:gd name="T47" fmla="*/ 2147483646 h 3048"/>
                <a:gd name="T48" fmla="*/ 2147483646 w 2267"/>
                <a:gd name="T49" fmla="*/ 2147483646 h 3048"/>
                <a:gd name="T50" fmla="*/ 2147483646 w 2267"/>
                <a:gd name="T51" fmla="*/ 2147483646 h 3048"/>
                <a:gd name="T52" fmla="*/ 2147483646 w 2267"/>
                <a:gd name="T53" fmla="*/ 2147483646 h 3048"/>
                <a:gd name="T54" fmla="*/ 2147483646 w 2267"/>
                <a:gd name="T55" fmla="*/ 2147483646 h 3048"/>
                <a:gd name="T56" fmla="*/ 2147483646 w 2267"/>
                <a:gd name="T57" fmla="*/ 2147483646 h 3048"/>
                <a:gd name="T58" fmla="*/ 2147483646 w 2267"/>
                <a:gd name="T59" fmla="*/ 2147483646 h 3048"/>
                <a:gd name="T60" fmla="*/ 2147483646 w 2267"/>
                <a:gd name="T61" fmla="*/ 2147483646 h 3048"/>
                <a:gd name="T62" fmla="*/ 2147483646 w 2267"/>
                <a:gd name="T63" fmla="*/ 2147483646 h 3048"/>
                <a:gd name="T64" fmla="*/ 2147483646 w 2267"/>
                <a:gd name="T65" fmla="*/ 2147483646 h 3048"/>
                <a:gd name="T66" fmla="*/ 2147483646 w 2267"/>
                <a:gd name="T67" fmla="*/ 2147483646 h 3048"/>
                <a:gd name="T68" fmla="*/ 2147483646 w 2267"/>
                <a:gd name="T69" fmla="*/ 2147483646 h 3048"/>
                <a:gd name="T70" fmla="*/ 2147483646 w 2267"/>
                <a:gd name="T71" fmla="*/ 2147483646 h 3048"/>
                <a:gd name="T72" fmla="*/ 2147483646 w 2267"/>
                <a:gd name="T73" fmla="*/ 2147483646 h 3048"/>
                <a:gd name="T74" fmla="*/ 2147483646 w 2267"/>
                <a:gd name="T75" fmla="*/ 2147483646 h 3048"/>
                <a:gd name="T76" fmla="*/ 2147483646 w 2267"/>
                <a:gd name="T77" fmla="*/ 2147483646 h 3048"/>
                <a:gd name="T78" fmla="*/ 2147483646 w 2267"/>
                <a:gd name="T79" fmla="*/ 2147483646 h 3048"/>
                <a:gd name="T80" fmla="*/ 2147483646 w 2267"/>
                <a:gd name="T81" fmla="*/ 2147483646 h 3048"/>
                <a:gd name="T82" fmla="*/ 2147483646 w 2267"/>
                <a:gd name="T83" fmla="*/ 2147483646 h 3048"/>
                <a:gd name="T84" fmla="*/ 2147483646 w 2267"/>
                <a:gd name="T85" fmla="*/ 2147483646 h 3048"/>
                <a:gd name="T86" fmla="*/ 2147483646 w 2267"/>
                <a:gd name="T87" fmla="*/ 2147483646 h 3048"/>
                <a:gd name="T88" fmla="*/ 2147483646 w 2267"/>
                <a:gd name="T89" fmla="*/ 2147483646 h 3048"/>
                <a:gd name="T90" fmla="*/ 2147483646 w 2267"/>
                <a:gd name="T91" fmla="*/ 2147483646 h 3048"/>
                <a:gd name="T92" fmla="*/ 2147483646 w 2267"/>
                <a:gd name="T93" fmla="*/ 2147483646 h 3048"/>
                <a:gd name="T94" fmla="*/ 2147483646 w 2267"/>
                <a:gd name="T95" fmla="*/ 2147483646 h 3048"/>
                <a:gd name="T96" fmla="*/ 2147483646 w 2267"/>
                <a:gd name="T97" fmla="*/ 2147483646 h 3048"/>
                <a:gd name="T98" fmla="*/ 2147483646 w 2267"/>
                <a:gd name="T99" fmla="*/ 2147483646 h 3048"/>
                <a:gd name="T100" fmla="*/ 2147483646 w 2267"/>
                <a:gd name="T101" fmla="*/ 2147483646 h 3048"/>
                <a:gd name="T102" fmla="*/ 2147483646 w 2267"/>
                <a:gd name="T103" fmla="*/ 2147483646 h 3048"/>
                <a:gd name="T104" fmla="*/ 2147483646 w 2267"/>
                <a:gd name="T105" fmla="*/ 2147483646 h 3048"/>
                <a:gd name="T106" fmla="*/ 2147483646 w 2267"/>
                <a:gd name="T107" fmla="*/ 2147483646 h 3048"/>
                <a:gd name="T108" fmla="*/ 2147483646 w 2267"/>
                <a:gd name="T109" fmla="*/ 2147483646 h 30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67" h="3048">
                  <a:moveTo>
                    <a:pt x="1995" y="1251"/>
                  </a:moveTo>
                  <a:lnTo>
                    <a:pt x="1735" y="801"/>
                  </a:lnTo>
                  <a:lnTo>
                    <a:pt x="1729" y="791"/>
                  </a:lnTo>
                  <a:lnTo>
                    <a:pt x="1722" y="782"/>
                  </a:lnTo>
                  <a:lnTo>
                    <a:pt x="1715" y="773"/>
                  </a:lnTo>
                  <a:lnTo>
                    <a:pt x="1708" y="764"/>
                  </a:lnTo>
                  <a:lnTo>
                    <a:pt x="1700" y="755"/>
                  </a:lnTo>
                  <a:lnTo>
                    <a:pt x="1692" y="747"/>
                  </a:lnTo>
                  <a:lnTo>
                    <a:pt x="1684" y="739"/>
                  </a:lnTo>
                  <a:lnTo>
                    <a:pt x="1675" y="733"/>
                  </a:lnTo>
                  <a:lnTo>
                    <a:pt x="1665" y="726"/>
                  </a:lnTo>
                  <a:lnTo>
                    <a:pt x="1655" y="720"/>
                  </a:lnTo>
                  <a:lnTo>
                    <a:pt x="1646" y="715"/>
                  </a:lnTo>
                  <a:lnTo>
                    <a:pt x="1636" y="709"/>
                  </a:lnTo>
                  <a:lnTo>
                    <a:pt x="1626" y="705"/>
                  </a:lnTo>
                  <a:lnTo>
                    <a:pt x="1616" y="701"/>
                  </a:lnTo>
                  <a:lnTo>
                    <a:pt x="1605" y="697"/>
                  </a:lnTo>
                  <a:lnTo>
                    <a:pt x="1595" y="694"/>
                  </a:lnTo>
                  <a:lnTo>
                    <a:pt x="1584" y="692"/>
                  </a:lnTo>
                  <a:lnTo>
                    <a:pt x="1572" y="689"/>
                  </a:lnTo>
                  <a:lnTo>
                    <a:pt x="1561" y="688"/>
                  </a:lnTo>
                  <a:lnTo>
                    <a:pt x="1550" y="687"/>
                  </a:lnTo>
                  <a:lnTo>
                    <a:pt x="1539" y="686"/>
                  </a:lnTo>
                  <a:lnTo>
                    <a:pt x="1528" y="686"/>
                  </a:lnTo>
                  <a:lnTo>
                    <a:pt x="1517" y="687"/>
                  </a:lnTo>
                  <a:lnTo>
                    <a:pt x="1506" y="688"/>
                  </a:lnTo>
                  <a:lnTo>
                    <a:pt x="1495" y="690"/>
                  </a:lnTo>
                  <a:lnTo>
                    <a:pt x="1484" y="692"/>
                  </a:lnTo>
                  <a:lnTo>
                    <a:pt x="1472" y="694"/>
                  </a:lnTo>
                  <a:lnTo>
                    <a:pt x="1461" y="698"/>
                  </a:lnTo>
                  <a:lnTo>
                    <a:pt x="1451" y="702"/>
                  </a:lnTo>
                  <a:lnTo>
                    <a:pt x="1440" y="706"/>
                  </a:lnTo>
                  <a:lnTo>
                    <a:pt x="1430" y="711"/>
                  </a:lnTo>
                  <a:lnTo>
                    <a:pt x="1419" y="717"/>
                  </a:lnTo>
                  <a:lnTo>
                    <a:pt x="1342" y="762"/>
                  </a:lnTo>
                  <a:lnTo>
                    <a:pt x="969" y="115"/>
                  </a:lnTo>
                  <a:lnTo>
                    <a:pt x="963" y="105"/>
                  </a:lnTo>
                  <a:lnTo>
                    <a:pt x="956" y="96"/>
                  </a:lnTo>
                  <a:lnTo>
                    <a:pt x="949" y="86"/>
                  </a:lnTo>
                  <a:lnTo>
                    <a:pt x="942" y="78"/>
                  </a:lnTo>
                  <a:lnTo>
                    <a:pt x="934" y="69"/>
                  </a:lnTo>
                  <a:lnTo>
                    <a:pt x="926" y="62"/>
                  </a:lnTo>
                  <a:lnTo>
                    <a:pt x="918" y="54"/>
                  </a:lnTo>
                  <a:lnTo>
                    <a:pt x="908" y="47"/>
                  </a:lnTo>
                  <a:lnTo>
                    <a:pt x="899" y="40"/>
                  </a:lnTo>
                  <a:lnTo>
                    <a:pt x="889" y="34"/>
                  </a:lnTo>
                  <a:lnTo>
                    <a:pt x="880" y="28"/>
                  </a:lnTo>
                  <a:lnTo>
                    <a:pt x="870" y="23"/>
                  </a:lnTo>
                  <a:lnTo>
                    <a:pt x="860" y="19"/>
                  </a:lnTo>
                  <a:lnTo>
                    <a:pt x="850" y="14"/>
                  </a:lnTo>
                  <a:lnTo>
                    <a:pt x="839" y="11"/>
                  </a:lnTo>
                  <a:lnTo>
                    <a:pt x="829" y="8"/>
                  </a:lnTo>
                  <a:lnTo>
                    <a:pt x="817" y="5"/>
                  </a:lnTo>
                  <a:lnTo>
                    <a:pt x="806" y="3"/>
                  </a:lnTo>
                  <a:lnTo>
                    <a:pt x="795" y="1"/>
                  </a:lnTo>
                  <a:lnTo>
                    <a:pt x="784" y="0"/>
                  </a:lnTo>
                  <a:lnTo>
                    <a:pt x="773" y="0"/>
                  </a:lnTo>
                  <a:lnTo>
                    <a:pt x="762" y="0"/>
                  </a:lnTo>
                  <a:lnTo>
                    <a:pt x="751" y="0"/>
                  </a:lnTo>
                  <a:lnTo>
                    <a:pt x="740" y="2"/>
                  </a:lnTo>
                  <a:lnTo>
                    <a:pt x="729" y="3"/>
                  </a:lnTo>
                  <a:lnTo>
                    <a:pt x="717" y="5"/>
                  </a:lnTo>
                  <a:lnTo>
                    <a:pt x="706" y="8"/>
                  </a:lnTo>
                  <a:lnTo>
                    <a:pt x="695" y="11"/>
                  </a:lnTo>
                  <a:lnTo>
                    <a:pt x="685" y="15"/>
                  </a:lnTo>
                  <a:lnTo>
                    <a:pt x="674" y="20"/>
                  </a:lnTo>
                  <a:lnTo>
                    <a:pt x="663" y="25"/>
                  </a:lnTo>
                  <a:lnTo>
                    <a:pt x="653" y="30"/>
                  </a:lnTo>
                  <a:lnTo>
                    <a:pt x="115" y="341"/>
                  </a:lnTo>
                  <a:lnTo>
                    <a:pt x="105" y="347"/>
                  </a:lnTo>
                  <a:lnTo>
                    <a:pt x="95" y="354"/>
                  </a:lnTo>
                  <a:lnTo>
                    <a:pt x="86" y="361"/>
                  </a:lnTo>
                  <a:lnTo>
                    <a:pt x="77" y="369"/>
                  </a:lnTo>
                  <a:lnTo>
                    <a:pt x="68" y="376"/>
                  </a:lnTo>
                  <a:lnTo>
                    <a:pt x="60" y="384"/>
                  </a:lnTo>
                  <a:lnTo>
                    <a:pt x="53" y="393"/>
                  </a:lnTo>
                  <a:lnTo>
                    <a:pt x="46" y="402"/>
                  </a:lnTo>
                  <a:lnTo>
                    <a:pt x="40" y="411"/>
                  </a:lnTo>
                  <a:lnTo>
                    <a:pt x="34" y="420"/>
                  </a:lnTo>
                  <a:lnTo>
                    <a:pt x="28" y="430"/>
                  </a:lnTo>
                  <a:lnTo>
                    <a:pt x="23" y="439"/>
                  </a:lnTo>
                  <a:lnTo>
                    <a:pt x="18" y="449"/>
                  </a:lnTo>
                  <a:lnTo>
                    <a:pt x="14" y="461"/>
                  </a:lnTo>
                  <a:lnTo>
                    <a:pt x="11" y="471"/>
                  </a:lnTo>
                  <a:lnTo>
                    <a:pt x="8" y="482"/>
                  </a:lnTo>
                  <a:lnTo>
                    <a:pt x="5" y="492"/>
                  </a:lnTo>
                  <a:lnTo>
                    <a:pt x="3" y="503"/>
                  </a:lnTo>
                  <a:lnTo>
                    <a:pt x="1" y="514"/>
                  </a:lnTo>
                  <a:lnTo>
                    <a:pt x="0" y="525"/>
                  </a:lnTo>
                  <a:lnTo>
                    <a:pt x="0" y="536"/>
                  </a:lnTo>
                  <a:lnTo>
                    <a:pt x="0" y="547"/>
                  </a:lnTo>
                  <a:lnTo>
                    <a:pt x="0" y="559"/>
                  </a:lnTo>
                  <a:lnTo>
                    <a:pt x="1" y="570"/>
                  </a:lnTo>
                  <a:lnTo>
                    <a:pt x="3" y="581"/>
                  </a:lnTo>
                  <a:lnTo>
                    <a:pt x="5" y="592"/>
                  </a:lnTo>
                  <a:lnTo>
                    <a:pt x="8" y="603"/>
                  </a:lnTo>
                  <a:lnTo>
                    <a:pt x="11" y="614"/>
                  </a:lnTo>
                  <a:lnTo>
                    <a:pt x="15" y="625"/>
                  </a:lnTo>
                  <a:lnTo>
                    <a:pt x="20" y="636"/>
                  </a:lnTo>
                  <a:lnTo>
                    <a:pt x="25" y="646"/>
                  </a:lnTo>
                  <a:lnTo>
                    <a:pt x="30" y="657"/>
                  </a:lnTo>
                  <a:lnTo>
                    <a:pt x="405" y="1306"/>
                  </a:lnTo>
                  <a:lnTo>
                    <a:pt x="328" y="1350"/>
                  </a:lnTo>
                  <a:lnTo>
                    <a:pt x="318" y="1356"/>
                  </a:lnTo>
                  <a:lnTo>
                    <a:pt x="309" y="1363"/>
                  </a:lnTo>
                  <a:lnTo>
                    <a:pt x="300" y="1371"/>
                  </a:lnTo>
                  <a:lnTo>
                    <a:pt x="291" y="1378"/>
                  </a:lnTo>
                  <a:lnTo>
                    <a:pt x="283" y="1386"/>
                  </a:lnTo>
                  <a:lnTo>
                    <a:pt x="275" y="1394"/>
                  </a:lnTo>
                  <a:lnTo>
                    <a:pt x="267" y="1402"/>
                  </a:lnTo>
                  <a:lnTo>
                    <a:pt x="260" y="1411"/>
                  </a:lnTo>
                  <a:lnTo>
                    <a:pt x="253" y="1420"/>
                  </a:lnTo>
                  <a:lnTo>
                    <a:pt x="247" y="1429"/>
                  </a:lnTo>
                  <a:lnTo>
                    <a:pt x="241" y="1439"/>
                  </a:lnTo>
                  <a:lnTo>
                    <a:pt x="236" y="1449"/>
                  </a:lnTo>
                  <a:lnTo>
                    <a:pt x="232" y="1459"/>
                  </a:lnTo>
                  <a:lnTo>
                    <a:pt x="228" y="1470"/>
                  </a:lnTo>
                  <a:lnTo>
                    <a:pt x="224" y="1481"/>
                  </a:lnTo>
                  <a:lnTo>
                    <a:pt x="221" y="1491"/>
                  </a:lnTo>
                  <a:lnTo>
                    <a:pt x="218" y="1502"/>
                  </a:lnTo>
                  <a:lnTo>
                    <a:pt x="216" y="1513"/>
                  </a:lnTo>
                  <a:lnTo>
                    <a:pt x="215" y="1523"/>
                  </a:lnTo>
                  <a:lnTo>
                    <a:pt x="214" y="1534"/>
                  </a:lnTo>
                  <a:lnTo>
                    <a:pt x="213" y="1545"/>
                  </a:lnTo>
                  <a:lnTo>
                    <a:pt x="213" y="1557"/>
                  </a:lnTo>
                  <a:lnTo>
                    <a:pt x="214" y="1568"/>
                  </a:lnTo>
                  <a:lnTo>
                    <a:pt x="215" y="1580"/>
                  </a:lnTo>
                  <a:lnTo>
                    <a:pt x="216" y="1591"/>
                  </a:lnTo>
                  <a:lnTo>
                    <a:pt x="218" y="1602"/>
                  </a:lnTo>
                  <a:lnTo>
                    <a:pt x="221" y="1613"/>
                  </a:lnTo>
                  <a:lnTo>
                    <a:pt x="225" y="1624"/>
                  </a:lnTo>
                  <a:lnTo>
                    <a:pt x="228" y="1634"/>
                  </a:lnTo>
                  <a:lnTo>
                    <a:pt x="233" y="1645"/>
                  </a:lnTo>
                  <a:lnTo>
                    <a:pt x="238" y="1655"/>
                  </a:lnTo>
                  <a:lnTo>
                    <a:pt x="243" y="1666"/>
                  </a:lnTo>
                  <a:lnTo>
                    <a:pt x="502" y="2113"/>
                  </a:lnTo>
                  <a:lnTo>
                    <a:pt x="508" y="2123"/>
                  </a:lnTo>
                  <a:lnTo>
                    <a:pt x="515" y="2133"/>
                  </a:lnTo>
                  <a:lnTo>
                    <a:pt x="522" y="2142"/>
                  </a:lnTo>
                  <a:lnTo>
                    <a:pt x="529" y="2151"/>
                  </a:lnTo>
                  <a:lnTo>
                    <a:pt x="537" y="2159"/>
                  </a:lnTo>
                  <a:lnTo>
                    <a:pt x="546" y="2167"/>
                  </a:lnTo>
                  <a:lnTo>
                    <a:pt x="554" y="2174"/>
                  </a:lnTo>
                  <a:lnTo>
                    <a:pt x="563" y="2182"/>
                  </a:lnTo>
                  <a:lnTo>
                    <a:pt x="572" y="2189"/>
                  </a:lnTo>
                  <a:lnTo>
                    <a:pt x="581" y="2195"/>
                  </a:lnTo>
                  <a:lnTo>
                    <a:pt x="591" y="2200"/>
                  </a:lnTo>
                  <a:lnTo>
                    <a:pt x="601" y="2205"/>
                  </a:lnTo>
                  <a:lnTo>
                    <a:pt x="611" y="2210"/>
                  </a:lnTo>
                  <a:lnTo>
                    <a:pt x="621" y="2214"/>
                  </a:lnTo>
                  <a:lnTo>
                    <a:pt x="632" y="2218"/>
                  </a:lnTo>
                  <a:lnTo>
                    <a:pt x="643" y="2221"/>
                  </a:lnTo>
                  <a:lnTo>
                    <a:pt x="654" y="2223"/>
                  </a:lnTo>
                  <a:lnTo>
                    <a:pt x="665" y="2225"/>
                  </a:lnTo>
                  <a:lnTo>
                    <a:pt x="676" y="2227"/>
                  </a:lnTo>
                  <a:lnTo>
                    <a:pt x="687" y="2228"/>
                  </a:lnTo>
                  <a:lnTo>
                    <a:pt x="698" y="2229"/>
                  </a:lnTo>
                  <a:lnTo>
                    <a:pt x="709" y="2229"/>
                  </a:lnTo>
                  <a:lnTo>
                    <a:pt x="720" y="2228"/>
                  </a:lnTo>
                  <a:lnTo>
                    <a:pt x="732" y="2227"/>
                  </a:lnTo>
                  <a:lnTo>
                    <a:pt x="743" y="2225"/>
                  </a:lnTo>
                  <a:lnTo>
                    <a:pt x="754" y="2223"/>
                  </a:lnTo>
                  <a:lnTo>
                    <a:pt x="765" y="2220"/>
                  </a:lnTo>
                  <a:lnTo>
                    <a:pt x="776" y="2217"/>
                  </a:lnTo>
                  <a:lnTo>
                    <a:pt x="786" y="2213"/>
                  </a:lnTo>
                  <a:lnTo>
                    <a:pt x="797" y="2209"/>
                  </a:lnTo>
                  <a:lnTo>
                    <a:pt x="808" y="2204"/>
                  </a:lnTo>
                  <a:lnTo>
                    <a:pt x="818" y="2198"/>
                  </a:lnTo>
                  <a:lnTo>
                    <a:pt x="1911" y="1567"/>
                  </a:lnTo>
                  <a:lnTo>
                    <a:pt x="1921" y="1561"/>
                  </a:lnTo>
                  <a:lnTo>
                    <a:pt x="1931" y="1554"/>
                  </a:lnTo>
                  <a:lnTo>
                    <a:pt x="1940" y="1547"/>
                  </a:lnTo>
                  <a:lnTo>
                    <a:pt x="1949" y="1540"/>
                  </a:lnTo>
                  <a:lnTo>
                    <a:pt x="1959" y="1532"/>
                  </a:lnTo>
                  <a:lnTo>
                    <a:pt x="1966" y="1524"/>
                  </a:lnTo>
                  <a:lnTo>
                    <a:pt x="1974" y="1515"/>
                  </a:lnTo>
                  <a:lnTo>
                    <a:pt x="1981" y="1506"/>
                  </a:lnTo>
                  <a:lnTo>
                    <a:pt x="1987" y="1497"/>
                  </a:lnTo>
                  <a:lnTo>
                    <a:pt x="1993" y="1488"/>
                  </a:lnTo>
                  <a:lnTo>
                    <a:pt x="1999" y="1478"/>
                  </a:lnTo>
                  <a:lnTo>
                    <a:pt x="2004" y="1467"/>
                  </a:lnTo>
                  <a:lnTo>
                    <a:pt x="2009" y="1457"/>
                  </a:lnTo>
                  <a:lnTo>
                    <a:pt x="2013" y="1447"/>
                  </a:lnTo>
                  <a:lnTo>
                    <a:pt x="2016" y="1437"/>
                  </a:lnTo>
                  <a:lnTo>
                    <a:pt x="2019" y="1426"/>
                  </a:lnTo>
                  <a:lnTo>
                    <a:pt x="2022" y="1416"/>
                  </a:lnTo>
                  <a:lnTo>
                    <a:pt x="2024" y="1405"/>
                  </a:lnTo>
                  <a:lnTo>
                    <a:pt x="2025" y="1394"/>
                  </a:lnTo>
                  <a:lnTo>
                    <a:pt x="2026" y="1383"/>
                  </a:lnTo>
                  <a:lnTo>
                    <a:pt x="2027" y="1372"/>
                  </a:lnTo>
                  <a:lnTo>
                    <a:pt x="2026" y="1360"/>
                  </a:lnTo>
                  <a:lnTo>
                    <a:pt x="2026" y="1349"/>
                  </a:lnTo>
                  <a:lnTo>
                    <a:pt x="2025" y="1338"/>
                  </a:lnTo>
                  <a:lnTo>
                    <a:pt x="2023" y="1327"/>
                  </a:lnTo>
                  <a:lnTo>
                    <a:pt x="2021" y="1316"/>
                  </a:lnTo>
                  <a:lnTo>
                    <a:pt x="2018" y="1305"/>
                  </a:lnTo>
                  <a:lnTo>
                    <a:pt x="2014" y="1295"/>
                  </a:lnTo>
                  <a:lnTo>
                    <a:pt x="2010" y="1284"/>
                  </a:lnTo>
                  <a:lnTo>
                    <a:pt x="2006" y="1273"/>
                  </a:lnTo>
                  <a:lnTo>
                    <a:pt x="2001" y="1262"/>
                  </a:lnTo>
                  <a:lnTo>
                    <a:pt x="1995" y="1251"/>
                  </a:lnTo>
                  <a:close/>
                  <a:moveTo>
                    <a:pt x="1266" y="2780"/>
                  </a:moveTo>
                  <a:lnTo>
                    <a:pt x="1253" y="2756"/>
                  </a:lnTo>
                  <a:lnTo>
                    <a:pt x="1241" y="2732"/>
                  </a:lnTo>
                  <a:lnTo>
                    <a:pt x="1231" y="2707"/>
                  </a:lnTo>
                  <a:lnTo>
                    <a:pt x="1222" y="2681"/>
                  </a:lnTo>
                  <a:lnTo>
                    <a:pt x="1214" y="2656"/>
                  </a:lnTo>
                  <a:lnTo>
                    <a:pt x="1208" y="2631"/>
                  </a:lnTo>
                  <a:lnTo>
                    <a:pt x="1203" y="2605"/>
                  </a:lnTo>
                  <a:lnTo>
                    <a:pt x="1199" y="2578"/>
                  </a:lnTo>
                  <a:lnTo>
                    <a:pt x="1195" y="2553"/>
                  </a:lnTo>
                  <a:lnTo>
                    <a:pt x="1194" y="2527"/>
                  </a:lnTo>
                  <a:lnTo>
                    <a:pt x="1194" y="2501"/>
                  </a:lnTo>
                  <a:lnTo>
                    <a:pt x="1195" y="2475"/>
                  </a:lnTo>
                  <a:lnTo>
                    <a:pt x="1199" y="2450"/>
                  </a:lnTo>
                  <a:lnTo>
                    <a:pt x="1202" y="2424"/>
                  </a:lnTo>
                  <a:lnTo>
                    <a:pt x="1207" y="2399"/>
                  </a:lnTo>
                  <a:lnTo>
                    <a:pt x="1213" y="2374"/>
                  </a:lnTo>
                  <a:lnTo>
                    <a:pt x="1220" y="2349"/>
                  </a:lnTo>
                  <a:lnTo>
                    <a:pt x="1229" y="2325"/>
                  </a:lnTo>
                  <a:lnTo>
                    <a:pt x="1238" y="2301"/>
                  </a:lnTo>
                  <a:lnTo>
                    <a:pt x="1249" y="2277"/>
                  </a:lnTo>
                  <a:lnTo>
                    <a:pt x="1260" y="2255"/>
                  </a:lnTo>
                  <a:lnTo>
                    <a:pt x="1273" y="2232"/>
                  </a:lnTo>
                  <a:lnTo>
                    <a:pt x="1287" y="2211"/>
                  </a:lnTo>
                  <a:lnTo>
                    <a:pt x="1303" y="2190"/>
                  </a:lnTo>
                  <a:lnTo>
                    <a:pt x="1319" y="2169"/>
                  </a:lnTo>
                  <a:lnTo>
                    <a:pt x="1336" y="2149"/>
                  </a:lnTo>
                  <a:lnTo>
                    <a:pt x="1355" y="2130"/>
                  </a:lnTo>
                  <a:lnTo>
                    <a:pt x="1374" y="2112"/>
                  </a:lnTo>
                  <a:lnTo>
                    <a:pt x="1395" y="2095"/>
                  </a:lnTo>
                  <a:lnTo>
                    <a:pt x="1417" y="2079"/>
                  </a:lnTo>
                  <a:lnTo>
                    <a:pt x="1439" y="2063"/>
                  </a:lnTo>
                  <a:lnTo>
                    <a:pt x="1462" y="2049"/>
                  </a:lnTo>
                  <a:lnTo>
                    <a:pt x="1487" y="2035"/>
                  </a:lnTo>
                  <a:lnTo>
                    <a:pt x="1512" y="2024"/>
                  </a:lnTo>
                  <a:lnTo>
                    <a:pt x="1536" y="2013"/>
                  </a:lnTo>
                  <a:lnTo>
                    <a:pt x="1561" y="2004"/>
                  </a:lnTo>
                  <a:lnTo>
                    <a:pt x="1587" y="1997"/>
                  </a:lnTo>
                  <a:lnTo>
                    <a:pt x="1613" y="1990"/>
                  </a:lnTo>
                  <a:lnTo>
                    <a:pt x="1638" y="1985"/>
                  </a:lnTo>
                  <a:lnTo>
                    <a:pt x="1664" y="1981"/>
                  </a:lnTo>
                  <a:lnTo>
                    <a:pt x="1690" y="1979"/>
                  </a:lnTo>
                  <a:lnTo>
                    <a:pt x="1716" y="1978"/>
                  </a:lnTo>
                  <a:lnTo>
                    <a:pt x="1742" y="1976"/>
                  </a:lnTo>
                  <a:lnTo>
                    <a:pt x="1768" y="1979"/>
                  </a:lnTo>
                  <a:lnTo>
                    <a:pt x="1794" y="1981"/>
                  </a:lnTo>
                  <a:lnTo>
                    <a:pt x="1819" y="1985"/>
                  </a:lnTo>
                  <a:lnTo>
                    <a:pt x="1844" y="1990"/>
                  </a:lnTo>
                  <a:lnTo>
                    <a:pt x="1870" y="1996"/>
                  </a:lnTo>
                  <a:lnTo>
                    <a:pt x="1894" y="2003"/>
                  </a:lnTo>
                  <a:lnTo>
                    <a:pt x="1918" y="2011"/>
                  </a:lnTo>
                  <a:lnTo>
                    <a:pt x="1942" y="2020"/>
                  </a:lnTo>
                  <a:lnTo>
                    <a:pt x="1966" y="2031"/>
                  </a:lnTo>
                  <a:lnTo>
                    <a:pt x="1989" y="2043"/>
                  </a:lnTo>
                  <a:lnTo>
                    <a:pt x="2011" y="2056"/>
                  </a:lnTo>
                  <a:lnTo>
                    <a:pt x="2033" y="2070"/>
                  </a:lnTo>
                  <a:lnTo>
                    <a:pt x="2054" y="2086"/>
                  </a:lnTo>
                  <a:lnTo>
                    <a:pt x="2075" y="2102"/>
                  </a:lnTo>
                  <a:lnTo>
                    <a:pt x="2094" y="2119"/>
                  </a:lnTo>
                  <a:lnTo>
                    <a:pt x="2113" y="2137"/>
                  </a:lnTo>
                  <a:lnTo>
                    <a:pt x="2131" y="2156"/>
                  </a:lnTo>
                  <a:lnTo>
                    <a:pt x="2149" y="2177"/>
                  </a:lnTo>
                  <a:lnTo>
                    <a:pt x="2165" y="2199"/>
                  </a:lnTo>
                  <a:lnTo>
                    <a:pt x="2181" y="2221"/>
                  </a:lnTo>
                  <a:lnTo>
                    <a:pt x="2195" y="2245"/>
                  </a:lnTo>
                  <a:lnTo>
                    <a:pt x="2208" y="2269"/>
                  </a:lnTo>
                  <a:lnTo>
                    <a:pt x="2220" y="2294"/>
                  </a:lnTo>
                  <a:lnTo>
                    <a:pt x="2230" y="2319"/>
                  </a:lnTo>
                  <a:lnTo>
                    <a:pt x="2240" y="2344"/>
                  </a:lnTo>
                  <a:lnTo>
                    <a:pt x="2248" y="2369"/>
                  </a:lnTo>
                  <a:lnTo>
                    <a:pt x="2254" y="2395"/>
                  </a:lnTo>
                  <a:lnTo>
                    <a:pt x="2259" y="2421"/>
                  </a:lnTo>
                  <a:lnTo>
                    <a:pt x="2263" y="2446"/>
                  </a:lnTo>
                  <a:lnTo>
                    <a:pt x="2266" y="2472"/>
                  </a:lnTo>
                  <a:lnTo>
                    <a:pt x="2267" y="2499"/>
                  </a:lnTo>
                  <a:lnTo>
                    <a:pt x="2267" y="2524"/>
                  </a:lnTo>
                  <a:lnTo>
                    <a:pt x="2266" y="2550"/>
                  </a:lnTo>
                  <a:lnTo>
                    <a:pt x="2263" y="2575"/>
                  </a:lnTo>
                  <a:lnTo>
                    <a:pt x="2260" y="2601"/>
                  </a:lnTo>
                  <a:lnTo>
                    <a:pt x="2255" y="2626"/>
                  </a:lnTo>
                  <a:lnTo>
                    <a:pt x="2249" y="2651"/>
                  </a:lnTo>
                  <a:lnTo>
                    <a:pt x="2242" y="2676"/>
                  </a:lnTo>
                  <a:lnTo>
                    <a:pt x="2233" y="2701"/>
                  </a:lnTo>
                  <a:lnTo>
                    <a:pt x="2223" y="2724"/>
                  </a:lnTo>
                  <a:lnTo>
                    <a:pt x="2212" y="2748"/>
                  </a:lnTo>
                  <a:lnTo>
                    <a:pt x="2200" y="2770"/>
                  </a:lnTo>
                  <a:lnTo>
                    <a:pt x="2188" y="2793"/>
                  </a:lnTo>
                  <a:lnTo>
                    <a:pt x="2174" y="2815"/>
                  </a:lnTo>
                  <a:lnTo>
                    <a:pt x="2159" y="2836"/>
                  </a:lnTo>
                  <a:lnTo>
                    <a:pt x="2142" y="2856"/>
                  </a:lnTo>
                  <a:lnTo>
                    <a:pt x="2124" y="2876"/>
                  </a:lnTo>
                  <a:lnTo>
                    <a:pt x="2106" y="2896"/>
                  </a:lnTo>
                  <a:lnTo>
                    <a:pt x="2087" y="2913"/>
                  </a:lnTo>
                  <a:lnTo>
                    <a:pt x="2067" y="2931"/>
                  </a:lnTo>
                  <a:lnTo>
                    <a:pt x="2045" y="2947"/>
                  </a:lnTo>
                  <a:lnTo>
                    <a:pt x="2022" y="2962"/>
                  </a:lnTo>
                  <a:lnTo>
                    <a:pt x="1999" y="2976"/>
                  </a:lnTo>
                  <a:lnTo>
                    <a:pt x="1975" y="2989"/>
                  </a:lnTo>
                  <a:lnTo>
                    <a:pt x="1949" y="3002"/>
                  </a:lnTo>
                  <a:lnTo>
                    <a:pt x="1925" y="3012"/>
                  </a:lnTo>
                  <a:lnTo>
                    <a:pt x="1900" y="3021"/>
                  </a:lnTo>
                  <a:lnTo>
                    <a:pt x="1874" y="3029"/>
                  </a:lnTo>
                  <a:lnTo>
                    <a:pt x="1848" y="3035"/>
                  </a:lnTo>
                  <a:lnTo>
                    <a:pt x="1823" y="3041"/>
                  </a:lnTo>
                  <a:lnTo>
                    <a:pt x="1797" y="3044"/>
                  </a:lnTo>
                  <a:lnTo>
                    <a:pt x="1771" y="3047"/>
                  </a:lnTo>
                  <a:lnTo>
                    <a:pt x="1745" y="3048"/>
                  </a:lnTo>
                  <a:lnTo>
                    <a:pt x="1719" y="3048"/>
                  </a:lnTo>
                  <a:lnTo>
                    <a:pt x="1694" y="3047"/>
                  </a:lnTo>
                  <a:lnTo>
                    <a:pt x="1667" y="3045"/>
                  </a:lnTo>
                  <a:lnTo>
                    <a:pt x="1642" y="3041"/>
                  </a:lnTo>
                  <a:lnTo>
                    <a:pt x="1617" y="3036"/>
                  </a:lnTo>
                  <a:lnTo>
                    <a:pt x="1592" y="3030"/>
                  </a:lnTo>
                  <a:lnTo>
                    <a:pt x="1567" y="3023"/>
                  </a:lnTo>
                  <a:lnTo>
                    <a:pt x="1543" y="3015"/>
                  </a:lnTo>
                  <a:lnTo>
                    <a:pt x="1519" y="3005"/>
                  </a:lnTo>
                  <a:lnTo>
                    <a:pt x="1496" y="2995"/>
                  </a:lnTo>
                  <a:lnTo>
                    <a:pt x="1472" y="2982"/>
                  </a:lnTo>
                  <a:lnTo>
                    <a:pt x="1450" y="2969"/>
                  </a:lnTo>
                  <a:lnTo>
                    <a:pt x="1428" y="2955"/>
                  </a:lnTo>
                  <a:lnTo>
                    <a:pt x="1407" y="2940"/>
                  </a:lnTo>
                  <a:lnTo>
                    <a:pt x="1387" y="2924"/>
                  </a:lnTo>
                  <a:lnTo>
                    <a:pt x="1367" y="2907"/>
                  </a:lnTo>
                  <a:lnTo>
                    <a:pt x="1348" y="2888"/>
                  </a:lnTo>
                  <a:lnTo>
                    <a:pt x="1330" y="2868"/>
                  </a:lnTo>
                  <a:lnTo>
                    <a:pt x="1313" y="2848"/>
                  </a:lnTo>
                  <a:lnTo>
                    <a:pt x="1297" y="2827"/>
                  </a:lnTo>
                  <a:lnTo>
                    <a:pt x="1280" y="2804"/>
                  </a:lnTo>
                  <a:lnTo>
                    <a:pt x="1266" y="278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5" name="Freeform 16"/>
            <p:cNvSpPr>
              <a:spLocks noEditPoints="1"/>
            </p:cNvSpPr>
            <p:nvPr/>
          </p:nvSpPr>
          <p:spPr bwMode="auto">
            <a:xfrm>
              <a:off x="6100669" y="2518895"/>
              <a:ext cx="277813" cy="371475"/>
            </a:xfrm>
            <a:custGeom>
              <a:avLst/>
              <a:gdLst>
                <a:gd name="T0" fmla="*/ 2147483646 w 2267"/>
                <a:gd name="T1" fmla="*/ 2147483646 h 3048"/>
                <a:gd name="T2" fmla="*/ 2147483646 w 2267"/>
                <a:gd name="T3" fmla="*/ 2147483646 h 3048"/>
                <a:gd name="T4" fmla="*/ 2147483646 w 2267"/>
                <a:gd name="T5" fmla="*/ 2147483646 h 3048"/>
                <a:gd name="T6" fmla="*/ 2147483646 w 2267"/>
                <a:gd name="T7" fmla="*/ 2147483646 h 3048"/>
                <a:gd name="T8" fmla="*/ 2147483646 w 2267"/>
                <a:gd name="T9" fmla="*/ 2147483646 h 3048"/>
                <a:gd name="T10" fmla="*/ 2147483646 w 2267"/>
                <a:gd name="T11" fmla="*/ 2147483646 h 3048"/>
                <a:gd name="T12" fmla="*/ 2147483646 w 2267"/>
                <a:gd name="T13" fmla="*/ 2147483646 h 3048"/>
                <a:gd name="T14" fmla="*/ 2147483646 w 2267"/>
                <a:gd name="T15" fmla="*/ 2147483646 h 3048"/>
                <a:gd name="T16" fmla="*/ 2147483646 w 2267"/>
                <a:gd name="T17" fmla="*/ 2147483646 h 3048"/>
                <a:gd name="T18" fmla="*/ 2147483646 w 2267"/>
                <a:gd name="T19" fmla="*/ 2147483646 h 3048"/>
                <a:gd name="T20" fmla="*/ 2147483646 w 2267"/>
                <a:gd name="T21" fmla="*/ 2147483646 h 3048"/>
                <a:gd name="T22" fmla="*/ 2147483646 w 2267"/>
                <a:gd name="T23" fmla="*/ 2147483646 h 3048"/>
                <a:gd name="T24" fmla="*/ 2147483646 w 2267"/>
                <a:gd name="T25" fmla="*/ 2147483646 h 3048"/>
                <a:gd name="T26" fmla="*/ 2147483646 w 2267"/>
                <a:gd name="T27" fmla="*/ 2147483646 h 3048"/>
                <a:gd name="T28" fmla="*/ 2147483646 w 2267"/>
                <a:gd name="T29" fmla="*/ 2147483646 h 3048"/>
                <a:gd name="T30" fmla="*/ 2147483646 w 2267"/>
                <a:gd name="T31" fmla="*/ 2147483646 h 3048"/>
                <a:gd name="T32" fmla="*/ 2147483646 w 2267"/>
                <a:gd name="T33" fmla="*/ 2147483646 h 3048"/>
                <a:gd name="T34" fmla="*/ 2147483646 w 2267"/>
                <a:gd name="T35" fmla="*/ 2147483646 h 3048"/>
                <a:gd name="T36" fmla="*/ 2147483646 w 2267"/>
                <a:gd name="T37" fmla="*/ 2147483646 h 3048"/>
                <a:gd name="T38" fmla="*/ 2147483646 w 2267"/>
                <a:gd name="T39" fmla="*/ 2147483646 h 3048"/>
                <a:gd name="T40" fmla="*/ 2147483646 w 2267"/>
                <a:gd name="T41" fmla="*/ 2147483646 h 3048"/>
                <a:gd name="T42" fmla="*/ 2147483646 w 2267"/>
                <a:gd name="T43" fmla="*/ 2147483646 h 3048"/>
                <a:gd name="T44" fmla="*/ 2147483646 w 2267"/>
                <a:gd name="T45" fmla="*/ 2147483646 h 3048"/>
                <a:gd name="T46" fmla="*/ 2147483646 w 2267"/>
                <a:gd name="T47" fmla="*/ 2147483646 h 3048"/>
                <a:gd name="T48" fmla="*/ 2147483646 w 2267"/>
                <a:gd name="T49" fmla="*/ 2147483646 h 3048"/>
                <a:gd name="T50" fmla="*/ 2147483646 w 2267"/>
                <a:gd name="T51" fmla="*/ 2147483646 h 3048"/>
                <a:gd name="T52" fmla="*/ 2147483646 w 2267"/>
                <a:gd name="T53" fmla="*/ 2147483646 h 3048"/>
                <a:gd name="T54" fmla="*/ 2147483646 w 2267"/>
                <a:gd name="T55" fmla="*/ 2147483646 h 3048"/>
                <a:gd name="T56" fmla="*/ 2147483646 w 2267"/>
                <a:gd name="T57" fmla="*/ 2147483646 h 3048"/>
                <a:gd name="T58" fmla="*/ 2147483646 w 2267"/>
                <a:gd name="T59" fmla="*/ 2147483646 h 3048"/>
                <a:gd name="T60" fmla="*/ 2147483646 w 2267"/>
                <a:gd name="T61" fmla="*/ 2147483646 h 3048"/>
                <a:gd name="T62" fmla="*/ 2147483646 w 2267"/>
                <a:gd name="T63" fmla="*/ 2147483646 h 3048"/>
                <a:gd name="T64" fmla="*/ 2147483646 w 2267"/>
                <a:gd name="T65" fmla="*/ 2147483646 h 3048"/>
                <a:gd name="T66" fmla="*/ 2147483646 w 2267"/>
                <a:gd name="T67" fmla="*/ 2147483646 h 3048"/>
                <a:gd name="T68" fmla="*/ 2147483646 w 2267"/>
                <a:gd name="T69" fmla="*/ 2147483646 h 3048"/>
                <a:gd name="T70" fmla="*/ 2147483646 w 2267"/>
                <a:gd name="T71" fmla="*/ 2147483646 h 3048"/>
                <a:gd name="T72" fmla="*/ 2147483646 w 2267"/>
                <a:gd name="T73" fmla="*/ 2147483646 h 3048"/>
                <a:gd name="T74" fmla="*/ 2147483646 w 2267"/>
                <a:gd name="T75" fmla="*/ 2147483646 h 3048"/>
                <a:gd name="T76" fmla="*/ 2147483646 w 2267"/>
                <a:gd name="T77" fmla="*/ 2147483646 h 3048"/>
                <a:gd name="T78" fmla="*/ 2147483646 w 2267"/>
                <a:gd name="T79" fmla="*/ 2147483646 h 3048"/>
                <a:gd name="T80" fmla="*/ 2147483646 w 2267"/>
                <a:gd name="T81" fmla="*/ 2147483646 h 3048"/>
                <a:gd name="T82" fmla="*/ 2147483646 w 2267"/>
                <a:gd name="T83" fmla="*/ 2147483646 h 3048"/>
                <a:gd name="T84" fmla="*/ 2147483646 w 2267"/>
                <a:gd name="T85" fmla="*/ 2147483646 h 3048"/>
                <a:gd name="T86" fmla="*/ 2147483646 w 2267"/>
                <a:gd name="T87" fmla="*/ 2147483646 h 3048"/>
                <a:gd name="T88" fmla="*/ 2147483646 w 2267"/>
                <a:gd name="T89" fmla="*/ 2147483646 h 3048"/>
                <a:gd name="T90" fmla="*/ 0 w 2267"/>
                <a:gd name="T91" fmla="*/ 2147483646 h 3048"/>
                <a:gd name="T92" fmla="*/ 2147483646 w 2267"/>
                <a:gd name="T93" fmla="*/ 2147483646 h 3048"/>
                <a:gd name="T94" fmla="*/ 2147483646 w 2267"/>
                <a:gd name="T95" fmla="*/ 2147483646 h 3048"/>
                <a:gd name="T96" fmla="*/ 2147483646 w 2267"/>
                <a:gd name="T97" fmla="*/ 2147483646 h 3048"/>
                <a:gd name="T98" fmla="*/ 2147483646 w 2267"/>
                <a:gd name="T99" fmla="*/ 2147483646 h 3048"/>
                <a:gd name="T100" fmla="*/ 2147483646 w 2267"/>
                <a:gd name="T101" fmla="*/ 883412888 h 3048"/>
                <a:gd name="T102" fmla="*/ 2147483646 w 2267"/>
                <a:gd name="T103" fmla="*/ 1544156616 h 3048"/>
                <a:gd name="T104" fmla="*/ 2147483646 w 2267"/>
                <a:gd name="T105" fmla="*/ 2147483646 h 3048"/>
                <a:gd name="T106" fmla="*/ 2147483646 w 2267"/>
                <a:gd name="T107" fmla="*/ 2147483646 h 3048"/>
                <a:gd name="T108" fmla="*/ 2147483646 w 2267"/>
                <a:gd name="T109" fmla="*/ 2147483646 h 30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67" h="3048">
                  <a:moveTo>
                    <a:pt x="272" y="1797"/>
                  </a:moveTo>
                  <a:lnTo>
                    <a:pt x="532" y="2247"/>
                  </a:lnTo>
                  <a:lnTo>
                    <a:pt x="538" y="2257"/>
                  </a:lnTo>
                  <a:lnTo>
                    <a:pt x="545" y="2266"/>
                  </a:lnTo>
                  <a:lnTo>
                    <a:pt x="552" y="2275"/>
                  </a:lnTo>
                  <a:lnTo>
                    <a:pt x="559" y="2284"/>
                  </a:lnTo>
                  <a:lnTo>
                    <a:pt x="567" y="2293"/>
                  </a:lnTo>
                  <a:lnTo>
                    <a:pt x="575" y="2301"/>
                  </a:lnTo>
                  <a:lnTo>
                    <a:pt x="583" y="2309"/>
                  </a:lnTo>
                  <a:lnTo>
                    <a:pt x="592" y="2315"/>
                  </a:lnTo>
                  <a:lnTo>
                    <a:pt x="602" y="2322"/>
                  </a:lnTo>
                  <a:lnTo>
                    <a:pt x="612" y="2328"/>
                  </a:lnTo>
                  <a:lnTo>
                    <a:pt x="621" y="2333"/>
                  </a:lnTo>
                  <a:lnTo>
                    <a:pt x="631" y="2339"/>
                  </a:lnTo>
                  <a:lnTo>
                    <a:pt x="641" y="2343"/>
                  </a:lnTo>
                  <a:lnTo>
                    <a:pt x="651" y="2347"/>
                  </a:lnTo>
                  <a:lnTo>
                    <a:pt x="662" y="2351"/>
                  </a:lnTo>
                  <a:lnTo>
                    <a:pt x="672" y="2354"/>
                  </a:lnTo>
                  <a:lnTo>
                    <a:pt x="683" y="2356"/>
                  </a:lnTo>
                  <a:lnTo>
                    <a:pt x="695" y="2359"/>
                  </a:lnTo>
                  <a:lnTo>
                    <a:pt x="706" y="2360"/>
                  </a:lnTo>
                  <a:lnTo>
                    <a:pt x="717" y="2361"/>
                  </a:lnTo>
                  <a:lnTo>
                    <a:pt x="728" y="2362"/>
                  </a:lnTo>
                  <a:lnTo>
                    <a:pt x="739" y="2362"/>
                  </a:lnTo>
                  <a:lnTo>
                    <a:pt x="750" y="2361"/>
                  </a:lnTo>
                  <a:lnTo>
                    <a:pt x="761" y="2360"/>
                  </a:lnTo>
                  <a:lnTo>
                    <a:pt x="772" y="2358"/>
                  </a:lnTo>
                  <a:lnTo>
                    <a:pt x="783" y="2356"/>
                  </a:lnTo>
                  <a:lnTo>
                    <a:pt x="795" y="2354"/>
                  </a:lnTo>
                  <a:lnTo>
                    <a:pt x="806" y="2350"/>
                  </a:lnTo>
                  <a:lnTo>
                    <a:pt x="816" y="2346"/>
                  </a:lnTo>
                  <a:lnTo>
                    <a:pt x="827" y="2342"/>
                  </a:lnTo>
                  <a:lnTo>
                    <a:pt x="837" y="2337"/>
                  </a:lnTo>
                  <a:lnTo>
                    <a:pt x="848" y="2331"/>
                  </a:lnTo>
                  <a:lnTo>
                    <a:pt x="925" y="2286"/>
                  </a:lnTo>
                  <a:lnTo>
                    <a:pt x="1298" y="2933"/>
                  </a:lnTo>
                  <a:lnTo>
                    <a:pt x="1304" y="2943"/>
                  </a:lnTo>
                  <a:lnTo>
                    <a:pt x="1311" y="2952"/>
                  </a:lnTo>
                  <a:lnTo>
                    <a:pt x="1318" y="2962"/>
                  </a:lnTo>
                  <a:lnTo>
                    <a:pt x="1325" y="2970"/>
                  </a:lnTo>
                  <a:lnTo>
                    <a:pt x="1333" y="2979"/>
                  </a:lnTo>
                  <a:lnTo>
                    <a:pt x="1341" y="2986"/>
                  </a:lnTo>
                  <a:lnTo>
                    <a:pt x="1349" y="2994"/>
                  </a:lnTo>
                  <a:lnTo>
                    <a:pt x="1359" y="3001"/>
                  </a:lnTo>
                  <a:lnTo>
                    <a:pt x="1368" y="3008"/>
                  </a:lnTo>
                  <a:lnTo>
                    <a:pt x="1378" y="3014"/>
                  </a:lnTo>
                  <a:lnTo>
                    <a:pt x="1387" y="3020"/>
                  </a:lnTo>
                  <a:lnTo>
                    <a:pt x="1397" y="3025"/>
                  </a:lnTo>
                  <a:lnTo>
                    <a:pt x="1407" y="3029"/>
                  </a:lnTo>
                  <a:lnTo>
                    <a:pt x="1417" y="3034"/>
                  </a:lnTo>
                  <a:lnTo>
                    <a:pt x="1428" y="3037"/>
                  </a:lnTo>
                  <a:lnTo>
                    <a:pt x="1438" y="3040"/>
                  </a:lnTo>
                  <a:lnTo>
                    <a:pt x="1450" y="3043"/>
                  </a:lnTo>
                  <a:lnTo>
                    <a:pt x="1461" y="3045"/>
                  </a:lnTo>
                  <a:lnTo>
                    <a:pt x="1472" y="3047"/>
                  </a:lnTo>
                  <a:lnTo>
                    <a:pt x="1483" y="3048"/>
                  </a:lnTo>
                  <a:lnTo>
                    <a:pt x="1494" y="3048"/>
                  </a:lnTo>
                  <a:lnTo>
                    <a:pt x="1505" y="3048"/>
                  </a:lnTo>
                  <a:lnTo>
                    <a:pt x="1516" y="3048"/>
                  </a:lnTo>
                  <a:lnTo>
                    <a:pt x="1527" y="3046"/>
                  </a:lnTo>
                  <a:lnTo>
                    <a:pt x="1538" y="3045"/>
                  </a:lnTo>
                  <a:lnTo>
                    <a:pt x="1550" y="3043"/>
                  </a:lnTo>
                  <a:lnTo>
                    <a:pt x="1561" y="3040"/>
                  </a:lnTo>
                  <a:lnTo>
                    <a:pt x="1572" y="3037"/>
                  </a:lnTo>
                  <a:lnTo>
                    <a:pt x="1582" y="3033"/>
                  </a:lnTo>
                  <a:lnTo>
                    <a:pt x="1593" y="3028"/>
                  </a:lnTo>
                  <a:lnTo>
                    <a:pt x="1604" y="3023"/>
                  </a:lnTo>
                  <a:lnTo>
                    <a:pt x="1614" y="3018"/>
                  </a:lnTo>
                  <a:lnTo>
                    <a:pt x="2152" y="2707"/>
                  </a:lnTo>
                  <a:lnTo>
                    <a:pt x="2162" y="2701"/>
                  </a:lnTo>
                  <a:lnTo>
                    <a:pt x="2172" y="2694"/>
                  </a:lnTo>
                  <a:lnTo>
                    <a:pt x="2181" y="2687"/>
                  </a:lnTo>
                  <a:lnTo>
                    <a:pt x="2190" y="2679"/>
                  </a:lnTo>
                  <a:lnTo>
                    <a:pt x="2199" y="2672"/>
                  </a:lnTo>
                  <a:lnTo>
                    <a:pt x="2207" y="2664"/>
                  </a:lnTo>
                  <a:lnTo>
                    <a:pt x="2214" y="2655"/>
                  </a:lnTo>
                  <a:lnTo>
                    <a:pt x="2221" y="2646"/>
                  </a:lnTo>
                  <a:lnTo>
                    <a:pt x="2227" y="2637"/>
                  </a:lnTo>
                  <a:lnTo>
                    <a:pt x="2233" y="2628"/>
                  </a:lnTo>
                  <a:lnTo>
                    <a:pt x="2239" y="2618"/>
                  </a:lnTo>
                  <a:lnTo>
                    <a:pt x="2244" y="2609"/>
                  </a:lnTo>
                  <a:lnTo>
                    <a:pt x="2249" y="2599"/>
                  </a:lnTo>
                  <a:lnTo>
                    <a:pt x="2253" y="2587"/>
                  </a:lnTo>
                  <a:lnTo>
                    <a:pt x="2256" y="2577"/>
                  </a:lnTo>
                  <a:lnTo>
                    <a:pt x="2259" y="2566"/>
                  </a:lnTo>
                  <a:lnTo>
                    <a:pt x="2262" y="2556"/>
                  </a:lnTo>
                  <a:lnTo>
                    <a:pt x="2264" y="2545"/>
                  </a:lnTo>
                  <a:lnTo>
                    <a:pt x="2266" y="2534"/>
                  </a:lnTo>
                  <a:lnTo>
                    <a:pt x="2267" y="2523"/>
                  </a:lnTo>
                  <a:lnTo>
                    <a:pt x="2267" y="2512"/>
                  </a:lnTo>
                  <a:lnTo>
                    <a:pt x="2267" y="2501"/>
                  </a:lnTo>
                  <a:lnTo>
                    <a:pt x="2267" y="2489"/>
                  </a:lnTo>
                  <a:lnTo>
                    <a:pt x="2266" y="2478"/>
                  </a:lnTo>
                  <a:lnTo>
                    <a:pt x="2264" y="2467"/>
                  </a:lnTo>
                  <a:lnTo>
                    <a:pt x="2262" y="2456"/>
                  </a:lnTo>
                  <a:lnTo>
                    <a:pt x="2259" y="2445"/>
                  </a:lnTo>
                  <a:lnTo>
                    <a:pt x="2256" y="2434"/>
                  </a:lnTo>
                  <a:lnTo>
                    <a:pt x="2252" y="2423"/>
                  </a:lnTo>
                  <a:lnTo>
                    <a:pt x="2247" y="2412"/>
                  </a:lnTo>
                  <a:lnTo>
                    <a:pt x="2242" y="2402"/>
                  </a:lnTo>
                  <a:lnTo>
                    <a:pt x="2237" y="2391"/>
                  </a:lnTo>
                  <a:lnTo>
                    <a:pt x="1862" y="1742"/>
                  </a:lnTo>
                  <a:lnTo>
                    <a:pt x="1939" y="1698"/>
                  </a:lnTo>
                  <a:lnTo>
                    <a:pt x="1949" y="1692"/>
                  </a:lnTo>
                  <a:lnTo>
                    <a:pt x="1958" y="1685"/>
                  </a:lnTo>
                  <a:lnTo>
                    <a:pt x="1967" y="1677"/>
                  </a:lnTo>
                  <a:lnTo>
                    <a:pt x="1976" y="1670"/>
                  </a:lnTo>
                  <a:lnTo>
                    <a:pt x="1984" y="1662"/>
                  </a:lnTo>
                  <a:lnTo>
                    <a:pt x="1992" y="1654"/>
                  </a:lnTo>
                  <a:lnTo>
                    <a:pt x="2000" y="1646"/>
                  </a:lnTo>
                  <a:lnTo>
                    <a:pt x="2007" y="1637"/>
                  </a:lnTo>
                  <a:lnTo>
                    <a:pt x="2014" y="1628"/>
                  </a:lnTo>
                  <a:lnTo>
                    <a:pt x="2020" y="1619"/>
                  </a:lnTo>
                  <a:lnTo>
                    <a:pt x="2026" y="1609"/>
                  </a:lnTo>
                  <a:lnTo>
                    <a:pt x="2031" y="1599"/>
                  </a:lnTo>
                  <a:lnTo>
                    <a:pt x="2035" y="1589"/>
                  </a:lnTo>
                  <a:lnTo>
                    <a:pt x="2039" y="1578"/>
                  </a:lnTo>
                  <a:lnTo>
                    <a:pt x="2043" y="1567"/>
                  </a:lnTo>
                  <a:lnTo>
                    <a:pt x="2046" y="1557"/>
                  </a:lnTo>
                  <a:lnTo>
                    <a:pt x="2049" y="1546"/>
                  </a:lnTo>
                  <a:lnTo>
                    <a:pt x="2051" y="1535"/>
                  </a:lnTo>
                  <a:lnTo>
                    <a:pt x="2052" y="1525"/>
                  </a:lnTo>
                  <a:lnTo>
                    <a:pt x="2053" y="1514"/>
                  </a:lnTo>
                  <a:lnTo>
                    <a:pt x="2054" y="1503"/>
                  </a:lnTo>
                  <a:lnTo>
                    <a:pt x="2054" y="1491"/>
                  </a:lnTo>
                  <a:lnTo>
                    <a:pt x="2053" y="1480"/>
                  </a:lnTo>
                  <a:lnTo>
                    <a:pt x="2052" y="1468"/>
                  </a:lnTo>
                  <a:lnTo>
                    <a:pt x="2051" y="1457"/>
                  </a:lnTo>
                  <a:lnTo>
                    <a:pt x="2049" y="1446"/>
                  </a:lnTo>
                  <a:lnTo>
                    <a:pt x="2046" y="1435"/>
                  </a:lnTo>
                  <a:lnTo>
                    <a:pt x="2042" y="1424"/>
                  </a:lnTo>
                  <a:lnTo>
                    <a:pt x="2039" y="1414"/>
                  </a:lnTo>
                  <a:lnTo>
                    <a:pt x="2034" y="1403"/>
                  </a:lnTo>
                  <a:lnTo>
                    <a:pt x="2029" y="1393"/>
                  </a:lnTo>
                  <a:lnTo>
                    <a:pt x="2024" y="1382"/>
                  </a:lnTo>
                  <a:lnTo>
                    <a:pt x="1765" y="935"/>
                  </a:lnTo>
                  <a:lnTo>
                    <a:pt x="1759" y="925"/>
                  </a:lnTo>
                  <a:lnTo>
                    <a:pt x="1752" y="915"/>
                  </a:lnTo>
                  <a:lnTo>
                    <a:pt x="1745" y="906"/>
                  </a:lnTo>
                  <a:lnTo>
                    <a:pt x="1738" y="897"/>
                  </a:lnTo>
                  <a:lnTo>
                    <a:pt x="1730" y="889"/>
                  </a:lnTo>
                  <a:lnTo>
                    <a:pt x="1721" y="881"/>
                  </a:lnTo>
                  <a:lnTo>
                    <a:pt x="1713" y="874"/>
                  </a:lnTo>
                  <a:lnTo>
                    <a:pt x="1704" y="866"/>
                  </a:lnTo>
                  <a:lnTo>
                    <a:pt x="1695" y="859"/>
                  </a:lnTo>
                  <a:lnTo>
                    <a:pt x="1686" y="853"/>
                  </a:lnTo>
                  <a:lnTo>
                    <a:pt x="1676" y="848"/>
                  </a:lnTo>
                  <a:lnTo>
                    <a:pt x="1666" y="843"/>
                  </a:lnTo>
                  <a:lnTo>
                    <a:pt x="1656" y="838"/>
                  </a:lnTo>
                  <a:lnTo>
                    <a:pt x="1646" y="834"/>
                  </a:lnTo>
                  <a:lnTo>
                    <a:pt x="1635" y="830"/>
                  </a:lnTo>
                  <a:lnTo>
                    <a:pt x="1624" y="827"/>
                  </a:lnTo>
                  <a:lnTo>
                    <a:pt x="1613" y="825"/>
                  </a:lnTo>
                  <a:lnTo>
                    <a:pt x="1602" y="823"/>
                  </a:lnTo>
                  <a:lnTo>
                    <a:pt x="1591" y="821"/>
                  </a:lnTo>
                  <a:lnTo>
                    <a:pt x="1580" y="820"/>
                  </a:lnTo>
                  <a:lnTo>
                    <a:pt x="1569" y="819"/>
                  </a:lnTo>
                  <a:lnTo>
                    <a:pt x="1558" y="819"/>
                  </a:lnTo>
                  <a:lnTo>
                    <a:pt x="1547" y="820"/>
                  </a:lnTo>
                  <a:lnTo>
                    <a:pt x="1535" y="821"/>
                  </a:lnTo>
                  <a:lnTo>
                    <a:pt x="1524" y="823"/>
                  </a:lnTo>
                  <a:lnTo>
                    <a:pt x="1513" y="825"/>
                  </a:lnTo>
                  <a:lnTo>
                    <a:pt x="1502" y="828"/>
                  </a:lnTo>
                  <a:lnTo>
                    <a:pt x="1491" y="831"/>
                  </a:lnTo>
                  <a:lnTo>
                    <a:pt x="1481" y="835"/>
                  </a:lnTo>
                  <a:lnTo>
                    <a:pt x="1470" y="839"/>
                  </a:lnTo>
                  <a:lnTo>
                    <a:pt x="1459" y="844"/>
                  </a:lnTo>
                  <a:lnTo>
                    <a:pt x="1449" y="850"/>
                  </a:lnTo>
                  <a:lnTo>
                    <a:pt x="356" y="1481"/>
                  </a:lnTo>
                  <a:lnTo>
                    <a:pt x="346" y="1487"/>
                  </a:lnTo>
                  <a:lnTo>
                    <a:pt x="336" y="1494"/>
                  </a:lnTo>
                  <a:lnTo>
                    <a:pt x="327" y="1501"/>
                  </a:lnTo>
                  <a:lnTo>
                    <a:pt x="318" y="1508"/>
                  </a:lnTo>
                  <a:lnTo>
                    <a:pt x="308" y="1516"/>
                  </a:lnTo>
                  <a:lnTo>
                    <a:pt x="301" y="1524"/>
                  </a:lnTo>
                  <a:lnTo>
                    <a:pt x="293" y="1533"/>
                  </a:lnTo>
                  <a:lnTo>
                    <a:pt x="286" y="1542"/>
                  </a:lnTo>
                  <a:lnTo>
                    <a:pt x="280" y="1551"/>
                  </a:lnTo>
                  <a:lnTo>
                    <a:pt x="274" y="1560"/>
                  </a:lnTo>
                  <a:lnTo>
                    <a:pt x="268" y="1570"/>
                  </a:lnTo>
                  <a:lnTo>
                    <a:pt x="263" y="1581"/>
                  </a:lnTo>
                  <a:lnTo>
                    <a:pt x="258" y="1591"/>
                  </a:lnTo>
                  <a:lnTo>
                    <a:pt x="254" y="1601"/>
                  </a:lnTo>
                  <a:lnTo>
                    <a:pt x="251" y="1611"/>
                  </a:lnTo>
                  <a:lnTo>
                    <a:pt x="248" y="1622"/>
                  </a:lnTo>
                  <a:lnTo>
                    <a:pt x="245" y="1632"/>
                  </a:lnTo>
                  <a:lnTo>
                    <a:pt x="243" y="1643"/>
                  </a:lnTo>
                  <a:lnTo>
                    <a:pt x="242" y="1654"/>
                  </a:lnTo>
                  <a:lnTo>
                    <a:pt x="241" y="1665"/>
                  </a:lnTo>
                  <a:lnTo>
                    <a:pt x="240" y="1676"/>
                  </a:lnTo>
                  <a:lnTo>
                    <a:pt x="241" y="1688"/>
                  </a:lnTo>
                  <a:lnTo>
                    <a:pt x="241" y="1699"/>
                  </a:lnTo>
                  <a:lnTo>
                    <a:pt x="242" y="1710"/>
                  </a:lnTo>
                  <a:lnTo>
                    <a:pt x="244" y="1721"/>
                  </a:lnTo>
                  <a:lnTo>
                    <a:pt x="246" y="1732"/>
                  </a:lnTo>
                  <a:lnTo>
                    <a:pt x="249" y="1743"/>
                  </a:lnTo>
                  <a:lnTo>
                    <a:pt x="253" y="1753"/>
                  </a:lnTo>
                  <a:lnTo>
                    <a:pt x="257" y="1764"/>
                  </a:lnTo>
                  <a:lnTo>
                    <a:pt x="261" y="1775"/>
                  </a:lnTo>
                  <a:lnTo>
                    <a:pt x="266" y="1786"/>
                  </a:lnTo>
                  <a:lnTo>
                    <a:pt x="272" y="1797"/>
                  </a:lnTo>
                  <a:close/>
                  <a:moveTo>
                    <a:pt x="1001" y="268"/>
                  </a:moveTo>
                  <a:lnTo>
                    <a:pt x="1014" y="292"/>
                  </a:lnTo>
                  <a:lnTo>
                    <a:pt x="1026" y="316"/>
                  </a:lnTo>
                  <a:lnTo>
                    <a:pt x="1036" y="341"/>
                  </a:lnTo>
                  <a:lnTo>
                    <a:pt x="1045" y="367"/>
                  </a:lnTo>
                  <a:lnTo>
                    <a:pt x="1053" y="392"/>
                  </a:lnTo>
                  <a:lnTo>
                    <a:pt x="1059" y="417"/>
                  </a:lnTo>
                  <a:lnTo>
                    <a:pt x="1064" y="443"/>
                  </a:lnTo>
                  <a:lnTo>
                    <a:pt x="1068" y="470"/>
                  </a:lnTo>
                  <a:lnTo>
                    <a:pt x="1072" y="495"/>
                  </a:lnTo>
                  <a:lnTo>
                    <a:pt x="1073" y="521"/>
                  </a:lnTo>
                  <a:lnTo>
                    <a:pt x="1073" y="547"/>
                  </a:lnTo>
                  <a:lnTo>
                    <a:pt x="1072" y="573"/>
                  </a:lnTo>
                  <a:lnTo>
                    <a:pt x="1068" y="598"/>
                  </a:lnTo>
                  <a:lnTo>
                    <a:pt x="1065" y="624"/>
                  </a:lnTo>
                  <a:lnTo>
                    <a:pt x="1060" y="649"/>
                  </a:lnTo>
                  <a:lnTo>
                    <a:pt x="1054" y="674"/>
                  </a:lnTo>
                  <a:lnTo>
                    <a:pt x="1047" y="699"/>
                  </a:lnTo>
                  <a:lnTo>
                    <a:pt x="1038" y="723"/>
                  </a:lnTo>
                  <a:lnTo>
                    <a:pt x="1029" y="747"/>
                  </a:lnTo>
                  <a:lnTo>
                    <a:pt x="1018" y="771"/>
                  </a:lnTo>
                  <a:lnTo>
                    <a:pt x="1007" y="793"/>
                  </a:lnTo>
                  <a:lnTo>
                    <a:pt x="994" y="816"/>
                  </a:lnTo>
                  <a:lnTo>
                    <a:pt x="980" y="837"/>
                  </a:lnTo>
                  <a:lnTo>
                    <a:pt x="964" y="858"/>
                  </a:lnTo>
                  <a:lnTo>
                    <a:pt x="948" y="879"/>
                  </a:lnTo>
                  <a:lnTo>
                    <a:pt x="931" y="899"/>
                  </a:lnTo>
                  <a:lnTo>
                    <a:pt x="912" y="918"/>
                  </a:lnTo>
                  <a:lnTo>
                    <a:pt x="893" y="936"/>
                  </a:lnTo>
                  <a:lnTo>
                    <a:pt x="872" y="953"/>
                  </a:lnTo>
                  <a:lnTo>
                    <a:pt x="850" y="969"/>
                  </a:lnTo>
                  <a:lnTo>
                    <a:pt x="828" y="985"/>
                  </a:lnTo>
                  <a:lnTo>
                    <a:pt x="805" y="999"/>
                  </a:lnTo>
                  <a:lnTo>
                    <a:pt x="780" y="1013"/>
                  </a:lnTo>
                  <a:lnTo>
                    <a:pt x="755" y="1024"/>
                  </a:lnTo>
                  <a:lnTo>
                    <a:pt x="731" y="1035"/>
                  </a:lnTo>
                  <a:lnTo>
                    <a:pt x="706" y="1044"/>
                  </a:lnTo>
                  <a:lnTo>
                    <a:pt x="680" y="1051"/>
                  </a:lnTo>
                  <a:lnTo>
                    <a:pt x="654" y="1058"/>
                  </a:lnTo>
                  <a:lnTo>
                    <a:pt x="629" y="1063"/>
                  </a:lnTo>
                  <a:lnTo>
                    <a:pt x="603" y="1067"/>
                  </a:lnTo>
                  <a:lnTo>
                    <a:pt x="577" y="1069"/>
                  </a:lnTo>
                  <a:lnTo>
                    <a:pt x="551" y="1070"/>
                  </a:lnTo>
                  <a:lnTo>
                    <a:pt x="525" y="1072"/>
                  </a:lnTo>
                  <a:lnTo>
                    <a:pt x="499" y="1069"/>
                  </a:lnTo>
                  <a:lnTo>
                    <a:pt x="473" y="1067"/>
                  </a:lnTo>
                  <a:lnTo>
                    <a:pt x="448" y="1063"/>
                  </a:lnTo>
                  <a:lnTo>
                    <a:pt x="423" y="1058"/>
                  </a:lnTo>
                  <a:lnTo>
                    <a:pt x="397" y="1052"/>
                  </a:lnTo>
                  <a:lnTo>
                    <a:pt x="373" y="1045"/>
                  </a:lnTo>
                  <a:lnTo>
                    <a:pt x="349" y="1037"/>
                  </a:lnTo>
                  <a:lnTo>
                    <a:pt x="325" y="1028"/>
                  </a:lnTo>
                  <a:lnTo>
                    <a:pt x="301" y="1017"/>
                  </a:lnTo>
                  <a:lnTo>
                    <a:pt x="278" y="1005"/>
                  </a:lnTo>
                  <a:lnTo>
                    <a:pt x="256" y="992"/>
                  </a:lnTo>
                  <a:lnTo>
                    <a:pt x="234" y="978"/>
                  </a:lnTo>
                  <a:lnTo>
                    <a:pt x="213" y="962"/>
                  </a:lnTo>
                  <a:lnTo>
                    <a:pt x="192" y="946"/>
                  </a:lnTo>
                  <a:lnTo>
                    <a:pt x="173" y="929"/>
                  </a:lnTo>
                  <a:lnTo>
                    <a:pt x="154" y="911"/>
                  </a:lnTo>
                  <a:lnTo>
                    <a:pt x="136" y="892"/>
                  </a:lnTo>
                  <a:lnTo>
                    <a:pt x="118" y="871"/>
                  </a:lnTo>
                  <a:lnTo>
                    <a:pt x="102" y="849"/>
                  </a:lnTo>
                  <a:lnTo>
                    <a:pt x="86" y="827"/>
                  </a:lnTo>
                  <a:lnTo>
                    <a:pt x="72" y="803"/>
                  </a:lnTo>
                  <a:lnTo>
                    <a:pt x="59" y="779"/>
                  </a:lnTo>
                  <a:lnTo>
                    <a:pt x="47" y="754"/>
                  </a:lnTo>
                  <a:lnTo>
                    <a:pt x="37" y="729"/>
                  </a:lnTo>
                  <a:lnTo>
                    <a:pt x="27" y="704"/>
                  </a:lnTo>
                  <a:lnTo>
                    <a:pt x="19" y="679"/>
                  </a:lnTo>
                  <a:lnTo>
                    <a:pt x="13" y="653"/>
                  </a:lnTo>
                  <a:lnTo>
                    <a:pt x="8" y="627"/>
                  </a:lnTo>
                  <a:lnTo>
                    <a:pt x="4" y="602"/>
                  </a:lnTo>
                  <a:lnTo>
                    <a:pt x="1" y="576"/>
                  </a:lnTo>
                  <a:lnTo>
                    <a:pt x="0" y="549"/>
                  </a:lnTo>
                  <a:lnTo>
                    <a:pt x="0" y="524"/>
                  </a:lnTo>
                  <a:lnTo>
                    <a:pt x="1" y="498"/>
                  </a:lnTo>
                  <a:lnTo>
                    <a:pt x="4" y="473"/>
                  </a:lnTo>
                  <a:lnTo>
                    <a:pt x="7" y="447"/>
                  </a:lnTo>
                  <a:lnTo>
                    <a:pt x="12" y="422"/>
                  </a:lnTo>
                  <a:lnTo>
                    <a:pt x="18" y="397"/>
                  </a:lnTo>
                  <a:lnTo>
                    <a:pt x="25" y="372"/>
                  </a:lnTo>
                  <a:lnTo>
                    <a:pt x="34" y="347"/>
                  </a:lnTo>
                  <a:lnTo>
                    <a:pt x="44" y="324"/>
                  </a:lnTo>
                  <a:lnTo>
                    <a:pt x="55" y="300"/>
                  </a:lnTo>
                  <a:lnTo>
                    <a:pt x="67" y="278"/>
                  </a:lnTo>
                  <a:lnTo>
                    <a:pt x="79" y="255"/>
                  </a:lnTo>
                  <a:lnTo>
                    <a:pt x="93" y="233"/>
                  </a:lnTo>
                  <a:lnTo>
                    <a:pt x="108" y="212"/>
                  </a:lnTo>
                  <a:lnTo>
                    <a:pt x="125" y="192"/>
                  </a:lnTo>
                  <a:lnTo>
                    <a:pt x="143" y="172"/>
                  </a:lnTo>
                  <a:lnTo>
                    <a:pt x="161" y="152"/>
                  </a:lnTo>
                  <a:lnTo>
                    <a:pt x="180" y="135"/>
                  </a:lnTo>
                  <a:lnTo>
                    <a:pt x="200" y="117"/>
                  </a:lnTo>
                  <a:lnTo>
                    <a:pt x="222" y="101"/>
                  </a:lnTo>
                  <a:lnTo>
                    <a:pt x="245" y="86"/>
                  </a:lnTo>
                  <a:lnTo>
                    <a:pt x="268" y="72"/>
                  </a:lnTo>
                  <a:lnTo>
                    <a:pt x="292" y="59"/>
                  </a:lnTo>
                  <a:lnTo>
                    <a:pt x="318" y="46"/>
                  </a:lnTo>
                  <a:lnTo>
                    <a:pt x="342" y="36"/>
                  </a:lnTo>
                  <a:lnTo>
                    <a:pt x="367" y="27"/>
                  </a:lnTo>
                  <a:lnTo>
                    <a:pt x="393" y="19"/>
                  </a:lnTo>
                  <a:lnTo>
                    <a:pt x="419" y="13"/>
                  </a:lnTo>
                  <a:lnTo>
                    <a:pt x="444" y="7"/>
                  </a:lnTo>
                  <a:lnTo>
                    <a:pt x="470" y="4"/>
                  </a:lnTo>
                  <a:lnTo>
                    <a:pt x="496" y="1"/>
                  </a:lnTo>
                  <a:lnTo>
                    <a:pt x="522" y="0"/>
                  </a:lnTo>
                  <a:lnTo>
                    <a:pt x="548" y="0"/>
                  </a:lnTo>
                  <a:lnTo>
                    <a:pt x="573" y="1"/>
                  </a:lnTo>
                  <a:lnTo>
                    <a:pt x="600" y="3"/>
                  </a:lnTo>
                  <a:lnTo>
                    <a:pt x="625" y="7"/>
                  </a:lnTo>
                  <a:lnTo>
                    <a:pt x="650" y="12"/>
                  </a:lnTo>
                  <a:lnTo>
                    <a:pt x="675" y="18"/>
                  </a:lnTo>
                  <a:lnTo>
                    <a:pt x="700" y="25"/>
                  </a:lnTo>
                  <a:lnTo>
                    <a:pt x="724" y="33"/>
                  </a:lnTo>
                  <a:lnTo>
                    <a:pt x="748" y="43"/>
                  </a:lnTo>
                  <a:lnTo>
                    <a:pt x="771" y="53"/>
                  </a:lnTo>
                  <a:lnTo>
                    <a:pt x="795" y="66"/>
                  </a:lnTo>
                  <a:lnTo>
                    <a:pt x="817" y="79"/>
                  </a:lnTo>
                  <a:lnTo>
                    <a:pt x="839" y="93"/>
                  </a:lnTo>
                  <a:lnTo>
                    <a:pt x="860" y="108"/>
                  </a:lnTo>
                  <a:lnTo>
                    <a:pt x="880" y="124"/>
                  </a:lnTo>
                  <a:lnTo>
                    <a:pt x="900" y="141"/>
                  </a:lnTo>
                  <a:lnTo>
                    <a:pt x="919" y="160"/>
                  </a:lnTo>
                  <a:lnTo>
                    <a:pt x="937" y="180"/>
                  </a:lnTo>
                  <a:lnTo>
                    <a:pt x="954" y="200"/>
                  </a:lnTo>
                  <a:lnTo>
                    <a:pt x="970" y="221"/>
                  </a:lnTo>
                  <a:lnTo>
                    <a:pt x="987" y="244"/>
                  </a:lnTo>
                  <a:lnTo>
                    <a:pt x="1001" y="268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</p:grpSp>
      <p:sp>
        <p:nvSpPr>
          <p:cNvPr id="266" name="Rectangle 265"/>
          <p:cNvSpPr/>
          <p:nvPr/>
        </p:nvSpPr>
        <p:spPr>
          <a:xfrm>
            <a:off x="5509010" y="1835153"/>
            <a:ext cx="660400" cy="4619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0070C0"/>
                </a:solidFill>
                <a:latin typeface="+mj-lt"/>
              </a:rPr>
              <a:t>LSO</a:t>
            </a:r>
          </a:p>
        </p:txBody>
      </p:sp>
      <p:sp>
        <p:nvSpPr>
          <p:cNvPr id="267" name="Freeform 5"/>
          <p:cNvSpPr>
            <a:spLocks noEditPoints="1"/>
          </p:cNvSpPr>
          <p:nvPr/>
        </p:nvSpPr>
        <p:spPr bwMode="auto">
          <a:xfrm>
            <a:off x="5756660" y="1314453"/>
            <a:ext cx="157162" cy="295275"/>
          </a:xfrm>
          <a:custGeom>
            <a:avLst/>
            <a:gdLst>
              <a:gd name="T0" fmla="*/ 345462223 w 1724"/>
              <a:gd name="T1" fmla="*/ 2147483646 h 3224"/>
              <a:gd name="T2" fmla="*/ 1934114882 w 1724"/>
              <a:gd name="T3" fmla="*/ 2147483646 h 3224"/>
              <a:gd name="T4" fmla="*/ 2147483646 w 1724"/>
              <a:gd name="T5" fmla="*/ 2147483646 h 3224"/>
              <a:gd name="T6" fmla="*/ 2147483646 w 1724"/>
              <a:gd name="T7" fmla="*/ 2147483646 h 3224"/>
              <a:gd name="T8" fmla="*/ 2147483646 w 1724"/>
              <a:gd name="T9" fmla="*/ 2147483646 h 3224"/>
              <a:gd name="T10" fmla="*/ 2147483646 w 1724"/>
              <a:gd name="T11" fmla="*/ 2147483646 h 3224"/>
              <a:gd name="T12" fmla="*/ 2147483646 w 1724"/>
              <a:gd name="T13" fmla="*/ 2147483646 h 3224"/>
              <a:gd name="T14" fmla="*/ 2147483646 w 1724"/>
              <a:gd name="T15" fmla="*/ 2147483646 h 3224"/>
              <a:gd name="T16" fmla="*/ 2147483646 w 1724"/>
              <a:gd name="T17" fmla="*/ 2147483646 h 3224"/>
              <a:gd name="T18" fmla="*/ 2147483646 w 1724"/>
              <a:gd name="T19" fmla="*/ 2147483646 h 3224"/>
              <a:gd name="T20" fmla="*/ 2147483646 w 1724"/>
              <a:gd name="T21" fmla="*/ 2147483646 h 3224"/>
              <a:gd name="T22" fmla="*/ 2147483646 w 1724"/>
              <a:gd name="T23" fmla="*/ 2147483646 h 3224"/>
              <a:gd name="T24" fmla="*/ 2147483646 w 1724"/>
              <a:gd name="T25" fmla="*/ 2147483646 h 3224"/>
              <a:gd name="T26" fmla="*/ 2147483646 w 1724"/>
              <a:gd name="T27" fmla="*/ 2147483646 h 3224"/>
              <a:gd name="T28" fmla="*/ 2147483646 w 1724"/>
              <a:gd name="T29" fmla="*/ 2147483646 h 3224"/>
              <a:gd name="T30" fmla="*/ 2147483646 w 1724"/>
              <a:gd name="T31" fmla="*/ 2147483646 h 3224"/>
              <a:gd name="T32" fmla="*/ 2147483646 w 1724"/>
              <a:gd name="T33" fmla="*/ 2147483646 h 3224"/>
              <a:gd name="T34" fmla="*/ 2147483646 w 1724"/>
              <a:gd name="T35" fmla="*/ 2147483646 h 3224"/>
              <a:gd name="T36" fmla="*/ 2147483646 w 1724"/>
              <a:gd name="T37" fmla="*/ 2147483646 h 3224"/>
              <a:gd name="T38" fmla="*/ 2147483646 w 1724"/>
              <a:gd name="T39" fmla="*/ 2147483646 h 3224"/>
              <a:gd name="T40" fmla="*/ 2147483646 w 1724"/>
              <a:gd name="T41" fmla="*/ 2147483646 h 3224"/>
              <a:gd name="T42" fmla="*/ 2147483646 w 1724"/>
              <a:gd name="T43" fmla="*/ 2147483646 h 3224"/>
              <a:gd name="T44" fmla="*/ 2147483646 w 1724"/>
              <a:gd name="T45" fmla="*/ 2147483646 h 3224"/>
              <a:gd name="T46" fmla="*/ 2147483646 w 1724"/>
              <a:gd name="T47" fmla="*/ 2147483646 h 3224"/>
              <a:gd name="T48" fmla="*/ 2147483646 w 1724"/>
              <a:gd name="T49" fmla="*/ 2147483646 h 3224"/>
              <a:gd name="T50" fmla="*/ 2147483646 w 1724"/>
              <a:gd name="T51" fmla="*/ 2147483646 h 3224"/>
              <a:gd name="T52" fmla="*/ 2147483646 w 1724"/>
              <a:gd name="T53" fmla="*/ 2147483646 h 3224"/>
              <a:gd name="T54" fmla="*/ 2147483646 w 1724"/>
              <a:gd name="T55" fmla="*/ 2147483646 h 3224"/>
              <a:gd name="T56" fmla="*/ 2147483646 w 1724"/>
              <a:gd name="T57" fmla="*/ 2147483646 h 3224"/>
              <a:gd name="T58" fmla="*/ 2147483646 w 1724"/>
              <a:gd name="T59" fmla="*/ 2147483646 h 3224"/>
              <a:gd name="T60" fmla="*/ 2147483646 w 1724"/>
              <a:gd name="T61" fmla="*/ 2147483646 h 3224"/>
              <a:gd name="T62" fmla="*/ 1519709774 w 1724"/>
              <a:gd name="T63" fmla="*/ 2147483646 h 3224"/>
              <a:gd name="T64" fmla="*/ 206820269 w 1724"/>
              <a:gd name="T65" fmla="*/ 2147483646 h 3224"/>
              <a:gd name="T66" fmla="*/ 2147483646 w 1724"/>
              <a:gd name="T67" fmla="*/ 2147483646 h 3224"/>
              <a:gd name="T68" fmla="*/ 2147483646 w 1724"/>
              <a:gd name="T69" fmla="*/ 2147483646 h 3224"/>
              <a:gd name="T70" fmla="*/ 2147483646 w 1724"/>
              <a:gd name="T71" fmla="*/ 2147483646 h 3224"/>
              <a:gd name="T72" fmla="*/ 2147483646 w 1724"/>
              <a:gd name="T73" fmla="*/ 2147483646 h 3224"/>
              <a:gd name="T74" fmla="*/ 2147483646 w 1724"/>
              <a:gd name="T75" fmla="*/ 2147483646 h 3224"/>
              <a:gd name="T76" fmla="*/ 2147483646 w 1724"/>
              <a:gd name="T77" fmla="*/ 2147483646 h 3224"/>
              <a:gd name="T78" fmla="*/ 2147483646 w 1724"/>
              <a:gd name="T79" fmla="*/ 2147483646 h 3224"/>
              <a:gd name="T80" fmla="*/ 2147483646 w 1724"/>
              <a:gd name="T81" fmla="*/ 2147483646 h 3224"/>
              <a:gd name="T82" fmla="*/ 2147483646 w 1724"/>
              <a:gd name="T83" fmla="*/ 2147483646 h 3224"/>
              <a:gd name="T84" fmla="*/ 2147483646 w 1724"/>
              <a:gd name="T85" fmla="*/ 2147483646 h 3224"/>
              <a:gd name="T86" fmla="*/ 2147483646 w 1724"/>
              <a:gd name="T87" fmla="*/ 2147483646 h 3224"/>
              <a:gd name="T88" fmla="*/ 2147483646 w 1724"/>
              <a:gd name="T89" fmla="*/ 2147483646 h 3224"/>
              <a:gd name="T90" fmla="*/ 2147483646 w 1724"/>
              <a:gd name="T91" fmla="*/ 2147483646 h 3224"/>
              <a:gd name="T92" fmla="*/ 2147483646 w 1724"/>
              <a:gd name="T93" fmla="*/ 2147483646 h 3224"/>
              <a:gd name="T94" fmla="*/ 2147483646 w 1724"/>
              <a:gd name="T95" fmla="*/ 2147483646 h 3224"/>
              <a:gd name="T96" fmla="*/ 2147483646 w 1724"/>
              <a:gd name="T97" fmla="*/ 773617111 h 3224"/>
              <a:gd name="T98" fmla="*/ 2147483646 w 1724"/>
              <a:gd name="T99" fmla="*/ 211262577 h 3224"/>
              <a:gd name="T100" fmla="*/ 2147483646 w 1724"/>
              <a:gd name="T101" fmla="*/ 2147483646 h 3224"/>
              <a:gd name="T102" fmla="*/ 2147483646 w 1724"/>
              <a:gd name="T103" fmla="*/ 2147483646 h 3224"/>
              <a:gd name="T104" fmla="*/ 2147483646 w 1724"/>
              <a:gd name="T105" fmla="*/ 2147483646 h 3224"/>
              <a:gd name="T106" fmla="*/ 2147483646 w 1724"/>
              <a:gd name="T107" fmla="*/ 2147483646 h 3224"/>
              <a:gd name="T108" fmla="*/ 2147483646 w 1724"/>
              <a:gd name="T109" fmla="*/ 2147483646 h 32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24" h="3224">
                <a:moveTo>
                  <a:pt x="0" y="1496"/>
                </a:moveTo>
                <a:lnTo>
                  <a:pt x="0" y="2016"/>
                </a:lnTo>
                <a:lnTo>
                  <a:pt x="0" y="2027"/>
                </a:lnTo>
                <a:lnTo>
                  <a:pt x="1" y="2039"/>
                </a:lnTo>
                <a:lnTo>
                  <a:pt x="3" y="2050"/>
                </a:lnTo>
                <a:lnTo>
                  <a:pt x="5" y="2062"/>
                </a:lnTo>
                <a:lnTo>
                  <a:pt x="7" y="2073"/>
                </a:lnTo>
                <a:lnTo>
                  <a:pt x="10" y="2085"/>
                </a:lnTo>
                <a:lnTo>
                  <a:pt x="14" y="2095"/>
                </a:lnTo>
                <a:lnTo>
                  <a:pt x="18" y="2105"/>
                </a:lnTo>
                <a:lnTo>
                  <a:pt x="23" y="2116"/>
                </a:lnTo>
                <a:lnTo>
                  <a:pt x="28" y="2125"/>
                </a:lnTo>
                <a:lnTo>
                  <a:pt x="33" y="2135"/>
                </a:lnTo>
                <a:lnTo>
                  <a:pt x="39" y="2144"/>
                </a:lnTo>
                <a:lnTo>
                  <a:pt x="46" y="2153"/>
                </a:lnTo>
                <a:lnTo>
                  <a:pt x="53" y="2162"/>
                </a:lnTo>
                <a:lnTo>
                  <a:pt x="60" y="2170"/>
                </a:lnTo>
                <a:lnTo>
                  <a:pt x="68" y="2178"/>
                </a:lnTo>
                <a:lnTo>
                  <a:pt x="76" y="2187"/>
                </a:lnTo>
                <a:lnTo>
                  <a:pt x="85" y="2194"/>
                </a:lnTo>
                <a:lnTo>
                  <a:pt x="93" y="2201"/>
                </a:lnTo>
                <a:lnTo>
                  <a:pt x="102" y="2207"/>
                </a:lnTo>
                <a:lnTo>
                  <a:pt x="112" y="2213"/>
                </a:lnTo>
                <a:lnTo>
                  <a:pt x="121" y="2219"/>
                </a:lnTo>
                <a:lnTo>
                  <a:pt x="131" y="2224"/>
                </a:lnTo>
                <a:lnTo>
                  <a:pt x="141" y="2228"/>
                </a:lnTo>
                <a:lnTo>
                  <a:pt x="151" y="2233"/>
                </a:lnTo>
                <a:lnTo>
                  <a:pt x="163" y="2236"/>
                </a:lnTo>
                <a:lnTo>
                  <a:pt x="174" y="2239"/>
                </a:lnTo>
                <a:lnTo>
                  <a:pt x="185" y="2242"/>
                </a:lnTo>
                <a:lnTo>
                  <a:pt x="196" y="2244"/>
                </a:lnTo>
                <a:lnTo>
                  <a:pt x="208" y="2245"/>
                </a:lnTo>
                <a:lnTo>
                  <a:pt x="219" y="2246"/>
                </a:lnTo>
                <a:lnTo>
                  <a:pt x="231" y="2247"/>
                </a:lnTo>
                <a:lnTo>
                  <a:pt x="320" y="2247"/>
                </a:lnTo>
                <a:lnTo>
                  <a:pt x="320" y="2992"/>
                </a:lnTo>
                <a:lnTo>
                  <a:pt x="320" y="3005"/>
                </a:lnTo>
                <a:lnTo>
                  <a:pt x="321" y="3016"/>
                </a:lnTo>
                <a:lnTo>
                  <a:pt x="323" y="3028"/>
                </a:lnTo>
                <a:lnTo>
                  <a:pt x="325" y="3039"/>
                </a:lnTo>
                <a:lnTo>
                  <a:pt x="327" y="3050"/>
                </a:lnTo>
                <a:lnTo>
                  <a:pt x="330" y="3061"/>
                </a:lnTo>
                <a:lnTo>
                  <a:pt x="334" y="3071"/>
                </a:lnTo>
                <a:lnTo>
                  <a:pt x="338" y="3082"/>
                </a:lnTo>
                <a:lnTo>
                  <a:pt x="343" y="3092"/>
                </a:lnTo>
                <a:lnTo>
                  <a:pt x="349" y="3103"/>
                </a:lnTo>
                <a:lnTo>
                  <a:pt x="354" y="3112"/>
                </a:lnTo>
                <a:lnTo>
                  <a:pt x="360" y="3122"/>
                </a:lnTo>
                <a:lnTo>
                  <a:pt x="366" y="3131"/>
                </a:lnTo>
                <a:lnTo>
                  <a:pt x="373" y="3139"/>
                </a:lnTo>
                <a:lnTo>
                  <a:pt x="380" y="3148"/>
                </a:lnTo>
                <a:lnTo>
                  <a:pt x="388" y="3156"/>
                </a:lnTo>
                <a:lnTo>
                  <a:pt x="396" y="3163"/>
                </a:lnTo>
                <a:lnTo>
                  <a:pt x="404" y="3170"/>
                </a:lnTo>
                <a:lnTo>
                  <a:pt x="413" y="3177"/>
                </a:lnTo>
                <a:lnTo>
                  <a:pt x="422" y="3184"/>
                </a:lnTo>
                <a:lnTo>
                  <a:pt x="431" y="3190"/>
                </a:lnTo>
                <a:lnTo>
                  <a:pt x="442" y="3195"/>
                </a:lnTo>
                <a:lnTo>
                  <a:pt x="452" y="3200"/>
                </a:lnTo>
                <a:lnTo>
                  <a:pt x="462" y="3206"/>
                </a:lnTo>
                <a:lnTo>
                  <a:pt x="472" y="3210"/>
                </a:lnTo>
                <a:lnTo>
                  <a:pt x="483" y="3214"/>
                </a:lnTo>
                <a:lnTo>
                  <a:pt x="494" y="3217"/>
                </a:lnTo>
                <a:lnTo>
                  <a:pt x="505" y="3219"/>
                </a:lnTo>
                <a:lnTo>
                  <a:pt x="516" y="3221"/>
                </a:lnTo>
                <a:lnTo>
                  <a:pt x="527" y="3223"/>
                </a:lnTo>
                <a:lnTo>
                  <a:pt x="540" y="3224"/>
                </a:lnTo>
                <a:lnTo>
                  <a:pt x="552" y="3224"/>
                </a:lnTo>
                <a:lnTo>
                  <a:pt x="1172" y="3224"/>
                </a:lnTo>
                <a:lnTo>
                  <a:pt x="1184" y="3224"/>
                </a:lnTo>
                <a:lnTo>
                  <a:pt x="1197" y="3223"/>
                </a:lnTo>
                <a:lnTo>
                  <a:pt x="1208" y="3221"/>
                </a:lnTo>
                <a:lnTo>
                  <a:pt x="1219" y="3219"/>
                </a:lnTo>
                <a:lnTo>
                  <a:pt x="1230" y="3217"/>
                </a:lnTo>
                <a:lnTo>
                  <a:pt x="1241" y="3214"/>
                </a:lnTo>
                <a:lnTo>
                  <a:pt x="1252" y="3210"/>
                </a:lnTo>
                <a:lnTo>
                  <a:pt x="1262" y="3206"/>
                </a:lnTo>
                <a:lnTo>
                  <a:pt x="1272" y="3200"/>
                </a:lnTo>
                <a:lnTo>
                  <a:pt x="1282" y="3195"/>
                </a:lnTo>
                <a:lnTo>
                  <a:pt x="1293" y="3190"/>
                </a:lnTo>
                <a:lnTo>
                  <a:pt x="1302" y="3184"/>
                </a:lnTo>
                <a:lnTo>
                  <a:pt x="1311" y="3177"/>
                </a:lnTo>
                <a:lnTo>
                  <a:pt x="1320" y="3170"/>
                </a:lnTo>
                <a:lnTo>
                  <a:pt x="1328" y="3163"/>
                </a:lnTo>
                <a:lnTo>
                  <a:pt x="1336" y="3156"/>
                </a:lnTo>
                <a:lnTo>
                  <a:pt x="1343" y="3148"/>
                </a:lnTo>
                <a:lnTo>
                  <a:pt x="1351" y="3139"/>
                </a:lnTo>
                <a:lnTo>
                  <a:pt x="1357" y="3131"/>
                </a:lnTo>
                <a:lnTo>
                  <a:pt x="1364" y="3122"/>
                </a:lnTo>
                <a:lnTo>
                  <a:pt x="1370" y="3112"/>
                </a:lnTo>
                <a:lnTo>
                  <a:pt x="1375" y="3103"/>
                </a:lnTo>
                <a:lnTo>
                  <a:pt x="1381" y="3092"/>
                </a:lnTo>
                <a:lnTo>
                  <a:pt x="1386" y="3082"/>
                </a:lnTo>
                <a:lnTo>
                  <a:pt x="1390" y="3071"/>
                </a:lnTo>
                <a:lnTo>
                  <a:pt x="1394" y="3061"/>
                </a:lnTo>
                <a:lnTo>
                  <a:pt x="1397" y="3050"/>
                </a:lnTo>
                <a:lnTo>
                  <a:pt x="1399" y="3039"/>
                </a:lnTo>
                <a:lnTo>
                  <a:pt x="1401" y="3028"/>
                </a:lnTo>
                <a:lnTo>
                  <a:pt x="1403" y="3016"/>
                </a:lnTo>
                <a:lnTo>
                  <a:pt x="1404" y="3005"/>
                </a:lnTo>
                <a:lnTo>
                  <a:pt x="1404" y="2992"/>
                </a:lnTo>
                <a:lnTo>
                  <a:pt x="1404" y="2243"/>
                </a:lnTo>
                <a:lnTo>
                  <a:pt x="1493" y="2243"/>
                </a:lnTo>
                <a:lnTo>
                  <a:pt x="1505" y="2242"/>
                </a:lnTo>
                <a:lnTo>
                  <a:pt x="1516" y="2242"/>
                </a:lnTo>
                <a:lnTo>
                  <a:pt x="1528" y="2240"/>
                </a:lnTo>
                <a:lnTo>
                  <a:pt x="1539" y="2238"/>
                </a:lnTo>
                <a:lnTo>
                  <a:pt x="1550" y="2235"/>
                </a:lnTo>
                <a:lnTo>
                  <a:pt x="1561" y="2232"/>
                </a:lnTo>
                <a:lnTo>
                  <a:pt x="1572" y="2229"/>
                </a:lnTo>
                <a:lnTo>
                  <a:pt x="1583" y="2225"/>
                </a:lnTo>
                <a:lnTo>
                  <a:pt x="1593" y="2220"/>
                </a:lnTo>
                <a:lnTo>
                  <a:pt x="1603" y="2215"/>
                </a:lnTo>
                <a:lnTo>
                  <a:pt x="1612" y="2209"/>
                </a:lnTo>
                <a:lnTo>
                  <a:pt x="1622" y="2203"/>
                </a:lnTo>
                <a:lnTo>
                  <a:pt x="1631" y="2197"/>
                </a:lnTo>
                <a:lnTo>
                  <a:pt x="1639" y="2190"/>
                </a:lnTo>
                <a:lnTo>
                  <a:pt x="1648" y="2182"/>
                </a:lnTo>
                <a:lnTo>
                  <a:pt x="1656" y="2174"/>
                </a:lnTo>
                <a:lnTo>
                  <a:pt x="1664" y="2167"/>
                </a:lnTo>
                <a:lnTo>
                  <a:pt x="1671" y="2158"/>
                </a:lnTo>
                <a:lnTo>
                  <a:pt x="1678" y="2150"/>
                </a:lnTo>
                <a:lnTo>
                  <a:pt x="1685" y="2141"/>
                </a:lnTo>
                <a:lnTo>
                  <a:pt x="1691" y="2131"/>
                </a:lnTo>
                <a:lnTo>
                  <a:pt x="1696" y="2122"/>
                </a:lnTo>
                <a:lnTo>
                  <a:pt x="1701" y="2112"/>
                </a:lnTo>
                <a:lnTo>
                  <a:pt x="1706" y="2102"/>
                </a:lnTo>
                <a:lnTo>
                  <a:pt x="1710" y="2091"/>
                </a:lnTo>
                <a:lnTo>
                  <a:pt x="1714" y="2080"/>
                </a:lnTo>
                <a:lnTo>
                  <a:pt x="1717" y="2069"/>
                </a:lnTo>
                <a:lnTo>
                  <a:pt x="1719" y="2058"/>
                </a:lnTo>
                <a:lnTo>
                  <a:pt x="1721" y="2047"/>
                </a:lnTo>
                <a:lnTo>
                  <a:pt x="1723" y="2035"/>
                </a:lnTo>
                <a:lnTo>
                  <a:pt x="1724" y="2023"/>
                </a:lnTo>
                <a:lnTo>
                  <a:pt x="1724" y="2012"/>
                </a:lnTo>
                <a:lnTo>
                  <a:pt x="1724" y="1496"/>
                </a:lnTo>
                <a:lnTo>
                  <a:pt x="1724" y="1484"/>
                </a:lnTo>
                <a:lnTo>
                  <a:pt x="1723" y="1471"/>
                </a:lnTo>
                <a:lnTo>
                  <a:pt x="1721" y="1460"/>
                </a:lnTo>
                <a:lnTo>
                  <a:pt x="1719" y="1449"/>
                </a:lnTo>
                <a:lnTo>
                  <a:pt x="1717" y="1438"/>
                </a:lnTo>
                <a:lnTo>
                  <a:pt x="1714" y="1427"/>
                </a:lnTo>
                <a:lnTo>
                  <a:pt x="1710" y="1416"/>
                </a:lnTo>
                <a:lnTo>
                  <a:pt x="1706" y="1406"/>
                </a:lnTo>
                <a:lnTo>
                  <a:pt x="1701" y="1396"/>
                </a:lnTo>
                <a:lnTo>
                  <a:pt x="1696" y="1386"/>
                </a:lnTo>
                <a:lnTo>
                  <a:pt x="1691" y="1376"/>
                </a:lnTo>
                <a:lnTo>
                  <a:pt x="1685" y="1366"/>
                </a:lnTo>
                <a:lnTo>
                  <a:pt x="1678" y="1357"/>
                </a:lnTo>
                <a:lnTo>
                  <a:pt x="1671" y="1348"/>
                </a:lnTo>
                <a:lnTo>
                  <a:pt x="1664" y="1340"/>
                </a:lnTo>
                <a:lnTo>
                  <a:pt x="1656" y="1332"/>
                </a:lnTo>
                <a:lnTo>
                  <a:pt x="1648" y="1324"/>
                </a:lnTo>
                <a:lnTo>
                  <a:pt x="1639" y="1317"/>
                </a:lnTo>
                <a:lnTo>
                  <a:pt x="1631" y="1310"/>
                </a:lnTo>
                <a:lnTo>
                  <a:pt x="1622" y="1304"/>
                </a:lnTo>
                <a:lnTo>
                  <a:pt x="1612" y="1298"/>
                </a:lnTo>
                <a:lnTo>
                  <a:pt x="1603" y="1292"/>
                </a:lnTo>
                <a:lnTo>
                  <a:pt x="1593" y="1287"/>
                </a:lnTo>
                <a:lnTo>
                  <a:pt x="1583" y="1283"/>
                </a:lnTo>
                <a:lnTo>
                  <a:pt x="1572" y="1279"/>
                </a:lnTo>
                <a:lnTo>
                  <a:pt x="1561" y="1275"/>
                </a:lnTo>
                <a:lnTo>
                  <a:pt x="1550" y="1272"/>
                </a:lnTo>
                <a:lnTo>
                  <a:pt x="1539" y="1268"/>
                </a:lnTo>
                <a:lnTo>
                  <a:pt x="1528" y="1266"/>
                </a:lnTo>
                <a:lnTo>
                  <a:pt x="1516" y="1265"/>
                </a:lnTo>
                <a:lnTo>
                  <a:pt x="1505" y="1264"/>
                </a:lnTo>
                <a:lnTo>
                  <a:pt x="1493" y="1264"/>
                </a:lnTo>
                <a:lnTo>
                  <a:pt x="231" y="1264"/>
                </a:lnTo>
                <a:lnTo>
                  <a:pt x="219" y="1264"/>
                </a:lnTo>
                <a:lnTo>
                  <a:pt x="207" y="1265"/>
                </a:lnTo>
                <a:lnTo>
                  <a:pt x="195" y="1266"/>
                </a:lnTo>
                <a:lnTo>
                  <a:pt x="184" y="1268"/>
                </a:lnTo>
                <a:lnTo>
                  <a:pt x="173" y="1272"/>
                </a:lnTo>
                <a:lnTo>
                  <a:pt x="162" y="1275"/>
                </a:lnTo>
                <a:lnTo>
                  <a:pt x="150" y="1279"/>
                </a:lnTo>
                <a:lnTo>
                  <a:pt x="139" y="1283"/>
                </a:lnTo>
                <a:lnTo>
                  <a:pt x="129" y="1287"/>
                </a:lnTo>
                <a:lnTo>
                  <a:pt x="119" y="1292"/>
                </a:lnTo>
                <a:lnTo>
                  <a:pt x="110" y="1298"/>
                </a:lnTo>
                <a:lnTo>
                  <a:pt x="101" y="1304"/>
                </a:lnTo>
                <a:lnTo>
                  <a:pt x="92" y="1310"/>
                </a:lnTo>
                <a:lnTo>
                  <a:pt x="83" y="1317"/>
                </a:lnTo>
                <a:lnTo>
                  <a:pt x="75" y="1324"/>
                </a:lnTo>
                <a:lnTo>
                  <a:pt x="67" y="1332"/>
                </a:lnTo>
                <a:lnTo>
                  <a:pt x="58" y="1340"/>
                </a:lnTo>
                <a:lnTo>
                  <a:pt x="51" y="1348"/>
                </a:lnTo>
                <a:lnTo>
                  <a:pt x="45" y="1357"/>
                </a:lnTo>
                <a:lnTo>
                  <a:pt x="38" y="1366"/>
                </a:lnTo>
                <a:lnTo>
                  <a:pt x="32" y="1376"/>
                </a:lnTo>
                <a:lnTo>
                  <a:pt x="27" y="1386"/>
                </a:lnTo>
                <a:lnTo>
                  <a:pt x="22" y="1396"/>
                </a:lnTo>
                <a:lnTo>
                  <a:pt x="18" y="1406"/>
                </a:lnTo>
                <a:lnTo>
                  <a:pt x="14" y="1416"/>
                </a:lnTo>
                <a:lnTo>
                  <a:pt x="10" y="1427"/>
                </a:lnTo>
                <a:lnTo>
                  <a:pt x="7" y="1438"/>
                </a:lnTo>
                <a:lnTo>
                  <a:pt x="5" y="1449"/>
                </a:lnTo>
                <a:lnTo>
                  <a:pt x="3" y="1460"/>
                </a:lnTo>
                <a:lnTo>
                  <a:pt x="1" y="1471"/>
                </a:lnTo>
                <a:lnTo>
                  <a:pt x="0" y="1484"/>
                </a:lnTo>
                <a:lnTo>
                  <a:pt x="0" y="1496"/>
                </a:lnTo>
                <a:close/>
                <a:moveTo>
                  <a:pt x="1396" y="535"/>
                </a:moveTo>
                <a:lnTo>
                  <a:pt x="1396" y="564"/>
                </a:lnTo>
                <a:lnTo>
                  <a:pt x="1394" y="591"/>
                </a:lnTo>
                <a:lnTo>
                  <a:pt x="1390" y="617"/>
                </a:lnTo>
                <a:lnTo>
                  <a:pt x="1386" y="643"/>
                </a:lnTo>
                <a:lnTo>
                  <a:pt x="1380" y="670"/>
                </a:lnTo>
                <a:lnTo>
                  <a:pt x="1372" y="695"/>
                </a:lnTo>
                <a:lnTo>
                  <a:pt x="1363" y="720"/>
                </a:lnTo>
                <a:lnTo>
                  <a:pt x="1354" y="744"/>
                </a:lnTo>
                <a:lnTo>
                  <a:pt x="1343" y="768"/>
                </a:lnTo>
                <a:lnTo>
                  <a:pt x="1331" y="791"/>
                </a:lnTo>
                <a:lnTo>
                  <a:pt x="1319" y="813"/>
                </a:lnTo>
                <a:lnTo>
                  <a:pt x="1305" y="835"/>
                </a:lnTo>
                <a:lnTo>
                  <a:pt x="1290" y="856"/>
                </a:lnTo>
                <a:lnTo>
                  <a:pt x="1273" y="877"/>
                </a:lnTo>
                <a:lnTo>
                  <a:pt x="1257" y="896"/>
                </a:lnTo>
                <a:lnTo>
                  <a:pt x="1239" y="915"/>
                </a:lnTo>
                <a:lnTo>
                  <a:pt x="1221" y="932"/>
                </a:lnTo>
                <a:lnTo>
                  <a:pt x="1201" y="949"/>
                </a:lnTo>
                <a:lnTo>
                  <a:pt x="1180" y="966"/>
                </a:lnTo>
                <a:lnTo>
                  <a:pt x="1160" y="980"/>
                </a:lnTo>
                <a:lnTo>
                  <a:pt x="1138" y="994"/>
                </a:lnTo>
                <a:lnTo>
                  <a:pt x="1116" y="1007"/>
                </a:lnTo>
                <a:lnTo>
                  <a:pt x="1092" y="1019"/>
                </a:lnTo>
                <a:lnTo>
                  <a:pt x="1069" y="1029"/>
                </a:lnTo>
                <a:lnTo>
                  <a:pt x="1045" y="1039"/>
                </a:lnTo>
                <a:lnTo>
                  <a:pt x="1020" y="1047"/>
                </a:lnTo>
                <a:lnTo>
                  <a:pt x="994" y="1054"/>
                </a:lnTo>
                <a:lnTo>
                  <a:pt x="968" y="1060"/>
                </a:lnTo>
                <a:lnTo>
                  <a:pt x="942" y="1065"/>
                </a:lnTo>
                <a:lnTo>
                  <a:pt x="915" y="1069"/>
                </a:lnTo>
                <a:lnTo>
                  <a:pt x="887" y="1071"/>
                </a:lnTo>
                <a:lnTo>
                  <a:pt x="860" y="1072"/>
                </a:lnTo>
                <a:lnTo>
                  <a:pt x="833" y="1071"/>
                </a:lnTo>
                <a:lnTo>
                  <a:pt x="805" y="1069"/>
                </a:lnTo>
                <a:lnTo>
                  <a:pt x="778" y="1065"/>
                </a:lnTo>
                <a:lnTo>
                  <a:pt x="752" y="1060"/>
                </a:lnTo>
                <a:lnTo>
                  <a:pt x="727" y="1054"/>
                </a:lnTo>
                <a:lnTo>
                  <a:pt x="700" y="1047"/>
                </a:lnTo>
                <a:lnTo>
                  <a:pt x="676" y="1039"/>
                </a:lnTo>
                <a:lnTo>
                  <a:pt x="652" y="1029"/>
                </a:lnTo>
                <a:lnTo>
                  <a:pt x="628" y="1019"/>
                </a:lnTo>
                <a:lnTo>
                  <a:pt x="604" y="1007"/>
                </a:lnTo>
                <a:lnTo>
                  <a:pt x="582" y="994"/>
                </a:lnTo>
                <a:lnTo>
                  <a:pt x="561" y="980"/>
                </a:lnTo>
                <a:lnTo>
                  <a:pt x="540" y="966"/>
                </a:lnTo>
                <a:lnTo>
                  <a:pt x="519" y="949"/>
                </a:lnTo>
                <a:lnTo>
                  <a:pt x="499" y="932"/>
                </a:lnTo>
                <a:lnTo>
                  <a:pt x="481" y="915"/>
                </a:lnTo>
                <a:lnTo>
                  <a:pt x="463" y="896"/>
                </a:lnTo>
                <a:lnTo>
                  <a:pt x="447" y="877"/>
                </a:lnTo>
                <a:lnTo>
                  <a:pt x="430" y="856"/>
                </a:lnTo>
                <a:lnTo>
                  <a:pt x="415" y="835"/>
                </a:lnTo>
                <a:lnTo>
                  <a:pt x="401" y="813"/>
                </a:lnTo>
                <a:lnTo>
                  <a:pt x="389" y="791"/>
                </a:lnTo>
                <a:lnTo>
                  <a:pt x="377" y="768"/>
                </a:lnTo>
                <a:lnTo>
                  <a:pt x="366" y="744"/>
                </a:lnTo>
                <a:lnTo>
                  <a:pt x="357" y="720"/>
                </a:lnTo>
                <a:lnTo>
                  <a:pt x="348" y="695"/>
                </a:lnTo>
                <a:lnTo>
                  <a:pt x="340" y="670"/>
                </a:lnTo>
                <a:lnTo>
                  <a:pt x="334" y="643"/>
                </a:lnTo>
                <a:lnTo>
                  <a:pt x="330" y="617"/>
                </a:lnTo>
                <a:lnTo>
                  <a:pt x="326" y="591"/>
                </a:lnTo>
                <a:lnTo>
                  <a:pt x="324" y="564"/>
                </a:lnTo>
                <a:lnTo>
                  <a:pt x="324" y="535"/>
                </a:lnTo>
                <a:lnTo>
                  <a:pt x="324" y="508"/>
                </a:lnTo>
                <a:lnTo>
                  <a:pt x="326" y="481"/>
                </a:lnTo>
                <a:lnTo>
                  <a:pt x="330" y="454"/>
                </a:lnTo>
                <a:lnTo>
                  <a:pt x="334" y="427"/>
                </a:lnTo>
                <a:lnTo>
                  <a:pt x="340" y="402"/>
                </a:lnTo>
                <a:lnTo>
                  <a:pt x="348" y="377"/>
                </a:lnTo>
                <a:lnTo>
                  <a:pt x="357" y="351"/>
                </a:lnTo>
                <a:lnTo>
                  <a:pt x="366" y="327"/>
                </a:lnTo>
                <a:lnTo>
                  <a:pt x="377" y="303"/>
                </a:lnTo>
                <a:lnTo>
                  <a:pt x="389" y="281"/>
                </a:lnTo>
                <a:lnTo>
                  <a:pt x="401" y="258"/>
                </a:lnTo>
                <a:lnTo>
                  <a:pt x="415" y="236"/>
                </a:lnTo>
                <a:lnTo>
                  <a:pt x="430" y="215"/>
                </a:lnTo>
                <a:lnTo>
                  <a:pt x="447" y="195"/>
                </a:lnTo>
                <a:lnTo>
                  <a:pt x="463" y="176"/>
                </a:lnTo>
                <a:lnTo>
                  <a:pt x="481" y="157"/>
                </a:lnTo>
                <a:lnTo>
                  <a:pt x="499" y="139"/>
                </a:lnTo>
                <a:lnTo>
                  <a:pt x="519" y="122"/>
                </a:lnTo>
                <a:lnTo>
                  <a:pt x="540" y="106"/>
                </a:lnTo>
                <a:lnTo>
                  <a:pt x="561" y="92"/>
                </a:lnTo>
                <a:lnTo>
                  <a:pt x="582" y="78"/>
                </a:lnTo>
                <a:lnTo>
                  <a:pt x="604" y="65"/>
                </a:lnTo>
                <a:lnTo>
                  <a:pt x="628" y="53"/>
                </a:lnTo>
                <a:lnTo>
                  <a:pt x="652" y="42"/>
                </a:lnTo>
                <a:lnTo>
                  <a:pt x="676" y="32"/>
                </a:lnTo>
                <a:lnTo>
                  <a:pt x="700" y="24"/>
                </a:lnTo>
                <a:lnTo>
                  <a:pt x="727" y="17"/>
                </a:lnTo>
                <a:lnTo>
                  <a:pt x="752" y="11"/>
                </a:lnTo>
                <a:lnTo>
                  <a:pt x="778" y="6"/>
                </a:lnTo>
                <a:lnTo>
                  <a:pt x="805" y="3"/>
                </a:lnTo>
                <a:lnTo>
                  <a:pt x="833" y="1"/>
                </a:lnTo>
                <a:lnTo>
                  <a:pt x="860" y="0"/>
                </a:lnTo>
                <a:lnTo>
                  <a:pt x="887" y="1"/>
                </a:lnTo>
                <a:lnTo>
                  <a:pt x="915" y="3"/>
                </a:lnTo>
                <a:lnTo>
                  <a:pt x="942" y="6"/>
                </a:lnTo>
                <a:lnTo>
                  <a:pt x="968" y="11"/>
                </a:lnTo>
                <a:lnTo>
                  <a:pt x="994" y="17"/>
                </a:lnTo>
                <a:lnTo>
                  <a:pt x="1020" y="24"/>
                </a:lnTo>
                <a:lnTo>
                  <a:pt x="1045" y="32"/>
                </a:lnTo>
                <a:lnTo>
                  <a:pt x="1069" y="42"/>
                </a:lnTo>
                <a:lnTo>
                  <a:pt x="1092" y="53"/>
                </a:lnTo>
                <a:lnTo>
                  <a:pt x="1116" y="65"/>
                </a:lnTo>
                <a:lnTo>
                  <a:pt x="1138" y="78"/>
                </a:lnTo>
                <a:lnTo>
                  <a:pt x="1160" y="92"/>
                </a:lnTo>
                <a:lnTo>
                  <a:pt x="1180" y="106"/>
                </a:lnTo>
                <a:lnTo>
                  <a:pt x="1201" y="122"/>
                </a:lnTo>
                <a:lnTo>
                  <a:pt x="1221" y="139"/>
                </a:lnTo>
                <a:lnTo>
                  <a:pt x="1239" y="157"/>
                </a:lnTo>
                <a:lnTo>
                  <a:pt x="1257" y="176"/>
                </a:lnTo>
                <a:lnTo>
                  <a:pt x="1273" y="195"/>
                </a:lnTo>
                <a:lnTo>
                  <a:pt x="1290" y="215"/>
                </a:lnTo>
                <a:lnTo>
                  <a:pt x="1305" y="236"/>
                </a:lnTo>
                <a:lnTo>
                  <a:pt x="1319" y="258"/>
                </a:lnTo>
                <a:lnTo>
                  <a:pt x="1331" y="281"/>
                </a:lnTo>
                <a:lnTo>
                  <a:pt x="1343" y="303"/>
                </a:lnTo>
                <a:lnTo>
                  <a:pt x="1354" y="327"/>
                </a:lnTo>
                <a:lnTo>
                  <a:pt x="1363" y="351"/>
                </a:lnTo>
                <a:lnTo>
                  <a:pt x="1372" y="377"/>
                </a:lnTo>
                <a:lnTo>
                  <a:pt x="1380" y="402"/>
                </a:lnTo>
                <a:lnTo>
                  <a:pt x="1386" y="427"/>
                </a:lnTo>
                <a:lnTo>
                  <a:pt x="1390" y="454"/>
                </a:lnTo>
                <a:lnTo>
                  <a:pt x="1394" y="481"/>
                </a:lnTo>
                <a:lnTo>
                  <a:pt x="1396" y="508"/>
                </a:lnTo>
                <a:lnTo>
                  <a:pt x="1396" y="53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68" name="Freeform 6"/>
          <p:cNvSpPr>
            <a:spLocks noEditPoints="1"/>
          </p:cNvSpPr>
          <p:nvPr/>
        </p:nvSpPr>
        <p:spPr bwMode="auto">
          <a:xfrm>
            <a:off x="5756660" y="2498728"/>
            <a:ext cx="157162" cy="295275"/>
          </a:xfrm>
          <a:custGeom>
            <a:avLst/>
            <a:gdLst>
              <a:gd name="T0" fmla="*/ 2147483646 w 1724"/>
              <a:gd name="T1" fmla="*/ 2147483646 h 3224"/>
              <a:gd name="T2" fmla="*/ 2147483646 w 1724"/>
              <a:gd name="T3" fmla="*/ 2147483646 h 3224"/>
              <a:gd name="T4" fmla="*/ 2147483646 w 1724"/>
              <a:gd name="T5" fmla="*/ 2147483646 h 3224"/>
              <a:gd name="T6" fmla="*/ 2147483646 w 1724"/>
              <a:gd name="T7" fmla="*/ 2147483646 h 3224"/>
              <a:gd name="T8" fmla="*/ 2147483646 w 1724"/>
              <a:gd name="T9" fmla="*/ 2147483646 h 3224"/>
              <a:gd name="T10" fmla="*/ 2147483646 w 1724"/>
              <a:gd name="T11" fmla="*/ 2147483646 h 3224"/>
              <a:gd name="T12" fmla="*/ 2147483646 w 1724"/>
              <a:gd name="T13" fmla="*/ 2147483646 h 3224"/>
              <a:gd name="T14" fmla="*/ 2147483646 w 1724"/>
              <a:gd name="T15" fmla="*/ 2147483646 h 3224"/>
              <a:gd name="T16" fmla="*/ 2147483646 w 1724"/>
              <a:gd name="T17" fmla="*/ 2147483646 h 3224"/>
              <a:gd name="T18" fmla="*/ 2147483646 w 1724"/>
              <a:gd name="T19" fmla="*/ 1266820329 h 3224"/>
              <a:gd name="T20" fmla="*/ 2147483646 w 1724"/>
              <a:gd name="T21" fmla="*/ 70678064 h 3224"/>
              <a:gd name="T22" fmla="*/ 2147483646 w 1724"/>
              <a:gd name="T23" fmla="*/ 211262577 h 3224"/>
              <a:gd name="T24" fmla="*/ 2147483646 w 1724"/>
              <a:gd name="T25" fmla="*/ 1688582017 h 3224"/>
              <a:gd name="T26" fmla="*/ 2147483646 w 1724"/>
              <a:gd name="T27" fmla="*/ 2147483646 h 3224"/>
              <a:gd name="T28" fmla="*/ 2147483646 w 1724"/>
              <a:gd name="T29" fmla="*/ 2147483646 h 3224"/>
              <a:gd name="T30" fmla="*/ 2147483646 w 1724"/>
              <a:gd name="T31" fmla="*/ 2147483646 h 3224"/>
              <a:gd name="T32" fmla="*/ 2147483646 w 1724"/>
              <a:gd name="T33" fmla="*/ 2147483646 h 3224"/>
              <a:gd name="T34" fmla="*/ 2147483646 w 1724"/>
              <a:gd name="T35" fmla="*/ 2147483646 h 3224"/>
              <a:gd name="T36" fmla="*/ 2147483646 w 1724"/>
              <a:gd name="T37" fmla="*/ 2147483646 h 3224"/>
              <a:gd name="T38" fmla="*/ 2147483646 w 1724"/>
              <a:gd name="T39" fmla="*/ 2147483646 h 3224"/>
              <a:gd name="T40" fmla="*/ 1588652660 w 1724"/>
              <a:gd name="T41" fmla="*/ 2147483646 h 3224"/>
              <a:gd name="T42" fmla="*/ 206820269 w 1724"/>
              <a:gd name="T43" fmla="*/ 2147483646 h 3224"/>
              <a:gd name="T44" fmla="*/ 68942885 w 1724"/>
              <a:gd name="T45" fmla="*/ 2147483646 h 3224"/>
              <a:gd name="T46" fmla="*/ 1243198733 w 1724"/>
              <a:gd name="T47" fmla="*/ 2147483646 h 3224"/>
              <a:gd name="T48" fmla="*/ 2147483646 w 1724"/>
              <a:gd name="T49" fmla="*/ 2147483646 h 3224"/>
              <a:gd name="T50" fmla="*/ 2147483646 w 1724"/>
              <a:gd name="T51" fmla="*/ 2147483646 h 3224"/>
              <a:gd name="T52" fmla="*/ 2147483646 w 1724"/>
              <a:gd name="T53" fmla="*/ 2147483646 h 3224"/>
              <a:gd name="T54" fmla="*/ 2147483646 w 1724"/>
              <a:gd name="T55" fmla="*/ 2147483646 h 3224"/>
              <a:gd name="T56" fmla="*/ 2147483646 w 1724"/>
              <a:gd name="T57" fmla="*/ 2147483646 h 3224"/>
              <a:gd name="T58" fmla="*/ 2147483646 w 1724"/>
              <a:gd name="T59" fmla="*/ 2147483646 h 3224"/>
              <a:gd name="T60" fmla="*/ 2147483646 w 1724"/>
              <a:gd name="T61" fmla="*/ 2147483646 h 3224"/>
              <a:gd name="T62" fmla="*/ 2147483646 w 1724"/>
              <a:gd name="T63" fmla="*/ 2147483646 h 3224"/>
              <a:gd name="T64" fmla="*/ 2147483646 w 1724"/>
              <a:gd name="T65" fmla="*/ 2147483646 h 3224"/>
              <a:gd name="T66" fmla="*/ 2147483646 w 1724"/>
              <a:gd name="T67" fmla="*/ 2147483646 h 3224"/>
              <a:gd name="T68" fmla="*/ 2147483646 w 1724"/>
              <a:gd name="T69" fmla="*/ 2147483646 h 3224"/>
              <a:gd name="T70" fmla="*/ 2147483646 w 1724"/>
              <a:gd name="T71" fmla="*/ 2147483646 h 3224"/>
              <a:gd name="T72" fmla="*/ 2147483646 w 1724"/>
              <a:gd name="T73" fmla="*/ 2147483646 h 3224"/>
              <a:gd name="T74" fmla="*/ 2147483646 w 1724"/>
              <a:gd name="T75" fmla="*/ 2147483646 h 3224"/>
              <a:gd name="T76" fmla="*/ 2147483646 w 1724"/>
              <a:gd name="T77" fmla="*/ 2147483646 h 3224"/>
              <a:gd name="T78" fmla="*/ 2147483646 w 1724"/>
              <a:gd name="T79" fmla="*/ 2147483646 h 3224"/>
              <a:gd name="T80" fmla="*/ 2147483646 w 1724"/>
              <a:gd name="T81" fmla="*/ 2147483646 h 3224"/>
              <a:gd name="T82" fmla="*/ 2147483646 w 1724"/>
              <a:gd name="T83" fmla="*/ 2147483646 h 3224"/>
              <a:gd name="T84" fmla="*/ 2147483646 w 1724"/>
              <a:gd name="T85" fmla="*/ 2147483646 h 3224"/>
              <a:gd name="T86" fmla="*/ 2147483646 w 1724"/>
              <a:gd name="T87" fmla="*/ 2147483646 h 3224"/>
              <a:gd name="T88" fmla="*/ 2147483646 w 1724"/>
              <a:gd name="T89" fmla="*/ 2147483646 h 3224"/>
              <a:gd name="T90" fmla="*/ 2147483646 w 1724"/>
              <a:gd name="T91" fmla="*/ 2147483646 h 3224"/>
              <a:gd name="T92" fmla="*/ 2147483646 w 1724"/>
              <a:gd name="T93" fmla="*/ 2147483646 h 3224"/>
              <a:gd name="T94" fmla="*/ 2147483646 w 1724"/>
              <a:gd name="T95" fmla="*/ 2147483646 h 3224"/>
              <a:gd name="T96" fmla="*/ 2147483646 w 1724"/>
              <a:gd name="T97" fmla="*/ 2147483646 h 3224"/>
              <a:gd name="T98" fmla="*/ 2147483646 w 1724"/>
              <a:gd name="T99" fmla="*/ 2147483646 h 3224"/>
              <a:gd name="T100" fmla="*/ 2147483646 w 1724"/>
              <a:gd name="T101" fmla="*/ 2147483646 h 3224"/>
              <a:gd name="T102" fmla="*/ 2147483646 w 1724"/>
              <a:gd name="T103" fmla="*/ 2147483646 h 3224"/>
              <a:gd name="T104" fmla="*/ 2147483646 w 1724"/>
              <a:gd name="T105" fmla="*/ 2147483646 h 3224"/>
              <a:gd name="T106" fmla="*/ 2147483646 w 1724"/>
              <a:gd name="T107" fmla="*/ 2147483646 h 3224"/>
              <a:gd name="T108" fmla="*/ 2147483646 w 1724"/>
              <a:gd name="T109" fmla="*/ 2147483646 h 32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24" h="3224">
                <a:moveTo>
                  <a:pt x="1724" y="1728"/>
                </a:moveTo>
                <a:lnTo>
                  <a:pt x="1724" y="1208"/>
                </a:lnTo>
                <a:lnTo>
                  <a:pt x="1724" y="1197"/>
                </a:lnTo>
                <a:lnTo>
                  <a:pt x="1723" y="1185"/>
                </a:lnTo>
                <a:lnTo>
                  <a:pt x="1721" y="1174"/>
                </a:lnTo>
                <a:lnTo>
                  <a:pt x="1719" y="1162"/>
                </a:lnTo>
                <a:lnTo>
                  <a:pt x="1717" y="1151"/>
                </a:lnTo>
                <a:lnTo>
                  <a:pt x="1714" y="1139"/>
                </a:lnTo>
                <a:lnTo>
                  <a:pt x="1710" y="1129"/>
                </a:lnTo>
                <a:lnTo>
                  <a:pt x="1706" y="1119"/>
                </a:lnTo>
                <a:lnTo>
                  <a:pt x="1701" y="1108"/>
                </a:lnTo>
                <a:lnTo>
                  <a:pt x="1696" y="1099"/>
                </a:lnTo>
                <a:lnTo>
                  <a:pt x="1691" y="1089"/>
                </a:lnTo>
                <a:lnTo>
                  <a:pt x="1685" y="1080"/>
                </a:lnTo>
                <a:lnTo>
                  <a:pt x="1678" y="1071"/>
                </a:lnTo>
                <a:lnTo>
                  <a:pt x="1671" y="1062"/>
                </a:lnTo>
                <a:lnTo>
                  <a:pt x="1664" y="1054"/>
                </a:lnTo>
                <a:lnTo>
                  <a:pt x="1656" y="1046"/>
                </a:lnTo>
                <a:lnTo>
                  <a:pt x="1648" y="1037"/>
                </a:lnTo>
                <a:lnTo>
                  <a:pt x="1639" y="1030"/>
                </a:lnTo>
                <a:lnTo>
                  <a:pt x="1631" y="1023"/>
                </a:lnTo>
                <a:lnTo>
                  <a:pt x="1622" y="1017"/>
                </a:lnTo>
                <a:lnTo>
                  <a:pt x="1612" y="1011"/>
                </a:lnTo>
                <a:lnTo>
                  <a:pt x="1603" y="1005"/>
                </a:lnTo>
                <a:lnTo>
                  <a:pt x="1593" y="1000"/>
                </a:lnTo>
                <a:lnTo>
                  <a:pt x="1583" y="996"/>
                </a:lnTo>
                <a:lnTo>
                  <a:pt x="1573" y="991"/>
                </a:lnTo>
                <a:lnTo>
                  <a:pt x="1561" y="988"/>
                </a:lnTo>
                <a:lnTo>
                  <a:pt x="1550" y="985"/>
                </a:lnTo>
                <a:lnTo>
                  <a:pt x="1539" y="982"/>
                </a:lnTo>
                <a:lnTo>
                  <a:pt x="1528" y="980"/>
                </a:lnTo>
                <a:lnTo>
                  <a:pt x="1516" y="979"/>
                </a:lnTo>
                <a:lnTo>
                  <a:pt x="1505" y="978"/>
                </a:lnTo>
                <a:lnTo>
                  <a:pt x="1493" y="977"/>
                </a:lnTo>
                <a:lnTo>
                  <a:pt x="1404" y="977"/>
                </a:lnTo>
                <a:lnTo>
                  <a:pt x="1404" y="232"/>
                </a:lnTo>
                <a:lnTo>
                  <a:pt x="1404" y="219"/>
                </a:lnTo>
                <a:lnTo>
                  <a:pt x="1403" y="208"/>
                </a:lnTo>
                <a:lnTo>
                  <a:pt x="1401" y="196"/>
                </a:lnTo>
                <a:lnTo>
                  <a:pt x="1399" y="185"/>
                </a:lnTo>
                <a:lnTo>
                  <a:pt x="1397" y="174"/>
                </a:lnTo>
                <a:lnTo>
                  <a:pt x="1394" y="163"/>
                </a:lnTo>
                <a:lnTo>
                  <a:pt x="1390" y="153"/>
                </a:lnTo>
                <a:lnTo>
                  <a:pt x="1386" y="142"/>
                </a:lnTo>
                <a:lnTo>
                  <a:pt x="1381" y="132"/>
                </a:lnTo>
                <a:lnTo>
                  <a:pt x="1375" y="121"/>
                </a:lnTo>
                <a:lnTo>
                  <a:pt x="1370" y="112"/>
                </a:lnTo>
                <a:lnTo>
                  <a:pt x="1364" y="102"/>
                </a:lnTo>
                <a:lnTo>
                  <a:pt x="1358" y="93"/>
                </a:lnTo>
                <a:lnTo>
                  <a:pt x="1351" y="85"/>
                </a:lnTo>
                <a:lnTo>
                  <a:pt x="1344" y="76"/>
                </a:lnTo>
                <a:lnTo>
                  <a:pt x="1336" y="68"/>
                </a:lnTo>
                <a:lnTo>
                  <a:pt x="1328" y="61"/>
                </a:lnTo>
                <a:lnTo>
                  <a:pt x="1320" y="54"/>
                </a:lnTo>
                <a:lnTo>
                  <a:pt x="1311" y="47"/>
                </a:lnTo>
                <a:lnTo>
                  <a:pt x="1302" y="40"/>
                </a:lnTo>
                <a:lnTo>
                  <a:pt x="1293" y="34"/>
                </a:lnTo>
                <a:lnTo>
                  <a:pt x="1282" y="29"/>
                </a:lnTo>
                <a:lnTo>
                  <a:pt x="1272" y="24"/>
                </a:lnTo>
                <a:lnTo>
                  <a:pt x="1262" y="18"/>
                </a:lnTo>
                <a:lnTo>
                  <a:pt x="1252" y="14"/>
                </a:lnTo>
                <a:lnTo>
                  <a:pt x="1241" y="10"/>
                </a:lnTo>
                <a:lnTo>
                  <a:pt x="1230" y="7"/>
                </a:lnTo>
                <a:lnTo>
                  <a:pt x="1219" y="5"/>
                </a:lnTo>
                <a:lnTo>
                  <a:pt x="1208" y="3"/>
                </a:lnTo>
                <a:lnTo>
                  <a:pt x="1197" y="1"/>
                </a:lnTo>
                <a:lnTo>
                  <a:pt x="1184" y="0"/>
                </a:lnTo>
                <a:lnTo>
                  <a:pt x="1172" y="0"/>
                </a:lnTo>
                <a:lnTo>
                  <a:pt x="552" y="0"/>
                </a:lnTo>
                <a:lnTo>
                  <a:pt x="540" y="0"/>
                </a:lnTo>
                <a:lnTo>
                  <a:pt x="527" y="1"/>
                </a:lnTo>
                <a:lnTo>
                  <a:pt x="516" y="3"/>
                </a:lnTo>
                <a:lnTo>
                  <a:pt x="505" y="5"/>
                </a:lnTo>
                <a:lnTo>
                  <a:pt x="494" y="7"/>
                </a:lnTo>
                <a:lnTo>
                  <a:pt x="483" y="10"/>
                </a:lnTo>
                <a:lnTo>
                  <a:pt x="472" y="14"/>
                </a:lnTo>
                <a:lnTo>
                  <a:pt x="462" y="18"/>
                </a:lnTo>
                <a:lnTo>
                  <a:pt x="452" y="24"/>
                </a:lnTo>
                <a:lnTo>
                  <a:pt x="442" y="29"/>
                </a:lnTo>
                <a:lnTo>
                  <a:pt x="431" y="34"/>
                </a:lnTo>
                <a:lnTo>
                  <a:pt x="422" y="40"/>
                </a:lnTo>
                <a:lnTo>
                  <a:pt x="413" y="47"/>
                </a:lnTo>
                <a:lnTo>
                  <a:pt x="404" y="54"/>
                </a:lnTo>
                <a:lnTo>
                  <a:pt x="396" y="61"/>
                </a:lnTo>
                <a:lnTo>
                  <a:pt x="388" y="68"/>
                </a:lnTo>
                <a:lnTo>
                  <a:pt x="381" y="76"/>
                </a:lnTo>
                <a:lnTo>
                  <a:pt x="373" y="85"/>
                </a:lnTo>
                <a:lnTo>
                  <a:pt x="367" y="93"/>
                </a:lnTo>
                <a:lnTo>
                  <a:pt x="360" y="102"/>
                </a:lnTo>
                <a:lnTo>
                  <a:pt x="354" y="112"/>
                </a:lnTo>
                <a:lnTo>
                  <a:pt x="349" y="121"/>
                </a:lnTo>
                <a:lnTo>
                  <a:pt x="343" y="132"/>
                </a:lnTo>
                <a:lnTo>
                  <a:pt x="338" y="142"/>
                </a:lnTo>
                <a:lnTo>
                  <a:pt x="334" y="153"/>
                </a:lnTo>
                <a:lnTo>
                  <a:pt x="330" y="163"/>
                </a:lnTo>
                <a:lnTo>
                  <a:pt x="327" y="174"/>
                </a:lnTo>
                <a:lnTo>
                  <a:pt x="325" y="185"/>
                </a:lnTo>
                <a:lnTo>
                  <a:pt x="323" y="196"/>
                </a:lnTo>
                <a:lnTo>
                  <a:pt x="321" y="208"/>
                </a:lnTo>
                <a:lnTo>
                  <a:pt x="320" y="219"/>
                </a:lnTo>
                <a:lnTo>
                  <a:pt x="320" y="232"/>
                </a:lnTo>
                <a:lnTo>
                  <a:pt x="320" y="981"/>
                </a:lnTo>
                <a:lnTo>
                  <a:pt x="231" y="981"/>
                </a:lnTo>
                <a:lnTo>
                  <a:pt x="219" y="982"/>
                </a:lnTo>
                <a:lnTo>
                  <a:pt x="208" y="982"/>
                </a:lnTo>
                <a:lnTo>
                  <a:pt x="196" y="984"/>
                </a:lnTo>
                <a:lnTo>
                  <a:pt x="185" y="986"/>
                </a:lnTo>
                <a:lnTo>
                  <a:pt x="174" y="989"/>
                </a:lnTo>
                <a:lnTo>
                  <a:pt x="163" y="992"/>
                </a:lnTo>
                <a:lnTo>
                  <a:pt x="152" y="995"/>
                </a:lnTo>
                <a:lnTo>
                  <a:pt x="141" y="999"/>
                </a:lnTo>
                <a:lnTo>
                  <a:pt x="131" y="1004"/>
                </a:lnTo>
                <a:lnTo>
                  <a:pt x="121" y="1009"/>
                </a:lnTo>
                <a:lnTo>
                  <a:pt x="112" y="1015"/>
                </a:lnTo>
                <a:lnTo>
                  <a:pt x="102" y="1021"/>
                </a:lnTo>
                <a:lnTo>
                  <a:pt x="93" y="1027"/>
                </a:lnTo>
                <a:lnTo>
                  <a:pt x="85" y="1034"/>
                </a:lnTo>
                <a:lnTo>
                  <a:pt x="76" y="1042"/>
                </a:lnTo>
                <a:lnTo>
                  <a:pt x="68" y="1050"/>
                </a:lnTo>
                <a:lnTo>
                  <a:pt x="60" y="1057"/>
                </a:lnTo>
                <a:lnTo>
                  <a:pt x="53" y="1066"/>
                </a:lnTo>
                <a:lnTo>
                  <a:pt x="46" y="1074"/>
                </a:lnTo>
                <a:lnTo>
                  <a:pt x="39" y="1083"/>
                </a:lnTo>
                <a:lnTo>
                  <a:pt x="33" y="1093"/>
                </a:lnTo>
                <a:lnTo>
                  <a:pt x="28" y="1102"/>
                </a:lnTo>
                <a:lnTo>
                  <a:pt x="23" y="1112"/>
                </a:lnTo>
                <a:lnTo>
                  <a:pt x="18" y="1122"/>
                </a:lnTo>
                <a:lnTo>
                  <a:pt x="14" y="1133"/>
                </a:lnTo>
                <a:lnTo>
                  <a:pt x="10" y="1144"/>
                </a:lnTo>
                <a:lnTo>
                  <a:pt x="7" y="1155"/>
                </a:lnTo>
                <a:lnTo>
                  <a:pt x="5" y="1166"/>
                </a:lnTo>
                <a:lnTo>
                  <a:pt x="3" y="1177"/>
                </a:lnTo>
                <a:lnTo>
                  <a:pt x="1" y="1189"/>
                </a:lnTo>
                <a:lnTo>
                  <a:pt x="0" y="1201"/>
                </a:lnTo>
                <a:lnTo>
                  <a:pt x="0" y="1212"/>
                </a:lnTo>
                <a:lnTo>
                  <a:pt x="0" y="1728"/>
                </a:lnTo>
                <a:lnTo>
                  <a:pt x="0" y="1740"/>
                </a:lnTo>
                <a:lnTo>
                  <a:pt x="1" y="1753"/>
                </a:lnTo>
                <a:lnTo>
                  <a:pt x="3" y="1764"/>
                </a:lnTo>
                <a:lnTo>
                  <a:pt x="5" y="1775"/>
                </a:lnTo>
                <a:lnTo>
                  <a:pt x="7" y="1786"/>
                </a:lnTo>
                <a:lnTo>
                  <a:pt x="10" y="1797"/>
                </a:lnTo>
                <a:lnTo>
                  <a:pt x="14" y="1808"/>
                </a:lnTo>
                <a:lnTo>
                  <a:pt x="18" y="1818"/>
                </a:lnTo>
                <a:lnTo>
                  <a:pt x="23" y="1828"/>
                </a:lnTo>
                <a:lnTo>
                  <a:pt x="28" y="1838"/>
                </a:lnTo>
                <a:lnTo>
                  <a:pt x="33" y="1848"/>
                </a:lnTo>
                <a:lnTo>
                  <a:pt x="39" y="1858"/>
                </a:lnTo>
                <a:lnTo>
                  <a:pt x="46" y="1867"/>
                </a:lnTo>
                <a:lnTo>
                  <a:pt x="53" y="1876"/>
                </a:lnTo>
                <a:lnTo>
                  <a:pt x="60" y="1884"/>
                </a:lnTo>
                <a:lnTo>
                  <a:pt x="68" y="1892"/>
                </a:lnTo>
                <a:lnTo>
                  <a:pt x="76" y="1900"/>
                </a:lnTo>
                <a:lnTo>
                  <a:pt x="85" y="1907"/>
                </a:lnTo>
                <a:lnTo>
                  <a:pt x="93" y="1914"/>
                </a:lnTo>
                <a:lnTo>
                  <a:pt x="102" y="1920"/>
                </a:lnTo>
                <a:lnTo>
                  <a:pt x="112" y="1926"/>
                </a:lnTo>
                <a:lnTo>
                  <a:pt x="121" y="1932"/>
                </a:lnTo>
                <a:lnTo>
                  <a:pt x="131" y="1937"/>
                </a:lnTo>
                <a:lnTo>
                  <a:pt x="141" y="1941"/>
                </a:lnTo>
                <a:lnTo>
                  <a:pt x="152" y="1945"/>
                </a:lnTo>
                <a:lnTo>
                  <a:pt x="163" y="1949"/>
                </a:lnTo>
                <a:lnTo>
                  <a:pt x="174" y="1952"/>
                </a:lnTo>
                <a:lnTo>
                  <a:pt x="185" y="1956"/>
                </a:lnTo>
                <a:lnTo>
                  <a:pt x="196" y="1958"/>
                </a:lnTo>
                <a:lnTo>
                  <a:pt x="208" y="1959"/>
                </a:lnTo>
                <a:lnTo>
                  <a:pt x="219" y="1960"/>
                </a:lnTo>
                <a:lnTo>
                  <a:pt x="231" y="1960"/>
                </a:lnTo>
                <a:lnTo>
                  <a:pt x="1493" y="1960"/>
                </a:lnTo>
                <a:lnTo>
                  <a:pt x="1505" y="1960"/>
                </a:lnTo>
                <a:lnTo>
                  <a:pt x="1517" y="1959"/>
                </a:lnTo>
                <a:lnTo>
                  <a:pt x="1529" y="1958"/>
                </a:lnTo>
                <a:lnTo>
                  <a:pt x="1540" y="1956"/>
                </a:lnTo>
                <a:lnTo>
                  <a:pt x="1551" y="1952"/>
                </a:lnTo>
                <a:lnTo>
                  <a:pt x="1562" y="1949"/>
                </a:lnTo>
                <a:lnTo>
                  <a:pt x="1574" y="1945"/>
                </a:lnTo>
                <a:lnTo>
                  <a:pt x="1585" y="1941"/>
                </a:lnTo>
                <a:lnTo>
                  <a:pt x="1595" y="1937"/>
                </a:lnTo>
                <a:lnTo>
                  <a:pt x="1605" y="1932"/>
                </a:lnTo>
                <a:lnTo>
                  <a:pt x="1614" y="1926"/>
                </a:lnTo>
                <a:lnTo>
                  <a:pt x="1623" y="1920"/>
                </a:lnTo>
                <a:lnTo>
                  <a:pt x="1632" y="1914"/>
                </a:lnTo>
                <a:lnTo>
                  <a:pt x="1641" y="1907"/>
                </a:lnTo>
                <a:lnTo>
                  <a:pt x="1649" y="1900"/>
                </a:lnTo>
                <a:lnTo>
                  <a:pt x="1657" y="1892"/>
                </a:lnTo>
                <a:lnTo>
                  <a:pt x="1666" y="1884"/>
                </a:lnTo>
                <a:lnTo>
                  <a:pt x="1673" y="1876"/>
                </a:lnTo>
                <a:lnTo>
                  <a:pt x="1679" y="1867"/>
                </a:lnTo>
                <a:lnTo>
                  <a:pt x="1686" y="1858"/>
                </a:lnTo>
                <a:lnTo>
                  <a:pt x="1692" y="1848"/>
                </a:lnTo>
                <a:lnTo>
                  <a:pt x="1697" y="1838"/>
                </a:lnTo>
                <a:lnTo>
                  <a:pt x="1702" y="1828"/>
                </a:lnTo>
                <a:lnTo>
                  <a:pt x="1706" y="1818"/>
                </a:lnTo>
                <a:lnTo>
                  <a:pt x="1710" y="1808"/>
                </a:lnTo>
                <a:lnTo>
                  <a:pt x="1714" y="1797"/>
                </a:lnTo>
                <a:lnTo>
                  <a:pt x="1717" y="1786"/>
                </a:lnTo>
                <a:lnTo>
                  <a:pt x="1719" y="1775"/>
                </a:lnTo>
                <a:lnTo>
                  <a:pt x="1721" y="1764"/>
                </a:lnTo>
                <a:lnTo>
                  <a:pt x="1723" y="1753"/>
                </a:lnTo>
                <a:lnTo>
                  <a:pt x="1724" y="1740"/>
                </a:lnTo>
                <a:lnTo>
                  <a:pt x="1724" y="1728"/>
                </a:lnTo>
                <a:close/>
                <a:moveTo>
                  <a:pt x="328" y="2689"/>
                </a:moveTo>
                <a:lnTo>
                  <a:pt x="328" y="2660"/>
                </a:lnTo>
                <a:lnTo>
                  <a:pt x="330" y="2633"/>
                </a:lnTo>
                <a:lnTo>
                  <a:pt x="334" y="2607"/>
                </a:lnTo>
                <a:lnTo>
                  <a:pt x="338" y="2581"/>
                </a:lnTo>
                <a:lnTo>
                  <a:pt x="344" y="2554"/>
                </a:lnTo>
                <a:lnTo>
                  <a:pt x="352" y="2529"/>
                </a:lnTo>
                <a:lnTo>
                  <a:pt x="361" y="2504"/>
                </a:lnTo>
                <a:lnTo>
                  <a:pt x="370" y="2480"/>
                </a:lnTo>
                <a:lnTo>
                  <a:pt x="381" y="2456"/>
                </a:lnTo>
                <a:lnTo>
                  <a:pt x="393" y="2433"/>
                </a:lnTo>
                <a:lnTo>
                  <a:pt x="405" y="2411"/>
                </a:lnTo>
                <a:lnTo>
                  <a:pt x="419" y="2389"/>
                </a:lnTo>
                <a:lnTo>
                  <a:pt x="434" y="2368"/>
                </a:lnTo>
                <a:lnTo>
                  <a:pt x="451" y="2347"/>
                </a:lnTo>
                <a:lnTo>
                  <a:pt x="467" y="2328"/>
                </a:lnTo>
                <a:lnTo>
                  <a:pt x="485" y="2309"/>
                </a:lnTo>
                <a:lnTo>
                  <a:pt x="503" y="2292"/>
                </a:lnTo>
                <a:lnTo>
                  <a:pt x="523" y="2275"/>
                </a:lnTo>
                <a:lnTo>
                  <a:pt x="544" y="2258"/>
                </a:lnTo>
                <a:lnTo>
                  <a:pt x="564" y="2244"/>
                </a:lnTo>
                <a:lnTo>
                  <a:pt x="586" y="2230"/>
                </a:lnTo>
                <a:lnTo>
                  <a:pt x="608" y="2217"/>
                </a:lnTo>
                <a:lnTo>
                  <a:pt x="632" y="2205"/>
                </a:lnTo>
                <a:lnTo>
                  <a:pt x="655" y="2195"/>
                </a:lnTo>
                <a:lnTo>
                  <a:pt x="679" y="2185"/>
                </a:lnTo>
                <a:lnTo>
                  <a:pt x="704" y="2177"/>
                </a:lnTo>
                <a:lnTo>
                  <a:pt x="730" y="2170"/>
                </a:lnTo>
                <a:lnTo>
                  <a:pt x="756" y="2164"/>
                </a:lnTo>
                <a:lnTo>
                  <a:pt x="782" y="2159"/>
                </a:lnTo>
                <a:lnTo>
                  <a:pt x="809" y="2155"/>
                </a:lnTo>
                <a:lnTo>
                  <a:pt x="837" y="2153"/>
                </a:lnTo>
                <a:lnTo>
                  <a:pt x="864" y="2152"/>
                </a:lnTo>
                <a:lnTo>
                  <a:pt x="891" y="2153"/>
                </a:lnTo>
                <a:lnTo>
                  <a:pt x="919" y="2155"/>
                </a:lnTo>
                <a:lnTo>
                  <a:pt x="946" y="2159"/>
                </a:lnTo>
                <a:lnTo>
                  <a:pt x="972" y="2164"/>
                </a:lnTo>
                <a:lnTo>
                  <a:pt x="997" y="2170"/>
                </a:lnTo>
                <a:lnTo>
                  <a:pt x="1024" y="2177"/>
                </a:lnTo>
                <a:lnTo>
                  <a:pt x="1048" y="2185"/>
                </a:lnTo>
                <a:lnTo>
                  <a:pt x="1072" y="2195"/>
                </a:lnTo>
                <a:lnTo>
                  <a:pt x="1096" y="2205"/>
                </a:lnTo>
                <a:lnTo>
                  <a:pt x="1120" y="2217"/>
                </a:lnTo>
                <a:lnTo>
                  <a:pt x="1142" y="2230"/>
                </a:lnTo>
                <a:lnTo>
                  <a:pt x="1163" y="2244"/>
                </a:lnTo>
                <a:lnTo>
                  <a:pt x="1184" y="2258"/>
                </a:lnTo>
                <a:lnTo>
                  <a:pt x="1205" y="2275"/>
                </a:lnTo>
                <a:lnTo>
                  <a:pt x="1225" y="2292"/>
                </a:lnTo>
                <a:lnTo>
                  <a:pt x="1243" y="2309"/>
                </a:lnTo>
                <a:lnTo>
                  <a:pt x="1261" y="2328"/>
                </a:lnTo>
                <a:lnTo>
                  <a:pt x="1277" y="2347"/>
                </a:lnTo>
                <a:lnTo>
                  <a:pt x="1294" y="2368"/>
                </a:lnTo>
                <a:lnTo>
                  <a:pt x="1309" y="2389"/>
                </a:lnTo>
                <a:lnTo>
                  <a:pt x="1323" y="2411"/>
                </a:lnTo>
                <a:lnTo>
                  <a:pt x="1335" y="2433"/>
                </a:lnTo>
                <a:lnTo>
                  <a:pt x="1347" y="2456"/>
                </a:lnTo>
                <a:lnTo>
                  <a:pt x="1358" y="2480"/>
                </a:lnTo>
                <a:lnTo>
                  <a:pt x="1367" y="2504"/>
                </a:lnTo>
                <a:lnTo>
                  <a:pt x="1376" y="2529"/>
                </a:lnTo>
                <a:lnTo>
                  <a:pt x="1384" y="2554"/>
                </a:lnTo>
                <a:lnTo>
                  <a:pt x="1390" y="2581"/>
                </a:lnTo>
                <a:lnTo>
                  <a:pt x="1394" y="2607"/>
                </a:lnTo>
                <a:lnTo>
                  <a:pt x="1398" y="2633"/>
                </a:lnTo>
                <a:lnTo>
                  <a:pt x="1400" y="2660"/>
                </a:lnTo>
                <a:lnTo>
                  <a:pt x="1400" y="2689"/>
                </a:lnTo>
                <a:lnTo>
                  <a:pt x="1400" y="2716"/>
                </a:lnTo>
                <a:lnTo>
                  <a:pt x="1398" y="2743"/>
                </a:lnTo>
                <a:lnTo>
                  <a:pt x="1394" y="2770"/>
                </a:lnTo>
                <a:lnTo>
                  <a:pt x="1390" y="2797"/>
                </a:lnTo>
                <a:lnTo>
                  <a:pt x="1384" y="2822"/>
                </a:lnTo>
                <a:lnTo>
                  <a:pt x="1376" y="2847"/>
                </a:lnTo>
                <a:lnTo>
                  <a:pt x="1367" y="2873"/>
                </a:lnTo>
                <a:lnTo>
                  <a:pt x="1358" y="2897"/>
                </a:lnTo>
                <a:lnTo>
                  <a:pt x="1347" y="2921"/>
                </a:lnTo>
                <a:lnTo>
                  <a:pt x="1335" y="2943"/>
                </a:lnTo>
                <a:lnTo>
                  <a:pt x="1323" y="2966"/>
                </a:lnTo>
                <a:lnTo>
                  <a:pt x="1309" y="2988"/>
                </a:lnTo>
                <a:lnTo>
                  <a:pt x="1294" y="3009"/>
                </a:lnTo>
                <a:lnTo>
                  <a:pt x="1277" y="3029"/>
                </a:lnTo>
                <a:lnTo>
                  <a:pt x="1261" y="3048"/>
                </a:lnTo>
                <a:lnTo>
                  <a:pt x="1243" y="3067"/>
                </a:lnTo>
                <a:lnTo>
                  <a:pt x="1225" y="3085"/>
                </a:lnTo>
                <a:lnTo>
                  <a:pt x="1205" y="3102"/>
                </a:lnTo>
                <a:lnTo>
                  <a:pt x="1184" y="3118"/>
                </a:lnTo>
                <a:lnTo>
                  <a:pt x="1163" y="3132"/>
                </a:lnTo>
                <a:lnTo>
                  <a:pt x="1142" y="3146"/>
                </a:lnTo>
                <a:lnTo>
                  <a:pt x="1120" y="3159"/>
                </a:lnTo>
                <a:lnTo>
                  <a:pt x="1096" y="3171"/>
                </a:lnTo>
                <a:lnTo>
                  <a:pt x="1072" y="3182"/>
                </a:lnTo>
                <a:lnTo>
                  <a:pt x="1048" y="3192"/>
                </a:lnTo>
                <a:lnTo>
                  <a:pt x="1024" y="3200"/>
                </a:lnTo>
                <a:lnTo>
                  <a:pt x="997" y="3207"/>
                </a:lnTo>
                <a:lnTo>
                  <a:pt x="972" y="3213"/>
                </a:lnTo>
                <a:lnTo>
                  <a:pt x="946" y="3218"/>
                </a:lnTo>
                <a:lnTo>
                  <a:pt x="919" y="3221"/>
                </a:lnTo>
                <a:lnTo>
                  <a:pt x="891" y="3223"/>
                </a:lnTo>
                <a:lnTo>
                  <a:pt x="864" y="3224"/>
                </a:lnTo>
                <a:lnTo>
                  <a:pt x="837" y="3223"/>
                </a:lnTo>
                <a:lnTo>
                  <a:pt x="809" y="3221"/>
                </a:lnTo>
                <a:lnTo>
                  <a:pt x="782" y="3218"/>
                </a:lnTo>
                <a:lnTo>
                  <a:pt x="756" y="3213"/>
                </a:lnTo>
                <a:lnTo>
                  <a:pt x="730" y="3207"/>
                </a:lnTo>
                <a:lnTo>
                  <a:pt x="704" y="3200"/>
                </a:lnTo>
                <a:lnTo>
                  <a:pt x="679" y="3192"/>
                </a:lnTo>
                <a:lnTo>
                  <a:pt x="655" y="3182"/>
                </a:lnTo>
                <a:lnTo>
                  <a:pt x="632" y="3171"/>
                </a:lnTo>
                <a:lnTo>
                  <a:pt x="608" y="3159"/>
                </a:lnTo>
                <a:lnTo>
                  <a:pt x="586" y="3146"/>
                </a:lnTo>
                <a:lnTo>
                  <a:pt x="564" y="3132"/>
                </a:lnTo>
                <a:lnTo>
                  <a:pt x="544" y="3118"/>
                </a:lnTo>
                <a:lnTo>
                  <a:pt x="523" y="3102"/>
                </a:lnTo>
                <a:lnTo>
                  <a:pt x="503" y="3085"/>
                </a:lnTo>
                <a:lnTo>
                  <a:pt x="485" y="3067"/>
                </a:lnTo>
                <a:lnTo>
                  <a:pt x="467" y="3048"/>
                </a:lnTo>
                <a:lnTo>
                  <a:pt x="451" y="3029"/>
                </a:lnTo>
                <a:lnTo>
                  <a:pt x="434" y="3009"/>
                </a:lnTo>
                <a:lnTo>
                  <a:pt x="419" y="2988"/>
                </a:lnTo>
                <a:lnTo>
                  <a:pt x="405" y="2966"/>
                </a:lnTo>
                <a:lnTo>
                  <a:pt x="393" y="2943"/>
                </a:lnTo>
                <a:lnTo>
                  <a:pt x="381" y="2921"/>
                </a:lnTo>
                <a:lnTo>
                  <a:pt x="370" y="2897"/>
                </a:lnTo>
                <a:lnTo>
                  <a:pt x="361" y="2873"/>
                </a:lnTo>
                <a:lnTo>
                  <a:pt x="352" y="2847"/>
                </a:lnTo>
                <a:lnTo>
                  <a:pt x="344" y="2822"/>
                </a:lnTo>
                <a:lnTo>
                  <a:pt x="338" y="2797"/>
                </a:lnTo>
                <a:lnTo>
                  <a:pt x="334" y="2770"/>
                </a:lnTo>
                <a:lnTo>
                  <a:pt x="330" y="2743"/>
                </a:lnTo>
                <a:lnTo>
                  <a:pt x="328" y="2716"/>
                </a:lnTo>
                <a:lnTo>
                  <a:pt x="328" y="268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69" name="Freeform 7"/>
          <p:cNvSpPr>
            <a:spLocks noEditPoints="1"/>
          </p:cNvSpPr>
          <p:nvPr/>
        </p:nvSpPr>
        <p:spPr bwMode="auto">
          <a:xfrm>
            <a:off x="6021775" y="1408113"/>
            <a:ext cx="207963" cy="277812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39912172 w 2264"/>
              <a:gd name="T11" fmla="*/ 2147483646 h 3050"/>
              <a:gd name="T12" fmla="*/ 356522618 w 2264"/>
              <a:gd name="T13" fmla="*/ 2147483646 h 3050"/>
              <a:gd name="T14" fmla="*/ 0 w 2264"/>
              <a:gd name="T15" fmla="*/ 2147483646 h 3050"/>
              <a:gd name="T16" fmla="*/ 998261715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2147483646 h 3050"/>
              <a:gd name="T24" fmla="*/ 2147483646 w 2264"/>
              <a:gd name="T25" fmla="*/ 2147483646 h 3050"/>
              <a:gd name="T26" fmla="*/ 2147483646 w 2264"/>
              <a:gd name="T27" fmla="*/ 2147483646 h 3050"/>
              <a:gd name="T28" fmla="*/ 2147483646 w 2264"/>
              <a:gd name="T29" fmla="*/ 214748364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1242380547 h 3050"/>
              <a:gd name="T94" fmla="*/ 2147483646 w 2264"/>
              <a:gd name="T95" fmla="*/ 0 h 3050"/>
              <a:gd name="T96" fmla="*/ 2147483646 w 2264"/>
              <a:gd name="T97" fmla="*/ 1863575010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2147483646 w 2264"/>
              <a:gd name="T105" fmla="*/ 2147483646 h 3050"/>
              <a:gd name="T106" fmla="*/ 214748364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502" y="937"/>
                </a:moveTo>
                <a:lnTo>
                  <a:pt x="242" y="1388"/>
                </a:lnTo>
                <a:lnTo>
                  <a:pt x="236" y="1398"/>
                </a:lnTo>
                <a:lnTo>
                  <a:pt x="231" y="1408"/>
                </a:lnTo>
                <a:lnTo>
                  <a:pt x="226" y="1419"/>
                </a:lnTo>
                <a:lnTo>
                  <a:pt x="223" y="1430"/>
                </a:lnTo>
                <a:lnTo>
                  <a:pt x="219" y="1441"/>
                </a:lnTo>
                <a:lnTo>
                  <a:pt x="217" y="1452"/>
                </a:lnTo>
                <a:lnTo>
                  <a:pt x="214" y="1463"/>
                </a:lnTo>
                <a:lnTo>
                  <a:pt x="213" y="1474"/>
                </a:lnTo>
                <a:lnTo>
                  <a:pt x="212" y="1486"/>
                </a:lnTo>
                <a:lnTo>
                  <a:pt x="211" y="1497"/>
                </a:lnTo>
                <a:lnTo>
                  <a:pt x="211" y="1508"/>
                </a:lnTo>
                <a:lnTo>
                  <a:pt x="212" y="1519"/>
                </a:lnTo>
                <a:lnTo>
                  <a:pt x="213" y="1530"/>
                </a:lnTo>
                <a:lnTo>
                  <a:pt x="214" y="1541"/>
                </a:lnTo>
                <a:lnTo>
                  <a:pt x="216" y="1552"/>
                </a:lnTo>
                <a:lnTo>
                  <a:pt x="219" y="1562"/>
                </a:lnTo>
                <a:lnTo>
                  <a:pt x="222" y="1573"/>
                </a:lnTo>
                <a:lnTo>
                  <a:pt x="226" y="1584"/>
                </a:lnTo>
                <a:lnTo>
                  <a:pt x="230" y="1594"/>
                </a:lnTo>
                <a:lnTo>
                  <a:pt x="234" y="1604"/>
                </a:lnTo>
                <a:lnTo>
                  <a:pt x="239" y="1614"/>
                </a:lnTo>
                <a:lnTo>
                  <a:pt x="245" y="1624"/>
                </a:lnTo>
                <a:lnTo>
                  <a:pt x="251" y="1633"/>
                </a:lnTo>
                <a:lnTo>
                  <a:pt x="257" y="1642"/>
                </a:lnTo>
                <a:lnTo>
                  <a:pt x="265" y="1651"/>
                </a:lnTo>
                <a:lnTo>
                  <a:pt x="273" y="1659"/>
                </a:lnTo>
                <a:lnTo>
                  <a:pt x="281" y="1667"/>
                </a:lnTo>
                <a:lnTo>
                  <a:pt x="289" y="1675"/>
                </a:lnTo>
                <a:lnTo>
                  <a:pt x="298" y="1684"/>
                </a:lnTo>
                <a:lnTo>
                  <a:pt x="307" y="1691"/>
                </a:lnTo>
                <a:lnTo>
                  <a:pt x="316" y="1697"/>
                </a:lnTo>
                <a:lnTo>
                  <a:pt x="326" y="1703"/>
                </a:lnTo>
                <a:lnTo>
                  <a:pt x="403" y="1747"/>
                </a:lnTo>
                <a:lnTo>
                  <a:pt x="30" y="2393"/>
                </a:lnTo>
                <a:lnTo>
                  <a:pt x="25" y="2404"/>
                </a:lnTo>
                <a:lnTo>
                  <a:pt x="20" y="2414"/>
                </a:lnTo>
                <a:lnTo>
                  <a:pt x="15" y="2425"/>
                </a:lnTo>
                <a:lnTo>
                  <a:pt x="11" y="2436"/>
                </a:lnTo>
                <a:lnTo>
                  <a:pt x="8" y="2447"/>
                </a:lnTo>
                <a:lnTo>
                  <a:pt x="5" y="2458"/>
                </a:lnTo>
                <a:lnTo>
                  <a:pt x="3" y="2469"/>
                </a:lnTo>
                <a:lnTo>
                  <a:pt x="1" y="2480"/>
                </a:lnTo>
                <a:lnTo>
                  <a:pt x="0" y="2491"/>
                </a:lnTo>
                <a:lnTo>
                  <a:pt x="0" y="2503"/>
                </a:lnTo>
                <a:lnTo>
                  <a:pt x="0" y="2514"/>
                </a:lnTo>
                <a:lnTo>
                  <a:pt x="0" y="2525"/>
                </a:lnTo>
                <a:lnTo>
                  <a:pt x="1" y="2536"/>
                </a:lnTo>
                <a:lnTo>
                  <a:pt x="3" y="2547"/>
                </a:lnTo>
                <a:lnTo>
                  <a:pt x="5" y="2558"/>
                </a:lnTo>
                <a:lnTo>
                  <a:pt x="8" y="2568"/>
                </a:lnTo>
                <a:lnTo>
                  <a:pt x="11" y="2579"/>
                </a:lnTo>
                <a:lnTo>
                  <a:pt x="14" y="2589"/>
                </a:lnTo>
                <a:lnTo>
                  <a:pt x="18" y="2601"/>
                </a:lnTo>
                <a:lnTo>
                  <a:pt x="23" y="2611"/>
                </a:lnTo>
                <a:lnTo>
                  <a:pt x="28" y="2620"/>
                </a:lnTo>
                <a:lnTo>
                  <a:pt x="34" y="2630"/>
                </a:lnTo>
                <a:lnTo>
                  <a:pt x="40" y="2639"/>
                </a:lnTo>
                <a:lnTo>
                  <a:pt x="46" y="2648"/>
                </a:lnTo>
                <a:lnTo>
                  <a:pt x="53" y="2657"/>
                </a:lnTo>
                <a:lnTo>
                  <a:pt x="60" y="2666"/>
                </a:lnTo>
                <a:lnTo>
                  <a:pt x="68" y="2674"/>
                </a:lnTo>
                <a:lnTo>
                  <a:pt x="77" y="2681"/>
                </a:lnTo>
                <a:lnTo>
                  <a:pt x="86" y="2689"/>
                </a:lnTo>
                <a:lnTo>
                  <a:pt x="95" y="2696"/>
                </a:lnTo>
                <a:lnTo>
                  <a:pt x="105" y="2703"/>
                </a:lnTo>
                <a:lnTo>
                  <a:pt x="115" y="2709"/>
                </a:lnTo>
                <a:lnTo>
                  <a:pt x="653" y="3020"/>
                </a:lnTo>
                <a:lnTo>
                  <a:pt x="664" y="3025"/>
                </a:lnTo>
                <a:lnTo>
                  <a:pt x="674" y="3030"/>
                </a:lnTo>
                <a:lnTo>
                  <a:pt x="685" y="3035"/>
                </a:lnTo>
                <a:lnTo>
                  <a:pt x="695" y="3039"/>
                </a:lnTo>
                <a:lnTo>
                  <a:pt x="706" y="3042"/>
                </a:lnTo>
                <a:lnTo>
                  <a:pt x="717" y="3045"/>
                </a:lnTo>
                <a:lnTo>
                  <a:pt x="729" y="3047"/>
                </a:lnTo>
                <a:lnTo>
                  <a:pt x="740" y="3048"/>
                </a:lnTo>
                <a:lnTo>
                  <a:pt x="751" y="3050"/>
                </a:lnTo>
                <a:lnTo>
                  <a:pt x="762" y="3050"/>
                </a:lnTo>
                <a:lnTo>
                  <a:pt x="773" y="3050"/>
                </a:lnTo>
                <a:lnTo>
                  <a:pt x="784" y="3050"/>
                </a:lnTo>
                <a:lnTo>
                  <a:pt x="795" y="3048"/>
                </a:lnTo>
                <a:lnTo>
                  <a:pt x="806" y="3047"/>
                </a:lnTo>
                <a:lnTo>
                  <a:pt x="817" y="3045"/>
                </a:lnTo>
                <a:lnTo>
                  <a:pt x="829" y="3042"/>
                </a:lnTo>
                <a:lnTo>
                  <a:pt x="839" y="3039"/>
                </a:lnTo>
                <a:lnTo>
                  <a:pt x="850" y="3036"/>
                </a:lnTo>
                <a:lnTo>
                  <a:pt x="860" y="3031"/>
                </a:lnTo>
                <a:lnTo>
                  <a:pt x="870" y="3027"/>
                </a:lnTo>
                <a:lnTo>
                  <a:pt x="880" y="3022"/>
                </a:lnTo>
                <a:lnTo>
                  <a:pt x="889" y="3016"/>
                </a:lnTo>
                <a:lnTo>
                  <a:pt x="899" y="3010"/>
                </a:lnTo>
                <a:lnTo>
                  <a:pt x="908" y="3003"/>
                </a:lnTo>
                <a:lnTo>
                  <a:pt x="918" y="2996"/>
                </a:lnTo>
                <a:lnTo>
                  <a:pt x="926" y="2988"/>
                </a:lnTo>
                <a:lnTo>
                  <a:pt x="934" y="2981"/>
                </a:lnTo>
                <a:lnTo>
                  <a:pt x="942" y="2972"/>
                </a:lnTo>
                <a:lnTo>
                  <a:pt x="949" y="2964"/>
                </a:lnTo>
                <a:lnTo>
                  <a:pt x="956" y="2954"/>
                </a:lnTo>
                <a:lnTo>
                  <a:pt x="963" y="2945"/>
                </a:lnTo>
                <a:lnTo>
                  <a:pt x="969" y="2935"/>
                </a:lnTo>
                <a:lnTo>
                  <a:pt x="1344" y="2285"/>
                </a:lnTo>
                <a:lnTo>
                  <a:pt x="1421" y="2330"/>
                </a:lnTo>
                <a:lnTo>
                  <a:pt x="1431" y="2336"/>
                </a:lnTo>
                <a:lnTo>
                  <a:pt x="1442" y="2341"/>
                </a:lnTo>
                <a:lnTo>
                  <a:pt x="1452" y="2345"/>
                </a:lnTo>
                <a:lnTo>
                  <a:pt x="1463" y="2349"/>
                </a:lnTo>
                <a:lnTo>
                  <a:pt x="1474" y="2352"/>
                </a:lnTo>
                <a:lnTo>
                  <a:pt x="1486" y="2355"/>
                </a:lnTo>
                <a:lnTo>
                  <a:pt x="1497" y="2357"/>
                </a:lnTo>
                <a:lnTo>
                  <a:pt x="1508" y="2359"/>
                </a:lnTo>
                <a:lnTo>
                  <a:pt x="1519" y="2360"/>
                </a:lnTo>
                <a:lnTo>
                  <a:pt x="1530" y="2360"/>
                </a:lnTo>
                <a:lnTo>
                  <a:pt x="1541" y="2360"/>
                </a:lnTo>
                <a:lnTo>
                  <a:pt x="1552" y="2360"/>
                </a:lnTo>
                <a:lnTo>
                  <a:pt x="1563" y="2359"/>
                </a:lnTo>
                <a:lnTo>
                  <a:pt x="1575" y="2357"/>
                </a:lnTo>
                <a:lnTo>
                  <a:pt x="1586" y="2355"/>
                </a:lnTo>
                <a:lnTo>
                  <a:pt x="1597" y="2353"/>
                </a:lnTo>
                <a:lnTo>
                  <a:pt x="1607" y="2349"/>
                </a:lnTo>
                <a:lnTo>
                  <a:pt x="1618" y="2346"/>
                </a:lnTo>
                <a:lnTo>
                  <a:pt x="1628" y="2342"/>
                </a:lnTo>
                <a:lnTo>
                  <a:pt x="1638" y="2337"/>
                </a:lnTo>
                <a:lnTo>
                  <a:pt x="1648" y="2332"/>
                </a:lnTo>
                <a:lnTo>
                  <a:pt x="1657" y="2327"/>
                </a:lnTo>
                <a:lnTo>
                  <a:pt x="1667" y="2321"/>
                </a:lnTo>
                <a:lnTo>
                  <a:pt x="1677" y="2314"/>
                </a:lnTo>
                <a:lnTo>
                  <a:pt x="1685" y="2307"/>
                </a:lnTo>
                <a:lnTo>
                  <a:pt x="1694" y="2300"/>
                </a:lnTo>
                <a:lnTo>
                  <a:pt x="1702" y="2291"/>
                </a:lnTo>
                <a:lnTo>
                  <a:pt x="1710" y="2283"/>
                </a:lnTo>
                <a:lnTo>
                  <a:pt x="1717" y="2274"/>
                </a:lnTo>
                <a:lnTo>
                  <a:pt x="1724" y="2265"/>
                </a:lnTo>
                <a:lnTo>
                  <a:pt x="1731" y="2255"/>
                </a:lnTo>
                <a:lnTo>
                  <a:pt x="1737" y="2245"/>
                </a:lnTo>
                <a:lnTo>
                  <a:pt x="1995" y="1799"/>
                </a:lnTo>
                <a:lnTo>
                  <a:pt x="2001" y="1788"/>
                </a:lnTo>
                <a:lnTo>
                  <a:pt x="2006" y="1777"/>
                </a:lnTo>
                <a:lnTo>
                  <a:pt x="2010" y="1766"/>
                </a:lnTo>
                <a:lnTo>
                  <a:pt x="2014" y="1755"/>
                </a:lnTo>
                <a:lnTo>
                  <a:pt x="2018" y="1745"/>
                </a:lnTo>
                <a:lnTo>
                  <a:pt x="2020" y="1734"/>
                </a:lnTo>
                <a:lnTo>
                  <a:pt x="2022" y="1723"/>
                </a:lnTo>
                <a:lnTo>
                  <a:pt x="2024" y="1712"/>
                </a:lnTo>
                <a:lnTo>
                  <a:pt x="2025" y="1700"/>
                </a:lnTo>
                <a:lnTo>
                  <a:pt x="2026" y="1689"/>
                </a:lnTo>
                <a:lnTo>
                  <a:pt x="2026" y="1677"/>
                </a:lnTo>
                <a:lnTo>
                  <a:pt x="2025" y="1666"/>
                </a:lnTo>
                <a:lnTo>
                  <a:pt x="2024" y="1655"/>
                </a:lnTo>
                <a:lnTo>
                  <a:pt x="2023" y="1644"/>
                </a:lnTo>
                <a:lnTo>
                  <a:pt x="2021" y="1634"/>
                </a:lnTo>
                <a:lnTo>
                  <a:pt x="2018" y="1623"/>
                </a:lnTo>
                <a:lnTo>
                  <a:pt x="2015" y="1612"/>
                </a:lnTo>
                <a:lnTo>
                  <a:pt x="2011" y="1602"/>
                </a:lnTo>
                <a:lnTo>
                  <a:pt x="2007" y="1592"/>
                </a:lnTo>
                <a:lnTo>
                  <a:pt x="2003" y="1581"/>
                </a:lnTo>
                <a:lnTo>
                  <a:pt x="1997" y="1571"/>
                </a:lnTo>
                <a:lnTo>
                  <a:pt x="1992" y="1561"/>
                </a:lnTo>
                <a:lnTo>
                  <a:pt x="1986" y="1552"/>
                </a:lnTo>
                <a:lnTo>
                  <a:pt x="1979" y="1543"/>
                </a:lnTo>
                <a:lnTo>
                  <a:pt x="1973" y="1534"/>
                </a:lnTo>
                <a:lnTo>
                  <a:pt x="1965" y="1526"/>
                </a:lnTo>
                <a:lnTo>
                  <a:pt x="1957" y="1518"/>
                </a:lnTo>
                <a:lnTo>
                  <a:pt x="1948" y="1510"/>
                </a:lnTo>
                <a:lnTo>
                  <a:pt x="1939" y="1502"/>
                </a:lnTo>
                <a:lnTo>
                  <a:pt x="1930" y="1495"/>
                </a:lnTo>
                <a:lnTo>
                  <a:pt x="1920" y="1489"/>
                </a:lnTo>
                <a:lnTo>
                  <a:pt x="1910" y="1483"/>
                </a:lnTo>
                <a:lnTo>
                  <a:pt x="818" y="852"/>
                </a:lnTo>
                <a:lnTo>
                  <a:pt x="807" y="846"/>
                </a:lnTo>
                <a:lnTo>
                  <a:pt x="796" y="841"/>
                </a:lnTo>
                <a:lnTo>
                  <a:pt x="786" y="836"/>
                </a:lnTo>
                <a:lnTo>
                  <a:pt x="775" y="832"/>
                </a:lnTo>
                <a:lnTo>
                  <a:pt x="764" y="829"/>
                </a:lnTo>
                <a:lnTo>
                  <a:pt x="753" y="826"/>
                </a:lnTo>
                <a:lnTo>
                  <a:pt x="741" y="824"/>
                </a:lnTo>
                <a:lnTo>
                  <a:pt x="730" y="822"/>
                </a:lnTo>
                <a:lnTo>
                  <a:pt x="718" y="821"/>
                </a:lnTo>
                <a:lnTo>
                  <a:pt x="707" y="820"/>
                </a:lnTo>
                <a:lnTo>
                  <a:pt x="696" y="820"/>
                </a:lnTo>
                <a:lnTo>
                  <a:pt x="685" y="821"/>
                </a:lnTo>
                <a:lnTo>
                  <a:pt x="674" y="822"/>
                </a:lnTo>
                <a:lnTo>
                  <a:pt x="663" y="824"/>
                </a:lnTo>
                <a:lnTo>
                  <a:pt x="652" y="826"/>
                </a:lnTo>
                <a:lnTo>
                  <a:pt x="642" y="828"/>
                </a:lnTo>
                <a:lnTo>
                  <a:pt x="630" y="832"/>
                </a:lnTo>
                <a:lnTo>
                  <a:pt x="620" y="835"/>
                </a:lnTo>
                <a:lnTo>
                  <a:pt x="610" y="839"/>
                </a:lnTo>
                <a:lnTo>
                  <a:pt x="600" y="844"/>
                </a:lnTo>
                <a:lnTo>
                  <a:pt x="590" y="849"/>
                </a:lnTo>
                <a:lnTo>
                  <a:pt x="581" y="855"/>
                </a:lnTo>
                <a:lnTo>
                  <a:pt x="572" y="861"/>
                </a:lnTo>
                <a:lnTo>
                  <a:pt x="563" y="867"/>
                </a:lnTo>
                <a:lnTo>
                  <a:pt x="554" y="875"/>
                </a:lnTo>
                <a:lnTo>
                  <a:pt x="546" y="883"/>
                </a:lnTo>
                <a:lnTo>
                  <a:pt x="537" y="891"/>
                </a:lnTo>
                <a:lnTo>
                  <a:pt x="529" y="899"/>
                </a:lnTo>
                <a:lnTo>
                  <a:pt x="522" y="908"/>
                </a:lnTo>
                <a:lnTo>
                  <a:pt x="515" y="917"/>
                </a:lnTo>
                <a:lnTo>
                  <a:pt x="508" y="927"/>
                </a:lnTo>
                <a:lnTo>
                  <a:pt x="502" y="937"/>
                </a:lnTo>
                <a:close/>
                <a:moveTo>
                  <a:pt x="2191" y="803"/>
                </a:moveTo>
                <a:lnTo>
                  <a:pt x="2177" y="827"/>
                </a:lnTo>
                <a:lnTo>
                  <a:pt x="2162" y="849"/>
                </a:lnTo>
                <a:lnTo>
                  <a:pt x="2146" y="871"/>
                </a:lnTo>
                <a:lnTo>
                  <a:pt x="2128" y="892"/>
                </a:lnTo>
                <a:lnTo>
                  <a:pt x="2110" y="911"/>
                </a:lnTo>
                <a:lnTo>
                  <a:pt x="2091" y="929"/>
                </a:lnTo>
                <a:lnTo>
                  <a:pt x="2071" y="946"/>
                </a:lnTo>
                <a:lnTo>
                  <a:pt x="2051" y="962"/>
                </a:lnTo>
                <a:lnTo>
                  <a:pt x="2029" y="978"/>
                </a:lnTo>
                <a:lnTo>
                  <a:pt x="2008" y="992"/>
                </a:lnTo>
                <a:lnTo>
                  <a:pt x="1985" y="1005"/>
                </a:lnTo>
                <a:lnTo>
                  <a:pt x="1963" y="1017"/>
                </a:lnTo>
                <a:lnTo>
                  <a:pt x="1939" y="1028"/>
                </a:lnTo>
                <a:lnTo>
                  <a:pt x="1915" y="1037"/>
                </a:lnTo>
                <a:lnTo>
                  <a:pt x="1891" y="1045"/>
                </a:lnTo>
                <a:lnTo>
                  <a:pt x="1866" y="1053"/>
                </a:lnTo>
                <a:lnTo>
                  <a:pt x="1841" y="1059"/>
                </a:lnTo>
                <a:lnTo>
                  <a:pt x="1816" y="1063"/>
                </a:lnTo>
                <a:lnTo>
                  <a:pt x="1790" y="1067"/>
                </a:lnTo>
                <a:lnTo>
                  <a:pt x="1765" y="1069"/>
                </a:lnTo>
                <a:lnTo>
                  <a:pt x="1739" y="1071"/>
                </a:lnTo>
                <a:lnTo>
                  <a:pt x="1713" y="1071"/>
                </a:lnTo>
                <a:lnTo>
                  <a:pt x="1687" y="1069"/>
                </a:lnTo>
                <a:lnTo>
                  <a:pt x="1661" y="1067"/>
                </a:lnTo>
                <a:lnTo>
                  <a:pt x="1635" y="1063"/>
                </a:lnTo>
                <a:lnTo>
                  <a:pt x="1609" y="1058"/>
                </a:lnTo>
                <a:lnTo>
                  <a:pt x="1584" y="1051"/>
                </a:lnTo>
                <a:lnTo>
                  <a:pt x="1558" y="1044"/>
                </a:lnTo>
                <a:lnTo>
                  <a:pt x="1533" y="1035"/>
                </a:lnTo>
                <a:lnTo>
                  <a:pt x="1508" y="1024"/>
                </a:lnTo>
                <a:lnTo>
                  <a:pt x="1484" y="1013"/>
                </a:lnTo>
                <a:lnTo>
                  <a:pt x="1459" y="1000"/>
                </a:lnTo>
                <a:lnTo>
                  <a:pt x="1436" y="985"/>
                </a:lnTo>
                <a:lnTo>
                  <a:pt x="1413" y="969"/>
                </a:lnTo>
                <a:lnTo>
                  <a:pt x="1392" y="953"/>
                </a:lnTo>
                <a:lnTo>
                  <a:pt x="1371" y="936"/>
                </a:lnTo>
                <a:lnTo>
                  <a:pt x="1351" y="918"/>
                </a:lnTo>
                <a:lnTo>
                  <a:pt x="1333" y="899"/>
                </a:lnTo>
                <a:lnTo>
                  <a:pt x="1316" y="880"/>
                </a:lnTo>
                <a:lnTo>
                  <a:pt x="1300" y="858"/>
                </a:lnTo>
                <a:lnTo>
                  <a:pt x="1284" y="837"/>
                </a:lnTo>
                <a:lnTo>
                  <a:pt x="1270" y="816"/>
                </a:lnTo>
                <a:lnTo>
                  <a:pt x="1257" y="794"/>
                </a:lnTo>
                <a:lnTo>
                  <a:pt x="1245" y="771"/>
                </a:lnTo>
                <a:lnTo>
                  <a:pt x="1235" y="747"/>
                </a:lnTo>
                <a:lnTo>
                  <a:pt x="1225" y="723"/>
                </a:lnTo>
                <a:lnTo>
                  <a:pt x="1217" y="699"/>
                </a:lnTo>
                <a:lnTo>
                  <a:pt x="1210" y="675"/>
                </a:lnTo>
                <a:lnTo>
                  <a:pt x="1204" y="649"/>
                </a:lnTo>
                <a:lnTo>
                  <a:pt x="1199" y="624"/>
                </a:lnTo>
                <a:lnTo>
                  <a:pt x="1194" y="599"/>
                </a:lnTo>
                <a:lnTo>
                  <a:pt x="1192" y="573"/>
                </a:lnTo>
                <a:lnTo>
                  <a:pt x="1191" y="547"/>
                </a:lnTo>
                <a:lnTo>
                  <a:pt x="1191" y="521"/>
                </a:lnTo>
                <a:lnTo>
                  <a:pt x="1192" y="495"/>
                </a:lnTo>
                <a:lnTo>
                  <a:pt x="1195" y="470"/>
                </a:lnTo>
                <a:lnTo>
                  <a:pt x="1199" y="443"/>
                </a:lnTo>
                <a:lnTo>
                  <a:pt x="1205" y="417"/>
                </a:lnTo>
                <a:lnTo>
                  <a:pt x="1211" y="392"/>
                </a:lnTo>
                <a:lnTo>
                  <a:pt x="1219" y="367"/>
                </a:lnTo>
                <a:lnTo>
                  <a:pt x="1228" y="341"/>
                </a:lnTo>
                <a:lnTo>
                  <a:pt x="1238" y="316"/>
                </a:lnTo>
                <a:lnTo>
                  <a:pt x="1250" y="292"/>
                </a:lnTo>
                <a:lnTo>
                  <a:pt x="1263" y="268"/>
                </a:lnTo>
                <a:lnTo>
                  <a:pt x="1277" y="244"/>
                </a:lnTo>
                <a:lnTo>
                  <a:pt x="1293" y="221"/>
                </a:lnTo>
                <a:lnTo>
                  <a:pt x="1309" y="200"/>
                </a:lnTo>
                <a:lnTo>
                  <a:pt x="1327" y="180"/>
                </a:lnTo>
                <a:lnTo>
                  <a:pt x="1345" y="160"/>
                </a:lnTo>
                <a:lnTo>
                  <a:pt x="1363" y="141"/>
                </a:lnTo>
                <a:lnTo>
                  <a:pt x="1383" y="124"/>
                </a:lnTo>
                <a:lnTo>
                  <a:pt x="1404" y="108"/>
                </a:lnTo>
                <a:lnTo>
                  <a:pt x="1425" y="93"/>
                </a:lnTo>
                <a:lnTo>
                  <a:pt x="1447" y="79"/>
                </a:lnTo>
                <a:lnTo>
                  <a:pt x="1469" y="66"/>
                </a:lnTo>
                <a:lnTo>
                  <a:pt x="1493" y="53"/>
                </a:lnTo>
                <a:lnTo>
                  <a:pt x="1516" y="43"/>
                </a:lnTo>
                <a:lnTo>
                  <a:pt x="1539" y="33"/>
                </a:lnTo>
                <a:lnTo>
                  <a:pt x="1563" y="25"/>
                </a:lnTo>
                <a:lnTo>
                  <a:pt x="1589" y="18"/>
                </a:lnTo>
                <a:lnTo>
                  <a:pt x="1614" y="12"/>
                </a:lnTo>
                <a:lnTo>
                  <a:pt x="1639" y="7"/>
                </a:lnTo>
                <a:lnTo>
                  <a:pt x="1664" y="3"/>
                </a:lnTo>
                <a:lnTo>
                  <a:pt x="1690" y="1"/>
                </a:lnTo>
                <a:lnTo>
                  <a:pt x="1716" y="0"/>
                </a:lnTo>
                <a:lnTo>
                  <a:pt x="1741" y="0"/>
                </a:lnTo>
                <a:lnTo>
                  <a:pt x="1768" y="1"/>
                </a:lnTo>
                <a:lnTo>
                  <a:pt x="1794" y="4"/>
                </a:lnTo>
                <a:lnTo>
                  <a:pt x="1819" y="8"/>
                </a:lnTo>
                <a:lnTo>
                  <a:pt x="1845" y="13"/>
                </a:lnTo>
                <a:lnTo>
                  <a:pt x="1871" y="19"/>
                </a:lnTo>
                <a:lnTo>
                  <a:pt x="1896" y="27"/>
                </a:lnTo>
                <a:lnTo>
                  <a:pt x="1921" y="36"/>
                </a:lnTo>
                <a:lnTo>
                  <a:pt x="1946" y="46"/>
                </a:lnTo>
                <a:lnTo>
                  <a:pt x="1971" y="59"/>
                </a:lnTo>
                <a:lnTo>
                  <a:pt x="1995" y="72"/>
                </a:lnTo>
                <a:lnTo>
                  <a:pt x="2019" y="86"/>
                </a:lnTo>
                <a:lnTo>
                  <a:pt x="2041" y="101"/>
                </a:lnTo>
                <a:lnTo>
                  <a:pt x="2063" y="118"/>
                </a:lnTo>
                <a:lnTo>
                  <a:pt x="2084" y="135"/>
                </a:lnTo>
                <a:lnTo>
                  <a:pt x="2103" y="153"/>
                </a:lnTo>
                <a:lnTo>
                  <a:pt x="2121" y="172"/>
                </a:lnTo>
                <a:lnTo>
                  <a:pt x="2139" y="192"/>
                </a:lnTo>
                <a:lnTo>
                  <a:pt x="2155" y="212"/>
                </a:lnTo>
                <a:lnTo>
                  <a:pt x="2170" y="233"/>
                </a:lnTo>
                <a:lnTo>
                  <a:pt x="2184" y="255"/>
                </a:lnTo>
                <a:lnTo>
                  <a:pt x="2197" y="278"/>
                </a:lnTo>
                <a:lnTo>
                  <a:pt x="2209" y="301"/>
                </a:lnTo>
                <a:lnTo>
                  <a:pt x="2220" y="324"/>
                </a:lnTo>
                <a:lnTo>
                  <a:pt x="2229" y="347"/>
                </a:lnTo>
                <a:lnTo>
                  <a:pt x="2238" y="372"/>
                </a:lnTo>
                <a:lnTo>
                  <a:pt x="2246" y="397"/>
                </a:lnTo>
                <a:lnTo>
                  <a:pt x="2252" y="422"/>
                </a:lnTo>
                <a:lnTo>
                  <a:pt x="2256" y="447"/>
                </a:lnTo>
                <a:lnTo>
                  <a:pt x="2260" y="473"/>
                </a:lnTo>
                <a:lnTo>
                  <a:pt x="2262" y="498"/>
                </a:lnTo>
                <a:lnTo>
                  <a:pt x="2264" y="524"/>
                </a:lnTo>
                <a:lnTo>
                  <a:pt x="2263" y="549"/>
                </a:lnTo>
                <a:lnTo>
                  <a:pt x="2262" y="576"/>
                </a:lnTo>
                <a:lnTo>
                  <a:pt x="2260" y="602"/>
                </a:lnTo>
                <a:lnTo>
                  <a:pt x="2256" y="627"/>
                </a:lnTo>
                <a:lnTo>
                  <a:pt x="2251" y="653"/>
                </a:lnTo>
                <a:lnTo>
                  <a:pt x="2244" y="679"/>
                </a:lnTo>
                <a:lnTo>
                  <a:pt x="2237" y="704"/>
                </a:lnTo>
                <a:lnTo>
                  <a:pt x="2227" y="729"/>
                </a:lnTo>
                <a:lnTo>
                  <a:pt x="2216" y="754"/>
                </a:lnTo>
                <a:lnTo>
                  <a:pt x="2205" y="779"/>
                </a:lnTo>
                <a:lnTo>
                  <a:pt x="2191" y="80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0" name="Freeform 8"/>
          <p:cNvSpPr>
            <a:spLocks noEditPoints="1"/>
          </p:cNvSpPr>
          <p:nvPr/>
        </p:nvSpPr>
        <p:spPr bwMode="auto">
          <a:xfrm>
            <a:off x="5439160" y="2422525"/>
            <a:ext cx="207962" cy="279400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47483646 w 2264"/>
              <a:gd name="T11" fmla="*/ 2147483646 h 3050"/>
              <a:gd name="T12" fmla="*/ 2147483646 w 2264"/>
              <a:gd name="T13" fmla="*/ 2147483646 h 3050"/>
              <a:gd name="T14" fmla="*/ 2147483646 w 2264"/>
              <a:gd name="T15" fmla="*/ 2147483646 h 3050"/>
              <a:gd name="T16" fmla="*/ 2147483646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1053174482 h 3050"/>
              <a:gd name="T24" fmla="*/ 2147483646 w 2264"/>
              <a:gd name="T25" fmla="*/ 0 h 3050"/>
              <a:gd name="T26" fmla="*/ 2147483646 w 2264"/>
              <a:gd name="T27" fmla="*/ 351312705 h 3050"/>
              <a:gd name="T28" fmla="*/ 2147483646 w 2264"/>
              <a:gd name="T29" fmla="*/ 196644147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2147483646 h 3050"/>
              <a:gd name="T94" fmla="*/ 2147483646 w 2264"/>
              <a:gd name="T95" fmla="*/ 2147483646 h 3050"/>
              <a:gd name="T96" fmla="*/ 2147483646 w 2264"/>
              <a:gd name="T97" fmla="*/ 2147483646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142611044 w 2264"/>
              <a:gd name="T105" fmla="*/ 2147483646 h 3050"/>
              <a:gd name="T106" fmla="*/ 92694661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1762" y="2113"/>
                </a:moveTo>
                <a:lnTo>
                  <a:pt x="2023" y="1662"/>
                </a:lnTo>
                <a:lnTo>
                  <a:pt x="2028" y="1652"/>
                </a:lnTo>
                <a:lnTo>
                  <a:pt x="2033" y="1642"/>
                </a:lnTo>
                <a:lnTo>
                  <a:pt x="2038" y="1631"/>
                </a:lnTo>
                <a:lnTo>
                  <a:pt x="2041" y="1620"/>
                </a:lnTo>
                <a:lnTo>
                  <a:pt x="2045" y="1609"/>
                </a:lnTo>
                <a:lnTo>
                  <a:pt x="2047" y="1598"/>
                </a:lnTo>
                <a:lnTo>
                  <a:pt x="2050" y="1587"/>
                </a:lnTo>
                <a:lnTo>
                  <a:pt x="2051" y="1576"/>
                </a:lnTo>
                <a:lnTo>
                  <a:pt x="2052" y="1564"/>
                </a:lnTo>
                <a:lnTo>
                  <a:pt x="2053" y="1553"/>
                </a:lnTo>
                <a:lnTo>
                  <a:pt x="2053" y="1542"/>
                </a:lnTo>
                <a:lnTo>
                  <a:pt x="2052" y="1531"/>
                </a:lnTo>
                <a:lnTo>
                  <a:pt x="2051" y="1520"/>
                </a:lnTo>
                <a:lnTo>
                  <a:pt x="2050" y="1509"/>
                </a:lnTo>
                <a:lnTo>
                  <a:pt x="2048" y="1498"/>
                </a:lnTo>
                <a:lnTo>
                  <a:pt x="2045" y="1488"/>
                </a:lnTo>
                <a:lnTo>
                  <a:pt x="2042" y="1477"/>
                </a:lnTo>
                <a:lnTo>
                  <a:pt x="2038" y="1466"/>
                </a:lnTo>
                <a:lnTo>
                  <a:pt x="2034" y="1456"/>
                </a:lnTo>
                <a:lnTo>
                  <a:pt x="2030" y="1446"/>
                </a:lnTo>
                <a:lnTo>
                  <a:pt x="2025" y="1436"/>
                </a:lnTo>
                <a:lnTo>
                  <a:pt x="2019" y="1426"/>
                </a:lnTo>
                <a:lnTo>
                  <a:pt x="2013" y="1417"/>
                </a:lnTo>
                <a:lnTo>
                  <a:pt x="2007" y="1408"/>
                </a:lnTo>
                <a:lnTo>
                  <a:pt x="1999" y="1399"/>
                </a:lnTo>
                <a:lnTo>
                  <a:pt x="1991" y="1391"/>
                </a:lnTo>
                <a:lnTo>
                  <a:pt x="1983" y="1383"/>
                </a:lnTo>
                <a:lnTo>
                  <a:pt x="1975" y="1375"/>
                </a:lnTo>
                <a:lnTo>
                  <a:pt x="1966" y="1366"/>
                </a:lnTo>
                <a:lnTo>
                  <a:pt x="1957" y="1359"/>
                </a:lnTo>
                <a:lnTo>
                  <a:pt x="1948" y="1353"/>
                </a:lnTo>
                <a:lnTo>
                  <a:pt x="1938" y="1347"/>
                </a:lnTo>
                <a:lnTo>
                  <a:pt x="1861" y="1303"/>
                </a:lnTo>
                <a:lnTo>
                  <a:pt x="2234" y="657"/>
                </a:lnTo>
                <a:lnTo>
                  <a:pt x="2239" y="646"/>
                </a:lnTo>
                <a:lnTo>
                  <a:pt x="2244" y="636"/>
                </a:lnTo>
                <a:lnTo>
                  <a:pt x="2249" y="625"/>
                </a:lnTo>
                <a:lnTo>
                  <a:pt x="2253" y="614"/>
                </a:lnTo>
                <a:lnTo>
                  <a:pt x="2256" y="603"/>
                </a:lnTo>
                <a:lnTo>
                  <a:pt x="2259" y="592"/>
                </a:lnTo>
                <a:lnTo>
                  <a:pt x="2261" y="581"/>
                </a:lnTo>
                <a:lnTo>
                  <a:pt x="2263" y="570"/>
                </a:lnTo>
                <a:lnTo>
                  <a:pt x="2264" y="559"/>
                </a:lnTo>
                <a:lnTo>
                  <a:pt x="2264" y="547"/>
                </a:lnTo>
                <a:lnTo>
                  <a:pt x="2264" y="536"/>
                </a:lnTo>
                <a:lnTo>
                  <a:pt x="2264" y="525"/>
                </a:lnTo>
                <a:lnTo>
                  <a:pt x="2263" y="514"/>
                </a:lnTo>
                <a:lnTo>
                  <a:pt x="2261" y="503"/>
                </a:lnTo>
                <a:lnTo>
                  <a:pt x="2259" y="492"/>
                </a:lnTo>
                <a:lnTo>
                  <a:pt x="2256" y="482"/>
                </a:lnTo>
                <a:lnTo>
                  <a:pt x="2253" y="471"/>
                </a:lnTo>
                <a:lnTo>
                  <a:pt x="2250" y="461"/>
                </a:lnTo>
                <a:lnTo>
                  <a:pt x="2246" y="449"/>
                </a:lnTo>
                <a:lnTo>
                  <a:pt x="2241" y="439"/>
                </a:lnTo>
                <a:lnTo>
                  <a:pt x="2236" y="430"/>
                </a:lnTo>
                <a:lnTo>
                  <a:pt x="2230" y="420"/>
                </a:lnTo>
                <a:lnTo>
                  <a:pt x="2224" y="411"/>
                </a:lnTo>
                <a:lnTo>
                  <a:pt x="2218" y="402"/>
                </a:lnTo>
                <a:lnTo>
                  <a:pt x="2211" y="393"/>
                </a:lnTo>
                <a:lnTo>
                  <a:pt x="2204" y="384"/>
                </a:lnTo>
                <a:lnTo>
                  <a:pt x="2196" y="376"/>
                </a:lnTo>
                <a:lnTo>
                  <a:pt x="2187" y="369"/>
                </a:lnTo>
                <a:lnTo>
                  <a:pt x="2178" y="361"/>
                </a:lnTo>
                <a:lnTo>
                  <a:pt x="2169" y="354"/>
                </a:lnTo>
                <a:lnTo>
                  <a:pt x="2159" y="347"/>
                </a:lnTo>
                <a:lnTo>
                  <a:pt x="2149" y="341"/>
                </a:lnTo>
                <a:lnTo>
                  <a:pt x="1611" y="30"/>
                </a:lnTo>
                <a:lnTo>
                  <a:pt x="1601" y="25"/>
                </a:lnTo>
                <a:lnTo>
                  <a:pt x="1590" y="20"/>
                </a:lnTo>
                <a:lnTo>
                  <a:pt x="1579" y="15"/>
                </a:lnTo>
                <a:lnTo>
                  <a:pt x="1569" y="11"/>
                </a:lnTo>
                <a:lnTo>
                  <a:pt x="1558" y="8"/>
                </a:lnTo>
                <a:lnTo>
                  <a:pt x="1547" y="5"/>
                </a:lnTo>
                <a:lnTo>
                  <a:pt x="1535" y="3"/>
                </a:lnTo>
                <a:lnTo>
                  <a:pt x="1524" y="2"/>
                </a:lnTo>
                <a:lnTo>
                  <a:pt x="1513" y="0"/>
                </a:lnTo>
                <a:lnTo>
                  <a:pt x="1502" y="0"/>
                </a:lnTo>
                <a:lnTo>
                  <a:pt x="1491" y="0"/>
                </a:lnTo>
                <a:lnTo>
                  <a:pt x="1480" y="0"/>
                </a:lnTo>
                <a:lnTo>
                  <a:pt x="1469" y="2"/>
                </a:lnTo>
                <a:lnTo>
                  <a:pt x="1458" y="3"/>
                </a:lnTo>
                <a:lnTo>
                  <a:pt x="1447" y="5"/>
                </a:lnTo>
                <a:lnTo>
                  <a:pt x="1435" y="8"/>
                </a:lnTo>
                <a:lnTo>
                  <a:pt x="1425" y="11"/>
                </a:lnTo>
                <a:lnTo>
                  <a:pt x="1414" y="14"/>
                </a:lnTo>
                <a:lnTo>
                  <a:pt x="1404" y="19"/>
                </a:lnTo>
                <a:lnTo>
                  <a:pt x="1394" y="23"/>
                </a:lnTo>
                <a:lnTo>
                  <a:pt x="1384" y="28"/>
                </a:lnTo>
                <a:lnTo>
                  <a:pt x="1375" y="34"/>
                </a:lnTo>
                <a:lnTo>
                  <a:pt x="1365" y="40"/>
                </a:lnTo>
                <a:lnTo>
                  <a:pt x="1356" y="47"/>
                </a:lnTo>
                <a:lnTo>
                  <a:pt x="1347" y="54"/>
                </a:lnTo>
                <a:lnTo>
                  <a:pt x="1338" y="62"/>
                </a:lnTo>
                <a:lnTo>
                  <a:pt x="1330" y="69"/>
                </a:lnTo>
                <a:lnTo>
                  <a:pt x="1322" y="78"/>
                </a:lnTo>
                <a:lnTo>
                  <a:pt x="1315" y="86"/>
                </a:lnTo>
                <a:lnTo>
                  <a:pt x="1308" y="96"/>
                </a:lnTo>
                <a:lnTo>
                  <a:pt x="1301" y="105"/>
                </a:lnTo>
                <a:lnTo>
                  <a:pt x="1295" y="115"/>
                </a:lnTo>
                <a:lnTo>
                  <a:pt x="920" y="765"/>
                </a:lnTo>
                <a:lnTo>
                  <a:pt x="843" y="720"/>
                </a:lnTo>
                <a:lnTo>
                  <a:pt x="833" y="714"/>
                </a:lnTo>
                <a:lnTo>
                  <a:pt x="822" y="709"/>
                </a:lnTo>
                <a:lnTo>
                  <a:pt x="812" y="705"/>
                </a:lnTo>
                <a:lnTo>
                  <a:pt x="801" y="701"/>
                </a:lnTo>
                <a:lnTo>
                  <a:pt x="790" y="698"/>
                </a:lnTo>
                <a:lnTo>
                  <a:pt x="778" y="695"/>
                </a:lnTo>
                <a:lnTo>
                  <a:pt x="767" y="693"/>
                </a:lnTo>
                <a:lnTo>
                  <a:pt x="756" y="691"/>
                </a:lnTo>
                <a:lnTo>
                  <a:pt x="745" y="690"/>
                </a:lnTo>
                <a:lnTo>
                  <a:pt x="734" y="690"/>
                </a:lnTo>
                <a:lnTo>
                  <a:pt x="723" y="690"/>
                </a:lnTo>
                <a:lnTo>
                  <a:pt x="712" y="690"/>
                </a:lnTo>
                <a:lnTo>
                  <a:pt x="701" y="691"/>
                </a:lnTo>
                <a:lnTo>
                  <a:pt x="689" y="693"/>
                </a:lnTo>
                <a:lnTo>
                  <a:pt x="678" y="695"/>
                </a:lnTo>
                <a:lnTo>
                  <a:pt x="667" y="697"/>
                </a:lnTo>
                <a:lnTo>
                  <a:pt x="657" y="701"/>
                </a:lnTo>
                <a:lnTo>
                  <a:pt x="646" y="704"/>
                </a:lnTo>
                <a:lnTo>
                  <a:pt x="636" y="708"/>
                </a:lnTo>
                <a:lnTo>
                  <a:pt x="626" y="713"/>
                </a:lnTo>
                <a:lnTo>
                  <a:pt x="616" y="718"/>
                </a:lnTo>
                <a:lnTo>
                  <a:pt x="607" y="723"/>
                </a:lnTo>
                <a:lnTo>
                  <a:pt x="597" y="729"/>
                </a:lnTo>
                <a:lnTo>
                  <a:pt x="587" y="736"/>
                </a:lnTo>
                <a:lnTo>
                  <a:pt x="579" y="743"/>
                </a:lnTo>
                <a:lnTo>
                  <a:pt x="570" y="750"/>
                </a:lnTo>
                <a:lnTo>
                  <a:pt x="562" y="759"/>
                </a:lnTo>
                <a:lnTo>
                  <a:pt x="554" y="767"/>
                </a:lnTo>
                <a:lnTo>
                  <a:pt x="547" y="776"/>
                </a:lnTo>
                <a:lnTo>
                  <a:pt x="540" y="785"/>
                </a:lnTo>
                <a:lnTo>
                  <a:pt x="533" y="795"/>
                </a:lnTo>
                <a:lnTo>
                  <a:pt x="527" y="805"/>
                </a:lnTo>
                <a:lnTo>
                  <a:pt x="269" y="1251"/>
                </a:lnTo>
                <a:lnTo>
                  <a:pt x="263" y="1262"/>
                </a:lnTo>
                <a:lnTo>
                  <a:pt x="258" y="1273"/>
                </a:lnTo>
                <a:lnTo>
                  <a:pt x="254" y="1284"/>
                </a:lnTo>
                <a:lnTo>
                  <a:pt x="250" y="1295"/>
                </a:lnTo>
                <a:lnTo>
                  <a:pt x="246" y="1305"/>
                </a:lnTo>
                <a:lnTo>
                  <a:pt x="244" y="1316"/>
                </a:lnTo>
                <a:lnTo>
                  <a:pt x="242" y="1327"/>
                </a:lnTo>
                <a:lnTo>
                  <a:pt x="240" y="1338"/>
                </a:lnTo>
                <a:lnTo>
                  <a:pt x="239" y="1350"/>
                </a:lnTo>
                <a:lnTo>
                  <a:pt x="238" y="1361"/>
                </a:lnTo>
                <a:lnTo>
                  <a:pt x="238" y="1373"/>
                </a:lnTo>
                <a:lnTo>
                  <a:pt x="239" y="1384"/>
                </a:lnTo>
                <a:lnTo>
                  <a:pt x="240" y="1395"/>
                </a:lnTo>
                <a:lnTo>
                  <a:pt x="241" y="1406"/>
                </a:lnTo>
                <a:lnTo>
                  <a:pt x="243" y="1416"/>
                </a:lnTo>
                <a:lnTo>
                  <a:pt x="246" y="1427"/>
                </a:lnTo>
                <a:lnTo>
                  <a:pt x="249" y="1438"/>
                </a:lnTo>
                <a:lnTo>
                  <a:pt x="253" y="1448"/>
                </a:lnTo>
                <a:lnTo>
                  <a:pt x="257" y="1458"/>
                </a:lnTo>
                <a:lnTo>
                  <a:pt x="261" y="1469"/>
                </a:lnTo>
                <a:lnTo>
                  <a:pt x="267" y="1479"/>
                </a:lnTo>
                <a:lnTo>
                  <a:pt x="272" y="1489"/>
                </a:lnTo>
                <a:lnTo>
                  <a:pt x="278" y="1498"/>
                </a:lnTo>
                <a:lnTo>
                  <a:pt x="285" y="1507"/>
                </a:lnTo>
                <a:lnTo>
                  <a:pt x="292" y="1516"/>
                </a:lnTo>
                <a:lnTo>
                  <a:pt x="299" y="1524"/>
                </a:lnTo>
                <a:lnTo>
                  <a:pt x="307" y="1532"/>
                </a:lnTo>
                <a:lnTo>
                  <a:pt x="316" y="1540"/>
                </a:lnTo>
                <a:lnTo>
                  <a:pt x="325" y="1548"/>
                </a:lnTo>
                <a:lnTo>
                  <a:pt x="334" y="1555"/>
                </a:lnTo>
                <a:lnTo>
                  <a:pt x="344" y="1561"/>
                </a:lnTo>
                <a:lnTo>
                  <a:pt x="354" y="1567"/>
                </a:lnTo>
                <a:lnTo>
                  <a:pt x="1446" y="2198"/>
                </a:lnTo>
                <a:lnTo>
                  <a:pt x="1457" y="2204"/>
                </a:lnTo>
                <a:lnTo>
                  <a:pt x="1468" y="2209"/>
                </a:lnTo>
                <a:lnTo>
                  <a:pt x="1478" y="2214"/>
                </a:lnTo>
                <a:lnTo>
                  <a:pt x="1489" y="2218"/>
                </a:lnTo>
                <a:lnTo>
                  <a:pt x="1500" y="2221"/>
                </a:lnTo>
                <a:lnTo>
                  <a:pt x="1511" y="2224"/>
                </a:lnTo>
                <a:lnTo>
                  <a:pt x="1523" y="2226"/>
                </a:lnTo>
                <a:lnTo>
                  <a:pt x="1534" y="2228"/>
                </a:lnTo>
                <a:lnTo>
                  <a:pt x="1546" y="2229"/>
                </a:lnTo>
                <a:lnTo>
                  <a:pt x="1557" y="2230"/>
                </a:lnTo>
                <a:lnTo>
                  <a:pt x="1568" y="2230"/>
                </a:lnTo>
                <a:lnTo>
                  <a:pt x="1579" y="2229"/>
                </a:lnTo>
                <a:lnTo>
                  <a:pt x="1590" y="2228"/>
                </a:lnTo>
                <a:lnTo>
                  <a:pt x="1601" y="2226"/>
                </a:lnTo>
                <a:lnTo>
                  <a:pt x="1612" y="2224"/>
                </a:lnTo>
                <a:lnTo>
                  <a:pt x="1622" y="2222"/>
                </a:lnTo>
                <a:lnTo>
                  <a:pt x="1634" y="2218"/>
                </a:lnTo>
                <a:lnTo>
                  <a:pt x="1644" y="2215"/>
                </a:lnTo>
                <a:lnTo>
                  <a:pt x="1654" y="2211"/>
                </a:lnTo>
                <a:lnTo>
                  <a:pt x="1664" y="2206"/>
                </a:lnTo>
                <a:lnTo>
                  <a:pt x="1674" y="2201"/>
                </a:lnTo>
                <a:lnTo>
                  <a:pt x="1683" y="2195"/>
                </a:lnTo>
                <a:lnTo>
                  <a:pt x="1692" y="2189"/>
                </a:lnTo>
                <a:lnTo>
                  <a:pt x="1701" y="2183"/>
                </a:lnTo>
                <a:lnTo>
                  <a:pt x="1710" y="2175"/>
                </a:lnTo>
                <a:lnTo>
                  <a:pt x="1718" y="2167"/>
                </a:lnTo>
                <a:lnTo>
                  <a:pt x="1727" y="2159"/>
                </a:lnTo>
                <a:lnTo>
                  <a:pt x="1735" y="2151"/>
                </a:lnTo>
                <a:lnTo>
                  <a:pt x="1742" y="2142"/>
                </a:lnTo>
                <a:lnTo>
                  <a:pt x="1749" y="2133"/>
                </a:lnTo>
                <a:lnTo>
                  <a:pt x="1756" y="2123"/>
                </a:lnTo>
                <a:lnTo>
                  <a:pt x="1762" y="2113"/>
                </a:lnTo>
                <a:close/>
                <a:moveTo>
                  <a:pt x="73" y="2247"/>
                </a:moveTo>
                <a:lnTo>
                  <a:pt x="87" y="2223"/>
                </a:lnTo>
                <a:lnTo>
                  <a:pt x="102" y="2201"/>
                </a:lnTo>
                <a:lnTo>
                  <a:pt x="118" y="2179"/>
                </a:lnTo>
                <a:lnTo>
                  <a:pt x="136" y="2158"/>
                </a:lnTo>
                <a:lnTo>
                  <a:pt x="154" y="2139"/>
                </a:lnTo>
                <a:lnTo>
                  <a:pt x="173" y="2121"/>
                </a:lnTo>
                <a:lnTo>
                  <a:pt x="193" y="2104"/>
                </a:lnTo>
                <a:lnTo>
                  <a:pt x="213" y="2088"/>
                </a:lnTo>
                <a:lnTo>
                  <a:pt x="235" y="2072"/>
                </a:lnTo>
                <a:lnTo>
                  <a:pt x="256" y="2058"/>
                </a:lnTo>
                <a:lnTo>
                  <a:pt x="279" y="2045"/>
                </a:lnTo>
                <a:lnTo>
                  <a:pt x="301" y="2033"/>
                </a:lnTo>
                <a:lnTo>
                  <a:pt x="325" y="2022"/>
                </a:lnTo>
                <a:lnTo>
                  <a:pt x="349" y="2013"/>
                </a:lnTo>
                <a:lnTo>
                  <a:pt x="373" y="2005"/>
                </a:lnTo>
                <a:lnTo>
                  <a:pt x="398" y="1997"/>
                </a:lnTo>
                <a:lnTo>
                  <a:pt x="423" y="1991"/>
                </a:lnTo>
                <a:lnTo>
                  <a:pt x="448" y="1987"/>
                </a:lnTo>
                <a:lnTo>
                  <a:pt x="474" y="1983"/>
                </a:lnTo>
                <a:lnTo>
                  <a:pt x="499" y="1981"/>
                </a:lnTo>
                <a:lnTo>
                  <a:pt x="525" y="1979"/>
                </a:lnTo>
                <a:lnTo>
                  <a:pt x="551" y="1979"/>
                </a:lnTo>
                <a:lnTo>
                  <a:pt x="577" y="1981"/>
                </a:lnTo>
                <a:lnTo>
                  <a:pt x="603" y="1983"/>
                </a:lnTo>
                <a:lnTo>
                  <a:pt x="629" y="1987"/>
                </a:lnTo>
                <a:lnTo>
                  <a:pt x="655" y="1992"/>
                </a:lnTo>
                <a:lnTo>
                  <a:pt x="680" y="1999"/>
                </a:lnTo>
                <a:lnTo>
                  <a:pt x="706" y="2006"/>
                </a:lnTo>
                <a:lnTo>
                  <a:pt x="731" y="2015"/>
                </a:lnTo>
                <a:lnTo>
                  <a:pt x="756" y="2026"/>
                </a:lnTo>
                <a:lnTo>
                  <a:pt x="780" y="2037"/>
                </a:lnTo>
                <a:lnTo>
                  <a:pt x="805" y="2050"/>
                </a:lnTo>
                <a:lnTo>
                  <a:pt x="828" y="2065"/>
                </a:lnTo>
                <a:lnTo>
                  <a:pt x="851" y="2081"/>
                </a:lnTo>
                <a:lnTo>
                  <a:pt x="872" y="2097"/>
                </a:lnTo>
                <a:lnTo>
                  <a:pt x="893" y="2114"/>
                </a:lnTo>
                <a:lnTo>
                  <a:pt x="913" y="2132"/>
                </a:lnTo>
                <a:lnTo>
                  <a:pt x="931" y="2151"/>
                </a:lnTo>
                <a:lnTo>
                  <a:pt x="948" y="2170"/>
                </a:lnTo>
                <a:lnTo>
                  <a:pt x="964" y="2192"/>
                </a:lnTo>
                <a:lnTo>
                  <a:pt x="980" y="2213"/>
                </a:lnTo>
                <a:lnTo>
                  <a:pt x="994" y="2234"/>
                </a:lnTo>
                <a:lnTo>
                  <a:pt x="1007" y="2256"/>
                </a:lnTo>
                <a:lnTo>
                  <a:pt x="1019" y="2279"/>
                </a:lnTo>
                <a:lnTo>
                  <a:pt x="1029" y="2303"/>
                </a:lnTo>
                <a:lnTo>
                  <a:pt x="1039" y="2327"/>
                </a:lnTo>
                <a:lnTo>
                  <a:pt x="1047" y="2351"/>
                </a:lnTo>
                <a:lnTo>
                  <a:pt x="1054" y="2375"/>
                </a:lnTo>
                <a:lnTo>
                  <a:pt x="1060" y="2401"/>
                </a:lnTo>
                <a:lnTo>
                  <a:pt x="1065" y="2426"/>
                </a:lnTo>
                <a:lnTo>
                  <a:pt x="1070" y="2451"/>
                </a:lnTo>
                <a:lnTo>
                  <a:pt x="1072" y="2477"/>
                </a:lnTo>
                <a:lnTo>
                  <a:pt x="1073" y="2503"/>
                </a:lnTo>
                <a:lnTo>
                  <a:pt x="1073" y="2529"/>
                </a:lnTo>
                <a:lnTo>
                  <a:pt x="1072" y="2555"/>
                </a:lnTo>
                <a:lnTo>
                  <a:pt x="1069" y="2580"/>
                </a:lnTo>
                <a:lnTo>
                  <a:pt x="1065" y="2607"/>
                </a:lnTo>
                <a:lnTo>
                  <a:pt x="1059" y="2632"/>
                </a:lnTo>
                <a:lnTo>
                  <a:pt x="1053" y="2658"/>
                </a:lnTo>
                <a:lnTo>
                  <a:pt x="1045" y="2683"/>
                </a:lnTo>
                <a:lnTo>
                  <a:pt x="1036" y="2709"/>
                </a:lnTo>
                <a:lnTo>
                  <a:pt x="1026" y="2734"/>
                </a:lnTo>
                <a:lnTo>
                  <a:pt x="1014" y="2758"/>
                </a:lnTo>
                <a:lnTo>
                  <a:pt x="1001" y="2782"/>
                </a:lnTo>
                <a:lnTo>
                  <a:pt x="987" y="2806"/>
                </a:lnTo>
                <a:lnTo>
                  <a:pt x="971" y="2829"/>
                </a:lnTo>
                <a:lnTo>
                  <a:pt x="955" y="2850"/>
                </a:lnTo>
                <a:lnTo>
                  <a:pt x="937" y="2870"/>
                </a:lnTo>
                <a:lnTo>
                  <a:pt x="919" y="2890"/>
                </a:lnTo>
                <a:lnTo>
                  <a:pt x="901" y="2909"/>
                </a:lnTo>
                <a:lnTo>
                  <a:pt x="881" y="2926"/>
                </a:lnTo>
                <a:lnTo>
                  <a:pt x="860" y="2942"/>
                </a:lnTo>
                <a:lnTo>
                  <a:pt x="839" y="2957"/>
                </a:lnTo>
                <a:lnTo>
                  <a:pt x="817" y="2971"/>
                </a:lnTo>
                <a:lnTo>
                  <a:pt x="795" y="2984"/>
                </a:lnTo>
                <a:lnTo>
                  <a:pt x="771" y="2997"/>
                </a:lnTo>
                <a:lnTo>
                  <a:pt x="748" y="3007"/>
                </a:lnTo>
                <a:lnTo>
                  <a:pt x="725" y="3017"/>
                </a:lnTo>
                <a:lnTo>
                  <a:pt x="701" y="3025"/>
                </a:lnTo>
                <a:lnTo>
                  <a:pt x="675" y="3032"/>
                </a:lnTo>
                <a:lnTo>
                  <a:pt x="650" y="3038"/>
                </a:lnTo>
                <a:lnTo>
                  <a:pt x="625" y="3043"/>
                </a:lnTo>
                <a:lnTo>
                  <a:pt x="600" y="3047"/>
                </a:lnTo>
                <a:lnTo>
                  <a:pt x="574" y="3049"/>
                </a:lnTo>
                <a:lnTo>
                  <a:pt x="548" y="3050"/>
                </a:lnTo>
                <a:lnTo>
                  <a:pt x="523" y="3050"/>
                </a:lnTo>
                <a:lnTo>
                  <a:pt x="496" y="3049"/>
                </a:lnTo>
                <a:lnTo>
                  <a:pt x="470" y="3046"/>
                </a:lnTo>
                <a:lnTo>
                  <a:pt x="445" y="3042"/>
                </a:lnTo>
                <a:lnTo>
                  <a:pt x="419" y="3037"/>
                </a:lnTo>
                <a:lnTo>
                  <a:pt x="393" y="3031"/>
                </a:lnTo>
                <a:lnTo>
                  <a:pt x="368" y="3023"/>
                </a:lnTo>
                <a:lnTo>
                  <a:pt x="343" y="3014"/>
                </a:lnTo>
                <a:lnTo>
                  <a:pt x="318" y="3004"/>
                </a:lnTo>
                <a:lnTo>
                  <a:pt x="293" y="2991"/>
                </a:lnTo>
                <a:lnTo>
                  <a:pt x="269" y="2978"/>
                </a:lnTo>
                <a:lnTo>
                  <a:pt x="245" y="2964"/>
                </a:lnTo>
                <a:lnTo>
                  <a:pt x="223" y="2949"/>
                </a:lnTo>
                <a:lnTo>
                  <a:pt x="201" y="2932"/>
                </a:lnTo>
                <a:lnTo>
                  <a:pt x="180" y="2915"/>
                </a:lnTo>
                <a:lnTo>
                  <a:pt x="161" y="2897"/>
                </a:lnTo>
                <a:lnTo>
                  <a:pt x="143" y="2878"/>
                </a:lnTo>
                <a:lnTo>
                  <a:pt x="125" y="2858"/>
                </a:lnTo>
                <a:lnTo>
                  <a:pt x="109" y="2838"/>
                </a:lnTo>
                <a:lnTo>
                  <a:pt x="94" y="2817"/>
                </a:lnTo>
                <a:lnTo>
                  <a:pt x="80" y="2795"/>
                </a:lnTo>
                <a:lnTo>
                  <a:pt x="67" y="2772"/>
                </a:lnTo>
                <a:lnTo>
                  <a:pt x="55" y="2749"/>
                </a:lnTo>
                <a:lnTo>
                  <a:pt x="44" y="2726"/>
                </a:lnTo>
                <a:lnTo>
                  <a:pt x="35" y="2703"/>
                </a:lnTo>
                <a:lnTo>
                  <a:pt x="26" y="2678"/>
                </a:lnTo>
                <a:lnTo>
                  <a:pt x="18" y="2653"/>
                </a:lnTo>
                <a:lnTo>
                  <a:pt x="12" y="2628"/>
                </a:lnTo>
                <a:lnTo>
                  <a:pt x="8" y="2603"/>
                </a:lnTo>
                <a:lnTo>
                  <a:pt x="4" y="2577"/>
                </a:lnTo>
                <a:lnTo>
                  <a:pt x="2" y="2552"/>
                </a:lnTo>
                <a:lnTo>
                  <a:pt x="0" y="2526"/>
                </a:lnTo>
                <a:lnTo>
                  <a:pt x="1" y="2501"/>
                </a:lnTo>
                <a:lnTo>
                  <a:pt x="2" y="2474"/>
                </a:lnTo>
                <a:lnTo>
                  <a:pt x="4" y="2448"/>
                </a:lnTo>
                <a:lnTo>
                  <a:pt x="8" y="2423"/>
                </a:lnTo>
                <a:lnTo>
                  <a:pt x="13" y="2397"/>
                </a:lnTo>
                <a:lnTo>
                  <a:pt x="20" y="2371"/>
                </a:lnTo>
                <a:lnTo>
                  <a:pt x="27" y="2346"/>
                </a:lnTo>
                <a:lnTo>
                  <a:pt x="37" y="2321"/>
                </a:lnTo>
                <a:lnTo>
                  <a:pt x="48" y="2296"/>
                </a:lnTo>
                <a:lnTo>
                  <a:pt x="59" y="2271"/>
                </a:lnTo>
                <a:lnTo>
                  <a:pt x="73" y="224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1" name="Freeform 9"/>
          <p:cNvSpPr>
            <a:spLocks noEditPoints="1"/>
          </p:cNvSpPr>
          <p:nvPr/>
        </p:nvSpPr>
        <p:spPr bwMode="auto">
          <a:xfrm>
            <a:off x="6202747" y="1660528"/>
            <a:ext cx="279400" cy="206375"/>
          </a:xfrm>
          <a:custGeom>
            <a:avLst/>
            <a:gdLst>
              <a:gd name="T0" fmla="*/ 2147483646 w 3050"/>
              <a:gd name="T1" fmla="*/ 2147483646 h 2265"/>
              <a:gd name="T2" fmla="*/ 2147483646 w 3050"/>
              <a:gd name="T3" fmla="*/ 2147483646 h 2265"/>
              <a:gd name="T4" fmla="*/ 2147483646 w 3050"/>
              <a:gd name="T5" fmla="*/ 2147483646 h 2265"/>
              <a:gd name="T6" fmla="*/ 2147483646 w 3050"/>
              <a:gd name="T7" fmla="*/ 2147483646 h 2265"/>
              <a:gd name="T8" fmla="*/ 2147483646 w 3050"/>
              <a:gd name="T9" fmla="*/ 2147483646 h 2265"/>
              <a:gd name="T10" fmla="*/ 2147483646 w 3050"/>
              <a:gd name="T11" fmla="*/ 2147483646 h 2265"/>
              <a:gd name="T12" fmla="*/ 2147483646 w 3050"/>
              <a:gd name="T13" fmla="*/ 2147483646 h 2265"/>
              <a:gd name="T14" fmla="*/ 1622043509 w 3050"/>
              <a:gd name="T15" fmla="*/ 2147483646 h 2265"/>
              <a:gd name="T16" fmla="*/ 211405216 w 3050"/>
              <a:gd name="T17" fmla="*/ 2147483646 h 2265"/>
              <a:gd name="T18" fmla="*/ 140679457 w 3050"/>
              <a:gd name="T19" fmla="*/ 2147483646 h 2265"/>
              <a:gd name="T20" fmla="*/ 1410638293 w 3050"/>
              <a:gd name="T21" fmla="*/ 2147483646 h 2265"/>
              <a:gd name="T22" fmla="*/ 2147483646 w 3050"/>
              <a:gd name="T23" fmla="*/ 2147483646 h 2265"/>
              <a:gd name="T24" fmla="*/ 2147483646 w 3050"/>
              <a:gd name="T25" fmla="*/ 2147483646 h 2265"/>
              <a:gd name="T26" fmla="*/ 2147483646 w 3050"/>
              <a:gd name="T27" fmla="*/ 2147483646 h 2265"/>
              <a:gd name="T28" fmla="*/ 2147483646 w 3050"/>
              <a:gd name="T29" fmla="*/ 2147483646 h 2265"/>
              <a:gd name="T30" fmla="*/ 2147483646 w 3050"/>
              <a:gd name="T31" fmla="*/ 2147483646 h 2265"/>
              <a:gd name="T32" fmla="*/ 2147483646 w 3050"/>
              <a:gd name="T33" fmla="*/ 2147483646 h 2265"/>
              <a:gd name="T34" fmla="*/ 2147483646 w 3050"/>
              <a:gd name="T35" fmla="*/ 2147483646 h 2265"/>
              <a:gd name="T36" fmla="*/ 2147483646 w 3050"/>
              <a:gd name="T37" fmla="*/ 2147483646 h 2265"/>
              <a:gd name="T38" fmla="*/ 2147483646 w 3050"/>
              <a:gd name="T39" fmla="*/ 2147483646 h 2265"/>
              <a:gd name="T40" fmla="*/ 2147483646 w 3050"/>
              <a:gd name="T41" fmla="*/ 2147483646 h 2265"/>
              <a:gd name="T42" fmla="*/ 2147483646 w 3050"/>
              <a:gd name="T43" fmla="*/ 2147483646 h 2265"/>
              <a:gd name="T44" fmla="*/ 2147483646 w 3050"/>
              <a:gd name="T45" fmla="*/ 2147483646 h 2265"/>
              <a:gd name="T46" fmla="*/ 2147483646 w 3050"/>
              <a:gd name="T47" fmla="*/ 2147483646 h 2265"/>
              <a:gd name="T48" fmla="*/ 2147483646 w 3050"/>
              <a:gd name="T49" fmla="*/ 2147483646 h 2265"/>
              <a:gd name="T50" fmla="*/ 2147483646 w 3050"/>
              <a:gd name="T51" fmla="*/ 2147483646 h 2265"/>
              <a:gd name="T52" fmla="*/ 2147483646 w 3050"/>
              <a:gd name="T53" fmla="*/ 2147483646 h 2265"/>
              <a:gd name="T54" fmla="*/ 2147483646 w 3050"/>
              <a:gd name="T55" fmla="*/ 2147483646 h 2265"/>
              <a:gd name="T56" fmla="*/ 2147483646 w 3050"/>
              <a:gd name="T57" fmla="*/ 2147483646 h 2265"/>
              <a:gd name="T58" fmla="*/ 2147483646 w 3050"/>
              <a:gd name="T59" fmla="*/ 2147483646 h 2265"/>
              <a:gd name="T60" fmla="*/ 2147483646 w 3050"/>
              <a:gd name="T61" fmla="*/ 2147483646 h 2265"/>
              <a:gd name="T62" fmla="*/ 2147483646 w 3050"/>
              <a:gd name="T63" fmla="*/ 2147483646 h 2265"/>
              <a:gd name="T64" fmla="*/ 2147483646 w 3050"/>
              <a:gd name="T65" fmla="*/ 2147483646 h 2265"/>
              <a:gd name="T66" fmla="*/ 2147483646 w 3050"/>
              <a:gd name="T67" fmla="*/ 2147483646 h 2265"/>
              <a:gd name="T68" fmla="*/ 2147483646 w 3050"/>
              <a:gd name="T69" fmla="*/ 2147483646 h 2265"/>
              <a:gd name="T70" fmla="*/ 2147483646 w 3050"/>
              <a:gd name="T71" fmla="*/ 2147483646 h 2265"/>
              <a:gd name="T72" fmla="*/ 2147483646 w 3050"/>
              <a:gd name="T73" fmla="*/ 2147483646 h 2265"/>
              <a:gd name="T74" fmla="*/ 2147483646 w 3050"/>
              <a:gd name="T75" fmla="*/ 2147483646 h 2265"/>
              <a:gd name="T76" fmla="*/ 2147483646 w 3050"/>
              <a:gd name="T77" fmla="*/ 2147483646 h 2265"/>
              <a:gd name="T78" fmla="*/ 2147483646 w 3050"/>
              <a:gd name="T79" fmla="*/ 2147483646 h 2265"/>
              <a:gd name="T80" fmla="*/ 2147483646 w 3050"/>
              <a:gd name="T81" fmla="*/ 2147483646 h 2265"/>
              <a:gd name="T82" fmla="*/ 2147483646 w 3050"/>
              <a:gd name="T83" fmla="*/ 2147483646 h 2265"/>
              <a:gd name="T84" fmla="*/ 2147483646 w 3050"/>
              <a:gd name="T85" fmla="*/ 2147483646 h 2265"/>
              <a:gd name="T86" fmla="*/ 2147483646 w 3050"/>
              <a:gd name="T87" fmla="*/ 2147483646 h 2265"/>
              <a:gd name="T88" fmla="*/ 2147483646 w 3050"/>
              <a:gd name="T89" fmla="*/ 1868376929 h 2265"/>
              <a:gd name="T90" fmla="*/ 2147483646 w 3050"/>
              <a:gd name="T91" fmla="*/ 0 h 2265"/>
              <a:gd name="T92" fmla="*/ 2147483646 w 3050"/>
              <a:gd name="T93" fmla="*/ 1245078233 h 2265"/>
              <a:gd name="T94" fmla="*/ 2147483646 w 3050"/>
              <a:gd name="T95" fmla="*/ 2147483646 h 2265"/>
              <a:gd name="T96" fmla="*/ 2147483646 w 3050"/>
              <a:gd name="T97" fmla="*/ 2147483646 h 2265"/>
              <a:gd name="T98" fmla="*/ 2147483646 w 3050"/>
              <a:gd name="T99" fmla="*/ 2147483646 h 2265"/>
              <a:gd name="T100" fmla="*/ 2147483646 w 3050"/>
              <a:gd name="T101" fmla="*/ 2147483646 h 2265"/>
              <a:gd name="T102" fmla="*/ 2147483646 w 3050"/>
              <a:gd name="T103" fmla="*/ 2147483646 h 2265"/>
              <a:gd name="T104" fmla="*/ 2147483646 w 3050"/>
              <a:gd name="T105" fmla="*/ 2147483646 h 2265"/>
              <a:gd name="T106" fmla="*/ 2147483646 w 3050"/>
              <a:gd name="T107" fmla="*/ 2147483646 h 2265"/>
              <a:gd name="T108" fmla="*/ 2147483646 w 3050"/>
              <a:gd name="T109" fmla="*/ 2147483646 h 22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0" h="2265">
                <a:moveTo>
                  <a:pt x="1252" y="272"/>
                </a:moveTo>
                <a:lnTo>
                  <a:pt x="801" y="531"/>
                </a:lnTo>
                <a:lnTo>
                  <a:pt x="791" y="537"/>
                </a:lnTo>
                <a:lnTo>
                  <a:pt x="782" y="544"/>
                </a:lnTo>
                <a:lnTo>
                  <a:pt x="773" y="552"/>
                </a:lnTo>
                <a:lnTo>
                  <a:pt x="764" y="559"/>
                </a:lnTo>
                <a:lnTo>
                  <a:pt x="756" y="567"/>
                </a:lnTo>
                <a:lnTo>
                  <a:pt x="748" y="575"/>
                </a:lnTo>
                <a:lnTo>
                  <a:pt x="740" y="583"/>
                </a:lnTo>
                <a:lnTo>
                  <a:pt x="734" y="592"/>
                </a:lnTo>
                <a:lnTo>
                  <a:pt x="727" y="601"/>
                </a:lnTo>
                <a:lnTo>
                  <a:pt x="720" y="611"/>
                </a:lnTo>
                <a:lnTo>
                  <a:pt x="715" y="620"/>
                </a:lnTo>
                <a:lnTo>
                  <a:pt x="709" y="630"/>
                </a:lnTo>
                <a:lnTo>
                  <a:pt x="705" y="640"/>
                </a:lnTo>
                <a:lnTo>
                  <a:pt x="701" y="650"/>
                </a:lnTo>
                <a:lnTo>
                  <a:pt x="697" y="662"/>
                </a:lnTo>
                <a:lnTo>
                  <a:pt x="694" y="672"/>
                </a:lnTo>
                <a:lnTo>
                  <a:pt x="692" y="683"/>
                </a:lnTo>
                <a:lnTo>
                  <a:pt x="689" y="694"/>
                </a:lnTo>
                <a:lnTo>
                  <a:pt x="688" y="705"/>
                </a:lnTo>
                <a:lnTo>
                  <a:pt x="687" y="716"/>
                </a:lnTo>
                <a:lnTo>
                  <a:pt x="686" y="727"/>
                </a:lnTo>
                <a:lnTo>
                  <a:pt x="686" y="738"/>
                </a:lnTo>
                <a:lnTo>
                  <a:pt x="687" y="749"/>
                </a:lnTo>
                <a:lnTo>
                  <a:pt x="688" y="761"/>
                </a:lnTo>
                <a:lnTo>
                  <a:pt x="690" y="772"/>
                </a:lnTo>
                <a:lnTo>
                  <a:pt x="692" y="783"/>
                </a:lnTo>
                <a:lnTo>
                  <a:pt x="694" y="794"/>
                </a:lnTo>
                <a:lnTo>
                  <a:pt x="698" y="805"/>
                </a:lnTo>
                <a:lnTo>
                  <a:pt x="702" y="815"/>
                </a:lnTo>
                <a:lnTo>
                  <a:pt x="706" y="826"/>
                </a:lnTo>
                <a:lnTo>
                  <a:pt x="711" y="836"/>
                </a:lnTo>
                <a:lnTo>
                  <a:pt x="717" y="847"/>
                </a:lnTo>
                <a:lnTo>
                  <a:pt x="762" y="924"/>
                </a:lnTo>
                <a:lnTo>
                  <a:pt x="115" y="1297"/>
                </a:lnTo>
                <a:lnTo>
                  <a:pt x="105" y="1303"/>
                </a:lnTo>
                <a:lnTo>
                  <a:pt x="96" y="1310"/>
                </a:lnTo>
                <a:lnTo>
                  <a:pt x="86" y="1317"/>
                </a:lnTo>
                <a:lnTo>
                  <a:pt x="78" y="1324"/>
                </a:lnTo>
                <a:lnTo>
                  <a:pt x="69" y="1332"/>
                </a:lnTo>
                <a:lnTo>
                  <a:pt x="61" y="1340"/>
                </a:lnTo>
                <a:lnTo>
                  <a:pt x="53" y="1348"/>
                </a:lnTo>
                <a:lnTo>
                  <a:pt x="46" y="1357"/>
                </a:lnTo>
                <a:lnTo>
                  <a:pt x="40" y="1367"/>
                </a:lnTo>
                <a:lnTo>
                  <a:pt x="34" y="1377"/>
                </a:lnTo>
                <a:lnTo>
                  <a:pt x="28" y="1386"/>
                </a:lnTo>
                <a:lnTo>
                  <a:pt x="23" y="1396"/>
                </a:lnTo>
                <a:lnTo>
                  <a:pt x="19" y="1406"/>
                </a:lnTo>
                <a:lnTo>
                  <a:pt x="14" y="1416"/>
                </a:lnTo>
                <a:lnTo>
                  <a:pt x="11" y="1427"/>
                </a:lnTo>
                <a:lnTo>
                  <a:pt x="8" y="1437"/>
                </a:lnTo>
                <a:lnTo>
                  <a:pt x="5" y="1448"/>
                </a:lnTo>
                <a:lnTo>
                  <a:pt x="3" y="1459"/>
                </a:lnTo>
                <a:lnTo>
                  <a:pt x="1" y="1471"/>
                </a:lnTo>
                <a:lnTo>
                  <a:pt x="0" y="1482"/>
                </a:lnTo>
                <a:lnTo>
                  <a:pt x="0" y="1493"/>
                </a:lnTo>
                <a:lnTo>
                  <a:pt x="0" y="1504"/>
                </a:lnTo>
                <a:lnTo>
                  <a:pt x="0" y="1515"/>
                </a:lnTo>
                <a:lnTo>
                  <a:pt x="2" y="1526"/>
                </a:lnTo>
                <a:lnTo>
                  <a:pt x="3" y="1537"/>
                </a:lnTo>
                <a:lnTo>
                  <a:pt x="5" y="1548"/>
                </a:lnTo>
                <a:lnTo>
                  <a:pt x="8" y="1559"/>
                </a:lnTo>
                <a:lnTo>
                  <a:pt x="11" y="1571"/>
                </a:lnTo>
                <a:lnTo>
                  <a:pt x="15" y="1581"/>
                </a:lnTo>
                <a:lnTo>
                  <a:pt x="20" y="1592"/>
                </a:lnTo>
                <a:lnTo>
                  <a:pt x="25" y="1603"/>
                </a:lnTo>
                <a:lnTo>
                  <a:pt x="30" y="1613"/>
                </a:lnTo>
                <a:lnTo>
                  <a:pt x="341" y="2150"/>
                </a:lnTo>
                <a:lnTo>
                  <a:pt x="347" y="2160"/>
                </a:lnTo>
                <a:lnTo>
                  <a:pt x="354" y="2170"/>
                </a:lnTo>
                <a:lnTo>
                  <a:pt x="361" y="2180"/>
                </a:lnTo>
                <a:lnTo>
                  <a:pt x="369" y="2189"/>
                </a:lnTo>
                <a:lnTo>
                  <a:pt x="376" y="2197"/>
                </a:lnTo>
                <a:lnTo>
                  <a:pt x="384" y="2205"/>
                </a:lnTo>
                <a:lnTo>
                  <a:pt x="393" y="2212"/>
                </a:lnTo>
                <a:lnTo>
                  <a:pt x="402" y="2219"/>
                </a:lnTo>
                <a:lnTo>
                  <a:pt x="411" y="2225"/>
                </a:lnTo>
                <a:lnTo>
                  <a:pt x="420" y="2231"/>
                </a:lnTo>
                <a:lnTo>
                  <a:pt x="430" y="2237"/>
                </a:lnTo>
                <a:lnTo>
                  <a:pt x="439" y="2242"/>
                </a:lnTo>
                <a:lnTo>
                  <a:pt x="450" y="2247"/>
                </a:lnTo>
                <a:lnTo>
                  <a:pt x="461" y="2251"/>
                </a:lnTo>
                <a:lnTo>
                  <a:pt x="471" y="2254"/>
                </a:lnTo>
                <a:lnTo>
                  <a:pt x="482" y="2257"/>
                </a:lnTo>
                <a:lnTo>
                  <a:pt x="492" y="2260"/>
                </a:lnTo>
                <a:lnTo>
                  <a:pt x="503" y="2262"/>
                </a:lnTo>
                <a:lnTo>
                  <a:pt x="514" y="2264"/>
                </a:lnTo>
                <a:lnTo>
                  <a:pt x="525" y="2265"/>
                </a:lnTo>
                <a:lnTo>
                  <a:pt x="536" y="2265"/>
                </a:lnTo>
                <a:lnTo>
                  <a:pt x="548" y="2265"/>
                </a:lnTo>
                <a:lnTo>
                  <a:pt x="559" y="2265"/>
                </a:lnTo>
                <a:lnTo>
                  <a:pt x="570" y="2264"/>
                </a:lnTo>
                <a:lnTo>
                  <a:pt x="581" y="2262"/>
                </a:lnTo>
                <a:lnTo>
                  <a:pt x="592" y="2260"/>
                </a:lnTo>
                <a:lnTo>
                  <a:pt x="603" y="2257"/>
                </a:lnTo>
                <a:lnTo>
                  <a:pt x="614" y="2254"/>
                </a:lnTo>
                <a:lnTo>
                  <a:pt x="625" y="2250"/>
                </a:lnTo>
                <a:lnTo>
                  <a:pt x="637" y="2245"/>
                </a:lnTo>
                <a:lnTo>
                  <a:pt x="647" y="2240"/>
                </a:lnTo>
                <a:lnTo>
                  <a:pt x="657" y="2235"/>
                </a:lnTo>
                <a:lnTo>
                  <a:pt x="1307" y="1860"/>
                </a:lnTo>
                <a:lnTo>
                  <a:pt x="1351" y="1937"/>
                </a:lnTo>
                <a:lnTo>
                  <a:pt x="1357" y="1947"/>
                </a:lnTo>
                <a:lnTo>
                  <a:pt x="1364" y="1956"/>
                </a:lnTo>
                <a:lnTo>
                  <a:pt x="1371" y="1965"/>
                </a:lnTo>
                <a:lnTo>
                  <a:pt x="1378" y="1975"/>
                </a:lnTo>
                <a:lnTo>
                  <a:pt x="1387" y="1983"/>
                </a:lnTo>
                <a:lnTo>
                  <a:pt x="1395" y="1991"/>
                </a:lnTo>
                <a:lnTo>
                  <a:pt x="1403" y="1999"/>
                </a:lnTo>
                <a:lnTo>
                  <a:pt x="1412" y="2006"/>
                </a:lnTo>
                <a:lnTo>
                  <a:pt x="1421" y="2012"/>
                </a:lnTo>
                <a:lnTo>
                  <a:pt x="1430" y="2018"/>
                </a:lnTo>
                <a:lnTo>
                  <a:pt x="1440" y="2024"/>
                </a:lnTo>
                <a:lnTo>
                  <a:pt x="1450" y="2029"/>
                </a:lnTo>
                <a:lnTo>
                  <a:pt x="1460" y="2033"/>
                </a:lnTo>
                <a:lnTo>
                  <a:pt x="1470" y="2037"/>
                </a:lnTo>
                <a:lnTo>
                  <a:pt x="1482" y="2041"/>
                </a:lnTo>
                <a:lnTo>
                  <a:pt x="1492" y="2044"/>
                </a:lnTo>
                <a:lnTo>
                  <a:pt x="1503" y="2047"/>
                </a:lnTo>
                <a:lnTo>
                  <a:pt x="1514" y="2049"/>
                </a:lnTo>
                <a:lnTo>
                  <a:pt x="1524" y="2050"/>
                </a:lnTo>
                <a:lnTo>
                  <a:pt x="1535" y="2051"/>
                </a:lnTo>
                <a:lnTo>
                  <a:pt x="1546" y="2052"/>
                </a:lnTo>
                <a:lnTo>
                  <a:pt x="1558" y="2052"/>
                </a:lnTo>
                <a:lnTo>
                  <a:pt x="1569" y="2051"/>
                </a:lnTo>
                <a:lnTo>
                  <a:pt x="1581" y="2050"/>
                </a:lnTo>
                <a:lnTo>
                  <a:pt x="1592" y="2049"/>
                </a:lnTo>
                <a:lnTo>
                  <a:pt x="1603" y="2047"/>
                </a:lnTo>
                <a:lnTo>
                  <a:pt x="1614" y="2044"/>
                </a:lnTo>
                <a:lnTo>
                  <a:pt x="1625" y="2040"/>
                </a:lnTo>
                <a:lnTo>
                  <a:pt x="1635" y="2037"/>
                </a:lnTo>
                <a:lnTo>
                  <a:pt x="1646" y="2032"/>
                </a:lnTo>
                <a:lnTo>
                  <a:pt x="1656" y="2027"/>
                </a:lnTo>
                <a:lnTo>
                  <a:pt x="1668" y="2022"/>
                </a:lnTo>
                <a:lnTo>
                  <a:pt x="2114" y="1763"/>
                </a:lnTo>
                <a:lnTo>
                  <a:pt x="2124" y="1757"/>
                </a:lnTo>
                <a:lnTo>
                  <a:pt x="2134" y="1750"/>
                </a:lnTo>
                <a:lnTo>
                  <a:pt x="2144" y="1743"/>
                </a:lnTo>
                <a:lnTo>
                  <a:pt x="2153" y="1736"/>
                </a:lnTo>
                <a:lnTo>
                  <a:pt x="2161" y="1728"/>
                </a:lnTo>
                <a:lnTo>
                  <a:pt x="2169" y="1720"/>
                </a:lnTo>
                <a:lnTo>
                  <a:pt x="2176" y="1712"/>
                </a:lnTo>
                <a:lnTo>
                  <a:pt x="2183" y="1703"/>
                </a:lnTo>
                <a:lnTo>
                  <a:pt x="2190" y="1694"/>
                </a:lnTo>
                <a:lnTo>
                  <a:pt x="2196" y="1685"/>
                </a:lnTo>
                <a:lnTo>
                  <a:pt x="2201" y="1675"/>
                </a:lnTo>
                <a:lnTo>
                  <a:pt x="2206" y="1664"/>
                </a:lnTo>
                <a:lnTo>
                  <a:pt x="2211" y="1654"/>
                </a:lnTo>
                <a:lnTo>
                  <a:pt x="2215" y="1644"/>
                </a:lnTo>
                <a:lnTo>
                  <a:pt x="2219" y="1633"/>
                </a:lnTo>
                <a:lnTo>
                  <a:pt x="2222" y="1623"/>
                </a:lnTo>
                <a:lnTo>
                  <a:pt x="2224" y="1612"/>
                </a:lnTo>
                <a:lnTo>
                  <a:pt x="2226" y="1601"/>
                </a:lnTo>
                <a:lnTo>
                  <a:pt x="2228" y="1590"/>
                </a:lnTo>
                <a:lnTo>
                  <a:pt x="2229" y="1579"/>
                </a:lnTo>
                <a:lnTo>
                  <a:pt x="2231" y="1568"/>
                </a:lnTo>
                <a:lnTo>
                  <a:pt x="2231" y="1556"/>
                </a:lnTo>
                <a:lnTo>
                  <a:pt x="2229" y="1545"/>
                </a:lnTo>
                <a:lnTo>
                  <a:pt x="2228" y="1534"/>
                </a:lnTo>
                <a:lnTo>
                  <a:pt x="2226" y="1523"/>
                </a:lnTo>
                <a:lnTo>
                  <a:pt x="2224" y="1512"/>
                </a:lnTo>
                <a:lnTo>
                  <a:pt x="2221" y="1501"/>
                </a:lnTo>
                <a:lnTo>
                  <a:pt x="2218" y="1490"/>
                </a:lnTo>
                <a:lnTo>
                  <a:pt x="2214" y="1480"/>
                </a:lnTo>
                <a:lnTo>
                  <a:pt x="2210" y="1469"/>
                </a:lnTo>
                <a:lnTo>
                  <a:pt x="2205" y="1457"/>
                </a:lnTo>
                <a:lnTo>
                  <a:pt x="2199" y="1447"/>
                </a:lnTo>
                <a:lnTo>
                  <a:pt x="1568" y="356"/>
                </a:lnTo>
                <a:lnTo>
                  <a:pt x="1562" y="345"/>
                </a:lnTo>
                <a:lnTo>
                  <a:pt x="1555" y="335"/>
                </a:lnTo>
                <a:lnTo>
                  <a:pt x="1548" y="326"/>
                </a:lnTo>
                <a:lnTo>
                  <a:pt x="1541" y="317"/>
                </a:lnTo>
                <a:lnTo>
                  <a:pt x="1533" y="308"/>
                </a:lnTo>
                <a:lnTo>
                  <a:pt x="1525" y="301"/>
                </a:lnTo>
                <a:lnTo>
                  <a:pt x="1516" y="293"/>
                </a:lnTo>
                <a:lnTo>
                  <a:pt x="1507" y="286"/>
                </a:lnTo>
                <a:lnTo>
                  <a:pt x="1498" y="280"/>
                </a:lnTo>
                <a:lnTo>
                  <a:pt x="1489" y="274"/>
                </a:lnTo>
                <a:lnTo>
                  <a:pt x="1479" y="268"/>
                </a:lnTo>
                <a:lnTo>
                  <a:pt x="1468" y="263"/>
                </a:lnTo>
                <a:lnTo>
                  <a:pt x="1458" y="258"/>
                </a:lnTo>
                <a:lnTo>
                  <a:pt x="1448" y="254"/>
                </a:lnTo>
                <a:lnTo>
                  <a:pt x="1438" y="251"/>
                </a:lnTo>
                <a:lnTo>
                  <a:pt x="1427" y="248"/>
                </a:lnTo>
                <a:lnTo>
                  <a:pt x="1417" y="245"/>
                </a:lnTo>
                <a:lnTo>
                  <a:pt x="1406" y="242"/>
                </a:lnTo>
                <a:lnTo>
                  <a:pt x="1395" y="241"/>
                </a:lnTo>
                <a:lnTo>
                  <a:pt x="1384" y="240"/>
                </a:lnTo>
                <a:lnTo>
                  <a:pt x="1372" y="239"/>
                </a:lnTo>
                <a:lnTo>
                  <a:pt x="1361" y="240"/>
                </a:lnTo>
                <a:lnTo>
                  <a:pt x="1350" y="240"/>
                </a:lnTo>
                <a:lnTo>
                  <a:pt x="1339" y="241"/>
                </a:lnTo>
                <a:lnTo>
                  <a:pt x="1328" y="243"/>
                </a:lnTo>
                <a:lnTo>
                  <a:pt x="1317" y="246"/>
                </a:lnTo>
                <a:lnTo>
                  <a:pt x="1306" y="249"/>
                </a:lnTo>
                <a:lnTo>
                  <a:pt x="1296" y="253"/>
                </a:lnTo>
                <a:lnTo>
                  <a:pt x="1284" y="257"/>
                </a:lnTo>
                <a:lnTo>
                  <a:pt x="1273" y="261"/>
                </a:lnTo>
                <a:lnTo>
                  <a:pt x="1263" y="266"/>
                </a:lnTo>
                <a:lnTo>
                  <a:pt x="1252" y="272"/>
                </a:lnTo>
                <a:close/>
                <a:moveTo>
                  <a:pt x="2782" y="1000"/>
                </a:moveTo>
                <a:lnTo>
                  <a:pt x="2758" y="1013"/>
                </a:lnTo>
                <a:lnTo>
                  <a:pt x="2734" y="1025"/>
                </a:lnTo>
                <a:lnTo>
                  <a:pt x="2709" y="1035"/>
                </a:lnTo>
                <a:lnTo>
                  <a:pt x="2683" y="1044"/>
                </a:lnTo>
                <a:lnTo>
                  <a:pt x="2658" y="1052"/>
                </a:lnTo>
                <a:lnTo>
                  <a:pt x="2633" y="1059"/>
                </a:lnTo>
                <a:lnTo>
                  <a:pt x="2607" y="1064"/>
                </a:lnTo>
                <a:lnTo>
                  <a:pt x="2580" y="1068"/>
                </a:lnTo>
                <a:lnTo>
                  <a:pt x="2555" y="1071"/>
                </a:lnTo>
                <a:lnTo>
                  <a:pt x="2529" y="1072"/>
                </a:lnTo>
                <a:lnTo>
                  <a:pt x="2502" y="1072"/>
                </a:lnTo>
                <a:lnTo>
                  <a:pt x="2477" y="1071"/>
                </a:lnTo>
                <a:lnTo>
                  <a:pt x="2452" y="1068"/>
                </a:lnTo>
                <a:lnTo>
                  <a:pt x="2426" y="1065"/>
                </a:lnTo>
                <a:lnTo>
                  <a:pt x="2400" y="1060"/>
                </a:lnTo>
                <a:lnTo>
                  <a:pt x="2376" y="1053"/>
                </a:lnTo>
                <a:lnTo>
                  <a:pt x="2351" y="1046"/>
                </a:lnTo>
                <a:lnTo>
                  <a:pt x="2327" y="1037"/>
                </a:lnTo>
                <a:lnTo>
                  <a:pt x="2302" y="1028"/>
                </a:lnTo>
                <a:lnTo>
                  <a:pt x="2279" y="1017"/>
                </a:lnTo>
                <a:lnTo>
                  <a:pt x="2257" y="1006"/>
                </a:lnTo>
                <a:lnTo>
                  <a:pt x="2234" y="993"/>
                </a:lnTo>
                <a:lnTo>
                  <a:pt x="2212" y="979"/>
                </a:lnTo>
                <a:lnTo>
                  <a:pt x="2191" y="964"/>
                </a:lnTo>
                <a:lnTo>
                  <a:pt x="2171" y="947"/>
                </a:lnTo>
                <a:lnTo>
                  <a:pt x="2151" y="930"/>
                </a:lnTo>
                <a:lnTo>
                  <a:pt x="2131" y="911"/>
                </a:lnTo>
                <a:lnTo>
                  <a:pt x="2113" y="892"/>
                </a:lnTo>
                <a:lnTo>
                  <a:pt x="2096" y="872"/>
                </a:lnTo>
                <a:lnTo>
                  <a:pt x="2080" y="849"/>
                </a:lnTo>
                <a:lnTo>
                  <a:pt x="2065" y="827"/>
                </a:lnTo>
                <a:lnTo>
                  <a:pt x="2051" y="804"/>
                </a:lnTo>
                <a:lnTo>
                  <a:pt x="2036" y="780"/>
                </a:lnTo>
                <a:lnTo>
                  <a:pt x="2025" y="755"/>
                </a:lnTo>
                <a:lnTo>
                  <a:pt x="2014" y="730"/>
                </a:lnTo>
                <a:lnTo>
                  <a:pt x="2005" y="705"/>
                </a:lnTo>
                <a:lnTo>
                  <a:pt x="1998" y="680"/>
                </a:lnTo>
                <a:lnTo>
                  <a:pt x="1991" y="654"/>
                </a:lnTo>
                <a:lnTo>
                  <a:pt x="1986" y="628"/>
                </a:lnTo>
                <a:lnTo>
                  <a:pt x="1982" y="602"/>
                </a:lnTo>
                <a:lnTo>
                  <a:pt x="1980" y="577"/>
                </a:lnTo>
                <a:lnTo>
                  <a:pt x="1979" y="551"/>
                </a:lnTo>
                <a:lnTo>
                  <a:pt x="1978" y="524"/>
                </a:lnTo>
                <a:lnTo>
                  <a:pt x="1980" y="499"/>
                </a:lnTo>
                <a:lnTo>
                  <a:pt x="1982" y="473"/>
                </a:lnTo>
                <a:lnTo>
                  <a:pt x="1986" y="447"/>
                </a:lnTo>
                <a:lnTo>
                  <a:pt x="1991" y="422"/>
                </a:lnTo>
                <a:lnTo>
                  <a:pt x="1997" y="397"/>
                </a:lnTo>
                <a:lnTo>
                  <a:pt x="2004" y="373"/>
                </a:lnTo>
                <a:lnTo>
                  <a:pt x="2012" y="349"/>
                </a:lnTo>
                <a:lnTo>
                  <a:pt x="2021" y="324"/>
                </a:lnTo>
                <a:lnTo>
                  <a:pt x="2032" y="301"/>
                </a:lnTo>
                <a:lnTo>
                  <a:pt x="2045" y="278"/>
                </a:lnTo>
                <a:lnTo>
                  <a:pt x="2058" y="256"/>
                </a:lnTo>
                <a:lnTo>
                  <a:pt x="2072" y="233"/>
                </a:lnTo>
                <a:lnTo>
                  <a:pt x="2087" y="213"/>
                </a:lnTo>
                <a:lnTo>
                  <a:pt x="2103" y="192"/>
                </a:lnTo>
                <a:lnTo>
                  <a:pt x="2120" y="173"/>
                </a:lnTo>
                <a:lnTo>
                  <a:pt x="2139" y="154"/>
                </a:lnTo>
                <a:lnTo>
                  <a:pt x="2158" y="135"/>
                </a:lnTo>
                <a:lnTo>
                  <a:pt x="2179" y="118"/>
                </a:lnTo>
                <a:lnTo>
                  <a:pt x="2200" y="102"/>
                </a:lnTo>
                <a:lnTo>
                  <a:pt x="2222" y="86"/>
                </a:lnTo>
                <a:lnTo>
                  <a:pt x="2247" y="72"/>
                </a:lnTo>
                <a:lnTo>
                  <a:pt x="2271" y="59"/>
                </a:lnTo>
                <a:lnTo>
                  <a:pt x="2295" y="47"/>
                </a:lnTo>
                <a:lnTo>
                  <a:pt x="2320" y="36"/>
                </a:lnTo>
                <a:lnTo>
                  <a:pt x="2346" y="27"/>
                </a:lnTo>
                <a:lnTo>
                  <a:pt x="2371" y="19"/>
                </a:lnTo>
                <a:lnTo>
                  <a:pt x="2396" y="13"/>
                </a:lnTo>
                <a:lnTo>
                  <a:pt x="2423" y="8"/>
                </a:lnTo>
                <a:lnTo>
                  <a:pt x="2448" y="4"/>
                </a:lnTo>
                <a:lnTo>
                  <a:pt x="2474" y="1"/>
                </a:lnTo>
                <a:lnTo>
                  <a:pt x="2500" y="0"/>
                </a:lnTo>
                <a:lnTo>
                  <a:pt x="2526" y="0"/>
                </a:lnTo>
                <a:lnTo>
                  <a:pt x="2552" y="1"/>
                </a:lnTo>
                <a:lnTo>
                  <a:pt x="2577" y="4"/>
                </a:lnTo>
                <a:lnTo>
                  <a:pt x="2602" y="7"/>
                </a:lnTo>
                <a:lnTo>
                  <a:pt x="2628" y="12"/>
                </a:lnTo>
                <a:lnTo>
                  <a:pt x="2653" y="18"/>
                </a:lnTo>
                <a:lnTo>
                  <a:pt x="2678" y="25"/>
                </a:lnTo>
                <a:lnTo>
                  <a:pt x="2703" y="34"/>
                </a:lnTo>
                <a:lnTo>
                  <a:pt x="2726" y="44"/>
                </a:lnTo>
                <a:lnTo>
                  <a:pt x="2750" y="55"/>
                </a:lnTo>
                <a:lnTo>
                  <a:pt x="2772" y="67"/>
                </a:lnTo>
                <a:lnTo>
                  <a:pt x="2795" y="79"/>
                </a:lnTo>
                <a:lnTo>
                  <a:pt x="2817" y="93"/>
                </a:lnTo>
                <a:lnTo>
                  <a:pt x="2838" y="108"/>
                </a:lnTo>
                <a:lnTo>
                  <a:pt x="2858" y="125"/>
                </a:lnTo>
                <a:lnTo>
                  <a:pt x="2878" y="142"/>
                </a:lnTo>
                <a:lnTo>
                  <a:pt x="2898" y="161"/>
                </a:lnTo>
                <a:lnTo>
                  <a:pt x="2915" y="180"/>
                </a:lnTo>
                <a:lnTo>
                  <a:pt x="2933" y="200"/>
                </a:lnTo>
                <a:lnTo>
                  <a:pt x="2949" y="222"/>
                </a:lnTo>
                <a:lnTo>
                  <a:pt x="2964" y="245"/>
                </a:lnTo>
                <a:lnTo>
                  <a:pt x="2978" y="268"/>
                </a:lnTo>
                <a:lnTo>
                  <a:pt x="2992" y="292"/>
                </a:lnTo>
                <a:lnTo>
                  <a:pt x="3004" y="317"/>
                </a:lnTo>
                <a:lnTo>
                  <a:pt x="3014" y="341"/>
                </a:lnTo>
                <a:lnTo>
                  <a:pt x="3023" y="367"/>
                </a:lnTo>
                <a:lnTo>
                  <a:pt x="3031" y="393"/>
                </a:lnTo>
                <a:lnTo>
                  <a:pt x="3037" y="418"/>
                </a:lnTo>
                <a:lnTo>
                  <a:pt x="3043" y="443"/>
                </a:lnTo>
                <a:lnTo>
                  <a:pt x="3046" y="470"/>
                </a:lnTo>
                <a:lnTo>
                  <a:pt x="3049" y="496"/>
                </a:lnTo>
                <a:lnTo>
                  <a:pt x="3050" y="521"/>
                </a:lnTo>
                <a:lnTo>
                  <a:pt x="3050" y="547"/>
                </a:lnTo>
                <a:lnTo>
                  <a:pt x="3049" y="573"/>
                </a:lnTo>
                <a:lnTo>
                  <a:pt x="3047" y="599"/>
                </a:lnTo>
                <a:lnTo>
                  <a:pt x="3043" y="624"/>
                </a:lnTo>
                <a:lnTo>
                  <a:pt x="3038" y="649"/>
                </a:lnTo>
                <a:lnTo>
                  <a:pt x="3032" y="675"/>
                </a:lnTo>
                <a:lnTo>
                  <a:pt x="3025" y="699"/>
                </a:lnTo>
                <a:lnTo>
                  <a:pt x="3017" y="723"/>
                </a:lnTo>
                <a:lnTo>
                  <a:pt x="3007" y="747"/>
                </a:lnTo>
                <a:lnTo>
                  <a:pt x="2997" y="771"/>
                </a:lnTo>
                <a:lnTo>
                  <a:pt x="2985" y="794"/>
                </a:lnTo>
                <a:lnTo>
                  <a:pt x="2971" y="816"/>
                </a:lnTo>
                <a:lnTo>
                  <a:pt x="2957" y="838"/>
                </a:lnTo>
                <a:lnTo>
                  <a:pt x="2942" y="860"/>
                </a:lnTo>
                <a:lnTo>
                  <a:pt x="2926" y="880"/>
                </a:lnTo>
                <a:lnTo>
                  <a:pt x="2909" y="899"/>
                </a:lnTo>
                <a:lnTo>
                  <a:pt x="2891" y="918"/>
                </a:lnTo>
                <a:lnTo>
                  <a:pt x="2870" y="936"/>
                </a:lnTo>
                <a:lnTo>
                  <a:pt x="2850" y="953"/>
                </a:lnTo>
                <a:lnTo>
                  <a:pt x="2829" y="970"/>
                </a:lnTo>
                <a:lnTo>
                  <a:pt x="2806" y="986"/>
                </a:lnTo>
                <a:lnTo>
                  <a:pt x="2782" y="10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2" name="Freeform 10"/>
          <p:cNvSpPr>
            <a:spLocks noEditPoints="1"/>
          </p:cNvSpPr>
          <p:nvPr/>
        </p:nvSpPr>
        <p:spPr bwMode="auto">
          <a:xfrm>
            <a:off x="5186747" y="2241553"/>
            <a:ext cx="279400" cy="207963"/>
          </a:xfrm>
          <a:custGeom>
            <a:avLst/>
            <a:gdLst>
              <a:gd name="T0" fmla="*/ 2147483646 w 3050"/>
              <a:gd name="T1" fmla="*/ 2147483646 h 2265"/>
              <a:gd name="T2" fmla="*/ 2147483646 w 3050"/>
              <a:gd name="T3" fmla="*/ 2147483646 h 2265"/>
              <a:gd name="T4" fmla="*/ 2147483646 w 3050"/>
              <a:gd name="T5" fmla="*/ 2147483646 h 2265"/>
              <a:gd name="T6" fmla="*/ 2147483646 w 3050"/>
              <a:gd name="T7" fmla="*/ 2147483646 h 2265"/>
              <a:gd name="T8" fmla="*/ 2147483646 w 3050"/>
              <a:gd name="T9" fmla="*/ 2147483646 h 2265"/>
              <a:gd name="T10" fmla="*/ 2147483646 w 3050"/>
              <a:gd name="T11" fmla="*/ 2147483646 h 2265"/>
              <a:gd name="T12" fmla="*/ 2147483646 w 3050"/>
              <a:gd name="T13" fmla="*/ 2147483646 h 2265"/>
              <a:gd name="T14" fmla="*/ 2147483646 w 3050"/>
              <a:gd name="T15" fmla="*/ 2147483646 h 2265"/>
              <a:gd name="T16" fmla="*/ 2147483646 w 3050"/>
              <a:gd name="T17" fmla="*/ 2147483646 h 2265"/>
              <a:gd name="T18" fmla="*/ 2147483646 w 3050"/>
              <a:gd name="T19" fmla="*/ 2147483646 h 2265"/>
              <a:gd name="T20" fmla="*/ 2147483646 w 3050"/>
              <a:gd name="T21" fmla="*/ 2147483646 h 2265"/>
              <a:gd name="T22" fmla="*/ 2147483646 w 3050"/>
              <a:gd name="T23" fmla="*/ 2147483646 h 2265"/>
              <a:gd name="T24" fmla="*/ 2147483646 w 3050"/>
              <a:gd name="T25" fmla="*/ 2147483646 h 2265"/>
              <a:gd name="T26" fmla="*/ 2147483646 w 3050"/>
              <a:gd name="T27" fmla="*/ 778668470 h 2265"/>
              <a:gd name="T28" fmla="*/ 2147483646 w 3050"/>
              <a:gd name="T29" fmla="*/ 0 h 2265"/>
              <a:gd name="T30" fmla="*/ 2147483646 w 3050"/>
              <a:gd name="T31" fmla="*/ 566582477 h 2265"/>
              <a:gd name="T32" fmla="*/ 2147483646 w 3050"/>
              <a:gd name="T33" fmla="*/ 2147483646 h 2265"/>
              <a:gd name="T34" fmla="*/ 2147483646 w 3050"/>
              <a:gd name="T35" fmla="*/ 2147483646 h 2265"/>
              <a:gd name="T36" fmla="*/ 2147483646 w 3050"/>
              <a:gd name="T37" fmla="*/ 2147483646 h 2265"/>
              <a:gd name="T38" fmla="*/ 2147483646 w 3050"/>
              <a:gd name="T39" fmla="*/ 2147483646 h 2265"/>
              <a:gd name="T40" fmla="*/ 2147483646 w 3050"/>
              <a:gd name="T41" fmla="*/ 2147483646 h 2265"/>
              <a:gd name="T42" fmla="*/ 2147483646 w 3050"/>
              <a:gd name="T43" fmla="*/ 2147483646 h 2265"/>
              <a:gd name="T44" fmla="*/ 2147483646 w 3050"/>
              <a:gd name="T45" fmla="*/ 2147483646 h 2265"/>
              <a:gd name="T46" fmla="*/ 2147483646 w 3050"/>
              <a:gd name="T47" fmla="*/ 2147483646 h 2265"/>
              <a:gd name="T48" fmla="*/ 2147483646 w 3050"/>
              <a:gd name="T49" fmla="*/ 2147483646 h 2265"/>
              <a:gd name="T50" fmla="*/ 2147483646 w 3050"/>
              <a:gd name="T51" fmla="*/ 2147483646 h 2265"/>
              <a:gd name="T52" fmla="*/ 2147483646 w 3050"/>
              <a:gd name="T53" fmla="*/ 2147483646 h 2265"/>
              <a:gd name="T54" fmla="*/ 2147483646 w 3050"/>
              <a:gd name="T55" fmla="*/ 2147483646 h 2265"/>
              <a:gd name="T56" fmla="*/ 2147483646 w 3050"/>
              <a:gd name="T57" fmla="*/ 2147483646 h 2265"/>
              <a:gd name="T58" fmla="*/ 2147483646 w 3050"/>
              <a:gd name="T59" fmla="*/ 2147483646 h 2265"/>
              <a:gd name="T60" fmla="*/ 2147483646 w 3050"/>
              <a:gd name="T61" fmla="*/ 2147483646 h 2265"/>
              <a:gd name="T62" fmla="*/ 2147483646 w 3050"/>
              <a:gd name="T63" fmla="*/ 2147483646 h 2265"/>
              <a:gd name="T64" fmla="*/ 2147483646 w 3050"/>
              <a:gd name="T65" fmla="*/ 2147483646 h 2265"/>
              <a:gd name="T66" fmla="*/ 2147483646 w 3050"/>
              <a:gd name="T67" fmla="*/ 2147483646 h 2265"/>
              <a:gd name="T68" fmla="*/ 2147483646 w 3050"/>
              <a:gd name="T69" fmla="*/ 2147483646 h 2265"/>
              <a:gd name="T70" fmla="*/ 2147483646 w 3050"/>
              <a:gd name="T71" fmla="*/ 2147483646 h 2265"/>
              <a:gd name="T72" fmla="*/ 2147483646 w 3050"/>
              <a:gd name="T73" fmla="*/ 2147483646 h 2265"/>
              <a:gd name="T74" fmla="*/ 2147483646 w 3050"/>
              <a:gd name="T75" fmla="*/ 2147483646 h 2265"/>
              <a:gd name="T76" fmla="*/ 2147483646 w 3050"/>
              <a:gd name="T77" fmla="*/ 2147483646 h 2265"/>
              <a:gd name="T78" fmla="*/ 2147483646 w 3050"/>
              <a:gd name="T79" fmla="*/ 2147483646 h 2265"/>
              <a:gd name="T80" fmla="*/ 2147483646 w 3050"/>
              <a:gd name="T81" fmla="*/ 2147483646 h 2265"/>
              <a:gd name="T82" fmla="*/ 2147483646 w 3050"/>
              <a:gd name="T83" fmla="*/ 2147483646 h 2265"/>
              <a:gd name="T84" fmla="*/ 2147483646 w 3050"/>
              <a:gd name="T85" fmla="*/ 2147483646 h 2265"/>
              <a:gd name="T86" fmla="*/ 2147483646 w 3050"/>
              <a:gd name="T87" fmla="*/ 2147483646 h 2265"/>
              <a:gd name="T88" fmla="*/ 2147483646 w 3050"/>
              <a:gd name="T89" fmla="*/ 2147483646 h 2265"/>
              <a:gd name="T90" fmla="*/ 2147483646 w 3050"/>
              <a:gd name="T91" fmla="*/ 2147483646 h 2265"/>
              <a:gd name="T92" fmla="*/ 2147483646 w 3050"/>
              <a:gd name="T93" fmla="*/ 2147483646 h 2265"/>
              <a:gd name="T94" fmla="*/ 2147483646 w 3050"/>
              <a:gd name="T95" fmla="*/ 2147483646 h 2265"/>
              <a:gd name="T96" fmla="*/ 2147483646 w 3050"/>
              <a:gd name="T97" fmla="*/ 2147483646 h 2265"/>
              <a:gd name="T98" fmla="*/ 2147483646 w 3050"/>
              <a:gd name="T99" fmla="*/ 2147483646 h 2265"/>
              <a:gd name="T100" fmla="*/ 282130975 w 3050"/>
              <a:gd name="T101" fmla="*/ 2147483646 h 2265"/>
              <a:gd name="T102" fmla="*/ 493527854 w 3050"/>
              <a:gd name="T103" fmla="*/ 2147483646 h 2265"/>
              <a:gd name="T104" fmla="*/ 2147483646 w 3050"/>
              <a:gd name="T105" fmla="*/ 2147483646 h 2265"/>
              <a:gd name="T106" fmla="*/ 2147483646 w 3050"/>
              <a:gd name="T107" fmla="*/ 2147483646 h 2265"/>
              <a:gd name="T108" fmla="*/ 2147483646 w 3050"/>
              <a:gd name="T109" fmla="*/ 2147483646 h 22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0" h="2265">
                <a:moveTo>
                  <a:pt x="1798" y="1993"/>
                </a:moveTo>
                <a:lnTo>
                  <a:pt x="2249" y="1734"/>
                </a:lnTo>
                <a:lnTo>
                  <a:pt x="2259" y="1728"/>
                </a:lnTo>
                <a:lnTo>
                  <a:pt x="2268" y="1721"/>
                </a:lnTo>
                <a:lnTo>
                  <a:pt x="2277" y="1713"/>
                </a:lnTo>
                <a:lnTo>
                  <a:pt x="2286" y="1706"/>
                </a:lnTo>
                <a:lnTo>
                  <a:pt x="2294" y="1698"/>
                </a:lnTo>
                <a:lnTo>
                  <a:pt x="2302" y="1690"/>
                </a:lnTo>
                <a:lnTo>
                  <a:pt x="2310" y="1682"/>
                </a:lnTo>
                <a:lnTo>
                  <a:pt x="2316" y="1673"/>
                </a:lnTo>
                <a:lnTo>
                  <a:pt x="2323" y="1664"/>
                </a:lnTo>
                <a:lnTo>
                  <a:pt x="2330" y="1654"/>
                </a:lnTo>
                <a:lnTo>
                  <a:pt x="2335" y="1645"/>
                </a:lnTo>
                <a:lnTo>
                  <a:pt x="2341" y="1635"/>
                </a:lnTo>
                <a:lnTo>
                  <a:pt x="2345" y="1625"/>
                </a:lnTo>
                <a:lnTo>
                  <a:pt x="2349" y="1615"/>
                </a:lnTo>
                <a:lnTo>
                  <a:pt x="2353" y="1603"/>
                </a:lnTo>
                <a:lnTo>
                  <a:pt x="2356" y="1593"/>
                </a:lnTo>
                <a:lnTo>
                  <a:pt x="2358" y="1582"/>
                </a:lnTo>
                <a:lnTo>
                  <a:pt x="2361" y="1571"/>
                </a:lnTo>
                <a:lnTo>
                  <a:pt x="2362" y="1560"/>
                </a:lnTo>
                <a:lnTo>
                  <a:pt x="2363" y="1549"/>
                </a:lnTo>
                <a:lnTo>
                  <a:pt x="2364" y="1538"/>
                </a:lnTo>
                <a:lnTo>
                  <a:pt x="2364" y="1527"/>
                </a:lnTo>
                <a:lnTo>
                  <a:pt x="2363" y="1516"/>
                </a:lnTo>
                <a:lnTo>
                  <a:pt x="2362" y="1504"/>
                </a:lnTo>
                <a:lnTo>
                  <a:pt x="2360" y="1493"/>
                </a:lnTo>
                <a:lnTo>
                  <a:pt x="2358" y="1482"/>
                </a:lnTo>
                <a:lnTo>
                  <a:pt x="2356" y="1471"/>
                </a:lnTo>
                <a:lnTo>
                  <a:pt x="2352" y="1460"/>
                </a:lnTo>
                <a:lnTo>
                  <a:pt x="2348" y="1450"/>
                </a:lnTo>
                <a:lnTo>
                  <a:pt x="2344" y="1439"/>
                </a:lnTo>
                <a:lnTo>
                  <a:pt x="2339" y="1429"/>
                </a:lnTo>
                <a:lnTo>
                  <a:pt x="2333" y="1418"/>
                </a:lnTo>
                <a:lnTo>
                  <a:pt x="2288" y="1341"/>
                </a:lnTo>
                <a:lnTo>
                  <a:pt x="2935" y="968"/>
                </a:lnTo>
                <a:lnTo>
                  <a:pt x="2945" y="962"/>
                </a:lnTo>
                <a:lnTo>
                  <a:pt x="2954" y="955"/>
                </a:lnTo>
                <a:lnTo>
                  <a:pt x="2964" y="948"/>
                </a:lnTo>
                <a:lnTo>
                  <a:pt x="2972" y="941"/>
                </a:lnTo>
                <a:lnTo>
                  <a:pt x="2981" y="933"/>
                </a:lnTo>
                <a:lnTo>
                  <a:pt x="2989" y="925"/>
                </a:lnTo>
                <a:lnTo>
                  <a:pt x="2997" y="917"/>
                </a:lnTo>
                <a:lnTo>
                  <a:pt x="3004" y="908"/>
                </a:lnTo>
                <a:lnTo>
                  <a:pt x="3010" y="898"/>
                </a:lnTo>
                <a:lnTo>
                  <a:pt x="3016" y="888"/>
                </a:lnTo>
                <a:lnTo>
                  <a:pt x="3022" y="879"/>
                </a:lnTo>
                <a:lnTo>
                  <a:pt x="3027" y="869"/>
                </a:lnTo>
                <a:lnTo>
                  <a:pt x="3031" y="859"/>
                </a:lnTo>
                <a:lnTo>
                  <a:pt x="3036" y="849"/>
                </a:lnTo>
                <a:lnTo>
                  <a:pt x="3039" y="838"/>
                </a:lnTo>
                <a:lnTo>
                  <a:pt x="3042" y="828"/>
                </a:lnTo>
                <a:lnTo>
                  <a:pt x="3045" y="817"/>
                </a:lnTo>
                <a:lnTo>
                  <a:pt x="3047" y="806"/>
                </a:lnTo>
                <a:lnTo>
                  <a:pt x="3049" y="794"/>
                </a:lnTo>
                <a:lnTo>
                  <a:pt x="3050" y="783"/>
                </a:lnTo>
                <a:lnTo>
                  <a:pt x="3050" y="772"/>
                </a:lnTo>
                <a:lnTo>
                  <a:pt x="3050" y="761"/>
                </a:lnTo>
                <a:lnTo>
                  <a:pt x="3050" y="750"/>
                </a:lnTo>
                <a:lnTo>
                  <a:pt x="3048" y="739"/>
                </a:lnTo>
                <a:lnTo>
                  <a:pt x="3047" y="728"/>
                </a:lnTo>
                <a:lnTo>
                  <a:pt x="3045" y="717"/>
                </a:lnTo>
                <a:lnTo>
                  <a:pt x="3042" y="706"/>
                </a:lnTo>
                <a:lnTo>
                  <a:pt x="3039" y="694"/>
                </a:lnTo>
                <a:lnTo>
                  <a:pt x="3035" y="684"/>
                </a:lnTo>
                <a:lnTo>
                  <a:pt x="3030" y="673"/>
                </a:lnTo>
                <a:lnTo>
                  <a:pt x="3025" y="662"/>
                </a:lnTo>
                <a:lnTo>
                  <a:pt x="3020" y="652"/>
                </a:lnTo>
                <a:lnTo>
                  <a:pt x="2709" y="115"/>
                </a:lnTo>
                <a:lnTo>
                  <a:pt x="2703" y="105"/>
                </a:lnTo>
                <a:lnTo>
                  <a:pt x="2696" y="95"/>
                </a:lnTo>
                <a:lnTo>
                  <a:pt x="2689" y="85"/>
                </a:lnTo>
                <a:lnTo>
                  <a:pt x="2681" y="76"/>
                </a:lnTo>
                <a:lnTo>
                  <a:pt x="2674" y="68"/>
                </a:lnTo>
                <a:lnTo>
                  <a:pt x="2666" y="60"/>
                </a:lnTo>
                <a:lnTo>
                  <a:pt x="2657" y="53"/>
                </a:lnTo>
                <a:lnTo>
                  <a:pt x="2648" y="46"/>
                </a:lnTo>
                <a:lnTo>
                  <a:pt x="2639" y="40"/>
                </a:lnTo>
                <a:lnTo>
                  <a:pt x="2630" y="34"/>
                </a:lnTo>
                <a:lnTo>
                  <a:pt x="2620" y="28"/>
                </a:lnTo>
                <a:lnTo>
                  <a:pt x="2611" y="23"/>
                </a:lnTo>
                <a:lnTo>
                  <a:pt x="2600" y="18"/>
                </a:lnTo>
                <a:lnTo>
                  <a:pt x="2589" y="14"/>
                </a:lnTo>
                <a:lnTo>
                  <a:pt x="2579" y="11"/>
                </a:lnTo>
                <a:lnTo>
                  <a:pt x="2568" y="8"/>
                </a:lnTo>
                <a:lnTo>
                  <a:pt x="2558" y="5"/>
                </a:lnTo>
                <a:lnTo>
                  <a:pt x="2547" y="3"/>
                </a:lnTo>
                <a:lnTo>
                  <a:pt x="2536" y="1"/>
                </a:lnTo>
                <a:lnTo>
                  <a:pt x="2525" y="0"/>
                </a:lnTo>
                <a:lnTo>
                  <a:pt x="2514" y="0"/>
                </a:lnTo>
                <a:lnTo>
                  <a:pt x="2502" y="0"/>
                </a:lnTo>
                <a:lnTo>
                  <a:pt x="2491" y="0"/>
                </a:lnTo>
                <a:lnTo>
                  <a:pt x="2480" y="1"/>
                </a:lnTo>
                <a:lnTo>
                  <a:pt x="2469" y="3"/>
                </a:lnTo>
                <a:lnTo>
                  <a:pt x="2458" y="5"/>
                </a:lnTo>
                <a:lnTo>
                  <a:pt x="2447" y="8"/>
                </a:lnTo>
                <a:lnTo>
                  <a:pt x="2436" y="11"/>
                </a:lnTo>
                <a:lnTo>
                  <a:pt x="2425" y="15"/>
                </a:lnTo>
                <a:lnTo>
                  <a:pt x="2413" y="20"/>
                </a:lnTo>
                <a:lnTo>
                  <a:pt x="2403" y="25"/>
                </a:lnTo>
                <a:lnTo>
                  <a:pt x="2393" y="30"/>
                </a:lnTo>
                <a:lnTo>
                  <a:pt x="1743" y="405"/>
                </a:lnTo>
                <a:lnTo>
                  <a:pt x="1699" y="328"/>
                </a:lnTo>
                <a:lnTo>
                  <a:pt x="1693" y="318"/>
                </a:lnTo>
                <a:lnTo>
                  <a:pt x="1686" y="309"/>
                </a:lnTo>
                <a:lnTo>
                  <a:pt x="1679" y="300"/>
                </a:lnTo>
                <a:lnTo>
                  <a:pt x="1672" y="290"/>
                </a:lnTo>
                <a:lnTo>
                  <a:pt x="1663" y="282"/>
                </a:lnTo>
                <a:lnTo>
                  <a:pt x="1655" y="274"/>
                </a:lnTo>
                <a:lnTo>
                  <a:pt x="1647" y="266"/>
                </a:lnTo>
                <a:lnTo>
                  <a:pt x="1638" y="259"/>
                </a:lnTo>
                <a:lnTo>
                  <a:pt x="1629" y="253"/>
                </a:lnTo>
                <a:lnTo>
                  <a:pt x="1620" y="247"/>
                </a:lnTo>
                <a:lnTo>
                  <a:pt x="1610" y="241"/>
                </a:lnTo>
                <a:lnTo>
                  <a:pt x="1600" y="236"/>
                </a:lnTo>
                <a:lnTo>
                  <a:pt x="1590" y="232"/>
                </a:lnTo>
                <a:lnTo>
                  <a:pt x="1580" y="228"/>
                </a:lnTo>
                <a:lnTo>
                  <a:pt x="1568" y="224"/>
                </a:lnTo>
                <a:lnTo>
                  <a:pt x="1558" y="221"/>
                </a:lnTo>
                <a:lnTo>
                  <a:pt x="1547" y="218"/>
                </a:lnTo>
                <a:lnTo>
                  <a:pt x="1536" y="216"/>
                </a:lnTo>
                <a:lnTo>
                  <a:pt x="1526" y="215"/>
                </a:lnTo>
                <a:lnTo>
                  <a:pt x="1515" y="214"/>
                </a:lnTo>
                <a:lnTo>
                  <a:pt x="1504" y="213"/>
                </a:lnTo>
                <a:lnTo>
                  <a:pt x="1492" y="213"/>
                </a:lnTo>
                <a:lnTo>
                  <a:pt x="1481" y="214"/>
                </a:lnTo>
                <a:lnTo>
                  <a:pt x="1469" y="215"/>
                </a:lnTo>
                <a:lnTo>
                  <a:pt x="1458" y="216"/>
                </a:lnTo>
                <a:lnTo>
                  <a:pt x="1447" y="218"/>
                </a:lnTo>
                <a:lnTo>
                  <a:pt x="1436" y="221"/>
                </a:lnTo>
                <a:lnTo>
                  <a:pt x="1425" y="225"/>
                </a:lnTo>
                <a:lnTo>
                  <a:pt x="1415" y="228"/>
                </a:lnTo>
                <a:lnTo>
                  <a:pt x="1404" y="233"/>
                </a:lnTo>
                <a:lnTo>
                  <a:pt x="1394" y="238"/>
                </a:lnTo>
                <a:lnTo>
                  <a:pt x="1382" y="243"/>
                </a:lnTo>
                <a:lnTo>
                  <a:pt x="936" y="502"/>
                </a:lnTo>
                <a:lnTo>
                  <a:pt x="926" y="508"/>
                </a:lnTo>
                <a:lnTo>
                  <a:pt x="916" y="515"/>
                </a:lnTo>
                <a:lnTo>
                  <a:pt x="906" y="522"/>
                </a:lnTo>
                <a:lnTo>
                  <a:pt x="897" y="529"/>
                </a:lnTo>
                <a:lnTo>
                  <a:pt x="889" y="537"/>
                </a:lnTo>
                <a:lnTo>
                  <a:pt x="881" y="545"/>
                </a:lnTo>
                <a:lnTo>
                  <a:pt x="874" y="553"/>
                </a:lnTo>
                <a:lnTo>
                  <a:pt x="867" y="562"/>
                </a:lnTo>
                <a:lnTo>
                  <a:pt x="860" y="571"/>
                </a:lnTo>
                <a:lnTo>
                  <a:pt x="854" y="580"/>
                </a:lnTo>
                <a:lnTo>
                  <a:pt x="849" y="590"/>
                </a:lnTo>
                <a:lnTo>
                  <a:pt x="844" y="601"/>
                </a:lnTo>
                <a:lnTo>
                  <a:pt x="839" y="611"/>
                </a:lnTo>
                <a:lnTo>
                  <a:pt x="835" y="621"/>
                </a:lnTo>
                <a:lnTo>
                  <a:pt x="831" y="632"/>
                </a:lnTo>
                <a:lnTo>
                  <a:pt x="828" y="642"/>
                </a:lnTo>
                <a:lnTo>
                  <a:pt x="826" y="653"/>
                </a:lnTo>
                <a:lnTo>
                  <a:pt x="824" y="664"/>
                </a:lnTo>
                <a:lnTo>
                  <a:pt x="822" y="675"/>
                </a:lnTo>
                <a:lnTo>
                  <a:pt x="821" y="686"/>
                </a:lnTo>
                <a:lnTo>
                  <a:pt x="819" y="697"/>
                </a:lnTo>
                <a:lnTo>
                  <a:pt x="819" y="709"/>
                </a:lnTo>
                <a:lnTo>
                  <a:pt x="821" y="720"/>
                </a:lnTo>
                <a:lnTo>
                  <a:pt x="822" y="731"/>
                </a:lnTo>
                <a:lnTo>
                  <a:pt x="824" y="742"/>
                </a:lnTo>
                <a:lnTo>
                  <a:pt x="826" y="753"/>
                </a:lnTo>
                <a:lnTo>
                  <a:pt x="829" y="764"/>
                </a:lnTo>
                <a:lnTo>
                  <a:pt x="832" y="775"/>
                </a:lnTo>
                <a:lnTo>
                  <a:pt x="836" y="785"/>
                </a:lnTo>
                <a:lnTo>
                  <a:pt x="840" y="796"/>
                </a:lnTo>
                <a:lnTo>
                  <a:pt x="845" y="808"/>
                </a:lnTo>
                <a:lnTo>
                  <a:pt x="851" y="818"/>
                </a:lnTo>
                <a:lnTo>
                  <a:pt x="1482" y="1909"/>
                </a:lnTo>
                <a:lnTo>
                  <a:pt x="1488" y="1920"/>
                </a:lnTo>
                <a:lnTo>
                  <a:pt x="1495" y="1930"/>
                </a:lnTo>
                <a:lnTo>
                  <a:pt x="1502" y="1939"/>
                </a:lnTo>
                <a:lnTo>
                  <a:pt x="1509" y="1948"/>
                </a:lnTo>
                <a:lnTo>
                  <a:pt x="1517" y="1957"/>
                </a:lnTo>
                <a:lnTo>
                  <a:pt x="1525" y="1964"/>
                </a:lnTo>
                <a:lnTo>
                  <a:pt x="1534" y="1972"/>
                </a:lnTo>
                <a:lnTo>
                  <a:pt x="1543" y="1979"/>
                </a:lnTo>
                <a:lnTo>
                  <a:pt x="1552" y="1985"/>
                </a:lnTo>
                <a:lnTo>
                  <a:pt x="1561" y="1991"/>
                </a:lnTo>
                <a:lnTo>
                  <a:pt x="1571" y="1997"/>
                </a:lnTo>
                <a:lnTo>
                  <a:pt x="1582" y="2002"/>
                </a:lnTo>
                <a:lnTo>
                  <a:pt x="1592" y="2007"/>
                </a:lnTo>
                <a:lnTo>
                  <a:pt x="1602" y="2011"/>
                </a:lnTo>
                <a:lnTo>
                  <a:pt x="1612" y="2014"/>
                </a:lnTo>
                <a:lnTo>
                  <a:pt x="1623" y="2017"/>
                </a:lnTo>
                <a:lnTo>
                  <a:pt x="1633" y="2020"/>
                </a:lnTo>
                <a:lnTo>
                  <a:pt x="1644" y="2023"/>
                </a:lnTo>
                <a:lnTo>
                  <a:pt x="1655" y="2024"/>
                </a:lnTo>
                <a:lnTo>
                  <a:pt x="1666" y="2025"/>
                </a:lnTo>
                <a:lnTo>
                  <a:pt x="1678" y="2026"/>
                </a:lnTo>
                <a:lnTo>
                  <a:pt x="1689" y="2025"/>
                </a:lnTo>
                <a:lnTo>
                  <a:pt x="1700" y="2025"/>
                </a:lnTo>
                <a:lnTo>
                  <a:pt x="1711" y="2024"/>
                </a:lnTo>
                <a:lnTo>
                  <a:pt x="1722" y="2022"/>
                </a:lnTo>
                <a:lnTo>
                  <a:pt x="1733" y="2019"/>
                </a:lnTo>
                <a:lnTo>
                  <a:pt x="1744" y="2016"/>
                </a:lnTo>
                <a:lnTo>
                  <a:pt x="1754" y="2012"/>
                </a:lnTo>
                <a:lnTo>
                  <a:pt x="1766" y="2008"/>
                </a:lnTo>
                <a:lnTo>
                  <a:pt x="1777" y="2004"/>
                </a:lnTo>
                <a:lnTo>
                  <a:pt x="1787" y="1999"/>
                </a:lnTo>
                <a:lnTo>
                  <a:pt x="1798" y="1993"/>
                </a:lnTo>
                <a:close/>
                <a:moveTo>
                  <a:pt x="268" y="1265"/>
                </a:moveTo>
                <a:lnTo>
                  <a:pt x="292" y="1252"/>
                </a:lnTo>
                <a:lnTo>
                  <a:pt x="316" y="1240"/>
                </a:lnTo>
                <a:lnTo>
                  <a:pt x="341" y="1230"/>
                </a:lnTo>
                <a:lnTo>
                  <a:pt x="367" y="1221"/>
                </a:lnTo>
                <a:lnTo>
                  <a:pt x="392" y="1213"/>
                </a:lnTo>
                <a:lnTo>
                  <a:pt x="417" y="1206"/>
                </a:lnTo>
                <a:lnTo>
                  <a:pt x="443" y="1201"/>
                </a:lnTo>
                <a:lnTo>
                  <a:pt x="470" y="1197"/>
                </a:lnTo>
                <a:lnTo>
                  <a:pt x="495" y="1194"/>
                </a:lnTo>
                <a:lnTo>
                  <a:pt x="521" y="1193"/>
                </a:lnTo>
                <a:lnTo>
                  <a:pt x="548" y="1193"/>
                </a:lnTo>
                <a:lnTo>
                  <a:pt x="573" y="1194"/>
                </a:lnTo>
                <a:lnTo>
                  <a:pt x="598" y="1197"/>
                </a:lnTo>
                <a:lnTo>
                  <a:pt x="624" y="1200"/>
                </a:lnTo>
                <a:lnTo>
                  <a:pt x="650" y="1205"/>
                </a:lnTo>
                <a:lnTo>
                  <a:pt x="674" y="1212"/>
                </a:lnTo>
                <a:lnTo>
                  <a:pt x="699" y="1219"/>
                </a:lnTo>
                <a:lnTo>
                  <a:pt x="723" y="1228"/>
                </a:lnTo>
                <a:lnTo>
                  <a:pt x="748" y="1237"/>
                </a:lnTo>
                <a:lnTo>
                  <a:pt x="771" y="1248"/>
                </a:lnTo>
                <a:lnTo>
                  <a:pt x="793" y="1259"/>
                </a:lnTo>
                <a:lnTo>
                  <a:pt x="816" y="1272"/>
                </a:lnTo>
                <a:lnTo>
                  <a:pt x="838" y="1286"/>
                </a:lnTo>
                <a:lnTo>
                  <a:pt x="859" y="1301"/>
                </a:lnTo>
                <a:lnTo>
                  <a:pt x="879" y="1318"/>
                </a:lnTo>
                <a:lnTo>
                  <a:pt x="899" y="1335"/>
                </a:lnTo>
                <a:lnTo>
                  <a:pt x="919" y="1354"/>
                </a:lnTo>
                <a:lnTo>
                  <a:pt x="937" y="1373"/>
                </a:lnTo>
                <a:lnTo>
                  <a:pt x="954" y="1393"/>
                </a:lnTo>
                <a:lnTo>
                  <a:pt x="970" y="1416"/>
                </a:lnTo>
                <a:lnTo>
                  <a:pt x="985" y="1438"/>
                </a:lnTo>
                <a:lnTo>
                  <a:pt x="999" y="1461"/>
                </a:lnTo>
                <a:lnTo>
                  <a:pt x="1014" y="1485"/>
                </a:lnTo>
                <a:lnTo>
                  <a:pt x="1025" y="1510"/>
                </a:lnTo>
                <a:lnTo>
                  <a:pt x="1036" y="1535"/>
                </a:lnTo>
                <a:lnTo>
                  <a:pt x="1045" y="1560"/>
                </a:lnTo>
                <a:lnTo>
                  <a:pt x="1052" y="1585"/>
                </a:lnTo>
                <a:lnTo>
                  <a:pt x="1059" y="1611"/>
                </a:lnTo>
                <a:lnTo>
                  <a:pt x="1064" y="1637"/>
                </a:lnTo>
                <a:lnTo>
                  <a:pt x="1068" y="1663"/>
                </a:lnTo>
                <a:lnTo>
                  <a:pt x="1070" y="1688"/>
                </a:lnTo>
                <a:lnTo>
                  <a:pt x="1071" y="1714"/>
                </a:lnTo>
                <a:lnTo>
                  <a:pt x="1072" y="1741"/>
                </a:lnTo>
                <a:lnTo>
                  <a:pt x="1070" y="1766"/>
                </a:lnTo>
                <a:lnTo>
                  <a:pt x="1068" y="1792"/>
                </a:lnTo>
                <a:lnTo>
                  <a:pt x="1064" y="1818"/>
                </a:lnTo>
                <a:lnTo>
                  <a:pt x="1059" y="1843"/>
                </a:lnTo>
                <a:lnTo>
                  <a:pt x="1053" y="1868"/>
                </a:lnTo>
                <a:lnTo>
                  <a:pt x="1046" y="1892"/>
                </a:lnTo>
                <a:lnTo>
                  <a:pt x="1038" y="1916"/>
                </a:lnTo>
                <a:lnTo>
                  <a:pt x="1029" y="1941"/>
                </a:lnTo>
                <a:lnTo>
                  <a:pt x="1018" y="1964"/>
                </a:lnTo>
                <a:lnTo>
                  <a:pt x="1005" y="1987"/>
                </a:lnTo>
                <a:lnTo>
                  <a:pt x="992" y="2009"/>
                </a:lnTo>
                <a:lnTo>
                  <a:pt x="978" y="2032"/>
                </a:lnTo>
                <a:lnTo>
                  <a:pt x="963" y="2052"/>
                </a:lnTo>
                <a:lnTo>
                  <a:pt x="947" y="2073"/>
                </a:lnTo>
                <a:lnTo>
                  <a:pt x="930" y="2092"/>
                </a:lnTo>
                <a:lnTo>
                  <a:pt x="911" y="2111"/>
                </a:lnTo>
                <a:lnTo>
                  <a:pt x="892" y="2130"/>
                </a:lnTo>
                <a:lnTo>
                  <a:pt x="871" y="2147"/>
                </a:lnTo>
                <a:lnTo>
                  <a:pt x="850" y="2163"/>
                </a:lnTo>
                <a:lnTo>
                  <a:pt x="828" y="2179"/>
                </a:lnTo>
                <a:lnTo>
                  <a:pt x="803" y="2193"/>
                </a:lnTo>
                <a:lnTo>
                  <a:pt x="779" y="2206"/>
                </a:lnTo>
                <a:lnTo>
                  <a:pt x="755" y="2218"/>
                </a:lnTo>
                <a:lnTo>
                  <a:pt x="730" y="2229"/>
                </a:lnTo>
                <a:lnTo>
                  <a:pt x="704" y="2238"/>
                </a:lnTo>
                <a:lnTo>
                  <a:pt x="679" y="2246"/>
                </a:lnTo>
                <a:lnTo>
                  <a:pt x="654" y="2252"/>
                </a:lnTo>
                <a:lnTo>
                  <a:pt x="627" y="2257"/>
                </a:lnTo>
                <a:lnTo>
                  <a:pt x="602" y="2261"/>
                </a:lnTo>
                <a:lnTo>
                  <a:pt x="576" y="2264"/>
                </a:lnTo>
                <a:lnTo>
                  <a:pt x="550" y="2265"/>
                </a:lnTo>
                <a:lnTo>
                  <a:pt x="524" y="2265"/>
                </a:lnTo>
                <a:lnTo>
                  <a:pt x="498" y="2264"/>
                </a:lnTo>
                <a:lnTo>
                  <a:pt x="473" y="2261"/>
                </a:lnTo>
                <a:lnTo>
                  <a:pt x="448" y="2258"/>
                </a:lnTo>
                <a:lnTo>
                  <a:pt x="422" y="2253"/>
                </a:lnTo>
                <a:lnTo>
                  <a:pt x="397" y="2247"/>
                </a:lnTo>
                <a:lnTo>
                  <a:pt x="372" y="2240"/>
                </a:lnTo>
                <a:lnTo>
                  <a:pt x="347" y="2231"/>
                </a:lnTo>
                <a:lnTo>
                  <a:pt x="324" y="2221"/>
                </a:lnTo>
                <a:lnTo>
                  <a:pt x="300" y="2210"/>
                </a:lnTo>
                <a:lnTo>
                  <a:pt x="278" y="2198"/>
                </a:lnTo>
                <a:lnTo>
                  <a:pt x="255" y="2186"/>
                </a:lnTo>
                <a:lnTo>
                  <a:pt x="233" y="2172"/>
                </a:lnTo>
                <a:lnTo>
                  <a:pt x="212" y="2157"/>
                </a:lnTo>
                <a:lnTo>
                  <a:pt x="192" y="2140"/>
                </a:lnTo>
                <a:lnTo>
                  <a:pt x="172" y="2123"/>
                </a:lnTo>
                <a:lnTo>
                  <a:pt x="152" y="2104"/>
                </a:lnTo>
                <a:lnTo>
                  <a:pt x="135" y="2085"/>
                </a:lnTo>
                <a:lnTo>
                  <a:pt x="117" y="2065"/>
                </a:lnTo>
                <a:lnTo>
                  <a:pt x="101" y="2043"/>
                </a:lnTo>
                <a:lnTo>
                  <a:pt x="86" y="2020"/>
                </a:lnTo>
                <a:lnTo>
                  <a:pt x="72" y="1997"/>
                </a:lnTo>
                <a:lnTo>
                  <a:pt x="58" y="1973"/>
                </a:lnTo>
                <a:lnTo>
                  <a:pt x="46" y="1948"/>
                </a:lnTo>
                <a:lnTo>
                  <a:pt x="36" y="1924"/>
                </a:lnTo>
                <a:lnTo>
                  <a:pt x="27" y="1898"/>
                </a:lnTo>
                <a:lnTo>
                  <a:pt x="19" y="1872"/>
                </a:lnTo>
                <a:lnTo>
                  <a:pt x="13" y="1847"/>
                </a:lnTo>
                <a:lnTo>
                  <a:pt x="7" y="1822"/>
                </a:lnTo>
                <a:lnTo>
                  <a:pt x="4" y="1795"/>
                </a:lnTo>
                <a:lnTo>
                  <a:pt x="1" y="1769"/>
                </a:lnTo>
                <a:lnTo>
                  <a:pt x="0" y="1744"/>
                </a:lnTo>
                <a:lnTo>
                  <a:pt x="0" y="1718"/>
                </a:lnTo>
                <a:lnTo>
                  <a:pt x="1" y="1692"/>
                </a:lnTo>
                <a:lnTo>
                  <a:pt x="3" y="1666"/>
                </a:lnTo>
                <a:lnTo>
                  <a:pt x="7" y="1641"/>
                </a:lnTo>
                <a:lnTo>
                  <a:pt x="12" y="1616"/>
                </a:lnTo>
                <a:lnTo>
                  <a:pt x="18" y="1590"/>
                </a:lnTo>
                <a:lnTo>
                  <a:pt x="25" y="1566"/>
                </a:lnTo>
                <a:lnTo>
                  <a:pt x="33" y="1542"/>
                </a:lnTo>
                <a:lnTo>
                  <a:pt x="43" y="1518"/>
                </a:lnTo>
                <a:lnTo>
                  <a:pt x="53" y="1494"/>
                </a:lnTo>
                <a:lnTo>
                  <a:pt x="65" y="1471"/>
                </a:lnTo>
                <a:lnTo>
                  <a:pt x="79" y="1449"/>
                </a:lnTo>
                <a:lnTo>
                  <a:pt x="93" y="1427"/>
                </a:lnTo>
                <a:lnTo>
                  <a:pt x="108" y="1405"/>
                </a:lnTo>
                <a:lnTo>
                  <a:pt x="124" y="1385"/>
                </a:lnTo>
                <a:lnTo>
                  <a:pt x="141" y="1366"/>
                </a:lnTo>
                <a:lnTo>
                  <a:pt x="159" y="1347"/>
                </a:lnTo>
                <a:lnTo>
                  <a:pt x="180" y="1329"/>
                </a:lnTo>
                <a:lnTo>
                  <a:pt x="200" y="1312"/>
                </a:lnTo>
                <a:lnTo>
                  <a:pt x="221" y="1295"/>
                </a:lnTo>
                <a:lnTo>
                  <a:pt x="244" y="1279"/>
                </a:lnTo>
                <a:lnTo>
                  <a:pt x="268" y="126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3" name="Freeform 11"/>
          <p:cNvSpPr>
            <a:spLocks noEditPoints="1"/>
          </p:cNvSpPr>
          <p:nvPr/>
        </p:nvSpPr>
        <p:spPr bwMode="auto">
          <a:xfrm>
            <a:off x="6280538" y="1974850"/>
            <a:ext cx="295275" cy="158750"/>
          </a:xfrm>
          <a:custGeom>
            <a:avLst/>
            <a:gdLst>
              <a:gd name="T0" fmla="*/ 2147483646 w 3226"/>
              <a:gd name="T1" fmla="*/ 359781123 h 1723"/>
              <a:gd name="T2" fmla="*/ 2147483646 w 3226"/>
              <a:gd name="T3" fmla="*/ 2012446570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1263700115 w 3226"/>
              <a:gd name="T19" fmla="*/ 2147483646 h 1723"/>
              <a:gd name="T20" fmla="*/ 70548575 w 3226"/>
              <a:gd name="T21" fmla="*/ 2147483646 h 1723"/>
              <a:gd name="T22" fmla="*/ 210875044 w 3226"/>
              <a:gd name="T23" fmla="*/ 2147483646 h 1723"/>
              <a:gd name="T24" fmla="*/ 161413085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2147483646 h 1723"/>
              <a:gd name="T42" fmla="*/ 2147483646 w 3226"/>
              <a:gd name="T43" fmla="*/ 2147483646 h 1723"/>
              <a:gd name="T44" fmla="*/ 2147483646 w 3226"/>
              <a:gd name="T45" fmla="*/ 2147483646 h 1723"/>
              <a:gd name="T46" fmla="*/ 2147483646 w 3226"/>
              <a:gd name="T47" fmla="*/ 2147483646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1581493574 h 1723"/>
              <a:gd name="T64" fmla="*/ 2147483646 w 3226"/>
              <a:gd name="T65" fmla="*/ 215867015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2147483646 w 3226"/>
              <a:gd name="T97" fmla="*/ 2147483646 h 1723"/>
              <a:gd name="T98" fmla="*/ 2147483646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729" y="0"/>
                </a:moveTo>
                <a:lnTo>
                  <a:pt x="1209" y="0"/>
                </a:lnTo>
                <a:lnTo>
                  <a:pt x="1197" y="0"/>
                </a:lnTo>
                <a:lnTo>
                  <a:pt x="1185" y="1"/>
                </a:lnTo>
                <a:lnTo>
                  <a:pt x="1174" y="3"/>
                </a:lnTo>
                <a:lnTo>
                  <a:pt x="1162" y="5"/>
                </a:lnTo>
                <a:lnTo>
                  <a:pt x="1151" y="7"/>
                </a:lnTo>
                <a:lnTo>
                  <a:pt x="1140" y="10"/>
                </a:lnTo>
                <a:lnTo>
                  <a:pt x="1130" y="14"/>
                </a:lnTo>
                <a:lnTo>
                  <a:pt x="1120" y="18"/>
                </a:lnTo>
                <a:lnTo>
                  <a:pt x="1108" y="23"/>
                </a:lnTo>
                <a:lnTo>
                  <a:pt x="1099" y="28"/>
                </a:lnTo>
                <a:lnTo>
                  <a:pt x="1089" y="33"/>
                </a:lnTo>
                <a:lnTo>
                  <a:pt x="1080" y="39"/>
                </a:lnTo>
                <a:lnTo>
                  <a:pt x="1071" y="46"/>
                </a:lnTo>
                <a:lnTo>
                  <a:pt x="1062" y="54"/>
                </a:lnTo>
                <a:lnTo>
                  <a:pt x="1054" y="61"/>
                </a:lnTo>
                <a:lnTo>
                  <a:pt x="1046" y="68"/>
                </a:lnTo>
                <a:lnTo>
                  <a:pt x="1038" y="76"/>
                </a:lnTo>
                <a:lnTo>
                  <a:pt x="1031" y="85"/>
                </a:lnTo>
                <a:lnTo>
                  <a:pt x="1024" y="93"/>
                </a:lnTo>
                <a:lnTo>
                  <a:pt x="1018" y="102"/>
                </a:lnTo>
                <a:lnTo>
                  <a:pt x="1011" y="112"/>
                </a:lnTo>
                <a:lnTo>
                  <a:pt x="1005" y="121"/>
                </a:lnTo>
                <a:lnTo>
                  <a:pt x="1000" y="131"/>
                </a:lnTo>
                <a:lnTo>
                  <a:pt x="996" y="141"/>
                </a:lnTo>
                <a:lnTo>
                  <a:pt x="991" y="152"/>
                </a:lnTo>
                <a:lnTo>
                  <a:pt x="988" y="163"/>
                </a:lnTo>
                <a:lnTo>
                  <a:pt x="985" y="174"/>
                </a:lnTo>
                <a:lnTo>
                  <a:pt x="982" y="185"/>
                </a:lnTo>
                <a:lnTo>
                  <a:pt x="980" y="196"/>
                </a:lnTo>
                <a:lnTo>
                  <a:pt x="979" y="208"/>
                </a:lnTo>
                <a:lnTo>
                  <a:pt x="978" y="219"/>
                </a:lnTo>
                <a:lnTo>
                  <a:pt x="977" y="231"/>
                </a:lnTo>
                <a:lnTo>
                  <a:pt x="977" y="320"/>
                </a:lnTo>
                <a:lnTo>
                  <a:pt x="231" y="320"/>
                </a:lnTo>
                <a:lnTo>
                  <a:pt x="219" y="320"/>
                </a:lnTo>
                <a:lnTo>
                  <a:pt x="208" y="321"/>
                </a:lnTo>
                <a:lnTo>
                  <a:pt x="196" y="323"/>
                </a:lnTo>
                <a:lnTo>
                  <a:pt x="185" y="325"/>
                </a:lnTo>
                <a:lnTo>
                  <a:pt x="174" y="327"/>
                </a:lnTo>
                <a:lnTo>
                  <a:pt x="162" y="330"/>
                </a:lnTo>
                <a:lnTo>
                  <a:pt x="152" y="334"/>
                </a:lnTo>
                <a:lnTo>
                  <a:pt x="141" y="338"/>
                </a:lnTo>
                <a:lnTo>
                  <a:pt x="131" y="343"/>
                </a:lnTo>
                <a:lnTo>
                  <a:pt x="121" y="348"/>
                </a:lnTo>
                <a:lnTo>
                  <a:pt x="112" y="354"/>
                </a:lnTo>
                <a:lnTo>
                  <a:pt x="102" y="360"/>
                </a:lnTo>
                <a:lnTo>
                  <a:pt x="93" y="366"/>
                </a:lnTo>
                <a:lnTo>
                  <a:pt x="85" y="373"/>
                </a:lnTo>
                <a:lnTo>
                  <a:pt x="75" y="380"/>
                </a:lnTo>
                <a:lnTo>
                  <a:pt x="67" y="388"/>
                </a:lnTo>
                <a:lnTo>
                  <a:pt x="60" y="396"/>
                </a:lnTo>
                <a:lnTo>
                  <a:pt x="53" y="404"/>
                </a:lnTo>
                <a:lnTo>
                  <a:pt x="46" y="413"/>
                </a:lnTo>
                <a:lnTo>
                  <a:pt x="39" y="422"/>
                </a:lnTo>
                <a:lnTo>
                  <a:pt x="33" y="431"/>
                </a:lnTo>
                <a:lnTo>
                  <a:pt x="28" y="441"/>
                </a:lnTo>
                <a:lnTo>
                  <a:pt x="23" y="451"/>
                </a:lnTo>
                <a:lnTo>
                  <a:pt x="18" y="462"/>
                </a:lnTo>
                <a:lnTo>
                  <a:pt x="14" y="472"/>
                </a:lnTo>
                <a:lnTo>
                  <a:pt x="10" y="483"/>
                </a:lnTo>
                <a:lnTo>
                  <a:pt x="7" y="494"/>
                </a:lnTo>
                <a:lnTo>
                  <a:pt x="5" y="505"/>
                </a:lnTo>
                <a:lnTo>
                  <a:pt x="3" y="516"/>
                </a:lnTo>
                <a:lnTo>
                  <a:pt x="1" y="527"/>
                </a:lnTo>
                <a:lnTo>
                  <a:pt x="0" y="539"/>
                </a:lnTo>
                <a:lnTo>
                  <a:pt x="0" y="551"/>
                </a:lnTo>
                <a:lnTo>
                  <a:pt x="0" y="1172"/>
                </a:lnTo>
                <a:lnTo>
                  <a:pt x="0" y="1184"/>
                </a:lnTo>
                <a:lnTo>
                  <a:pt x="1" y="1196"/>
                </a:lnTo>
                <a:lnTo>
                  <a:pt x="3" y="1207"/>
                </a:lnTo>
                <a:lnTo>
                  <a:pt x="5" y="1218"/>
                </a:lnTo>
                <a:lnTo>
                  <a:pt x="7" y="1229"/>
                </a:lnTo>
                <a:lnTo>
                  <a:pt x="10" y="1240"/>
                </a:lnTo>
                <a:lnTo>
                  <a:pt x="14" y="1251"/>
                </a:lnTo>
                <a:lnTo>
                  <a:pt x="18" y="1261"/>
                </a:lnTo>
                <a:lnTo>
                  <a:pt x="23" y="1272"/>
                </a:lnTo>
                <a:lnTo>
                  <a:pt x="28" y="1282"/>
                </a:lnTo>
                <a:lnTo>
                  <a:pt x="33" y="1292"/>
                </a:lnTo>
                <a:lnTo>
                  <a:pt x="39" y="1301"/>
                </a:lnTo>
                <a:lnTo>
                  <a:pt x="46" y="1310"/>
                </a:lnTo>
                <a:lnTo>
                  <a:pt x="53" y="1319"/>
                </a:lnTo>
                <a:lnTo>
                  <a:pt x="60" y="1327"/>
                </a:lnTo>
                <a:lnTo>
                  <a:pt x="67" y="1335"/>
                </a:lnTo>
                <a:lnTo>
                  <a:pt x="75" y="1342"/>
                </a:lnTo>
                <a:lnTo>
                  <a:pt x="85" y="1350"/>
                </a:lnTo>
                <a:lnTo>
                  <a:pt x="93" y="1356"/>
                </a:lnTo>
                <a:lnTo>
                  <a:pt x="102" y="1363"/>
                </a:lnTo>
                <a:lnTo>
                  <a:pt x="112" y="1369"/>
                </a:lnTo>
                <a:lnTo>
                  <a:pt x="121" y="1375"/>
                </a:lnTo>
                <a:lnTo>
                  <a:pt x="131" y="1380"/>
                </a:lnTo>
                <a:lnTo>
                  <a:pt x="141" y="1385"/>
                </a:lnTo>
                <a:lnTo>
                  <a:pt x="152" y="1389"/>
                </a:lnTo>
                <a:lnTo>
                  <a:pt x="162" y="1393"/>
                </a:lnTo>
                <a:lnTo>
                  <a:pt x="174" y="1396"/>
                </a:lnTo>
                <a:lnTo>
                  <a:pt x="185" y="1398"/>
                </a:lnTo>
                <a:lnTo>
                  <a:pt x="196" y="1400"/>
                </a:lnTo>
                <a:lnTo>
                  <a:pt x="208" y="1402"/>
                </a:lnTo>
                <a:lnTo>
                  <a:pt x="219" y="1403"/>
                </a:lnTo>
                <a:lnTo>
                  <a:pt x="231" y="1403"/>
                </a:lnTo>
                <a:lnTo>
                  <a:pt x="981" y="1403"/>
                </a:lnTo>
                <a:lnTo>
                  <a:pt x="981" y="1492"/>
                </a:lnTo>
                <a:lnTo>
                  <a:pt x="982" y="1504"/>
                </a:lnTo>
                <a:lnTo>
                  <a:pt x="982" y="1515"/>
                </a:lnTo>
                <a:lnTo>
                  <a:pt x="984" y="1527"/>
                </a:lnTo>
                <a:lnTo>
                  <a:pt x="986" y="1538"/>
                </a:lnTo>
                <a:lnTo>
                  <a:pt x="989" y="1549"/>
                </a:lnTo>
                <a:lnTo>
                  <a:pt x="992" y="1560"/>
                </a:lnTo>
                <a:lnTo>
                  <a:pt x="995" y="1570"/>
                </a:lnTo>
                <a:lnTo>
                  <a:pt x="999" y="1582"/>
                </a:lnTo>
                <a:lnTo>
                  <a:pt x="1004" y="1592"/>
                </a:lnTo>
                <a:lnTo>
                  <a:pt x="1009" y="1602"/>
                </a:lnTo>
                <a:lnTo>
                  <a:pt x="1015" y="1611"/>
                </a:lnTo>
                <a:lnTo>
                  <a:pt x="1022" y="1621"/>
                </a:lnTo>
                <a:lnTo>
                  <a:pt x="1028" y="1630"/>
                </a:lnTo>
                <a:lnTo>
                  <a:pt x="1035" y="1638"/>
                </a:lnTo>
                <a:lnTo>
                  <a:pt x="1042" y="1647"/>
                </a:lnTo>
                <a:lnTo>
                  <a:pt x="1050" y="1655"/>
                </a:lnTo>
                <a:lnTo>
                  <a:pt x="1057" y="1662"/>
                </a:lnTo>
                <a:lnTo>
                  <a:pt x="1066" y="1669"/>
                </a:lnTo>
                <a:lnTo>
                  <a:pt x="1074" y="1677"/>
                </a:lnTo>
                <a:lnTo>
                  <a:pt x="1083" y="1684"/>
                </a:lnTo>
                <a:lnTo>
                  <a:pt x="1093" y="1690"/>
                </a:lnTo>
                <a:lnTo>
                  <a:pt x="1102" y="1695"/>
                </a:lnTo>
                <a:lnTo>
                  <a:pt x="1113" y="1700"/>
                </a:lnTo>
                <a:lnTo>
                  <a:pt x="1123" y="1705"/>
                </a:lnTo>
                <a:lnTo>
                  <a:pt x="1134" y="1709"/>
                </a:lnTo>
                <a:lnTo>
                  <a:pt x="1144" y="1713"/>
                </a:lnTo>
                <a:lnTo>
                  <a:pt x="1155" y="1716"/>
                </a:lnTo>
                <a:lnTo>
                  <a:pt x="1166" y="1718"/>
                </a:lnTo>
                <a:lnTo>
                  <a:pt x="1177" y="1720"/>
                </a:lnTo>
                <a:lnTo>
                  <a:pt x="1189" y="1722"/>
                </a:lnTo>
                <a:lnTo>
                  <a:pt x="1201" y="1723"/>
                </a:lnTo>
                <a:lnTo>
                  <a:pt x="1213" y="1723"/>
                </a:lnTo>
                <a:lnTo>
                  <a:pt x="1729" y="1723"/>
                </a:lnTo>
                <a:lnTo>
                  <a:pt x="1741" y="1723"/>
                </a:lnTo>
                <a:lnTo>
                  <a:pt x="1753" y="1722"/>
                </a:lnTo>
                <a:lnTo>
                  <a:pt x="1764" y="1720"/>
                </a:lnTo>
                <a:lnTo>
                  <a:pt x="1776" y="1718"/>
                </a:lnTo>
                <a:lnTo>
                  <a:pt x="1787" y="1716"/>
                </a:lnTo>
                <a:lnTo>
                  <a:pt x="1798" y="1713"/>
                </a:lnTo>
                <a:lnTo>
                  <a:pt x="1809" y="1709"/>
                </a:lnTo>
                <a:lnTo>
                  <a:pt x="1819" y="1705"/>
                </a:lnTo>
                <a:lnTo>
                  <a:pt x="1829" y="1700"/>
                </a:lnTo>
                <a:lnTo>
                  <a:pt x="1839" y="1695"/>
                </a:lnTo>
                <a:lnTo>
                  <a:pt x="1849" y="1690"/>
                </a:lnTo>
                <a:lnTo>
                  <a:pt x="1858" y="1684"/>
                </a:lnTo>
                <a:lnTo>
                  <a:pt x="1868" y="1677"/>
                </a:lnTo>
                <a:lnTo>
                  <a:pt x="1877" y="1669"/>
                </a:lnTo>
                <a:lnTo>
                  <a:pt x="1885" y="1662"/>
                </a:lnTo>
                <a:lnTo>
                  <a:pt x="1893" y="1655"/>
                </a:lnTo>
                <a:lnTo>
                  <a:pt x="1901" y="1647"/>
                </a:lnTo>
                <a:lnTo>
                  <a:pt x="1908" y="1638"/>
                </a:lnTo>
                <a:lnTo>
                  <a:pt x="1915" y="1630"/>
                </a:lnTo>
                <a:lnTo>
                  <a:pt x="1921" y="1621"/>
                </a:lnTo>
                <a:lnTo>
                  <a:pt x="1927" y="1611"/>
                </a:lnTo>
                <a:lnTo>
                  <a:pt x="1933" y="1602"/>
                </a:lnTo>
                <a:lnTo>
                  <a:pt x="1938" y="1592"/>
                </a:lnTo>
                <a:lnTo>
                  <a:pt x="1942" y="1582"/>
                </a:lnTo>
                <a:lnTo>
                  <a:pt x="1946" y="1570"/>
                </a:lnTo>
                <a:lnTo>
                  <a:pt x="1950" y="1560"/>
                </a:lnTo>
                <a:lnTo>
                  <a:pt x="1953" y="1549"/>
                </a:lnTo>
                <a:lnTo>
                  <a:pt x="1956" y="1538"/>
                </a:lnTo>
                <a:lnTo>
                  <a:pt x="1959" y="1527"/>
                </a:lnTo>
                <a:lnTo>
                  <a:pt x="1960" y="1515"/>
                </a:lnTo>
                <a:lnTo>
                  <a:pt x="1961" y="1504"/>
                </a:lnTo>
                <a:lnTo>
                  <a:pt x="1961" y="1492"/>
                </a:lnTo>
                <a:lnTo>
                  <a:pt x="1961" y="231"/>
                </a:lnTo>
                <a:lnTo>
                  <a:pt x="1961" y="219"/>
                </a:lnTo>
                <a:lnTo>
                  <a:pt x="1960" y="207"/>
                </a:lnTo>
                <a:lnTo>
                  <a:pt x="1959" y="195"/>
                </a:lnTo>
                <a:lnTo>
                  <a:pt x="1956" y="184"/>
                </a:lnTo>
                <a:lnTo>
                  <a:pt x="1953" y="173"/>
                </a:lnTo>
                <a:lnTo>
                  <a:pt x="1950" y="162"/>
                </a:lnTo>
                <a:lnTo>
                  <a:pt x="1946" y="151"/>
                </a:lnTo>
                <a:lnTo>
                  <a:pt x="1942" y="139"/>
                </a:lnTo>
                <a:lnTo>
                  <a:pt x="1938" y="129"/>
                </a:lnTo>
                <a:lnTo>
                  <a:pt x="1933" y="119"/>
                </a:lnTo>
                <a:lnTo>
                  <a:pt x="1927" y="110"/>
                </a:lnTo>
                <a:lnTo>
                  <a:pt x="1921" y="101"/>
                </a:lnTo>
                <a:lnTo>
                  <a:pt x="1915" y="92"/>
                </a:lnTo>
                <a:lnTo>
                  <a:pt x="1908" y="83"/>
                </a:lnTo>
                <a:lnTo>
                  <a:pt x="1901" y="75"/>
                </a:lnTo>
                <a:lnTo>
                  <a:pt x="1893" y="67"/>
                </a:lnTo>
                <a:lnTo>
                  <a:pt x="1885" y="59"/>
                </a:lnTo>
                <a:lnTo>
                  <a:pt x="1877" y="52"/>
                </a:lnTo>
                <a:lnTo>
                  <a:pt x="1868" y="45"/>
                </a:lnTo>
                <a:lnTo>
                  <a:pt x="1858" y="38"/>
                </a:lnTo>
                <a:lnTo>
                  <a:pt x="1849" y="32"/>
                </a:lnTo>
                <a:lnTo>
                  <a:pt x="1839" y="27"/>
                </a:lnTo>
                <a:lnTo>
                  <a:pt x="1829" y="22"/>
                </a:lnTo>
                <a:lnTo>
                  <a:pt x="1819" y="18"/>
                </a:lnTo>
                <a:lnTo>
                  <a:pt x="1809" y="14"/>
                </a:lnTo>
                <a:lnTo>
                  <a:pt x="1798" y="10"/>
                </a:lnTo>
                <a:lnTo>
                  <a:pt x="1787" y="7"/>
                </a:lnTo>
                <a:lnTo>
                  <a:pt x="1776" y="5"/>
                </a:lnTo>
                <a:lnTo>
                  <a:pt x="1764" y="3"/>
                </a:lnTo>
                <a:lnTo>
                  <a:pt x="1753" y="1"/>
                </a:lnTo>
                <a:lnTo>
                  <a:pt x="1741" y="0"/>
                </a:lnTo>
                <a:lnTo>
                  <a:pt x="1729" y="0"/>
                </a:lnTo>
                <a:close/>
                <a:moveTo>
                  <a:pt x="2690" y="1395"/>
                </a:moveTo>
                <a:lnTo>
                  <a:pt x="2662" y="1395"/>
                </a:lnTo>
                <a:lnTo>
                  <a:pt x="2635" y="1393"/>
                </a:lnTo>
                <a:lnTo>
                  <a:pt x="2608" y="1389"/>
                </a:lnTo>
                <a:lnTo>
                  <a:pt x="2582" y="1385"/>
                </a:lnTo>
                <a:lnTo>
                  <a:pt x="2556" y="1379"/>
                </a:lnTo>
                <a:lnTo>
                  <a:pt x="2531" y="1372"/>
                </a:lnTo>
                <a:lnTo>
                  <a:pt x="2505" y="1362"/>
                </a:lnTo>
                <a:lnTo>
                  <a:pt x="2481" y="1353"/>
                </a:lnTo>
                <a:lnTo>
                  <a:pt x="2458" y="1342"/>
                </a:lnTo>
                <a:lnTo>
                  <a:pt x="2435" y="1330"/>
                </a:lnTo>
                <a:lnTo>
                  <a:pt x="2412" y="1318"/>
                </a:lnTo>
                <a:lnTo>
                  <a:pt x="2390" y="1304"/>
                </a:lnTo>
                <a:lnTo>
                  <a:pt x="2369" y="1289"/>
                </a:lnTo>
                <a:lnTo>
                  <a:pt x="2349" y="1273"/>
                </a:lnTo>
                <a:lnTo>
                  <a:pt x="2329" y="1256"/>
                </a:lnTo>
                <a:lnTo>
                  <a:pt x="2310" y="1238"/>
                </a:lnTo>
                <a:lnTo>
                  <a:pt x="2293" y="1220"/>
                </a:lnTo>
                <a:lnTo>
                  <a:pt x="2276" y="1200"/>
                </a:lnTo>
                <a:lnTo>
                  <a:pt x="2260" y="1180"/>
                </a:lnTo>
                <a:lnTo>
                  <a:pt x="2246" y="1159"/>
                </a:lnTo>
                <a:lnTo>
                  <a:pt x="2231" y="1137"/>
                </a:lnTo>
                <a:lnTo>
                  <a:pt x="2218" y="1115"/>
                </a:lnTo>
                <a:lnTo>
                  <a:pt x="2206" y="1092"/>
                </a:lnTo>
                <a:lnTo>
                  <a:pt x="2196" y="1069"/>
                </a:lnTo>
                <a:lnTo>
                  <a:pt x="2186" y="1044"/>
                </a:lnTo>
                <a:lnTo>
                  <a:pt x="2178" y="1019"/>
                </a:lnTo>
                <a:lnTo>
                  <a:pt x="2171" y="994"/>
                </a:lnTo>
                <a:lnTo>
                  <a:pt x="2165" y="968"/>
                </a:lnTo>
                <a:lnTo>
                  <a:pt x="2160" y="941"/>
                </a:lnTo>
                <a:lnTo>
                  <a:pt x="2157" y="914"/>
                </a:lnTo>
                <a:lnTo>
                  <a:pt x="2155" y="887"/>
                </a:lnTo>
                <a:lnTo>
                  <a:pt x="2154" y="859"/>
                </a:lnTo>
                <a:lnTo>
                  <a:pt x="2155" y="832"/>
                </a:lnTo>
                <a:lnTo>
                  <a:pt x="2157" y="805"/>
                </a:lnTo>
                <a:lnTo>
                  <a:pt x="2160" y="778"/>
                </a:lnTo>
                <a:lnTo>
                  <a:pt x="2165" y="751"/>
                </a:lnTo>
                <a:lnTo>
                  <a:pt x="2171" y="726"/>
                </a:lnTo>
                <a:lnTo>
                  <a:pt x="2178" y="700"/>
                </a:lnTo>
                <a:lnTo>
                  <a:pt x="2186" y="676"/>
                </a:lnTo>
                <a:lnTo>
                  <a:pt x="2196" y="651"/>
                </a:lnTo>
                <a:lnTo>
                  <a:pt x="2206" y="627"/>
                </a:lnTo>
                <a:lnTo>
                  <a:pt x="2218" y="604"/>
                </a:lnTo>
                <a:lnTo>
                  <a:pt x="2231" y="582"/>
                </a:lnTo>
                <a:lnTo>
                  <a:pt x="2246" y="561"/>
                </a:lnTo>
                <a:lnTo>
                  <a:pt x="2260" y="539"/>
                </a:lnTo>
                <a:lnTo>
                  <a:pt x="2276" y="519"/>
                </a:lnTo>
                <a:lnTo>
                  <a:pt x="2293" y="499"/>
                </a:lnTo>
                <a:lnTo>
                  <a:pt x="2310" y="481"/>
                </a:lnTo>
                <a:lnTo>
                  <a:pt x="2329" y="463"/>
                </a:lnTo>
                <a:lnTo>
                  <a:pt x="2349" y="446"/>
                </a:lnTo>
                <a:lnTo>
                  <a:pt x="2369" y="430"/>
                </a:lnTo>
                <a:lnTo>
                  <a:pt x="2390" y="415"/>
                </a:lnTo>
                <a:lnTo>
                  <a:pt x="2412" y="401"/>
                </a:lnTo>
                <a:lnTo>
                  <a:pt x="2435" y="389"/>
                </a:lnTo>
                <a:lnTo>
                  <a:pt x="2458" y="377"/>
                </a:lnTo>
                <a:lnTo>
                  <a:pt x="2481" y="366"/>
                </a:lnTo>
                <a:lnTo>
                  <a:pt x="2505" y="357"/>
                </a:lnTo>
                <a:lnTo>
                  <a:pt x="2531" y="347"/>
                </a:lnTo>
                <a:lnTo>
                  <a:pt x="2556" y="340"/>
                </a:lnTo>
                <a:lnTo>
                  <a:pt x="2582" y="334"/>
                </a:lnTo>
                <a:lnTo>
                  <a:pt x="2608" y="330"/>
                </a:lnTo>
                <a:lnTo>
                  <a:pt x="2635" y="326"/>
                </a:lnTo>
                <a:lnTo>
                  <a:pt x="2662" y="324"/>
                </a:lnTo>
                <a:lnTo>
                  <a:pt x="2690" y="324"/>
                </a:lnTo>
                <a:lnTo>
                  <a:pt x="2718" y="324"/>
                </a:lnTo>
                <a:lnTo>
                  <a:pt x="2745" y="326"/>
                </a:lnTo>
                <a:lnTo>
                  <a:pt x="2771" y="330"/>
                </a:lnTo>
                <a:lnTo>
                  <a:pt x="2798" y="334"/>
                </a:lnTo>
                <a:lnTo>
                  <a:pt x="2824" y="340"/>
                </a:lnTo>
                <a:lnTo>
                  <a:pt x="2849" y="347"/>
                </a:lnTo>
                <a:lnTo>
                  <a:pt x="2874" y="357"/>
                </a:lnTo>
                <a:lnTo>
                  <a:pt x="2899" y="366"/>
                </a:lnTo>
                <a:lnTo>
                  <a:pt x="2923" y="377"/>
                </a:lnTo>
                <a:lnTo>
                  <a:pt x="2945" y="389"/>
                </a:lnTo>
                <a:lnTo>
                  <a:pt x="2968" y="401"/>
                </a:lnTo>
                <a:lnTo>
                  <a:pt x="2989" y="415"/>
                </a:lnTo>
                <a:lnTo>
                  <a:pt x="3011" y="430"/>
                </a:lnTo>
                <a:lnTo>
                  <a:pt x="3031" y="446"/>
                </a:lnTo>
                <a:lnTo>
                  <a:pt x="3050" y="463"/>
                </a:lnTo>
                <a:lnTo>
                  <a:pt x="3069" y="481"/>
                </a:lnTo>
                <a:lnTo>
                  <a:pt x="3087" y="499"/>
                </a:lnTo>
                <a:lnTo>
                  <a:pt x="3104" y="519"/>
                </a:lnTo>
                <a:lnTo>
                  <a:pt x="3120" y="539"/>
                </a:lnTo>
                <a:lnTo>
                  <a:pt x="3134" y="561"/>
                </a:lnTo>
                <a:lnTo>
                  <a:pt x="3148" y="582"/>
                </a:lnTo>
                <a:lnTo>
                  <a:pt x="3161" y="604"/>
                </a:lnTo>
                <a:lnTo>
                  <a:pt x="3173" y="627"/>
                </a:lnTo>
                <a:lnTo>
                  <a:pt x="3184" y="651"/>
                </a:lnTo>
                <a:lnTo>
                  <a:pt x="3194" y="676"/>
                </a:lnTo>
                <a:lnTo>
                  <a:pt x="3202" y="700"/>
                </a:lnTo>
                <a:lnTo>
                  <a:pt x="3209" y="726"/>
                </a:lnTo>
                <a:lnTo>
                  <a:pt x="3215" y="751"/>
                </a:lnTo>
                <a:lnTo>
                  <a:pt x="3220" y="778"/>
                </a:lnTo>
                <a:lnTo>
                  <a:pt x="3223" y="805"/>
                </a:lnTo>
                <a:lnTo>
                  <a:pt x="3225" y="832"/>
                </a:lnTo>
                <a:lnTo>
                  <a:pt x="3226" y="859"/>
                </a:lnTo>
                <a:lnTo>
                  <a:pt x="3225" y="887"/>
                </a:lnTo>
                <a:lnTo>
                  <a:pt x="3223" y="914"/>
                </a:lnTo>
                <a:lnTo>
                  <a:pt x="3220" y="941"/>
                </a:lnTo>
                <a:lnTo>
                  <a:pt x="3215" y="968"/>
                </a:lnTo>
                <a:lnTo>
                  <a:pt x="3209" y="994"/>
                </a:lnTo>
                <a:lnTo>
                  <a:pt x="3202" y="1019"/>
                </a:lnTo>
                <a:lnTo>
                  <a:pt x="3194" y="1044"/>
                </a:lnTo>
                <a:lnTo>
                  <a:pt x="3184" y="1069"/>
                </a:lnTo>
                <a:lnTo>
                  <a:pt x="3173" y="1092"/>
                </a:lnTo>
                <a:lnTo>
                  <a:pt x="3161" y="1115"/>
                </a:lnTo>
                <a:lnTo>
                  <a:pt x="3148" y="1137"/>
                </a:lnTo>
                <a:lnTo>
                  <a:pt x="3134" y="1159"/>
                </a:lnTo>
                <a:lnTo>
                  <a:pt x="3120" y="1180"/>
                </a:lnTo>
                <a:lnTo>
                  <a:pt x="3104" y="1200"/>
                </a:lnTo>
                <a:lnTo>
                  <a:pt x="3087" y="1220"/>
                </a:lnTo>
                <a:lnTo>
                  <a:pt x="3069" y="1238"/>
                </a:lnTo>
                <a:lnTo>
                  <a:pt x="3050" y="1256"/>
                </a:lnTo>
                <a:lnTo>
                  <a:pt x="3031" y="1273"/>
                </a:lnTo>
                <a:lnTo>
                  <a:pt x="3011" y="1289"/>
                </a:lnTo>
                <a:lnTo>
                  <a:pt x="2989" y="1304"/>
                </a:lnTo>
                <a:lnTo>
                  <a:pt x="2968" y="1318"/>
                </a:lnTo>
                <a:lnTo>
                  <a:pt x="2945" y="1330"/>
                </a:lnTo>
                <a:lnTo>
                  <a:pt x="2923" y="1342"/>
                </a:lnTo>
                <a:lnTo>
                  <a:pt x="2899" y="1353"/>
                </a:lnTo>
                <a:lnTo>
                  <a:pt x="2874" y="1362"/>
                </a:lnTo>
                <a:lnTo>
                  <a:pt x="2849" y="1372"/>
                </a:lnTo>
                <a:lnTo>
                  <a:pt x="2824" y="1379"/>
                </a:lnTo>
                <a:lnTo>
                  <a:pt x="2798" y="1385"/>
                </a:lnTo>
                <a:lnTo>
                  <a:pt x="2771" y="1389"/>
                </a:lnTo>
                <a:lnTo>
                  <a:pt x="2745" y="1393"/>
                </a:lnTo>
                <a:lnTo>
                  <a:pt x="2718" y="1395"/>
                </a:lnTo>
                <a:lnTo>
                  <a:pt x="2690" y="13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4" name="Freeform 12"/>
          <p:cNvSpPr>
            <a:spLocks noEditPoints="1"/>
          </p:cNvSpPr>
          <p:nvPr/>
        </p:nvSpPr>
        <p:spPr bwMode="auto">
          <a:xfrm>
            <a:off x="5094675" y="1974850"/>
            <a:ext cx="295275" cy="158750"/>
          </a:xfrm>
          <a:custGeom>
            <a:avLst/>
            <a:gdLst>
              <a:gd name="T0" fmla="*/ 2147483646 w 3226"/>
              <a:gd name="T1" fmla="*/ 2147483646 h 1723"/>
              <a:gd name="T2" fmla="*/ 2147483646 w 3226"/>
              <a:gd name="T3" fmla="*/ 2147483646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2147483646 w 3226"/>
              <a:gd name="T19" fmla="*/ 2147483646 h 1723"/>
              <a:gd name="T20" fmla="*/ 2147483646 w 3226"/>
              <a:gd name="T21" fmla="*/ 2147483646 h 1723"/>
              <a:gd name="T22" fmla="*/ 2147483646 w 3226"/>
              <a:gd name="T23" fmla="*/ 2147483646 h 1723"/>
              <a:gd name="T24" fmla="*/ 214748364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1653446390 h 1723"/>
              <a:gd name="T42" fmla="*/ 2147483646 w 3226"/>
              <a:gd name="T43" fmla="*/ 215867015 h 1723"/>
              <a:gd name="T44" fmla="*/ 2147483646 w 3226"/>
              <a:gd name="T45" fmla="*/ 71952816 h 1723"/>
              <a:gd name="T46" fmla="*/ 2147483646 w 3226"/>
              <a:gd name="T47" fmla="*/ 1293665267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2147483646 h 1723"/>
              <a:gd name="T64" fmla="*/ 2147483646 w 3226"/>
              <a:gd name="T65" fmla="*/ 2147483646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772172316 w 3226"/>
              <a:gd name="T97" fmla="*/ 2147483646 h 1723"/>
              <a:gd name="T98" fmla="*/ 210875044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497" y="1723"/>
                </a:moveTo>
                <a:lnTo>
                  <a:pt x="2017" y="1723"/>
                </a:lnTo>
                <a:lnTo>
                  <a:pt x="2029" y="1723"/>
                </a:lnTo>
                <a:lnTo>
                  <a:pt x="2041" y="1722"/>
                </a:lnTo>
                <a:lnTo>
                  <a:pt x="2052" y="1720"/>
                </a:lnTo>
                <a:lnTo>
                  <a:pt x="2064" y="1718"/>
                </a:lnTo>
                <a:lnTo>
                  <a:pt x="2075" y="1716"/>
                </a:lnTo>
                <a:lnTo>
                  <a:pt x="2086" y="1713"/>
                </a:lnTo>
                <a:lnTo>
                  <a:pt x="2096" y="1709"/>
                </a:lnTo>
                <a:lnTo>
                  <a:pt x="2106" y="1705"/>
                </a:lnTo>
                <a:lnTo>
                  <a:pt x="2118" y="1700"/>
                </a:lnTo>
                <a:lnTo>
                  <a:pt x="2127" y="1695"/>
                </a:lnTo>
                <a:lnTo>
                  <a:pt x="2137" y="1690"/>
                </a:lnTo>
                <a:lnTo>
                  <a:pt x="2146" y="1684"/>
                </a:lnTo>
                <a:lnTo>
                  <a:pt x="2155" y="1677"/>
                </a:lnTo>
                <a:lnTo>
                  <a:pt x="2164" y="1669"/>
                </a:lnTo>
                <a:lnTo>
                  <a:pt x="2172" y="1662"/>
                </a:lnTo>
                <a:lnTo>
                  <a:pt x="2180" y="1655"/>
                </a:lnTo>
                <a:lnTo>
                  <a:pt x="2188" y="1647"/>
                </a:lnTo>
                <a:lnTo>
                  <a:pt x="2195" y="1638"/>
                </a:lnTo>
                <a:lnTo>
                  <a:pt x="2202" y="1630"/>
                </a:lnTo>
                <a:lnTo>
                  <a:pt x="2208" y="1621"/>
                </a:lnTo>
                <a:lnTo>
                  <a:pt x="2215" y="1611"/>
                </a:lnTo>
                <a:lnTo>
                  <a:pt x="2221" y="1602"/>
                </a:lnTo>
                <a:lnTo>
                  <a:pt x="2226" y="1592"/>
                </a:lnTo>
                <a:lnTo>
                  <a:pt x="2230" y="1582"/>
                </a:lnTo>
                <a:lnTo>
                  <a:pt x="2235" y="1571"/>
                </a:lnTo>
                <a:lnTo>
                  <a:pt x="2238" y="1560"/>
                </a:lnTo>
                <a:lnTo>
                  <a:pt x="2241" y="1549"/>
                </a:lnTo>
                <a:lnTo>
                  <a:pt x="2244" y="1538"/>
                </a:lnTo>
                <a:lnTo>
                  <a:pt x="2246" y="1527"/>
                </a:lnTo>
                <a:lnTo>
                  <a:pt x="2247" y="1515"/>
                </a:lnTo>
                <a:lnTo>
                  <a:pt x="2248" y="1504"/>
                </a:lnTo>
                <a:lnTo>
                  <a:pt x="2249" y="1492"/>
                </a:lnTo>
                <a:lnTo>
                  <a:pt x="2249" y="1403"/>
                </a:lnTo>
                <a:lnTo>
                  <a:pt x="2995" y="1403"/>
                </a:lnTo>
                <a:lnTo>
                  <a:pt x="3007" y="1403"/>
                </a:lnTo>
                <a:lnTo>
                  <a:pt x="3018" y="1402"/>
                </a:lnTo>
                <a:lnTo>
                  <a:pt x="3030" y="1400"/>
                </a:lnTo>
                <a:lnTo>
                  <a:pt x="3041" y="1398"/>
                </a:lnTo>
                <a:lnTo>
                  <a:pt x="3052" y="1396"/>
                </a:lnTo>
                <a:lnTo>
                  <a:pt x="3064" y="1393"/>
                </a:lnTo>
                <a:lnTo>
                  <a:pt x="3074" y="1389"/>
                </a:lnTo>
                <a:lnTo>
                  <a:pt x="3085" y="1385"/>
                </a:lnTo>
                <a:lnTo>
                  <a:pt x="3095" y="1380"/>
                </a:lnTo>
                <a:lnTo>
                  <a:pt x="3105" y="1375"/>
                </a:lnTo>
                <a:lnTo>
                  <a:pt x="3114" y="1369"/>
                </a:lnTo>
                <a:lnTo>
                  <a:pt x="3124" y="1363"/>
                </a:lnTo>
                <a:lnTo>
                  <a:pt x="3133" y="1357"/>
                </a:lnTo>
                <a:lnTo>
                  <a:pt x="3141" y="1350"/>
                </a:lnTo>
                <a:lnTo>
                  <a:pt x="3151" y="1343"/>
                </a:lnTo>
                <a:lnTo>
                  <a:pt x="3159" y="1335"/>
                </a:lnTo>
                <a:lnTo>
                  <a:pt x="3166" y="1327"/>
                </a:lnTo>
                <a:lnTo>
                  <a:pt x="3173" y="1319"/>
                </a:lnTo>
                <a:lnTo>
                  <a:pt x="3180" y="1310"/>
                </a:lnTo>
                <a:lnTo>
                  <a:pt x="3187" y="1301"/>
                </a:lnTo>
                <a:lnTo>
                  <a:pt x="3193" y="1292"/>
                </a:lnTo>
                <a:lnTo>
                  <a:pt x="3198" y="1282"/>
                </a:lnTo>
                <a:lnTo>
                  <a:pt x="3203" y="1272"/>
                </a:lnTo>
                <a:lnTo>
                  <a:pt x="3208" y="1261"/>
                </a:lnTo>
                <a:lnTo>
                  <a:pt x="3212" y="1251"/>
                </a:lnTo>
                <a:lnTo>
                  <a:pt x="3216" y="1240"/>
                </a:lnTo>
                <a:lnTo>
                  <a:pt x="3219" y="1229"/>
                </a:lnTo>
                <a:lnTo>
                  <a:pt x="3221" y="1218"/>
                </a:lnTo>
                <a:lnTo>
                  <a:pt x="3223" y="1207"/>
                </a:lnTo>
                <a:lnTo>
                  <a:pt x="3225" y="1196"/>
                </a:lnTo>
                <a:lnTo>
                  <a:pt x="3226" y="1184"/>
                </a:lnTo>
                <a:lnTo>
                  <a:pt x="3226" y="1172"/>
                </a:lnTo>
                <a:lnTo>
                  <a:pt x="3226" y="551"/>
                </a:lnTo>
                <a:lnTo>
                  <a:pt x="3226" y="539"/>
                </a:lnTo>
                <a:lnTo>
                  <a:pt x="3225" y="527"/>
                </a:lnTo>
                <a:lnTo>
                  <a:pt x="3223" y="516"/>
                </a:lnTo>
                <a:lnTo>
                  <a:pt x="3221" y="505"/>
                </a:lnTo>
                <a:lnTo>
                  <a:pt x="3219" y="494"/>
                </a:lnTo>
                <a:lnTo>
                  <a:pt x="3216" y="483"/>
                </a:lnTo>
                <a:lnTo>
                  <a:pt x="3212" y="472"/>
                </a:lnTo>
                <a:lnTo>
                  <a:pt x="3208" y="462"/>
                </a:lnTo>
                <a:lnTo>
                  <a:pt x="3203" y="451"/>
                </a:lnTo>
                <a:lnTo>
                  <a:pt x="3198" y="441"/>
                </a:lnTo>
                <a:lnTo>
                  <a:pt x="3193" y="431"/>
                </a:lnTo>
                <a:lnTo>
                  <a:pt x="3187" y="422"/>
                </a:lnTo>
                <a:lnTo>
                  <a:pt x="3180" y="413"/>
                </a:lnTo>
                <a:lnTo>
                  <a:pt x="3173" y="404"/>
                </a:lnTo>
                <a:lnTo>
                  <a:pt x="3166" y="396"/>
                </a:lnTo>
                <a:lnTo>
                  <a:pt x="3159" y="388"/>
                </a:lnTo>
                <a:lnTo>
                  <a:pt x="3151" y="381"/>
                </a:lnTo>
                <a:lnTo>
                  <a:pt x="3141" y="373"/>
                </a:lnTo>
                <a:lnTo>
                  <a:pt x="3133" y="367"/>
                </a:lnTo>
                <a:lnTo>
                  <a:pt x="3124" y="360"/>
                </a:lnTo>
                <a:lnTo>
                  <a:pt x="3114" y="354"/>
                </a:lnTo>
                <a:lnTo>
                  <a:pt x="3105" y="348"/>
                </a:lnTo>
                <a:lnTo>
                  <a:pt x="3095" y="343"/>
                </a:lnTo>
                <a:lnTo>
                  <a:pt x="3085" y="338"/>
                </a:lnTo>
                <a:lnTo>
                  <a:pt x="3074" y="334"/>
                </a:lnTo>
                <a:lnTo>
                  <a:pt x="3064" y="330"/>
                </a:lnTo>
                <a:lnTo>
                  <a:pt x="3052" y="327"/>
                </a:lnTo>
                <a:lnTo>
                  <a:pt x="3041" y="325"/>
                </a:lnTo>
                <a:lnTo>
                  <a:pt x="3030" y="323"/>
                </a:lnTo>
                <a:lnTo>
                  <a:pt x="3018" y="321"/>
                </a:lnTo>
                <a:lnTo>
                  <a:pt x="3007" y="320"/>
                </a:lnTo>
                <a:lnTo>
                  <a:pt x="2995" y="320"/>
                </a:lnTo>
                <a:lnTo>
                  <a:pt x="2245" y="320"/>
                </a:lnTo>
                <a:lnTo>
                  <a:pt x="2245" y="231"/>
                </a:lnTo>
                <a:lnTo>
                  <a:pt x="2244" y="219"/>
                </a:lnTo>
                <a:lnTo>
                  <a:pt x="2244" y="208"/>
                </a:lnTo>
                <a:lnTo>
                  <a:pt x="2242" y="196"/>
                </a:lnTo>
                <a:lnTo>
                  <a:pt x="2240" y="185"/>
                </a:lnTo>
                <a:lnTo>
                  <a:pt x="2237" y="174"/>
                </a:lnTo>
                <a:lnTo>
                  <a:pt x="2234" y="163"/>
                </a:lnTo>
                <a:lnTo>
                  <a:pt x="2231" y="153"/>
                </a:lnTo>
                <a:lnTo>
                  <a:pt x="2227" y="141"/>
                </a:lnTo>
                <a:lnTo>
                  <a:pt x="2222" y="131"/>
                </a:lnTo>
                <a:lnTo>
                  <a:pt x="2217" y="121"/>
                </a:lnTo>
                <a:lnTo>
                  <a:pt x="2211" y="112"/>
                </a:lnTo>
                <a:lnTo>
                  <a:pt x="2204" y="102"/>
                </a:lnTo>
                <a:lnTo>
                  <a:pt x="2198" y="93"/>
                </a:lnTo>
                <a:lnTo>
                  <a:pt x="2191" y="85"/>
                </a:lnTo>
                <a:lnTo>
                  <a:pt x="2184" y="76"/>
                </a:lnTo>
                <a:lnTo>
                  <a:pt x="2176" y="68"/>
                </a:lnTo>
                <a:lnTo>
                  <a:pt x="2169" y="61"/>
                </a:lnTo>
                <a:lnTo>
                  <a:pt x="2160" y="54"/>
                </a:lnTo>
                <a:lnTo>
                  <a:pt x="2152" y="46"/>
                </a:lnTo>
                <a:lnTo>
                  <a:pt x="2143" y="39"/>
                </a:lnTo>
                <a:lnTo>
                  <a:pt x="2133" y="33"/>
                </a:lnTo>
                <a:lnTo>
                  <a:pt x="2124" y="28"/>
                </a:lnTo>
                <a:lnTo>
                  <a:pt x="2113" y="23"/>
                </a:lnTo>
                <a:lnTo>
                  <a:pt x="2103" y="18"/>
                </a:lnTo>
                <a:lnTo>
                  <a:pt x="2092" y="14"/>
                </a:lnTo>
                <a:lnTo>
                  <a:pt x="2082" y="10"/>
                </a:lnTo>
                <a:lnTo>
                  <a:pt x="2071" y="7"/>
                </a:lnTo>
                <a:lnTo>
                  <a:pt x="2060" y="5"/>
                </a:lnTo>
                <a:lnTo>
                  <a:pt x="2049" y="3"/>
                </a:lnTo>
                <a:lnTo>
                  <a:pt x="2037" y="1"/>
                </a:lnTo>
                <a:lnTo>
                  <a:pt x="2025" y="0"/>
                </a:lnTo>
                <a:lnTo>
                  <a:pt x="2013" y="0"/>
                </a:lnTo>
                <a:lnTo>
                  <a:pt x="1497" y="0"/>
                </a:lnTo>
                <a:lnTo>
                  <a:pt x="1485" y="0"/>
                </a:lnTo>
                <a:lnTo>
                  <a:pt x="1473" y="1"/>
                </a:lnTo>
                <a:lnTo>
                  <a:pt x="1462" y="3"/>
                </a:lnTo>
                <a:lnTo>
                  <a:pt x="1450" y="5"/>
                </a:lnTo>
                <a:lnTo>
                  <a:pt x="1439" y="7"/>
                </a:lnTo>
                <a:lnTo>
                  <a:pt x="1428" y="10"/>
                </a:lnTo>
                <a:lnTo>
                  <a:pt x="1417" y="14"/>
                </a:lnTo>
                <a:lnTo>
                  <a:pt x="1407" y="18"/>
                </a:lnTo>
                <a:lnTo>
                  <a:pt x="1397" y="23"/>
                </a:lnTo>
                <a:lnTo>
                  <a:pt x="1387" y="28"/>
                </a:lnTo>
                <a:lnTo>
                  <a:pt x="1377" y="33"/>
                </a:lnTo>
                <a:lnTo>
                  <a:pt x="1368" y="39"/>
                </a:lnTo>
                <a:lnTo>
                  <a:pt x="1358" y="46"/>
                </a:lnTo>
                <a:lnTo>
                  <a:pt x="1349" y="54"/>
                </a:lnTo>
                <a:lnTo>
                  <a:pt x="1341" y="61"/>
                </a:lnTo>
                <a:lnTo>
                  <a:pt x="1333" y="68"/>
                </a:lnTo>
                <a:lnTo>
                  <a:pt x="1325" y="76"/>
                </a:lnTo>
                <a:lnTo>
                  <a:pt x="1318" y="85"/>
                </a:lnTo>
                <a:lnTo>
                  <a:pt x="1311" y="93"/>
                </a:lnTo>
                <a:lnTo>
                  <a:pt x="1305" y="102"/>
                </a:lnTo>
                <a:lnTo>
                  <a:pt x="1299" y="112"/>
                </a:lnTo>
                <a:lnTo>
                  <a:pt x="1293" y="121"/>
                </a:lnTo>
                <a:lnTo>
                  <a:pt x="1288" y="131"/>
                </a:lnTo>
                <a:lnTo>
                  <a:pt x="1284" y="141"/>
                </a:lnTo>
                <a:lnTo>
                  <a:pt x="1280" y="153"/>
                </a:lnTo>
                <a:lnTo>
                  <a:pt x="1276" y="163"/>
                </a:lnTo>
                <a:lnTo>
                  <a:pt x="1273" y="174"/>
                </a:lnTo>
                <a:lnTo>
                  <a:pt x="1270" y="185"/>
                </a:lnTo>
                <a:lnTo>
                  <a:pt x="1267" y="196"/>
                </a:lnTo>
                <a:lnTo>
                  <a:pt x="1266" y="208"/>
                </a:lnTo>
                <a:lnTo>
                  <a:pt x="1265" y="219"/>
                </a:lnTo>
                <a:lnTo>
                  <a:pt x="1265" y="231"/>
                </a:lnTo>
                <a:lnTo>
                  <a:pt x="1265" y="1492"/>
                </a:lnTo>
                <a:lnTo>
                  <a:pt x="1265" y="1504"/>
                </a:lnTo>
                <a:lnTo>
                  <a:pt x="1266" y="1516"/>
                </a:lnTo>
                <a:lnTo>
                  <a:pt x="1267" y="1528"/>
                </a:lnTo>
                <a:lnTo>
                  <a:pt x="1270" y="1539"/>
                </a:lnTo>
                <a:lnTo>
                  <a:pt x="1273" y="1550"/>
                </a:lnTo>
                <a:lnTo>
                  <a:pt x="1276" y="1561"/>
                </a:lnTo>
                <a:lnTo>
                  <a:pt x="1280" y="1572"/>
                </a:lnTo>
                <a:lnTo>
                  <a:pt x="1284" y="1584"/>
                </a:lnTo>
                <a:lnTo>
                  <a:pt x="1288" y="1594"/>
                </a:lnTo>
                <a:lnTo>
                  <a:pt x="1293" y="1604"/>
                </a:lnTo>
                <a:lnTo>
                  <a:pt x="1299" y="1613"/>
                </a:lnTo>
                <a:lnTo>
                  <a:pt x="1305" y="1622"/>
                </a:lnTo>
                <a:lnTo>
                  <a:pt x="1311" y="1631"/>
                </a:lnTo>
                <a:lnTo>
                  <a:pt x="1318" y="1640"/>
                </a:lnTo>
                <a:lnTo>
                  <a:pt x="1325" y="1648"/>
                </a:lnTo>
                <a:lnTo>
                  <a:pt x="1333" y="1656"/>
                </a:lnTo>
                <a:lnTo>
                  <a:pt x="1341" y="1664"/>
                </a:lnTo>
                <a:lnTo>
                  <a:pt x="1349" y="1671"/>
                </a:lnTo>
                <a:lnTo>
                  <a:pt x="1358" y="1678"/>
                </a:lnTo>
                <a:lnTo>
                  <a:pt x="1368" y="1685"/>
                </a:lnTo>
                <a:lnTo>
                  <a:pt x="1377" y="1691"/>
                </a:lnTo>
                <a:lnTo>
                  <a:pt x="1387" y="1696"/>
                </a:lnTo>
                <a:lnTo>
                  <a:pt x="1397" y="1701"/>
                </a:lnTo>
                <a:lnTo>
                  <a:pt x="1407" y="1705"/>
                </a:lnTo>
                <a:lnTo>
                  <a:pt x="1417" y="1709"/>
                </a:lnTo>
                <a:lnTo>
                  <a:pt x="1428" y="1713"/>
                </a:lnTo>
                <a:lnTo>
                  <a:pt x="1439" y="1716"/>
                </a:lnTo>
                <a:lnTo>
                  <a:pt x="1450" y="1718"/>
                </a:lnTo>
                <a:lnTo>
                  <a:pt x="1462" y="1720"/>
                </a:lnTo>
                <a:lnTo>
                  <a:pt x="1473" y="1722"/>
                </a:lnTo>
                <a:lnTo>
                  <a:pt x="1485" y="1723"/>
                </a:lnTo>
                <a:lnTo>
                  <a:pt x="1497" y="1723"/>
                </a:lnTo>
                <a:close/>
                <a:moveTo>
                  <a:pt x="536" y="328"/>
                </a:moveTo>
                <a:lnTo>
                  <a:pt x="564" y="328"/>
                </a:lnTo>
                <a:lnTo>
                  <a:pt x="591" y="330"/>
                </a:lnTo>
                <a:lnTo>
                  <a:pt x="618" y="334"/>
                </a:lnTo>
                <a:lnTo>
                  <a:pt x="644" y="338"/>
                </a:lnTo>
                <a:lnTo>
                  <a:pt x="670" y="344"/>
                </a:lnTo>
                <a:lnTo>
                  <a:pt x="695" y="351"/>
                </a:lnTo>
                <a:lnTo>
                  <a:pt x="721" y="361"/>
                </a:lnTo>
                <a:lnTo>
                  <a:pt x="745" y="370"/>
                </a:lnTo>
                <a:lnTo>
                  <a:pt x="768" y="381"/>
                </a:lnTo>
                <a:lnTo>
                  <a:pt x="791" y="393"/>
                </a:lnTo>
                <a:lnTo>
                  <a:pt x="814" y="405"/>
                </a:lnTo>
                <a:lnTo>
                  <a:pt x="836" y="419"/>
                </a:lnTo>
                <a:lnTo>
                  <a:pt x="857" y="434"/>
                </a:lnTo>
                <a:lnTo>
                  <a:pt x="877" y="450"/>
                </a:lnTo>
                <a:lnTo>
                  <a:pt x="897" y="467"/>
                </a:lnTo>
                <a:lnTo>
                  <a:pt x="916" y="485"/>
                </a:lnTo>
                <a:lnTo>
                  <a:pt x="933" y="503"/>
                </a:lnTo>
                <a:lnTo>
                  <a:pt x="950" y="523"/>
                </a:lnTo>
                <a:lnTo>
                  <a:pt x="966" y="543"/>
                </a:lnTo>
                <a:lnTo>
                  <a:pt x="980" y="564"/>
                </a:lnTo>
                <a:lnTo>
                  <a:pt x="995" y="586"/>
                </a:lnTo>
                <a:lnTo>
                  <a:pt x="1008" y="608"/>
                </a:lnTo>
                <a:lnTo>
                  <a:pt x="1020" y="631"/>
                </a:lnTo>
                <a:lnTo>
                  <a:pt x="1030" y="654"/>
                </a:lnTo>
                <a:lnTo>
                  <a:pt x="1040" y="679"/>
                </a:lnTo>
                <a:lnTo>
                  <a:pt x="1048" y="704"/>
                </a:lnTo>
                <a:lnTo>
                  <a:pt x="1055" y="729"/>
                </a:lnTo>
                <a:lnTo>
                  <a:pt x="1061" y="755"/>
                </a:lnTo>
                <a:lnTo>
                  <a:pt x="1066" y="782"/>
                </a:lnTo>
                <a:lnTo>
                  <a:pt x="1069" y="809"/>
                </a:lnTo>
                <a:lnTo>
                  <a:pt x="1071" y="836"/>
                </a:lnTo>
                <a:lnTo>
                  <a:pt x="1072" y="864"/>
                </a:lnTo>
                <a:lnTo>
                  <a:pt x="1071" y="891"/>
                </a:lnTo>
                <a:lnTo>
                  <a:pt x="1069" y="918"/>
                </a:lnTo>
                <a:lnTo>
                  <a:pt x="1066" y="945"/>
                </a:lnTo>
                <a:lnTo>
                  <a:pt x="1061" y="972"/>
                </a:lnTo>
                <a:lnTo>
                  <a:pt x="1055" y="997"/>
                </a:lnTo>
                <a:lnTo>
                  <a:pt x="1048" y="1023"/>
                </a:lnTo>
                <a:lnTo>
                  <a:pt x="1040" y="1047"/>
                </a:lnTo>
                <a:lnTo>
                  <a:pt x="1030" y="1072"/>
                </a:lnTo>
                <a:lnTo>
                  <a:pt x="1020" y="1096"/>
                </a:lnTo>
                <a:lnTo>
                  <a:pt x="1008" y="1119"/>
                </a:lnTo>
                <a:lnTo>
                  <a:pt x="995" y="1141"/>
                </a:lnTo>
                <a:lnTo>
                  <a:pt x="980" y="1162"/>
                </a:lnTo>
                <a:lnTo>
                  <a:pt x="966" y="1184"/>
                </a:lnTo>
                <a:lnTo>
                  <a:pt x="950" y="1204"/>
                </a:lnTo>
                <a:lnTo>
                  <a:pt x="933" y="1224"/>
                </a:lnTo>
                <a:lnTo>
                  <a:pt x="916" y="1242"/>
                </a:lnTo>
                <a:lnTo>
                  <a:pt x="897" y="1260"/>
                </a:lnTo>
                <a:lnTo>
                  <a:pt x="877" y="1277"/>
                </a:lnTo>
                <a:lnTo>
                  <a:pt x="857" y="1293"/>
                </a:lnTo>
                <a:lnTo>
                  <a:pt x="836" y="1308"/>
                </a:lnTo>
                <a:lnTo>
                  <a:pt x="814" y="1322"/>
                </a:lnTo>
                <a:lnTo>
                  <a:pt x="791" y="1334"/>
                </a:lnTo>
                <a:lnTo>
                  <a:pt x="768" y="1346"/>
                </a:lnTo>
                <a:lnTo>
                  <a:pt x="745" y="1357"/>
                </a:lnTo>
                <a:lnTo>
                  <a:pt x="721" y="1366"/>
                </a:lnTo>
                <a:lnTo>
                  <a:pt x="695" y="1376"/>
                </a:lnTo>
                <a:lnTo>
                  <a:pt x="670" y="1383"/>
                </a:lnTo>
                <a:lnTo>
                  <a:pt x="644" y="1389"/>
                </a:lnTo>
                <a:lnTo>
                  <a:pt x="618" y="1393"/>
                </a:lnTo>
                <a:lnTo>
                  <a:pt x="591" y="1397"/>
                </a:lnTo>
                <a:lnTo>
                  <a:pt x="564" y="1399"/>
                </a:lnTo>
                <a:lnTo>
                  <a:pt x="536" y="1399"/>
                </a:lnTo>
                <a:lnTo>
                  <a:pt x="508" y="1399"/>
                </a:lnTo>
                <a:lnTo>
                  <a:pt x="481" y="1397"/>
                </a:lnTo>
                <a:lnTo>
                  <a:pt x="455" y="1393"/>
                </a:lnTo>
                <a:lnTo>
                  <a:pt x="428" y="1389"/>
                </a:lnTo>
                <a:lnTo>
                  <a:pt x="402" y="1383"/>
                </a:lnTo>
                <a:lnTo>
                  <a:pt x="377" y="1376"/>
                </a:lnTo>
                <a:lnTo>
                  <a:pt x="352" y="1366"/>
                </a:lnTo>
                <a:lnTo>
                  <a:pt x="327" y="1357"/>
                </a:lnTo>
                <a:lnTo>
                  <a:pt x="303" y="1346"/>
                </a:lnTo>
                <a:lnTo>
                  <a:pt x="281" y="1334"/>
                </a:lnTo>
                <a:lnTo>
                  <a:pt x="258" y="1322"/>
                </a:lnTo>
                <a:lnTo>
                  <a:pt x="237" y="1308"/>
                </a:lnTo>
                <a:lnTo>
                  <a:pt x="215" y="1293"/>
                </a:lnTo>
                <a:lnTo>
                  <a:pt x="195" y="1277"/>
                </a:lnTo>
                <a:lnTo>
                  <a:pt x="176" y="1260"/>
                </a:lnTo>
                <a:lnTo>
                  <a:pt x="157" y="1242"/>
                </a:lnTo>
                <a:lnTo>
                  <a:pt x="139" y="1224"/>
                </a:lnTo>
                <a:lnTo>
                  <a:pt x="122" y="1204"/>
                </a:lnTo>
                <a:lnTo>
                  <a:pt x="106" y="1184"/>
                </a:lnTo>
                <a:lnTo>
                  <a:pt x="92" y="1162"/>
                </a:lnTo>
                <a:lnTo>
                  <a:pt x="78" y="1141"/>
                </a:lnTo>
                <a:lnTo>
                  <a:pt x="65" y="1119"/>
                </a:lnTo>
                <a:lnTo>
                  <a:pt x="53" y="1096"/>
                </a:lnTo>
                <a:lnTo>
                  <a:pt x="42" y="1072"/>
                </a:lnTo>
                <a:lnTo>
                  <a:pt x="32" y="1047"/>
                </a:lnTo>
                <a:lnTo>
                  <a:pt x="24" y="1023"/>
                </a:lnTo>
                <a:lnTo>
                  <a:pt x="17" y="997"/>
                </a:lnTo>
                <a:lnTo>
                  <a:pt x="11" y="972"/>
                </a:lnTo>
                <a:lnTo>
                  <a:pt x="6" y="945"/>
                </a:lnTo>
                <a:lnTo>
                  <a:pt x="3" y="918"/>
                </a:lnTo>
                <a:lnTo>
                  <a:pt x="1" y="891"/>
                </a:lnTo>
                <a:lnTo>
                  <a:pt x="0" y="864"/>
                </a:lnTo>
                <a:lnTo>
                  <a:pt x="1" y="836"/>
                </a:lnTo>
                <a:lnTo>
                  <a:pt x="3" y="809"/>
                </a:lnTo>
                <a:lnTo>
                  <a:pt x="6" y="782"/>
                </a:lnTo>
                <a:lnTo>
                  <a:pt x="11" y="755"/>
                </a:lnTo>
                <a:lnTo>
                  <a:pt x="17" y="729"/>
                </a:lnTo>
                <a:lnTo>
                  <a:pt x="24" y="704"/>
                </a:lnTo>
                <a:lnTo>
                  <a:pt x="32" y="679"/>
                </a:lnTo>
                <a:lnTo>
                  <a:pt x="42" y="654"/>
                </a:lnTo>
                <a:lnTo>
                  <a:pt x="53" y="631"/>
                </a:lnTo>
                <a:lnTo>
                  <a:pt x="65" y="608"/>
                </a:lnTo>
                <a:lnTo>
                  <a:pt x="78" y="586"/>
                </a:lnTo>
                <a:lnTo>
                  <a:pt x="92" y="564"/>
                </a:lnTo>
                <a:lnTo>
                  <a:pt x="106" y="543"/>
                </a:lnTo>
                <a:lnTo>
                  <a:pt x="122" y="523"/>
                </a:lnTo>
                <a:lnTo>
                  <a:pt x="139" y="503"/>
                </a:lnTo>
                <a:lnTo>
                  <a:pt x="157" y="485"/>
                </a:lnTo>
                <a:lnTo>
                  <a:pt x="176" y="467"/>
                </a:lnTo>
                <a:lnTo>
                  <a:pt x="195" y="450"/>
                </a:lnTo>
                <a:lnTo>
                  <a:pt x="215" y="434"/>
                </a:lnTo>
                <a:lnTo>
                  <a:pt x="237" y="419"/>
                </a:lnTo>
                <a:lnTo>
                  <a:pt x="258" y="405"/>
                </a:lnTo>
                <a:lnTo>
                  <a:pt x="281" y="393"/>
                </a:lnTo>
                <a:lnTo>
                  <a:pt x="303" y="381"/>
                </a:lnTo>
                <a:lnTo>
                  <a:pt x="327" y="370"/>
                </a:lnTo>
                <a:lnTo>
                  <a:pt x="352" y="361"/>
                </a:lnTo>
                <a:lnTo>
                  <a:pt x="377" y="351"/>
                </a:lnTo>
                <a:lnTo>
                  <a:pt x="402" y="344"/>
                </a:lnTo>
                <a:lnTo>
                  <a:pt x="428" y="338"/>
                </a:lnTo>
                <a:lnTo>
                  <a:pt x="455" y="334"/>
                </a:lnTo>
                <a:lnTo>
                  <a:pt x="481" y="330"/>
                </a:lnTo>
                <a:lnTo>
                  <a:pt x="508" y="328"/>
                </a:lnTo>
                <a:lnTo>
                  <a:pt x="536" y="32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5" name="Freeform 13"/>
          <p:cNvSpPr>
            <a:spLocks noEditPoints="1"/>
          </p:cNvSpPr>
          <p:nvPr/>
        </p:nvSpPr>
        <p:spPr bwMode="auto">
          <a:xfrm>
            <a:off x="6202747" y="2241553"/>
            <a:ext cx="279400" cy="207963"/>
          </a:xfrm>
          <a:custGeom>
            <a:avLst/>
            <a:gdLst>
              <a:gd name="T0" fmla="*/ 2147483646 w 3052"/>
              <a:gd name="T1" fmla="*/ 2147483646 h 2262"/>
              <a:gd name="T2" fmla="*/ 2147483646 w 3052"/>
              <a:gd name="T3" fmla="*/ 2147483646 h 2262"/>
              <a:gd name="T4" fmla="*/ 2147483646 w 3052"/>
              <a:gd name="T5" fmla="*/ 2147483646 h 2262"/>
              <a:gd name="T6" fmla="*/ 2147483646 w 3052"/>
              <a:gd name="T7" fmla="*/ 2147483646 h 2262"/>
              <a:gd name="T8" fmla="*/ 2147483646 w 3052"/>
              <a:gd name="T9" fmla="*/ 2147483646 h 2262"/>
              <a:gd name="T10" fmla="*/ 2147483646 w 3052"/>
              <a:gd name="T11" fmla="*/ 2135490590 h 2262"/>
              <a:gd name="T12" fmla="*/ 2147483646 w 3052"/>
              <a:gd name="T13" fmla="*/ 355910839 h 2262"/>
              <a:gd name="T14" fmla="*/ 2147483646 w 3052"/>
              <a:gd name="T15" fmla="*/ 0 h 2262"/>
              <a:gd name="T16" fmla="*/ 2147483646 w 3052"/>
              <a:gd name="T17" fmla="*/ 996249510 h 2262"/>
              <a:gd name="T18" fmla="*/ 2147483646 w 3052"/>
              <a:gd name="T19" fmla="*/ 2147483646 h 2262"/>
              <a:gd name="T20" fmla="*/ 2147483646 w 3052"/>
              <a:gd name="T21" fmla="*/ 2147483646 h 2262"/>
              <a:gd name="T22" fmla="*/ 1054937409 w 3052"/>
              <a:gd name="T23" fmla="*/ 2147483646 h 2262"/>
              <a:gd name="T24" fmla="*/ 0 w 3052"/>
              <a:gd name="T25" fmla="*/ 2147483646 h 2262"/>
              <a:gd name="T26" fmla="*/ 351388802 w 3052"/>
              <a:gd name="T27" fmla="*/ 2147483646 h 2262"/>
              <a:gd name="T28" fmla="*/ 1969480164 w 3052"/>
              <a:gd name="T29" fmla="*/ 2147483646 h 2262"/>
              <a:gd name="T30" fmla="*/ 2147483646 w 3052"/>
              <a:gd name="T31" fmla="*/ 2147483646 h 2262"/>
              <a:gd name="T32" fmla="*/ 2147483646 w 3052"/>
              <a:gd name="T33" fmla="*/ 2147483646 h 2262"/>
              <a:gd name="T34" fmla="*/ 2147483646 w 3052"/>
              <a:gd name="T35" fmla="*/ 2147483646 h 2262"/>
              <a:gd name="T36" fmla="*/ 2147483646 w 3052"/>
              <a:gd name="T37" fmla="*/ 2147483646 h 2262"/>
              <a:gd name="T38" fmla="*/ 2147483646 w 3052"/>
              <a:gd name="T39" fmla="*/ 2147483646 h 2262"/>
              <a:gd name="T40" fmla="*/ 2147483646 w 3052"/>
              <a:gd name="T41" fmla="*/ 2147483646 h 2262"/>
              <a:gd name="T42" fmla="*/ 2147483646 w 3052"/>
              <a:gd name="T43" fmla="*/ 2147483646 h 2262"/>
              <a:gd name="T44" fmla="*/ 2147483646 w 3052"/>
              <a:gd name="T45" fmla="*/ 2147483646 h 2262"/>
              <a:gd name="T46" fmla="*/ 2147483646 w 3052"/>
              <a:gd name="T47" fmla="*/ 2147483646 h 2262"/>
              <a:gd name="T48" fmla="*/ 2147483646 w 3052"/>
              <a:gd name="T49" fmla="*/ 2147483646 h 2262"/>
              <a:gd name="T50" fmla="*/ 2147483646 w 3052"/>
              <a:gd name="T51" fmla="*/ 2147483646 h 2262"/>
              <a:gd name="T52" fmla="*/ 2147483646 w 3052"/>
              <a:gd name="T53" fmla="*/ 2147483646 h 2262"/>
              <a:gd name="T54" fmla="*/ 2147483646 w 3052"/>
              <a:gd name="T55" fmla="*/ 2147483646 h 2262"/>
              <a:gd name="T56" fmla="*/ 2147483646 w 3052"/>
              <a:gd name="T57" fmla="*/ 2147483646 h 2262"/>
              <a:gd name="T58" fmla="*/ 2147483646 w 3052"/>
              <a:gd name="T59" fmla="*/ 2147483646 h 2262"/>
              <a:gd name="T60" fmla="*/ 2147483646 w 3052"/>
              <a:gd name="T61" fmla="*/ 2147483646 h 2262"/>
              <a:gd name="T62" fmla="*/ 2147483646 w 3052"/>
              <a:gd name="T63" fmla="*/ 2147483646 h 2262"/>
              <a:gd name="T64" fmla="*/ 2147483646 w 3052"/>
              <a:gd name="T65" fmla="*/ 2147483646 h 2262"/>
              <a:gd name="T66" fmla="*/ 2147483646 w 3052"/>
              <a:gd name="T67" fmla="*/ 2147483646 h 2262"/>
              <a:gd name="T68" fmla="*/ 2147483646 w 3052"/>
              <a:gd name="T69" fmla="*/ 2147483646 h 2262"/>
              <a:gd name="T70" fmla="*/ 2147483646 w 3052"/>
              <a:gd name="T71" fmla="*/ 2147483646 h 2262"/>
              <a:gd name="T72" fmla="*/ 2147483646 w 3052"/>
              <a:gd name="T73" fmla="*/ 2147483646 h 2262"/>
              <a:gd name="T74" fmla="*/ 2147483646 w 3052"/>
              <a:gd name="T75" fmla="*/ 2147483646 h 2262"/>
              <a:gd name="T76" fmla="*/ 2147483646 w 3052"/>
              <a:gd name="T77" fmla="*/ 2147483646 h 2262"/>
              <a:gd name="T78" fmla="*/ 2147483646 w 3052"/>
              <a:gd name="T79" fmla="*/ 2147483646 h 2262"/>
              <a:gd name="T80" fmla="*/ 2147483646 w 3052"/>
              <a:gd name="T81" fmla="*/ 2147483646 h 2262"/>
              <a:gd name="T82" fmla="*/ 2147483646 w 3052"/>
              <a:gd name="T83" fmla="*/ 2147483646 h 2262"/>
              <a:gd name="T84" fmla="*/ 2147483646 w 3052"/>
              <a:gd name="T85" fmla="*/ 2147483646 h 2262"/>
              <a:gd name="T86" fmla="*/ 2147483646 w 3052"/>
              <a:gd name="T87" fmla="*/ 2147483646 h 2262"/>
              <a:gd name="T88" fmla="*/ 2147483646 w 3052"/>
              <a:gd name="T89" fmla="*/ 2147483646 h 2262"/>
              <a:gd name="T90" fmla="*/ 2147483646 w 3052"/>
              <a:gd name="T91" fmla="*/ 2147483646 h 2262"/>
              <a:gd name="T92" fmla="*/ 2147483646 w 3052"/>
              <a:gd name="T93" fmla="*/ 2147483646 h 2262"/>
              <a:gd name="T94" fmla="*/ 2147483646 w 3052"/>
              <a:gd name="T95" fmla="*/ 2147483646 h 2262"/>
              <a:gd name="T96" fmla="*/ 2147483646 w 3052"/>
              <a:gd name="T97" fmla="*/ 2147483646 h 2262"/>
              <a:gd name="T98" fmla="*/ 2147483646 w 3052"/>
              <a:gd name="T99" fmla="*/ 2147483646 h 2262"/>
              <a:gd name="T100" fmla="*/ 2147483646 w 3052"/>
              <a:gd name="T101" fmla="*/ 2147483646 h 2262"/>
              <a:gd name="T102" fmla="*/ 2147483646 w 3052"/>
              <a:gd name="T103" fmla="*/ 2147483646 h 2262"/>
              <a:gd name="T104" fmla="*/ 2147483646 w 3052"/>
              <a:gd name="T105" fmla="*/ 2147483646 h 2262"/>
              <a:gd name="T106" fmla="*/ 2147483646 w 3052"/>
              <a:gd name="T107" fmla="*/ 2147483646 h 2262"/>
              <a:gd name="T108" fmla="*/ 2147483646 w 3052"/>
              <a:gd name="T109" fmla="*/ 2147483646 h 22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2" h="2262">
                <a:moveTo>
                  <a:pt x="2114" y="502"/>
                </a:moveTo>
                <a:lnTo>
                  <a:pt x="1663" y="241"/>
                </a:lnTo>
                <a:lnTo>
                  <a:pt x="1653" y="236"/>
                </a:lnTo>
                <a:lnTo>
                  <a:pt x="1643" y="231"/>
                </a:lnTo>
                <a:lnTo>
                  <a:pt x="1632" y="226"/>
                </a:lnTo>
                <a:lnTo>
                  <a:pt x="1621" y="223"/>
                </a:lnTo>
                <a:lnTo>
                  <a:pt x="1610" y="219"/>
                </a:lnTo>
                <a:lnTo>
                  <a:pt x="1599" y="217"/>
                </a:lnTo>
                <a:lnTo>
                  <a:pt x="1588" y="214"/>
                </a:lnTo>
                <a:lnTo>
                  <a:pt x="1577" y="213"/>
                </a:lnTo>
                <a:lnTo>
                  <a:pt x="1565" y="212"/>
                </a:lnTo>
                <a:lnTo>
                  <a:pt x="1554" y="211"/>
                </a:lnTo>
                <a:lnTo>
                  <a:pt x="1543" y="211"/>
                </a:lnTo>
                <a:lnTo>
                  <a:pt x="1532" y="212"/>
                </a:lnTo>
                <a:lnTo>
                  <a:pt x="1521" y="213"/>
                </a:lnTo>
                <a:lnTo>
                  <a:pt x="1510" y="214"/>
                </a:lnTo>
                <a:lnTo>
                  <a:pt x="1499" y="216"/>
                </a:lnTo>
                <a:lnTo>
                  <a:pt x="1489" y="219"/>
                </a:lnTo>
                <a:lnTo>
                  <a:pt x="1478" y="222"/>
                </a:lnTo>
                <a:lnTo>
                  <a:pt x="1467" y="226"/>
                </a:lnTo>
                <a:lnTo>
                  <a:pt x="1457" y="230"/>
                </a:lnTo>
                <a:lnTo>
                  <a:pt x="1447" y="234"/>
                </a:lnTo>
                <a:lnTo>
                  <a:pt x="1437" y="239"/>
                </a:lnTo>
                <a:lnTo>
                  <a:pt x="1427" y="245"/>
                </a:lnTo>
                <a:lnTo>
                  <a:pt x="1418" y="251"/>
                </a:lnTo>
                <a:lnTo>
                  <a:pt x="1409" y="257"/>
                </a:lnTo>
                <a:lnTo>
                  <a:pt x="1400" y="264"/>
                </a:lnTo>
                <a:lnTo>
                  <a:pt x="1392" y="272"/>
                </a:lnTo>
                <a:lnTo>
                  <a:pt x="1384" y="280"/>
                </a:lnTo>
                <a:lnTo>
                  <a:pt x="1375" y="288"/>
                </a:lnTo>
                <a:lnTo>
                  <a:pt x="1367" y="298"/>
                </a:lnTo>
                <a:lnTo>
                  <a:pt x="1360" y="307"/>
                </a:lnTo>
                <a:lnTo>
                  <a:pt x="1354" y="316"/>
                </a:lnTo>
                <a:lnTo>
                  <a:pt x="1348" y="326"/>
                </a:lnTo>
                <a:lnTo>
                  <a:pt x="1304" y="403"/>
                </a:lnTo>
                <a:lnTo>
                  <a:pt x="657" y="30"/>
                </a:lnTo>
                <a:lnTo>
                  <a:pt x="647" y="25"/>
                </a:lnTo>
                <a:lnTo>
                  <a:pt x="637" y="20"/>
                </a:lnTo>
                <a:lnTo>
                  <a:pt x="625" y="15"/>
                </a:lnTo>
                <a:lnTo>
                  <a:pt x="614" y="11"/>
                </a:lnTo>
                <a:lnTo>
                  <a:pt x="603" y="8"/>
                </a:lnTo>
                <a:lnTo>
                  <a:pt x="592" y="5"/>
                </a:lnTo>
                <a:lnTo>
                  <a:pt x="581" y="3"/>
                </a:lnTo>
                <a:lnTo>
                  <a:pt x="570" y="1"/>
                </a:lnTo>
                <a:lnTo>
                  <a:pt x="559" y="0"/>
                </a:lnTo>
                <a:lnTo>
                  <a:pt x="548" y="0"/>
                </a:lnTo>
                <a:lnTo>
                  <a:pt x="536" y="0"/>
                </a:lnTo>
                <a:lnTo>
                  <a:pt x="525" y="0"/>
                </a:lnTo>
                <a:lnTo>
                  <a:pt x="514" y="1"/>
                </a:lnTo>
                <a:lnTo>
                  <a:pt x="503" y="3"/>
                </a:lnTo>
                <a:lnTo>
                  <a:pt x="492" y="5"/>
                </a:lnTo>
                <a:lnTo>
                  <a:pt x="482" y="8"/>
                </a:lnTo>
                <a:lnTo>
                  <a:pt x="471" y="11"/>
                </a:lnTo>
                <a:lnTo>
                  <a:pt x="461" y="14"/>
                </a:lnTo>
                <a:lnTo>
                  <a:pt x="450" y="18"/>
                </a:lnTo>
                <a:lnTo>
                  <a:pt x="439" y="23"/>
                </a:lnTo>
                <a:lnTo>
                  <a:pt x="430" y="28"/>
                </a:lnTo>
                <a:lnTo>
                  <a:pt x="420" y="34"/>
                </a:lnTo>
                <a:lnTo>
                  <a:pt x="411" y="40"/>
                </a:lnTo>
                <a:lnTo>
                  <a:pt x="402" y="46"/>
                </a:lnTo>
                <a:lnTo>
                  <a:pt x="393" y="53"/>
                </a:lnTo>
                <a:lnTo>
                  <a:pt x="384" y="60"/>
                </a:lnTo>
                <a:lnTo>
                  <a:pt x="376" y="68"/>
                </a:lnTo>
                <a:lnTo>
                  <a:pt x="369" y="76"/>
                </a:lnTo>
                <a:lnTo>
                  <a:pt x="361" y="85"/>
                </a:lnTo>
                <a:lnTo>
                  <a:pt x="354" y="95"/>
                </a:lnTo>
                <a:lnTo>
                  <a:pt x="347" y="105"/>
                </a:lnTo>
                <a:lnTo>
                  <a:pt x="341" y="115"/>
                </a:lnTo>
                <a:lnTo>
                  <a:pt x="30" y="652"/>
                </a:lnTo>
                <a:lnTo>
                  <a:pt x="25" y="662"/>
                </a:lnTo>
                <a:lnTo>
                  <a:pt x="20" y="673"/>
                </a:lnTo>
                <a:lnTo>
                  <a:pt x="15" y="684"/>
                </a:lnTo>
                <a:lnTo>
                  <a:pt x="11" y="694"/>
                </a:lnTo>
                <a:lnTo>
                  <a:pt x="8" y="706"/>
                </a:lnTo>
                <a:lnTo>
                  <a:pt x="5" y="717"/>
                </a:lnTo>
                <a:lnTo>
                  <a:pt x="3" y="728"/>
                </a:lnTo>
                <a:lnTo>
                  <a:pt x="2" y="739"/>
                </a:lnTo>
                <a:lnTo>
                  <a:pt x="0" y="750"/>
                </a:lnTo>
                <a:lnTo>
                  <a:pt x="0" y="761"/>
                </a:lnTo>
                <a:lnTo>
                  <a:pt x="0" y="772"/>
                </a:lnTo>
                <a:lnTo>
                  <a:pt x="0" y="783"/>
                </a:lnTo>
                <a:lnTo>
                  <a:pt x="2" y="794"/>
                </a:lnTo>
                <a:lnTo>
                  <a:pt x="3" y="806"/>
                </a:lnTo>
                <a:lnTo>
                  <a:pt x="5" y="817"/>
                </a:lnTo>
                <a:lnTo>
                  <a:pt x="8" y="828"/>
                </a:lnTo>
                <a:lnTo>
                  <a:pt x="11" y="838"/>
                </a:lnTo>
                <a:lnTo>
                  <a:pt x="14" y="849"/>
                </a:lnTo>
                <a:lnTo>
                  <a:pt x="19" y="859"/>
                </a:lnTo>
                <a:lnTo>
                  <a:pt x="23" y="869"/>
                </a:lnTo>
                <a:lnTo>
                  <a:pt x="28" y="879"/>
                </a:lnTo>
                <a:lnTo>
                  <a:pt x="34" y="888"/>
                </a:lnTo>
                <a:lnTo>
                  <a:pt x="40" y="898"/>
                </a:lnTo>
                <a:lnTo>
                  <a:pt x="46" y="908"/>
                </a:lnTo>
                <a:lnTo>
                  <a:pt x="53" y="916"/>
                </a:lnTo>
                <a:lnTo>
                  <a:pt x="61" y="925"/>
                </a:lnTo>
                <a:lnTo>
                  <a:pt x="69" y="933"/>
                </a:lnTo>
                <a:lnTo>
                  <a:pt x="78" y="941"/>
                </a:lnTo>
                <a:lnTo>
                  <a:pt x="86" y="948"/>
                </a:lnTo>
                <a:lnTo>
                  <a:pt x="96" y="955"/>
                </a:lnTo>
                <a:lnTo>
                  <a:pt x="105" y="962"/>
                </a:lnTo>
                <a:lnTo>
                  <a:pt x="115" y="968"/>
                </a:lnTo>
                <a:lnTo>
                  <a:pt x="765" y="1343"/>
                </a:lnTo>
                <a:lnTo>
                  <a:pt x="720" y="1420"/>
                </a:lnTo>
                <a:lnTo>
                  <a:pt x="714" y="1430"/>
                </a:lnTo>
                <a:lnTo>
                  <a:pt x="709" y="1441"/>
                </a:lnTo>
                <a:lnTo>
                  <a:pt x="705" y="1451"/>
                </a:lnTo>
                <a:lnTo>
                  <a:pt x="701" y="1462"/>
                </a:lnTo>
                <a:lnTo>
                  <a:pt x="698" y="1473"/>
                </a:lnTo>
                <a:lnTo>
                  <a:pt x="695" y="1484"/>
                </a:lnTo>
                <a:lnTo>
                  <a:pt x="693" y="1495"/>
                </a:lnTo>
                <a:lnTo>
                  <a:pt x="691" y="1506"/>
                </a:lnTo>
                <a:lnTo>
                  <a:pt x="690" y="1518"/>
                </a:lnTo>
                <a:lnTo>
                  <a:pt x="690" y="1529"/>
                </a:lnTo>
                <a:lnTo>
                  <a:pt x="690" y="1540"/>
                </a:lnTo>
                <a:lnTo>
                  <a:pt x="690" y="1551"/>
                </a:lnTo>
                <a:lnTo>
                  <a:pt x="691" y="1562"/>
                </a:lnTo>
                <a:lnTo>
                  <a:pt x="693" y="1573"/>
                </a:lnTo>
                <a:lnTo>
                  <a:pt x="695" y="1584"/>
                </a:lnTo>
                <a:lnTo>
                  <a:pt x="697" y="1595"/>
                </a:lnTo>
                <a:lnTo>
                  <a:pt x="701" y="1605"/>
                </a:lnTo>
                <a:lnTo>
                  <a:pt x="704" y="1617"/>
                </a:lnTo>
                <a:lnTo>
                  <a:pt x="708" y="1627"/>
                </a:lnTo>
                <a:lnTo>
                  <a:pt x="713" y="1637"/>
                </a:lnTo>
                <a:lnTo>
                  <a:pt x="718" y="1647"/>
                </a:lnTo>
                <a:lnTo>
                  <a:pt x="723" y="1656"/>
                </a:lnTo>
                <a:lnTo>
                  <a:pt x="730" y="1666"/>
                </a:lnTo>
                <a:lnTo>
                  <a:pt x="737" y="1675"/>
                </a:lnTo>
                <a:lnTo>
                  <a:pt x="744" y="1683"/>
                </a:lnTo>
                <a:lnTo>
                  <a:pt x="751" y="1692"/>
                </a:lnTo>
                <a:lnTo>
                  <a:pt x="759" y="1700"/>
                </a:lnTo>
                <a:lnTo>
                  <a:pt x="767" y="1708"/>
                </a:lnTo>
                <a:lnTo>
                  <a:pt x="776" y="1715"/>
                </a:lnTo>
                <a:lnTo>
                  <a:pt x="785" y="1723"/>
                </a:lnTo>
                <a:lnTo>
                  <a:pt x="795" y="1730"/>
                </a:lnTo>
                <a:lnTo>
                  <a:pt x="805" y="1736"/>
                </a:lnTo>
                <a:lnTo>
                  <a:pt x="1252" y="1993"/>
                </a:lnTo>
                <a:lnTo>
                  <a:pt x="1263" y="1999"/>
                </a:lnTo>
                <a:lnTo>
                  <a:pt x="1273" y="2004"/>
                </a:lnTo>
                <a:lnTo>
                  <a:pt x="1284" y="2008"/>
                </a:lnTo>
                <a:lnTo>
                  <a:pt x="1296" y="2012"/>
                </a:lnTo>
                <a:lnTo>
                  <a:pt x="1306" y="2016"/>
                </a:lnTo>
                <a:lnTo>
                  <a:pt x="1317" y="2018"/>
                </a:lnTo>
                <a:lnTo>
                  <a:pt x="1328" y="2020"/>
                </a:lnTo>
                <a:lnTo>
                  <a:pt x="1339" y="2023"/>
                </a:lnTo>
                <a:lnTo>
                  <a:pt x="1351" y="2024"/>
                </a:lnTo>
                <a:lnTo>
                  <a:pt x="1362" y="2025"/>
                </a:lnTo>
                <a:lnTo>
                  <a:pt x="1373" y="2025"/>
                </a:lnTo>
                <a:lnTo>
                  <a:pt x="1385" y="2024"/>
                </a:lnTo>
                <a:lnTo>
                  <a:pt x="1396" y="2023"/>
                </a:lnTo>
                <a:lnTo>
                  <a:pt x="1407" y="2022"/>
                </a:lnTo>
                <a:lnTo>
                  <a:pt x="1417" y="2019"/>
                </a:lnTo>
                <a:lnTo>
                  <a:pt x="1428" y="2016"/>
                </a:lnTo>
                <a:lnTo>
                  <a:pt x="1439" y="2013"/>
                </a:lnTo>
                <a:lnTo>
                  <a:pt x="1449" y="2009"/>
                </a:lnTo>
                <a:lnTo>
                  <a:pt x="1459" y="2005"/>
                </a:lnTo>
                <a:lnTo>
                  <a:pt x="1469" y="2001"/>
                </a:lnTo>
                <a:lnTo>
                  <a:pt x="1480" y="1995"/>
                </a:lnTo>
                <a:lnTo>
                  <a:pt x="1490" y="1990"/>
                </a:lnTo>
                <a:lnTo>
                  <a:pt x="1499" y="1984"/>
                </a:lnTo>
                <a:lnTo>
                  <a:pt x="1508" y="1977"/>
                </a:lnTo>
                <a:lnTo>
                  <a:pt x="1517" y="1970"/>
                </a:lnTo>
                <a:lnTo>
                  <a:pt x="1525" y="1963"/>
                </a:lnTo>
                <a:lnTo>
                  <a:pt x="1533" y="1955"/>
                </a:lnTo>
                <a:lnTo>
                  <a:pt x="1541" y="1947"/>
                </a:lnTo>
                <a:lnTo>
                  <a:pt x="1549" y="1938"/>
                </a:lnTo>
                <a:lnTo>
                  <a:pt x="1556" y="1929"/>
                </a:lnTo>
                <a:lnTo>
                  <a:pt x="1562" y="1918"/>
                </a:lnTo>
                <a:lnTo>
                  <a:pt x="1568" y="1908"/>
                </a:lnTo>
                <a:lnTo>
                  <a:pt x="2199" y="818"/>
                </a:lnTo>
                <a:lnTo>
                  <a:pt x="2205" y="807"/>
                </a:lnTo>
                <a:lnTo>
                  <a:pt x="2210" y="795"/>
                </a:lnTo>
                <a:lnTo>
                  <a:pt x="2215" y="785"/>
                </a:lnTo>
                <a:lnTo>
                  <a:pt x="2219" y="774"/>
                </a:lnTo>
                <a:lnTo>
                  <a:pt x="2222" y="763"/>
                </a:lnTo>
                <a:lnTo>
                  <a:pt x="2225" y="752"/>
                </a:lnTo>
                <a:lnTo>
                  <a:pt x="2227" y="740"/>
                </a:lnTo>
                <a:lnTo>
                  <a:pt x="2229" y="729"/>
                </a:lnTo>
                <a:lnTo>
                  <a:pt x="2231" y="718"/>
                </a:lnTo>
                <a:lnTo>
                  <a:pt x="2232" y="707"/>
                </a:lnTo>
                <a:lnTo>
                  <a:pt x="2232" y="695"/>
                </a:lnTo>
                <a:lnTo>
                  <a:pt x="2231" y="684"/>
                </a:lnTo>
                <a:lnTo>
                  <a:pt x="2229" y="673"/>
                </a:lnTo>
                <a:lnTo>
                  <a:pt x="2227" y="662"/>
                </a:lnTo>
                <a:lnTo>
                  <a:pt x="2225" y="651"/>
                </a:lnTo>
                <a:lnTo>
                  <a:pt x="2223" y="641"/>
                </a:lnTo>
                <a:lnTo>
                  <a:pt x="2219" y="630"/>
                </a:lnTo>
                <a:lnTo>
                  <a:pt x="2216" y="620"/>
                </a:lnTo>
                <a:lnTo>
                  <a:pt x="2212" y="610"/>
                </a:lnTo>
                <a:lnTo>
                  <a:pt x="2207" y="600"/>
                </a:lnTo>
                <a:lnTo>
                  <a:pt x="2202" y="589"/>
                </a:lnTo>
                <a:lnTo>
                  <a:pt x="2196" y="580"/>
                </a:lnTo>
                <a:lnTo>
                  <a:pt x="2190" y="571"/>
                </a:lnTo>
                <a:lnTo>
                  <a:pt x="2184" y="562"/>
                </a:lnTo>
                <a:lnTo>
                  <a:pt x="2177" y="553"/>
                </a:lnTo>
                <a:lnTo>
                  <a:pt x="2169" y="545"/>
                </a:lnTo>
                <a:lnTo>
                  <a:pt x="2161" y="537"/>
                </a:lnTo>
                <a:lnTo>
                  <a:pt x="2153" y="529"/>
                </a:lnTo>
                <a:lnTo>
                  <a:pt x="2144" y="522"/>
                </a:lnTo>
                <a:lnTo>
                  <a:pt x="2134" y="515"/>
                </a:lnTo>
                <a:lnTo>
                  <a:pt x="2124" y="508"/>
                </a:lnTo>
                <a:lnTo>
                  <a:pt x="2114" y="502"/>
                </a:lnTo>
                <a:close/>
                <a:moveTo>
                  <a:pt x="2249" y="2189"/>
                </a:moveTo>
                <a:lnTo>
                  <a:pt x="2224" y="2175"/>
                </a:lnTo>
                <a:lnTo>
                  <a:pt x="2202" y="2160"/>
                </a:lnTo>
                <a:lnTo>
                  <a:pt x="2181" y="2144"/>
                </a:lnTo>
                <a:lnTo>
                  <a:pt x="2160" y="2127"/>
                </a:lnTo>
                <a:lnTo>
                  <a:pt x="2141" y="2108"/>
                </a:lnTo>
                <a:lnTo>
                  <a:pt x="2122" y="2089"/>
                </a:lnTo>
                <a:lnTo>
                  <a:pt x="2105" y="2069"/>
                </a:lnTo>
                <a:lnTo>
                  <a:pt x="2089" y="2049"/>
                </a:lnTo>
                <a:lnTo>
                  <a:pt x="2074" y="2028"/>
                </a:lnTo>
                <a:lnTo>
                  <a:pt x="2060" y="2006"/>
                </a:lnTo>
                <a:lnTo>
                  <a:pt x="2047" y="1983"/>
                </a:lnTo>
                <a:lnTo>
                  <a:pt x="2034" y="1961"/>
                </a:lnTo>
                <a:lnTo>
                  <a:pt x="2023" y="1938"/>
                </a:lnTo>
                <a:lnTo>
                  <a:pt x="2014" y="1913"/>
                </a:lnTo>
                <a:lnTo>
                  <a:pt x="2006" y="1889"/>
                </a:lnTo>
                <a:lnTo>
                  <a:pt x="1998" y="1864"/>
                </a:lnTo>
                <a:lnTo>
                  <a:pt x="1992" y="1840"/>
                </a:lnTo>
                <a:lnTo>
                  <a:pt x="1988" y="1814"/>
                </a:lnTo>
                <a:lnTo>
                  <a:pt x="1984" y="1788"/>
                </a:lnTo>
                <a:lnTo>
                  <a:pt x="1982" y="1763"/>
                </a:lnTo>
                <a:lnTo>
                  <a:pt x="1980" y="1738"/>
                </a:lnTo>
                <a:lnTo>
                  <a:pt x="1980" y="1711"/>
                </a:lnTo>
                <a:lnTo>
                  <a:pt x="1982" y="1685"/>
                </a:lnTo>
                <a:lnTo>
                  <a:pt x="1984" y="1660"/>
                </a:lnTo>
                <a:lnTo>
                  <a:pt x="1988" y="1634"/>
                </a:lnTo>
                <a:lnTo>
                  <a:pt x="1993" y="1607"/>
                </a:lnTo>
                <a:lnTo>
                  <a:pt x="2000" y="1582"/>
                </a:lnTo>
                <a:lnTo>
                  <a:pt x="2007" y="1557"/>
                </a:lnTo>
                <a:lnTo>
                  <a:pt x="2016" y="1532"/>
                </a:lnTo>
                <a:lnTo>
                  <a:pt x="2027" y="1506"/>
                </a:lnTo>
                <a:lnTo>
                  <a:pt x="2038" y="1482"/>
                </a:lnTo>
                <a:lnTo>
                  <a:pt x="2052" y="1458"/>
                </a:lnTo>
                <a:lnTo>
                  <a:pt x="2067" y="1435"/>
                </a:lnTo>
                <a:lnTo>
                  <a:pt x="2082" y="1412"/>
                </a:lnTo>
                <a:lnTo>
                  <a:pt x="2098" y="1390"/>
                </a:lnTo>
                <a:lnTo>
                  <a:pt x="2115" y="1370"/>
                </a:lnTo>
                <a:lnTo>
                  <a:pt x="2133" y="1350"/>
                </a:lnTo>
                <a:lnTo>
                  <a:pt x="2153" y="1332"/>
                </a:lnTo>
                <a:lnTo>
                  <a:pt x="2172" y="1315"/>
                </a:lnTo>
                <a:lnTo>
                  <a:pt x="2193" y="1298"/>
                </a:lnTo>
                <a:lnTo>
                  <a:pt x="2214" y="1283"/>
                </a:lnTo>
                <a:lnTo>
                  <a:pt x="2236" y="1269"/>
                </a:lnTo>
                <a:lnTo>
                  <a:pt x="2258" y="1256"/>
                </a:lnTo>
                <a:lnTo>
                  <a:pt x="2281" y="1244"/>
                </a:lnTo>
                <a:lnTo>
                  <a:pt x="2304" y="1234"/>
                </a:lnTo>
                <a:lnTo>
                  <a:pt x="2329" y="1224"/>
                </a:lnTo>
                <a:lnTo>
                  <a:pt x="2353" y="1216"/>
                </a:lnTo>
                <a:lnTo>
                  <a:pt x="2377" y="1209"/>
                </a:lnTo>
                <a:lnTo>
                  <a:pt x="2402" y="1202"/>
                </a:lnTo>
                <a:lnTo>
                  <a:pt x="2428" y="1197"/>
                </a:lnTo>
                <a:lnTo>
                  <a:pt x="2453" y="1193"/>
                </a:lnTo>
                <a:lnTo>
                  <a:pt x="2479" y="1191"/>
                </a:lnTo>
                <a:lnTo>
                  <a:pt x="2504" y="1190"/>
                </a:lnTo>
                <a:lnTo>
                  <a:pt x="2531" y="1190"/>
                </a:lnTo>
                <a:lnTo>
                  <a:pt x="2557" y="1191"/>
                </a:lnTo>
                <a:lnTo>
                  <a:pt x="2582" y="1194"/>
                </a:lnTo>
                <a:lnTo>
                  <a:pt x="2609" y="1197"/>
                </a:lnTo>
                <a:lnTo>
                  <a:pt x="2634" y="1203"/>
                </a:lnTo>
                <a:lnTo>
                  <a:pt x="2660" y="1210"/>
                </a:lnTo>
                <a:lnTo>
                  <a:pt x="2685" y="1218"/>
                </a:lnTo>
                <a:lnTo>
                  <a:pt x="2711" y="1227"/>
                </a:lnTo>
                <a:lnTo>
                  <a:pt x="2736" y="1237"/>
                </a:lnTo>
                <a:lnTo>
                  <a:pt x="2760" y="1249"/>
                </a:lnTo>
                <a:lnTo>
                  <a:pt x="2784" y="1262"/>
                </a:lnTo>
                <a:lnTo>
                  <a:pt x="2808" y="1276"/>
                </a:lnTo>
                <a:lnTo>
                  <a:pt x="2831" y="1291"/>
                </a:lnTo>
                <a:lnTo>
                  <a:pt x="2852" y="1307"/>
                </a:lnTo>
                <a:lnTo>
                  <a:pt x="2872" y="1326"/>
                </a:lnTo>
                <a:lnTo>
                  <a:pt x="2893" y="1344"/>
                </a:lnTo>
                <a:lnTo>
                  <a:pt x="2911" y="1362"/>
                </a:lnTo>
                <a:lnTo>
                  <a:pt x="2928" y="1382"/>
                </a:lnTo>
                <a:lnTo>
                  <a:pt x="2944" y="1402"/>
                </a:lnTo>
                <a:lnTo>
                  <a:pt x="2959" y="1424"/>
                </a:lnTo>
                <a:lnTo>
                  <a:pt x="2973" y="1446"/>
                </a:lnTo>
                <a:lnTo>
                  <a:pt x="2987" y="1468"/>
                </a:lnTo>
                <a:lnTo>
                  <a:pt x="2999" y="1491"/>
                </a:lnTo>
                <a:lnTo>
                  <a:pt x="3009" y="1515"/>
                </a:lnTo>
                <a:lnTo>
                  <a:pt x="3019" y="1538"/>
                </a:lnTo>
                <a:lnTo>
                  <a:pt x="3027" y="1562"/>
                </a:lnTo>
                <a:lnTo>
                  <a:pt x="3034" y="1587"/>
                </a:lnTo>
                <a:lnTo>
                  <a:pt x="3040" y="1612"/>
                </a:lnTo>
                <a:lnTo>
                  <a:pt x="3045" y="1638"/>
                </a:lnTo>
                <a:lnTo>
                  <a:pt x="3049" y="1663"/>
                </a:lnTo>
                <a:lnTo>
                  <a:pt x="3051" y="1688"/>
                </a:lnTo>
                <a:lnTo>
                  <a:pt x="3052" y="1714"/>
                </a:lnTo>
                <a:lnTo>
                  <a:pt x="3052" y="1740"/>
                </a:lnTo>
                <a:lnTo>
                  <a:pt x="3051" y="1766"/>
                </a:lnTo>
                <a:lnTo>
                  <a:pt x="3048" y="1792"/>
                </a:lnTo>
                <a:lnTo>
                  <a:pt x="3044" y="1818"/>
                </a:lnTo>
                <a:lnTo>
                  <a:pt x="3039" y="1844"/>
                </a:lnTo>
                <a:lnTo>
                  <a:pt x="3033" y="1869"/>
                </a:lnTo>
                <a:lnTo>
                  <a:pt x="3025" y="1894"/>
                </a:lnTo>
                <a:lnTo>
                  <a:pt x="3016" y="1920"/>
                </a:lnTo>
                <a:lnTo>
                  <a:pt x="3006" y="1945"/>
                </a:lnTo>
                <a:lnTo>
                  <a:pt x="2994" y="1969"/>
                </a:lnTo>
                <a:lnTo>
                  <a:pt x="2980" y="1993"/>
                </a:lnTo>
                <a:lnTo>
                  <a:pt x="2966" y="2017"/>
                </a:lnTo>
                <a:lnTo>
                  <a:pt x="2951" y="2040"/>
                </a:lnTo>
                <a:lnTo>
                  <a:pt x="2934" y="2061"/>
                </a:lnTo>
                <a:lnTo>
                  <a:pt x="2917" y="2082"/>
                </a:lnTo>
                <a:lnTo>
                  <a:pt x="2899" y="2101"/>
                </a:lnTo>
                <a:lnTo>
                  <a:pt x="2880" y="2119"/>
                </a:lnTo>
                <a:lnTo>
                  <a:pt x="2860" y="2137"/>
                </a:lnTo>
                <a:lnTo>
                  <a:pt x="2840" y="2153"/>
                </a:lnTo>
                <a:lnTo>
                  <a:pt x="2819" y="2168"/>
                </a:lnTo>
                <a:lnTo>
                  <a:pt x="2797" y="2182"/>
                </a:lnTo>
                <a:lnTo>
                  <a:pt x="2774" y="2195"/>
                </a:lnTo>
                <a:lnTo>
                  <a:pt x="2751" y="2207"/>
                </a:lnTo>
                <a:lnTo>
                  <a:pt x="2728" y="2218"/>
                </a:lnTo>
                <a:lnTo>
                  <a:pt x="2705" y="2228"/>
                </a:lnTo>
                <a:lnTo>
                  <a:pt x="2680" y="2236"/>
                </a:lnTo>
                <a:lnTo>
                  <a:pt x="2655" y="2244"/>
                </a:lnTo>
                <a:lnTo>
                  <a:pt x="2630" y="2250"/>
                </a:lnTo>
                <a:lnTo>
                  <a:pt x="2604" y="2254"/>
                </a:lnTo>
                <a:lnTo>
                  <a:pt x="2579" y="2258"/>
                </a:lnTo>
                <a:lnTo>
                  <a:pt x="2554" y="2260"/>
                </a:lnTo>
                <a:lnTo>
                  <a:pt x="2528" y="2262"/>
                </a:lnTo>
                <a:lnTo>
                  <a:pt x="2502" y="2261"/>
                </a:lnTo>
                <a:lnTo>
                  <a:pt x="2476" y="2260"/>
                </a:lnTo>
                <a:lnTo>
                  <a:pt x="2450" y="2258"/>
                </a:lnTo>
                <a:lnTo>
                  <a:pt x="2425" y="2254"/>
                </a:lnTo>
                <a:lnTo>
                  <a:pt x="2398" y="2249"/>
                </a:lnTo>
                <a:lnTo>
                  <a:pt x="2373" y="2242"/>
                </a:lnTo>
                <a:lnTo>
                  <a:pt x="2348" y="2235"/>
                </a:lnTo>
                <a:lnTo>
                  <a:pt x="2322" y="2226"/>
                </a:lnTo>
                <a:lnTo>
                  <a:pt x="2297" y="2214"/>
                </a:lnTo>
                <a:lnTo>
                  <a:pt x="2273" y="2203"/>
                </a:lnTo>
                <a:lnTo>
                  <a:pt x="2249" y="218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6" name="Freeform 14"/>
          <p:cNvSpPr>
            <a:spLocks noEditPoints="1"/>
          </p:cNvSpPr>
          <p:nvPr/>
        </p:nvSpPr>
        <p:spPr bwMode="auto">
          <a:xfrm>
            <a:off x="5186747" y="1660528"/>
            <a:ext cx="279400" cy="206375"/>
          </a:xfrm>
          <a:custGeom>
            <a:avLst/>
            <a:gdLst>
              <a:gd name="T0" fmla="*/ 2147483646 w 3052"/>
              <a:gd name="T1" fmla="*/ 2147483646 h 2262"/>
              <a:gd name="T2" fmla="*/ 2147483646 w 3052"/>
              <a:gd name="T3" fmla="*/ 2147483646 h 2262"/>
              <a:gd name="T4" fmla="*/ 2147483646 w 3052"/>
              <a:gd name="T5" fmla="*/ 2147483646 h 2262"/>
              <a:gd name="T6" fmla="*/ 2147483646 w 3052"/>
              <a:gd name="T7" fmla="*/ 2147483646 h 2262"/>
              <a:gd name="T8" fmla="*/ 2147483646 w 3052"/>
              <a:gd name="T9" fmla="*/ 2147483646 h 2262"/>
              <a:gd name="T10" fmla="*/ 2147483646 w 3052"/>
              <a:gd name="T11" fmla="*/ 2147483646 h 2262"/>
              <a:gd name="T12" fmla="*/ 2147483646 w 3052"/>
              <a:gd name="T13" fmla="*/ 2147483646 h 2262"/>
              <a:gd name="T14" fmla="*/ 2147483646 w 3052"/>
              <a:gd name="T15" fmla="*/ 2147483646 h 2262"/>
              <a:gd name="T16" fmla="*/ 2147483646 w 3052"/>
              <a:gd name="T17" fmla="*/ 2147483646 h 2262"/>
              <a:gd name="T18" fmla="*/ 2147483646 w 3052"/>
              <a:gd name="T19" fmla="*/ 2147483646 h 2262"/>
              <a:gd name="T20" fmla="*/ 2147483646 w 3052"/>
              <a:gd name="T21" fmla="*/ 2147483646 h 2262"/>
              <a:gd name="T22" fmla="*/ 2147483646 w 3052"/>
              <a:gd name="T23" fmla="*/ 2147483646 h 2262"/>
              <a:gd name="T24" fmla="*/ 2147483646 w 3052"/>
              <a:gd name="T25" fmla="*/ 2147483646 h 2262"/>
              <a:gd name="T26" fmla="*/ 2147483646 w 3052"/>
              <a:gd name="T27" fmla="*/ 2147483646 h 2262"/>
              <a:gd name="T28" fmla="*/ 2147483646 w 3052"/>
              <a:gd name="T29" fmla="*/ 2147483646 h 2262"/>
              <a:gd name="T30" fmla="*/ 2147483646 w 3052"/>
              <a:gd name="T31" fmla="*/ 2147483646 h 2262"/>
              <a:gd name="T32" fmla="*/ 2147483646 w 3052"/>
              <a:gd name="T33" fmla="*/ 2147483646 h 2262"/>
              <a:gd name="T34" fmla="*/ 2147483646 w 3052"/>
              <a:gd name="T35" fmla="*/ 2147483646 h 2262"/>
              <a:gd name="T36" fmla="*/ 2147483646 w 3052"/>
              <a:gd name="T37" fmla="*/ 2147483646 h 2262"/>
              <a:gd name="T38" fmla="*/ 2147483646 w 3052"/>
              <a:gd name="T39" fmla="*/ 2147483646 h 2262"/>
              <a:gd name="T40" fmla="*/ 2147483646 w 3052"/>
              <a:gd name="T41" fmla="*/ 2147483646 h 2262"/>
              <a:gd name="T42" fmla="*/ 2147483646 w 3052"/>
              <a:gd name="T43" fmla="*/ 2147483646 h 2262"/>
              <a:gd name="T44" fmla="*/ 2147483646 w 3052"/>
              <a:gd name="T45" fmla="*/ 2147483646 h 2262"/>
              <a:gd name="T46" fmla="*/ 2147483646 w 3052"/>
              <a:gd name="T47" fmla="*/ 2147483646 h 2262"/>
              <a:gd name="T48" fmla="*/ 2147483646 w 3052"/>
              <a:gd name="T49" fmla="*/ 2147483646 h 2262"/>
              <a:gd name="T50" fmla="*/ 2147483646 w 3052"/>
              <a:gd name="T51" fmla="*/ 2147483646 h 2262"/>
              <a:gd name="T52" fmla="*/ 2147483646 w 3052"/>
              <a:gd name="T53" fmla="*/ 2147483646 h 2262"/>
              <a:gd name="T54" fmla="*/ 2147483646 w 3052"/>
              <a:gd name="T55" fmla="*/ 2147483646 h 2262"/>
              <a:gd name="T56" fmla="*/ 2147483646 w 3052"/>
              <a:gd name="T57" fmla="*/ 2147483646 h 2262"/>
              <a:gd name="T58" fmla="*/ 2147483646 w 3052"/>
              <a:gd name="T59" fmla="*/ 2147483646 h 2262"/>
              <a:gd name="T60" fmla="*/ 2147483646 w 3052"/>
              <a:gd name="T61" fmla="*/ 2147483646 h 2262"/>
              <a:gd name="T62" fmla="*/ 2147483646 w 3052"/>
              <a:gd name="T63" fmla="*/ 2147483646 h 2262"/>
              <a:gd name="T64" fmla="*/ 2147483646 w 3052"/>
              <a:gd name="T65" fmla="*/ 2147483646 h 2262"/>
              <a:gd name="T66" fmla="*/ 2147483646 w 3052"/>
              <a:gd name="T67" fmla="*/ 2147483646 h 2262"/>
              <a:gd name="T68" fmla="*/ 2147483646 w 3052"/>
              <a:gd name="T69" fmla="*/ 2147483646 h 2262"/>
              <a:gd name="T70" fmla="*/ 2147483646 w 3052"/>
              <a:gd name="T71" fmla="*/ 2147483646 h 2262"/>
              <a:gd name="T72" fmla="*/ 2147483646 w 3052"/>
              <a:gd name="T73" fmla="*/ 2147483646 h 2262"/>
              <a:gd name="T74" fmla="*/ 2147483646 w 3052"/>
              <a:gd name="T75" fmla="*/ 2147483646 h 2262"/>
              <a:gd name="T76" fmla="*/ 2147483646 w 3052"/>
              <a:gd name="T77" fmla="*/ 2147483646 h 2262"/>
              <a:gd name="T78" fmla="*/ 2147483646 w 3052"/>
              <a:gd name="T79" fmla="*/ 2147483646 h 2262"/>
              <a:gd name="T80" fmla="*/ 2147483646 w 3052"/>
              <a:gd name="T81" fmla="*/ 2147483646 h 2262"/>
              <a:gd name="T82" fmla="*/ 2147483646 w 3052"/>
              <a:gd name="T83" fmla="*/ 2147483646 h 2262"/>
              <a:gd name="T84" fmla="*/ 2147483646 w 3052"/>
              <a:gd name="T85" fmla="*/ 2147483646 h 2262"/>
              <a:gd name="T86" fmla="*/ 2147483646 w 3052"/>
              <a:gd name="T87" fmla="*/ 2147483646 h 2262"/>
              <a:gd name="T88" fmla="*/ 2147483646 w 3052"/>
              <a:gd name="T89" fmla="*/ 2147483646 h 2262"/>
              <a:gd name="T90" fmla="*/ 2147483646 w 3052"/>
              <a:gd name="T91" fmla="*/ 2147483646 h 2262"/>
              <a:gd name="T92" fmla="*/ 1265931556 w 3052"/>
              <a:gd name="T93" fmla="*/ 2147483646 h 2262"/>
              <a:gd name="T94" fmla="*/ 0 w 3052"/>
              <a:gd name="T95" fmla="*/ 2147483646 h 2262"/>
              <a:gd name="T96" fmla="*/ 1898897334 w 3052"/>
              <a:gd name="T97" fmla="*/ 2147483646 h 2262"/>
              <a:gd name="T98" fmla="*/ 2147483646 w 3052"/>
              <a:gd name="T99" fmla="*/ 2147483646 h 2262"/>
              <a:gd name="T100" fmla="*/ 2147483646 w 3052"/>
              <a:gd name="T101" fmla="*/ 2147483646 h 2262"/>
              <a:gd name="T102" fmla="*/ 2147483646 w 3052"/>
              <a:gd name="T103" fmla="*/ 2147483646 h 2262"/>
              <a:gd name="T104" fmla="*/ 2147483646 w 3052"/>
              <a:gd name="T105" fmla="*/ 138976501 h 2262"/>
              <a:gd name="T106" fmla="*/ 2147483646 w 3052"/>
              <a:gd name="T107" fmla="*/ 904496007 h 2262"/>
              <a:gd name="T108" fmla="*/ 2147483646 w 3052"/>
              <a:gd name="T109" fmla="*/ 2147483646 h 22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2" h="2262">
                <a:moveTo>
                  <a:pt x="938" y="1760"/>
                </a:moveTo>
                <a:lnTo>
                  <a:pt x="1389" y="2021"/>
                </a:lnTo>
                <a:lnTo>
                  <a:pt x="1399" y="2026"/>
                </a:lnTo>
                <a:lnTo>
                  <a:pt x="1409" y="2031"/>
                </a:lnTo>
                <a:lnTo>
                  <a:pt x="1420" y="2036"/>
                </a:lnTo>
                <a:lnTo>
                  <a:pt x="1431" y="2039"/>
                </a:lnTo>
                <a:lnTo>
                  <a:pt x="1442" y="2043"/>
                </a:lnTo>
                <a:lnTo>
                  <a:pt x="1453" y="2045"/>
                </a:lnTo>
                <a:lnTo>
                  <a:pt x="1464" y="2048"/>
                </a:lnTo>
                <a:lnTo>
                  <a:pt x="1475" y="2049"/>
                </a:lnTo>
                <a:lnTo>
                  <a:pt x="1487" y="2050"/>
                </a:lnTo>
                <a:lnTo>
                  <a:pt x="1498" y="2051"/>
                </a:lnTo>
                <a:lnTo>
                  <a:pt x="1509" y="2051"/>
                </a:lnTo>
                <a:lnTo>
                  <a:pt x="1520" y="2050"/>
                </a:lnTo>
                <a:lnTo>
                  <a:pt x="1531" y="2049"/>
                </a:lnTo>
                <a:lnTo>
                  <a:pt x="1542" y="2048"/>
                </a:lnTo>
                <a:lnTo>
                  <a:pt x="1553" y="2046"/>
                </a:lnTo>
                <a:lnTo>
                  <a:pt x="1563" y="2043"/>
                </a:lnTo>
                <a:lnTo>
                  <a:pt x="1574" y="2040"/>
                </a:lnTo>
                <a:lnTo>
                  <a:pt x="1585" y="2036"/>
                </a:lnTo>
                <a:lnTo>
                  <a:pt x="1595" y="2032"/>
                </a:lnTo>
                <a:lnTo>
                  <a:pt x="1605" y="2028"/>
                </a:lnTo>
                <a:lnTo>
                  <a:pt x="1615" y="2023"/>
                </a:lnTo>
                <a:lnTo>
                  <a:pt x="1625" y="2017"/>
                </a:lnTo>
                <a:lnTo>
                  <a:pt x="1634" y="2011"/>
                </a:lnTo>
                <a:lnTo>
                  <a:pt x="1643" y="2005"/>
                </a:lnTo>
                <a:lnTo>
                  <a:pt x="1652" y="1998"/>
                </a:lnTo>
                <a:lnTo>
                  <a:pt x="1660" y="1990"/>
                </a:lnTo>
                <a:lnTo>
                  <a:pt x="1668" y="1982"/>
                </a:lnTo>
                <a:lnTo>
                  <a:pt x="1677" y="1974"/>
                </a:lnTo>
                <a:lnTo>
                  <a:pt x="1685" y="1964"/>
                </a:lnTo>
                <a:lnTo>
                  <a:pt x="1692" y="1955"/>
                </a:lnTo>
                <a:lnTo>
                  <a:pt x="1698" y="1946"/>
                </a:lnTo>
                <a:lnTo>
                  <a:pt x="1704" y="1936"/>
                </a:lnTo>
                <a:lnTo>
                  <a:pt x="1748" y="1859"/>
                </a:lnTo>
                <a:lnTo>
                  <a:pt x="2395" y="2232"/>
                </a:lnTo>
                <a:lnTo>
                  <a:pt x="2405" y="2237"/>
                </a:lnTo>
                <a:lnTo>
                  <a:pt x="2415" y="2242"/>
                </a:lnTo>
                <a:lnTo>
                  <a:pt x="2427" y="2247"/>
                </a:lnTo>
                <a:lnTo>
                  <a:pt x="2438" y="2251"/>
                </a:lnTo>
                <a:lnTo>
                  <a:pt x="2449" y="2254"/>
                </a:lnTo>
                <a:lnTo>
                  <a:pt x="2460" y="2257"/>
                </a:lnTo>
                <a:lnTo>
                  <a:pt x="2471" y="2259"/>
                </a:lnTo>
                <a:lnTo>
                  <a:pt x="2482" y="2261"/>
                </a:lnTo>
                <a:lnTo>
                  <a:pt x="2493" y="2262"/>
                </a:lnTo>
                <a:lnTo>
                  <a:pt x="2504" y="2262"/>
                </a:lnTo>
                <a:lnTo>
                  <a:pt x="2516" y="2262"/>
                </a:lnTo>
                <a:lnTo>
                  <a:pt x="2527" y="2262"/>
                </a:lnTo>
                <a:lnTo>
                  <a:pt x="2538" y="2261"/>
                </a:lnTo>
                <a:lnTo>
                  <a:pt x="2549" y="2259"/>
                </a:lnTo>
                <a:lnTo>
                  <a:pt x="2560" y="2257"/>
                </a:lnTo>
                <a:lnTo>
                  <a:pt x="2570" y="2254"/>
                </a:lnTo>
                <a:lnTo>
                  <a:pt x="2581" y="2251"/>
                </a:lnTo>
                <a:lnTo>
                  <a:pt x="2591" y="2248"/>
                </a:lnTo>
                <a:lnTo>
                  <a:pt x="2602" y="2244"/>
                </a:lnTo>
                <a:lnTo>
                  <a:pt x="2613" y="2239"/>
                </a:lnTo>
                <a:lnTo>
                  <a:pt x="2622" y="2234"/>
                </a:lnTo>
                <a:lnTo>
                  <a:pt x="2632" y="2228"/>
                </a:lnTo>
                <a:lnTo>
                  <a:pt x="2641" y="2222"/>
                </a:lnTo>
                <a:lnTo>
                  <a:pt x="2650" y="2216"/>
                </a:lnTo>
                <a:lnTo>
                  <a:pt x="2659" y="2209"/>
                </a:lnTo>
                <a:lnTo>
                  <a:pt x="2668" y="2202"/>
                </a:lnTo>
                <a:lnTo>
                  <a:pt x="2676" y="2194"/>
                </a:lnTo>
                <a:lnTo>
                  <a:pt x="2683" y="2186"/>
                </a:lnTo>
                <a:lnTo>
                  <a:pt x="2691" y="2177"/>
                </a:lnTo>
                <a:lnTo>
                  <a:pt x="2698" y="2167"/>
                </a:lnTo>
                <a:lnTo>
                  <a:pt x="2705" y="2157"/>
                </a:lnTo>
                <a:lnTo>
                  <a:pt x="2711" y="2147"/>
                </a:lnTo>
                <a:lnTo>
                  <a:pt x="3022" y="1610"/>
                </a:lnTo>
                <a:lnTo>
                  <a:pt x="3027" y="1600"/>
                </a:lnTo>
                <a:lnTo>
                  <a:pt x="3032" y="1589"/>
                </a:lnTo>
                <a:lnTo>
                  <a:pt x="3037" y="1578"/>
                </a:lnTo>
                <a:lnTo>
                  <a:pt x="3041" y="1568"/>
                </a:lnTo>
                <a:lnTo>
                  <a:pt x="3044" y="1556"/>
                </a:lnTo>
                <a:lnTo>
                  <a:pt x="3047" y="1545"/>
                </a:lnTo>
                <a:lnTo>
                  <a:pt x="3049" y="1534"/>
                </a:lnTo>
                <a:lnTo>
                  <a:pt x="3050" y="1523"/>
                </a:lnTo>
                <a:lnTo>
                  <a:pt x="3052" y="1512"/>
                </a:lnTo>
                <a:lnTo>
                  <a:pt x="3052" y="1501"/>
                </a:lnTo>
                <a:lnTo>
                  <a:pt x="3052" y="1490"/>
                </a:lnTo>
                <a:lnTo>
                  <a:pt x="3052" y="1479"/>
                </a:lnTo>
                <a:lnTo>
                  <a:pt x="3050" y="1468"/>
                </a:lnTo>
                <a:lnTo>
                  <a:pt x="3049" y="1456"/>
                </a:lnTo>
                <a:lnTo>
                  <a:pt x="3047" y="1445"/>
                </a:lnTo>
                <a:lnTo>
                  <a:pt x="3044" y="1434"/>
                </a:lnTo>
                <a:lnTo>
                  <a:pt x="3041" y="1424"/>
                </a:lnTo>
                <a:lnTo>
                  <a:pt x="3038" y="1413"/>
                </a:lnTo>
                <a:lnTo>
                  <a:pt x="3033" y="1403"/>
                </a:lnTo>
                <a:lnTo>
                  <a:pt x="3029" y="1393"/>
                </a:lnTo>
                <a:lnTo>
                  <a:pt x="3024" y="1383"/>
                </a:lnTo>
                <a:lnTo>
                  <a:pt x="3018" y="1374"/>
                </a:lnTo>
                <a:lnTo>
                  <a:pt x="3012" y="1364"/>
                </a:lnTo>
                <a:lnTo>
                  <a:pt x="3006" y="1354"/>
                </a:lnTo>
                <a:lnTo>
                  <a:pt x="2999" y="1346"/>
                </a:lnTo>
                <a:lnTo>
                  <a:pt x="2991" y="1337"/>
                </a:lnTo>
                <a:lnTo>
                  <a:pt x="2983" y="1329"/>
                </a:lnTo>
                <a:lnTo>
                  <a:pt x="2974" y="1321"/>
                </a:lnTo>
                <a:lnTo>
                  <a:pt x="2966" y="1314"/>
                </a:lnTo>
                <a:lnTo>
                  <a:pt x="2956" y="1307"/>
                </a:lnTo>
                <a:lnTo>
                  <a:pt x="2947" y="1300"/>
                </a:lnTo>
                <a:lnTo>
                  <a:pt x="2937" y="1294"/>
                </a:lnTo>
                <a:lnTo>
                  <a:pt x="2287" y="919"/>
                </a:lnTo>
                <a:lnTo>
                  <a:pt x="2332" y="842"/>
                </a:lnTo>
                <a:lnTo>
                  <a:pt x="2338" y="832"/>
                </a:lnTo>
                <a:lnTo>
                  <a:pt x="2343" y="821"/>
                </a:lnTo>
                <a:lnTo>
                  <a:pt x="2347" y="811"/>
                </a:lnTo>
                <a:lnTo>
                  <a:pt x="2351" y="800"/>
                </a:lnTo>
                <a:lnTo>
                  <a:pt x="2354" y="789"/>
                </a:lnTo>
                <a:lnTo>
                  <a:pt x="2357" y="778"/>
                </a:lnTo>
                <a:lnTo>
                  <a:pt x="2359" y="767"/>
                </a:lnTo>
                <a:lnTo>
                  <a:pt x="2361" y="756"/>
                </a:lnTo>
                <a:lnTo>
                  <a:pt x="2362" y="744"/>
                </a:lnTo>
                <a:lnTo>
                  <a:pt x="2362" y="733"/>
                </a:lnTo>
                <a:lnTo>
                  <a:pt x="2362" y="722"/>
                </a:lnTo>
                <a:lnTo>
                  <a:pt x="2362" y="711"/>
                </a:lnTo>
                <a:lnTo>
                  <a:pt x="2361" y="700"/>
                </a:lnTo>
                <a:lnTo>
                  <a:pt x="2359" y="689"/>
                </a:lnTo>
                <a:lnTo>
                  <a:pt x="2357" y="678"/>
                </a:lnTo>
                <a:lnTo>
                  <a:pt x="2355" y="667"/>
                </a:lnTo>
                <a:lnTo>
                  <a:pt x="2351" y="657"/>
                </a:lnTo>
                <a:lnTo>
                  <a:pt x="2348" y="645"/>
                </a:lnTo>
                <a:lnTo>
                  <a:pt x="2344" y="635"/>
                </a:lnTo>
                <a:lnTo>
                  <a:pt x="2339" y="625"/>
                </a:lnTo>
                <a:lnTo>
                  <a:pt x="2334" y="615"/>
                </a:lnTo>
                <a:lnTo>
                  <a:pt x="2329" y="606"/>
                </a:lnTo>
                <a:lnTo>
                  <a:pt x="2322" y="596"/>
                </a:lnTo>
                <a:lnTo>
                  <a:pt x="2315" y="587"/>
                </a:lnTo>
                <a:lnTo>
                  <a:pt x="2308" y="579"/>
                </a:lnTo>
                <a:lnTo>
                  <a:pt x="2301" y="570"/>
                </a:lnTo>
                <a:lnTo>
                  <a:pt x="2293" y="562"/>
                </a:lnTo>
                <a:lnTo>
                  <a:pt x="2285" y="554"/>
                </a:lnTo>
                <a:lnTo>
                  <a:pt x="2276" y="547"/>
                </a:lnTo>
                <a:lnTo>
                  <a:pt x="2267" y="539"/>
                </a:lnTo>
                <a:lnTo>
                  <a:pt x="2257" y="532"/>
                </a:lnTo>
                <a:lnTo>
                  <a:pt x="2247" y="526"/>
                </a:lnTo>
                <a:lnTo>
                  <a:pt x="1800" y="269"/>
                </a:lnTo>
                <a:lnTo>
                  <a:pt x="1789" y="263"/>
                </a:lnTo>
                <a:lnTo>
                  <a:pt x="1779" y="258"/>
                </a:lnTo>
                <a:lnTo>
                  <a:pt x="1768" y="254"/>
                </a:lnTo>
                <a:lnTo>
                  <a:pt x="1756" y="250"/>
                </a:lnTo>
                <a:lnTo>
                  <a:pt x="1746" y="246"/>
                </a:lnTo>
                <a:lnTo>
                  <a:pt x="1735" y="244"/>
                </a:lnTo>
                <a:lnTo>
                  <a:pt x="1724" y="242"/>
                </a:lnTo>
                <a:lnTo>
                  <a:pt x="1713" y="239"/>
                </a:lnTo>
                <a:lnTo>
                  <a:pt x="1701" y="238"/>
                </a:lnTo>
                <a:lnTo>
                  <a:pt x="1690" y="237"/>
                </a:lnTo>
                <a:lnTo>
                  <a:pt x="1679" y="237"/>
                </a:lnTo>
                <a:lnTo>
                  <a:pt x="1667" y="238"/>
                </a:lnTo>
                <a:lnTo>
                  <a:pt x="1656" y="239"/>
                </a:lnTo>
                <a:lnTo>
                  <a:pt x="1645" y="240"/>
                </a:lnTo>
                <a:lnTo>
                  <a:pt x="1635" y="243"/>
                </a:lnTo>
                <a:lnTo>
                  <a:pt x="1624" y="246"/>
                </a:lnTo>
                <a:lnTo>
                  <a:pt x="1613" y="249"/>
                </a:lnTo>
                <a:lnTo>
                  <a:pt x="1603" y="253"/>
                </a:lnTo>
                <a:lnTo>
                  <a:pt x="1593" y="257"/>
                </a:lnTo>
                <a:lnTo>
                  <a:pt x="1583" y="261"/>
                </a:lnTo>
                <a:lnTo>
                  <a:pt x="1572" y="267"/>
                </a:lnTo>
                <a:lnTo>
                  <a:pt x="1562" y="272"/>
                </a:lnTo>
                <a:lnTo>
                  <a:pt x="1553" y="278"/>
                </a:lnTo>
                <a:lnTo>
                  <a:pt x="1544" y="285"/>
                </a:lnTo>
                <a:lnTo>
                  <a:pt x="1535" y="292"/>
                </a:lnTo>
                <a:lnTo>
                  <a:pt x="1527" y="299"/>
                </a:lnTo>
                <a:lnTo>
                  <a:pt x="1519" y="307"/>
                </a:lnTo>
                <a:lnTo>
                  <a:pt x="1511" y="315"/>
                </a:lnTo>
                <a:lnTo>
                  <a:pt x="1503" y="324"/>
                </a:lnTo>
                <a:lnTo>
                  <a:pt x="1496" y="333"/>
                </a:lnTo>
                <a:lnTo>
                  <a:pt x="1490" y="344"/>
                </a:lnTo>
                <a:lnTo>
                  <a:pt x="1484" y="354"/>
                </a:lnTo>
                <a:lnTo>
                  <a:pt x="853" y="1444"/>
                </a:lnTo>
                <a:lnTo>
                  <a:pt x="847" y="1455"/>
                </a:lnTo>
                <a:lnTo>
                  <a:pt x="842" y="1467"/>
                </a:lnTo>
                <a:lnTo>
                  <a:pt x="837" y="1477"/>
                </a:lnTo>
                <a:lnTo>
                  <a:pt x="833" y="1488"/>
                </a:lnTo>
                <a:lnTo>
                  <a:pt x="830" y="1499"/>
                </a:lnTo>
                <a:lnTo>
                  <a:pt x="827" y="1510"/>
                </a:lnTo>
                <a:lnTo>
                  <a:pt x="825" y="1522"/>
                </a:lnTo>
                <a:lnTo>
                  <a:pt x="823" y="1533"/>
                </a:lnTo>
                <a:lnTo>
                  <a:pt x="821" y="1544"/>
                </a:lnTo>
                <a:lnTo>
                  <a:pt x="820" y="1555"/>
                </a:lnTo>
                <a:lnTo>
                  <a:pt x="820" y="1567"/>
                </a:lnTo>
                <a:lnTo>
                  <a:pt x="821" y="1578"/>
                </a:lnTo>
                <a:lnTo>
                  <a:pt x="823" y="1589"/>
                </a:lnTo>
                <a:lnTo>
                  <a:pt x="825" y="1600"/>
                </a:lnTo>
                <a:lnTo>
                  <a:pt x="827" y="1611"/>
                </a:lnTo>
                <a:lnTo>
                  <a:pt x="829" y="1621"/>
                </a:lnTo>
                <a:lnTo>
                  <a:pt x="833" y="1632"/>
                </a:lnTo>
                <a:lnTo>
                  <a:pt x="836" y="1642"/>
                </a:lnTo>
                <a:lnTo>
                  <a:pt x="840" y="1652"/>
                </a:lnTo>
                <a:lnTo>
                  <a:pt x="845" y="1662"/>
                </a:lnTo>
                <a:lnTo>
                  <a:pt x="850" y="1673"/>
                </a:lnTo>
                <a:lnTo>
                  <a:pt x="856" y="1682"/>
                </a:lnTo>
                <a:lnTo>
                  <a:pt x="862" y="1691"/>
                </a:lnTo>
                <a:lnTo>
                  <a:pt x="868" y="1700"/>
                </a:lnTo>
                <a:lnTo>
                  <a:pt x="875" y="1709"/>
                </a:lnTo>
                <a:lnTo>
                  <a:pt x="883" y="1717"/>
                </a:lnTo>
                <a:lnTo>
                  <a:pt x="891" y="1725"/>
                </a:lnTo>
                <a:lnTo>
                  <a:pt x="899" y="1733"/>
                </a:lnTo>
                <a:lnTo>
                  <a:pt x="908" y="1740"/>
                </a:lnTo>
                <a:lnTo>
                  <a:pt x="918" y="1747"/>
                </a:lnTo>
                <a:lnTo>
                  <a:pt x="928" y="1754"/>
                </a:lnTo>
                <a:lnTo>
                  <a:pt x="938" y="1760"/>
                </a:lnTo>
                <a:close/>
                <a:moveTo>
                  <a:pt x="803" y="73"/>
                </a:moveTo>
                <a:lnTo>
                  <a:pt x="828" y="87"/>
                </a:lnTo>
                <a:lnTo>
                  <a:pt x="850" y="102"/>
                </a:lnTo>
                <a:lnTo>
                  <a:pt x="871" y="118"/>
                </a:lnTo>
                <a:lnTo>
                  <a:pt x="892" y="135"/>
                </a:lnTo>
                <a:lnTo>
                  <a:pt x="911" y="154"/>
                </a:lnTo>
                <a:lnTo>
                  <a:pt x="930" y="173"/>
                </a:lnTo>
                <a:lnTo>
                  <a:pt x="947" y="193"/>
                </a:lnTo>
                <a:lnTo>
                  <a:pt x="963" y="213"/>
                </a:lnTo>
                <a:lnTo>
                  <a:pt x="978" y="234"/>
                </a:lnTo>
                <a:lnTo>
                  <a:pt x="992" y="256"/>
                </a:lnTo>
                <a:lnTo>
                  <a:pt x="1005" y="279"/>
                </a:lnTo>
                <a:lnTo>
                  <a:pt x="1018" y="301"/>
                </a:lnTo>
                <a:lnTo>
                  <a:pt x="1029" y="324"/>
                </a:lnTo>
                <a:lnTo>
                  <a:pt x="1038" y="349"/>
                </a:lnTo>
                <a:lnTo>
                  <a:pt x="1046" y="373"/>
                </a:lnTo>
                <a:lnTo>
                  <a:pt x="1054" y="398"/>
                </a:lnTo>
                <a:lnTo>
                  <a:pt x="1060" y="422"/>
                </a:lnTo>
                <a:lnTo>
                  <a:pt x="1064" y="448"/>
                </a:lnTo>
                <a:lnTo>
                  <a:pt x="1068" y="474"/>
                </a:lnTo>
                <a:lnTo>
                  <a:pt x="1070" y="499"/>
                </a:lnTo>
                <a:lnTo>
                  <a:pt x="1072" y="524"/>
                </a:lnTo>
                <a:lnTo>
                  <a:pt x="1072" y="551"/>
                </a:lnTo>
                <a:lnTo>
                  <a:pt x="1070" y="577"/>
                </a:lnTo>
                <a:lnTo>
                  <a:pt x="1068" y="602"/>
                </a:lnTo>
                <a:lnTo>
                  <a:pt x="1064" y="628"/>
                </a:lnTo>
                <a:lnTo>
                  <a:pt x="1059" y="655"/>
                </a:lnTo>
                <a:lnTo>
                  <a:pt x="1052" y="680"/>
                </a:lnTo>
                <a:lnTo>
                  <a:pt x="1045" y="705"/>
                </a:lnTo>
                <a:lnTo>
                  <a:pt x="1036" y="730"/>
                </a:lnTo>
                <a:lnTo>
                  <a:pt x="1025" y="756"/>
                </a:lnTo>
                <a:lnTo>
                  <a:pt x="1014" y="780"/>
                </a:lnTo>
                <a:lnTo>
                  <a:pt x="1000" y="804"/>
                </a:lnTo>
                <a:lnTo>
                  <a:pt x="985" y="827"/>
                </a:lnTo>
                <a:lnTo>
                  <a:pt x="970" y="850"/>
                </a:lnTo>
                <a:lnTo>
                  <a:pt x="954" y="872"/>
                </a:lnTo>
                <a:lnTo>
                  <a:pt x="937" y="892"/>
                </a:lnTo>
                <a:lnTo>
                  <a:pt x="919" y="912"/>
                </a:lnTo>
                <a:lnTo>
                  <a:pt x="899" y="930"/>
                </a:lnTo>
                <a:lnTo>
                  <a:pt x="880" y="947"/>
                </a:lnTo>
                <a:lnTo>
                  <a:pt x="859" y="964"/>
                </a:lnTo>
                <a:lnTo>
                  <a:pt x="838" y="979"/>
                </a:lnTo>
                <a:lnTo>
                  <a:pt x="816" y="993"/>
                </a:lnTo>
                <a:lnTo>
                  <a:pt x="794" y="1006"/>
                </a:lnTo>
                <a:lnTo>
                  <a:pt x="771" y="1018"/>
                </a:lnTo>
                <a:lnTo>
                  <a:pt x="748" y="1028"/>
                </a:lnTo>
                <a:lnTo>
                  <a:pt x="723" y="1038"/>
                </a:lnTo>
                <a:lnTo>
                  <a:pt x="699" y="1046"/>
                </a:lnTo>
                <a:lnTo>
                  <a:pt x="675" y="1053"/>
                </a:lnTo>
                <a:lnTo>
                  <a:pt x="650" y="1060"/>
                </a:lnTo>
                <a:lnTo>
                  <a:pt x="624" y="1065"/>
                </a:lnTo>
                <a:lnTo>
                  <a:pt x="599" y="1069"/>
                </a:lnTo>
                <a:lnTo>
                  <a:pt x="573" y="1071"/>
                </a:lnTo>
                <a:lnTo>
                  <a:pt x="548" y="1072"/>
                </a:lnTo>
                <a:lnTo>
                  <a:pt x="521" y="1072"/>
                </a:lnTo>
                <a:lnTo>
                  <a:pt x="495" y="1071"/>
                </a:lnTo>
                <a:lnTo>
                  <a:pt x="470" y="1068"/>
                </a:lnTo>
                <a:lnTo>
                  <a:pt x="443" y="1065"/>
                </a:lnTo>
                <a:lnTo>
                  <a:pt x="418" y="1059"/>
                </a:lnTo>
                <a:lnTo>
                  <a:pt x="392" y="1052"/>
                </a:lnTo>
                <a:lnTo>
                  <a:pt x="367" y="1044"/>
                </a:lnTo>
                <a:lnTo>
                  <a:pt x="341" y="1035"/>
                </a:lnTo>
                <a:lnTo>
                  <a:pt x="316" y="1025"/>
                </a:lnTo>
                <a:lnTo>
                  <a:pt x="292" y="1013"/>
                </a:lnTo>
                <a:lnTo>
                  <a:pt x="268" y="1000"/>
                </a:lnTo>
                <a:lnTo>
                  <a:pt x="244" y="986"/>
                </a:lnTo>
                <a:lnTo>
                  <a:pt x="221" y="971"/>
                </a:lnTo>
                <a:lnTo>
                  <a:pt x="200" y="955"/>
                </a:lnTo>
                <a:lnTo>
                  <a:pt x="180" y="936"/>
                </a:lnTo>
                <a:lnTo>
                  <a:pt x="159" y="918"/>
                </a:lnTo>
                <a:lnTo>
                  <a:pt x="141" y="900"/>
                </a:lnTo>
                <a:lnTo>
                  <a:pt x="124" y="880"/>
                </a:lnTo>
                <a:lnTo>
                  <a:pt x="108" y="860"/>
                </a:lnTo>
                <a:lnTo>
                  <a:pt x="93" y="838"/>
                </a:lnTo>
                <a:lnTo>
                  <a:pt x="79" y="816"/>
                </a:lnTo>
                <a:lnTo>
                  <a:pt x="65" y="794"/>
                </a:lnTo>
                <a:lnTo>
                  <a:pt x="53" y="771"/>
                </a:lnTo>
                <a:lnTo>
                  <a:pt x="43" y="747"/>
                </a:lnTo>
                <a:lnTo>
                  <a:pt x="33" y="724"/>
                </a:lnTo>
                <a:lnTo>
                  <a:pt x="25" y="700"/>
                </a:lnTo>
                <a:lnTo>
                  <a:pt x="18" y="675"/>
                </a:lnTo>
                <a:lnTo>
                  <a:pt x="12" y="650"/>
                </a:lnTo>
                <a:lnTo>
                  <a:pt x="7" y="624"/>
                </a:lnTo>
                <a:lnTo>
                  <a:pt x="3" y="599"/>
                </a:lnTo>
                <a:lnTo>
                  <a:pt x="1" y="574"/>
                </a:lnTo>
                <a:lnTo>
                  <a:pt x="0" y="548"/>
                </a:lnTo>
                <a:lnTo>
                  <a:pt x="0" y="522"/>
                </a:lnTo>
                <a:lnTo>
                  <a:pt x="1" y="496"/>
                </a:lnTo>
                <a:lnTo>
                  <a:pt x="4" y="470"/>
                </a:lnTo>
                <a:lnTo>
                  <a:pt x="8" y="444"/>
                </a:lnTo>
                <a:lnTo>
                  <a:pt x="13" y="418"/>
                </a:lnTo>
                <a:lnTo>
                  <a:pt x="19" y="393"/>
                </a:lnTo>
                <a:lnTo>
                  <a:pt x="27" y="368"/>
                </a:lnTo>
                <a:lnTo>
                  <a:pt x="36" y="342"/>
                </a:lnTo>
                <a:lnTo>
                  <a:pt x="46" y="317"/>
                </a:lnTo>
                <a:lnTo>
                  <a:pt x="58" y="293"/>
                </a:lnTo>
                <a:lnTo>
                  <a:pt x="72" y="269"/>
                </a:lnTo>
                <a:lnTo>
                  <a:pt x="86" y="245"/>
                </a:lnTo>
                <a:lnTo>
                  <a:pt x="101" y="222"/>
                </a:lnTo>
                <a:lnTo>
                  <a:pt x="118" y="201"/>
                </a:lnTo>
                <a:lnTo>
                  <a:pt x="135" y="180"/>
                </a:lnTo>
                <a:lnTo>
                  <a:pt x="153" y="161"/>
                </a:lnTo>
                <a:lnTo>
                  <a:pt x="172" y="143"/>
                </a:lnTo>
                <a:lnTo>
                  <a:pt x="192" y="125"/>
                </a:lnTo>
                <a:lnTo>
                  <a:pt x="212" y="109"/>
                </a:lnTo>
                <a:lnTo>
                  <a:pt x="233" y="94"/>
                </a:lnTo>
                <a:lnTo>
                  <a:pt x="255" y="80"/>
                </a:lnTo>
                <a:lnTo>
                  <a:pt x="278" y="67"/>
                </a:lnTo>
                <a:lnTo>
                  <a:pt x="301" y="55"/>
                </a:lnTo>
                <a:lnTo>
                  <a:pt x="324" y="44"/>
                </a:lnTo>
                <a:lnTo>
                  <a:pt x="347" y="34"/>
                </a:lnTo>
                <a:lnTo>
                  <a:pt x="372" y="26"/>
                </a:lnTo>
                <a:lnTo>
                  <a:pt x="397" y="18"/>
                </a:lnTo>
                <a:lnTo>
                  <a:pt x="422" y="12"/>
                </a:lnTo>
                <a:lnTo>
                  <a:pt x="448" y="8"/>
                </a:lnTo>
                <a:lnTo>
                  <a:pt x="473" y="4"/>
                </a:lnTo>
                <a:lnTo>
                  <a:pt x="498" y="2"/>
                </a:lnTo>
                <a:lnTo>
                  <a:pt x="524" y="0"/>
                </a:lnTo>
                <a:lnTo>
                  <a:pt x="550" y="1"/>
                </a:lnTo>
                <a:lnTo>
                  <a:pt x="576" y="2"/>
                </a:lnTo>
                <a:lnTo>
                  <a:pt x="602" y="4"/>
                </a:lnTo>
                <a:lnTo>
                  <a:pt x="627" y="8"/>
                </a:lnTo>
                <a:lnTo>
                  <a:pt x="654" y="13"/>
                </a:lnTo>
                <a:lnTo>
                  <a:pt x="679" y="20"/>
                </a:lnTo>
                <a:lnTo>
                  <a:pt x="704" y="27"/>
                </a:lnTo>
                <a:lnTo>
                  <a:pt x="730" y="36"/>
                </a:lnTo>
                <a:lnTo>
                  <a:pt x="755" y="48"/>
                </a:lnTo>
                <a:lnTo>
                  <a:pt x="779" y="59"/>
                </a:lnTo>
                <a:lnTo>
                  <a:pt x="803" y="7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7" name="Freeform 15"/>
          <p:cNvSpPr>
            <a:spLocks noEditPoints="1"/>
          </p:cNvSpPr>
          <p:nvPr/>
        </p:nvSpPr>
        <p:spPr bwMode="auto">
          <a:xfrm>
            <a:off x="6021775" y="2422525"/>
            <a:ext cx="207963" cy="279400"/>
          </a:xfrm>
          <a:custGeom>
            <a:avLst/>
            <a:gdLst>
              <a:gd name="T0" fmla="*/ 2147483646 w 2267"/>
              <a:gd name="T1" fmla="*/ 2147483646 h 3048"/>
              <a:gd name="T2" fmla="*/ 2147483646 w 2267"/>
              <a:gd name="T3" fmla="*/ 2147483646 h 3048"/>
              <a:gd name="T4" fmla="*/ 2147483646 w 2267"/>
              <a:gd name="T5" fmla="*/ 2147483646 h 3048"/>
              <a:gd name="T6" fmla="*/ 2147483646 w 2267"/>
              <a:gd name="T7" fmla="*/ 2147483646 h 3048"/>
              <a:gd name="T8" fmla="*/ 2147483646 w 2267"/>
              <a:gd name="T9" fmla="*/ 2147483646 h 3048"/>
              <a:gd name="T10" fmla="*/ 2147483646 w 2267"/>
              <a:gd name="T11" fmla="*/ 2147483646 h 3048"/>
              <a:gd name="T12" fmla="*/ 2147483646 w 2267"/>
              <a:gd name="T13" fmla="*/ 2147483646 h 3048"/>
              <a:gd name="T14" fmla="*/ 2147483646 w 2267"/>
              <a:gd name="T15" fmla="*/ 1619072400 h 3048"/>
              <a:gd name="T16" fmla="*/ 2147483646 w 2267"/>
              <a:gd name="T17" fmla="*/ 211052600 h 3048"/>
              <a:gd name="T18" fmla="*/ 2147483646 w 2267"/>
              <a:gd name="T19" fmla="*/ 140956567 h 3048"/>
              <a:gd name="T20" fmla="*/ 2147483646 w 2267"/>
              <a:gd name="T21" fmla="*/ 1408028233 h 3048"/>
              <a:gd name="T22" fmla="*/ 2147483646 w 2267"/>
              <a:gd name="T23" fmla="*/ 2147483646 h 3048"/>
              <a:gd name="T24" fmla="*/ 2147483646 w 2267"/>
              <a:gd name="T25" fmla="*/ 2147483646 h 3048"/>
              <a:gd name="T26" fmla="*/ 780467709 w 2267"/>
              <a:gd name="T27" fmla="*/ 2147483646 h 3048"/>
              <a:gd name="T28" fmla="*/ 0 w 2267"/>
              <a:gd name="T29" fmla="*/ 2147483646 h 3048"/>
              <a:gd name="T30" fmla="*/ 567400947 w 2267"/>
              <a:gd name="T31" fmla="*/ 2147483646 h 3048"/>
              <a:gd name="T32" fmla="*/ 2147483646 w 2267"/>
              <a:gd name="T33" fmla="*/ 2147483646 h 3048"/>
              <a:gd name="T34" fmla="*/ 2147483646 w 2267"/>
              <a:gd name="T35" fmla="*/ 2147483646 h 3048"/>
              <a:gd name="T36" fmla="*/ 2147483646 w 2267"/>
              <a:gd name="T37" fmla="*/ 2147483646 h 3048"/>
              <a:gd name="T38" fmla="*/ 2147483646 w 2267"/>
              <a:gd name="T39" fmla="*/ 2147483646 h 3048"/>
              <a:gd name="T40" fmla="*/ 2147483646 w 2267"/>
              <a:gd name="T41" fmla="*/ 2147483646 h 3048"/>
              <a:gd name="T42" fmla="*/ 2147483646 w 2267"/>
              <a:gd name="T43" fmla="*/ 2147483646 h 3048"/>
              <a:gd name="T44" fmla="*/ 2147483646 w 2267"/>
              <a:gd name="T45" fmla="*/ 2147483646 h 3048"/>
              <a:gd name="T46" fmla="*/ 2147483646 w 2267"/>
              <a:gd name="T47" fmla="*/ 2147483646 h 3048"/>
              <a:gd name="T48" fmla="*/ 2147483646 w 2267"/>
              <a:gd name="T49" fmla="*/ 2147483646 h 3048"/>
              <a:gd name="T50" fmla="*/ 2147483646 w 2267"/>
              <a:gd name="T51" fmla="*/ 2147483646 h 3048"/>
              <a:gd name="T52" fmla="*/ 2147483646 w 2267"/>
              <a:gd name="T53" fmla="*/ 2147483646 h 3048"/>
              <a:gd name="T54" fmla="*/ 2147483646 w 2267"/>
              <a:gd name="T55" fmla="*/ 2147483646 h 3048"/>
              <a:gd name="T56" fmla="*/ 2147483646 w 2267"/>
              <a:gd name="T57" fmla="*/ 2147483646 h 3048"/>
              <a:gd name="T58" fmla="*/ 2147483646 w 2267"/>
              <a:gd name="T59" fmla="*/ 2147483646 h 3048"/>
              <a:gd name="T60" fmla="*/ 2147483646 w 2267"/>
              <a:gd name="T61" fmla="*/ 2147483646 h 3048"/>
              <a:gd name="T62" fmla="*/ 2147483646 w 2267"/>
              <a:gd name="T63" fmla="*/ 2147483646 h 3048"/>
              <a:gd name="T64" fmla="*/ 2147483646 w 2267"/>
              <a:gd name="T65" fmla="*/ 2147483646 h 3048"/>
              <a:gd name="T66" fmla="*/ 2147483646 w 2267"/>
              <a:gd name="T67" fmla="*/ 2147483646 h 3048"/>
              <a:gd name="T68" fmla="*/ 2147483646 w 2267"/>
              <a:gd name="T69" fmla="*/ 2147483646 h 3048"/>
              <a:gd name="T70" fmla="*/ 2147483646 w 2267"/>
              <a:gd name="T71" fmla="*/ 2147483646 h 3048"/>
              <a:gd name="T72" fmla="*/ 2147483646 w 2267"/>
              <a:gd name="T73" fmla="*/ 2147483646 h 3048"/>
              <a:gd name="T74" fmla="*/ 2147483646 w 2267"/>
              <a:gd name="T75" fmla="*/ 2147483646 h 3048"/>
              <a:gd name="T76" fmla="*/ 2147483646 w 2267"/>
              <a:gd name="T77" fmla="*/ 2147483646 h 3048"/>
              <a:gd name="T78" fmla="*/ 2147483646 w 2267"/>
              <a:gd name="T79" fmla="*/ 2147483646 h 3048"/>
              <a:gd name="T80" fmla="*/ 2147483646 w 2267"/>
              <a:gd name="T81" fmla="*/ 2147483646 h 3048"/>
              <a:gd name="T82" fmla="*/ 2147483646 w 2267"/>
              <a:gd name="T83" fmla="*/ 2147483646 h 3048"/>
              <a:gd name="T84" fmla="*/ 2147483646 w 2267"/>
              <a:gd name="T85" fmla="*/ 2147483646 h 3048"/>
              <a:gd name="T86" fmla="*/ 2147483646 w 2267"/>
              <a:gd name="T87" fmla="*/ 2147483646 h 3048"/>
              <a:gd name="T88" fmla="*/ 2147483646 w 2267"/>
              <a:gd name="T89" fmla="*/ 2147483646 h 3048"/>
              <a:gd name="T90" fmla="*/ 2147483646 w 2267"/>
              <a:gd name="T91" fmla="*/ 2147483646 h 3048"/>
              <a:gd name="T92" fmla="*/ 2147483646 w 2267"/>
              <a:gd name="T93" fmla="*/ 2147483646 h 3048"/>
              <a:gd name="T94" fmla="*/ 2147483646 w 2267"/>
              <a:gd name="T95" fmla="*/ 2147483646 h 3048"/>
              <a:gd name="T96" fmla="*/ 2147483646 w 2267"/>
              <a:gd name="T97" fmla="*/ 2147483646 h 3048"/>
              <a:gd name="T98" fmla="*/ 2147483646 w 2267"/>
              <a:gd name="T99" fmla="*/ 2147483646 h 3048"/>
              <a:gd name="T100" fmla="*/ 2147483646 w 2267"/>
              <a:gd name="T101" fmla="*/ 2147483646 h 3048"/>
              <a:gd name="T102" fmla="*/ 2147483646 w 2267"/>
              <a:gd name="T103" fmla="*/ 2147483646 h 3048"/>
              <a:gd name="T104" fmla="*/ 2147483646 w 2267"/>
              <a:gd name="T105" fmla="*/ 2147483646 h 3048"/>
              <a:gd name="T106" fmla="*/ 2147483646 w 2267"/>
              <a:gd name="T107" fmla="*/ 2147483646 h 3048"/>
              <a:gd name="T108" fmla="*/ 2147483646 w 2267"/>
              <a:gd name="T109" fmla="*/ 2147483646 h 30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7" h="3048">
                <a:moveTo>
                  <a:pt x="1995" y="1251"/>
                </a:moveTo>
                <a:lnTo>
                  <a:pt x="1735" y="801"/>
                </a:lnTo>
                <a:lnTo>
                  <a:pt x="1729" y="791"/>
                </a:lnTo>
                <a:lnTo>
                  <a:pt x="1722" y="782"/>
                </a:lnTo>
                <a:lnTo>
                  <a:pt x="1715" y="773"/>
                </a:lnTo>
                <a:lnTo>
                  <a:pt x="1708" y="764"/>
                </a:lnTo>
                <a:lnTo>
                  <a:pt x="1700" y="755"/>
                </a:lnTo>
                <a:lnTo>
                  <a:pt x="1692" y="747"/>
                </a:lnTo>
                <a:lnTo>
                  <a:pt x="1684" y="739"/>
                </a:lnTo>
                <a:lnTo>
                  <a:pt x="1675" y="733"/>
                </a:lnTo>
                <a:lnTo>
                  <a:pt x="1665" y="726"/>
                </a:lnTo>
                <a:lnTo>
                  <a:pt x="1655" y="720"/>
                </a:lnTo>
                <a:lnTo>
                  <a:pt x="1646" y="715"/>
                </a:lnTo>
                <a:lnTo>
                  <a:pt x="1636" y="709"/>
                </a:lnTo>
                <a:lnTo>
                  <a:pt x="1626" y="705"/>
                </a:lnTo>
                <a:lnTo>
                  <a:pt x="1616" y="701"/>
                </a:lnTo>
                <a:lnTo>
                  <a:pt x="1605" y="697"/>
                </a:lnTo>
                <a:lnTo>
                  <a:pt x="1595" y="694"/>
                </a:lnTo>
                <a:lnTo>
                  <a:pt x="1584" y="692"/>
                </a:lnTo>
                <a:lnTo>
                  <a:pt x="1572" y="689"/>
                </a:lnTo>
                <a:lnTo>
                  <a:pt x="1561" y="688"/>
                </a:lnTo>
                <a:lnTo>
                  <a:pt x="1550" y="687"/>
                </a:lnTo>
                <a:lnTo>
                  <a:pt x="1539" y="686"/>
                </a:lnTo>
                <a:lnTo>
                  <a:pt x="1528" y="686"/>
                </a:lnTo>
                <a:lnTo>
                  <a:pt x="1517" y="687"/>
                </a:lnTo>
                <a:lnTo>
                  <a:pt x="1506" y="688"/>
                </a:lnTo>
                <a:lnTo>
                  <a:pt x="1495" y="690"/>
                </a:lnTo>
                <a:lnTo>
                  <a:pt x="1484" y="692"/>
                </a:lnTo>
                <a:lnTo>
                  <a:pt x="1472" y="694"/>
                </a:lnTo>
                <a:lnTo>
                  <a:pt x="1461" y="698"/>
                </a:lnTo>
                <a:lnTo>
                  <a:pt x="1451" y="702"/>
                </a:lnTo>
                <a:lnTo>
                  <a:pt x="1440" y="706"/>
                </a:lnTo>
                <a:lnTo>
                  <a:pt x="1430" y="711"/>
                </a:lnTo>
                <a:lnTo>
                  <a:pt x="1419" y="717"/>
                </a:lnTo>
                <a:lnTo>
                  <a:pt x="1342" y="762"/>
                </a:lnTo>
                <a:lnTo>
                  <a:pt x="969" y="115"/>
                </a:lnTo>
                <a:lnTo>
                  <a:pt x="963" y="105"/>
                </a:lnTo>
                <a:lnTo>
                  <a:pt x="956" y="96"/>
                </a:lnTo>
                <a:lnTo>
                  <a:pt x="949" y="86"/>
                </a:lnTo>
                <a:lnTo>
                  <a:pt x="942" y="78"/>
                </a:lnTo>
                <a:lnTo>
                  <a:pt x="934" y="69"/>
                </a:lnTo>
                <a:lnTo>
                  <a:pt x="926" y="62"/>
                </a:lnTo>
                <a:lnTo>
                  <a:pt x="918" y="54"/>
                </a:lnTo>
                <a:lnTo>
                  <a:pt x="908" y="47"/>
                </a:lnTo>
                <a:lnTo>
                  <a:pt x="899" y="40"/>
                </a:lnTo>
                <a:lnTo>
                  <a:pt x="889" y="34"/>
                </a:lnTo>
                <a:lnTo>
                  <a:pt x="880" y="28"/>
                </a:lnTo>
                <a:lnTo>
                  <a:pt x="870" y="23"/>
                </a:lnTo>
                <a:lnTo>
                  <a:pt x="860" y="19"/>
                </a:lnTo>
                <a:lnTo>
                  <a:pt x="850" y="14"/>
                </a:lnTo>
                <a:lnTo>
                  <a:pt x="839" y="11"/>
                </a:lnTo>
                <a:lnTo>
                  <a:pt x="829" y="8"/>
                </a:lnTo>
                <a:lnTo>
                  <a:pt x="817" y="5"/>
                </a:lnTo>
                <a:lnTo>
                  <a:pt x="806" y="3"/>
                </a:lnTo>
                <a:lnTo>
                  <a:pt x="795" y="1"/>
                </a:lnTo>
                <a:lnTo>
                  <a:pt x="784" y="0"/>
                </a:lnTo>
                <a:lnTo>
                  <a:pt x="773" y="0"/>
                </a:lnTo>
                <a:lnTo>
                  <a:pt x="762" y="0"/>
                </a:lnTo>
                <a:lnTo>
                  <a:pt x="751" y="0"/>
                </a:lnTo>
                <a:lnTo>
                  <a:pt x="740" y="2"/>
                </a:lnTo>
                <a:lnTo>
                  <a:pt x="729" y="3"/>
                </a:lnTo>
                <a:lnTo>
                  <a:pt x="717" y="5"/>
                </a:lnTo>
                <a:lnTo>
                  <a:pt x="706" y="8"/>
                </a:lnTo>
                <a:lnTo>
                  <a:pt x="695" y="11"/>
                </a:lnTo>
                <a:lnTo>
                  <a:pt x="685" y="15"/>
                </a:lnTo>
                <a:lnTo>
                  <a:pt x="674" y="20"/>
                </a:lnTo>
                <a:lnTo>
                  <a:pt x="663" y="25"/>
                </a:lnTo>
                <a:lnTo>
                  <a:pt x="653" y="30"/>
                </a:lnTo>
                <a:lnTo>
                  <a:pt x="115" y="341"/>
                </a:lnTo>
                <a:lnTo>
                  <a:pt x="105" y="347"/>
                </a:lnTo>
                <a:lnTo>
                  <a:pt x="95" y="354"/>
                </a:lnTo>
                <a:lnTo>
                  <a:pt x="86" y="361"/>
                </a:lnTo>
                <a:lnTo>
                  <a:pt x="77" y="369"/>
                </a:lnTo>
                <a:lnTo>
                  <a:pt x="68" y="376"/>
                </a:lnTo>
                <a:lnTo>
                  <a:pt x="60" y="384"/>
                </a:lnTo>
                <a:lnTo>
                  <a:pt x="53" y="393"/>
                </a:lnTo>
                <a:lnTo>
                  <a:pt x="46" y="402"/>
                </a:lnTo>
                <a:lnTo>
                  <a:pt x="40" y="411"/>
                </a:lnTo>
                <a:lnTo>
                  <a:pt x="34" y="420"/>
                </a:lnTo>
                <a:lnTo>
                  <a:pt x="28" y="430"/>
                </a:lnTo>
                <a:lnTo>
                  <a:pt x="23" y="439"/>
                </a:lnTo>
                <a:lnTo>
                  <a:pt x="18" y="449"/>
                </a:lnTo>
                <a:lnTo>
                  <a:pt x="14" y="461"/>
                </a:lnTo>
                <a:lnTo>
                  <a:pt x="11" y="471"/>
                </a:lnTo>
                <a:lnTo>
                  <a:pt x="8" y="482"/>
                </a:lnTo>
                <a:lnTo>
                  <a:pt x="5" y="492"/>
                </a:lnTo>
                <a:lnTo>
                  <a:pt x="3" y="503"/>
                </a:lnTo>
                <a:lnTo>
                  <a:pt x="1" y="514"/>
                </a:lnTo>
                <a:lnTo>
                  <a:pt x="0" y="525"/>
                </a:lnTo>
                <a:lnTo>
                  <a:pt x="0" y="536"/>
                </a:lnTo>
                <a:lnTo>
                  <a:pt x="0" y="547"/>
                </a:lnTo>
                <a:lnTo>
                  <a:pt x="0" y="559"/>
                </a:lnTo>
                <a:lnTo>
                  <a:pt x="1" y="570"/>
                </a:lnTo>
                <a:lnTo>
                  <a:pt x="3" y="581"/>
                </a:lnTo>
                <a:lnTo>
                  <a:pt x="5" y="592"/>
                </a:lnTo>
                <a:lnTo>
                  <a:pt x="8" y="603"/>
                </a:lnTo>
                <a:lnTo>
                  <a:pt x="11" y="614"/>
                </a:lnTo>
                <a:lnTo>
                  <a:pt x="15" y="625"/>
                </a:lnTo>
                <a:lnTo>
                  <a:pt x="20" y="636"/>
                </a:lnTo>
                <a:lnTo>
                  <a:pt x="25" y="646"/>
                </a:lnTo>
                <a:lnTo>
                  <a:pt x="30" y="657"/>
                </a:lnTo>
                <a:lnTo>
                  <a:pt x="405" y="1306"/>
                </a:lnTo>
                <a:lnTo>
                  <a:pt x="328" y="1350"/>
                </a:lnTo>
                <a:lnTo>
                  <a:pt x="318" y="1356"/>
                </a:lnTo>
                <a:lnTo>
                  <a:pt x="309" y="1363"/>
                </a:lnTo>
                <a:lnTo>
                  <a:pt x="300" y="1371"/>
                </a:lnTo>
                <a:lnTo>
                  <a:pt x="291" y="1378"/>
                </a:lnTo>
                <a:lnTo>
                  <a:pt x="283" y="1386"/>
                </a:lnTo>
                <a:lnTo>
                  <a:pt x="275" y="1394"/>
                </a:lnTo>
                <a:lnTo>
                  <a:pt x="267" y="1402"/>
                </a:lnTo>
                <a:lnTo>
                  <a:pt x="260" y="1411"/>
                </a:lnTo>
                <a:lnTo>
                  <a:pt x="253" y="1420"/>
                </a:lnTo>
                <a:lnTo>
                  <a:pt x="247" y="1429"/>
                </a:lnTo>
                <a:lnTo>
                  <a:pt x="241" y="1439"/>
                </a:lnTo>
                <a:lnTo>
                  <a:pt x="236" y="1449"/>
                </a:lnTo>
                <a:lnTo>
                  <a:pt x="232" y="1459"/>
                </a:lnTo>
                <a:lnTo>
                  <a:pt x="228" y="1470"/>
                </a:lnTo>
                <a:lnTo>
                  <a:pt x="224" y="1481"/>
                </a:lnTo>
                <a:lnTo>
                  <a:pt x="221" y="1491"/>
                </a:lnTo>
                <a:lnTo>
                  <a:pt x="218" y="1502"/>
                </a:lnTo>
                <a:lnTo>
                  <a:pt x="216" y="1513"/>
                </a:lnTo>
                <a:lnTo>
                  <a:pt x="215" y="1523"/>
                </a:lnTo>
                <a:lnTo>
                  <a:pt x="214" y="1534"/>
                </a:lnTo>
                <a:lnTo>
                  <a:pt x="213" y="1545"/>
                </a:lnTo>
                <a:lnTo>
                  <a:pt x="213" y="1557"/>
                </a:lnTo>
                <a:lnTo>
                  <a:pt x="214" y="1568"/>
                </a:lnTo>
                <a:lnTo>
                  <a:pt x="215" y="1580"/>
                </a:lnTo>
                <a:lnTo>
                  <a:pt x="216" y="1591"/>
                </a:lnTo>
                <a:lnTo>
                  <a:pt x="218" y="1602"/>
                </a:lnTo>
                <a:lnTo>
                  <a:pt x="221" y="1613"/>
                </a:lnTo>
                <a:lnTo>
                  <a:pt x="225" y="1624"/>
                </a:lnTo>
                <a:lnTo>
                  <a:pt x="228" y="1634"/>
                </a:lnTo>
                <a:lnTo>
                  <a:pt x="233" y="1645"/>
                </a:lnTo>
                <a:lnTo>
                  <a:pt x="238" y="1655"/>
                </a:lnTo>
                <a:lnTo>
                  <a:pt x="243" y="1666"/>
                </a:lnTo>
                <a:lnTo>
                  <a:pt x="502" y="2113"/>
                </a:lnTo>
                <a:lnTo>
                  <a:pt x="508" y="2123"/>
                </a:lnTo>
                <a:lnTo>
                  <a:pt x="515" y="2133"/>
                </a:lnTo>
                <a:lnTo>
                  <a:pt x="522" y="2142"/>
                </a:lnTo>
                <a:lnTo>
                  <a:pt x="529" y="2151"/>
                </a:lnTo>
                <a:lnTo>
                  <a:pt x="537" y="2159"/>
                </a:lnTo>
                <a:lnTo>
                  <a:pt x="546" y="2167"/>
                </a:lnTo>
                <a:lnTo>
                  <a:pt x="554" y="2174"/>
                </a:lnTo>
                <a:lnTo>
                  <a:pt x="563" y="2182"/>
                </a:lnTo>
                <a:lnTo>
                  <a:pt x="572" y="2189"/>
                </a:lnTo>
                <a:lnTo>
                  <a:pt x="581" y="2195"/>
                </a:lnTo>
                <a:lnTo>
                  <a:pt x="591" y="2200"/>
                </a:lnTo>
                <a:lnTo>
                  <a:pt x="601" y="2205"/>
                </a:lnTo>
                <a:lnTo>
                  <a:pt x="611" y="2210"/>
                </a:lnTo>
                <a:lnTo>
                  <a:pt x="621" y="2214"/>
                </a:lnTo>
                <a:lnTo>
                  <a:pt x="632" y="2218"/>
                </a:lnTo>
                <a:lnTo>
                  <a:pt x="643" y="2221"/>
                </a:lnTo>
                <a:lnTo>
                  <a:pt x="654" y="2223"/>
                </a:lnTo>
                <a:lnTo>
                  <a:pt x="665" y="2225"/>
                </a:lnTo>
                <a:lnTo>
                  <a:pt x="676" y="2227"/>
                </a:lnTo>
                <a:lnTo>
                  <a:pt x="687" y="2228"/>
                </a:lnTo>
                <a:lnTo>
                  <a:pt x="698" y="2229"/>
                </a:lnTo>
                <a:lnTo>
                  <a:pt x="709" y="2229"/>
                </a:lnTo>
                <a:lnTo>
                  <a:pt x="720" y="2228"/>
                </a:lnTo>
                <a:lnTo>
                  <a:pt x="732" y="2227"/>
                </a:lnTo>
                <a:lnTo>
                  <a:pt x="743" y="2225"/>
                </a:lnTo>
                <a:lnTo>
                  <a:pt x="754" y="2223"/>
                </a:lnTo>
                <a:lnTo>
                  <a:pt x="765" y="2220"/>
                </a:lnTo>
                <a:lnTo>
                  <a:pt x="776" y="2217"/>
                </a:lnTo>
                <a:lnTo>
                  <a:pt x="786" y="2213"/>
                </a:lnTo>
                <a:lnTo>
                  <a:pt x="797" y="2209"/>
                </a:lnTo>
                <a:lnTo>
                  <a:pt x="808" y="2204"/>
                </a:lnTo>
                <a:lnTo>
                  <a:pt x="818" y="2198"/>
                </a:lnTo>
                <a:lnTo>
                  <a:pt x="1911" y="1567"/>
                </a:lnTo>
                <a:lnTo>
                  <a:pt x="1921" y="1561"/>
                </a:lnTo>
                <a:lnTo>
                  <a:pt x="1931" y="1554"/>
                </a:lnTo>
                <a:lnTo>
                  <a:pt x="1940" y="1547"/>
                </a:lnTo>
                <a:lnTo>
                  <a:pt x="1949" y="1540"/>
                </a:lnTo>
                <a:lnTo>
                  <a:pt x="1959" y="1532"/>
                </a:lnTo>
                <a:lnTo>
                  <a:pt x="1966" y="1524"/>
                </a:lnTo>
                <a:lnTo>
                  <a:pt x="1974" y="1515"/>
                </a:lnTo>
                <a:lnTo>
                  <a:pt x="1981" y="1506"/>
                </a:lnTo>
                <a:lnTo>
                  <a:pt x="1987" y="1497"/>
                </a:lnTo>
                <a:lnTo>
                  <a:pt x="1993" y="1488"/>
                </a:lnTo>
                <a:lnTo>
                  <a:pt x="1999" y="1478"/>
                </a:lnTo>
                <a:lnTo>
                  <a:pt x="2004" y="1467"/>
                </a:lnTo>
                <a:lnTo>
                  <a:pt x="2009" y="1457"/>
                </a:lnTo>
                <a:lnTo>
                  <a:pt x="2013" y="1447"/>
                </a:lnTo>
                <a:lnTo>
                  <a:pt x="2016" y="1437"/>
                </a:lnTo>
                <a:lnTo>
                  <a:pt x="2019" y="1426"/>
                </a:lnTo>
                <a:lnTo>
                  <a:pt x="2022" y="1416"/>
                </a:lnTo>
                <a:lnTo>
                  <a:pt x="2024" y="1405"/>
                </a:lnTo>
                <a:lnTo>
                  <a:pt x="2025" y="1394"/>
                </a:lnTo>
                <a:lnTo>
                  <a:pt x="2026" y="1383"/>
                </a:lnTo>
                <a:lnTo>
                  <a:pt x="2027" y="1372"/>
                </a:lnTo>
                <a:lnTo>
                  <a:pt x="2026" y="1360"/>
                </a:lnTo>
                <a:lnTo>
                  <a:pt x="2026" y="1349"/>
                </a:lnTo>
                <a:lnTo>
                  <a:pt x="2025" y="1338"/>
                </a:lnTo>
                <a:lnTo>
                  <a:pt x="2023" y="1327"/>
                </a:lnTo>
                <a:lnTo>
                  <a:pt x="2021" y="1316"/>
                </a:lnTo>
                <a:lnTo>
                  <a:pt x="2018" y="1305"/>
                </a:lnTo>
                <a:lnTo>
                  <a:pt x="2014" y="1295"/>
                </a:lnTo>
                <a:lnTo>
                  <a:pt x="2010" y="1284"/>
                </a:lnTo>
                <a:lnTo>
                  <a:pt x="2006" y="1273"/>
                </a:lnTo>
                <a:lnTo>
                  <a:pt x="2001" y="1262"/>
                </a:lnTo>
                <a:lnTo>
                  <a:pt x="1995" y="1251"/>
                </a:lnTo>
                <a:close/>
                <a:moveTo>
                  <a:pt x="1266" y="2780"/>
                </a:moveTo>
                <a:lnTo>
                  <a:pt x="1253" y="2756"/>
                </a:lnTo>
                <a:lnTo>
                  <a:pt x="1241" y="2732"/>
                </a:lnTo>
                <a:lnTo>
                  <a:pt x="1231" y="2707"/>
                </a:lnTo>
                <a:lnTo>
                  <a:pt x="1222" y="2681"/>
                </a:lnTo>
                <a:lnTo>
                  <a:pt x="1214" y="2656"/>
                </a:lnTo>
                <a:lnTo>
                  <a:pt x="1208" y="2631"/>
                </a:lnTo>
                <a:lnTo>
                  <a:pt x="1203" y="2605"/>
                </a:lnTo>
                <a:lnTo>
                  <a:pt x="1199" y="2578"/>
                </a:lnTo>
                <a:lnTo>
                  <a:pt x="1195" y="2553"/>
                </a:lnTo>
                <a:lnTo>
                  <a:pt x="1194" y="2527"/>
                </a:lnTo>
                <a:lnTo>
                  <a:pt x="1194" y="2501"/>
                </a:lnTo>
                <a:lnTo>
                  <a:pt x="1195" y="2475"/>
                </a:lnTo>
                <a:lnTo>
                  <a:pt x="1199" y="2450"/>
                </a:lnTo>
                <a:lnTo>
                  <a:pt x="1202" y="2424"/>
                </a:lnTo>
                <a:lnTo>
                  <a:pt x="1207" y="2399"/>
                </a:lnTo>
                <a:lnTo>
                  <a:pt x="1213" y="2374"/>
                </a:lnTo>
                <a:lnTo>
                  <a:pt x="1220" y="2349"/>
                </a:lnTo>
                <a:lnTo>
                  <a:pt x="1229" y="2325"/>
                </a:lnTo>
                <a:lnTo>
                  <a:pt x="1238" y="2301"/>
                </a:lnTo>
                <a:lnTo>
                  <a:pt x="1249" y="2277"/>
                </a:lnTo>
                <a:lnTo>
                  <a:pt x="1260" y="2255"/>
                </a:lnTo>
                <a:lnTo>
                  <a:pt x="1273" y="2232"/>
                </a:lnTo>
                <a:lnTo>
                  <a:pt x="1287" y="2211"/>
                </a:lnTo>
                <a:lnTo>
                  <a:pt x="1303" y="2190"/>
                </a:lnTo>
                <a:lnTo>
                  <a:pt x="1319" y="2169"/>
                </a:lnTo>
                <a:lnTo>
                  <a:pt x="1336" y="2149"/>
                </a:lnTo>
                <a:lnTo>
                  <a:pt x="1355" y="2130"/>
                </a:lnTo>
                <a:lnTo>
                  <a:pt x="1374" y="2112"/>
                </a:lnTo>
                <a:lnTo>
                  <a:pt x="1395" y="2095"/>
                </a:lnTo>
                <a:lnTo>
                  <a:pt x="1417" y="2079"/>
                </a:lnTo>
                <a:lnTo>
                  <a:pt x="1439" y="2063"/>
                </a:lnTo>
                <a:lnTo>
                  <a:pt x="1462" y="2049"/>
                </a:lnTo>
                <a:lnTo>
                  <a:pt x="1487" y="2035"/>
                </a:lnTo>
                <a:lnTo>
                  <a:pt x="1512" y="2024"/>
                </a:lnTo>
                <a:lnTo>
                  <a:pt x="1536" y="2013"/>
                </a:lnTo>
                <a:lnTo>
                  <a:pt x="1561" y="2004"/>
                </a:lnTo>
                <a:lnTo>
                  <a:pt x="1587" y="1997"/>
                </a:lnTo>
                <a:lnTo>
                  <a:pt x="1613" y="1990"/>
                </a:lnTo>
                <a:lnTo>
                  <a:pt x="1638" y="1985"/>
                </a:lnTo>
                <a:lnTo>
                  <a:pt x="1664" y="1981"/>
                </a:lnTo>
                <a:lnTo>
                  <a:pt x="1690" y="1979"/>
                </a:lnTo>
                <a:lnTo>
                  <a:pt x="1716" y="1978"/>
                </a:lnTo>
                <a:lnTo>
                  <a:pt x="1742" y="1976"/>
                </a:lnTo>
                <a:lnTo>
                  <a:pt x="1768" y="1979"/>
                </a:lnTo>
                <a:lnTo>
                  <a:pt x="1794" y="1981"/>
                </a:lnTo>
                <a:lnTo>
                  <a:pt x="1819" y="1985"/>
                </a:lnTo>
                <a:lnTo>
                  <a:pt x="1844" y="1990"/>
                </a:lnTo>
                <a:lnTo>
                  <a:pt x="1870" y="1996"/>
                </a:lnTo>
                <a:lnTo>
                  <a:pt x="1894" y="2003"/>
                </a:lnTo>
                <a:lnTo>
                  <a:pt x="1918" y="2011"/>
                </a:lnTo>
                <a:lnTo>
                  <a:pt x="1942" y="2020"/>
                </a:lnTo>
                <a:lnTo>
                  <a:pt x="1966" y="2031"/>
                </a:lnTo>
                <a:lnTo>
                  <a:pt x="1989" y="2043"/>
                </a:lnTo>
                <a:lnTo>
                  <a:pt x="2011" y="2056"/>
                </a:lnTo>
                <a:lnTo>
                  <a:pt x="2033" y="2070"/>
                </a:lnTo>
                <a:lnTo>
                  <a:pt x="2054" y="2086"/>
                </a:lnTo>
                <a:lnTo>
                  <a:pt x="2075" y="2102"/>
                </a:lnTo>
                <a:lnTo>
                  <a:pt x="2094" y="2119"/>
                </a:lnTo>
                <a:lnTo>
                  <a:pt x="2113" y="2137"/>
                </a:lnTo>
                <a:lnTo>
                  <a:pt x="2131" y="2156"/>
                </a:lnTo>
                <a:lnTo>
                  <a:pt x="2149" y="2177"/>
                </a:lnTo>
                <a:lnTo>
                  <a:pt x="2165" y="2199"/>
                </a:lnTo>
                <a:lnTo>
                  <a:pt x="2181" y="2221"/>
                </a:lnTo>
                <a:lnTo>
                  <a:pt x="2195" y="2245"/>
                </a:lnTo>
                <a:lnTo>
                  <a:pt x="2208" y="2269"/>
                </a:lnTo>
                <a:lnTo>
                  <a:pt x="2220" y="2294"/>
                </a:lnTo>
                <a:lnTo>
                  <a:pt x="2230" y="2319"/>
                </a:lnTo>
                <a:lnTo>
                  <a:pt x="2240" y="2344"/>
                </a:lnTo>
                <a:lnTo>
                  <a:pt x="2248" y="2369"/>
                </a:lnTo>
                <a:lnTo>
                  <a:pt x="2254" y="2395"/>
                </a:lnTo>
                <a:lnTo>
                  <a:pt x="2259" y="2421"/>
                </a:lnTo>
                <a:lnTo>
                  <a:pt x="2263" y="2446"/>
                </a:lnTo>
                <a:lnTo>
                  <a:pt x="2266" y="2472"/>
                </a:lnTo>
                <a:lnTo>
                  <a:pt x="2267" y="2499"/>
                </a:lnTo>
                <a:lnTo>
                  <a:pt x="2267" y="2524"/>
                </a:lnTo>
                <a:lnTo>
                  <a:pt x="2266" y="2550"/>
                </a:lnTo>
                <a:lnTo>
                  <a:pt x="2263" y="2575"/>
                </a:lnTo>
                <a:lnTo>
                  <a:pt x="2260" y="2601"/>
                </a:lnTo>
                <a:lnTo>
                  <a:pt x="2255" y="2626"/>
                </a:lnTo>
                <a:lnTo>
                  <a:pt x="2249" y="2651"/>
                </a:lnTo>
                <a:lnTo>
                  <a:pt x="2242" y="2676"/>
                </a:lnTo>
                <a:lnTo>
                  <a:pt x="2233" y="2701"/>
                </a:lnTo>
                <a:lnTo>
                  <a:pt x="2223" y="2724"/>
                </a:lnTo>
                <a:lnTo>
                  <a:pt x="2212" y="2748"/>
                </a:lnTo>
                <a:lnTo>
                  <a:pt x="2200" y="2770"/>
                </a:lnTo>
                <a:lnTo>
                  <a:pt x="2188" y="2793"/>
                </a:lnTo>
                <a:lnTo>
                  <a:pt x="2174" y="2815"/>
                </a:lnTo>
                <a:lnTo>
                  <a:pt x="2159" y="2836"/>
                </a:lnTo>
                <a:lnTo>
                  <a:pt x="2142" y="2856"/>
                </a:lnTo>
                <a:lnTo>
                  <a:pt x="2124" y="2876"/>
                </a:lnTo>
                <a:lnTo>
                  <a:pt x="2106" y="2896"/>
                </a:lnTo>
                <a:lnTo>
                  <a:pt x="2087" y="2913"/>
                </a:lnTo>
                <a:lnTo>
                  <a:pt x="2067" y="2931"/>
                </a:lnTo>
                <a:lnTo>
                  <a:pt x="2045" y="2947"/>
                </a:lnTo>
                <a:lnTo>
                  <a:pt x="2022" y="2962"/>
                </a:lnTo>
                <a:lnTo>
                  <a:pt x="1999" y="2976"/>
                </a:lnTo>
                <a:lnTo>
                  <a:pt x="1975" y="2989"/>
                </a:lnTo>
                <a:lnTo>
                  <a:pt x="1949" y="3002"/>
                </a:lnTo>
                <a:lnTo>
                  <a:pt x="1925" y="3012"/>
                </a:lnTo>
                <a:lnTo>
                  <a:pt x="1900" y="3021"/>
                </a:lnTo>
                <a:lnTo>
                  <a:pt x="1874" y="3029"/>
                </a:lnTo>
                <a:lnTo>
                  <a:pt x="1848" y="3035"/>
                </a:lnTo>
                <a:lnTo>
                  <a:pt x="1823" y="3041"/>
                </a:lnTo>
                <a:lnTo>
                  <a:pt x="1797" y="3044"/>
                </a:lnTo>
                <a:lnTo>
                  <a:pt x="1771" y="3047"/>
                </a:lnTo>
                <a:lnTo>
                  <a:pt x="1745" y="3048"/>
                </a:lnTo>
                <a:lnTo>
                  <a:pt x="1719" y="3048"/>
                </a:lnTo>
                <a:lnTo>
                  <a:pt x="1694" y="3047"/>
                </a:lnTo>
                <a:lnTo>
                  <a:pt x="1667" y="3045"/>
                </a:lnTo>
                <a:lnTo>
                  <a:pt x="1642" y="3041"/>
                </a:lnTo>
                <a:lnTo>
                  <a:pt x="1617" y="3036"/>
                </a:lnTo>
                <a:lnTo>
                  <a:pt x="1592" y="3030"/>
                </a:lnTo>
                <a:lnTo>
                  <a:pt x="1567" y="3023"/>
                </a:lnTo>
                <a:lnTo>
                  <a:pt x="1543" y="3015"/>
                </a:lnTo>
                <a:lnTo>
                  <a:pt x="1519" y="3005"/>
                </a:lnTo>
                <a:lnTo>
                  <a:pt x="1496" y="2995"/>
                </a:lnTo>
                <a:lnTo>
                  <a:pt x="1472" y="2982"/>
                </a:lnTo>
                <a:lnTo>
                  <a:pt x="1450" y="2969"/>
                </a:lnTo>
                <a:lnTo>
                  <a:pt x="1428" y="2955"/>
                </a:lnTo>
                <a:lnTo>
                  <a:pt x="1407" y="2940"/>
                </a:lnTo>
                <a:lnTo>
                  <a:pt x="1387" y="2924"/>
                </a:lnTo>
                <a:lnTo>
                  <a:pt x="1367" y="2907"/>
                </a:lnTo>
                <a:lnTo>
                  <a:pt x="1348" y="2888"/>
                </a:lnTo>
                <a:lnTo>
                  <a:pt x="1330" y="2868"/>
                </a:lnTo>
                <a:lnTo>
                  <a:pt x="1313" y="2848"/>
                </a:lnTo>
                <a:lnTo>
                  <a:pt x="1297" y="2827"/>
                </a:lnTo>
                <a:lnTo>
                  <a:pt x="1280" y="2804"/>
                </a:lnTo>
                <a:lnTo>
                  <a:pt x="1266" y="278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8" name="Freeform 16"/>
          <p:cNvSpPr>
            <a:spLocks noEditPoints="1"/>
          </p:cNvSpPr>
          <p:nvPr/>
        </p:nvSpPr>
        <p:spPr bwMode="auto">
          <a:xfrm>
            <a:off x="5439160" y="1408113"/>
            <a:ext cx="207962" cy="277812"/>
          </a:xfrm>
          <a:custGeom>
            <a:avLst/>
            <a:gdLst>
              <a:gd name="T0" fmla="*/ 2147483646 w 2267"/>
              <a:gd name="T1" fmla="*/ 2147483646 h 3048"/>
              <a:gd name="T2" fmla="*/ 2147483646 w 2267"/>
              <a:gd name="T3" fmla="*/ 2147483646 h 3048"/>
              <a:gd name="T4" fmla="*/ 2147483646 w 2267"/>
              <a:gd name="T5" fmla="*/ 2147483646 h 3048"/>
              <a:gd name="T6" fmla="*/ 2147483646 w 2267"/>
              <a:gd name="T7" fmla="*/ 2147483646 h 3048"/>
              <a:gd name="T8" fmla="*/ 2147483646 w 2267"/>
              <a:gd name="T9" fmla="*/ 2147483646 h 3048"/>
              <a:gd name="T10" fmla="*/ 2147483646 w 2267"/>
              <a:gd name="T11" fmla="*/ 2147483646 h 3048"/>
              <a:gd name="T12" fmla="*/ 2147483646 w 2267"/>
              <a:gd name="T13" fmla="*/ 2147483646 h 3048"/>
              <a:gd name="T14" fmla="*/ 2147483646 w 2267"/>
              <a:gd name="T15" fmla="*/ 2147483646 h 3048"/>
              <a:gd name="T16" fmla="*/ 2147483646 w 2267"/>
              <a:gd name="T17" fmla="*/ 2147483646 h 3048"/>
              <a:gd name="T18" fmla="*/ 2147483646 w 2267"/>
              <a:gd name="T19" fmla="*/ 2147483646 h 3048"/>
              <a:gd name="T20" fmla="*/ 2147483646 w 2267"/>
              <a:gd name="T21" fmla="*/ 2147483646 h 3048"/>
              <a:gd name="T22" fmla="*/ 2147483646 w 2267"/>
              <a:gd name="T23" fmla="*/ 2147483646 h 3048"/>
              <a:gd name="T24" fmla="*/ 2147483646 w 2267"/>
              <a:gd name="T25" fmla="*/ 2147483646 h 3048"/>
              <a:gd name="T26" fmla="*/ 2147483646 w 2267"/>
              <a:gd name="T27" fmla="*/ 2147483646 h 3048"/>
              <a:gd name="T28" fmla="*/ 2147483646 w 2267"/>
              <a:gd name="T29" fmla="*/ 2147483646 h 3048"/>
              <a:gd name="T30" fmla="*/ 2147483646 w 2267"/>
              <a:gd name="T31" fmla="*/ 2147483646 h 3048"/>
              <a:gd name="T32" fmla="*/ 2147483646 w 2267"/>
              <a:gd name="T33" fmla="*/ 2147483646 h 3048"/>
              <a:gd name="T34" fmla="*/ 2147483646 w 2267"/>
              <a:gd name="T35" fmla="*/ 2147483646 h 3048"/>
              <a:gd name="T36" fmla="*/ 2147483646 w 2267"/>
              <a:gd name="T37" fmla="*/ 2147483646 h 3048"/>
              <a:gd name="T38" fmla="*/ 2147483646 w 2267"/>
              <a:gd name="T39" fmla="*/ 2147483646 h 3048"/>
              <a:gd name="T40" fmla="*/ 2147483646 w 2267"/>
              <a:gd name="T41" fmla="*/ 2147483646 h 3048"/>
              <a:gd name="T42" fmla="*/ 2147483646 w 2267"/>
              <a:gd name="T43" fmla="*/ 2147483646 h 3048"/>
              <a:gd name="T44" fmla="*/ 2147483646 w 2267"/>
              <a:gd name="T45" fmla="*/ 2147483646 h 3048"/>
              <a:gd name="T46" fmla="*/ 2147483646 w 2267"/>
              <a:gd name="T47" fmla="*/ 2147483646 h 3048"/>
              <a:gd name="T48" fmla="*/ 2147483646 w 2267"/>
              <a:gd name="T49" fmla="*/ 2147483646 h 3048"/>
              <a:gd name="T50" fmla="*/ 2147483646 w 2267"/>
              <a:gd name="T51" fmla="*/ 2147483646 h 3048"/>
              <a:gd name="T52" fmla="*/ 2147483646 w 2267"/>
              <a:gd name="T53" fmla="*/ 2147483646 h 3048"/>
              <a:gd name="T54" fmla="*/ 2147483646 w 2267"/>
              <a:gd name="T55" fmla="*/ 2147483646 h 3048"/>
              <a:gd name="T56" fmla="*/ 2147483646 w 2267"/>
              <a:gd name="T57" fmla="*/ 2147483646 h 3048"/>
              <a:gd name="T58" fmla="*/ 2147483646 w 2267"/>
              <a:gd name="T59" fmla="*/ 2147483646 h 3048"/>
              <a:gd name="T60" fmla="*/ 2147483646 w 2267"/>
              <a:gd name="T61" fmla="*/ 2147483646 h 3048"/>
              <a:gd name="T62" fmla="*/ 2147483646 w 2267"/>
              <a:gd name="T63" fmla="*/ 2147483646 h 3048"/>
              <a:gd name="T64" fmla="*/ 2147483646 w 2267"/>
              <a:gd name="T65" fmla="*/ 2147483646 h 3048"/>
              <a:gd name="T66" fmla="*/ 2147483646 w 2267"/>
              <a:gd name="T67" fmla="*/ 2147483646 h 3048"/>
              <a:gd name="T68" fmla="*/ 2147483646 w 2267"/>
              <a:gd name="T69" fmla="*/ 2147483646 h 3048"/>
              <a:gd name="T70" fmla="*/ 2147483646 w 2267"/>
              <a:gd name="T71" fmla="*/ 2147483646 h 3048"/>
              <a:gd name="T72" fmla="*/ 2147483646 w 2267"/>
              <a:gd name="T73" fmla="*/ 2147483646 h 3048"/>
              <a:gd name="T74" fmla="*/ 2147483646 w 2267"/>
              <a:gd name="T75" fmla="*/ 2147483646 h 3048"/>
              <a:gd name="T76" fmla="*/ 2147483646 w 2267"/>
              <a:gd name="T77" fmla="*/ 2147483646 h 3048"/>
              <a:gd name="T78" fmla="*/ 2147483646 w 2267"/>
              <a:gd name="T79" fmla="*/ 2147483646 h 3048"/>
              <a:gd name="T80" fmla="*/ 2147483646 w 2267"/>
              <a:gd name="T81" fmla="*/ 2147483646 h 3048"/>
              <a:gd name="T82" fmla="*/ 2147483646 w 2267"/>
              <a:gd name="T83" fmla="*/ 2147483646 h 3048"/>
              <a:gd name="T84" fmla="*/ 2147483646 w 2267"/>
              <a:gd name="T85" fmla="*/ 2147483646 h 3048"/>
              <a:gd name="T86" fmla="*/ 2147483646 w 2267"/>
              <a:gd name="T87" fmla="*/ 2147483646 h 3048"/>
              <a:gd name="T88" fmla="*/ 1916016928 w 2267"/>
              <a:gd name="T89" fmla="*/ 2147483646 h 3048"/>
              <a:gd name="T90" fmla="*/ 0 w 2267"/>
              <a:gd name="T91" fmla="*/ 2147483646 h 3048"/>
              <a:gd name="T92" fmla="*/ 1276831272 w 2267"/>
              <a:gd name="T93" fmla="*/ 2147483646 h 3048"/>
              <a:gd name="T94" fmla="*/ 2147483646 w 2267"/>
              <a:gd name="T95" fmla="*/ 2147483646 h 3048"/>
              <a:gd name="T96" fmla="*/ 2147483646 w 2267"/>
              <a:gd name="T97" fmla="*/ 2147483646 h 3048"/>
              <a:gd name="T98" fmla="*/ 2147483646 w 2267"/>
              <a:gd name="T99" fmla="*/ 2147483646 h 3048"/>
              <a:gd name="T100" fmla="*/ 2147483646 w 2267"/>
              <a:gd name="T101" fmla="*/ 277130960 h 3048"/>
              <a:gd name="T102" fmla="*/ 2147483646 w 2267"/>
              <a:gd name="T103" fmla="*/ 484603294 h 3048"/>
              <a:gd name="T104" fmla="*/ 2147483646 w 2267"/>
              <a:gd name="T105" fmla="*/ 2147483646 h 3048"/>
              <a:gd name="T106" fmla="*/ 2147483646 w 2267"/>
              <a:gd name="T107" fmla="*/ 2147483646 h 3048"/>
              <a:gd name="T108" fmla="*/ 2147483646 w 2267"/>
              <a:gd name="T109" fmla="*/ 2147483646 h 30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7" h="3048">
                <a:moveTo>
                  <a:pt x="272" y="1797"/>
                </a:moveTo>
                <a:lnTo>
                  <a:pt x="532" y="2247"/>
                </a:lnTo>
                <a:lnTo>
                  <a:pt x="538" y="2257"/>
                </a:lnTo>
                <a:lnTo>
                  <a:pt x="545" y="2266"/>
                </a:lnTo>
                <a:lnTo>
                  <a:pt x="552" y="2275"/>
                </a:lnTo>
                <a:lnTo>
                  <a:pt x="559" y="2284"/>
                </a:lnTo>
                <a:lnTo>
                  <a:pt x="567" y="2293"/>
                </a:lnTo>
                <a:lnTo>
                  <a:pt x="575" y="2301"/>
                </a:lnTo>
                <a:lnTo>
                  <a:pt x="583" y="2309"/>
                </a:lnTo>
                <a:lnTo>
                  <a:pt x="592" y="2315"/>
                </a:lnTo>
                <a:lnTo>
                  <a:pt x="602" y="2322"/>
                </a:lnTo>
                <a:lnTo>
                  <a:pt x="612" y="2328"/>
                </a:lnTo>
                <a:lnTo>
                  <a:pt x="621" y="2333"/>
                </a:lnTo>
                <a:lnTo>
                  <a:pt x="631" y="2339"/>
                </a:lnTo>
                <a:lnTo>
                  <a:pt x="641" y="2343"/>
                </a:lnTo>
                <a:lnTo>
                  <a:pt x="651" y="2347"/>
                </a:lnTo>
                <a:lnTo>
                  <a:pt x="662" y="2351"/>
                </a:lnTo>
                <a:lnTo>
                  <a:pt x="672" y="2354"/>
                </a:lnTo>
                <a:lnTo>
                  <a:pt x="683" y="2356"/>
                </a:lnTo>
                <a:lnTo>
                  <a:pt x="695" y="2359"/>
                </a:lnTo>
                <a:lnTo>
                  <a:pt x="706" y="2360"/>
                </a:lnTo>
                <a:lnTo>
                  <a:pt x="717" y="2361"/>
                </a:lnTo>
                <a:lnTo>
                  <a:pt x="728" y="2362"/>
                </a:lnTo>
                <a:lnTo>
                  <a:pt x="739" y="2362"/>
                </a:lnTo>
                <a:lnTo>
                  <a:pt x="750" y="2361"/>
                </a:lnTo>
                <a:lnTo>
                  <a:pt x="761" y="2360"/>
                </a:lnTo>
                <a:lnTo>
                  <a:pt x="772" y="2358"/>
                </a:lnTo>
                <a:lnTo>
                  <a:pt x="783" y="2356"/>
                </a:lnTo>
                <a:lnTo>
                  <a:pt x="795" y="2354"/>
                </a:lnTo>
                <a:lnTo>
                  <a:pt x="806" y="2350"/>
                </a:lnTo>
                <a:lnTo>
                  <a:pt x="816" y="2346"/>
                </a:lnTo>
                <a:lnTo>
                  <a:pt x="827" y="2342"/>
                </a:lnTo>
                <a:lnTo>
                  <a:pt x="837" y="2337"/>
                </a:lnTo>
                <a:lnTo>
                  <a:pt x="848" y="2331"/>
                </a:lnTo>
                <a:lnTo>
                  <a:pt x="925" y="2286"/>
                </a:lnTo>
                <a:lnTo>
                  <a:pt x="1298" y="2933"/>
                </a:lnTo>
                <a:lnTo>
                  <a:pt x="1304" y="2943"/>
                </a:lnTo>
                <a:lnTo>
                  <a:pt x="1311" y="2952"/>
                </a:lnTo>
                <a:lnTo>
                  <a:pt x="1318" y="2962"/>
                </a:lnTo>
                <a:lnTo>
                  <a:pt x="1325" y="2970"/>
                </a:lnTo>
                <a:lnTo>
                  <a:pt x="1333" y="2979"/>
                </a:lnTo>
                <a:lnTo>
                  <a:pt x="1341" y="2986"/>
                </a:lnTo>
                <a:lnTo>
                  <a:pt x="1349" y="2994"/>
                </a:lnTo>
                <a:lnTo>
                  <a:pt x="1359" y="3001"/>
                </a:lnTo>
                <a:lnTo>
                  <a:pt x="1368" y="3008"/>
                </a:lnTo>
                <a:lnTo>
                  <a:pt x="1378" y="3014"/>
                </a:lnTo>
                <a:lnTo>
                  <a:pt x="1387" y="3020"/>
                </a:lnTo>
                <a:lnTo>
                  <a:pt x="1397" y="3025"/>
                </a:lnTo>
                <a:lnTo>
                  <a:pt x="1407" y="3029"/>
                </a:lnTo>
                <a:lnTo>
                  <a:pt x="1417" y="3034"/>
                </a:lnTo>
                <a:lnTo>
                  <a:pt x="1428" y="3037"/>
                </a:lnTo>
                <a:lnTo>
                  <a:pt x="1438" y="3040"/>
                </a:lnTo>
                <a:lnTo>
                  <a:pt x="1450" y="3043"/>
                </a:lnTo>
                <a:lnTo>
                  <a:pt x="1461" y="3045"/>
                </a:lnTo>
                <a:lnTo>
                  <a:pt x="1472" y="3047"/>
                </a:lnTo>
                <a:lnTo>
                  <a:pt x="1483" y="3048"/>
                </a:lnTo>
                <a:lnTo>
                  <a:pt x="1494" y="3048"/>
                </a:lnTo>
                <a:lnTo>
                  <a:pt x="1505" y="3048"/>
                </a:lnTo>
                <a:lnTo>
                  <a:pt x="1516" y="3048"/>
                </a:lnTo>
                <a:lnTo>
                  <a:pt x="1527" y="3046"/>
                </a:lnTo>
                <a:lnTo>
                  <a:pt x="1538" y="3045"/>
                </a:lnTo>
                <a:lnTo>
                  <a:pt x="1550" y="3043"/>
                </a:lnTo>
                <a:lnTo>
                  <a:pt x="1561" y="3040"/>
                </a:lnTo>
                <a:lnTo>
                  <a:pt x="1572" y="3037"/>
                </a:lnTo>
                <a:lnTo>
                  <a:pt x="1582" y="3033"/>
                </a:lnTo>
                <a:lnTo>
                  <a:pt x="1593" y="3028"/>
                </a:lnTo>
                <a:lnTo>
                  <a:pt x="1604" y="3023"/>
                </a:lnTo>
                <a:lnTo>
                  <a:pt x="1614" y="3018"/>
                </a:lnTo>
                <a:lnTo>
                  <a:pt x="2152" y="2707"/>
                </a:lnTo>
                <a:lnTo>
                  <a:pt x="2162" y="2701"/>
                </a:lnTo>
                <a:lnTo>
                  <a:pt x="2172" y="2694"/>
                </a:lnTo>
                <a:lnTo>
                  <a:pt x="2181" y="2687"/>
                </a:lnTo>
                <a:lnTo>
                  <a:pt x="2190" y="2679"/>
                </a:lnTo>
                <a:lnTo>
                  <a:pt x="2199" y="2672"/>
                </a:lnTo>
                <a:lnTo>
                  <a:pt x="2207" y="2664"/>
                </a:lnTo>
                <a:lnTo>
                  <a:pt x="2214" y="2655"/>
                </a:lnTo>
                <a:lnTo>
                  <a:pt x="2221" y="2646"/>
                </a:lnTo>
                <a:lnTo>
                  <a:pt x="2227" y="2637"/>
                </a:lnTo>
                <a:lnTo>
                  <a:pt x="2233" y="2628"/>
                </a:lnTo>
                <a:lnTo>
                  <a:pt x="2239" y="2618"/>
                </a:lnTo>
                <a:lnTo>
                  <a:pt x="2244" y="2609"/>
                </a:lnTo>
                <a:lnTo>
                  <a:pt x="2249" y="2599"/>
                </a:lnTo>
                <a:lnTo>
                  <a:pt x="2253" y="2587"/>
                </a:lnTo>
                <a:lnTo>
                  <a:pt x="2256" y="2577"/>
                </a:lnTo>
                <a:lnTo>
                  <a:pt x="2259" y="2566"/>
                </a:lnTo>
                <a:lnTo>
                  <a:pt x="2262" y="2556"/>
                </a:lnTo>
                <a:lnTo>
                  <a:pt x="2264" y="2545"/>
                </a:lnTo>
                <a:lnTo>
                  <a:pt x="2266" y="2534"/>
                </a:lnTo>
                <a:lnTo>
                  <a:pt x="2267" y="2523"/>
                </a:lnTo>
                <a:lnTo>
                  <a:pt x="2267" y="2512"/>
                </a:lnTo>
                <a:lnTo>
                  <a:pt x="2267" y="2501"/>
                </a:lnTo>
                <a:lnTo>
                  <a:pt x="2267" y="2489"/>
                </a:lnTo>
                <a:lnTo>
                  <a:pt x="2266" y="2478"/>
                </a:lnTo>
                <a:lnTo>
                  <a:pt x="2264" y="2467"/>
                </a:lnTo>
                <a:lnTo>
                  <a:pt x="2262" y="2456"/>
                </a:lnTo>
                <a:lnTo>
                  <a:pt x="2259" y="2445"/>
                </a:lnTo>
                <a:lnTo>
                  <a:pt x="2256" y="2434"/>
                </a:lnTo>
                <a:lnTo>
                  <a:pt x="2252" y="2423"/>
                </a:lnTo>
                <a:lnTo>
                  <a:pt x="2247" y="2412"/>
                </a:lnTo>
                <a:lnTo>
                  <a:pt x="2242" y="2402"/>
                </a:lnTo>
                <a:lnTo>
                  <a:pt x="2237" y="2391"/>
                </a:lnTo>
                <a:lnTo>
                  <a:pt x="1862" y="1742"/>
                </a:lnTo>
                <a:lnTo>
                  <a:pt x="1939" y="1698"/>
                </a:lnTo>
                <a:lnTo>
                  <a:pt x="1949" y="1692"/>
                </a:lnTo>
                <a:lnTo>
                  <a:pt x="1958" y="1685"/>
                </a:lnTo>
                <a:lnTo>
                  <a:pt x="1967" y="1677"/>
                </a:lnTo>
                <a:lnTo>
                  <a:pt x="1976" y="1670"/>
                </a:lnTo>
                <a:lnTo>
                  <a:pt x="1984" y="1662"/>
                </a:lnTo>
                <a:lnTo>
                  <a:pt x="1992" y="1654"/>
                </a:lnTo>
                <a:lnTo>
                  <a:pt x="2000" y="1646"/>
                </a:lnTo>
                <a:lnTo>
                  <a:pt x="2007" y="1637"/>
                </a:lnTo>
                <a:lnTo>
                  <a:pt x="2014" y="1628"/>
                </a:lnTo>
                <a:lnTo>
                  <a:pt x="2020" y="1619"/>
                </a:lnTo>
                <a:lnTo>
                  <a:pt x="2026" y="1609"/>
                </a:lnTo>
                <a:lnTo>
                  <a:pt x="2031" y="1599"/>
                </a:lnTo>
                <a:lnTo>
                  <a:pt x="2035" y="1589"/>
                </a:lnTo>
                <a:lnTo>
                  <a:pt x="2039" y="1578"/>
                </a:lnTo>
                <a:lnTo>
                  <a:pt x="2043" y="1567"/>
                </a:lnTo>
                <a:lnTo>
                  <a:pt x="2046" y="1557"/>
                </a:lnTo>
                <a:lnTo>
                  <a:pt x="2049" y="1546"/>
                </a:lnTo>
                <a:lnTo>
                  <a:pt x="2051" y="1535"/>
                </a:lnTo>
                <a:lnTo>
                  <a:pt x="2052" y="1525"/>
                </a:lnTo>
                <a:lnTo>
                  <a:pt x="2053" y="1514"/>
                </a:lnTo>
                <a:lnTo>
                  <a:pt x="2054" y="1503"/>
                </a:lnTo>
                <a:lnTo>
                  <a:pt x="2054" y="1491"/>
                </a:lnTo>
                <a:lnTo>
                  <a:pt x="2053" y="1480"/>
                </a:lnTo>
                <a:lnTo>
                  <a:pt x="2052" y="1468"/>
                </a:lnTo>
                <a:lnTo>
                  <a:pt x="2051" y="1457"/>
                </a:lnTo>
                <a:lnTo>
                  <a:pt x="2049" y="1446"/>
                </a:lnTo>
                <a:lnTo>
                  <a:pt x="2046" y="1435"/>
                </a:lnTo>
                <a:lnTo>
                  <a:pt x="2042" y="1424"/>
                </a:lnTo>
                <a:lnTo>
                  <a:pt x="2039" y="1414"/>
                </a:lnTo>
                <a:lnTo>
                  <a:pt x="2034" y="1403"/>
                </a:lnTo>
                <a:lnTo>
                  <a:pt x="2029" y="1393"/>
                </a:lnTo>
                <a:lnTo>
                  <a:pt x="2024" y="1382"/>
                </a:lnTo>
                <a:lnTo>
                  <a:pt x="1765" y="935"/>
                </a:lnTo>
                <a:lnTo>
                  <a:pt x="1759" y="925"/>
                </a:lnTo>
                <a:lnTo>
                  <a:pt x="1752" y="915"/>
                </a:lnTo>
                <a:lnTo>
                  <a:pt x="1745" y="906"/>
                </a:lnTo>
                <a:lnTo>
                  <a:pt x="1738" y="897"/>
                </a:lnTo>
                <a:lnTo>
                  <a:pt x="1730" y="889"/>
                </a:lnTo>
                <a:lnTo>
                  <a:pt x="1721" y="881"/>
                </a:lnTo>
                <a:lnTo>
                  <a:pt x="1713" y="874"/>
                </a:lnTo>
                <a:lnTo>
                  <a:pt x="1704" y="866"/>
                </a:lnTo>
                <a:lnTo>
                  <a:pt x="1695" y="859"/>
                </a:lnTo>
                <a:lnTo>
                  <a:pt x="1686" y="853"/>
                </a:lnTo>
                <a:lnTo>
                  <a:pt x="1676" y="848"/>
                </a:lnTo>
                <a:lnTo>
                  <a:pt x="1666" y="843"/>
                </a:lnTo>
                <a:lnTo>
                  <a:pt x="1656" y="838"/>
                </a:lnTo>
                <a:lnTo>
                  <a:pt x="1646" y="834"/>
                </a:lnTo>
                <a:lnTo>
                  <a:pt x="1635" y="830"/>
                </a:lnTo>
                <a:lnTo>
                  <a:pt x="1624" y="827"/>
                </a:lnTo>
                <a:lnTo>
                  <a:pt x="1613" y="825"/>
                </a:lnTo>
                <a:lnTo>
                  <a:pt x="1602" y="823"/>
                </a:lnTo>
                <a:lnTo>
                  <a:pt x="1591" y="821"/>
                </a:lnTo>
                <a:lnTo>
                  <a:pt x="1580" y="820"/>
                </a:lnTo>
                <a:lnTo>
                  <a:pt x="1569" y="819"/>
                </a:lnTo>
                <a:lnTo>
                  <a:pt x="1558" y="819"/>
                </a:lnTo>
                <a:lnTo>
                  <a:pt x="1547" y="820"/>
                </a:lnTo>
                <a:lnTo>
                  <a:pt x="1535" y="821"/>
                </a:lnTo>
                <a:lnTo>
                  <a:pt x="1524" y="823"/>
                </a:lnTo>
                <a:lnTo>
                  <a:pt x="1513" y="825"/>
                </a:lnTo>
                <a:lnTo>
                  <a:pt x="1502" y="828"/>
                </a:lnTo>
                <a:lnTo>
                  <a:pt x="1491" y="831"/>
                </a:lnTo>
                <a:lnTo>
                  <a:pt x="1481" y="835"/>
                </a:lnTo>
                <a:lnTo>
                  <a:pt x="1470" y="839"/>
                </a:lnTo>
                <a:lnTo>
                  <a:pt x="1459" y="844"/>
                </a:lnTo>
                <a:lnTo>
                  <a:pt x="1449" y="850"/>
                </a:lnTo>
                <a:lnTo>
                  <a:pt x="356" y="1481"/>
                </a:lnTo>
                <a:lnTo>
                  <a:pt x="346" y="1487"/>
                </a:lnTo>
                <a:lnTo>
                  <a:pt x="336" y="1494"/>
                </a:lnTo>
                <a:lnTo>
                  <a:pt x="327" y="1501"/>
                </a:lnTo>
                <a:lnTo>
                  <a:pt x="318" y="1508"/>
                </a:lnTo>
                <a:lnTo>
                  <a:pt x="308" y="1516"/>
                </a:lnTo>
                <a:lnTo>
                  <a:pt x="301" y="1524"/>
                </a:lnTo>
                <a:lnTo>
                  <a:pt x="293" y="1533"/>
                </a:lnTo>
                <a:lnTo>
                  <a:pt x="286" y="1542"/>
                </a:lnTo>
                <a:lnTo>
                  <a:pt x="280" y="1551"/>
                </a:lnTo>
                <a:lnTo>
                  <a:pt x="274" y="1560"/>
                </a:lnTo>
                <a:lnTo>
                  <a:pt x="268" y="1570"/>
                </a:lnTo>
                <a:lnTo>
                  <a:pt x="263" y="1581"/>
                </a:lnTo>
                <a:lnTo>
                  <a:pt x="258" y="1591"/>
                </a:lnTo>
                <a:lnTo>
                  <a:pt x="254" y="1601"/>
                </a:lnTo>
                <a:lnTo>
                  <a:pt x="251" y="1611"/>
                </a:lnTo>
                <a:lnTo>
                  <a:pt x="248" y="1622"/>
                </a:lnTo>
                <a:lnTo>
                  <a:pt x="245" y="1632"/>
                </a:lnTo>
                <a:lnTo>
                  <a:pt x="243" y="1643"/>
                </a:lnTo>
                <a:lnTo>
                  <a:pt x="242" y="1654"/>
                </a:lnTo>
                <a:lnTo>
                  <a:pt x="241" y="1665"/>
                </a:lnTo>
                <a:lnTo>
                  <a:pt x="240" y="1676"/>
                </a:lnTo>
                <a:lnTo>
                  <a:pt x="241" y="1688"/>
                </a:lnTo>
                <a:lnTo>
                  <a:pt x="241" y="1699"/>
                </a:lnTo>
                <a:lnTo>
                  <a:pt x="242" y="1710"/>
                </a:lnTo>
                <a:lnTo>
                  <a:pt x="244" y="1721"/>
                </a:lnTo>
                <a:lnTo>
                  <a:pt x="246" y="1732"/>
                </a:lnTo>
                <a:lnTo>
                  <a:pt x="249" y="1743"/>
                </a:lnTo>
                <a:lnTo>
                  <a:pt x="253" y="1753"/>
                </a:lnTo>
                <a:lnTo>
                  <a:pt x="257" y="1764"/>
                </a:lnTo>
                <a:lnTo>
                  <a:pt x="261" y="1775"/>
                </a:lnTo>
                <a:lnTo>
                  <a:pt x="266" y="1786"/>
                </a:lnTo>
                <a:lnTo>
                  <a:pt x="272" y="1797"/>
                </a:lnTo>
                <a:close/>
                <a:moveTo>
                  <a:pt x="1001" y="268"/>
                </a:moveTo>
                <a:lnTo>
                  <a:pt x="1014" y="292"/>
                </a:lnTo>
                <a:lnTo>
                  <a:pt x="1026" y="316"/>
                </a:lnTo>
                <a:lnTo>
                  <a:pt x="1036" y="341"/>
                </a:lnTo>
                <a:lnTo>
                  <a:pt x="1045" y="367"/>
                </a:lnTo>
                <a:lnTo>
                  <a:pt x="1053" y="392"/>
                </a:lnTo>
                <a:lnTo>
                  <a:pt x="1059" y="417"/>
                </a:lnTo>
                <a:lnTo>
                  <a:pt x="1064" y="443"/>
                </a:lnTo>
                <a:lnTo>
                  <a:pt x="1068" y="470"/>
                </a:lnTo>
                <a:lnTo>
                  <a:pt x="1072" y="495"/>
                </a:lnTo>
                <a:lnTo>
                  <a:pt x="1073" y="521"/>
                </a:lnTo>
                <a:lnTo>
                  <a:pt x="1073" y="547"/>
                </a:lnTo>
                <a:lnTo>
                  <a:pt x="1072" y="573"/>
                </a:lnTo>
                <a:lnTo>
                  <a:pt x="1068" y="598"/>
                </a:lnTo>
                <a:lnTo>
                  <a:pt x="1065" y="624"/>
                </a:lnTo>
                <a:lnTo>
                  <a:pt x="1060" y="649"/>
                </a:lnTo>
                <a:lnTo>
                  <a:pt x="1054" y="674"/>
                </a:lnTo>
                <a:lnTo>
                  <a:pt x="1047" y="699"/>
                </a:lnTo>
                <a:lnTo>
                  <a:pt x="1038" y="723"/>
                </a:lnTo>
                <a:lnTo>
                  <a:pt x="1029" y="747"/>
                </a:lnTo>
                <a:lnTo>
                  <a:pt x="1018" y="771"/>
                </a:lnTo>
                <a:lnTo>
                  <a:pt x="1007" y="793"/>
                </a:lnTo>
                <a:lnTo>
                  <a:pt x="994" y="816"/>
                </a:lnTo>
                <a:lnTo>
                  <a:pt x="980" y="837"/>
                </a:lnTo>
                <a:lnTo>
                  <a:pt x="964" y="858"/>
                </a:lnTo>
                <a:lnTo>
                  <a:pt x="948" y="879"/>
                </a:lnTo>
                <a:lnTo>
                  <a:pt x="931" y="899"/>
                </a:lnTo>
                <a:lnTo>
                  <a:pt x="912" y="918"/>
                </a:lnTo>
                <a:lnTo>
                  <a:pt x="893" y="936"/>
                </a:lnTo>
                <a:lnTo>
                  <a:pt x="872" y="953"/>
                </a:lnTo>
                <a:lnTo>
                  <a:pt x="850" y="969"/>
                </a:lnTo>
                <a:lnTo>
                  <a:pt x="828" y="985"/>
                </a:lnTo>
                <a:lnTo>
                  <a:pt x="805" y="999"/>
                </a:lnTo>
                <a:lnTo>
                  <a:pt x="780" y="1013"/>
                </a:lnTo>
                <a:lnTo>
                  <a:pt x="755" y="1024"/>
                </a:lnTo>
                <a:lnTo>
                  <a:pt x="731" y="1035"/>
                </a:lnTo>
                <a:lnTo>
                  <a:pt x="706" y="1044"/>
                </a:lnTo>
                <a:lnTo>
                  <a:pt x="680" y="1051"/>
                </a:lnTo>
                <a:lnTo>
                  <a:pt x="654" y="1058"/>
                </a:lnTo>
                <a:lnTo>
                  <a:pt x="629" y="1063"/>
                </a:lnTo>
                <a:lnTo>
                  <a:pt x="603" y="1067"/>
                </a:lnTo>
                <a:lnTo>
                  <a:pt x="577" y="1069"/>
                </a:lnTo>
                <a:lnTo>
                  <a:pt x="551" y="1070"/>
                </a:lnTo>
                <a:lnTo>
                  <a:pt x="525" y="1072"/>
                </a:lnTo>
                <a:lnTo>
                  <a:pt x="499" y="1069"/>
                </a:lnTo>
                <a:lnTo>
                  <a:pt x="473" y="1067"/>
                </a:lnTo>
                <a:lnTo>
                  <a:pt x="448" y="1063"/>
                </a:lnTo>
                <a:lnTo>
                  <a:pt x="423" y="1058"/>
                </a:lnTo>
                <a:lnTo>
                  <a:pt x="397" y="1052"/>
                </a:lnTo>
                <a:lnTo>
                  <a:pt x="373" y="1045"/>
                </a:lnTo>
                <a:lnTo>
                  <a:pt x="349" y="1037"/>
                </a:lnTo>
                <a:lnTo>
                  <a:pt x="325" y="1028"/>
                </a:lnTo>
                <a:lnTo>
                  <a:pt x="301" y="1017"/>
                </a:lnTo>
                <a:lnTo>
                  <a:pt x="278" y="1005"/>
                </a:lnTo>
                <a:lnTo>
                  <a:pt x="256" y="992"/>
                </a:lnTo>
                <a:lnTo>
                  <a:pt x="234" y="978"/>
                </a:lnTo>
                <a:lnTo>
                  <a:pt x="213" y="962"/>
                </a:lnTo>
                <a:lnTo>
                  <a:pt x="192" y="946"/>
                </a:lnTo>
                <a:lnTo>
                  <a:pt x="173" y="929"/>
                </a:lnTo>
                <a:lnTo>
                  <a:pt x="154" y="911"/>
                </a:lnTo>
                <a:lnTo>
                  <a:pt x="136" y="892"/>
                </a:lnTo>
                <a:lnTo>
                  <a:pt x="118" y="871"/>
                </a:lnTo>
                <a:lnTo>
                  <a:pt x="102" y="849"/>
                </a:lnTo>
                <a:lnTo>
                  <a:pt x="86" y="827"/>
                </a:lnTo>
                <a:lnTo>
                  <a:pt x="72" y="803"/>
                </a:lnTo>
                <a:lnTo>
                  <a:pt x="59" y="779"/>
                </a:lnTo>
                <a:lnTo>
                  <a:pt x="47" y="754"/>
                </a:lnTo>
                <a:lnTo>
                  <a:pt x="37" y="729"/>
                </a:lnTo>
                <a:lnTo>
                  <a:pt x="27" y="704"/>
                </a:lnTo>
                <a:lnTo>
                  <a:pt x="19" y="679"/>
                </a:lnTo>
                <a:lnTo>
                  <a:pt x="13" y="653"/>
                </a:lnTo>
                <a:lnTo>
                  <a:pt x="8" y="627"/>
                </a:lnTo>
                <a:lnTo>
                  <a:pt x="4" y="602"/>
                </a:lnTo>
                <a:lnTo>
                  <a:pt x="1" y="576"/>
                </a:lnTo>
                <a:lnTo>
                  <a:pt x="0" y="549"/>
                </a:lnTo>
                <a:lnTo>
                  <a:pt x="0" y="524"/>
                </a:lnTo>
                <a:lnTo>
                  <a:pt x="1" y="498"/>
                </a:lnTo>
                <a:lnTo>
                  <a:pt x="4" y="473"/>
                </a:lnTo>
                <a:lnTo>
                  <a:pt x="7" y="447"/>
                </a:lnTo>
                <a:lnTo>
                  <a:pt x="12" y="422"/>
                </a:lnTo>
                <a:lnTo>
                  <a:pt x="18" y="397"/>
                </a:lnTo>
                <a:lnTo>
                  <a:pt x="25" y="372"/>
                </a:lnTo>
                <a:lnTo>
                  <a:pt x="34" y="347"/>
                </a:lnTo>
                <a:lnTo>
                  <a:pt x="44" y="324"/>
                </a:lnTo>
                <a:lnTo>
                  <a:pt x="55" y="300"/>
                </a:lnTo>
                <a:lnTo>
                  <a:pt x="67" y="278"/>
                </a:lnTo>
                <a:lnTo>
                  <a:pt x="79" y="255"/>
                </a:lnTo>
                <a:lnTo>
                  <a:pt x="93" y="233"/>
                </a:lnTo>
                <a:lnTo>
                  <a:pt x="108" y="212"/>
                </a:lnTo>
                <a:lnTo>
                  <a:pt x="125" y="192"/>
                </a:lnTo>
                <a:lnTo>
                  <a:pt x="143" y="172"/>
                </a:lnTo>
                <a:lnTo>
                  <a:pt x="161" y="152"/>
                </a:lnTo>
                <a:lnTo>
                  <a:pt x="180" y="135"/>
                </a:lnTo>
                <a:lnTo>
                  <a:pt x="200" y="117"/>
                </a:lnTo>
                <a:lnTo>
                  <a:pt x="222" y="101"/>
                </a:lnTo>
                <a:lnTo>
                  <a:pt x="245" y="86"/>
                </a:lnTo>
                <a:lnTo>
                  <a:pt x="268" y="72"/>
                </a:lnTo>
                <a:lnTo>
                  <a:pt x="292" y="59"/>
                </a:lnTo>
                <a:lnTo>
                  <a:pt x="318" y="46"/>
                </a:lnTo>
                <a:lnTo>
                  <a:pt x="342" y="36"/>
                </a:lnTo>
                <a:lnTo>
                  <a:pt x="367" y="27"/>
                </a:lnTo>
                <a:lnTo>
                  <a:pt x="393" y="19"/>
                </a:lnTo>
                <a:lnTo>
                  <a:pt x="419" y="13"/>
                </a:lnTo>
                <a:lnTo>
                  <a:pt x="444" y="7"/>
                </a:lnTo>
                <a:lnTo>
                  <a:pt x="470" y="4"/>
                </a:lnTo>
                <a:lnTo>
                  <a:pt x="496" y="1"/>
                </a:lnTo>
                <a:lnTo>
                  <a:pt x="522" y="0"/>
                </a:lnTo>
                <a:lnTo>
                  <a:pt x="548" y="0"/>
                </a:lnTo>
                <a:lnTo>
                  <a:pt x="573" y="1"/>
                </a:lnTo>
                <a:lnTo>
                  <a:pt x="600" y="3"/>
                </a:lnTo>
                <a:lnTo>
                  <a:pt x="625" y="7"/>
                </a:lnTo>
                <a:lnTo>
                  <a:pt x="650" y="12"/>
                </a:lnTo>
                <a:lnTo>
                  <a:pt x="675" y="18"/>
                </a:lnTo>
                <a:lnTo>
                  <a:pt x="700" y="25"/>
                </a:lnTo>
                <a:lnTo>
                  <a:pt x="724" y="33"/>
                </a:lnTo>
                <a:lnTo>
                  <a:pt x="748" y="43"/>
                </a:lnTo>
                <a:lnTo>
                  <a:pt x="771" y="53"/>
                </a:lnTo>
                <a:lnTo>
                  <a:pt x="795" y="66"/>
                </a:lnTo>
                <a:lnTo>
                  <a:pt x="817" y="79"/>
                </a:lnTo>
                <a:lnTo>
                  <a:pt x="839" y="93"/>
                </a:lnTo>
                <a:lnTo>
                  <a:pt x="860" y="108"/>
                </a:lnTo>
                <a:lnTo>
                  <a:pt x="880" y="124"/>
                </a:lnTo>
                <a:lnTo>
                  <a:pt x="900" y="141"/>
                </a:lnTo>
                <a:lnTo>
                  <a:pt x="919" y="160"/>
                </a:lnTo>
                <a:lnTo>
                  <a:pt x="937" y="180"/>
                </a:lnTo>
                <a:lnTo>
                  <a:pt x="954" y="200"/>
                </a:lnTo>
                <a:lnTo>
                  <a:pt x="970" y="221"/>
                </a:lnTo>
                <a:lnTo>
                  <a:pt x="987" y="244"/>
                </a:lnTo>
                <a:lnTo>
                  <a:pt x="1001" y="2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9" name="Freeform 13"/>
          <p:cNvSpPr>
            <a:spLocks noEditPoints="1"/>
          </p:cNvSpPr>
          <p:nvPr/>
        </p:nvSpPr>
        <p:spPr bwMode="auto">
          <a:xfrm>
            <a:off x="6202747" y="2241553"/>
            <a:ext cx="279400" cy="207963"/>
          </a:xfrm>
          <a:custGeom>
            <a:avLst/>
            <a:gdLst>
              <a:gd name="T0" fmla="*/ 2147483646 w 3052"/>
              <a:gd name="T1" fmla="*/ 2147483646 h 2262"/>
              <a:gd name="T2" fmla="*/ 2147483646 w 3052"/>
              <a:gd name="T3" fmla="*/ 2147483646 h 2262"/>
              <a:gd name="T4" fmla="*/ 2147483646 w 3052"/>
              <a:gd name="T5" fmla="*/ 2147483646 h 2262"/>
              <a:gd name="T6" fmla="*/ 2147483646 w 3052"/>
              <a:gd name="T7" fmla="*/ 2147483646 h 2262"/>
              <a:gd name="T8" fmla="*/ 2147483646 w 3052"/>
              <a:gd name="T9" fmla="*/ 2147483646 h 2262"/>
              <a:gd name="T10" fmla="*/ 2147483646 w 3052"/>
              <a:gd name="T11" fmla="*/ 2135490590 h 2262"/>
              <a:gd name="T12" fmla="*/ 2147483646 w 3052"/>
              <a:gd name="T13" fmla="*/ 355910839 h 2262"/>
              <a:gd name="T14" fmla="*/ 2147483646 w 3052"/>
              <a:gd name="T15" fmla="*/ 0 h 2262"/>
              <a:gd name="T16" fmla="*/ 2147483646 w 3052"/>
              <a:gd name="T17" fmla="*/ 996249510 h 2262"/>
              <a:gd name="T18" fmla="*/ 2147483646 w 3052"/>
              <a:gd name="T19" fmla="*/ 2147483646 h 2262"/>
              <a:gd name="T20" fmla="*/ 2147483646 w 3052"/>
              <a:gd name="T21" fmla="*/ 2147483646 h 2262"/>
              <a:gd name="T22" fmla="*/ 1054937409 w 3052"/>
              <a:gd name="T23" fmla="*/ 2147483646 h 2262"/>
              <a:gd name="T24" fmla="*/ 0 w 3052"/>
              <a:gd name="T25" fmla="*/ 2147483646 h 2262"/>
              <a:gd name="T26" fmla="*/ 351388802 w 3052"/>
              <a:gd name="T27" fmla="*/ 2147483646 h 2262"/>
              <a:gd name="T28" fmla="*/ 1969480164 w 3052"/>
              <a:gd name="T29" fmla="*/ 2147483646 h 2262"/>
              <a:gd name="T30" fmla="*/ 2147483646 w 3052"/>
              <a:gd name="T31" fmla="*/ 2147483646 h 2262"/>
              <a:gd name="T32" fmla="*/ 2147483646 w 3052"/>
              <a:gd name="T33" fmla="*/ 2147483646 h 2262"/>
              <a:gd name="T34" fmla="*/ 2147483646 w 3052"/>
              <a:gd name="T35" fmla="*/ 2147483646 h 2262"/>
              <a:gd name="T36" fmla="*/ 2147483646 w 3052"/>
              <a:gd name="T37" fmla="*/ 2147483646 h 2262"/>
              <a:gd name="T38" fmla="*/ 2147483646 w 3052"/>
              <a:gd name="T39" fmla="*/ 2147483646 h 2262"/>
              <a:gd name="T40" fmla="*/ 2147483646 w 3052"/>
              <a:gd name="T41" fmla="*/ 2147483646 h 2262"/>
              <a:gd name="T42" fmla="*/ 2147483646 w 3052"/>
              <a:gd name="T43" fmla="*/ 2147483646 h 2262"/>
              <a:gd name="T44" fmla="*/ 2147483646 w 3052"/>
              <a:gd name="T45" fmla="*/ 2147483646 h 2262"/>
              <a:gd name="T46" fmla="*/ 2147483646 w 3052"/>
              <a:gd name="T47" fmla="*/ 2147483646 h 2262"/>
              <a:gd name="T48" fmla="*/ 2147483646 w 3052"/>
              <a:gd name="T49" fmla="*/ 2147483646 h 2262"/>
              <a:gd name="T50" fmla="*/ 2147483646 w 3052"/>
              <a:gd name="T51" fmla="*/ 2147483646 h 2262"/>
              <a:gd name="T52" fmla="*/ 2147483646 w 3052"/>
              <a:gd name="T53" fmla="*/ 2147483646 h 2262"/>
              <a:gd name="T54" fmla="*/ 2147483646 w 3052"/>
              <a:gd name="T55" fmla="*/ 2147483646 h 2262"/>
              <a:gd name="T56" fmla="*/ 2147483646 w 3052"/>
              <a:gd name="T57" fmla="*/ 2147483646 h 2262"/>
              <a:gd name="T58" fmla="*/ 2147483646 w 3052"/>
              <a:gd name="T59" fmla="*/ 2147483646 h 2262"/>
              <a:gd name="T60" fmla="*/ 2147483646 w 3052"/>
              <a:gd name="T61" fmla="*/ 2147483646 h 2262"/>
              <a:gd name="T62" fmla="*/ 2147483646 w 3052"/>
              <a:gd name="T63" fmla="*/ 2147483646 h 2262"/>
              <a:gd name="T64" fmla="*/ 2147483646 w 3052"/>
              <a:gd name="T65" fmla="*/ 2147483646 h 2262"/>
              <a:gd name="T66" fmla="*/ 2147483646 w 3052"/>
              <a:gd name="T67" fmla="*/ 2147483646 h 2262"/>
              <a:gd name="T68" fmla="*/ 2147483646 w 3052"/>
              <a:gd name="T69" fmla="*/ 2147483646 h 2262"/>
              <a:gd name="T70" fmla="*/ 2147483646 w 3052"/>
              <a:gd name="T71" fmla="*/ 2147483646 h 2262"/>
              <a:gd name="T72" fmla="*/ 2147483646 w 3052"/>
              <a:gd name="T73" fmla="*/ 2147483646 h 2262"/>
              <a:gd name="T74" fmla="*/ 2147483646 w 3052"/>
              <a:gd name="T75" fmla="*/ 2147483646 h 2262"/>
              <a:gd name="T76" fmla="*/ 2147483646 w 3052"/>
              <a:gd name="T77" fmla="*/ 2147483646 h 2262"/>
              <a:gd name="T78" fmla="*/ 2147483646 w 3052"/>
              <a:gd name="T79" fmla="*/ 2147483646 h 2262"/>
              <a:gd name="T80" fmla="*/ 2147483646 w 3052"/>
              <a:gd name="T81" fmla="*/ 2147483646 h 2262"/>
              <a:gd name="T82" fmla="*/ 2147483646 w 3052"/>
              <a:gd name="T83" fmla="*/ 2147483646 h 2262"/>
              <a:gd name="T84" fmla="*/ 2147483646 w 3052"/>
              <a:gd name="T85" fmla="*/ 2147483646 h 2262"/>
              <a:gd name="T86" fmla="*/ 2147483646 w 3052"/>
              <a:gd name="T87" fmla="*/ 2147483646 h 2262"/>
              <a:gd name="T88" fmla="*/ 2147483646 w 3052"/>
              <a:gd name="T89" fmla="*/ 2147483646 h 2262"/>
              <a:gd name="T90" fmla="*/ 2147483646 w 3052"/>
              <a:gd name="T91" fmla="*/ 2147483646 h 2262"/>
              <a:gd name="T92" fmla="*/ 2147483646 w 3052"/>
              <a:gd name="T93" fmla="*/ 2147483646 h 2262"/>
              <a:gd name="T94" fmla="*/ 2147483646 w 3052"/>
              <a:gd name="T95" fmla="*/ 2147483646 h 2262"/>
              <a:gd name="T96" fmla="*/ 2147483646 w 3052"/>
              <a:gd name="T97" fmla="*/ 2147483646 h 2262"/>
              <a:gd name="T98" fmla="*/ 2147483646 w 3052"/>
              <a:gd name="T99" fmla="*/ 2147483646 h 2262"/>
              <a:gd name="T100" fmla="*/ 2147483646 w 3052"/>
              <a:gd name="T101" fmla="*/ 2147483646 h 2262"/>
              <a:gd name="T102" fmla="*/ 2147483646 w 3052"/>
              <a:gd name="T103" fmla="*/ 2147483646 h 2262"/>
              <a:gd name="T104" fmla="*/ 2147483646 w 3052"/>
              <a:gd name="T105" fmla="*/ 2147483646 h 2262"/>
              <a:gd name="T106" fmla="*/ 2147483646 w 3052"/>
              <a:gd name="T107" fmla="*/ 2147483646 h 2262"/>
              <a:gd name="T108" fmla="*/ 2147483646 w 3052"/>
              <a:gd name="T109" fmla="*/ 2147483646 h 22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2" h="2262">
                <a:moveTo>
                  <a:pt x="2114" y="502"/>
                </a:moveTo>
                <a:lnTo>
                  <a:pt x="1663" y="241"/>
                </a:lnTo>
                <a:lnTo>
                  <a:pt x="1653" y="236"/>
                </a:lnTo>
                <a:lnTo>
                  <a:pt x="1643" y="231"/>
                </a:lnTo>
                <a:lnTo>
                  <a:pt x="1632" y="226"/>
                </a:lnTo>
                <a:lnTo>
                  <a:pt x="1621" y="223"/>
                </a:lnTo>
                <a:lnTo>
                  <a:pt x="1610" y="219"/>
                </a:lnTo>
                <a:lnTo>
                  <a:pt x="1599" y="217"/>
                </a:lnTo>
                <a:lnTo>
                  <a:pt x="1588" y="214"/>
                </a:lnTo>
                <a:lnTo>
                  <a:pt x="1577" y="213"/>
                </a:lnTo>
                <a:lnTo>
                  <a:pt x="1565" y="212"/>
                </a:lnTo>
                <a:lnTo>
                  <a:pt x="1554" y="211"/>
                </a:lnTo>
                <a:lnTo>
                  <a:pt x="1543" y="211"/>
                </a:lnTo>
                <a:lnTo>
                  <a:pt x="1532" y="212"/>
                </a:lnTo>
                <a:lnTo>
                  <a:pt x="1521" y="213"/>
                </a:lnTo>
                <a:lnTo>
                  <a:pt x="1510" y="214"/>
                </a:lnTo>
                <a:lnTo>
                  <a:pt x="1499" y="216"/>
                </a:lnTo>
                <a:lnTo>
                  <a:pt x="1489" y="219"/>
                </a:lnTo>
                <a:lnTo>
                  <a:pt x="1478" y="222"/>
                </a:lnTo>
                <a:lnTo>
                  <a:pt x="1467" y="226"/>
                </a:lnTo>
                <a:lnTo>
                  <a:pt x="1457" y="230"/>
                </a:lnTo>
                <a:lnTo>
                  <a:pt x="1447" y="234"/>
                </a:lnTo>
                <a:lnTo>
                  <a:pt x="1437" y="239"/>
                </a:lnTo>
                <a:lnTo>
                  <a:pt x="1427" y="245"/>
                </a:lnTo>
                <a:lnTo>
                  <a:pt x="1418" y="251"/>
                </a:lnTo>
                <a:lnTo>
                  <a:pt x="1409" y="257"/>
                </a:lnTo>
                <a:lnTo>
                  <a:pt x="1400" y="264"/>
                </a:lnTo>
                <a:lnTo>
                  <a:pt x="1392" y="272"/>
                </a:lnTo>
                <a:lnTo>
                  <a:pt x="1384" y="280"/>
                </a:lnTo>
                <a:lnTo>
                  <a:pt x="1375" y="288"/>
                </a:lnTo>
                <a:lnTo>
                  <a:pt x="1367" y="298"/>
                </a:lnTo>
                <a:lnTo>
                  <a:pt x="1360" y="307"/>
                </a:lnTo>
                <a:lnTo>
                  <a:pt x="1354" y="316"/>
                </a:lnTo>
                <a:lnTo>
                  <a:pt x="1348" y="326"/>
                </a:lnTo>
                <a:lnTo>
                  <a:pt x="1304" y="403"/>
                </a:lnTo>
                <a:lnTo>
                  <a:pt x="657" y="30"/>
                </a:lnTo>
                <a:lnTo>
                  <a:pt x="647" y="25"/>
                </a:lnTo>
                <a:lnTo>
                  <a:pt x="637" y="20"/>
                </a:lnTo>
                <a:lnTo>
                  <a:pt x="625" y="15"/>
                </a:lnTo>
                <a:lnTo>
                  <a:pt x="614" y="11"/>
                </a:lnTo>
                <a:lnTo>
                  <a:pt x="603" y="8"/>
                </a:lnTo>
                <a:lnTo>
                  <a:pt x="592" y="5"/>
                </a:lnTo>
                <a:lnTo>
                  <a:pt x="581" y="3"/>
                </a:lnTo>
                <a:lnTo>
                  <a:pt x="570" y="1"/>
                </a:lnTo>
                <a:lnTo>
                  <a:pt x="559" y="0"/>
                </a:lnTo>
                <a:lnTo>
                  <a:pt x="548" y="0"/>
                </a:lnTo>
                <a:lnTo>
                  <a:pt x="536" y="0"/>
                </a:lnTo>
                <a:lnTo>
                  <a:pt x="525" y="0"/>
                </a:lnTo>
                <a:lnTo>
                  <a:pt x="514" y="1"/>
                </a:lnTo>
                <a:lnTo>
                  <a:pt x="503" y="3"/>
                </a:lnTo>
                <a:lnTo>
                  <a:pt x="492" y="5"/>
                </a:lnTo>
                <a:lnTo>
                  <a:pt x="482" y="8"/>
                </a:lnTo>
                <a:lnTo>
                  <a:pt x="471" y="11"/>
                </a:lnTo>
                <a:lnTo>
                  <a:pt x="461" y="14"/>
                </a:lnTo>
                <a:lnTo>
                  <a:pt x="450" y="18"/>
                </a:lnTo>
                <a:lnTo>
                  <a:pt x="439" y="23"/>
                </a:lnTo>
                <a:lnTo>
                  <a:pt x="430" y="28"/>
                </a:lnTo>
                <a:lnTo>
                  <a:pt x="420" y="34"/>
                </a:lnTo>
                <a:lnTo>
                  <a:pt x="411" y="40"/>
                </a:lnTo>
                <a:lnTo>
                  <a:pt x="402" y="46"/>
                </a:lnTo>
                <a:lnTo>
                  <a:pt x="393" y="53"/>
                </a:lnTo>
                <a:lnTo>
                  <a:pt x="384" y="60"/>
                </a:lnTo>
                <a:lnTo>
                  <a:pt x="376" y="68"/>
                </a:lnTo>
                <a:lnTo>
                  <a:pt x="369" y="76"/>
                </a:lnTo>
                <a:lnTo>
                  <a:pt x="361" y="85"/>
                </a:lnTo>
                <a:lnTo>
                  <a:pt x="354" y="95"/>
                </a:lnTo>
                <a:lnTo>
                  <a:pt x="347" y="105"/>
                </a:lnTo>
                <a:lnTo>
                  <a:pt x="341" y="115"/>
                </a:lnTo>
                <a:lnTo>
                  <a:pt x="30" y="652"/>
                </a:lnTo>
                <a:lnTo>
                  <a:pt x="25" y="662"/>
                </a:lnTo>
                <a:lnTo>
                  <a:pt x="20" y="673"/>
                </a:lnTo>
                <a:lnTo>
                  <a:pt x="15" y="684"/>
                </a:lnTo>
                <a:lnTo>
                  <a:pt x="11" y="694"/>
                </a:lnTo>
                <a:lnTo>
                  <a:pt x="8" y="706"/>
                </a:lnTo>
                <a:lnTo>
                  <a:pt x="5" y="717"/>
                </a:lnTo>
                <a:lnTo>
                  <a:pt x="3" y="728"/>
                </a:lnTo>
                <a:lnTo>
                  <a:pt x="2" y="739"/>
                </a:lnTo>
                <a:lnTo>
                  <a:pt x="0" y="750"/>
                </a:lnTo>
                <a:lnTo>
                  <a:pt x="0" y="761"/>
                </a:lnTo>
                <a:lnTo>
                  <a:pt x="0" y="772"/>
                </a:lnTo>
                <a:lnTo>
                  <a:pt x="0" y="783"/>
                </a:lnTo>
                <a:lnTo>
                  <a:pt x="2" y="794"/>
                </a:lnTo>
                <a:lnTo>
                  <a:pt x="3" y="806"/>
                </a:lnTo>
                <a:lnTo>
                  <a:pt x="5" y="817"/>
                </a:lnTo>
                <a:lnTo>
                  <a:pt x="8" y="828"/>
                </a:lnTo>
                <a:lnTo>
                  <a:pt x="11" y="838"/>
                </a:lnTo>
                <a:lnTo>
                  <a:pt x="14" y="849"/>
                </a:lnTo>
                <a:lnTo>
                  <a:pt x="19" y="859"/>
                </a:lnTo>
                <a:lnTo>
                  <a:pt x="23" y="869"/>
                </a:lnTo>
                <a:lnTo>
                  <a:pt x="28" y="879"/>
                </a:lnTo>
                <a:lnTo>
                  <a:pt x="34" y="888"/>
                </a:lnTo>
                <a:lnTo>
                  <a:pt x="40" y="898"/>
                </a:lnTo>
                <a:lnTo>
                  <a:pt x="46" y="908"/>
                </a:lnTo>
                <a:lnTo>
                  <a:pt x="53" y="916"/>
                </a:lnTo>
                <a:lnTo>
                  <a:pt x="61" y="925"/>
                </a:lnTo>
                <a:lnTo>
                  <a:pt x="69" y="933"/>
                </a:lnTo>
                <a:lnTo>
                  <a:pt x="78" y="941"/>
                </a:lnTo>
                <a:lnTo>
                  <a:pt x="86" y="948"/>
                </a:lnTo>
                <a:lnTo>
                  <a:pt x="96" y="955"/>
                </a:lnTo>
                <a:lnTo>
                  <a:pt x="105" y="962"/>
                </a:lnTo>
                <a:lnTo>
                  <a:pt x="115" y="968"/>
                </a:lnTo>
                <a:lnTo>
                  <a:pt x="765" y="1343"/>
                </a:lnTo>
                <a:lnTo>
                  <a:pt x="720" y="1420"/>
                </a:lnTo>
                <a:lnTo>
                  <a:pt x="714" y="1430"/>
                </a:lnTo>
                <a:lnTo>
                  <a:pt x="709" y="1441"/>
                </a:lnTo>
                <a:lnTo>
                  <a:pt x="705" y="1451"/>
                </a:lnTo>
                <a:lnTo>
                  <a:pt x="701" y="1462"/>
                </a:lnTo>
                <a:lnTo>
                  <a:pt x="698" y="1473"/>
                </a:lnTo>
                <a:lnTo>
                  <a:pt x="695" y="1484"/>
                </a:lnTo>
                <a:lnTo>
                  <a:pt x="693" y="1495"/>
                </a:lnTo>
                <a:lnTo>
                  <a:pt x="691" y="1506"/>
                </a:lnTo>
                <a:lnTo>
                  <a:pt x="690" y="1518"/>
                </a:lnTo>
                <a:lnTo>
                  <a:pt x="690" y="1529"/>
                </a:lnTo>
                <a:lnTo>
                  <a:pt x="690" y="1540"/>
                </a:lnTo>
                <a:lnTo>
                  <a:pt x="690" y="1551"/>
                </a:lnTo>
                <a:lnTo>
                  <a:pt x="691" y="1562"/>
                </a:lnTo>
                <a:lnTo>
                  <a:pt x="693" y="1573"/>
                </a:lnTo>
                <a:lnTo>
                  <a:pt x="695" y="1584"/>
                </a:lnTo>
                <a:lnTo>
                  <a:pt x="697" y="1595"/>
                </a:lnTo>
                <a:lnTo>
                  <a:pt x="701" y="1605"/>
                </a:lnTo>
                <a:lnTo>
                  <a:pt x="704" y="1617"/>
                </a:lnTo>
                <a:lnTo>
                  <a:pt x="708" y="1627"/>
                </a:lnTo>
                <a:lnTo>
                  <a:pt x="713" y="1637"/>
                </a:lnTo>
                <a:lnTo>
                  <a:pt x="718" y="1647"/>
                </a:lnTo>
                <a:lnTo>
                  <a:pt x="723" y="1656"/>
                </a:lnTo>
                <a:lnTo>
                  <a:pt x="730" y="1666"/>
                </a:lnTo>
                <a:lnTo>
                  <a:pt x="737" y="1675"/>
                </a:lnTo>
                <a:lnTo>
                  <a:pt x="744" y="1683"/>
                </a:lnTo>
                <a:lnTo>
                  <a:pt x="751" y="1692"/>
                </a:lnTo>
                <a:lnTo>
                  <a:pt x="759" y="1700"/>
                </a:lnTo>
                <a:lnTo>
                  <a:pt x="767" y="1708"/>
                </a:lnTo>
                <a:lnTo>
                  <a:pt x="776" y="1715"/>
                </a:lnTo>
                <a:lnTo>
                  <a:pt x="785" y="1723"/>
                </a:lnTo>
                <a:lnTo>
                  <a:pt x="795" y="1730"/>
                </a:lnTo>
                <a:lnTo>
                  <a:pt x="805" y="1736"/>
                </a:lnTo>
                <a:lnTo>
                  <a:pt x="1252" y="1993"/>
                </a:lnTo>
                <a:lnTo>
                  <a:pt x="1263" y="1999"/>
                </a:lnTo>
                <a:lnTo>
                  <a:pt x="1273" y="2004"/>
                </a:lnTo>
                <a:lnTo>
                  <a:pt x="1284" y="2008"/>
                </a:lnTo>
                <a:lnTo>
                  <a:pt x="1296" y="2012"/>
                </a:lnTo>
                <a:lnTo>
                  <a:pt x="1306" y="2016"/>
                </a:lnTo>
                <a:lnTo>
                  <a:pt x="1317" y="2018"/>
                </a:lnTo>
                <a:lnTo>
                  <a:pt x="1328" y="2020"/>
                </a:lnTo>
                <a:lnTo>
                  <a:pt x="1339" y="2023"/>
                </a:lnTo>
                <a:lnTo>
                  <a:pt x="1351" y="2024"/>
                </a:lnTo>
                <a:lnTo>
                  <a:pt x="1362" y="2025"/>
                </a:lnTo>
                <a:lnTo>
                  <a:pt x="1373" y="2025"/>
                </a:lnTo>
                <a:lnTo>
                  <a:pt x="1385" y="2024"/>
                </a:lnTo>
                <a:lnTo>
                  <a:pt x="1396" y="2023"/>
                </a:lnTo>
                <a:lnTo>
                  <a:pt x="1407" y="2022"/>
                </a:lnTo>
                <a:lnTo>
                  <a:pt x="1417" y="2019"/>
                </a:lnTo>
                <a:lnTo>
                  <a:pt x="1428" y="2016"/>
                </a:lnTo>
                <a:lnTo>
                  <a:pt x="1439" y="2013"/>
                </a:lnTo>
                <a:lnTo>
                  <a:pt x="1449" y="2009"/>
                </a:lnTo>
                <a:lnTo>
                  <a:pt x="1459" y="2005"/>
                </a:lnTo>
                <a:lnTo>
                  <a:pt x="1469" y="2001"/>
                </a:lnTo>
                <a:lnTo>
                  <a:pt x="1480" y="1995"/>
                </a:lnTo>
                <a:lnTo>
                  <a:pt x="1490" y="1990"/>
                </a:lnTo>
                <a:lnTo>
                  <a:pt x="1499" y="1984"/>
                </a:lnTo>
                <a:lnTo>
                  <a:pt x="1508" y="1977"/>
                </a:lnTo>
                <a:lnTo>
                  <a:pt x="1517" y="1970"/>
                </a:lnTo>
                <a:lnTo>
                  <a:pt x="1525" y="1963"/>
                </a:lnTo>
                <a:lnTo>
                  <a:pt x="1533" y="1955"/>
                </a:lnTo>
                <a:lnTo>
                  <a:pt x="1541" y="1947"/>
                </a:lnTo>
                <a:lnTo>
                  <a:pt x="1549" y="1938"/>
                </a:lnTo>
                <a:lnTo>
                  <a:pt x="1556" y="1929"/>
                </a:lnTo>
                <a:lnTo>
                  <a:pt x="1562" y="1918"/>
                </a:lnTo>
                <a:lnTo>
                  <a:pt x="1568" y="1908"/>
                </a:lnTo>
                <a:lnTo>
                  <a:pt x="2199" y="818"/>
                </a:lnTo>
                <a:lnTo>
                  <a:pt x="2205" y="807"/>
                </a:lnTo>
                <a:lnTo>
                  <a:pt x="2210" y="795"/>
                </a:lnTo>
                <a:lnTo>
                  <a:pt x="2215" y="785"/>
                </a:lnTo>
                <a:lnTo>
                  <a:pt x="2219" y="774"/>
                </a:lnTo>
                <a:lnTo>
                  <a:pt x="2222" y="763"/>
                </a:lnTo>
                <a:lnTo>
                  <a:pt x="2225" y="752"/>
                </a:lnTo>
                <a:lnTo>
                  <a:pt x="2227" y="740"/>
                </a:lnTo>
                <a:lnTo>
                  <a:pt x="2229" y="729"/>
                </a:lnTo>
                <a:lnTo>
                  <a:pt x="2231" y="718"/>
                </a:lnTo>
                <a:lnTo>
                  <a:pt x="2232" y="707"/>
                </a:lnTo>
                <a:lnTo>
                  <a:pt x="2232" y="695"/>
                </a:lnTo>
                <a:lnTo>
                  <a:pt x="2231" y="684"/>
                </a:lnTo>
                <a:lnTo>
                  <a:pt x="2229" y="673"/>
                </a:lnTo>
                <a:lnTo>
                  <a:pt x="2227" y="662"/>
                </a:lnTo>
                <a:lnTo>
                  <a:pt x="2225" y="651"/>
                </a:lnTo>
                <a:lnTo>
                  <a:pt x="2223" y="641"/>
                </a:lnTo>
                <a:lnTo>
                  <a:pt x="2219" y="630"/>
                </a:lnTo>
                <a:lnTo>
                  <a:pt x="2216" y="620"/>
                </a:lnTo>
                <a:lnTo>
                  <a:pt x="2212" y="610"/>
                </a:lnTo>
                <a:lnTo>
                  <a:pt x="2207" y="600"/>
                </a:lnTo>
                <a:lnTo>
                  <a:pt x="2202" y="589"/>
                </a:lnTo>
                <a:lnTo>
                  <a:pt x="2196" y="580"/>
                </a:lnTo>
                <a:lnTo>
                  <a:pt x="2190" y="571"/>
                </a:lnTo>
                <a:lnTo>
                  <a:pt x="2184" y="562"/>
                </a:lnTo>
                <a:lnTo>
                  <a:pt x="2177" y="553"/>
                </a:lnTo>
                <a:lnTo>
                  <a:pt x="2169" y="545"/>
                </a:lnTo>
                <a:lnTo>
                  <a:pt x="2161" y="537"/>
                </a:lnTo>
                <a:lnTo>
                  <a:pt x="2153" y="529"/>
                </a:lnTo>
                <a:lnTo>
                  <a:pt x="2144" y="522"/>
                </a:lnTo>
                <a:lnTo>
                  <a:pt x="2134" y="515"/>
                </a:lnTo>
                <a:lnTo>
                  <a:pt x="2124" y="508"/>
                </a:lnTo>
                <a:lnTo>
                  <a:pt x="2114" y="502"/>
                </a:lnTo>
                <a:close/>
                <a:moveTo>
                  <a:pt x="2249" y="2189"/>
                </a:moveTo>
                <a:lnTo>
                  <a:pt x="2224" y="2175"/>
                </a:lnTo>
                <a:lnTo>
                  <a:pt x="2202" y="2160"/>
                </a:lnTo>
                <a:lnTo>
                  <a:pt x="2181" y="2144"/>
                </a:lnTo>
                <a:lnTo>
                  <a:pt x="2160" y="2127"/>
                </a:lnTo>
                <a:lnTo>
                  <a:pt x="2141" y="2108"/>
                </a:lnTo>
                <a:lnTo>
                  <a:pt x="2122" y="2089"/>
                </a:lnTo>
                <a:lnTo>
                  <a:pt x="2105" y="2069"/>
                </a:lnTo>
                <a:lnTo>
                  <a:pt x="2089" y="2049"/>
                </a:lnTo>
                <a:lnTo>
                  <a:pt x="2074" y="2028"/>
                </a:lnTo>
                <a:lnTo>
                  <a:pt x="2060" y="2006"/>
                </a:lnTo>
                <a:lnTo>
                  <a:pt x="2047" y="1983"/>
                </a:lnTo>
                <a:lnTo>
                  <a:pt x="2034" y="1961"/>
                </a:lnTo>
                <a:lnTo>
                  <a:pt x="2023" y="1938"/>
                </a:lnTo>
                <a:lnTo>
                  <a:pt x="2014" y="1913"/>
                </a:lnTo>
                <a:lnTo>
                  <a:pt x="2006" y="1889"/>
                </a:lnTo>
                <a:lnTo>
                  <a:pt x="1998" y="1864"/>
                </a:lnTo>
                <a:lnTo>
                  <a:pt x="1992" y="1840"/>
                </a:lnTo>
                <a:lnTo>
                  <a:pt x="1988" y="1814"/>
                </a:lnTo>
                <a:lnTo>
                  <a:pt x="1984" y="1788"/>
                </a:lnTo>
                <a:lnTo>
                  <a:pt x="1982" y="1763"/>
                </a:lnTo>
                <a:lnTo>
                  <a:pt x="1980" y="1738"/>
                </a:lnTo>
                <a:lnTo>
                  <a:pt x="1980" y="1711"/>
                </a:lnTo>
                <a:lnTo>
                  <a:pt x="1982" y="1685"/>
                </a:lnTo>
                <a:lnTo>
                  <a:pt x="1984" y="1660"/>
                </a:lnTo>
                <a:lnTo>
                  <a:pt x="1988" y="1634"/>
                </a:lnTo>
                <a:lnTo>
                  <a:pt x="1993" y="1607"/>
                </a:lnTo>
                <a:lnTo>
                  <a:pt x="2000" y="1582"/>
                </a:lnTo>
                <a:lnTo>
                  <a:pt x="2007" y="1557"/>
                </a:lnTo>
                <a:lnTo>
                  <a:pt x="2016" y="1532"/>
                </a:lnTo>
                <a:lnTo>
                  <a:pt x="2027" y="1506"/>
                </a:lnTo>
                <a:lnTo>
                  <a:pt x="2038" y="1482"/>
                </a:lnTo>
                <a:lnTo>
                  <a:pt x="2052" y="1458"/>
                </a:lnTo>
                <a:lnTo>
                  <a:pt x="2067" y="1435"/>
                </a:lnTo>
                <a:lnTo>
                  <a:pt x="2082" y="1412"/>
                </a:lnTo>
                <a:lnTo>
                  <a:pt x="2098" y="1390"/>
                </a:lnTo>
                <a:lnTo>
                  <a:pt x="2115" y="1370"/>
                </a:lnTo>
                <a:lnTo>
                  <a:pt x="2133" y="1350"/>
                </a:lnTo>
                <a:lnTo>
                  <a:pt x="2153" y="1332"/>
                </a:lnTo>
                <a:lnTo>
                  <a:pt x="2172" y="1315"/>
                </a:lnTo>
                <a:lnTo>
                  <a:pt x="2193" y="1298"/>
                </a:lnTo>
                <a:lnTo>
                  <a:pt x="2214" y="1283"/>
                </a:lnTo>
                <a:lnTo>
                  <a:pt x="2236" y="1269"/>
                </a:lnTo>
                <a:lnTo>
                  <a:pt x="2258" y="1256"/>
                </a:lnTo>
                <a:lnTo>
                  <a:pt x="2281" y="1244"/>
                </a:lnTo>
                <a:lnTo>
                  <a:pt x="2304" y="1234"/>
                </a:lnTo>
                <a:lnTo>
                  <a:pt x="2329" y="1224"/>
                </a:lnTo>
                <a:lnTo>
                  <a:pt x="2353" y="1216"/>
                </a:lnTo>
                <a:lnTo>
                  <a:pt x="2377" y="1209"/>
                </a:lnTo>
                <a:lnTo>
                  <a:pt x="2402" y="1202"/>
                </a:lnTo>
                <a:lnTo>
                  <a:pt x="2428" y="1197"/>
                </a:lnTo>
                <a:lnTo>
                  <a:pt x="2453" y="1193"/>
                </a:lnTo>
                <a:lnTo>
                  <a:pt x="2479" y="1191"/>
                </a:lnTo>
                <a:lnTo>
                  <a:pt x="2504" y="1190"/>
                </a:lnTo>
                <a:lnTo>
                  <a:pt x="2531" y="1190"/>
                </a:lnTo>
                <a:lnTo>
                  <a:pt x="2557" y="1191"/>
                </a:lnTo>
                <a:lnTo>
                  <a:pt x="2582" y="1194"/>
                </a:lnTo>
                <a:lnTo>
                  <a:pt x="2609" y="1197"/>
                </a:lnTo>
                <a:lnTo>
                  <a:pt x="2634" y="1203"/>
                </a:lnTo>
                <a:lnTo>
                  <a:pt x="2660" y="1210"/>
                </a:lnTo>
                <a:lnTo>
                  <a:pt x="2685" y="1218"/>
                </a:lnTo>
                <a:lnTo>
                  <a:pt x="2711" y="1227"/>
                </a:lnTo>
                <a:lnTo>
                  <a:pt x="2736" y="1237"/>
                </a:lnTo>
                <a:lnTo>
                  <a:pt x="2760" y="1249"/>
                </a:lnTo>
                <a:lnTo>
                  <a:pt x="2784" y="1262"/>
                </a:lnTo>
                <a:lnTo>
                  <a:pt x="2808" y="1276"/>
                </a:lnTo>
                <a:lnTo>
                  <a:pt x="2831" y="1291"/>
                </a:lnTo>
                <a:lnTo>
                  <a:pt x="2852" y="1307"/>
                </a:lnTo>
                <a:lnTo>
                  <a:pt x="2872" y="1326"/>
                </a:lnTo>
                <a:lnTo>
                  <a:pt x="2893" y="1344"/>
                </a:lnTo>
                <a:lnTo>
                  <a:pt x="2911" y="1362"/>
                </a:lnTo>
                <a:lnTo>
                  <a:pt x="2928" y="1382"/>
                </a:lnTo>
                <a:lnTo>
                  <a:pt x="2944" y="1402"/>
                </a:lnTo>
                <a:lnTo>
                  <a:pt x="2959" y="1424"/>
                </a:lnTo>
                <a:lnTo>
                  <a:pt x="2973" y="1446"/>
                </a:lnTo>
                <a:lnTo>
                  <a:pt x="2987" y="1468"/>
                </a:lnTo>
                <a:lnTo>
                  <a:pt x="2999" y="1491"/>
                </a:lnTo>
                <a:lnTo>
                  <a:pt x="3009" y="1515"/>
                </a:lnTo>
                <a:lnTo>
                  <a:pt x="3019" y="1538"/>
                </a:lnTo>
                <a:lnTo>
                  <a:pt x="3027" y="1562"/>
                </a:lnTo>
                <a:lnTo>
                  <a:pt x="3034" y="1587"/>
                </a:lnTo>
                <a:lnTo>
                  <a:pt x="3040" y="1612"/>
                </a:lnTo>
                <a:lnTo>
                  <a:pt x="3045" y="1638"/>
                </a:lnTo>
                <a:lnTo>
                  <a:pt x="3049" y="1663"/>
                </a:lnTo>
                <a:lnTo>
                  <a:pt x="3051" y="1688"/>
                </a:lnTo>
                <a:lnTo>
                  <a:pt x="3052" y="1714"/>
                </a:lnTo>
                <a:lnTo>
                  <a:pt x="3052" y="1740"/>
                </a:lnTo>
                <a:lnTo>
                  <a:pt x="3051" y="1766"/>
                </a:lnTo>
                <a:lnTo>
                  <a:pt x="3048" y="1792"/>
                </a:lnTo>
                <a:lnTo>
                  <a:pt x="3044" y="1818"/>
                </a:lnTo>
                <a:lnTo>
                  <a:pt x="3039" y="1844"/>
                </a:lnTo>
                <a:lnTo>
                  <a:pt x="3033" y="1869"/>
                </a:lnTo>
                <a:lnTo>
                  <a:pt x="3025" y="1894"/>
                </a:lnTo>
                <a:lnTo>
                  <a:pt x="3016" y="1920"/>
                </a:lnTo>
                <a:lnTo>
                  <a:pt x="3006" y="1945"/>
                </a:lnTo>
                <a:lnTo>
                  <a:pt x="2994" y="1969"/>
                </a:lnTo>
                <a:lnTo>
                  <a:pt x="2980" y="1993"/>
                </a:lnTo>
                <a:lnTo>
                  <a:pt x="2966" y="2017"/>
                </a:lnTo>
                <a:lnTo>
                  <a:pt x="2951" y="2040"/>
                </a:lnTo>
                <a:lnTo>
                  <a:pt x="2934" y="2061"/>
                </a:lnTo>
                <a:lnTo>
                  <a:pt x="2917" y="2082"/>
                </a:lnTo>
                <a:lnTo>
                  <a:pt x="2899" y="2101"/>
                </a:lnTo>
                <a:lnTo>
                  <a:pt x="2880" y="2119"/>
                </a:lnTo>
                <a:lnTo>
                  <a:pt x="2860" y="2137"/>
                </a:lnTo>
                <a:lnTo>
                  <a:pt x="2840" y="2153"/>
                </a:lnTo>
                <a:lnTo>
                  <a:pt x="2819" y="2168"/>
                </a:lnTo>
                <a:lnTo>
                  <a:pt x="2797" y="2182"/>
                </a:lnTo>
                <a:lnTo>
                  <a:pt x="2774" y="2195"/>
                </a:lnTo>
                <a:lnTo>
                  <a:pt x="2751" y="2207"/>
                </a:lnTo>
                <a:lnTo>
                  <a:pt x="2728" y="2218"/>
                </a:lnTo>
                <a:lnTo>
                  <a:pt x="2705" y="2228"/>
                </a:lnTo>
                <a:lnTo>
                  <a:pt x="2680" y="2236"/>
                </a:lnTo>
                <a:lnTo>
                  <a:pt x="2655" y="2244"/>
                </a:lnTo>
                <a:lnTo>
                  <a:pt x="2630" y="2250"/>
                </a:lnTo>
                <a:lnTo>
                  <a:pt x="2604" y="2254"/>
                </a:lnTo>
                <a:lnTo>
                  <a:pt x="2579" y="2258"/>
                </a:lnTo>
                <a:lnTo>
                  <a:pt x="2554" y="2260"/>
                </a:lnTo>
                <a:lnTo>
                  <a:pt x="2528" y="2262"/>
                </a:lnTo>
                <a:lnTo>
                  <a:pt x="2502" y="2261"/>
                </a:lnTo>
                <a:lnTo>
                  <a:pt x="2476" y="2260"/>
                </a:lnTo>
                <a:lnTo>
                  <a:pt x="2450" y="2258"/>
                </a:lnTo>
                <a:lnTo>
                  <a:pt x="2425" y="2254"/>
                </a:lnTo>
                <a:lnTo>
                  <a:pt x="2398" y="2249"/>
                </a:lnTo>
                <a:lnTo>
                  <a:pt x="2373" y="2242"/>
                </a:lnTo>
                <a:lnTo>
                  <a:pt x="2348" y="2235"/>
                </a:lnTo>
                <a:lnTo>
                  <a:pt x="2322" y="2226"/>
                </a:lnTo>
                <a:lnTo>
                  <a:pt x="2297" y="2214"/>
                </a:lnTo>
                <a:lnTo>
                  <a:pt x="2273" y="2203"/>
                </a:lnTo>
                <a:lnTo>
                  <a:pt x="2249" y="2189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80" name="Freeform 16"/>
          <p:cNvSpPr>
            <a:spLocks noEditPoints="1"/>
          </p:cNvSpPr>
          <p:nvPr/>
        </p:nvSpPr>
        <p:spPr bwMode="auto">
          <a:xfrm>
            <a:off x="5439160" y="1408113"/>
            <a:ext cx="207962" cy="277812"/>
          </a:xfrm>
          <a:custGeom>
            <a:avLst/>
            <a:gdLst>
              <a:gd name="T0" fmla="*/ 2147483646 w 2267"/>
              <a:gd name="T1" fmla="*/ 2147483646 h 3048"/>
              <a:gd name="T2" fmla="*/ 2147483646 w 2267"/>
              <a:gd name="T3" fmla="*/ 2147483646 h 3048"/>
              <a:gd name="T4" fmla="*/ 2147483646 w 2267"/>
              <a:gd name="T5" fmla="*/ 2147483646 h 3048"/>
              <a:gd name="T6" fmla="*/ 2147483646 w 2267"/>
              <a:gd name="T7" fmla="*/ 2147483646 h 3048"/>
              <a:gd name="T8" fmla="*/ 2147483646 w 2267"/>
              <a:gd name="T9" fmla="*/ 2147483646 h 3048"/>
              <a:gd name="T10" fmla="*/ 2147483646 w 2267"/>
              <a:gd name="T11" fmla="*/ 2147483646 h 3048"/>
              <a:gd name="T12" fmla="*/ 2147483646 w 2267"/>
              <a:gd name="T13" fmla="*/ 2147483646 h 3048"/>
              <a:gd name="T14" fmla="*/ 2147483646 w 2267"/>
              <a:gd name="T15" fmla="*/ 2147483646 h 3048"/>
              <a:gd name="T16" fmla="*/ 2147483646 w 2267"/>
              <a:gd name="T17" fmla="*/ 2147483646 h 3048"/>
              <a:gd name="T18" fmla="*/ 2147483646 w 2267"/>
              <a:gd name="T19" fmla="*/ 2147483646 h 3048"/>
              <a:gd name="T20" fmla="*/ 2147483646 w 2267"/>
              <a:gd name="T21" fmla="*/ 2147483646 h 3048"/>
              <a:gd name="T22" fmla="*/ 2147483646 w 2267"/>
              <a:gd name="T23" fmla="*/ 2147483646 h 3048"/>
              <a:gd name="T24" fmla="*/ 2147483646 w 2267"/>
              <a:gd name="T25" fmla="*/ 2147483646 h 3048"/>
              <a:gd name="T26" fmla="*/ 2147483646 w 2267"/>
              <a:gd name="T27" fmla="*/ 2147483646 h 3048"/>
              <a:gd name="T28" fmla="*/ 2147483646 w 2267"/>
              <a:gd name="T29" fmla="*/ 2147483646 h 3048"/>
              <a:gd name="T30" fmla="*/ 2147483646 w 2267"/>
              <a:gd name="T31" fmla="*/ 2147483646 h 3048"/>
              <a:gd name="T32" fmla="*/ 2147483646 w 2267"/>
              <a:gd name="T33" fmla="*/ 2147483646 h 3048"/>
              <a:gd name="T34" fmla="*/ 2147483646 w 2267"/>
              <a:gd name="T35" fmla="*/ 2147483646 h 3048"/>
              <a:gd name="T36" fmla="*/ 2147483646 w 2267"/>
              <a:gd name="T37" fmla="*/ 2147483646 h 3048"/>
              <a:gd name="T38" fmla="*/ 2147483646 w 2267"/>
              <a:gd name="T39" fmla="*/ 2147483646 h 3048"/>
              <a:gd name="T40" fmla="*/ 2147483646 w 2267"/>
              <a:gd name="T41" fmla="*/ 2147483646 h 3048"/>
              <a:gd name="T42" fmla="*/ 2147483646 w 2267"/>
              <a:gd name="T43" fmla="*/ 2147483646 h 3048"/>
              <a:gd name="T44" fmla="*/ 2147483646 w 2267"/>
              <a:gd name="T45" fmla="*/ 2147483646 h 3048"/>
              <a:gd name="T46" fmla="*/ 2147483646 w 2267"/>
              <a:gd name="T47" fmla="*/ 2147483646 h 3048"/>
              <a:gd name="T48" fmla="*/ 2147483646 w 2267"/>
              <a:gd name="T49" fmla="*/ 2147483646 h 3048"/>
              <a:gd name="T50" fmla="*/ 2147483646 w 2267"/>
              <a:gd name="T51" fmla="*/ 2147483646 h 3048"/>
              <a:gd name="T52" fmla="*/ 2147483646 w 2267"/>
              <a:gd name="T53" fmla="*/ 2147483646 h 3048"/>
              <a:gd name="T54" fmla="*/ 2147483646 w 2267"/>
              <a:gd name="T55" fmla="*/ 2147483646 h 3048"/>
              <a:gd name="T56" fmla="*/ 2147483646 w 2267"/>
              <a:gd name="T57" fmla="*/ 2147483646 h 3048"/>
              <a:gd name="T58" fmla="*/ 2147483646 w 2267"/>
              <a:gd name="T59" fmla="*/ 2147483646 h 3048"/>
              <a:gd name="T60" fmla="*/ 2147483646 w 2267"/>
              <a:gd name="T61" fmla="*/ 2147483646 h 3048"/>
              <a:gd name="T62" fmla="*/ 2147483646 w 2267"/>
              <a:gd name="T63" fmla="*/ 2147483646 h 3048"/>
              <a:gd name="T64" fmla="*/ 2147483646 w 2267"/>
              <a:gd name="T65" fmla="*/ 2147483646 h 3048"/>
              <a:gd name="T66" fmla="*/ 2147483646 w 2267"/>
              <a:gd name="T67" fmla="*/ 2147483646 h 3048"/>
              <a:gd name="T68" fmla="*/ 2147483646 w 2267"/>
              <a:gd name="T69" fmla="*/ 2147483646 h 3048"/>
              <a:gd name="T70" fmla="*/ 2147483646 w 2267"/>
              <a:gd name="T71" fmla="*/ 2147483646 h 3048"/>
              <a:gd name="T72" fmla="*/ 2147483646 w 2267"/>
              <a:gd name="T73" fmla="*/ 2147483646 h 3048"/>
              <a:gd name="T74" fmla="*/ 2147483646 w 2267"/>
              <a:gd name="T75" fmla="*/ 2147483646 h 3048"/>
              <a:gd name="T76" fmla="*/ 2147483646 w 2267"/>
              <a:gd name="T77" fmla="*/ 2147483646 h 3048"/>
              <a:gd name="T78" fmla="*/ 2147483646 w 2267"/>
              <a:gd name="T79" fmla="*/ 2147483646 h 3048"/>
              <a:gd name="T80" fmla="*/ 2147483646 w 2267"/>
              <a:gd name="T81" fmla="*/ 2147483646 h 3048"/>
              <a:gd name="T82" fmla="*/ 2147483646 w 2267"/>
              <a:gd name="T83" fmla="*/ 2147483646 h 3048"/>
              <a:gd name="T84" fmla="*/ 2147483646 w 2267"/>
              <a:gd name="T85" fmla="*/ 2147483646 h 3048"/>
              <a:gd name="T86" fmla="*/ 2147483646 w 2267"/>
              <a:gd name="T87" fmla="*/ 2147483646 h 3048"/>
              <a:gd name="T88" fmla="*/ 1916016928 w 2267"/>
              <a:gd name="T89" fmla="*/ 2147483646 h 3048"/>
              <a:gd name="T90" fmla="*/ 0 w 2267"/>
              <a:gd name="T91" fmla="*/ 2147483646 h 3048"/>
              <a:gd name="T92" fmla="*/ 1276831272 w 2267"/>
              <a:gd name="T93" fmla="*/ 2147483646 h 3048"/>
              <a:gd name="T94" fmla="*/ 2147483646 w 2267"/>
              <a:gd name="T95" fmla="*/ 2147483646 h 3048"/>
              <a:gd name="T96" fmla="*/ 2147483646 w 2267"/>
              <a:gd name="T97" fmla="*/ 2147483646 h 3048"/>
              <a:gd name="T98" fmla="*/ 2147483646 w 2267"/>
              <a:gd name="T99" fmla="*/ 2147483646 h 3048"/>
              <a:gd name="T100" fmla="*/ 2147483646 w 2267"/>
              <a:gd name="T101" fmla="*/ 277130960 h 3048"/>
              <a:gd name="T102" fmla="*/ 2147483646 w 2267"/>
              <a:gd name="T103" fmla="*/ 484603294 h 3048"/>
              <a:gd name="T104" fmla="*/ 2147483646 w 2267"/>
              <a:gd name="T105" fmla="*/ 2147483646 h 3048"/>
              <a:gd name="T106" fmla="*/ 2147483646 w 2267"/>
              <a:gd name="T107" fmla="*/ 2147483646 h 3048"/>
              <a:gd name="T108" fmla="*/ 2147483646 w 2267"/>
              <a:gd name="T109" fmla="*/ 2147483646 h 30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7" h="3048">
                <a:moveTo>
                  <a:pt x="272" y="1797"/>
                </a:moveTo>
                <a:lnTo>
                  <a:pt x="532" y="2247"/>
                </a:lnTo>
                <a:lnTo>
                  <a:pt x="538" y="2257"/>
                </a:lnTo>
                <a:lnTo>
                  <a:pt x="545" y="2266"/>
                </a:lnTo>
                <a:lnTo>
                  <a:pt x="552" y="2275"/>
                </a:lnTo>
                <a:lnTo>
                  <a:pt x="559" y="2284"/>
                </a:lnTo>
                <a:lnTo>
                  <a:pt x="567" y="2293"/>
                </a:lnTo>
                <a:lnTo>
                  <a:pt x="575" y="2301"/>
                </a:lnTo>
                <a:lnTo>
                  <a:pt x="583" y="2309"/>
                </a:lnTo>
                <a:lnTo>
                  <a:pt x="592" y="2315"/>
                </a:lnTo>
                <a:lnTo>
                  <a:pt x="602" y="2322"/>
                </a:lnTo>
                <a:lnTo>
                  <a:pt x="612" y="2328"/>
                </a:lnTo>
                <a:lnTo>
                  <a:pt x="621" y="2333"/>
                </a:lnTo>
                <a:lnTo>
                  <a:pt x="631" y="2339"/>
                </a:lnTo>
                <a:lnTo>
                  <a:pt x="641" y="2343"/>
                </a:lnTo>
                <a:lnTo>
                  <a:pt x="651" y="2347"/>
                </a:lnTo>
                <a:lnTo>
                  <a:pt x="662" y="2351"/>
                </a:lnTo>
                <a:lnTo>
                  <a:pt x="672" y="2354"/>
                </a:lnTo>
                <a:lnTo>
                  <a:pt x="683" y="2356"/>
                </a:lnTo>
                <a:lnTo>
                  <a:pt x="695" y="2359"/>
                </a:lnTo>
                <a:lnTo>
                  <a:pt x="706" y="2360"/>
                </a:lnTo>
                <a:lnTo>
                  <a:pt x="717" y="2361"/>
                </a:lnTo>
                <a:lnTo>
                  <a:pt x="728" y="2362"/>
                </a:lnTo>
                <a:lnTo>
                  <a:pt x="739" y="2362"/>
                </a:lnTo>
                <a:lnTo>
                  <a:pt x="750" y="2361"/>
                </a:lnTo>
                <a:lnTo>
                  <a:pt x="761" y="2360"/>
                </a:lnTo>
                <a:lnTo>
                  <a:pt x="772" y="2358"/>
                </a:lnTo>
                <a:lnTo>
                  <a:pt x="783" y="2356"/>
                </a:lnTo>
                <a:lnTo>
                  <a:pt x="795" y="2354"/>
                </a:lnTo>
                <a:lnTo>
                  <a:pt x="806" y="2350"/>
                </a:lnTo>
                <a:lnTo>
                  <a:pt x="816" y="2346"/>
                </a:lnTo>
                <a:lnTo>
                  <a:pt x="827" y="2342"/>
                </a:lnTo>
                <a:lnTo>
                  <a:pt x="837" y="2337"/>
                </a:lnTo>
                <a:lnTo>
                  <a:pt x="848" y="2331"/>
                </a:lnTo>
                <a:lnTo>
                  <a:pt x="925" y="2286"/>
                </a:lnTo>
                <a:lnTo>
                  <a:pt x="1298" y="2933"/>
                </a:lnTo>
                <a:lnTo>
                  <a:pt x="1304" y="2943"/>
                </a:lnTo>
                <a:lnTo>
                  <a:pt x="1311" y="2952"/>
                </a:lnTo>
                <a:lnTo>
                  <a:pt x="1318" y="2962"/>
                </a:lnTo>
                <a:lnTo>
                  <a:pt x="1325" y="2970"/>
                </a:lnTo>
                <a:lnTo>
                  <a:pt x="1333" y="2979"/>
                </a:lnTo>
                <a:lnTo>
                  <a:pt x="1341" y="2986"/>
                </a:lnTo>
                <a:lnTo>
                  <a:pt x="1349" y="2994"/>
                </a:lnTo>
                <a:lnTo>
                  <a:pt x="1359" y="3001"/>
                </a:lnTo>
                <a:lnTo>
                  <a:pt x="1368" y="3008"/>
                </a:lnTo>
                <a:lnTo>
                  <a:pt x="1378" y="3014"/>
                </a:lnTo>
                <a:lnTo>
                  <a:pt x="1387" y="3020"/>
                </a:lnTo>
                <a:lnTo>
                  <a:pt x="1397" y="3025"/>
                </a:lnTo>
                <a:lnTo>
                  <a:pt x="1407" y="3029"/>
                </a:lnTo>
                <a:lnTo>
                  <a:pt x="1417" y="3034"/>
                </a:lnTo>
                <a:lnTo>
                  <a:pt x="1428" y="3037"/>
                </a:lnTo>
                <a:lnTo>
                  <a:pt x="1438" y="3040"/>
                </a:lnTo>
                <a:lnTo>
                  <a:pt x="1450" y="3043"/>
                </a:lnTo>
                <a:lnTo>
                  <a:pt x="1461" y="3045"/>
                </a:lnTo>
                <a:lnTo>
                  <a:pt x="1472" y="3047"/>
                </a:lnTo>
                <a:lnTo>
                  <a:pt x="1483" y="3048"/>
                </a:lnTo>
                <a:lnTo>
                  <a:pt x="1494" y="3048"/>
                </a:lnTo>
                <a:lnTo>
                  <a:pt x="1505" y="3048"/>
                </a:lnTo>
                <a:lnTo>
                  <a:pt x="1516" y="3048"/>
                </a:lnTo>
                <a:lnTo>
                  <a:pt x="1527" y="3046"/>
                </a:lnTo>
                <a:lnTo>
                  <a:pt x="1538" y="3045"/>
                </a:lnTo>
                <a:lnTo>
                  <a:pt x="1550" y="3043"/>
                </a:lnTo>
                <a:lnTo>
                  <a:pt x="1561" y="3040"/>
                </a:lnTo>
                <a:lnTo>
                  <a:pt x="1572" y="3037"/>
                </a:lnTo>
                <a:lnTo>
                  <a:pt x="1582" y="3033"/>
                </a:lnTo>
                <a:lnTo>
                  <a:pt x="1593" y="3028"/>
                </a:lnTo>
                <a:lnTo>
                  <a:pt x="1604" y="3023"/>
                </a:lnTo>
                <a:lnTo>
                  <a:pt x="1614" y="3018"/>
                </a:lnTo>
                <a:lnTo>
                  <a:pt x="2152" y="2707"/>
                </a:lnTo>
                <a:lnTo>
                  <a:pt x="2162" y="2701"/>
                </a:lnTo>
                <a:lnTo>
                  <a:pt x="2172" y="2694"/>
                </a:lnTo>
                <a:lnTo>
                  <a:pt x="2181" y="2687"/>
                </a:lnTo>
                <a:lnTo>
                  <a:pt x="2190" y="2679"/>
                </a:lnTo>
                <a:lnTo>
                  <a:pt x="2199" y="2672"/>
                </a:lnTo>
                <a:lnTo>
                  <a:pt x="2207" y="2664"/>
                </a:lnTo>
                <a:lnTo>
                  <a:pt x="2214" y="2655"/>
                </a:lnTo>
                <a:lnTo>
                  <a:pt x="2221" y="2646"/>
                </a:lnTo>
                <a:lnTo>
                  <a:pt x="2227" y="2637"/>
                </a:lnTo>
                <a:lnTo>
                  <a:pt x="2233" y="2628"/>
                </a:lnTo>
                <a:lnTo>
                  <a:pt x="2239" y="2618"/>
                </a:lnTo>
                <a:lnTo>
                  <a:pt x="2244" y="2609"/>
                </a:lnTo>
                <a:lnTo>
                  <a:pt x="2249" y="2599"/>
                </a:lnTo>
                <a:lnTo>
                  <a:pt x="2253" y="2587"/>
                </a:lnTo>
                <a:lnTo>
                  <a:pt x="2256" y="2577"/>
                </a:lnTo>
                <a:lnTo>
                  <a:pt x="2259" y="2566"/>
                </a:lnTo>
                <a:lnTo>
                  <a:pt x="2262" y="2556"/>
                </a:lnTo>
                <a:lnTo>
                  <a:pt x="2264" y="2545"/>
                </a:lnTo>
                <a:lnTo>
                  <a:pt x="2266" y="2534"/>
                </a:lnTo>
                <a:lnTo>
                  <a:pt x="2267" y="2523"/>
                </a:lnTo>
                <a:lnTo>
                  <a:pt x="2267" y="2512"/>
                </a:lnTo>
                <a:lnTo>
                  <a:pt x="2267" y="2501"/>
                </a:lnTo>
                <a:lnTo>
                  <a:pt x="2267" y="2489"/>
                </a:lnTo>
                <a:lnTo>
                  <a:pt x="2266" y="2478"/>
                </a:lnTo>
                <a:lnTo>
                  <a:pt x="2264" y="2467"/>
                </a:lnTo>
                <a:lnTo>
                  <a:pt x="2262" y="2456"/>
                </a:lnTo>
                <a:lnTo>
                  <a:pt x="2259" y="2445"/>
                </a:lnTo>
                <a:lnTo>
                  <a:pt x="2256" y="2434"/>
                </a:lnTo>
                <a:lnTo>
                  <a:pt x="2252" y="2423"/>
                </a:lnTo>
                <a:lnTo>
                  <a:pt x="2247" y="2412"/>
                </a:lnTo>
                <a:lnTo>
                  <a:pt x="2242" y="2402"/>
                </a:lnTo>
                <a:lnTo>
                  <a:pt x="2237" y="2391"/>
                </a:lnTo>
                <a:lnTo>
                  <a:pt x="1862" y="1742"/>
                </a:lnTo>
                <a:lnTo>
                  <a:pt x="1939" y="1698"/>
                </a:lnTo>
                <a:lnTo>
                  <a:pt x="1949" y="1692"/>
                </a:lnTo>
                <a:lnTo>
                  <a:pt x="1958" y="1685"/>
                </a:lnTo>
                <a:lnTo>
                  <a:pt x="1967" y="1677"/>
                </a:lnTo>
                <a:lnTo>
                  <a:pt x="1976" y="1670"/>
                </a:lnTo>
                <a:lnTo>
                  <a:pt x="1984" y="1662"/>
                </a:lnTo>
                <a:lnTo>
                  <a:pt x="1992" y="1654"/>
                </a:lnTo>
                <a:lnTo>
                  <a:pt x="2000" y="1646"/>
                </a:lnTo>
                <a:lnTo>
                  <a:pt x="2007" y="1637"/>
                </a:lnTo>
                <a:lnTo>
                  <a:pt x="2014" y="1628"/>
                </a:lnTo>
                <a:lnTo>
                  <a:pt x="2020" y="1619"/>
                </a:lnTo>
                <a:lnTo>
                  <a:pt x="2026" y="1609"/>
                </a:lnTo>
                <a:lnTo>
                  <a:pt x="2031" y="1599"/>
                </a:lnTo>
                <a:lnTo>
                  <a:pt x="2035" y="1589"/>
                </a:lnTo>
                <a:lnTo>
                  <a:pt x="2039" y="1578"/>
                </a:lnTo>
                <a:lnTo>
                  <a:pt x="2043" y="1567"/>
                </a:lnTo>
                <a:lnTo>
                  <a:pt x="2046" y="1557"/>
                </a:lnTo>
                <a:lnTo>
                  <a:pt x="2049" y="1546"/>
                </a:lnTo>
                <a:lnTo>
                  <a:pt x="2051" y="1535"/>
                </a:lnTo>
                <a:lnTo>
                  <a:pt x="2052" y="1525"/>
                </a:lnTo>
                <a:lnTo>
                  <a:pt x="2053" y="1514"/>
                </a:lnTo>
                <a:lnTo>
                  <a:pt x="2054" y="1503"/>
                </a:lnTo>
                <a:lnTo>
                  <a:pt x="2054" y="1491"/>
                </a:lnTo>
                <a:lnTo>
                  <a:pt x="2053" y="1480"/>
                </a:lnTo>
                <a:lnTo>
                  <a:pt x="2052" y="1468"/>
                </a:lnTo>
                <a:lnTo>
                  <a:pt x="2051" y="1457"/>
                </a:lnTo>
                <a:lnTo>
                  <a:pt x="2049" y="1446"/>
                </a:lnTo>
                <a:lnTo>
                  <a:pt x="2046" y="1435"/>
                </a:lnTo>
                <a:lnTo>
                  <a:pt x="2042" y="1424"/>
                </a:lnTo>
                <a:lnTo>
                  <a:pt x="2039" y="1414"/>
                </a:lnTo>
                <a:lnTo>
                  <a:pt x="2034" y="1403"/>
                </a:lnTo>
                <a:lnTo>
                  <a:pt x="2029" y="1393"/>
                </a:lnTo>
                <a:lnTo>
                  <a:pt x="2024" y="1382"/>
                </a:lnTo>
                <a:lnTo>
                  <a:pt x="1765" y="935"/>
                </a:lnTo>
                <a:lnTo>
                  <a:pt x="1759" y="925"/>
                </a:lnTo>
                <a:lnTo>
                  <a:pt x="1752" y="915"/>
                </a:lnTo>
                <a:lnTo>
                  <a:pt x="1745" y="906"/>
                </a:lnTo>
                <a:lnTo>
                  <a:pt x="1738" y="897"/>
                </a:lnTo>
                <a:lnTo>
                  <a:pt x="1730" y="889"/>
                </a:lnTo>
                <a:lnTo>
                  <a:pt x="1721" y="881"/>
                </a:lnTo>
                <a:lnTo>
                  <a:pt x="1713" y="874"/>
                </a:lnTo>
                <a:lnTo>
                  <a:pt x="1704" y="866"/>
                </a:lnTo>
                <a:lnTo>
                  <a:pt x="1695" y="859"/>
                </a:lnTo>
                <a:lnTo>
                  <a:pt x="1686" y="853"/>
                </a:lnTo>
                <a:lnTo>
                  <a:pt x="1676" y="848"/>
                </a:lnTo>
                <a:lnTo>
                  <a:pt x="1666" y="843"/>
                </a:lnTo>
                <a:lnTo>
                  <a:pt x="1656" y="838"/>
                </a:lnTo>
                <a:lnTo>
                  <a:pt x="1646" y="834"/>
                </a:lnTo>
                <a:lnTo>
                  <a:pt x="1635" y="830"/>
                </a:lnTo>
                <a:lnTo>
                  <a:pt x="1624" y="827"/>
                </a:lnTo>
                <a:lnTo>
                  <a:pt x="1613" y="825"/>
                </a:lnTo>
                <a:lnTo>
                  <a:pt x="1602" y="823"/>
                </a:lnTo>
                <a:lnTo>
                  <a:pt x="1591" y="821"/>
                </a:lnTo>
                <a:lnTo>
                  <a:pt x="1580" y="820"/>
                </a:lnTo>
                <a:lnTo>
                  <a:pt x="1569" y="819"/>
                </a:lnTo>
                <a:lnTo>
                  <a:pt x="1558" y="819"/>
                </a:lnTo>
                <a:lnTo>
                  <a:pt x="1547" y="820"/>
                </a:lnTo>
                <a:lnTo>
                  <a:pt x="1535" y="821"/>
                </a:lnTo>
                <a:lnTo>
                  <a:pt x="1524" y="823"/>
                </a:lnTo>
                <a:lnTo>
                  <a:pt x="1513" y="825"/>
                </a:lnTo>
                <a:lnTo>
                  <a:pt x="1502" y="828"/>
                </a:lnTo>
                <a:lnTo>
                  <a:pt x="1491" y="831"/>
                </a:lnTo>
                <a:lnTo>
                  <a:pt x="1481" y="835"/>
                </a:lnTo>
                <a:lnTo>
                  <a:pt x="1470" y="839"/>
                </a:lnTo>
                <a:lnTo>
                  <a:pt x="1459" y="844"/>
                </a:lnTo>
                <a:lnTo>
                  <a:pt x="1449" y="850"/>
                </a:lnTo>
                <a:lnTo>
                  <a:pt x="356" y="1481"/>
                </a:lnTo>
                <a:lnTo>
                  <a:pt x="346" y="1487"/>
                </a:lnTo>
                <a:lnTo>
                  <a:pt x="336" y="1494"/>
                </a:lnTo>
                <a:lnTo>
                  <a:pt x="327" y="1501"/>
                </a:lnTo>
                <a:lnTo>
                  <a:pt x="318" y="1508"/>
                </a:lnTo>
                <a:lnTo>
                  <a:pt x="308" y="1516"/>
                </a:lnTo>
                <a:lnTo>
                  <a:pt x="301" y="1524"/>
                </a:lnTo>
                <a:lnTo>
                  <a:pt x="293" y="1533"/>
                </a:lnTo>
                <a:lnTo>
                  <a:pt x="286" y="1542"/>
                </a:lnTo>
                <a:lnTo>
                  <a:pt x="280" y="1551"/>
                </a:lnTo>
                <a:lnTo>
                  <a:pt x="274" y="1560"/>
                </a:lnTo>
                <a:lnTo>
                  <a:pt x="268" y="1570"/>
                </a:lnTo>
                <a:lnTo>
                  <a:pt x="263" y="1581"/>
                </a:lnTo>
                <a:lnTo>
                  <a:pt x="258" y="1591"/>
                </a:lnTo>
                <a:lnTo>
                  <a:pt x="254" y="1601"/>
                </a:lnTo>
                <a:lnTo>
                  <a:pt x="251" y="1611"/>
                </a:lnTo>
                <a:lnTo>
                  <a:pt x="248" y="1622"/>
                </a:lnTo>
                <a:lnTo>
                  <a:pt x="245" y="1632"/>
                </a:lnTo>
                <a:lnTo>
                  <a:pt x="243" y="1643"/>
                </a:lnTo>
                <a:lnTo>
                  <a:pt x="242" y="1654"/>
                </a:lnTo>
                <a:lnTo>
                  <a:pt x="241" y="1665"/>
                </a:lnTo>
                <a:lnTo>
                  <a:pt x="240" y="1676"/>
                </a:lnTo>
                <a:lnTo>
                  <a:pt x="241" y="1688"/>
                </a:lnTo>
                <a:lnTo>
                  <a:pt x="241" y="1699"/>
                </a:lnTo>
                <a:lnTo>
                  <a:pt x="242" y="1710"/>
                </a:lnTo>
                <a:lnTo>
                  <a:pt x="244" y="1721"/>
                </a:lnTo>
                <a:lnTo>
                  <a:pt x="246" y="1732"/>
                </a:lnTo>
                <a:lnTo>
                  <a:pt x="249" y="1743"/>
                </a:lnTo>
                <a:lnTo>
                  <a:pt x="253" y="1753"/>
                </a:lnTo>
                <a:lnTo>
                  <a:pt x="257" y="1764"/>
                </a:lnTo>
                <a:lnTo>
                  <a:pt x="261" y="1775"/>
                </a:lnTo>
                <a:lnTo>
                  <a:pt x="266" y="1786"/>
                </a:lnTo>
                <a:lnTo>
                  <a:pt x="272" y="1797"/>
                </a:lnTo>
                <a:close/>
                <a:moveTo>
                  <a:pt x="1001" y="268"/>
                </a:moveTo>
                <a:lnTo>
                  <a:pt x="1014" y="292"/>
                </a:lnTo>
                <a:lnTo>
                  <a:pt x="1026" y="316"/>
                </a:lnTo>
                <a:lnTo>
                  <a:pt x="1036" y="341"/>
                </a:lnTo>
                <a:lnTo>
                  <a:pt x="1045" y="367"/>
                </a:lnTo>
                <a:lnTo>
                  <a:pt x="1053" y="392"/>
                </a:lnTo>
                <a:lnTo>
                  <a:pt x="1059" y="417"/>
                </a:lnTo>
                <a:lnTo>
                  <a:pt x="1064" y="443"/>
                </a:lnTo>
                <a:lnTo>
                  <a:pt x="1068" y="470"/>
                </a:lnTo>
                <a:lnTo>
                  <a:pt x="1072" y="495"/>
                </a:lnTo>
                <a:lnTo>
                  <a:pt x="1073" y="521"/>
                </a:lnTo>
                <a:lnTo>
                  <a:pt x="1073" y="547"/>
                </a:lnTo>
                <a:lnTo>
                  <a:pt x="1072" y="573"/>
                </a:lnTo>
                <a:lnTo>
                  <a:pt x="1068" y="598"/>
                </a:lnTo>
                <a:lnTo>
                  <a:pt x="1065" y="624"/>
                </a:lnTo>
                <a:lnTo>
                  <a:pt x="1060" y="649"/>
                </a:lnTo>
                <a:lnTo>
                  <a:pt x="1054" y="674"/>
                </a:lnTo>
                <a:lnTo>
                  <a:pt x="1047" y="699"/>
                </a:lnTo>
                <a:lnTo>
                  <a:pt x="1038" y="723"/>
                </a:lnTo>
                <a:lnTo>
                  <a:pt x="1029" y="747"/>
                </a:lnTo>
                <a:lnTo>
                  <a:pt x="1018" y="771"/>
                </a:lnTo>
                <a:lnTo>
                  <a:pt x="1007" y="793"/>
                </a:lnTo>
                <a:lnTo>
                  <a:pt x="994" y="816"/>
                </a:lnTo>
                <a:lnTo>
                  <a:pt x="980" y="837"/>
                </a:lnTo>
                <a:lnTo>
                  <a:pt x="964" y="858"/>
                </a:lnTo>
                <a:lnTo>
                  <a:pt x="948" y="879"/>
                </a:lnTo>
                <a:lnTo>
                  <a:pt x="931" y="899"/>
                </a:lnTo>
                <a:lnTo>
                  <a:pt x="912" y="918"/>
                </a:lnTo>
                <a:lnTo>
                  <a:pt x="893" y="936"/>
                </a:lnTo>
                <a:lnTo>
                  <a:pt x="872" y="953"/>
                </a:lnTo>
                <a:lnTo>
                  <a:pt x="850" y="969"/>
                </a:lnTo>
                <a:lnTo>
                  <a:pt x="828" y="985"/>
                </a:lnTo>
                <a:lnTo>
                  <a:pt x="805" y="999"/>
                </a:lnTo>
                <a:lnTo>
                  <a:pt x="780" y="1013"/>
                </a:lnTo>
                <a:lnTo>
                  <a:pt x="755" y="1024"/>
                </a:lnTo>
                <a:lnTo>
                  <a:pt x="731" y="1035"/>
                </a:lnTo>
                <a:lnTo>
                  <a:pt x="706" y="1044"/>
                </a:lnTo>
                <a:lnTo>
                  <a:pt x="680" y="1051"/>
                </a:lnTo>
                <a:lnTo>
                  <a:pt x="654" y="1058"/>
                </a:lnTo>
                <a:lnTo>
                  <a:pt x="629" y="1063"/>
                </a:lnTo>
                <a:lnTo>
                  <a:pt x="603" y="1067"/>
                </a:lnTo>
                <a:lnTo>
                  <a:pt x="577" y="1069"/>
                </a:lnTo>
                <a:lnTo>
                  <a:pt x="551" y="1070"/>
                </a:lnTo>
                <a:lnTo>
                  <a:pt x="525" y="1072"/>
                </a:lnTo>
                <a:lnTo>
                  <a:pt x="499" y="1069"/>
                </a:lnTo>
                <a:lnTo>
                  <a:pt x="473" y="1067"/>
                </a:lnTo>
                <a:lnTo>
                  <a:pt x="448" y="1063"/>
                </a:lnTo>
                <a:lnTo>
                  <a:pt x="423" y="1058"/>
                </a:lnTo>
                <a:lnTo>
                  <a:pt x="397" y="1052"/>
                </a:lnTo>
                <a:lnTo>
                  <a:pt x="373" y="1045"/>
                </a:lnTo>
                <a:lnTo>
                  <a:pt x="349" y="1037"/>
                </a:lnTo>
                <a:lnTo>
                  <a:pt x="325" y="1028"/>
                </a:lnTo>
                <a:lnTo>
                  <a:pt x="301" y="1017"/>
                </a:lnTo>
                <a:lnTo>
                  <a:pt x="278" y="1005"/>
                </a:lnTo>
                <a:lnTo>
                  <a:pt x="256" y="992"/>
                </a:lnTo>
                <a:lnTo>
                  <a:pt x="234" y="978"/>
                </a:lnTo>
                <a:lnTo>
                  <a:pt x="213" y="962"/>
                </a:lnTo>
                <a:lnTo>
                  <a:pt x="192" y="946"/>
                </a:lnTo>
                <a:lnTo>
                  <a:pt x="173" y="929"/>
                </a:lnTo>
                <a:lnTo>
                  <a:pt x="154" y="911"/>
                </a:lnTo>
                <a:lnTo>
                  <a:pt x="136" y="892"/>
                </a:lnTo>
                <a:lnTo>
                  <a:pt x="118" y="871"/>
                </a:lnTo>
                <a:lnTo>
                  <a:pt x="102" y="849"/>
                </a:lnTo>
                <a:lnTo>
                  <a:pt x="86" y="827"/>
                </a:lnTo>
                <a:lnTo>
                  <a:pt x="72" y="803"/>
                </a:lnTo>
                <a:lnTo>
                  <a:pt x="59" y="779"/>
                </a:lnTo>
                <a:lnTo>
                  <a:pt x="47" y="754"/>
                </a:lnTo>
                <a:lnTo>
                  <a:pt x="37" y="729"/>
                </a:lnTo>
                <a:lnTo>
                  <a:pt x="27" y="704"/>
                </a:lnTo>
                <a:lnTo>
                  <a:pt x="19" y="679"/>
                </a:lnTo>
                <a:lnTo>
                  <a:pt x="13" y="653"/>
                </a:lnTo>
                <a:lnTo>
                  <a:pt x="8" y="627"/>
                </a:lnTo>
                <a:lnTo>
                  <a:pt x="4" y="602"/>
                </a:lnTo>
                <a:lnTo>
                  <a:pt x="1" y="576"/>
                </a:lnTo>
                <a:lnTo>
                  <a:pt x="0" y="549"/>
                </a:lnTo>
                <a:lnTo>
                  <a:pt x="0" y="524"/>
                </a:lnTo>
                <a:lnTo>
                  <a:pt x="1" y="498"/>
                </a:lnTo>
                <a:lnTo>
                  <a:pt x="4" y="473"/>
                </a:lnTo>
                <a:lnTo>
                  <a:pt x="7" y="447"/>
                </a:lnTo>
                <a:lnTo>
                  <a:pt x="12" y="422"/>
                </a:lnTo>
                <a:lnTo>
                  <a:pt x="18" y="397"/>
                </a:lnTo>
                <a:lnTo>
                  <a:pt x="25" y="372"/>
                </a:lnTo>
                <a:lnTo>
                  <a:pt x="34" y="347"/>
                </a:lnTo>
                <a:lnTo>
                  <a:pt x="44" y="324"/>
                </a:lnTo>
                <a:lnTo>
                  <a:pt x="55" y="300"/>
                </a:lnTo>
                <a:lnTo>
                  <a:pt x="67" y="278"/>
                </a:lnTo>
                <a:lnTo>
                  <a:pt x="79" y="255"/>
                </a:lnTo>
                <a:lnTo>
                  <a:pt x="93" y="233"/>
                </a:lnTo>
                <a:lnTo>
                  <a:pt x="108" y="212"/>
                </a:lnTo>
                <a:lnTo>
                  <a:pt x="125" y="192"/>
                </a:lnTo>
                <a:lnTo>
                  <a:pt x="143" y="172"/>
                </a:lnTo>
                <a:lnTo>
                  <a:pt x="161" y="152"/>
                </a:lnTo>
                <a:lnTo>
                  <a:pt x="180" y="135"/>
                </a:lnTo>
                <a:lnTo>
                  <a:pt x="200" y="117"/>
                </a:lnTo>
                <a:lnTo>
                  <a:pt x="222" y="101"/>
                </a:lnTo>
                <a:lnTo>
                  <a:pt x="245" y="86"/>
                </a:lnTo>
                <a:lnTo>
                  <a:pt x="268" y="72"/>
                </a:lnTo>
                <a:lnTo>
                  <a:pt x="292" y="59"/>
                </a:lnTo>
                <a:lnTo>
                  <a:pt x="318" y="46"/>
                </a:lnTo>
                <a:lnTo>
                  <a:pt x="342" y="36"/>
                </a:lnTo>
                <a:lnTo>
                  <a:pt x="367" y="27"/>
                </a:lnTo>
                <a:lnTo>
                  <a:pt x="393" y="19"/>
                </a:lnTo>
                <a:lnTo>
                  <a:pt x="419" y="13"/>
                </a:lnTo>
                <a:lnTo>
                  <a:pt x="444" y="7"/>
                </a:lnTo>
                <a:lnTo>
                  <a:pt x="470" y="4"/>
                </a:lnTo>
                <a:lnTo>
                  <a:pt x="496" y="1"/>
                </a:lnTo>
                <a:lnTo>
                  <a:pt x="522" y="0"/>
                </a:lnTo>
                <a:lnTo>
                  <a:pt x="548" y="0"/>
                </a:lnTo>
                <a:lnTo>
                  <a:pt x="573" y="1"/>
                </a:lnTo>
                <a:lnTo>
                  <a:pt x="600" y="3"/>
                </a:lnTo>
                <a:lnTo>
                  <a:pt x="625" y="7"/>
                </a:lnTo>
                <a:lnTo>
                  <a:pt x="650" y="12"/>
                </a:lnTo>
                <a:lnTo>
                  <a:pt x="675" y="18"/>
                </a:lnTo>
                <a:lnTo>
                  <a:pt x="700" y="25"/>
                </a:lnTo>
                <a:lnTo>
                  <a:pt x="724" y="33"/>
                </a:lnTo>
                <a:lnTo>
                  <a:pt x="748" y="43"/>
                </a:lnTo>
                <a:lnTo>
                  <a:pt x="771" y="53"/>
                </a:lnTo>
                <a:lnTo>
                  <a:pt x="795" y="66"/>
                </a:lnTo>
                <a:lnTo>
                  <a:pt x="817" y="79"/>
                </a:lnTo>
                <a:lnTo>
                  <a:pt x="839" y="93"/>
                </a:lnTo>
                <a:lnTo>
                  <a:pt x="860" y="108"/>
                </a:lnTo>
                <a:lnTo>
                  <a:pt x="880" y="124"/>
                </a:lnTo>
                <a:lnTo>
                  <a:pt x="900" y="141"/>
                </a:lnTo>
                <a:lnTo>
                  <a:pt x="919" y="160"/>
                </a:lnTo>
                <a:lnTo>
                  <a:pt x="937" y="180"/>
                </a:lnTo>
                <a:lnTo>
                  <a:pt x="954" y="200"/>
                </a:lnTo>
                <a:lnTo>
                  <a:pt x="970" y="221"/>
                </a:lnTo>
                <a:lnTo>
                  <a:pt x="987" y="244"/>
                </a:lnTo>
                <a:lnTo>
                  <a:pt x="1001" y="26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75688" y="1660528"/>
            <a:ext cx="517525" cy="1952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President</a:t>
            </a:r>
          </a:p>
        </p:txBody>
      </p:sp>
      <p:sp>
        <p:nvSpPr>
          <p:cNvPr id="282" name="TextBox 281"/>
          <p:cNvSpPr txBox="1"/>
          <p:nvPr/>
        </p:nvSpPr>
        <p:spPr>
          <a:xfrm>
            <a:off x="5777300" y="2212975"/>
            <a:ext cx="500063" cy="1968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Manager</a:t>
            </a:r>
          </a:p>
        </p:txBody>
      </p:sp>
      <p:sp>
        <p:nvSpPr>
          <p:cNvPr id="283" name="TextBox 217"/>
          <p:cNvSpPr txBox="1">
            <a:spLocks noChangeArrowheads="1"/>
          </p:cNvSpPr>
          <p:nvPr/>
        </p:nvSpPr>
        <p:spPr bwMode="auto">
          <a:xfrm>
            <a:off x="1531410" y="303730"/>
            <a:ext cx="88751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1800" b="1" dirty="0">
                <a:solidFill>
                  <a:srgbClr val="000000"/>
                </a:solidFill>
                <a:latin typeface="Arial" panose="020B0604020202020204" pitchFamily="34" charset="0"/>
              </a:rPr>
              <a:t>Core Business of NRSP: Fostering a Three-Tiered Social Mobilization Network 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9021634" y="4826787"/>
            <a:ext cx="118173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000000"/>
                </a:solidFill>
              </a:rPr>
              <a:t> 256,325</a:t>
            </a:r>
          </a:p>
          <a:p>
            <a:pPr algn="ctr">
              <a:defRPr/>
            </a:pPr>
            <a:r>
              <a:rPr lang="en-US" sz="2000" dirty="0">
                <a:solidFill>
                  <a:srgbClr val="000000"/>
                </a:solidFill>
              </a:rPr>
              <a:t>(COs)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8221198" y="3113963"/>
            <a:ext cx="85311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000" b="1" dirty="0">
                <a:solidFill>
                  <a:srgbClr val="000000"/>
                </a:solidFill>
              </a:rPr>
              <a:t>8,936</a:t>
            </a:r>
          </a:p>
          <a:p>
            <a:pPr algn="ctr">
              <a:defRPr/>
            </a:pPr>
            <a:r>
              <a:rPr lang="en-US" sz="2000" dirty="0">
                <a:solidFill>
                  <a:srgbClr val="000000"/>
                </a:solidFill>
              </a:rPr>
              <a:t>(VOs)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7092818" y="1684719"/>
            <a:ext cx="102649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000" b="1" dirty="0">
                <a:solidFill>
                  <a:srgbClr val="000000"/>
                </a:solidFill>
              </a:rPr>
              <a:t>928</a:t>
            </a:r>
          </a:p>
          <a:p>
            <a:pPr algn="ctr">
              <a:defRPr/>
            </a:pPr>
            <a:r>
              <a:rPr lang="en-US" sz="2000" dirty="0">
                <a:solidFill>
                  <a:srgbClr val="000000"/>
                </a:solidFill>
              </a:rPr>
              <a:t>(LSOs)</a:t>
            </a:r>
          </a:p>
        </p:txBody>
      </p:sp>
      <p:sp>
        <p:nvSpPr>
          <p:cNvPr id="287" name="Rectangle 4"/>
          <p:cNvSpPr>
            <a:spLocks noChangeArrowheads="1"/>
          </p:cNvSpPr>
          <p:nvPr/>
        </p:nvSpPr>
        <p:spPr bwMode="auto">
          <a:xfrm>
            <a:off x="1991249" y="1908175"/>
            <a:ext cx="1317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>
                <a:solidFill>
                  <a:srgbClr val="0070C0"/>
                </a:solidFill>
                <a:cs typeface="Times New Roman" pitchFamily="18" charset="0"/>
              </a:rPr>
              <a:t>3.86 Million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500" dirty="0">
                <a:cs typeface="Times New Roman" pitchFamily="18" charset="0"/>
              </a:rPr>
              <a:t>households organized</a:t>
            </a:r>
          </a:p>
        </p:txBody>
      </p:sp>
      <p:sp>
        <p:nvSpPr>
          <p:cNvPr id="288" name="Freeform 14"/>
          <p:cNvSpPr>
            <a:spLocks noEditPoints="1"/>
          </p:cNvSpPr>
          <p:nvPr/>
        </p:nvSpPr>
        <p:spPr bwMode="auto">
          <a:xfrm rot="20244934">
            <a:off x="3945063" y="4388261"/>
            <a:ext cx="177800" cy="285750"/>
          </a:xfrm>
          <a:custGeom>
            <a:avLst/>
            <a:gdLst>
              <a:gd name="T0" fmla="*/ 2147483646 w 2157"/>
              <a:gd name="T1" fmla="*/ 2147483646 h 3478"/>
              <a:gd name="T2" fmla="*/ 2147483646 w 2157"/>
              <a:gd name="T3" fmla="*/ 2147483646 h 3478"/>
              <a:gd name="T4" fmla="*/ 2147483646 w 2157"/>
              <a:gd name="T5" fmla="*/ 2147483646 h 3478"/>
              <a:gd name="T6" fmla="*/ 2147483646 w 2157"/>
              <a:gd name="T7" fmla="*/ 2147483646 h 3478"/>
              <a:gd name="T8" fmla="*/ 2147483646 w 2157"/>
              <a:gd name="T9" fmla="*/ 2147483646 h 3478"/>
              <a:gd name="T10" fmla="*/ 875951689 w 2157"/>
              <a:gd name="T11" fmla="*/ 2147483646 h 3478"/>
              <a:gd name="T12" fmla="*/ 45924660 w 2157"/>
              <a:gd name="T13" fmla="*/ 2147483646 h 3478"/>
              <a:gd name="T14" fmla="*/ 322600336 w 2157"/>
              <a:gd name="T15" fmla="*/ 2147483646 h 3478"/>
              <a:gd name="T16" fmla="*/ 1475234461 w 2157"/>
              <a:gd name="T17" fmla="*/ 2147483646 h 3478"/>
              <a:gd name="T18" fmla="*/ 2147483646 w 2157"/>
              <a:gd name="T19" fmla="*/ 2147483646 h 3478"/>
              <a:gd name="T20" fmla="*/ 2147483646 w 2157"/>
              <a:gd name="T21" fmla="*/ 2147483646 h 3478"/>
              <a:gd name="T22" fmla="*/ 2147483646 w 2157"/>
              <a:gd name="T23" fmla="*/ 2147483646 h 3478"/>
              <a:gd name="T24" fmla="*/ 2147483646 w 2157"/>
              <a:gd name="T25" fmla="*/ 2147483646 h 3478"/>
              <a:gd name="T26" fmla="*/ 2147483646 w 2157"/>
              <a:gd name="T27" fmla="*/ 2147483646 h 3478"/>
              <a:gd name="T28" fmla="*/ 2147483646 w 2157"/>
              <a:gd name="T29" fmla="*/ 2147483646 h 3478"/>
              <a:gd name="T30" fmla="*/ 2147483646 w 2157"/>
              <a:gd name="T31" fmla="*/ 2147483646 h 3478"/>
              <a:gd name="T32" fmla="*/ 2147483646 w 2157"/>
              <a:gd name="T33" fmla="*/ 2147483646 h 3478"/>
              <a:gd name="T34" fmla="*/ 2147483646 w 2157"/>
              <a:gd name="T35" fmla="*/ 2147483646 h 3478"/>
              <a:gd name="T36" fmla="*/ 2147483646 w 2157"/>
              <a:gd name="T37" fmla="*/ 2147483646 h 3478"/>
              <a:gd name="T38" fmla="*/ 2147483646 w 2157"/>
              <a:gd name="T39" fmla="*/ 2147483646 h 3478"/>
              <a:gd name="T40" fmla="*/ 2147483646 w 2157"/>
              <a:gd name="T41" fmla="*/ 2147483646 h 3478"/>
              <a:gd name="T42" fmla="*/ 2147483646 w 2157"/>
              <a:gd name="T43" fmla="*/ 2147483646 h 3478"/>
              <a:gd name="T44" fmla="*/ 2147483646 w 2157"/>
              <a:gd name="T45" fmla="*/ 2147483646 h 3478"/>
              <a:gd name="T46" fmla="*/ 2147483646 w 2157"/>
              <a:gd name="T47" fmla="*/ 2147483646 h 3478"/>
              <a:gd name="T48" fmla="*/ 2147483646 w 2157"/>
              <a:gd name="T49" fmla="*/ 2147483646 h 3478"/>
              <a:gd name="T50" fmla="*/ 2147483646 w 2157"/>
              <a:gd name="T51" fmla="*/ 2147483646 h 3478"/>
              <a:gd name="T52" fmla="*/ 2147483646 w 2157"/>
              <a:gd name="T53" fmla="*/ 2147483646 h 3478"/>
              <a:gd name="T54" fmla="*/ 2147483646 w 2157"/>
              <a:gd name="T55" fmla="*/ 2147483646 h 3478"/>
              <a:gd name="T56" fmla="*/ 2147483646 w 2157"/>
              <a:gd name="T57" fmla="*/ 2147483646 h 3478"/>
              <a:gd name="T58" fmla="*/ 2147483646 w 2157"/>
              <a:gd name="T59" fmla="*/ 2147483646 h 3478"/>
              <a:gd name="T60" fmla="*/ 2147483646 w 2157"/>
              <a:gd name="T61" fmla="*/ 2147483646 h 3478"/>
              <a:gd name="T62" fmla="*/ 2147483646 w 2157"/>
              <a:gd name="T63" fmla="*/ 2147483646 h 3478"/>
              <a:gd name="T64" fmla="*/ 2147483646 w 2157"/>
              <a:gd name="T65" fmla="*/ 2147483646 h 3478"/>
              <a:gd name="T66" fmla="*/ 2147483646 w 2157"/>
              <a:gd name="T67" fmla="*/ 2147483646 h 3478"/>
              <a:gd name="T68" fmla="*/ 2147483646 w 2157"/>
              <a:gd name="T69" fmla="*/ 2147483646 h 3478"/>
              <a:gd name="T70" fmla="*/ 2147483646 w 2157"/>
              <a:gd name="T71" fmla="*/ 2147483646 h 3478"/>
              <a:gd name="T72" fmla="*/ 2147483646 w 2157"/>
              <a:gd name="T73" fmla="*/ 2147483646 h 3478"/>
              <a:gd name="T74" fmla="*/ 2147483646 w 2157"/>
              <a:gd name="T75" fmla="*/ 2147483646 h 3478"/>
              <a:gd name="T76" fmla="*/ 2147483646 w 2157"/>
              <a:gd name="T77" fmla="*/ 2147483646 h 3478"/>
              <a:gd name="T78" fmla="*/ 2147483646 w 2157"/>
              <a:gd name="T79" fmla="*/ 2147483646 h 3478"/>
              <a:gd name="T80" fmla="*/ 2147483646 w 2157"/>
              <a:gd name="T81" fmla="*/ 2147483646 h 3478"/>
              <a:gd name="T82" fmla="*/ 2147483646 w 2157"/>
              <a:gd name="T83" fmla="*/ 2147483646 h 3478"/>
              <a:gd name="T84" fmla="*/ 2147483646 w 2157"/>
              <a:gd name="T85" fmla="*/ 2147483646 h 3478"/>
              <a:gd name="T86" fmla="*/ 2147483646 w 2157"/>
              <a:gd name="T87" fmla="*/ 2147483646 h 3478"/>
              <a:gd name="T88" fmla="*/ 2147483646 w 2157"/>
              <a:gd name="T89" fmla="*/ 2147483646 h 3478"/>
              <a:gd name="T90" fmla="*/ 2147483646 w 2157"/>
              <a:gd name="T91" fmla="*/ 2147483646 h 3478"/>
              <a:gd name="T92" fmla="*/ 2147483646 w 2157"/>
              <a:gd name="T93" fmla="*/ 2147483646 h 3478"/>
              <a:gd name="T94" fmla="*/ 2147483646 w 2157"/>
              <a:gd name="T95" fmla="*/ 228492536 h 3478"/>
              <a:gd name="T96" fmla="*/ 2147483646 w 2157"/>
              <a:gd name="T97" fmla="*/ 410949005 h 3478"/>
              <a:gd name="T98" fmla="*/ 2147483646 w 2157"/>
              <a:gd name="T99" fmla="*/ 2147483646 h 3478"/>
              <a:gd name="T100" fmla="*/ 2147483646 w 2157"/>
              <a:gd name="T101" fmla="*/ 2147483646 h 3478"/>
              <a:gd name="T102" fmla="*/ 2147483646 w 2157"/>
              <a:gd name="T103" fmla="*/ 2147483646 h 3478"/>
              <a:gd name="T104" fmla="*/ 2147483646 w 2157"/>
              <a:gd name="T105" fmla="*/ 2147483646 h 3478"/>
              <a:gd name="T106" fmla="*/ 2147483646 w 2157"/>
              <a:gd name="T107" fmla="*/ 2147483646 h 3478"/>
              <a:gd name="T108" fmla="*/ 2147483646 w 2157"/>
              <a:gd name="T109" fmla="*/ 2147483646 h 34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157" h="3478">
                <a:moveTo>
                  <a:pt x="301" y="1219"/>
                </a:moveTo>
                <a:lnTo>
                  <a:pt x="90" y="1750"/>
                </a:lnTo>
                <a:lnTo>
                  <a:pt x="85" y="1763"/>
                </a:lnTo>
                <a:lnTo>
                  <a:pt x="81" y="1775"/>
                </a:lnTo>
                <a:lnTo>
                  <a:pt x="78" y="1787"/>
                </a:lnTo>
                <a:lnTo>
                  <a:pt x="75" y="1799"/>
                </a:lnTo>
                <a:lnTo>
                  <a:pt x="73" y="1811"/>
                </a:lnTo>
                <a:lnTo>
                  <a:pt x="72" y="1824"/>
                </a:lnTo>
                <a:lnTo>
                  <a:pt x="72" y="1837"/>
                </a:lnTo>
                <a:lnTo>
                  <a:pt x="72" y="1849"/>
                </a:lnTo>
                <a:lnTo>
                  <a:pt x="72" y="1861"/>
                </a:lnTo>
                <a:lnTo>
                  <a:pt x="73" y="1874"/>
                </a:lnTo>
                <a:lnTo>
                  <a:pt x="75" y="1886"/>
                </a:lnTo>
                <a:lnTo>
                  <a:pt x="77" y="1897"/>
                </a:lnTo>
                <a:lnTo>
                  <a:pt x="81" y="1909"/>
                </a:lnTo>
                <a:lnTo>
                  <a:pt x="84" y="1921"/>
                </a:lnTo>
                <a:lnTo>
                  <a:pt x="87" y="1932"/>
                </a:lnTo>
                <a:lnTo>
                  <a:pt x="93" y="1945"/>
                </a:lnTo>
                <a:lnTo>
                  <a:pt x="97" y="1956"/>
                </a:lnTo>
                <a:lnTo>
                  <a:pt x="103" y="1966"/>
                </a:lnTo>
                <a:lnTo>
                  <a:pt x="109" y="1977"/>
                </a:lnTo>
                <a:lnTo>
                  <a:pt x="116" y="1986"/>
                </a:lnTo>
                <a:lnTo>
                  <a:pt x="123" y="1996"/>
                </a:lnTo>
                <a:lnTo>
                  <a:pt x="130" y="2006"/>
                </a:lnTo>
                <a:lnTo>
                  <a:pt x="139" y="2016"/>
                </a:lnTo>
                <a:lnTo>
                  <a:pt x="147" y="2025"/>
                </a:lnTo>
                <a:lnTo>
                  <a:pt x="156" y="2033"/>
                </a:lnTo>
                <a:lnTo>
                  <a:pt x="166" y="2042"/>
                </a:lnTo>
                <a:lnTo>
                  <a:pt x="176" y="2049"/>
                </a:lnTo>
                <a:lnTo>
                  <a:pt x="185" y="2056"/>
                </a:lnTo>
                <a:lnTo>
                  <a:pt x="196" y="2063"/>
                </a:lnTo>
                <a:lnTo>
                  <a:pt x="207" y="2069"/>
                </a:lnTo>
                <a:lnTo>
                  <a:pt x="220" y="2075"/>
                </a:lnTo>
                <a:lnTo>
                  <a:pt x="232" y="2080"/>
                </a:lnTo>
                <a:lnTo>
                  <a:pt x="322" y="2116"/>
                </a:lnTo>
                <a:lnTo>
                  <a:pt x="19" y="2878"/>
                </a:lnTo>
                <a:lnTo>
                  <a:pt x="15" y="2890"/>
                </a:lnTo>
                <a:lnTo>
                  <a:pt x="10" y="2902"/>
                </a:lnTo>
                <a:lnTo>
                  <a:pt x="7" y="2914"/>
                </a:lnTo>
                <a:lnTo>
                  <a:pt x="5" y="2926"/>
                </a:lnTo>
                <a:lnTo>
                  <a:pt x="2" y="2939"/>
                </a:lnTo>
                <a:lnTo>
                  <a:pt x="1" y="2952"/>
                </a:lnTo>
                <a:lnTo>
                  <a:pt x="0" y="2964"/>
                </a:lnTo>
                <a:lnTo>
                  <a:pt x="0" y="2976"/>
                </a:lnTo>
                <a:lnTo>
                  <a:pt x="1" y="2989"/>
                </a:lnTo>
                <a:lnTo>
                  <a:pt x="2" y="3001"/>
                </a:lnTo>
                <a:lnTo>
                  <a:pt x="5" y="3013"/>
                </a:lnTo>
                <a:lnTo>
                  <a:pt x="7" y="3025"/>
                </a:lnTo>
                <a:lnTo>
                  <a:pt x="9" y="3036"/>
                </a:lnTo>
                <a:lnTo>
                  <a:pt x="12" y="3049"/>
                </a:lnTo>
                <a:lnTo>
                  <a:pt x="17" y="3061"/>
                </a:lnTo>
                <a:lnTo>
                  <a:pt x="21" y="3072"/>
                </a:lnTo>
                <a:lnTo>
                  <a:pt x="27" y="3083"/>
                </a:lnTo>
                <a:lnTo>
                  <a:pt x="32" y="3094"/>
                </a:lnTo>
                <a:lnTo>
                  <a:pt x="38" y="3104"/>
                </a:lnTo>
                <a:lnTo>
                  <a:pt x="44" y="3115"/>
                </a:lnTo>
                <a:lnTo>
                  <a:pt x="52" y="3125"/>
                </a:lnTo>
                <a:lnTo>
                  <a:pt x="60" y="3133"/>
                </a:lnTo>
                <a:lnTo>
                  <a:pt x="67" y="3143"/>
                </a:lnTo>
                <a:lnTo>
                  <a:pt x="76" y="3152"/>
                </a:lnTo>
                <a:lnTo>
                  <a:pt x="85" y="3161"/>
                </a:lnTo>
                <a:lnTo>
                  <a:pt x="95" y="3169"/>
                </a:lnTo>
                <a:lnTo>
                  <a:pt x="105" y="3176"/>
                </a:lnTo>
                <a:lnTo>
                  <a:pt x="115" y="3183"/>
                </a:lnTo>
                <a:lnTo>
                  <a:pt x="126" y="3191"/>
                </a:lnTo>
                <a:lnTo>
                  <a:pt x="137" y="3196"/>
                </a:lnTo>
                <a:lnTo>
                  <a:pt x="148" y="3202"/>
                </a:lnTo>
                <a:lnTo>
                  <a:pt x="160" y="3207"/>
                </a:lnTo>
                <a:lnTo>
                  <a:pt x="794" y="3460"/>
                </a:lnTo>
                <a:lnTo>
                  <a:pt x="806" y="3464"/>
                </a:lnTo>
                <a:lnTo>
                  <a:pt x="818" y="3469"/>
                </a:lnTo>
                <a:lnTo>
                  <a:pt x="831" y="3471"/>
                </a:lnTo>
                <a:lnTo>
                  <a:pt x="843" y="3474"/>
                </a:lnTo>
                <a:lnTo>
                  <a:pt x="856" y="3475"/>
                </a:lnTo>
                <a:lnTo>
                  <a:pt x="868" y="3478"/>
                </a:lnTo>
                <a:lnTo>
                  <a:pt x="880" y="3478"/>
                </a:lnTo>
                <a:lnTo>
                  <a:pt x="892" y="3478"/>
                </a:lnTo>
                <a:lnTo>
                  <a:pt x="906" y="3478"/>
                </a:lnTo>
                <a:lnTo>
                  <a:pt x="918" y="3476"/>
                </a:lnTo>
                <a:lnTo>
                  <a:pt x="930" y="3474"/>
                </a:lnTo>
                <a:lnTo>
                  <a:pt x="942" y="3472"/>
                </a:lnTo>
                <a:lnTo>
                  <a:pt x="953" y="3469"/>
                </a:lnTo>
                <a:lnTo>
                  <a:pt x="965" y="3465"/>
                </a:lnTo>
                <a:lnTo>
                  <a:pt x="977" y="3461"/>
                </a:lnTo>
                <a:lnTo>
                  <a:pt x="988" y="3457"/>
                </a:lnTo>
                <a:lnTo>
                  <a:pt x="999" y="3452"/>
                </a:lnTo>
                <a:lnTo>
                  <a:pt x="1010" y="3447"/>
                </a:lnTo>
                <a:lnTo>
                  <a:pt x="1020" y="3440"/>
                </a:lnTo>
                <a:lnTo>
                  <a:pt x="1031" y="3433"/>
                </a:lnTo>
                <a:lnTo>
                  <a:pt x="1041" y="3427"/>
                </a:lnTo>
                <a:lnTo>
                  <a:pt x="1050" y="3419"/>
                </a:lnTo>
                <a:lnTo>
                  <a:pt x="1060" y="3410"/>
                </a:lnTo>
                <a:lnTo>
                  <a:pt x="1069" y="3403"/>
                </a:lnTo>
                <a:lnTo>
                  <a:pt x="1078" y="3393"/>
                </a:lnTo>
                <a:lnTo>
                  <a:pt x="1085" y="3384"/>
                </a:lnTo>
                <a:lnTo>
                  <a:pt x="1093" y="3374"/>
                </a:lnTo>
                <a:lnTo>
                  <a:pt x="1100" y="3363"/>
                </a:lnTo>
                <a:lnTo>
                  <a:pt x="1107" y="3353"/>
                </a:lnTo>
                <a:lnTo>
                  <a:pt x="1113" y="3341"/>
                </a:lnTo>
                <a:lnTo>
                  <a:pt x="1118" y="3330"/>
                </a:lnTo>
                <a:lnTo>
                  <a:pt x="1124" y="3318"/>
                </a:lnTo>
                <a:lnTo>
                  <a:pt x="1428" y="2552"/>
                </a:lnTo>
                <a:lnTo>
                  <a:pt x="1519" y="2589"/>
                </a:lnTo>
                <a:lnTo>
                  <a:pt x="1532" y="2593"/>
                </a:lnTo>
                <a:lnTo>
                  <a:pt x="1544" y="2597"/>
                </a:lnTo>
                <a:lnTo>
                  <a:pt x="1556" y="2601"/>
                </a:lnTo>
                <a:lnTo>
                  <a:pt x="1568" y="2603"/>
                </a:lnTo>
                <a:lnTo>
                  <a:pt x="1582" y="2605"/>
                </a:lnTo>
                <a:lnTo>
                  <a:pt x="1594" y="2606"/>
                </a:lnTo>
                <a:lnTo>
                  <a:pt x="1606" y="2606"/>
                </a:lnTo>
                <a:lnTo>
                  <a:pt x="1618" y="2606"/>
                </a:lnTo>
                <a:lnTo>
                  <a:pt x="1631" y="2606"/>
                </a:lnTo>
                <a:lnTo>
                  <a:pt x="1643" y="2605"/>
                </a:lnTo>
                <a:lnTo>
                  <a:pt x="1655" y="2603"/>
                </a:lnTo>
                <a:lnTo>
                  <a:pt x="1668" y="2601"/>
                </a:lnTo>
                <a:lnTo>
                  <a:pt x="1679" y="2597"/>
                </a:lnTo>
                <a:lnTo>
                  <a:pt x="1691" y="2594"/>
                </a:lnTo>
                <a:lnTo>
                  <a:pt x="1702" y="2591"/>
                </a:lnTo>
                <a:lnTo>
                  <a:pt x="1714" y="2586"/>
                </a:lnTo>
                <a:lnTo>
                  <a:pt x="1725" y="2581"/>
                </a:lnTo>
                <a:lnTo>
                  <a:pt x="1736" y="2575"/>
                </a:lnTo>
                <a:lnTo>
                  <a:pt x="1746" y="2569"/>
                </a:lnTo>
                <a:lnTo>
                  <a:pt x="1757" y="2562"/>
                </a:lnTo>
                <a:lnTo>
                  <a:pt x="1767" y="2556"/>
                </a:lnTo>
                <a:lnTo>
                  <a:pt x="1776" y="2548"/>
                </a:lnTo>
                <a:lnTo>
                  <a:pt x="1786" y="2540"/>
                </a:lnTo>
                <a:lnTo>
                  <a:pt x="1794" y="2531"/>
                </a:lnTo>
                <a:lnTo>
                  <a:pt x="1803" y="2522"/>
                </a:lnTo>
                <a:lnTo>
                  <a:pt x="1811" y="2513"/>
                </a:lnTo>
                <a:lnTo>
                  <a:pt x="1819" y="2503"/>
                </a:lnTo>
                <a:lnTo>
                  <a:pt x="1825" y="2493"/>
                </a:lnTo>
                <a:lnTo>
                  <a:pt x="1832" y="2482"/>
                </a:lnTo>
                <a:lnTo>
                  <a:pt x="1839" y="2471"/>
                </a:lnTo>
                <a:lnTo>
                  <a:pt x="1844" y="2459"/>
                </a:lnTo>
                <a:lnTo>
                  <a:pt x="1850" y="2446"/>
                </a:lnTo>
                <a:lnTo>
                  <a:pt x="2059" y="1920"/>
                </a:lnTo>
                <a:lnTo>
                  <a:pt x="2063" y="1908"/>
                </a:lnTo>
                <a:lnTo>
                  <a:pt x="2068" y="1896"/>
                </a:lnTo>
                <a:lnTo>
                  <a:pt x="2071" y="1883"/>
                </a:lnTo>
                <a:lnTo>
                  <a:pt x="2073" y="1871"/>
                </a:lnTo>
                <a:lnTo>
                  <a:pt x="2076" y="1859"/>
                </a:lnTo>
                <a:lnTo>
                  <a:pt x="2077" y="1845"/>
                </a:lnTo>
                <a:lnTo>
                  <a:pt x="2078" y="1833"/>
                </a:lnTo>
                <a:lnTo>
                  <a:pt x="2078" y="1821"/>
                </a:lnTo>
                <a:lnTo>
                  <a:pt x="2077" y="1809"/>
                </a:lnTo>
                <a:lnTo>
                  <a:pt x="2076" y="1797"/>
                </a:lnTo>
                <a:lnTo>
                  <a:pt x="2073" y="1785"/>
                </a:lnTo>
                <a:lnTo>
                  <a:pt x="2071" y="1773"/>
                </a:lnTo>
                <a:lnTo>
                  <a:pt x="2069" y="1760"/>
                </a:lnTo>
                <a:lnTo>
                  <a:pt x="2065" y="1748"/>
                </a:lnTo>
                <a:lnTo>
                  <a:pt x="2061" y="1737"/>
                </a:lnTo>
                <a:lnTo>
                  <a:pt x="2057" y="1726"/>
                </a:lnTo>
                <a:lnTo>
                  <a:pt x="2051" y="1714"/>
                </a:lnTo>
                <a:lnTo>
                  <a:pt x="2046" y="1704"/>
                </a:lnTo>
                <a:lnTo>
                  <a:pt x="2039" y="1693"/>
                </a:lnTo>
                <a:lnTo>
                  <a:pt x="2033" y="1683"/>
                </a:lnTo>
                <a:lnTo>
                  <a:pt x="2026" y="1673"/>
                </a:lnTo>
                <a:lnTo>
                  <a:pt x="2018" y="1663"/>
                </a:lnTo>
                <a:lnTo>
                  <a:pt x="2011" y="1653"/>
                </a:lnTo>
                <a:lnTo>
                  <a:pt x="2002" y="1645"/>
                </a:lnTo>
                <a:lnTo>
                  <a:pt x="1993" y="1637"/>
                </a:lnTo>
                <a:lnTo>
                  <a:pt x="1983" y="1628"/>
                </a:lnTo>
                <a:lnTo>
                  <a:pt x="1973" y="1620"/>
                </a:lnTo>
                <a:lnTo>
                  <a:pt x="1963" y="1614"/>
                </a:lnTo>
                <a:lnTo>
                  <a:pt x="1952" y="1607"/>
                </a:lnTo>
                <a:lnTo>
                  <a:pt x="1941" y="1600"/>
                </a:lnTo>
                <a:lnTo>
                  <a:pt x="1929" y="1595"/>
                </a:lnTo>
                <a:lnTo>
                  <a:pt x="1918" y="1589"/>
                </a:lnTo>
                <a:lnTo>
                  <a:pt x="631" y="1077"/>
                </a:lnTo>
                <a:lnTo>
                  <a:pt x="619" y="1072"/>
                </a:lnTo>
                <a:lnTo>
                  <a:pt x="606" y="1069"/>
                </a:lnTo>
                <a:lnTo>
                  <a:pt x="593" y="1066"/>
                </a:lnTo>
                <a:lnTo>
                  <a:pt x="580" y="1062"/>
                </a:lnTo>
                <a:lnTo>
                  <a:pt x="568" y="1060"/>
                </a:lnTo>
                <a:lnTo>
                  <a:pt x="555" y="1059"/>
                </a:lnTo>
                <a:lnTo>
                  <a:pt x="543" y="1059"/>
                </a:lnTo>
                <a:lnTo>
                  <a:pt x="531" y="1059"/>
                </a:lnTo>
                <a:lnTo>
                  <a:pt x="518" y="1059"/>
                </a:lnTo>
                <a:lnTo>
                  <a:pt x="505" y="1060"/>
                </a:lnTo>
                <a:lnTo>
                  <a:pt x="493" y="1062"/>
                </a:lnTo>
                <a:lnTo>
                  <a:pt x="481" y="1064"/>
                </a:lnTo>
                <a:lnTo>
                  <a:pt x="470" y="1067"/>
                </a:lnTo>
                <a:lnTo>
                  <a:pt x="458" y="1071"/>
                </a:lnTo>
                <a:lnTo>
                  <a:pt x="447" y="1074"/>
                </a:lnTo>
                <a:lnTo>
                  <a:pt x="436" y="1079"/>
                </a:lnTo>
                <a:lnTo>
                  <a:pt x="425" y="1084"/>
                </a:lnTo>
                <a:lnTo>
                  <a:pt x="414" y="1090"/>
                </a:lnTo>
                <a:lnTo>
                  <a:pt x="403" y="1096"/>
                </a:lnTo>
                <a:lnTo>
                  <a:pt x="393" y="1103"/>
                </a:lnTo>
                <a:lnTo>
                  <a:pt x="383" y="1110"/>
                </a:lnTo>
                <a:lnTo>
                  <a:pt x="374" y="1117"/>
                </a:lnTo>
                <a:lnTo>
                  <a:pt x="364" y="1126"/>
                </a:lnTo>
                <a:lnTo>
                  <a:pt x="355" y="1135"/>
                </a:lnTo>
                <a:lnTo>
                  <a:pt x="348" y="1144"/>
                </a:lnTo>
                <a:lnTo>
                  <a:pt x="339" y="1153"/>
                </a:lnTo>
                <a:lnTo>
                  <a:pt x="332" y="1163"/>
                </a:lnTo>
                <a:lnTo>
                  <a:pt x="324" y="1174"/>
                </a:lnTo>
                <a:lnTo>
                  <a:pt x="318" y="1185"/>
                </a:lnTo>
                <a:lnTo>
                  <a:pt x="312" y="1196"/>
                </a:lnTo>
                <a:lnTo>
                  <a:pt x="306" y="1207"/>
                </a:lnTo>
                <a:lnTo>
                  <a:pt x="301" y="1219"/>
                </a:lnTo>
                <a:close/>
                <a:moveTo>
                  <a:pt x="2115" y="808"/>
                </a:moveTo>
                <a:lnTo>
                  <a:pt x="2103" y="835"/>
                </a:lnTo>
                <a:lnTo>
                  <a:pt x="2090" y="862"/>
                </a:lnTo>
                <a:lnTo>
                  <a:pt x="2076" y="888"/>
                </a:lnTo>
                <a:lnTo>
                  <a:pt x="2060" y="912"/>
                </a:lnTo>
                <a:lnTo>
                  <a:pt x="2044" y="937"/>
                </a:lnTo>
                <a:lnTo>
                  <a:pt x="2026" y="960"/>
                </a:lnTo>
                <a:lnTo>
                  <a:pt x="2007" y="982"/>
                </a:lnTo>
                <a:lnTo>
                  <a:pt x="1987" y="1003"/>
                </a:lnTo>
                <a:lnTo>
                  <a:pt x="1968" y="1023"/>
                </a:lnTo>
                <a:lnTo>
                  <a:pt x="1945" y="1041"/>
                </a:lnTo>
                <a:lnTo>
                  <a:pt x="1923" y="1059"/>
                </a:lnTo>
                <a:lnTo>
                  <a:pt x="1900" y="1076"/>
                </a:lnTo>
                <a:lnTo>
                  <a:pt x="1876" y="1091"/>
                </a:lnTo>
                <a:lnTo>
                  <a:pt x="1852" y="1105"/>
                </a:lnTo>
                <a:lnTo>
                  <a:pt x="1827" y="1119"/>
                </a:lnTo>
                <a:lnTo>
                  <a:pt x="1801" y="1130"/>
                </a:lnTo>
                <a:lnTo>
                  <a:pt x="1775" y="1141"/>
                </a:lnTo>
                <a:lnTo>
                  <a:pt x="1748" y="1149"/>
                </a:lnTo>
                <a:lnTo>
                  <a:pt x="1722" y="1158"/>
                </a:lnTo>
                <a:lnTo>
                  <a:pt x="1694" y="1165"/>
                </a:lnTo>
                <a:lnTo>
                  <a:pt x="1665" y="1170"/>
                </a:lnTo>
                <a:lnTo>
                  <a:pt x="1638" y="1174"/>
                </a:lnTo>
                <a:lnTo>
                  <a:pt x="1609" y="1177"/>
                </a:lnTo>
                <a:lnTo>
                  <a:pt x="1580" y="1178"/>
                </a:lnTo>
                <a:lnTo>
                  <a:pt x="1552" y="1178"/>
                </a:lnTo>
                <a:lnTo>
                  <a:pt x="1523" y="1176"/>
                </a:lnTo>
                <a:lnTo>
                  <a:pt x="1494" y="1174"/>
                </a:lnTo>
                <a:lnTo>
                  <a:pt x="1466" y="1169"/>
                </a:lnTo>
                <a:lnTo>
                  <a:pt x="1437" y="1163"/>
                </a:lnTo>
                <a:lnTo>
                  <a:pt x="1408" y="1155"/>
                </a:lnTo>
                <a:lnTo>
                  <a:pt x="1380" y="1146"/>
                </a:lnTo>
                <a:lnTo>
                  <a:pt x="1351" y="1136"/>
                </a:lnTo>
                <a:lnTo>
                  <a:pt x="1324" y="1124"/>
                </a:lnTo>
                <a:lnTo>
                  <a:pt x="1296" y="1111"/>
                </a:lnTo>
                <a:lnTo>
                  <a:pt x="1271" y="1096"/>
                </a:lnTo>
                <a:lnTo>
                  <a:pt x="1245" y="1081"/>
                </a:lnTo>
                <a:lnTo>
                  <a:pt x="1221" y="1064"/>
                </a:lnTo>
                <a:lnTo>
                  <a:pt x="1198" y="1047"/>
                </a:lnTo>
                <a:lnTo>
                  <a:pt x="1176" y="1028"/>
                </a:lnTo>
                <a:lnTo>
                  <a:pt x="1155" y="1008"/>
                </a:lnTo>
                <a:lnTo>
                  <a:pt x="1135" y="987"/>
                </a:lnTo>
                <a:lnTo>
                  <a:pt x="1116" y="966"/>
                </a:lnTo>
                <a:lnTo>
                  <a:pt x="1099" y="944"/>
                </a:lnTo>
                <a:lnTo>
                  <a:pt x="1082" y="921"/>
                </a:lnTo>
                <a:lnTo>
                  <a:pt x="1067" y="897"/>
                </a:lnTo>
                <a:lnTo>
                  <a:pt x="1053" y="873"/>
                </a:lnTo>
                <a:lnTo>
                  <a:pt x="1040" y="847"/>
                </a:lnTo>
                <a:lnTo>
                  <a:pt x="1028" y="822"/>
                </a:lnTo>
                <a:lnTo>
                  <a:pt x="1017" y="795"/>
                </a:lnTo>
                <a:lnTo>
                  <a:pt x="1008" y="769"/>
                </a:lnTo>
                <a:lnTo>
                  <a:pt x="1000" y="741"/>
                </a:lnTo>
                <a:lnTo>
                  <a:pt x="994" y="714"/>
                </a:lnTo>
                <a:lnTo>
                  <a:pt x="988" y="686"/>
                </a:lnTo>
                <a:lnTo>
                  <a:pt x="984" y="659"/>
                </a:lnTo>
                <a:lnTo>
                  <a:pt x="982" y="630"/>
                </a:lnTo>
                <a:lnTo>
                  <a:pt x="981" y="601"/>
                </a:lnTo>
                <a:lnTo>
                  <a:pt x="981" y="573"/>
                </a:lnTo>
                <a:lnTo>
                  <a:pt x="982" y="544"/>
                </a:lnTo>
                <a:lnTo>
                  <a:pt x="985" y="514"/>
                </a:lnTo>
                <a:lnTo>
                  <a:pt x="989" y="485"/>
                </a:lnTo>
                <a:lnTo>
                  <a:pt x="995" y="457"/>
                </a:lnTo>
                <a:lnTo>
                  <a:pt x="1003" y="428"/>
                </a:lnTo>
                <a:lnTo>
                  <a:pt x="1011" y="399"/>
                </a:lnTo>
                <a:lnTo>
                  <a:pt x="1022" y="371"/>
                </a:lnTo>
                <a:lnTo>
                  <a:pt x="1033" y="343"/>
                </a:lnTo>
                <a:lnTo>
                  <a:pt x="1047" y="317"/>
                </a:lnTo>
                <a:lnTo>
                  <a:pt x="1061" y="290"/>
                </a:lnTo>
                <a:lnTo>
                  <a:pt x="1078" y="265"/>
                </a:lnTo>
                <a:lnTo>
                  <a:pt x="1094" y="242"/>
                </a:lnTo>
                <a:lnTo>
                  <a:pt x="1112" y="219"/>
                </a:lnTo>
                <a:lnTo>
                  <a:pt x="1131" y="197"/>
                </a:lnTo>
                <a:lnTo>
                  <a:pt x="1149" y="176"/>
                </a:lnTo>
                <a:lnTo>
                  <a:pt x="1170" y="156"/>
                </a:lnTo>
                <a:lnTo>
                  <a:pt x="1192" y="137"/>
                </a:lnTo>
                <a:lnTo>
                  <a:pt x="1214" y="119"/>
                </a:lnTo>
                <a:lnTo>
                  <a:pt x="1237" y="103"/>
                </a:lnTo>
                <a:lnTo>
                  <a:pt x="1261" y="87"/>
                </a:lnTo>
                <a:lnTo>
                  <a:pt x="1286" y="73"/>
                </a:lnTo>
                <a:lnTo>
                  <a:pt x="1310" y="60"/>
                </a:lnTo>
                <a:lnTo>
                  <a:pt x="1337" y="49"/>
                </a:lnTo>
                <a:lnTo>
                  <a:pt x="1362" y="38"/>
                </a:lnTo>
                <a:lnTo>
                  <a:pt x="1390" y="29"/>
                </a:lnTo>
                <a:lnTo>
                  <a:pt x="1416" y="20"/>
                </a:lnTo>
                <a:lnTo>
                  <a:pt x="1444" y="13"/>
                </a:lnTo>
                <a:lnTo>
                  <a:pt x="1471" y="8"/>
                </a:lnTo>
                <a:lnTo>
                  <a:pt x="1500" y="5"/>
                </a:lnTo>
                <a:lnTo>
                  <a:pt x="1529" y="1"/>
                </a:lnTo>
                <a:lnTo>
                  <a:pt x="1557" y="0"/>
                </a:lnTo>
                <a:lnTo>
                  <a:pt x="1586" y="0"/>
                </a:lnTo>
                <a:lnTo>
                  <a:pt x="1615" y="2"/>
                </a:lnTo>
                <a:lnTo>
                  <a:pt x="1643" y="5"/>
                </a:lnTo>
                <a:lnTo>
                  <a:pt x="1672" y="9"/>
                </a:lnTo>
                <a:lnTo>
                  <a:pt x="1701" y="16"/>
                </a:lnTo>
                <a:lnTo>
                  <a:pt x="1729" y="23"/>
                </a:lnTo>
                <a:lnTo>
                  <a:pt x="1758" y="32"/>
                </a:lnTo>
                <a:lnTo>
                  <a:pt x="1787" y="42"/>
                </a:lnTo>
                <a:lnTo>
                  <a:pt x="1814" y="54"/>
                </a:lnTo>
                <a:lnTo>
                  <a:pt x="1842" y="67"/>
                </a:lnTo>
                <a:lnTo>
                  <a:pt x="1867" y="82"/>
                </a:lnTo>
                <a:lnTo>
                  <a:pt x="1893" y="97"/>
                </a:lnTo>
                <a:lnTo>
                  <a:pt x="1917" y="114"/>
                </a:lnTo>
                <a:lnTo>
                  <a:pt x="1940" y="131"/>
                </a:lnTo>
                <a:lnTo>
                  <a:pt x="1962" y="150"/>
                </a:lnTo>
                <a:lnTo>
                  <a:pt x="1983" y="170"/>
                </a:lnTo>
                <a:lnTo>
                  <a:pt x="2003" y="191"/>
                </a:lnTo>
                <a:lnTo>
                  <a:pt x="2022" y="212"/>
                </a:lnTo>
                <a:lnTo>
                  <a:pt x="2039" y="234"/>
                </a:lnTo>
                <a:lnTo>
                  <a:pt x="2056" y="257"/>
                </a:lnTo>
                <a:lnTo>
                  <a:pt x="2070" y="281"/>
                </a:lnTo>
                <a:lnTo>
                  <a:pt x="2084" y="306"/>
                </a:lnTo>
                <a:lnTo>
                  <a:pt x="2098" y="331"/>
                </a:lnTo>
                <a:lnTo>
                  <a:pt x="2110" y="356"/>
                </a:lnTo>
                <a:lnTo>
                  <a:pt x="2120" y="383"/>
                </a:lnTo>
                <a:lnTo>
                  <a:pt x="2130" y="409"/>
                </a:lnTo>
                <a:lnTo>
                  <a:pt x="2137" y="437"/>
                </a:lnTo>
                <a:lnTo>
                  <a:pt x="2144" y="465"/>
                </a:lnTo>
                <a:lnTo>
                  <a:pt x="2149" y="492"/>
                </a:lnTo>
                <a:lnTo>
                  <a:pt x="2154" y="520"/>
                </a:lnTo>
                <a:lnTo>
                  <a:pt x="2156" y="548"/>
                </a:lnTo>
                <a:lnTo>
                  <a:pt x="2157" y="577"/>
                </a:lnTo>
                <a:lnTo>
                  <a:pt x="2157" y="606"/>
                </a:lnTo>
                <a:lnTo>
                  <a:pt x="2156" y="634"/>
                </a:lnTo>
                <a:lnTo>
                  <a:pt x="2153" y="663"/>
                </a:lnTo>
                <a:lnTo>
                  <a:pt x="2148" y="693"/>
                </a:lnTo>
                <a:lnTo>
                  <a:pt x="2143" y="721"/>
                </a:lnTo>
                <a:lnTo>
                  <a:pt x="2135" y="750"/>
                </a:lnTo>
                <a:lnTo>
                  <a:pt x="2126" y="779"/>
                </a:lnTo>
                <a:lnTo>
                  <a:pt x="2115" y="808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89" name="Freeform 11"/>
          <p:cNvSpPr>
            <a:spLocks noEditPoints="1"/>
          </p:cNvSpPr>
          <p:nvPr/>
        </p:nvSpPr>
        <p:spPr bwMode="auto">
          <a:xfrm rot="8656776">
            <a:off x="4505500" y="5035700"/>
            <a:ext cx="258763" cy="231775"/>
          </a:xfrm>
          <a:custGeom>
            <a:avLst/>
            <a:gdLst>
              <a:gd name="T0" fmla="*/ 2147483646 w 3144"/>
              <a:gd name="T1" fmla="*/ 2147483646 h 2820"/>
              <a:gd name="T2" fmla="*/ 2147483646 w 3144"/>
              <a:gd name="T3" fmla="*/ 2147483646 h 2820"/>
              <a:gd name="T4" fmla="*/ 2147483646 w 3144"/>
              <a:gd name="T5" fmla="*/ 2147483646 h 2820"/>
              <a:gd name="T6" fmla="*/ 2147483646 w 3144"/>
              <a:gd name="T7" fmla="*/ 2147483646 h 2820"/>
              <a:gd name="T8" fmla="*/ 2147483646 w 3144"/>
              <a:gd name="T9" fmla="*/ 2147483646 h 2820"/>
              <a:gd name="T10" fmla="*/ 2147483646 w 3144"/>
              <a:gd name="T11" fmla="*/ 2147483646 h 2820"/>
              <a:gd name="T12" fmla="*/ 2147483646 w 3144"/>
              <a:gd name="T13" fmla="*/ 2147483646 h 2820"/>
              <a:gd name="T14" fmla="*/ 2147483646 w 3144"/>
              <a:gd name="T15" fmla="*/ 2147483646 h 2820"/>
              <a:gd name="T16" fmla="*/ 2147483646 w 3144"/>
              <a:gd name="T17" fmla="*/ 2147483646 h 2820"/>
              <a:gd name="T18" fmla="*/ 2147483646 w 3144"/>
              <a:gd name="T19" fmla="*/ 2147483646 h 2820"/>
              <a:gd name="T20" fmla="*/ 2147483646 w 3144"/>
              <a:gd name="T21" fmla="*/ 2147483646 h 2820"/>
              <a:gd name="T22" fmla="*/ 2147483646 w 3144"/>
              <a:gd name="T23" fmla="*/ 2147483646 h 2820"/>
              <a:gd name="T24" fmla="*/ 2147483646 w 3144"/>
              <a:gd name="T25" fmla="*/ 2147483646 h 2820"/>
              <a:gd name="T26" fmla="*/ 2147483646 w 3144"/>
              <a:gd name="T27" fmla="*/ 2147483646 h 2820"/>
              <a:gd name="T28" fmla="*/ 2147483646 w 3144"/>
              <a:gd name="T29" fmla="*/ 2147483646 h 2820"/>
              <a:gd name="T30" fmla="*/ 2147483646 w 3144"/>
              <a:gd name="T31" fmla="*/ 2147483646 h 2820"/>
              <a:gd name="T32" fmla="*/ 2147483646 w 3144"/>
              <a:gd name="T33" fmla="*/ 2147483646 h 2820"/>
              <a:gd name="T34" fmla="*/ 2147483646 w 3144"/>
              <a:gd name="T35" fmla="*/ 2147483646 h 2820"/>
              <a:gd name="T36" fmla="*/ 2147483646 w 3144"/>
              <a:gd name="T37" fmla="*/ 2147483646 h 2820"/>
              <a:gd name="T38" fmla="*/ 2147483646 w 3144"/>
              <a:gd name="T39" fmla="*/ 2147483646 h 2820"/>
              <a:gd name="T40" fmla="*/ 2147483646 w 3144"/>
              <a:gd name="T41" fmla="*/ 2147483646 h 2820"/>
              <a:gd name="T42" fmla="*/ 2147483646 w 3144"/>
              <a:gd name="T43" fmla="*/ 2147483646 h 2820"/>
              <a:gd name="T44" fmla="*/ 2147483646 w 3144"/>
              <a:gd name="T45" fmla="*/ 2147483646 h 2820"/>
              <a:gd name="T46" fmla="*/ 2147483646 w 3144"/>
              <a:gd name="T47" fmla="*/ 2147483646 h 2820"/>
              <a:gd name="T48" fmla="*/ 2147483646 w 3144"/>
              <a:gd name="T49" fmla="*/ 2147483646 h 2820"/>
              <a:gd name="T50" fmla="*/ 2147483646 w 3144"/>
              <a:gd name="T51" fmla="*/ 2147483646 h 2820"/>
              <a:gd name="T52" fmla="*/ 2147483646 w 3144"/>
              <a:gd name="T53" fmla="*/ 2147483646 h 2820"/>
              <a:gd name="T54" fmla="*/ 2147483646 w 3144"/>
              <a:gd name="T55" fmla="*/ 2147483646 h 2820"/>
              <a:gd name="T56" fmla="*/ 2147483646 w 3144"/>
              <a:gd name="T57" fmla="*/ 2147483646 h 2820"/>
              <a:gd name="T58" fmla="*/ 2147483646 w 3144"/>
              <a:gd name="T59" fmla="*/ 2147483646 h 2820"/>
              <a:gd name="T60" fmla="*/ 2147483646 w 3144"/>
              <a:gd name="T61" fmla="*/ 2147483646 h 2820"/>
              <a:gd name="T62" fmla="*/ 2147483646 w 3144"/>
              <a:gd name="T63" fmla="*/ 2147483646 h 2820"/>
              <a:gd name="T64" fmla="*/ 2147483646 w 3144"/>
              <a:gd name="T65" fmla="*/ 2147483646 h 2820"/>
              <a:gd name="T66" fmla="*/ 2147483646 w 3144"/>
              <a:gd name="T67" fmla="*/ 2147483646 h 2820"/>
              <a:gd name="T68" fmla="*/ 2147483646 w 3144"/>
              <a:gd name="T69" fmla="*/ 2147483646 h 2820"/>
              <a:gd name="T70" fmla="*/ 2147483646 w 3144"/>
              <a:gd name="T71" fmla="*/ 2147483646 h 2820"/>
              <a:gd name="T72" fmla="*/ 2147483646 w 3144"/>
              <a:gd name="T73" fmla="*/ 2147483646 h 2820"/>
              <a:gd name="T74" fmla="*/ 2147483646 w 3144"/>
              <a:gd name="T75" fmla="*/ 2147483646 h 2820"/>
              <a:gd name="T76" fmla="*/ 2147483646 w 3144"/>
              <a:gd name="T77" fmla="*/ 2147483646 h 2820"/>
              <a:gd name="T78" fmla="*/ 2147483646 w 3144"/>
              <a:gd name="T79" fmla="*/ 2147483646 h 2820"/>
              <a:gd name="T80" fmla="*/ 2147483646 w 3144"/>
              <a:gd name="T81" fmla="*/ 2147483646 h 2820"/>
              <a:gd name="T82" fmla="*/ 2147483646 w 3144"/>
              <a:gd name="T83" fmla="*/ 2147483646 h 2820"/>
              <a:gd name="T84" fmla="*/ 2147483646 w 3144"/>
              <a:gd name="T85" fmla="*/ 2147483646 h 2820"/>
              <a:gd name="T86" fmla="*/ 2147483646 w 3144"/>
              <a:gd name="T87" fmla="*/ 2147483646 h 2820"/>
              <a:gd name="T88" fmla="*/ 2147483646 w 3144"/>
              <a:gd name="T89" fmla="*/ 2147483646 h 2820"/>
              <a:gd name="T90" fmla="*/ 1976402741 w 3144"/>
              <a:gd name="T91" fmla="*/ 2147483646 h 2820"/>
              <a:gd name="T92" fmla="*/ 183979341 w 3144"/>
              <a:gd name="T93" fmla="*/ 2147483646 h 2820"/>
              <a:gd name="T94" fmla="*/ 505672202 w 3144"/>
              <a:gd name="T95" fmla="*/ 2147483646 h 2820"/>
              <a:gd name="T96" fmla="*/ 2147483646 w 3144"/>
              <a:gd name="T97" fmla="*/ 2147483646 h 2820"/>
              <a:gd name="T98" fmla="*/ 2147483646 w 3144"/>
              <a:gd name="T99" fmla="*/ 2147483646 h 2820"/>
              <a:gd name="T100" fmla="*/ 2147483646 w 3144"/>
              <a:gd name="T101" fmla="*/ 2147483646 h 2820"/>
              <a:gd name="T102" fmla="*/ 2147483646 w 3144"/>
              <a:gd name="T103" fmla="*/ 457485714 h 2820"/>
              <a:gd name="T104" fmla="*/ 2147483646 w 3144"/>
              <a:gd name="T105" fmla="*/ 91606603 h 2820"/>
              <a:gd name="T106" fmla="*/ 2147483646 w 3144"/>
              <a:gd name="T107" fmla="*/ 1968200588 h 2820"/>
              <a:gd name="T108" fmla="*/ 2147483646 w 3144"/>
              <a:gd name="T109" fmla="*/ 2147483646 h 28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144" h="2820">
                <a:moveTo>
                  <a:pt x="802" y="1987"/>
                </a:moveTo>
                <a:lnTo>
                  <a:pt x="1243" y="2351"/>
                </a:lnTo>
                <a:lnTo>
                  <a:pt x="1254" y="2359"/>
                </a:lnTo>
                <a:lnTo>
                  <a:pt x="1264" y="2367"/>
                </a:lnTo>
                <a:lnTo>
                  <a:pt x="1275" y="2373"/>
                </a:lnTo>
                <a:lnTo>
                  <a:pt x="1286" y="2380"/>
                </a:lnTo>
                <a:lnTo>
                  <a:pt x="1297" y="2386"/>
                </a:lnTo>
                <a:lnTo>
                  <a:pt x="1309" y="2390"/>
                </a:lnTo>
                <a:lnTo>
                  <a:pt x="1320" y="2394"/>
                </a:lnTo>
                <a:lnTo>
                  <a:pt x="1332" y="2399"/>
                </a:lnTo>
                <a:lnTo>
                  <a:pt x="1345" y="2402"/>
                </a:lnTo>
                <a:lnTo>
                  <a:pt x="1357" y="2404"/>
                </a:lnTo>
                <a:lnTo>
                  <a:pt x="1369" y="2407"/>
                </a:lnTo>
                <a:lnTo>
                  <a:pt x="1381" y="2408"/>
                </a:lnTo>
                <a:lnTo>
                  <a:pt x="1393" y="2409"/>
                </a:lnTo>
                <a:lnTo>
                  <a:pt x="1405" y="2409"/>
                </a:lnTo>
                <a:lnTo>
                  <a:pt x="1417" y="2409"/>
                </a:lnTo>
                <a:lnTo>
                  <a:pt x="1430" y="2408"/>
                </a:lnTo>
                <a:lnTo>
                  <a:pt x="1442" y="2407"/>
                </a:lnTo>
                <a:lnTo>
                  <a:pt x="1454" y="2404"/>
                </a:lnTo>
                <a:lnTo>
                  <a:pt x="1466" y="2401"/>
                </a:lnTo>
                <a:lnTo>
                  <a:pt x="1477" y="2399"/>
                </a:lnTo>
                <a:lnTo>
                  <a:pt x="1489" y="2394"/>
                </a:lnTo>
                <a:lnTo>
                  <a:pt x="1500" y="2390"/>
                </a:lnTo>
                <a:lnTo>
                  <a:pt x="1512" y="2386"/>
                </a:lnTo>
                <a:lnTo>
                  <a:pt x="1523" y="2380"/>
                </a:lnTo>
                <a:lnTo>
                  <a:pt x="1533" y="2375"/>
                </a:lnTo>
                <a:lnTo>
                  <a:pt x="1544" y="2368"/>
                </a:lnTo>
                <a:lnTo>
                  <a:pt x="1554" y="2360"/>
                </a:lnTo>
                <a:lnTo>
                  <a:pt x="1564" y="2352"/>
                </a:lnTo>
                <a:lnTo>
                  <a:pt x="1574" y="2345"/>
                </a:lnTo>
                <a:lnTo>
                  <a:pt x="1584" y="2336"/>
                </a:lnTo>
                <a:lnTo>
                  <a:pt x="1593" y="2326"/>
                </a:lnTo>
                <a:lnTo>
                  <a:pt x="1600" y="2317"/>
                </a:lnTo>
                <a:lnTo>
                  <a:pt x="1663" y="2241"/>
                </a:lnTo>
                <a:lnTo>
                  <a:pt x="2295" y="2763"/>
                </a:lnTo>
                <a:lnTo>
                  <a:pt x="2305" y="2770"/>
                </a:lnTo>
                <a:lnTo>
                  <a:pt x="2316" y="2778"/>
                </a:lnTo>
                <a:lnTo>
                  <a:pt x="2327" y="2785"/>
                </a:lnTo>
                <a:lnTo>
                  <a:pt x="2338" y="2791"/>
                </a:lnTo>
                <a:lnTo>
                  <a:pt x="2349" y="2797"/>
                </a:lnTo>
                <a:lnTo>
                  <a:pt x="2360" y="2801"/>
                </a:lnTo>
                <a:lnTo>
                  <a:pt x="2372" y="2806"/>
                </a:lnTo>
                <a:lnTo>
                  <a:pt x="2385" y="2810"/>
                </a:lnTo>
                <a:lnTo>
                  <a:pt x="2397" y="2813"/>
                </a:lnTo>
                <a:lnTo>
                  <a:pt x="2408" y="2816"/>
                </a:lnTo>
                <a:lnTo>
                  <a:pt x="2420" y="2818"/>
                </a:lnTo>
                <a:lnTo>
                  <a:pt x="2432" y="2819"/>
                </a:lnTo>
                <a:lnTo>
                  <a:pt x="2445" y="2820"/>
                </a:lnTo>
                <a:lnTo>
                  <a:pt x="2457" y="2820"/>
                </a:lnTo>
                <a:lnTo>
                  <a:pt x="2469" y="2820"/>
                </a:lnTo>
                <a:lnTo>
                  <a:pt x="2482" y="2819"/>
                </a:lnTo>
                <a:lnTo>
                  <a:pt x="2494" y="2818"/>
                </a:lnTo>
                <a:lnTo>
                  <a:pt x="2506" y="2816"/>
                </a:lnTo>
                <a:lnTo>
                  <a:pt x="2517" y="2813"/>
                </a:lnTo>
                <a:lnTo>
                  <a:pt x="2529" y="2810"/>
                </a:lnTo>
                <a:lnTo>
                  <a:pt x="2541" y="2806"/>
                </a:lnTo>
                <a:lnTo>
                  <a:pt x="2552" y="2801"/>
                </a:lnTo>
                <a:lnTo>
                  <a:pt x="2563" y="2797"/>
                </a:lnTo>
                <a:lnTo>
                  <a:pt x="2575" y="2791"/>
                </a:lnTo>
                <a:lnTo>
                  <a:pt x="2585" y="2786"/>
                </a:lnTo>
                <a:lnTo>
                  <a:pt x="2596" y="2779"/>
                </a:lnTo>
                <a:lnTo>
                  <a:pt x="2606" y="2772"/>
                </a:lnTo>
                <a:lnTo>
                  <a:pt x="2616" y="2764"/>
                </a:lnTo>
                <a:lnTo>
                  <a:pt x="2626" y="2756"/>
                </a:lnTo>
                <a:lnTo>
                  <a:pt x="2636" y="2747"/>
                </a:lnTo>
                <a:lnTo>
                  <a:pt x="2645" y="2737"/>
                </a:lnTo>
                <a:lnTo>
                  <a:pt x="2652" y="2729"/>
                </a:lnTo>
                <a:lnTo>
                  <a:pt x="3087" y="2201"/>
                </a:lnTo>
                <a:lnTo>
                  <a:pt x="3095" y="2191"/>
                </a:lnTo>
                <a:lnTo>
                  <a:pt x="3102" y="2180"/>
                </a:lnTo>
                <a:lnTo>
                  <a:pt x="3109" y="2171"/>
                </a:lnTo>
                <a:lnTo>
                  <a:pt x="3115" y="2159"/>
                </a:lnTo>
                <a:lnTo>
                  <a:pt x="3121" y="2147"/>
                </a:lnTo>
                <a:lnTo>
                  <a:pt x="3126" y="2136"/>
                </a:lnTo>
                <a:lnTo>
                  <a:pt x="3130" y="2124"/>
                </a:lnTo>
                <a:lnTo>
                  <a:pt x="3134" y="2113"/>
                </a:lnTo>
                <a:lnTo>
                  <a:pt x="3137" y="2101"/>
                </a:lnTo>
                <a:lnTo>
                  <a:pt x="3140" y="2089"/>
                </a:lnTo>
                <a:lnTo>
                  <a:pt x="3142" y="2077"/>
                </a:lnTo>
                <a:lnTo>
                  <a:pt x="3143" y="2065"/>
                </a:lnTo>
                <a:lnTo>
                  <a:pt x="3144" y="2053"/>
                </a:lnTo>
                <a:lnTo>
                  <a:pt x="3144" y="2040"/>
                </a:lnTo>
                <a:lnTo>
                  <a:pt x="3144" y="2028"/>
                </a:lnTo>
                <a:lnTo>
                  <a:pt x="3143" y="2016"/>
                </a:lnTo>
                <a:lnTo>
                  <a:pt x="3142" y="2004"/>
                </a:lnTo>
                <a:lnTo>
                  <a:pt x="3140" y="1992"/>
                </a:lnTo>
                <a:lnTo>
                  <a:pt x="3137" y="1980"/>
                </a:lnTo>
                <a:lnTo>
                  <a:pt x="3133" y="1968"/>
                </a:lnTo>
                <a:lnTo>
                  <a:pt x="3130" y="1957"/>
                </a:lnTo>
                <a:lnTo>
                  <a:pt x="3126" y="1944"/>
                </a:lnTo>
                <a:lnTo>
                  <a:pt x="3121" y="1933"/>
                </a:lnTo>
                <a:lnTo>
                  <a:pt x="3116" y="1922"/>
                </a:lnTo>
                <a:lnTo>
                  <a:pt x="3109" y="1911"/>
                </a:lnTo>
                <a:lnTo>
                  <a:pt x="3102" y="1901"/>
                </a:lnTo>
                <a:lnTo>
                  <a:pt x="3096" y="1890"/>
                </a:lnTo>
                <a:lnTo>
                  <a:pt x="3088" y="1880"/>
                </a:lnTo>
                <a:lnTo>
                  <a:pt x="3080" y="1871"/>
                </a:lnTo>
                <a:lnTo>
                  <a:pt x="3072" y="1862"/>
                </a:lnTo>
                <a:lnTo>
                  <a:pt x="3062" y="1853"/>
                </a:lnTo>
                <a:lnTo>
                  <a:pt x="3052" y="1844"/>
                </a:lnTo>
                <a:lnTo>
                  <a:pt x="2417" y="1320"/>
                </a:lnTo>
                <a:lnTo>
                  <a:pt x="2478" y="1245"/>
                </a:lnTo>
                <a:lnTo>
                  <a:pt x="2486" y="1235"/>
                </a:lnTo>
                <a:lnTo>
                  <a:pt x="2494" y="1224"/>
                </a:lnTo>
                <a:lnTo>
                  <a:pt x="2500" y="1213"/>
                </a:lnTo>
                <a:lnTo>
                  <a:pt x="2507" y="1202"/>
                </a:lnTo>
                <a:lnTo>
                  <a:pt x="2512" y="1191"/>
                </a:lnTo>
                <a:lnTo>
                  <a:pt x="2518" y="1180"/>
                </a:lnTo>
                <a:lnTo>
                  <a:pt x="2522" y="1168"/>
                </a:lnTo>
                <a:lnTo>
                  <a:pt x="2526" y="1156"/>
                </a:lnTo>
                <a:lnTo>
                  <a:pt x="2529" y="1145"/>
                </a:lnTo>
                <a:lnTo>
                  <a:pt x="2531" y="1133"/>
                </a:lnTo>
                <a:lnTo>
                  <a:pt x="2533" y="1121"/>
                </a:lnTo>
                <a:lnTo>
                  <a:pt x="2534" y="1108"/>
                </a:lnTo>
                <a:lnTo>
                  <a:pt x="2536" y="1096"/>
                </a:lnTo>
                <a:lnTo>
                  <a:pt x="2536" y="1083"/>
                </a:lnTo>
                <a:lnTo>
                  <a:pt x="2536" y="1071"/>
                </a:lnTo>
                <a:lnTo>
                  <a:pt x="2534" y="1059"/>
                </a:lnTo>
                <a:lnTo>
                  <a:pt x="2533" y="1047"/>
                </a:lnTo>
                <a:lnTo>
                  <a:pt x="2531" y="1035"/>
                </a:lnTo>
                <a:lnTo>
                  <a:pt x="2529" y="1024"/>
                </a:lnTo>
                <a:lnTo>
                  <a:pt x="2526" y="1011"/>
                </a:lnTo>
                <a:lnTo>
                  <a:pt x="2522" y="999"/>
                </a:lnTo>
                <a:lnTo>
                  <a:pt x="2518" y="988"/>
                </a:lnTo>
                <a:lnTo>
                  <a:pt x="2512" y="977"/>
                </a:lnTo>
                <a:lnTo>
                  <a:pt x="2507" y="966"/>
                </a:lnTo>
                <a:lnTo>
                  <a:pt x="2501" y="955"/>
                </a:lnTo>
                <a:lnTo>
                  <a:pt x="2495" y="944"/>
                </a:lnTo>
                <a:lnTo>
                  <a:pt x="2488" y="934"/>
                </a:lnTo>
                <a:lnTo>
                  <a:pt x="2480" y="924"/>
                </a:lnTo>
                <a:lnTo>
                  <a:pt x="2472" y="914"/>
                </a:lnTo>
                <a:lnTo>
                  <a:pt x="2463" y="904"/>
                </a:lnTo>
                <a:lnTo>
                  <a:pt x="2454" y="896"/>
                </a:lnTo>
                <a:lnTo>
                  <a:pt x="2444" y="888"/>
                </a:lnTo>
                <a:lnTo>
                  <a:pt x="2006" y="527"/>
                </a:lnTo>
                <a:lnTo>
                  <a:pt x="1996" y="518"/>
                </a:lnTo>
                <a:lnTo>
                  <a:pt x="1985" y="512"/>
                </a:lnTo>
                <a:lnTo>
                  <a:pt x="1974" y="504"/>
                </a:lnTo>
                <a:lnTo>
                  <a:pt x="1963" y="499"/>
                </a:lnTo>
                <a:lnTo>
                  <a:pt x="1952" y="493"/>
                </a:lnTo>
                <a:lnTo>
                  <a:pt x="1941" y="488"/>
                </a:lnTo>
                <a:lnTo>
                  <a:pt x="1929" y="483"/>
                </a:lnTo>
                <a:lnTo>
                  <a:pt x="1917" y="480"/>
                </a:lnTo>
                <a:lnTo>
                  <a:pt x="1906" y="476"/>
                </a:lnTo>
                <a:lnTo>
                  <a:pt x="1894" y="473"/>
                </a:lnTo>
                <a:lnTo>
                  <a:pt x="1882" y="472"/>
                </a:lnTo>
                <a:lnTo>
                  <a:pt x="1870" y="470"/>
                </a:lnTo>
                <a:lnTo>
                  <a:pt x="1857" y="470"/>
                </a:lnTo>
                <a:lnTo>
                  <a:pt x="1844" y="469"/>
                </a:lnTo>
                <a:lnTo>
                  <a:pt x="1832" y="470"/>
                </a:lnTo>
                <a:lnTo>
                  <a:pt x="1820" y="470"/>
                </a:lnTo>
                <a:lnTo>
                  <a:pt x="1808" y="472"/>
                </a:lnTo>
                <a:lnTo>
                  <a:pt x="1796" y="473"/>
                </a:lnTo>
                <a:lnTo>
                  <a:pt x="1785" y="476"/>
                </a:lnTo>
                <a:lnTo>
                  <a:pt x="1772" y="480"/>
                </a:lnTo>
                <a:lnTo>
                  <a:pt x="1760" y="483"/>
                </a:lnTo>
                <a:lnTo>
                  <a:pt x="1749" y="488"/>
                </a:lnTo>
                <a:lnTo>
                  <a:pt x="1738" y="492"/>
                </a:lnTo>
                <a:lnTo>
                  <a:pt x="1727" y="497"/>
                </a:lnTo>
                <a:lnTo>
                  <a:pt x="1716" y="504"/>
                </a:lnTo>
                <a:lnTo>
                  <a:pt x="1705" y="511"/>
                </a:lnTo>
                <a:lnTo>
                  <a:pt x="1695" y="517"/>
                </a:lnTo>
                <a:lnTo>
                  <a:pt x="1685" y="525"/>
                </a:lnTo>
                <a:lnTo>
                  <a:pt x="1675" y="534"/>
                </a:lnTo>
                <a:lnTo>
                  <a:pt x="1666" y="543"/>
                </a:lnTo>
                <a:lnTo>
                  <a:pt x="1657" y="551"/>
                </a:lnTo>
                <a:lnTo>
                  <a:pt x="1649" y="561"/>
                </a:lnTo>
                <a:lnTo>
                  <a:pt x="768" y="1630"/>
                </a:lnTo>
                <a:lnTo>
                  <a:pt x="760" y="1641"/>
                </a:lnTo>
                <a:lnTo>
                  <a:pt x="752" y="1651"/>
                </a:lnTo>
                <a:lnTo>
                  <a:pt x="745" y="1662"/>
                </a:lnTo>
                <a:lnTo>
                  <a:pt x="739" y="1674"/>
                </a:lnTo>
                <a:lnTo>
                  <a:pt x="733" y="1685"/>
                </a:lnTo>
                <a:lnTo>
                  <a:pt x="728" y="1696"/>
                </a:lnTo>
                <a:lnTo>
                  <a:pt x="724" y="1708"/>
                </a:lnTo>
                <a:lnTo>
                  <a:pt x="719" y="1721"/>
                </a:lnTo>
                <a:lnTo>
                  <a:pt x="716" y="1733"/>
                </a:lnTo>
                <a:lnTo>
                  <a:pt x="714" y="1745"/>
                </a:lnTo>
                <a:lnTo>
                  <a:pt x="712" y="1757"/>
                </a:lnTo>
                <a:lnTo>
                  <a:pt x="711" y="1769"/>
                </a:lnTo>
                <a:lnTo>
                  <a:pt x="709" y="1781"/>
                </a:lnTo>
                <a:lnTo>
                  <a:pt x="709" y="1793"/>
                </a:lnTo>
                <a:lnTo>
                  <a:pt x="709" y="1805"/>
                </a:lnTo>
                <a:lnTo>
                  <a:pt x="711" y="1818"/>
                </a:lnTo>
                <a:lnTo>
                  <a:pt x="712" y="1830"/>
                </a:lnTo>
                <a:lnTo>
                  <a:pt x="714" y="1841"/>
                </a:lnTo>
                <a:lnTo>
                  <a:pt x="717" y="1853"/>
                </a:lnTo>
                <a:lnTo>
                  <a:pt x="720" y="1865"/>
                </a:lnTo>
                <a:lnTo>
                  <a:pt x="724" y="1876"/>
                </a:lnTo>
                <a:lnTo>
                  <a:pt x="728" y="1888"/>
                </a:lnTo>
                <a:lnTo>
                  <a:pt x="734" y="1899"/>
                </a:lnTo>
                <a:lnTo>
                  <a:pt x="739" y="1910"/>
                </a:lnTo>
                <a:lnTo>
                  <a:pt x="745" y="1921"/>
                </a:lnTo>
                <a:lnTo>
                  <a:pt x="751" y="1931"/>
                </a:lnTo>
                <a:lnTo>
                  <a:pt x="759" y="1941"/>
                </a:lnTo>
                <a:lnTo>
                  <a:pt x="767" y="1951"/>
                </a:lnTo>
                <a:lnTo>
                  <a:pt x="774" y="1961"/>
                </a:lnTo>
                <a:lnTo>
                  <a:pt x="783" y="1970"/>
                </a:lnTo>
                <a:lnTo>
                  <a:pt x="792" y="1980"/>
                </a:lnTo>
                <a:lnTo>
                  <a:pt x="802" y="1987"/>
                </a:lnTo>
                <a:close/>
                <a:moveTo>
                  <a:pt x="963" y="134"/>
                </a:moveTo>
                <a:lnTo>
                  <a:pt x="986" y="153"/>
                </a:lnTo>
                <a:lnTo>
                  <a:pt x="1008" y="174"/>
                </a:lnTo>
                <a:lnTo>
                  <a:pt x="1028" y="196"/>
                </a:lnTo>
                <a:lnTo>
                  <a:pt x="1047" y="218"/>
                </a:lnTo>
                <a:lnTo>
                  <a:pt x="1066" y="242"/>
                </a:lnTo>
                <a:lnTo>
                  <a:pt x="1082" y="266"/>
                </a:lnTo>
                <a:lnTo>
                  <a:pt x="1096" y="290"/>
                </a:lnTo>
                <a:lnTo>
                  <a:pt x="1111" y="315"/>
                </a:lnTo>
                <a:lnTo>
                  <a:pt x="1124" y="341"/>
                </a:lnTo>
                <a:lnTo>
                  <a:pt x="1135" y="367"/>
                </a:lnTo>
                <a:lnTo>
                  <a:pt x="1145" y="394"/>
                </a:lnTo>
                <a:lnTo>
                  <a:pt x="1154" y="421"/>
                </a:lnTo>
                <a:lnTo>
                  <a:pt x="1160" y="448"/>
                </a:lnTo>
                <a:lnTo>
                  <a:pt x="1167" y="475"/>
                </a:lnTo>
                <a:lnTo>
                  <a:pt x="1171" y="504"/>
                </a:lnTo>
                <a:lnTo>
                  <a:pt x="1175" y="532"/>
                </a:lnTo>
                <a:lnTo>
                  <a:pt x="1177" y="560"/>
                </a:lnTo>
                <a:lnTo>
                  <a:pt x="1178" y="588"/>
                </a:lnTo>
                <a:lnTo>
                  <a:pt x="1177" y="617"/>
                </a:lnTo>
                <a:lnTo>
                  <a:pt x="1175" y="644"/>
                </a:lnTo>
                <a:lnTo>
                  <a:pt x="1171" y="673"/>
                </a:lnTo>
                <a:lnTo>
                  <a:pt x="1167" y="700"/>
                </a:lnTo>
                <a:lnTo>
                  <a:pt x="1160" y="729"/>
                </a:lnTo>
                <a:lnTo>
                  <a:pt x="1154" y="757"/>
                </a:lnTo>
                <a:lnTo>
                  <a:pt x="1145" y="784"/>
                </a:lnTo>
                <a:lnTo>
                  <a:pt x="1134" y="811"/>
                </a:lnTo>
                <a:lnTo>
                  <a:pt x="1123" y="837"/>
                </a:lnTo>
                <a:lnTo>
                  <a:pt x="1110" y="864"/>
                </a:lnTo>
                <a:lnTo>
                  <a:pt x="1095" y="889"/>
                </a:lnTo>
                <a:lnTo>
                  <a:pt x="1080" y="914"/>
                </a:lnTo>
                <a:lnTo>
                  <a:pt x="1062" y="939"/>
                </a:lnTo>
                <a:lnTo>
                  <a:pt x="1044" y="963"/>
                </a:lnTo>
                <a:lnTo>
                  <a:pt x="1024" y="985"/>
                </a:lnTo>
                <a:lnTo>
                  <a:pt x="1003" y="1007"/>
                </a:lnTo>
                <a:lnTo>
                  <a:pt x="982" y="1028"/>
                </a:lnTo>
                <a:lnTo>
                  <a:pt x="959" y="1047"/>
                </a:lnTo>
                <a:lnTo>
                  <a:pt x="935" y="1064"/>
                </a:lnTo>
                <a:lnTo>
                  <a:pt x="912" y="1081"/>
                </a:lnTo>
                <a:lnTo>
                  <a:pt x="887" y="1096"/>
                </a:lnTo>
                <a:lnTo>
                  <a:pt x="862" y="1110"/>
                </a:lnTo>
                <a:lnTo>
                  <a:pt x="836" y="1123"/>
                </a:lnTo>
                <a:lnTo>
                  <a:pt x="810" y="1134"/>
                </a:lnTo>
                <a:lnTo>
                  <a:pt x="783" y="1144"/>
                </a:lnTo>
                <a:lnTo>
                  <a:pt x="757" y="1153"/>
                </a:lnTo>
                <a:lnTo>
                  <a:pt x="729" y="1160"/>
                </a:lnTo>
                <a:lnTo>
                  <a:pt x="702" y="1166"/>
                </a:lnTo>
                <a:lnTo>
                  <a:pt x="674" y="1171"/>
                </a:lnTo>
                <a:lnTo>
                  <a:pt x="645" y="1175"/>
                </a:lnTo>
                <a:lnTo>
                  <a:pt x="618" y="1176"/>
                </a:lnTo>
                <a:lnTo>
                  <a:pt x="589" y="1177"/>
                </a:lnTo>
                <a:lnTo>
                  <a:pt x="561" y="1177"/>
                </a:lnTo>
                <a:lnTo>
                  <a:pt x="533" y="1175"/>
                </a:lnTo>
                <a:lnTo>
                  <a:pt x="504" y="1171"/>
                </a:lnTo>
                <a:lnTo>
                  <a:pt x="477" y="1166"/>
                </a:lnTo>
                <a:lnTo>
                  <a:pt x="449" y="1160"/>
                </a:lnTo>
                <a:lnTo>
                  <a:pt x="422" y="1153"/>
                </a:lnTo>
                <a:lnTo>
                  <a:pt x="394" y="1144"/>
                </a:lnTo>
                <a:lnTo>
                  <a:pt x="366" y="1134"/>
                </a:lnTo>
                <a:lnTo>
                  <a:pt x="340" y="1122"/>
                </a:lnTo>
                <a:lnTo>
                  <a:pt x="314" y="1108"/>
                </a:lnTo>
                <a:lnTo>
                  <a:pt x="288" y="1094"/>
                </a:lnTo>
                <a:lnTo>
                  <a:pt x="263" y="1079"/>
                </a:lnTo>
                <a:lnTo>
                  <a:pt x="239" y="1061"/>
                </a:lnTo>
                <a:lnTo>
                  <a:pt x="215" y="1042"/>
                </a:lnTo>
                <a:lnTo>
                  <a:pt x="192" y="1022"/>
                </a:lnTo>
                <a:lnTo>
                  <a:pt x="170" y="1001"/>
                </a:lnTo>
                <a:lnTo>
                  <a:pt x="150" y="981"/>
                </a:lnTo>
                <a:lnTo>
                  <a:pt x="130" y="957"/>
                </a:lnTo>
                <a:lnTo>
                  <a:pt x="113" y="934"/>
                </a:lnTo>
                <a:lnTo>
                  <a:pt x="96" y="911"/>
                </a:lnTo>
                <a:lnTo>
                  <a:pt x="82" y="887"/>
                </a:lnTo>
                <a:lnTo>
                  <a:pt x="68" y="861"/>
                </a:lnTo>
                <a:lnTo>
                  <a:pt x="54" y="835"/>
                </a:lnTo>
                <a:lnTo>
                  <a:pt x="43" y="810"/>
                </a:lnTo>
                <a:lnTo>
                  <a:pt x="33" y="783"/>
                </a:lnTo>
                <a:lnTo>
                  <a:pt x="25" y="756"/>
                </a:lnTo>
                <a:lnTo>
                  <a:pt x="18" y="728"/>
                </a:lnTo>
                <a:lnTo>
                  <a:pt x="11" y="700"/>
                </a:lnTo>
                <a:lnTo>
                  <a:pt x="7" y="673"/>
                </a:lnTo>
                <a:lnTo>
                  <a:pt x="4" y="645"/>
                </a:lnTo>
                <a:lnTo>
                  <a:pt x="1" y="617"/>
                </a:lnTo>
                <a:lnTo>
                  <a:pt x="0" y="588"/>
                </a:lnTo>
                <a:lnTo>
                  <a:pt x="1" y="560"/>
                </a:lnTo>
                <a:lnTo>
                  <a:pt x="4" y="532"/>
                </a:lnTo>
                <a:lnTo>
                  <a:pt x="7" y="504"/>
                </a:lnTo>
                <a:lnTo>
                  <a:pt x="11" y="475"/>
                </a:lnTo>
                <a:lnTo>
                  <a:pt x="18" y="448"/>
                </a:lnTo>
                <a:lnTo>
                  <a:pt x="25" y="420"/>
                </a:lnTo>
                <a:lnTo>
                  <a:pt x="33" y="393"/>
                </a:lnTo>
                <a:lnTo>
                  <a:pt x="44" y="366"/>
                </a:lnTo>
                <a:lnTo>
                  <a:pt x="55" y="340"/>
                </a:lnTo>
                <a:lnTo>
                  <a:pt x="69" y="313"/>
                </a:lnTo>
                <a:lnTo>
                  <a:pt x="83" y="288"/>
                </a:lnTo>
                <a:lnTo>
                  <a:pt x="100" y="263"/>
                </a:lnTo>
                <a:lnTo>
                  <a:pt x="116" y="238"/>
                </a:lnTo>
                <a:lnTo>
                  <a:pt x="135" y="214"/>
                </a:lnTo>
                <a:lnTo>
                  <a:pt x="155" y="191"/>
                </a:lnTo>
                <a:lnTo>
                  <a:pt x="176" y="169"/>
                </a:lnTo>
                <a:lnTo>
                  <a:pt x="198" y="149"/>
                </a:lnTo>
                <a:lnTo>
                  <a:pt x="220" y="130"/>
                </a:lnTo>
                <a:lnTo>
                  <a:pt x="243" y="113"/>
                </a:lnTo>
                <a:lnTo>
                  <a:pt x="267" y="96"/>
                </a:lnTo>
                <a:lnTo>
                  <a:pt x="291" y="81"/>
                </a:lnTo>
                <a:lnTo>
                  <a:pt x="317" y="66"/>
                </a:lnTo>
                <a:lnTo>
                  <a:pt x="342" y="54"/>
                </a:lnTo>
                <a:lnTo>
                  <a:pt x="369" y="42"/>
                </a:lnTo>
                <a:lnTo>
                  <a:pt x="395" y="32"/>
                </a:lnTo>
                <a:lnTo>
                  <a:pt x="422" y="24"/>
                </a:lnTo>
                <a:lnTo>
                  <a:pt x="449" y="17"/>
                </a:lnTo>
                <a:lnTo>
                  <a:pt x="477" y="10"/>
                </a:lnTo>
                <a:lnTo>
                  <a:pt x="504" y="6"/>
                </a:lnTo>
                <a:lnTo>
                  <a:pt x="533" y="2"/>
                </a:lnTo>
                <a:lnTo>
                  <a:pt x="561" y="0"/>
                </a:lnTo>
                <a:lnTo>
                  <a:pt x="589" y="0"/>
                </a:lnTo>
                <a:lnTo>
                  <a:pt x="617" y="0"/>
                </a:lnTo>
                <a:lnTo>
                  <a:pt x="645" y="2"/>
                </a:lnTo>
                <a:lnTo>
                  <a:pt x="674" y="6"/>
                </a:lnTo>
                <a:lnTo>
                  <a:pt x="702" y="10"/>
                </a:lnTo>
                <a:lnTo>
                  <a:pt x="729" y="17"/>
                </a:lnTo>
                <a:lnTo>
                  <a:pt x="757" y="24"/>
                </a:lnTo>
                <a:lnTo>
                  <a:pt x="784" y="33"/>
                </a:lnTo>
                <a:lnTo>
                  <a:pt x="812" y="43"/>
                </a:lnTo>
                <a:lnTo>
                  <a:pt x="838" y="55"/>
                </a:lnTo>
                <a:lnTo>
                  <a:pt x="864" y="67"/>
                </a:lnTo>
                <a:lnTo>
                  <a:pt x="890" y="82"/>
                </a:lnTo>
                <a:lnTo>
                  <a:pt x="915" y="98"/>
                </a:lnTo>
                <a:lnTo>
                  <a:pt x="940" y="115"/>
                </a:lnTo>
                <a:lnTo>
                  <a:pt x="963" y="134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90" name="Freeform 11"/>
          <p:cNvSpPr>
            <a:spLocks noEditPoints="1"/>
          </p:cNvSpPr>
          <p:nvPr/>
        </p:nvSpPr>
        <p:spPr bwMode="auto">
          <a:xfrm rot="17908503">
            <a:off x="4993800" y="2889404"/>
            <a:ext cx="295275" cy="158750"/>
          </a:xfrm>
          <a:custGeom>
            <a:avLst/>
            <a:gdLst>
              <a:gd name="T0" fmla="*/ 2147483646 w 3226"/>
              <a:gd name="T1" fmla="*/ 359781123 h 1723"/>
              <a:gd name="T2" fmla="*/ 2147483646 w 3226"/>
              <a:gd name="T3" fmla="*/ 2012446570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1263700115 w 3226"/>
              <a:gd name="T19" fmla="*/ 2147483646 h 1723"/>
              <a:gd name="T20" fmla="*/ 70548575 w 3226"/>
              <a:gd name="T21" fmla="*/ 2147483646 h 1723"/>
              <a:gd name="T22" fmla="*/ 210875044 w 3226"/>
              <a:gd name="T23" fmla="*/ 2147483646 h 1723"/>
              <a:gd name="T24" fmla="*/ 161413085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2147483646 h 1723"/>
              <a:gd name="T42" fmla="*/ 2147483646 w 3226"/>
              <a:gd name="T43" fmla="*/ 2147483646 h 1723"/>
              <a:gd name="T44" fmla="*/ 2147483646 w 3226"/>
              <a:gd name="T45" fmla="*/ 2147483646 h 1723"/>
              <a:gd name="T46" fmla="*/ 2147483646 w 3226"/>
              <a:gd name="T47" fmla="*/ 2147483646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1581493574 h 1723"/>
              <a:gd name="T64" fmla="*/ 2147483646 w 3226"/>
              <a:gd name="T65" fmla="*/ 215867015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2147483646 w 3226"/>
              <a:gd name="T97" fmla="*/ 2147483646 h 1723"/>
              <a:gd name="T98" fmla="*/ 2147483646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729" y="0"/>
                </a:moveTo>
                <a:lnTo>
                  <a:pt x="1209" y="0"/>
                </a:lnTo>
                <a:lnTo>
                  <a:pt x="1197" y="0"/>
                </a:lnTo>
                <a:lnTo>
                  <a:pt x="1185" y="1"/>
                </a:lnTo>
                <a:lnTo>
                  <a:pt x="1174" y="3"/>
                </a:lnTo>
                <a:lnTo>
                  <a:pt x="1162" y="5"/>
                </a:lnTo>
                <a:lnTo>
                  <a:pt x="1151" y="7"/>
                </a:lnTo>
                <a:lnTo>
                  <a:pt x="1140" y="10"/>
                </a:lnTo>
                <a:lnTo>
                  <a:pt x="1130" y="14"/>
                </a:lnTo>
                <a:lnTo>
                  <a:pt x="1120" y="18"/>
                </a:lnTo>
                <a:lnTo>
                  <a:pt x="1108" y="23"/>
                </a:lnTo>
                <a:lnTo>
                  <a:pt x="1099" y="28"/>
                </a:lnTo>
                <a:lnTo>
                  <a:pt x="1089" y="33"/>
                </a:lnTo>
                <a:lnTo>
                  <a:pt x="1080" y="39"/>
                </a:lnTo>
                <a:lnTo>
                  <a:pt x="1071" y="46"/>
                </a:lnTo>
                <a:lnTo>
                  <a:pt x="1062" y="54"/>
                </a:lnTo>
                <a:lnTo>
                  <a:pt x="1054" y="61"/>
                </a:lnTo>
                <a:lnTo>
                  <a:pt x="1046" y="68"/>
                </a:lnTo>
                <a:lnTo>
                  <a:pt x="1038" y="76"/>
                </a:lnTo>
                <a:lnTo>
                  <a:pt x="1031" y="85"/>
                </a:lnTo>
                <a:lnTo>
                  <a:pt x="1024" y="93"/>
                </a:lnTo>
                <a:lnTo>
                  <a:pt x="1018" y="102"/>
                </a:lnTo>
                <a:lnTo>
                  <a:pt x="1011" y="112"/>
                </a:lnTo>
                <a:lnTo>
                  <a:pt x="1005" y="121"/>
                </a:lnTo>
                <a:lnTo>
                  <a:pt x="1000" y="131"/>
                </a:lnTo>
                <a:lnTo>
                  <a:pt x="996" y="141"/>
                </a:lnTo>
                <a:lnTo>
                  <a:pt x="991" y="152"/>
                </a:lnTo>
                <a:lnTo>
                  <a:pt x="988" y="163"/>
                </a:lnTo>
                <a:lnTo>
                  <a:pt x="985" y="174"/>
                </a:lnTo>
                <a:lnTo>
                  <a:pt x="982" y="185"/>
                </a:lnTo>
                <a:lnTo>
                  <a:pt x="980" y="196"/>
                </a:lnTo>
                <a:lnTo>
                  <a:pt x="979" y="208"/>
                </a:lnTo>
                <a:lnTo>
                  <a:pt x="978" y="219"/>
                </a:lnTo>
                <a:lnTo>
                  <a:pt x="977" y="231"/>
                </a:lnTo>
                <a:lnTo>
                  <a:pt x="977" y="320"/>
                </a:lnTo>
                <a:lnTo>
                  <a:pt x="231" y="320"/>
                </a:lnTo>
                <a:lnTo>
                  <a:pt x="219" y="320"/>
                </a:lnTo>
                <a:lnTo>
                  <a:pt x="208" y="321"/>
                </a:lnTo>
                <a:lnTo>
                  <a:pt x="196" y="323"/>
                </a:lnTo>
                <a:lnTo>
                  <a:pt x="185" y="325"/>
                </a:lnTo>
                <a:lnTo>
                  <a:pt x="174" y="327"/>
                </a:lnTo>
                <a:lnTo>
                  <a:pt x="162" y="330"/>
                </a:lnTo>
                <a:lnTo>
                  <a:pt x="152" y="334"/>
                </a:lnTo>
                <a:lnTo>
                  <a:pt x="141" y="338"/>
                </a:lnTo>
                <a:lnTo>
                  <a:pt x="131" y="343"/>
                </a:lnTo>
                <a:lnTo>
                  <a:pt x="121" y="348"/>
                </a:lnTo>
                <a:lnTo>
                  <a:pt x="112" y="354"/>
                </a:lnTo>
                <a:lnTo>
                  <a:pt x="102" y="360"/>
                </a:lnTo>
                <a:lnTo>
                  <a:pt x="93" y="366"/>
                </a:lnTo>
                <a:lnTo>
                  <a:pt x="85" y="373"/>
                </a:lnTo>
                <a:lnTo>
                  <a:pt x="75" y="380"/>
                </a:lnTo>
                <a:lnTo>
                  <a:pt x="67" y="388"/>
                </a:lnTo>
                <a:lnTo>
                  <a:pt x="60" y="396"/>
                </a:lnTo>
                <a:lnTo>
                  <a:pt x="53" y="404"/>
                </a:lnTo>
                <a:lnTo>
                  <a:pt x="46" y="413"/>
                </a:lnTo>
                <a:lnTo>
                  <a:pt x="39" y="422"/>
                </a:lnTo>
                <a:lnTo>
                  <a:pt x="33" y="431"/>
                </a:lnTo>
                <a:lnTo>
                  <a:pt x="28" y="441"/>
                </a:lnTo>
                <a:lnTo>
                  <a:pt x="23" y="451"/>
                </a:lnTo>
                <a:lnTo>
                  <a:pt x="18" y="462"/>
                </a:lnTo>
                <a:lnTo>
                  <a:pt x="14" y="472"/>
                </a:lnTo>
                <a:lnTo>
                  <a:pt x="10" y="483"/>
                </a:lnTo>
                <a:lnTo>
                  <a:pt x="7" y="494"/>
                </a:lnTo>
                <a:lnTo>
                  <a:pt x="5" y="505"/>
                </a:lnTo>
                <a:lnTo>
                  <a:pt x="3" y="516"/>
                </a:lnTo>
                <a:lnTo>
                  <a:pt x="1" y="527"/>
                </a:lnTo>
                <a:lnTo>
                  <a:pt x="0" y="539"/>
                </a:lnTo>
                <a:lnTo>
                  <a:pt x="0" y="551"/>
                </a:lnTo>
                <a:lnTo>
                  <a:pt x="0" y="1172"/>
                </a:lnTo>
                <a:lnTo>
                  <a:pt x="0" y="1184"/>
                </a:lnTo>
                <a:lnTo>
                  <a:pt x="1" y="1196"/>
                </a:lnTo>
                <a:lnTo>
                  <a:pt x="3" y="1207"/>
                </a:lnTo>
                <a:lnTo>
                  <a:pt x="5" y="1218"/>
                </a:lnTo>
                <a:lnTo>
                  <a:pt x="7" y="1229"/>
                </a:lnTo>
                <a:lnTo>
                  <a:pt x="10" y="1240"/>
                </a:lnTo>
                <a:lnTo>
                  <a:pt x="14" y="1251"/>
                </a:lnTo>
                <a:lnTo>
                  <a:pt x="18" y="1261"/>
                </a:lnTo>
                <a:lnTo>
                  <a:pt x="23" y="1272"/>
                </a:lnTo>
                <a:lnTo>
                  <a:pt x="28" y="1282"/>
                </a:lnTo>
                <a:lnTo>
                  <a:pt x="33" y="1292"/>
                </a:lnTo>
                <a:lnTo>
                  <a:pt x="39" y="1301"/>
                </a:lnTo>
                <a:lnTo>
                  <a:pt x="46" y="1310"/>
                </a:lnTo>
                <a:lnTo>
                  <a:pt x="53" y="1319"/>
                </a:lnTo>
                <a:lnTo>
                  <a:pt x="60" y="1327"/>
                </a:lnTo>
                <a:lnTo>
                  <a:pt x="67" y="1335"/>
                </a:lnTo>
                <a:lnTo>
                  <a:pt x="75" y="1342"/>
                </a:lnTo>
                <a:lnTo>
                  <a:pt x="85" y="1350"/>
                </a:lnTo>
                <a:lnTo>
                  <a:pt x="93" y="1356"/>
                </a:lnTo>
                <a:lnTo>
                  <a:pt x="102" y="1363"/>
                </a:lnTo>
                <a:lnTo>
                  <a:pt x="112" y="1369"/>
                </a:lnTo>
                <a:lnTo>
                  <a:pt x="121" y="1375"/>
                </a:lnTo>
                <a:lnTo>
                  <a:pt x="131" y="1380"/>
                </a:lnTo>
                <a:lnTo>
                  <a:pt x="141" y="1385"/>
                </a:lnTo>
                <a:lnTo>
                  <a:pt x="152" y="1389"/>
                </a:lnTo>
                <a:lnTo>
                  <a:pt x="162" y="1393"/>
                </a:lnTo>
                <a:lnTo>
                  <a:pt x="174" y="1396"/>
                </a:lnTo>
                <a:lnTo>
                  <a:pt x="185" y="1398"/>
                </a:lnTo>
                <a:lnTo>
                  <a:pt x="196" y="1400"/>
                </a:lnTo>
                <a:lnTo>
                  <a:pt x="208" y="1402"/>
                </a:lnTo>
                <a:lnTo>
                  <a:pt x="219" y="1403"/>
                </a:lnTo>
                <a:lnTo>
                  <a:pt x="231" y="1403"/>
                </a:lnTo>
                <a:lnTo>
                  <a:pt x="981" y="1403"/>
                </a:lnTo>
                <a:lnTo>
                  <a:pt x="981" y="1492"/>
                </a:lnTo>
                <a:lnTo>
                  <a:pt x="982" y="1504"/>
                </a:lnTo>
                <a:lnTo>
                  <a:pt x="982" y="1515"/>
                </a:lnTo>
                <a:lnTo>
                  <a:pt x="984" y="1527"/>
                </a:lnTo>
                <a:lnTo>
                  <a:pt x="986" y="1538"/>
                </a:lnTo>
                <a:lnTo>
                  <a:pt x="989" y="1549"/>
                </a:lnTo>
                <a:lnTo>
                  <a:pt x="992" y="1560"/>
                </a:lnTo>
                <a:lnTo>
                  <a:pt x="995" y="1570"/>
                </a:lnTo>
                <a:lnTo>
                  <a:pt x="999" y="1582"/>
                </a:lnTo>
                <a:lnTo>
                  <a:pt x="1004" y="1592"/>
                </a:lnTo>
                <a:lnTo>
                  <a:pt x="1009" y="1602"/>
                </a:lnTo>
                <a:lnTo>
                  <a:pt x="1015" y="1611"/>
                </a:lnTo>
                <a:lnTo>
                  <a:pt x="1022" y="1621"/>
                </a:lnTo>
                <a:lnTo>
                  <a:pt x="1028" y="1630"/>
                </a:lnTo>
                <a:lnTo>
                  <a:pt x="1035" y="1638"/>
                </a:lnTo>
                <a:lnTo>
                  <a:pt x="1042" y="1647"/>
                </a:lnTo>
                <a:lnTo>
                  <a:pt x="1050" y="1655"/>
                </a:lnTo>
                <a:lnTo>
                  <a:pt x="1057" y="1662"/>
                </a:lnTo>
                <a:lnTo>
                  <a:pt x="1066" y="1669"/>
                </a:lnTo>
                <a:lnTo>
                  <a:pt x="1074" y="1677"/>
                </a:lnTo>
                <a:lnTo>
                  <a:pt x="1083" y="1684"/>
                </a:lnTo>
                <a:lnTo>
                  <a:pt x="1093" y="1690"/>
                </a:lnTo>
                <a:lnTo>
                  <a:pt x="1102" y="1695"/>
                </a:lnTo>
                <a:lnTo>
                  <a:pt x="1113" y="1700"/>
                </a:lnTo>
                <a:lnTo>
                  <a:pt x="1123" y="1705"/>
                </a:lnTo>
                <a:lnTo>
                  <a:pt x="1134" y="1709"/>
                </a:lnTo>
                <a:lnTo>
                  <a:pt x="1144" y="1713"/>
                </a:lnTo>
                <a:lnTo>
                  <a:pt x="1155" y="1716"/>
                </a:lnTo>
                <a:lnTo>
                  <a:pt x="1166" y="1718"/>
                </a:lnTo>
                <a:lnTo>
                  <a:pt x="1177" y="1720"/>
                </a:lnTo>
                <a:lnTo>
                  <a:pt x="1189" y="1722"/>
                </a:lnTo>
                <a:lnTo>
                  <a:pt x="1201" y="1723"/>
                </a:lnTo>
                <a:lnTo>
                  <a:pt x="1213" y="1723"/>
                </a:lnTo>
                <a:lnTo>
                  <a:pt x="1729" y="1723"/>
                </a:lnTo>
                <a:lnTo>
                  <a:pt x="1741" y="1723"/>
                </a:lnTo>
                <a:lnTo>
                  <a:pt x="1753" y="1722"/>
                </a:lnTo>
                <a:lnTo>
                  <a:pt x="1764" y="1720"/>
                </a:lnTo>
                <a:lnTo>
                  <a:pt x="1776" y="1718"/>
                </a:lnTo>
                <a:lnTo>
                  <a:pt x="1787" y="1716"/>
                </a:lnTo>
                <a:lnTo>
                  <a:pt x="1798" y="1713"/>
                </a:lnTo>
                <a:lnTo>
                  <a:pt x="1809" y="1709"/>
                </a:lnTo>
                <a:lnTo>
                  <a:pt x="1819" y="1705"/>
                </a:lnTo>
                <a:lnTo>
                  <a:pt x="1829" y="1700"/>
                </a:lnTo>
                <a:lnTo>
                  <a:pt x="1839" y="1695"/>
                </a:lnTo>
                <a:lnTo>
                  <a:pt x="1849" y="1690"/>
                </a:lnTo>
                <a:lnTo>
                  <a:pt x="1858" y="1684"/>
                </a:lnTo>
                <a:lnTo>
                  <a:pt x="1868" y="1677"/>
                </a:lnTo>
                <a:lnTo>
                  <a:pt x="1877" y="1669"/>
                </a:lnTo>
                <a:lnTo>
                  <a:pt x="1885" y="1662"/>
                </a:lnTo>
                <a:lnTo>
                  <a:pt x="1893" y="1655"/>
                </a:lnTo>
                <a:lnTo>
                  <a:pt x="1901" y="1647"/>
                </a:lnTo>
                <a:lnTo>
                  <a:pt x="1908" y="1638"/>
                </a:lnTo>
                <a:lnTo>
                  <a:pt x="1915" y="1630"/>
                </a:lnTo>
                <a:lnTo>
                  <a:pt x="1921" y="1621"/>
                </a:lnTo>
                <a:lnTo>
                  <a:pt x="1927" y="1611"/>
                </a:lnTo>
                <a:lnTo>
                  <a:pt x="1933" y="1602"/>
                </a:lnTo>
                <a:lnTo>
                  <a:pt x="1938" y="1592"/>
                </a:lnTo>
                <a:lnTo>
                  <a:pt x="1942" y="1582"/>
                </a:lnTo>
                <a:lnTo>
                  <a:pt x="1946" y="1570"/>
                </a:lnTo>
                <a:lnTo>
                  <a:pt x="1950" y="1560"/>
                </a:lnTo>
                <a:lnTo>
                  <a:pt x="1953" y="1549"/>
                </a:lnTo>
                <a:lnTo>
                  <a:pt x="1956" y="1538"/>
                </a:lnTo>
                <a:lnTo>
                  <a:pt x="1959" y="1527"/>
                </a:lnTo>
                <a:lnTo>
                  <a:pt x="1960" y="1515"/>
                </a:lnTo>
                <a:lnTo>
                  <a:pt x="1961" y="1504"/>
                </a:lnTo>
                <a:lnTo>
                  <a:pt x="1961" y="1492"/>
                </a:lnTo>
                <a:lnTo>
                  <a:pt x="1961" y="231"/>
                </a:lnTo>
                <a:lnTo>
                  <a:pt x="1961" y="219"/>
                </a:lnTo>
                <a:lnTo>
                  <a:pt x="1960" y="207"/>
                </a:lnTo>
                <a:lnTo>
                  <a:pt x="1959" y="195"/>
                </a:lnTo>
                <a:lnTo>
                  <a:pt x="1956" y="184"/>
                </a:lnTo>
                <a:lnTo>
                  <a:pt x="1953" y="173"/>
                </a:lnTo>
                <a:lnTo>
                  <a:pt x="1950" y="162"/>
                </a:lnTo>
                <a:lnTo>
                  <a:pt x="1946" y="151"/>
                </a:lnTo>
                <a:lnTo>
                  <a:pt x="1942" y="139"/>
                </a:lnTo>
                <a:lnTo>
                  <a:pt x="1938" y="129"/>
                </a:lnTo>
                <a:lnTo>
                  <a:pt x="1933" y="119"/>
                </a:lnTo>
                <a:lnTo>
                  <a:pt x="1927" y="110"/>
                </a:lnTo>
                <a:lnTo>
                  <a:pt x="1921" y="101"/>
                </a:lnTo>
                <a:lnTo>
                  <a:pt x="1915" y="92"/>
                </a:lnTo>
                <a:lnTo>
                  <a:pt x="1908" y="83"/>
                </a:lnTo>
                <a:lnTo>
                  <a:pt x="1901" y="75"/>
                </a:lnTo>
                <a:lnTo>
                  <a:pt x="1893" y="67"/>
                </a:lnTo>
                <a:lnTo>
                  <a:pt x="1885" y="59"/>
                </a:lnTo>
                <a:lnTo>
                  <a:pt x="1877" y="52"/>
                </a:lnTo>
                <a:lnTo>
                  <a:pt x="1868" y="45"/>
                </a:lnTo>
                <a:lnTo>
                  <a:pt x="1858" y="38"/>
                </a:lnTo>
                <a:lnTo>
                  <a:pt x="1849" y="32"/>
                </a:lnTo>
                <a:lnTo>
                  <a:pt x="1839" y="27"/>
                </a:lnTo>
                <a:lnTo>
                  <a:pt x="1829" y="22"/>
                </a:lnTo>
                <a:lnTo>
                  <a:pt x="1819" y="18"/>
                </a:lnTo>
                <a:lnTo>
                  <a:pt x="1809" y="14"/>
                </a:lnTo>
                <a:lnTo>
                  <a:pt x="1798" y="10"/>
                </a:lnTo>
                <a:lnTo>
                  <a:pt x="1787" y="7"/>
                </a:lnTo>
                <a:lnTo>
                  <a:pt x="1776" y="5"/>
                </a:lnTo>
                <a:lnTo>
                  <a:pt x="1764" y="3"/>
                </a:lnTo>
                <a:lnTo>
                  <a:pt x="1753" y="1"/>
                </a:lnTo>
                <a:lnTo>
                  <a:pt x="1741" y="0"/>
                </a:lnTo>
                <a:lnTo>
                  <a:pt x="1729" y="0"/>
                </a:lnTo>
                <a:close/>
                <a:moveTo>
                  <a:pt x="2690" y="1395"/>
                </a:moveTo>
                <a:lnTo>
                  <a:pt x="2662" y="1395"/>
                </a:lnTo>
                <a:lnTo>
                  <a:pt x="2635" y="1393"/>
                </a:lnTo>
                <a:lnTo>
                  <a:pt x="2608" y="1389"/>
                </a:lnTo>
                <a:lnTo>
                  <a:pt x="2582" y="1385"/>
                </a:lnTo>
                <a:lnTo>
                  <a:pt x="2556" y="1379"/>
                </a:lnTo>
                <a:lnTo>
                  <a:pt x="2531" y="1372"/>
                </a:lnTo>
                <a:lnTo>
                  <a:pt x="2505" y="1362"/>
                </a:lnTo>
                <a:lnTo>
                  <a:pt x="2481" y="1353"/>
                </a:lnTo>
                <a:lnTo>
                  <a:pt x="2458" y="1342"/>
                </a:lnTo>
                <a:lnTo>
                  <a:pt x="2435" y="1330"/>
                </a:lnTo>
                <a:lnTo>
                  <a:pt x="2412" y="1318"/>
                </a:lnTo>
                <a:lnTo>
                  <a:pt x="2390" y="1304"/>
                </a:lnTo>
                <a:lnTo>
                  <a:pt x="2369" y="1289"/>
                </a:lnTo>
                <a:lnTo>
                  <a:pt x="2349" y="1273"/>
                </a:lnTo>
                <a:lnTo>
                  <a:pt x="2329" y="1256"/>
                </a:lnTo>
                <a:lnTo>
                  <a:pt x="2310" y="1238"/>
                </a:lnTo>
                <a:lnTo>
                  <a:pt x="2293" y="1220"/>
                </a:lnTo>
                <a:lnTo>
                  <a:pt x="2276" y="1200"/>
                </a:lnTo>
                <a:lnTo>
                  <a:pt x="2260" y="1180"/>
                </a:lnTo>
                <a:lnTo>
                  <a:pt x="2246" y="1159"/>
                </a:lnTo>
                <a:lnTo>
                  <a:pt x="2231" y="1137"/>
                </a:lnTo>
                <a:lnTo>
                  <a:pt x="2218" y="1115"/>
                </a:lnTo>
                <a:lnTo>
                  <a:pt x="2206" y="1092"/>
                </a:lnTo>
                <a:lnTo>
                  <a:pt x="2196" y="1069"/>
                </a:lnTo>
                <a:lnTo>
                  <a:pt x="2186" y="1044"/>
                </a:lnTo>
                <a:lnTo>
                  <a:pt x="2178" y="1019"/>
                </a:lnTo>
                <a:lnTo>
                  <a:pt x="2171" y="994"/>
                </a:lnTo>
                <a:lnTo>
                  <a:pt x="2165" y="968"/>
                </a:lnTo>
                <a:lnTo>
                  <a:pt x="2160" y="941"/>
                </a:lnTo>
                <a:lnTo>
                  <a:pt x="2157" y="914"/>
                </a:lnTo>
                <a:lnTo>
                  <a:pt x="2155" y="887"/>
                </a:lnTo>
                <a:lnTo>
                  <a:pt x="2154" y="859"/>
                </a:lnTo>
                <a:lnTo>
                  <a:pt x="2155" y="832"/>
                </a:lnTo>
                <a:lnTo>
                  <a:pt x="2157" y="805"/>
                </a:lnTo>
                <a:lnTo>
                  <a:pt x="2160" y="778"/>
                </a:lnTo>
                <a:lnTo>
                  <a:pt x="2165" y="751"/>
                </a:lnTo>
                <a:lnTo>
                  <a:pt x="2171" y="726"/>
                </a:lnTo>
                <a:lnTo>
                  <a:pt x="2178" y="700"/>
                </a:lnTo>
                <a:lnTo>
                  <a:pt x="2186" y="676"/>
                </a:lnTo>
                <a:lnTo>
                  <a:pt x="2196" y="651"/>
                </a:lnTo>
                <a:lnTo>
                  <a:pt x="2206" y="627"/>
                </a:lnTo>
                <a:lnTo>
                  <a:pt x="2218" y="604"/>
                </a:lnTo>
                <a:lnTo>
                  <a:pt x="2231" y="582"/>
                </a:lnTo>
                <a:lnTo>
                  <a:pt x="2246" y="561"/>
                </a:lnTo>
                <a:lnTo>
                  <a:pt x="2260" y="539"/>
                </a:lnTo>
                <a:lnTo>
                  <a:pt x="2276" y="519"/>
                </a:lnTo>
                <a:lnTo>
                  <a:pt x="2293" y="499"/>
                </a:lnTo>
                <a:lnTo>
                  <a:pt x="2310" y="481"/>
                </a:lnTo>
                <a:lnTo>
                  <a:pt x="2329" y="463"/>
                </a:lnTo>
                <a:lnTo>
                  <a:pt x="2349" y="446"/>
                </a:lnTo>
                <a:lnTo>
                  <a:pt x="2369" y="430"/>
                </a:lnTo>
                <a:lnTo>
                  <a:pt x="2390" y="415"/>
                </a:lnTo>
                <a:lnTo>
                  <a:pt x="2412" y="401"/>
                </a:lnTo>
                <a:lnTo>
                  <a:pt x="2435" y="389"/>
                </a:lnTo>
                <a:lnTo>
                  <a:pt x="2458" y="377"/>
                </a:lnTo>
                <a:lnTo>
                  <a:pt x="2481" y="366"/>
                </a:lnTo>
                <a:lnTo>
                  <a:pt x="2505" y="357"/>
                </a:lnTo>
                <a:lnTo>
                  <a:pt x="2531" y="347"/>
                </a:lnTo>
                <a:lnTo>
                  <a:pt x="2556" y="340"/>
                </a:lnTo>
                <a:lnTo>
                  <a:pt x="2582" y="334"/>
                </a:lnTo>
                <a:lnTo>
                  <a:pt x="2608" y="330"/>
                </a:lnTo>
                <a:lnTo>
                  <a:pt x="2635" y="326"/>
                </a:lnTo>
                <a:lnTo>
                  <a:pt x="2662" y="324"/>
                </a:lnTo>
                <a:lnTo>
                  <a:pt x="2690" y="324"/>
                </a:lnTo>
                <a:lnTo>
                  <a:pt x="2718" y="324"/>
                </a:lnTo>
                <a:lnTo>
                  <a:pt x="2745" y="326"/>
                </a:lnTo>
                <a:lnTo>
                  <a:pt x="2771" y="330"/>
                </a:lnTo>
                <a:lnTo>
                  <a:pt x="2798" y="334"/>
                </a:lnTo>
                <a:lnTo>
                  <a:pt x="2824" y="340"/>
                </a:lnTo>
                <a:lnTo>
                  <a:pt x="2849" y="347"/>
                </a:lnTo>
                <a:lnTo>
                  <a:pt x="2874" y="357"/>
                </a:lnTo>
                <a:lnTo>
                  <a:pt x="2899" y="366"/>
                </a:lnTo>
                <a:lnTo>
                  <a:pt x="2923" y="377"/>
                </a:lnTo>
                <a:lnTo>
                  <a:pt x="2945" y="389"/>
                </a:lnTo>
                <a:lnTo>
                  <a:pt x="2968" y="401"/>
                </a:lnTo>
                <a:lnTo>
                  <a:pt x="2989" y="415"/>
                </a:lnTo>
                <a:lnTo>
                  <a:pt x="3011" y="430"/>
                </a:lnTo>
                <a:lnTo>
                  <a:pt x="3031" y="446"/>
                </a:lnTo>
                <a:lnTo>
                  <a:pt x="3050" y="463"/>
                </a:lnTo>
                <a:lnTo>
                  <a:pt x="3069" y="481"/>
                </a:lnTo>
                <a:lnTo>
                  <a:pt x="3087" y="499"/>
                </a:lnTo>
                <a:lnTo>
                  <a:pt x="3104" y="519"/>
                </a:lnTo>
                <a:lnTo>
                  <a:pt x="3120" y="539"/>
                </a:lnTo>
                <a:lnTo>
                  <a:pt x="3134" y="561"/>
                </a:lnTo>
                <a:lnTo>
                  <a:pt x="3148" y="582"/>
                </a:lnTo>
                <a:lnTo>
                  <a:pt x="3161" y="604"/>
                </a:lnTo>
                <a:lnTo>
                  <a:pt x="3173" y="627"/>
                </a:lnTo>
                <a:lnTo>
                  <a:pt x="3184" y="651"/>
                </a:lnTo>
                <a:lnTo>
                  <a:pt x="3194" y="676"/>
                </a:lnTo>
                <a:lnTo>
                  <a:pt x="3202" y="700"/>
                </a:lnTo>
                <a:lnTo>
                  <a:pt x="3209" y="726"/>
                </a:lnTo>
                <a:lnTo>
                  <a:pt x="3215" y="751"/>
                </a:lnTo>
                <a:lnTo>
                  <a:pt x="3220" y="778"/>
                </a:lnTo>
                <a:lnTo>
                  <a:pt x="3223" y="805"/>
                </a:lnTo>
                <a:lnTo>
                  <a:pt x="3225" y="832"/>
                </a:lnTo>
                <a:lnTo>
                  <a:pt x="3226" y="859"/>
                </a:lnTo>
                <a:lnTo>
                  <a:pt x="3225" y="887"/>
                </a:lnTo>
                <a:lnTo>
                  <a:pt x="3223" y="914"/>
                </a:lnTo>
                <a:lnTo>
                  <a:pt x="3220" y="941"/>
                </a:lnTo>
                <a:lnTo>
                  <a:pt x="3215" y="968"/>
                </a:lnTo>
                <a:lnTo>
                  <a:pt x="3209" y="994"/>
                </a:lnTo>
                <a:lnTo>
                  <a:pt x="3202" y="1019"/>
                </a:lnTo>
                <a:lnTo>
                  <a:pt x="3194" y="1044"/>
                </a:lnTo>
                <a:lnTo>
                  <a:pt x="3184" y="1069"/>
                </a:lnTo>
                <a:lnTo>
                  <a:pt x="3173" y="1092"/>
                </a:lnTo>
                <a:lnTo>
                  <a:pt x="3161" y="1115"/>
                </a:lnTo>
                <a:lnTo>
                  <a:pt x="3148" y="1137"/>
                </a:lnTo>
                <a:lnTo>
                  <a:pt x="3134" y="1159"/>
                </a:lnTo>
                <a:lnTo>
                  <a:pt x="3120" y="1180"/>
                </a:lnTo>
                <a:lnTo>
                  <a:pt x="3104" y="1200"/>
                </a:lnTo>
                <a:lnTo>
                  <a:pt x="3087" y="1220"/>
                </a:lnTo>
                <a:lnTo>
                  <a:pt x="3069" y="1238"/>
                </a:lnTo>
                <a:lnTo>
                  <a:pt x="3050" y="1256"/>
                </a:lnTo>
                <a:lnTo>
                  <a:pt x="3031" y="1273"/>
                </a:lnTo>
                <a:lnTo>
                  <a:pt x="3011" y="1289"/>
                </a:lnTo>
                <a:lnTo>
                  <a:pt x="2989" y="1304"/>
                </a:lnTo>
                <a:lnTo>
                  <a:pt x="2968" y="1318"/>
                </a:lnTo>
                <a:lnTo>
                  <a:pt x="2945" y="1330"/>
                </a:lnTo>
                <a:lnTo>
                  <a:pt x="2923" y="1342"/>
                </a:lnTo>
                <a:lnTo>
                  <a:pt x="2899" y="1353"/>
                </a:lnTo>
                <a:lnTo>
                  <a:pt x="2874" y="1362"/>
                </a:lnTo>
                <a:lnTo>
                  <a:pt x="2849" y="1372"/>
                </a:lnTo>
                <a:lnTo>
                  <a:pt x="2824" y="1379"/>
                </a:lnTo>
                <a:lnTo>
                  <a:pt x="2798" y="1385"/>
                </a:lnTo>
                <a:lnTo>
                  <a:pt x="2771" y="1389"/>
                </a:lnTo>
                <a:lnTo>
                  <a:pt x="2745" y="1393"/>
                </a:lnTo>
                <a:lnTo>
                  <a:pt x="2718" y="1395"/>
                </a:lnTo>
                <a:lnTo>
                  <a:pt x="2690" y="13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91" name="Freeform 8"/>
          <p:cNvSpPr>
            <a:spLocks noEditPoints="1"/>
          </p:cNvSpPr>
          <p:nvPr/>
        </p:nvSpPr>
        <p:spPr bwMode="auto">
          <a:xfrm rot="5400000">
            <a:off x="4235509" y="3047206"/>
            <a:ext cx="207962" cy="279400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47483646 w 2264"/>
              <a:gd name="T11" fmla="*/ 2147483646 h 3050"/>
              <a:gd name="T12" fmla="*/ 2147483646 w 2264"/>
              <a:gd name="T13" fmla="*/ 2147483646 h 3050"/>
              <a:gd name="T14" fmla="*/ 2147483646 w 2264"/>
              <a:gd name="T15" fmla="*/ 2147483646 h 3050"/>
              <a:gd name="T16" fmla="*/ 2147483646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1053174482 h 3050"/>
              <a:gd name="T24" fmla="*/ 2147483646 w 2264"/>
              <a:gd name="T25" fmla="*/ 0 h 3050"/>
              <a:gd name="T26" fmla="*/ 2147483646 w 2264"/>
              <a:gd name="T27" fmla="*/ 351312705 h 3050"/>
              <a:gd name="T28" fmla="*/ 2147483646 w 2264"/>
              <a:gd name="T29" fmla="*/ 196644147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2147483646 h 3050"/>
              <a:gd name="T94" fmla="*/ 2147483646 w 2264"/>
              <a:gd name="T95" fmla="*/ 2147483646 h 3050"/>
              <a:gd name="T96" fmla="*/ 2147483646 w 2264"/>
              <a:gd name="T97" fmla="*/ 2147483646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142611044 w 2264"/>
              <a:gd name="T105" fmla="*/ 2147483646 h 3050"/>
              <a:gd name="T106" fmla="*/ 92694661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1762" y="2113"/>
                </a:moveTo>
                <a:lnTo>
                  <a:pt x="2023" y="1662"/>
                </a:lnTo>
                <a:lnTo>
                  <a:pt x="2028" y="1652"/>
                </a:lnTo>
                <a:lnTo>
                  <a:pt x="2033" y="1642"/>
                </a:lnTo>
                <a:lnTo>
                  <a:pt x="2038" y="1631"/>
                </a:lnTo>
                <a:lnTo>
                  <a:pt x="2041" y="1620"/>
                </a:lnTo>
                <a:lnTo>
                  <a:pt x="2045" y="1609"/>
                </a:lnTo>
                <a:lnTo>
                  <a:pt x="2047" y="1598"/>
                </a:lnTo>
                <a:lnTo>
                  <a:pt x="2050" y="1587"/>
                </a:lnTo>
                <a:lnTo>
                  <a:pt x="2051" y="1576"/>
                </a:lnTo>
                <a:lnTo>
                  <a:pt x="2052" y="1564"/>
                </a:lnTo>
                <a:lnTo>
                  <a:pt x="2053" y="1553"/>
                </a:lnTo>
                <a:lnTo>
                  <a:pt x="2053" y="1542"/>
                </a:lnTo>
                <a:lnTo>
                  <a:pt x="2052" y="1531"/>
                </a:lnTo>
                <a:lnTo>
                  <a:pt x="2051" y="1520"/>
                </a:lnTo>
                <a:lnTo>
                  <a:pt x="2050" y="1509"/>
                </a:lnTo>
                <a:lnTo>
                  <a:pt x="2048" y="1498"/>
                </a:lnTo>
                <a:lnTo>
                  <a:pt x="2045" y="1488"/>
                </a:lnTo>
                <a:lnTo>
                  <a:pt x="2042" y="1477"/>
                </a:lnTo>
                <a:lnTo>
                  <a:pt x="2038" y="1466"/>
                </a:lnTo>
                <a:lnTo>
                  <a:pt x="2034" y="1456"/>
                </a:lnTo>
                <a:lnTo>
                  <a:pt x="2030" y="1446"/>
                </a:lnTo>
                <a:lnTo>
                  <a:pt x="2025" y="1436"/>
                </a:lnTo>
                <a:lnTo>
                  <a:pt x="2019" y="1426"/>
                </a:lnTo>
                <a:lnTo>
                  <a:pt x="2013" y="1417"/>
                </a:lnTo>
                <a:lnTo>
                  <a:pt x="2007" y="1408"/>
                </a:lnTo>
                <a:lnTo>
                  <a:pt x="1999" y="1399"/>
                </a:lnTo>
                <a:lnTo>
                  <a:pt x="1991" y="1391"/>
                </a:lnTo>
                <a:lnTo>
                  <a:pt x="1983" y="1383"/>
                </a:lnTo>
                <a:lnTo>
                  <a:pt x="1975" y="1375"/>
                </a:lnTo>
                <a:lnTo>
                  <a:pt x="1966" y="1366"/>
                </a:lnTo>
                <a:lnTo>
                  <a:pt x="1957" y="1359"/>
                </a:lnTo>
                <a:lnTo>
                  <a:pt x="1948" y="1353"/>
                </a:lnTo>
                <a:lnTo>
                  <a:pt x="1938" y="1347"/>
                </a:lnTo>
                <a:lnTo>
                  <a:pt x="1861" y="1303"/>
                </a:lnTo>
                <a:lnTo>
                  <a:pt x="2234" y="657"/>
                </a:lnTo>
                <a:lnTo>
                  <a:pt x="2239" y="646"/>
                </a:lnTo>
                <a:lnTo>
                  <a:pt x="2244" y="636"/>
                </a:lnTo>
                <a:lnTo>
                  <a:pt x="2249" y="625"/>
                </a:lnTo>
                <a:lnTo>
                  <a:pt x="2253" y="614"/>
                </a:lnTo>
                <a:lnTo>
                  <a:pt x="2256" y="603"/>
                </a:lnTo>
                <a:lnTo>
                  <a:pt x="2259" y="592"/>
                </a:lnTo>
                <a:lnTo>
                  <a:pt x="2261" y="581"/>
                </a:lnTo>
                <a:lnTo>
                  <a:pt x="2263" y="570"/>
                </a:lnTo>
                <a:lnTo>
                  <a:pt x="2264" y="559"/>
                </a:lnTo>
                <a:lnTo>
                  <a:pt x="2264" y="547"/>
                </a:lnTo>
                <a:lnTo>
                  <a:pt x="2264" y="536"/>
                </a:lnTo>
                <a:lnTo>
                  <a:pt x="2264" y="525"/>
                </a:lnTo>
                <a:lnTo>
                  <a:pt x="2263" y="514"/>
                </a:lnTo>
                <a:lnTo>
                  <a:pt x="2261" y="503"/>
                </a:lnTo>
                <a:lnTo>
                  <a:pt x="2259" y="492"/>
                </a:lnTo>
                <a:lnTo>
                  <a:pt x="2256" y="482"/>
                </a:lnTo>
                <a:lnTo>
                  <a:pt x="2253" y="471"/>
                </a:lnTo>
                <a:lnTo>
                  <a:pt x="2250" y="461"/>
                </a:lnTo>
                <a:lnTo>
                  <a:pt x="2246" y="449"/>
                </a:lnTo>
                <a:lnTo>
                  <a:pt x="2241" y="439"/>
                </a:lnTo>
                <a:lnTo>
                  <a:pt x="2236" y="430"/>
                </a:lnTo>
                <a:lnTo>
                  <a:pt x="2230" y="420"/>
                </a:lnTo>
                <a:lnTo>
                  <a:pt x="2224" y="411"/>
                </a:lnTo>
                <a:lnTo>
                  <a:pt x="2218" y="402"/>
                </a:lnTo>
                <a:lnTo>
                  <a:pt x="2211" y="393"/>
                </a:lnTo>
                <a:lnTo>
                  <a:pt x="2204" y="384"/>
                </a:lnTo>
                <a:lnTo>
                  <a:pt x="2196" y="376"/>
                </a:lnTo>
                <a:lnTo>
                  <a:pt x="2187" y="369"/>
                </a:lnTo>
                <a:lnTo>
                  <a:pt x="2178" y="361"/>
                </a:lnTo>
                <a:lnTo>
                  <a:pt x="2169" y="354"/>
                </a:lnTo>
                <a:lnTo>
                  <a:pt x="2159" y="347"/>
                </a:lnTo>
                <a:lnTo>
                  <a:pt x="2149" y="341"/>
                </a:lnTo>
                <a:lnTo>
                  <a:pt x="1611" y="30"/>
                </a:lnTo>
                <a:lnTo>
                  <a:pt x="1601" y="25"/>
                </a:lnTo>
                <a:lnTo>
                  <a:pt x="1590" y="20"/>
                </a:lnTo>
                <a:lnTo>
                  <a:pt x="1579" y="15"/>
                </a:lnTo>
                <a:lnTo>
                  <a:pt x="1569" y="11"/>
                </a:lnTo>
                <a:lnTo>
                  <a:pt x="1558" y="8"/>
                </a:lnTo>
                <a:lnTo>
                  <a:pt x="1547" y="5"/>
                </a:lnTo>
                <a:lnTo>
                  <a:pt x="1535" y="3"/>
                </a:lnTo>
                <a:lnTo>
                  <a:pt x="1524" y="2"/>
                </a:lnTo>
                <a:lnTo>
                  <a:pt x="1513" y="0"/>
                </a:lnTo>
                <a:lnTo>
                  <a:pt x="1502" y="0"/>
                </a:lnTo>
                <a:lnTo>
                  <a:pt x="1491" y="0"/>
                </a:lnTo>
                <a:lnTo>
                  <a:pt x="1480" y="0"/>
                </a:lnTo>
                <a:lnTo>
                  <a:pt x="1469" y="2"/>
                </a:lnTo>
                <a:lnTo>
                  <a:pt x="1458" y="3"/>
                </a:lnTo>
                <a:lnTo>
                  <a:pt x="1447" y="5"/>
                </a:lnTo>
                <a:lnTo>
                  <a:pt x="1435" y="8"/>
                </a:lnTo>
                <a:lnTo>
                  <a:pt x="1425" y="11"/>
                </a:lnTo>
                <a:lnTo>
                  <a:pt x="1414" y="14"/>
                </a:lnTo>
                <a:lnTo>
                  <a:pt x="1404" y="19"/>
                </a:lnTo>
                <a:lnTo>
                  <a:pt x="1394" y="23"/>
                </a:lnTo>
                <a:lnTo>
                  <a:pt x="1384" y="28"/>
                </a:lnTo>
                <a:lnTo>
                  <a:pt x="1375" y="34"/>
                </a:lnTo>
                <a:lnTo>
                  <a:pt x="1365" y="40"/>
                </a:lnTo>
                <a:lnTo>
                  <a:pt x="1356" y="47"/>
                </a:lnTo>
                <a:lnTo>
                  <a:pt x="1347" y="54"/>
                </a:lnTo>
                <a:lnTo>
                  <a:pt x="1338" y="62"/>
                </a:lnTo>
                <a:lnTo>
                  <a:pt x="1330" y="69"/>
                </a:lnTo>
                <a:lnTo>
                  <a:pt x="1322" y="78"/>
                </a:lnTo>
                <a:lnTo>
                  <a:pt x="1315" y="86"/>
                </a:lnTo>
                <a:lnTo>
                  <a:pt x="1308" y="96"/>
                </a:lnTo>
                <a:lnTo>
                  <a:pt x="1301" y="105"/>
                </a:lnTo>
                <a:lnTo>
                  <a:pt x="1295" y="115"/>
                </a:lnTo>
                <a:lnTo>
                  <a:pt x="920" y="765"/>
                </a:lnTo>
                <a:lnTo>
                  <a:pt x="843" y="720"/>
                </a:lnTo>
                <a:lnTo>
                  <a:pt x="833" y="714"/>
                </a:lnTo>
                <a:lnTo>
                  <a:pt x="822" y="709"/>
                </a:lnTo>
                <a:lnTo>
                  <a:pt x="812" y="705"/>
                </a:lnTo>
                <a:lnTo>
                  <a:pt x="801" y="701"/>
                </a:lnTo>
                <a:lnTo>
                  <a:pt x="790" y="698"/>
                </a:lnTo>
                <a:lnTo>
                  <a:pt x="778" y="695"/>
                </a:lnTo>
                <a:lnTo>
                  <a:pt x="767" y="693"/>
                </a:lnTo>
                <a:lnTo>
                  <a:pt x="756" y="691"/>
                </a:lnTo>
                <a:lnTo>
                  <a:pt x="745" y="690"/>
                </a:lnTo>
                <a:lnTo>
                  <a:pt x="734" y="690"/>
                </a:lnTo>
                <a:lnTo>
                  <a:pt x="723" y="690"/>
                </a:lnTo>
                <a:lnTo>
                  <a:pt x="712" y="690"/>
                </a:lnTo>
                <a:lnTo>
                  <a:pt x="701" y="691"/>
                </a:lnTo>
                <a:lnTo>
                  <a:pt x="689" y="693"/>
                </a:lnTo>
                <a:lnTo>
                  <a:pt x="678" y="695"/>
                </a:lnTo>
                <a:lnTo>
                  <a:pt x="667" y="697"/>
                </a:lnTo>
                <a:lnTo>
                  <a:pt x="657" y="701"/>
                </a:lnTo>
                <a:lnTo>
                  <a:pt x="646" y="704"/>
                </a:lnTo>
                <a:lnTo>
                  <a:pt x="636" y="708"/>
                </a:lnTo>
                <a:lnTo>
                  <a:pt x="626" y="713"/>
                </a:lnTo>
                <a:lnTo>
                  <a:pt x="616" y="718"/>
                </a:lnTo>
                <a:lnTo>
                  <a:pt x="607" y="723"/>
                </a:lnTo>
                <a:lnTo>
                  <a:pt x="597" y="729"/>
                </a:lnTo>
                <a:lnTo>
                  <a:pt x="587" y="736"/>
                </a:lnTo>
                <a:lnTo>
                  <a:pt x="579" y="743"/>
                </a:lnTo>
                <a:lnTo>
                  <a:pt x="570" y="750"/>
                </a:lnTo>
                <a:lnTo>
                  <a:pt x="562" y="759"/>
                </a:lnTo>
                <a:lnTo>
                  <a:pt x="554" y="767"/>
                </a:lnTo>
                <a:lnTo>
                  <a:pt x="547" y="776"/>
                </a:lnTo>
                <a:lnTo>
                  <a:pt x="540" y="785"/>
                </a:lnTo>
                <a:lnTo>
                  <a:pt x="533" y="795"/>
                </a:lnTo>
                <a:lnTo>
                  <a:pt x="527" y="805"/>
                </a:lnTo>
                <a:lnTo>
                  <a:pt x="269" y="1251"/>
                </a:lnTo>
                <a:lnTo>
                  <a:pt x="263" y="1262"/>
                </a:lnTo>
                <a:lnTo>
                  <a:pt x="258" y="1273"/>
                </a:lnTo>
                <a:lnTo>
                  <a:pt x="254" y="1284"/>
                </a:lnTo>
                <a:lnTo>
                  <a:pt x="250" y="1295"/>
                </a:lnTo>
                <a:lnTo>
                  <a:pt x="246" y="1305"/>
                </a:lnTo>
                <a:lnTo>
                  <a:pt x="244" y="1316"/>
                </a:lnTo>
                <a:lnTo>
                  <a:pt x="242" y="1327"/>
                </a:lnTo>
                <a:lnTo>
                  <a:pt x="240" y="1338"/>
                </a:lnTo>
                <a:lnTo>
                  <a:pt x="239" y="1350"/>
                </a:lnTo>
                <a:lnTo>
                  <a:pt x="238" y="1361"/>
                </a:lnTo>
                <a:lnTo>
                  <a:pt x="238" y="1373"/>
                </a:lnTo>
                <a:lnTo>
                  <a:pt x="239" y="1384"/>
                </a:lnTo>
                <a:lnTo>
                  <a:pt x="240" y="1395"/>
                </a:lnTo>
                <a:lnTo>
                  <a:pt x="241" y="1406"/>
                </a:lnTo>
                <a:lnTo>
                  <a:pt x="243" y="1416"/>
                </a:lnTo>
                <a:lnTo>
                  <a:pt x="246" y="1427"/>
                </a:lnTo>
                <a:lnTo>
                  <a:pt x="249" y="1438"/>
                </a:lnTo>
                <a:lnTo>
                  <a:pt x="253" y="1448"/>
                </a:lnTo>
                <a:lnTo>
                  <a:pt x="257" y="1458"/>
                </a:lnTo>
                <a:lnTo>
                  <a:pt x="261" y="1469"/>
                </a:lnTo>
                <a:lnTo>
                  <a:pt x="267" y="1479"/>
                </a:lnTo>
                <a:lnTo>
                  <a:pt x="272" y="1489"/>
                </a:lnTo>
                <a:lnTo>
                  <a:pt x="278" y="1498"/>
                </a:lnTo>
                <a:lnTo>
                  <a:pt x="285" y="1507"/>
                </a:lnTo>
                <a:lnTo>
                  <a:pt x="292" y="1516"/>
                </a:lnTo>
                <a:lnTo>
                  <a:pt x="299" y="1524"/>
                </a:lnTo>
                <a:lnTo>
                  <a:pt x="307" y="1532"/>
                </a:lnTo>
                <a:lnTo>
                  <a:pt x="316" y="1540"/>
                </a:lnTo>
                <a:lnTo>
                  <a:pt x="325" y="1548"/>
                </a:lnTo>
                <a:lnTo>
                  <a:pt x="334" y="1555"/>
                </a:lnTo>
                <a:lnTo>
                  <a:pt x="344" y="1561"/>
                </a:lnTo>
                <a:lnTo>
                  <a:pt x="354" y="1567"/>
                </a:lnTo>
                <a:lnTo>
                  <a:pt x="1446" y="2198"/>
                </a:lnTo>
                <a:lnTo>
                  <a:pt x="1457" y="2204"/>
                </a:lnTo>
                <a:lnTo>
                  <a:pt x="1468" y="2209"/>
                </a:lnTo>
                <a:lnTo>
                  <a:pt x="1478" y="2214"/>
                </a:lnTo>
                <a:lnTo>
                  <a:pt x="1489" y="2218"/>
                </a:lnTo>
                <a:lnTo>
                  <a:pt x="1500" y="2221"/>
                </a:lnTo>
                <a:lnTo>
                  <a:pt x="1511" y="2224"/>
                </a:lnTo>
                <a:lnTo>
                  <a:pt x="1523" y="2226"/>
                </a:lnTo>
                <a:lnTo>
                  <a:pt x="1534" y="2228"/>
                </a:lnTo>
                <a:lnTo>
                  <a:pt x="1546" y="2229"/>
                </a:lnTo>
                <a:lnTo>
                  <a:pt x="1557" y="2230"/>
                </a:lnTo>
                <a:lnTo>
                  <a:pt x="1568" y="2230"/>
                </a:lnTo>
                <a:lnTo>
                  <a:pt x="1579" y="2229"/>
                </a:lnTo>
                <a:lnTo>
                  <a:pt x="1590" y="2228"/>
                </a:lnTo>
                <a:lnTo>
                  <a:pt x="1601" y="2226"/>
                </a:lnTo>
                <a:lnTo>
                  <a:pt x="1612" y="2224"/>
                </a:lnTo>
                <a:lnTo>
                  <a:pt x="1622" y="2222"/>
                </a:lnTo>
                <a:lnTo>
                  <a:pt x="1634" y="2218"/>
                </a:lnTo>
                <a:lnTo>
                  <a:pt x="1644" y="2215"/>
                </a:lnTo>
                <a:lnTo>
                  <a:pt x="1654" y="2211"/>
                </a:lnTo>
                <a:lnTo>
                  <a:pt x="1664" y="2206"/>
                </a:lnTo>
                <a:lnTo>
                  <a:pt x="1674" y="2201"/>
                </a:lnTo>
                <a:lnTo>
                  <a:pt x="1683" y="2195"/>
                </a:lnTo>
                <a:lnTo>
                  <a:pt x="1692" y="2189"/>
                </a:lnTo>
                <a:lnTo>
                  <a:pt x="1701" y="2183"/>
                </a:lnTo>
                <a:lnTo>
                  <a:pt x="1710" y="2175"/>
                </a:lnTo>
                <a:lnTo>
                  <a:pt x="1718" y="2167"/>
                </a:lnTo>
                <a:lnTo>
                  <a:pt x="1727" y="2159"/>
                </a:lnTo>
                <a:lnTo>
                  <a:pt x="1735" y="2151"/>
                </a:lnTo>
                <a:lnTo>
                  <a:pt x="1742" y="2142"/>
                </a:lnTo>
                <a:lnTo>
                  <a:pt x="1749" y="2133"/>
                </a:lnTo>
                <a:lnTo>
                  <a:pt x="1756" y="2123"/>
                </a:lnTo>
                <a:lnTo>
                  <a:pt x="1762" y="2113"/>
                </a:lnTo>
                <a:close/>
                <a:moveTo>
                  <a:pt x="73" y="2247"/>
                </a:moveTo>
                <a:lnTo>
                  <a:pt x="87" y="2223"/>
                </a:lnTo>
                <a:lnTo>
                  <a:pt x="102" y="2201"/>
                </a:lnTo>
                <a:lnTo>
                  <a:pt x="118" y="2179"/>
                </a:lnTo>
                <a:lnTo>
                  <a:pt x="136" y="2158"/>
                </a:lnTo>
                <a:lnTo>
                  <a:pt x="154" y="2139"/>
                </a:lnTo>
                <a:lnTo>
                  <a:pt x="173" y="2121"/>
                </a:lnTo>
                <a:lnTo>
                  <a:pt x="193" y="2104"/>
                </a:lnTo>
                <a:lnTo>
                  <a:pt x="213" y="2088"/>
                </a:lnTo>
                <a:lnTo>
                  <a:pt x="235" y="2072"/>
                </a:lnTo>
                <a:lnTo>
                  <a:pt x="256" y="2058"/>
                </a:lnTo>
                <a:lnTo>
                  <a:pt x="279" y="2045"/>
                </a:lnTo>
                <a:lnTo>
                  <a:pt x="301" y="2033"/>
                </a:lnTo>
                <a:lnTo>
                  <a:pt x="325" y="2022"/>
                </a:lnTo>
                <a:lnTo>
                  <a:pt x="349" y="2013"/>
                </a:lnTo>
                <a:lnTo>
                  <a:pt x="373" y="2005"/>
                </a:lnTo>
                <a:lnTo>
                  <a:pt x="398" y="1997"/>
                </a:lnTo>
                <a:lnTo>
                  <a:pt x="423" y="1991"/>
                </a:lnTo>
                <a:lnTo>
                  <a:pt x="448" y="1987"/>
                </a:lnTo>
                <a:lnTo>
                  <a:pt x="474" y="1983"/>
                </a:lnTo>
                <a:lnTo>
                  <a:pt x="499" y="1981"/>
                </a:lnTo>
                <a:lnTo>
                  <a:pt x="525" y="1979"/>
                </a:lnTo>
                <a:lnTo>
                  <a:pt x="551" y="1979"/>
                </a:lnTo>
                <a:lnTo>
                  <a:pt x="577" y="1981"/>
                </a:lnTo>
                <a:lnTo>
                  <a:pt x="603" y="1983"/>
                </a:lnTo>
                <a:lnTo>
                  <a:pt x="629" y="1987"/>
                </a:lnTo>
                <a:lnTo>
                  <a:pt x="655" y="1992"/>
                </a:lnTo>
                <a:lnTo>
                  <a:pt x="680" y="1999"/>
                </a:lnTo>
                <a:lnTo>
                  <a:pt x="706" y="2006"/>
                </a:lnTo>
                <a:lnTo>
                  <a:pt x="731" y="2015"/>
                </a:lnTo>
                <a:lnTo>
                  <a:pt x="756" y="2026"/>
                </a:lnTo>
                <a:lnTo>
                  <a:pt x="780" y="2037"/>
                </a:lnTo>
                <a:lnTo>
                  <a:pt x="805" y="2050"/>
                </a:lnTo>
                <a:lnTo>
                  <a:pt x="828" y="2065"/>
                </a:lnTo>
                <a:lnTo>
                  <a:pt x="851" y="2081"/>
                </a:lnTo>
                <a:lnTo>
                  <a:pt x="872" y="2097"/>
                </a:lnTo>
                <a:lnTo>
                  <a:pt x="893" y="2114"/>
                </a:lnTo>
                <a:lnTo>
                  <a:pt x="913" y="2132"/>
                </a:lnTo>
                <a:lnTo>
                  <a:pt x="931" y="2151"/>
                </a:lnTo>
                <a:lnTo>
                  <a:pt x="948" y="2170"/>
                </a:lnTo>
                <a:lnTo>
                  <a:pt x="964" y="2192"/>
                </a:lnTo>
                <a:lnTo>
                  <a:pt x="980" y="2213"/>
                </a:lnTo>
                <a:lnTo>
                  <a:pt x="994" y="2234"/>
                </a:lnTo>
                <a:lnTo>
                  <a:pt x="1007" y="2256"/>
                </a:lnTo>
                <a:lnTo>
                  <a:pt x="1019" y="2279"/>
                </a:lnTo>
                <a:lnTo>
                  <a:pt x="1029" y="2303"/>
                </a:lnTo>
                <a:lnTo>
                  <a:pt x="1039" y="2327"/>
                </a:lnTo>
                <a:lnTo>
                  <a:pt x="1047" y="2351"/>
                </a:lnTo>
                <a:lnTo>
                  <a:pt x="1054" y="2375"/>
                </a:lnTo>
                <a:lnTo>
                  <a:pt x="1060" y="2401"/>
                </a:lnTo>
                <a:lnTo>
                  <a:pt x="1065" y="2426"/>
                </a:lnTo>
                <a:lnTo>
                  <a:pt x="1070" y="2451"/>
                </a:lnTo>
                <a:lnTo>
                  <a:pt x="1072" y="2477"/>
                </a:lnTo>
                <a:lnTo>
                  <a:pt x="1073" y="2503"/>
                </a:lnTo>
                <a:lnTo>
                  <a:pt x="1073" y="2529"/>
                </a:lnTo>
                <a:lnTo>
                  <a:pt x="1072" y="2555"/>
                </a:lnTo>
                <a:lnTo>
                  <a:pt x="1069" y="2580"/>
                </a:lnTo>
                <a:lnTo>
                  <a:pt x="1065" y="2607"/>
                </a:lnTo>
                <a:lnTo>
                  <a:pt x="1059" y="2632"/>
                </a:lnTo>
                <a:lnTo>
                  <a:pt x="1053" y="2658"/>
                </a:lnTo>
                <a:lnTo>
                  <a:pt x="1045" y="2683"/>
                </a:lnTo>
                <a:lnTo>
                  <a:pt x="1036" y="2709"/>
                </a:lnTo>
                <a:lnTo>
                  <a:pt x="1026" y="2734"/>
                </a:lnTo>
                <a:lnTo>
                  <a:pt x="1014" y="2758"/>
                </a:lnTo>
                <a:lnTo>
                  <a:pt x="1001" y="2782"/>
                </a:lnTo>
                <a:lnTo>
                  <a:pt x="987" y="2806"/>
                </a:lnTo>
                <a:lnTo>
                  <a:pt x="971" y="2829"/>
                </a:lnTo>
                <a:lnTo>
                  <a:pt x="955" y="2850"/>
                </a:lnTo>
                <a:lnTo>
                  <a:pt x="937" y="2870"/>
                </a:lnTo>
                <a:lnTo>
                  <a:pt x="919" y="2890"/>
                </a:lnTo>
                <a:lnTo>
                  <a:pt x="901" y="2909"/>
                </a:lnTo>
                <a:lnTo>
                  <a:pt x="881" y="2926"/>
                </a:lnTo>
                <a:lnTo>
                  <a:pt x="860" y="2942"/>
                </a:lnTo>
                <a:lnTo>
                  <a:pt x="839" y="2957"/>
                </a:lnTo>
                <a:lnTo>
                  <a:pt x="817" y="2971"/>
                </a:lnTo>
                <a:lnTo>
                  <a:pt x="795" y="2984"/>
                </a:lnTo>
                <a:lnTo>
                  <a:pt x="771" y="2997"/>
                </a:lnTo>
                <a:lnTo>
                  <a:pt x="748" y="3007"/>
                </a:lnTo>
                <a:lnTo>
                  <a:pt x="725" y="3017"/>
                </a:lnTo>
                <a:lnTo>
                  <a:pt x="701" y="3025"/>
                </a:lnTo>
                <a:lnTo>
                  <a:pt x="675" y="3032"/>
                </a:lnTo>
                <a:lnTo>
                  <a:pt x="650" y="3038"/>
                </a:lnTo>
                <a:lnTo>
                  <a:pt x="625" y="3043"/>
                </a:lnTo>
                <a:lnTo>
                  <a:pt x="600" y="3047"/>
                </a:lnTo>
                <a:lnTo>
                  <a:pt x="574" y="3049"/>
                </a:lnTo>
                <a:lnTo>
                  <a:pt x="548" y="3050"/>
                </a:lnTo>
                <a:lnTo>
                  <a:pt x="523" y="3050"/>
                </a:lnTo>
                <a:lnTo>
                  <a:pt x="496" y="3049"/>
                </a:lnTo>
                <a:lnTo>
                  <a:pt x="470" y="3046"/>
                </a:lnTo>
                <a:lnTo>
                  <a:pt x="445" y="3042"/>
                </a:lnTo>
                <a:lnTo>
                  <a:pt x="419" y="3037"/>
                </a:lnTo>
                <a:lnTo>
                  <a:pt x="393" y="3031"/>
                </a:lnTo>
                <a:lnTo>
                  <a:pt x="368" y="3023"/>
                </a:lnTo>
                <a:lnTo>
                  <a:pt x="343" y="3014"/>
                </a:lnTo>
                <a:lnTo>
                  <a:pt x="318" y="3004"/>
                </a:lnTo>
                <a:lnTo>
                  <a:pt x="293" y="2991"/>
                </a:lnTo>
                <a:lnTo>
                  <a:pt x="269" y="2978"/>
                </a:lnTo>
                <a:lnTo>
                  <a:pt x="245" y="2964"/>
                </a:lnTo>
                <a:lnTo>
                  <a:pt x="223" y="2949"/>
                </a:lnTo>
                <a:lnTo>
                  <a:pt x="201" y="2932"/>
                </a:lnTo>
                <a:lnTo>
                  <a:pt x="180" y="2915"/>
                </a:lnTo>
                <a:lnTo>
                  <a:pt x="161" y="2897"/>
                </a:lnTo>
                <a:lnTo>
                  <a:pt x="143" y="2878"/>
                </a:lnTo>
                <a:lnTo>
                  <a:pt x="125" y="2858"/>
                </a:lnTo>
                <a:lnTo>
                  <a:pt x="109" y="2838"/>
                </a:lnTo>
                <a:lnTo>
                  <a:pt x="94" y="2817"/>
                </a:lnTo>
                <a:lnTo>
                  <a:pt x="80" y="2795"/>
                </a:lnTo>
                <a:lnTo>
                  <a:pt x="67" y="2772"/>
                </a:lnTo>
                <a:lnTo>
                  <a:pt x="55" y="2749"/>
                </a:lnTo>
                <a:lnTo>
                  <a:pt x="44" y="2726"/>
                </a:lnTo>
                <a:lnTo>
                  <a:pt x="35" y="2703"/>
                </a:lnTo>
                <a:lnTo>
                  <a:pt x="26" y="2678"/>
                </a:lnTo>
                <a:lnTo>
                  <a:pt x="18" y="2653"/>
                </a:lnTo>
                <a:lnTo>
                  <a:pt x="12" y="2628"/>
                </a:lnTo>
                <a:lnTo>
                  <a:pt x="8" y="2603"/>
                </a:lnTo>
                <a:lnTo>
                  <a:pt x="4" y="2577"/>
                </a:lnTo>
                <a:lnTo>
                  <a:pt x="2" y="2552"/>
                </a:lnTo>
                <a:lnTo>
                  <a:pt x="0" y="2526"/>
                </a:lnTo>
                <a:lnTo>
                  <a:pt x="1" y="2501"/>
                </a:lnTo>
                <a:lnTo>
                  <a:pt x="2" y="2474"/>
                </a:lnTo>
                <a:lnTo>
                  <a:pt x="4" y="2448"/>
                </a:lnTo>
                <a:lnTo>
                  <a:pt x="8" y="2423"/>
                </a:lnTo>
                <a:lnTo>
                  <a:pt x="13" y="2397"/>
                </a:lnTo>
                <a:lnTo>
                  <a:pt x="20" y="2371"/>
                </a:lnTo>
                <a:lnTo>
                  <a:pt x="27" y="2346"/>
                </a:lnTo>
                <a:lnTo>
                  <a:pt x="37" y="2321"/>
                </a:lnTo>
                <a:lnTo>
                  <a:pt x="48" y="2296"/>
                </a:lnTo>
                <a:lnTo>
                  <a:pt x="59" y="2271"/>
                </a:lnTo>
                <a:lnTo>
                  <a:pt x="73" y="224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8826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63" presetClass="path" presetSubtype="0" accel="50000" decel="50000" fill="hold" grpId="1" nodeType="after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75E-6 -4.44444E-6 L 0.14114 -4.44444E-6 " pathEditMode="relative" rAng="0" ptsTypes="AA">
                                      <p:cBhvr>
                                        <p:cTn id="10" dur="145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05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75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750"/>
                            </p:stCondLst>
                            <p:childTnLst>
                              <p:par>
                                <p:cTn id="90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750"/>
                            </p:stCondLst>
                            <p:childTnLst>
                              <p:par>
                                <p:cTn id="93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5 -0.00162 L 0.06627 -0.23866 " pathEditMode="relative" rAng="0" ptsTypes="AA">
                                      <p:cBhvr>
                                        <p:cTn id="98" dur="20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46" y="-1185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-0.00162 L 0.06549 -0.24375 " pathEditMode="relative" rAng="0" ptsTypes="AA">
                                      <p:cBhvr>
                                        <p:cTn id="101" dur="20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68" y="-1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4000"/>
                            </p:stCondLst>
                            <p:childTnLst>
                              <p:par>
                                <p:cTn id="1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500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500"/>
                            </p:stCondLst>
                            <p:childTnLst>
                              <p:par>
                                <p:cTn id="1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75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250"/>
                            </p:stCondLst>
                            <p:childTnLst>
                              <p:par>
                                <p:cTn id="165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.00046 L 0.08138 -0.20856 " pathEditMode="relative" rAng="0" ptsTypes="AA">
                                      <p:cBhvr>
                                        <p:cTn id="172" dur="20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62" y="-10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2000"/>
                            </p:stCondLst>
                            <p:childTnLst>
                              <p:par>
                                <p:cTn id="174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0.00116 L 0.08125 -0.20717 " pathEditMode="relative" rAng="0" ptsTypes="AA">
                                      <p:cBhvr>
                                        <p:cTn id="175" dur="20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62" y="-10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10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0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1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5000"/>
                            </p:stCondLst>
                            <p:childTnLst>
                              <p:par>
                                <p:cTn id="2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5500"/>
                            </p:stCondLst>
                            <p:childTnLst>
                              <p:par>
                                <p:cTn id="2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75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75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/>
      <p:bldP spid="152" grpId="0"/>
      <p:bldP spid="153" grpId="0"/>
      <p:bldP spid="154" grpId="0" animBg="1"/>
      <p:bldP spid="232" grpId="0" animBg="1"/>
      <p:bldP spid="232" grpId="1" animBg="1"/>
      <p:bldP spid="233" grpId="0" animBg="1"/>
      <p:bldP spid="234" grpId="0"/>
      <p:bldP spid="235" grpId="0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/>
      <p:bldP spid="251" grpId="0"/>
      <p:bldP spid="266" grpId="0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/>
      <p:bldP spid="282" grpId="0"/>
      <p:bldP spid="284" grpId="0"/>
      <p:bldP spid="285" grpId="0"/>
      <p:bldP spid="286" grpId="0"/>
      <p:bldP spid="287" grpId="0"/>
      <p:bldP spid="288" grpId="0" animBg="1"/>
      <p:bldP spid="288" grpId="1" animBg="1"/>
      <p:bldP spid="289" grpId="0" animBg="1"/>
      <p:bldP spid="289" grpId="1" animBg="1"/>
      <p:bldP spid="290" grpId="0" animBg="1"/>
      <p:bldP spid="290" grpId="1" animBg="1"/>
      <p:bldP spid="291" grpId="0" animBg="1"/>
      <p:bldP spid="291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457201"/>
            <a:ext cx="11430000" cy="715963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What is a Community Organization (CO)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524000"/>
            <a:ext cx="11430000" cy="5181600"/>
          </a:xfrm>
        </p:spPr>
        <p:txBody>
          <a:bodyPr/>
          <a:lstStyle/>
          <a:p>
            <a:pPr>
              <a:buClr>
                <a:srgbClr val="000000"/>
              </a:buCl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Group of people (about 10-25 households); one from each household , live in same geographical proximity and share common interests</a:t>
            </a:r>
          </a:p>
          <a:p>
            <a:pPr>
              <a:buClr>
                <a:srgbClr val="000000"/>
              </a:buCl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Select their own office bearers (President and Manager)</a:t>
            </a:r>
          </a:p>
          <a:p>
            <a:pPr>
              <a:buClr>
                <a:srgbClr val="000000"/>
              </a:buClr>
              <a:buFont typeface="Wingdings" panose="05000000000000000000" pitchFamily="2" charset="2"/>
              <a:buChar char="§"/>
            </a:pPr>
            <a:r>
              <a:rPr lang="en-GB" dirty="0">
                <a:solidFill>
                  <a:srgbClr val="000000"/>
                </a:solidFill>
              </a:rPr>
              <a:t>Meet Regularly</a:t>
            </a:r>
          </a:p>
          <a:p>
            <a:pPr>
              <a:buClr>
                <a:srgbClr val="000000"/>
              </a:buClr>
              <a:buFont typeface="Wingdings" panose="05000000000000000000" pitchFamily="2" charset="2"/>
              <a:buChar char="§"/>
            </a:pPr>
            <a:r>
              <a:rPr lang="en-GB" dirty="0">
                <a:solidFill>
                  <a:srgbClr val="000000"/>
                </a:solidFill>
              </a:rPr>
              <a:t>Member households save and pool their individual savings into a joint CO account</a:t>
            </a:r>
          </a:p>
          <a:p>
            <a:pPr>
              <a:buClr>
                <a:srgbClr val="000000"/>
              </a:buCl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Decision by absolute majority, in general body and in writing</a:t>
            </a:r>
          </a:p>
        </p:txBody>
      </p:sp>
    </p:spTree>
    <p:extLst>
      <p:ext uri="{BB962C8B-B14F-4D97-AF65-F5344CB8AC3E}">
        <p14:creationId xmlns:p14="http://schemas.microsoft.com/office/powerpoint/2010/main" val="301264073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1" y="304800"/>
            <a:ext cx="11734798" cy="715963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Social Mobilization: Summary of Achievements</a:t>
            </a:r>
            <a:endParaRPr lang="en-US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33965587"/>
              </p:ext>
            </p:extLst>
          </p:nvPr>
        </p:nvGraphicFramePr>
        <p:xfrm>
          <a:off x="257629" y="1219200"/>
          <a:ext cx="11734799" cy="5499234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49351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50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440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257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6440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58352">
                <a:tc>
                  <a:txBody>
                    <a:bodyPr/>
                    <a:lstStyle/>
                    <a:p>
                      <a:pPr algn="l"/>
                      <a:r>
                        <a:rPr lang="en-US" sz="2800" dirty="0">
                          <a:solidFill>
                            <a:sysClr val="windowText" lastClr="000000"/>
                          </a:solidFill>
                        </a:rPr>
                        <a:t>Description of activities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dirty="0">
                          <a:solidFill>
                            <a:sysClr val="windowText" lastClr="000000"/>
                          </a:solidFill>
                        </a:rPr>
                        <a:t>Female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dirty="0">
                          <a:solidFill>
                            <a:sysClr val="windowText" lastClr="000000"/>
                          </a:solidFill>
                        </a:rPr>
                        <a:t>Male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dirty="0">
                          <a:solidFill>
                            <a:sysClr val="windowText" lastClr="000000"/>
                          </a:solidFill>
                        </a:rPr>
                        <a:t>Mix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dirty="0">
                          <a:solidFill>
                            <a:sysClr val="windowText" lastClr="000000"/>
                          </a:solidFill>
                        </a:rPr>
                        <a:t>Total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4455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0000"/>
                          </a:solidFill>
                        </a:rPr>
                        <a:t>Community Organizations (COs)</a:t>
                      </a:r>
                      <a:r>
                        <a:rPr lang="en-US" sz="2800" b="1" baseline="0" dirty="0">
                          <a:solidFill>
                            <a:srgbClr val="000000"/>
                          </a:solidFill>
                        </a:rPr>
                        <a:t> formed</a:t>
                      </a:r>
                      <a:endParaRPr lang="en-US" sz="28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135,688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96,098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24,539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256,325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3445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0000"/>
                          </a:solidFill>
                        </a:rPr>
                        <a:t>CO Membership (million)</a:t>
                      </a:r>
                      <a:endParaRPr lang="en-US" sz="28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2.30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    1.56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-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 3.86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3445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0000"/>
                          </a:solidFill>
                        </a:rPr>
                        <a:t>CO Savings</a:t>
                      </a:r>
                      <a:r>
                        <a:rPr lang="en-US" sz="2800" b="1" baseline="0" dirty="0">
                          <a:solidFill>
                            <a:srgbClr val="000000"/>
                          </a:solidFill>
                        </a:rPr>
                        <a:t> (PKR million)</a:t>
                      </a:r>
                      <a:endParaRPr lang="en-US" sz="28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236.51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1,307.91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1,544.42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3445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0000"/>
                          </a:solidFill>
                        </a:rPr>
                        <a:t>Village Organizations (VOs) formed</a:t>
                      </a:r>
                      <a:endParaRPr lang="en-US" sz="28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8,936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8,936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4455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0000"/>
                          </a:solidFill>
                        </a:rPr>
                        <a:t>Local Support Organizations (LSOs)</a:t>
                      </a:r>
                      <a:r>
                        <a:rPr lang="en-US" sz="2800" b="1" baseline="0" dirty="0">
                          <a:solidFill>
                            <a:srgbClr val="000000"/>
                          </a:solidFill>
                        </a:rPr>
                        <a:t> formed</a:t>
                      </a:r>
                      <a:endParaRPr lang="en-US" sz="28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928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928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4282341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04800"/>
            <a:ext cx="115062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Grant support to the poorest/destitute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143000"/>
            <a:ext cx="11430000" cy="55626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368,623 poorest rural household have benefited from micro grants for productive assets/IGG: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Small and large livestock, assets and tool kits for the establishment of enterprises/ businesses, income generating grants, grants for rehabilitation/recovery after emergencies etc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50% women beneficiaries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Major donors/funding agencies: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PPAF, Government of Pakistan, IFAD, UNDP, EU, World Bank, </a:t>
            </a:r>
            <a:r>
              <a:rPr lang="en-US" dirty="0" err="1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Kfw</a:t>
            </a:r>
            <a:r>
              <a:rPr lang="en-US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ADB, Google, Government of Italy etc</a:t>
            </a:r>
            <a:endParaRPr lang="en-US" sz="3200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44065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" y="152401"/>
            <a:ext cx="11811000" cy="715963"/>
          </a:xfrm>
        </p:spPr>
        <p:txBody>
          <a:bodyPr/>
          <a:lstStyle/>
          <a:p>
            <a:pPr algn="ctr"/>
            <a:r>
              <a:rPr lang="en-US" sz="2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Microfinance and Enterprise Development Programme (MEDP)</a:t>
            </a:r>
          </a:p>
        </p:txBody>
      </p:sp>
      <p:pic>
        <p:nvPicPr>
          <p:cNvPr id="7170" name="Picture 2" descr="C:\Users\Sony\Desktop\New 222222(2)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990600"/>
            <a:ext cx="8382000" cy="5590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5562794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304801"/>
            <a:ext cx="8458200" cy="563563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Microfinance Products</a:t>
            </a: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52640984"/>
              </p:ext>
            </p:extLst>
          </p:nvPr>
        </p:nvGraphicFramePr>
        <p:xfrm>
          <a:off x="457200" y="1156601"/>
          <a:ext cx="11430000" cy="5486401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43494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805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05053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MEDP</a:t>
                      </a:r>
                      <a:r>
                        <a:rPr lang="en-US" sz="2400" b="1" baseline="0" dirty="0">
                          <a:solidFill>
                            <a:sysClr val="windowText" lastClr="000000"/>
                          </a:solidFill>
                        </a:rPr>
                        <a:t> Products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Description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45337">
                <a:tc>
                  <a:txBody>
                    <a:bodyPr/>
                    <a:lstStyle/>
                    <a:p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Community Investment Fund (CIF): Community Managed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Financial Services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CIF grant provided to women COs, VOs and LSOs  who use it as revolving credit fund to extend loans to the poor who are not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served by NRSP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45337">
                <a:tc>
                  <a:txBody>
                    <a:bodyPr/>
                    <a:lstStyle/>
                    <a:p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Interest Free Loans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Government’s schemes to provide interest free loans to clients identified through Poverty Scorecard (0-23) 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45337">
                <a:tc>
                  <a:txBody>
                    <a:bodyPr/>
                    <a:lstStyle/>
                    <a:p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Core microcredit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Small loans as working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capital provided </a:t>
                      </a: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to urban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and </a:t>
                      </a: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rural clients for agriculture, livestock and small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businesses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4533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Micro Health and accidental death Insurance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Micro credit client and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spouse</a:t>
                      </a: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 are provided insurance cover 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to meet expenses on hospitalization, disability and accidental death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231282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457200"/>
            <a:ext cx="8534400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MEDP: Summary of Achievements 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86119899"/>
              </p:ext>
            </p:extLst>
          </p:nvPr>
        </p:nvGraphicFramePr>
        <p:xfrm>
          <a:off x="228601" y="1219205"/>
          <a:ext cx="11734798" cy="551688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45133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823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823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5669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17620">
                <a:tc>
                  <a:txBody>
                    <a:bodyPr/>
                    <a:lstStyle/>
                    <a:p>
                      <a:pPr algn="l"/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Description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Female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Male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Total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93427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Credit disbursement </a:t>
                      </a:r>
                    </a:p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(PKR billion)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316.20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157.52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473.72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baseline="0" dirty="0">
                          <a:solidFill>
                            <a:sysClr val="windowText" lastClr="000000"/>
                          </a:solidFill>
                        </a:rPr>
                        <a:t># of Loans (million)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 8.82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  4.50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13.32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Portfolio (PKR billion)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46.73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23.85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70.58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Active</a:t>
                      </a:r>
                      <a:r>
                        <a:rPr lang="en-US" sz="2800" b="1" baseline="0" dirty="0">
                          <a:solidFill>
                            <a:sysClr val="windowText" lastClr="000000"/>
                          </a:solidFill>
                        </a:rPr>
                        <a:t> Loans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571,657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140,975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712,632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93427">
                <a:tc>
                  <a:txBody>
                    <a:bodyPr/>
                    <a:lstStyle/>
                    <a:p>
                      <a:r>
                        <a:rPr lang="en-US" sz="2800" b="1" baseline="0" dirty="0">
                          <a:solidFill>
                            <a:sysClr val="windowText" lastClr="000000"/>
                          </a:solidFill>
                        </a:rPr>
                        <a:t>CIF</a:t>
                      </a:r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 Disbursements </a:t>
                      </a:r>
                    </a:p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(PKR million)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4,550.59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796.26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5,346.85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baseline="0" dirty="0">
                          <a:solidFill>
                            <a:sysClr val="windowText" lastClr="000000"/>
                          </a:solidFill>
                        </a:rPr>
                        <a:t># of CIF Loans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211,333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28,539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239,872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CIF Portfolio (PKR million)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526.20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CIF Active</a:t>
                      </a:r>
                      <a:r>
                        <a:rPr lang="en-US" sz="2800" b="1" baseline="0" dirty="0">
                          <a:solidFill>
                            <a:sysClr val="windowText" lastClr="000000"/>
                          </a:solidFill>
                        </a:rPr>
                        <a:t> Loans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26,330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1,767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28,097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545362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799" y="76200"/>
            <a:ext cx="11430001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Micro Credit Disbursement by Gender</a:t>
            </a: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676038799"/>
              </p:ext>
            </p:extLst>
          </p:nvPr>
        </p:nvGraphicFramePr>
        <p:xfrm>
          <a:off x="1828800" y="3886200"/>
          <a:ext cx="7924800" cy="2804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64676625"/>
              </p:ext>
            </p:extLst>
          </p:nvPr>
        </p:nvGraphicFramePr>
        <p:xfrm>
          <a:off x="228600" y="685800"/>
          <a:ext cx="11760201" cy="306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200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20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200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525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Credit Line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Male Beneficiaries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Female Beneficiaries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2524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Agriculture Inputs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2524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Livestock Development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18%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524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Enterprise Development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77%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00620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Small Infrastructure as Individual Enterprise (SIIE)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2524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en-US" sz="2000" b="1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Tijarat</a:t>
                      </a:r>
                      <a:endParaRPr lang="en-US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Microsoft Sans Serif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97%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37450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Map background">
            <a:extLst>
              <a:ext uri="{FF2B5EF4-FFF2-40B4-BE49-F238E27FC236}">
                <a16:creationId xmlns:a16="http://schemas.microsoft.com/office/drawing/2014/main" id="{B1BD1FDD-746B-4DB9-8042-5C62192728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2424" y="267612"/>
            <a:ext cx="7942480" cy="6313252"/>
          </a:xfrm>
          <a:prstGeom prst="rect">
            <a:avLst/>
          </a:prstGeom>
        </p:spPr>
      </p:pic>
      <p:pic>
        <p:nvPicPr>
          <p:cNvPr id="3" name="KP_New">
            <a:extLst>
              <a:ext uri="{FF2B5EF4-FFF2-40B4-BE49-F238E27FC236}">
                <a16:creationId xmlns:a16="http://schemas.microsoft.com/office/drawing/2014/main" id="{32A920AF-16A7-4EBB-A5C6-CEE74F3A267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7602" y="1383412"/>
            <a:ext cx="818381" cy="460469"/>
          </a:xfrm>
          <a:prstGeom prst="rect">
            <a:avLst/>
          </a:prstGeom>
        </p:spPr>
      </p:pic>
      <p:pic>
        <p:nvPicPr>
          <p:cNvPr id="17" name="AJK">
            <a:extLst>
              <a:ext uri="{FF2B5EF4-FFF2-40B4-BE49-F238E27FC236}">
                <a16:creationId xmlns:a16="http://schemas.microsoft.com/office/drawing/2014/main" id="{43EDD494-E022-4699-942A-A039749FB63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8579" y="1167193"/>
            <a:ext cx="658480" cy="1114045"/>
          </a:xfrm>
          <a:prstGeom prst="rect">
            <a:avLst/>
          </a:prstGeom>
        </p:spPr>
      </p:pic>
      <p:pic>
        <p:nvPicPr>
          <p:cNvPr id="20" name="Punjab">
            <a:extLst>
              <a:ext uri="{FF2B5EF4-FFF2-40B4-BE49-F238E27FC236}">
                <a16:creationId xmlns:a16="http://schemas.microsoft.com/office/drawing/2014/main" id="{EB0C282A-C99F-4D58-9E62-5C5889928D0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2055" y="1686111"/>
            <a:ext cx="2862025" cy="2963956"/>
          </a:xfrm>
          <a:prstGeom prst="rect">
            <a:avLst/>
          </a:prstGeom>
        </p:spPr>
      </p:pic>
      <p:pic>
        <p:nvPicPr>
          <p:cNvPr id="279" name="BLNEW">
            <a:extLst>
              <a:ext uri="{FF2B5EF4-FFF2-40B4-BE49-F238E27FC236}">
                <a16:creationId xmlns:a16="http://schemas.microsoft.com/office/drawing/2014/main" id="{135706E9-4D96-4C79-A423-271537F5212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2924" y="3355076"/>
            <a:ext cx="3543671" cy="2635356"/>
          </a:xfrm>
          <a:prstGeom prst="rect">
            <a:avLst/>
          </a:prstGeom>
        </p:spPr>
      </p:pic>
      <p:pic>
        <p:nvPicPr>
          <p:cNvPr id="24" name="Balochistan">
            <a:extLst>
              <a:ext uri="{FF2B5EF4-FFF2-40B4-BE49-F238E27FC236}">
                <a16:creationId xmlns:a16="http://schemas.microsoft.com/office/drawing/2014/main" id="{1A6462F1-E0CE-4B64-B6AF-4D759DE7155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9271" y="4789764"/>
            <a:ext cx="2736726" cy="1189101"/>
          </a:xfrm>
          <a:prstGeom prst="rect">
            <a:avLst/>
          </a:prstGeom>
        </p:spPr>
      </p:pic>
      <p:pic>
        <p:nvPicPr>
          <p:cNvPr id="316" name="Sindh_NEW">
            <a:extLst>
              <a:ext uri="{FF2B5EF4-FFF2-40B4-BE49-F238E27FC236}">
                <a16:creationId xmlns:a16="http://schemas.microsoft.com/office/drawing/2014/main" id="{6DBFB59B-3C55-4144-8CDA-EB5AE0134B0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1001" y="5154249"/>
            <a:ext cx="1726061" cy="1417320"/>
          </a:xfrm>
          <a:prstGeom prst="rect">
            <a:avLst/>
          </a:prstGeom>
        </p:spPr>
      </p:pic>
      <p:pic>
        <p:nvPicPr>
          <p:cNvPr id="1185" name="MAP_BORDER_">
            <a:extLst>
              <a:ext uri="{FF2B5EF4-FFF2-40B4-BE49-F238E27FC236}">
                <a16:creationId xmlns:a16="http://schemas.microsoft.com/office/drawing/2014/main" id="{CDB370AC-AE9A-45DD-9B75-F5F404B6C8BF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5900" y="272165"/>
            <a:ext cx="9066252" cy="6309360"/>
          </a:xfrm>
          <a:prstGeom prst="rect">
            <a:avLst/>
          </a:prstGeom>
        </p:spPr>
      </p:pic>
      <p:grpSp>
        <p:nvGrpSpPr>
          <p:cNvPr id="27" name="Hub Offices">
            <a:extLst>
              <a:ext uri="{FF2B5EF4-FFF2-40B4-BE49-F238E27FC236}">
                <a16:creationId xmlns:a16="http://schemas.microsoft.com/office/drawing/2014/main" id="{3B411B30-84F7-4778-9747-B29BEDCC987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78244" y="1454150"/>
            <a:ext cx="5424681" cy="4338135"/>
            <a:chOff x="1139" y="0"/>
            <a:chExt cx="5402" cy="4320"/>
          </a:xfrm>
        </p:grpSpPr>
        <p:sp>
          <p:nvSpPr>
            <p:cNvPr id="29" name="Freeform 5">
              <a:extLst>
                <a:ext uri="{FF2B5EF4-FFF2-40B4-BE49-F238E27FC236}">
                  <a16:creationId xmlns:a16="http://schemas.microsoft.com/office/drawing/2014/main" id="{C499B795-9C0F-458E-901A-D5DA31A20F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6" y="215"/>
              <a:ext cx="144" cy="181"/>
            </a:xfrm>
            <a:custGeom>
              <a:avLst/>
              <a:gdLst>
                <a:gd name="T0" fmla="*/ 134 w 434"/>
                <a:gd name="T1" fmla="*/ 243 h 543"/>
                <a:gd name="T2" fmla="*/ 150 w 434"/>
                <a:gd name="T3" fmla="*/ 258 h 543"/>
                <a:gd name="T4" fmla="*/ 129 w 434"/>
                <a:gd name="T5" fmla="*/ 239 h 543"/>
                <a:gd name="T6" fmla="*/ 97 w 434"/>
                <a:gd name="T7" fmla="*/ 232 h 543"/>
                <a:gd name="T8" fmla="*/ 79 w 434"/>
                <a:gd name="T9" fmla="*/ 256 h 543"/>
                <a:gd name="T10" fmla="*/ 64 w 434"/>
                <a:gd name="T11" fmla="*/ 271 h 543"/>
                <a:gd name="T12" fmla="*/ 44 w 434"/>
                <a:gd name="T13" fmla="*/ 296 h 543"/>
                <a:gd name="T14" fmla="*/ 67 w 434"/>
                <a:gd name="T15" fmla="*/ 308 h 543"/>
                <a:gd name="T16" fmla="*/ 30 w 434"/>
                <a:gd name="T17" fmla="*/ 296 h 543"/>
                <a:gd name="T18" fmla="*/ 46 w 434"/>
                <a:gd name="T19" fmla="*/ 271 h 543"/>
                <a:gd name="T20" fmla="*/ 83 w 434"/>
                <a:gd name="T21" fmla="*/ 299 h 543"/>
                <a:gd name="T22" fmla="*/ 100 w 434"/>
                <a:gd name="T23" fmla="*/ 290 h 543"/>
                <a:gd name="T24" fmla="*/ 111 w 434"/>
                <a:gd name="T25" fmla="*/ 266 h 543"/>
                <a:gd name="T26" fmla="*/ 125 w 434"/>
                <a:gd name="T27" fmla="*/ 264 h 543"/>
                <a:gd name="T28" fmla="*/ 127 w 434"/>
                <a:gd name="T29" fmla="*/ 239 h 543"/>
                <a:gd name="T30" fmla="*/ 132 w 434"/>
                <a:gd name="T31" fmla="*/ 234 h 543"/>
                <a:gd name="T32" fmla="*/ 132 w 434"/>
                <a:gd name="T33" fmla="*/ 235 h 543"/>
                <a:gd name="T34" fmla="*/ 173 w 434"/>
                <a:gd name="T35" fmla="*/ 274 h 543"/>
                <a:gd name="T36" fmla="*/ 186 w 434"/>
                <a:gd name="T37" fmla="*/ 225 h 543"/>
                <a:gd name="T38" fmla="*/ 251 w 434"/>
                <a:gd name="T39" fmla="*/ 110 h 543"/>
                <a:gd name="T40" fmla="*/ 417 w 434"/>
                <a:gd name="T41" fmla="*/ 170 h 543"/>
                <a:gd name="T42" fmla="*/ 381 w 434"/>
                <a:gd name="T43" fmla="*/ 126 h 543"/>
                <a:gd name="T44" fmla="*/ 277 w 434"/>
                <a:gd name="T45" fmla="*/ 313 h 543"/>
                <a:gd name="T46" fmla="*/ 291 w 434"/>
                <a:gd name="T47" fmla="*/ 330 h 543"/>
                <a:gd name="T48" fmla="*/ 326 w 434"/>
                <a:gd name="T49" fmla="*/ 331 h 543"/>
                <a:gd name="T50" fmla="*/ 332 w 434"/>
                <a:gd name="T51" fmla="*/ 335 h 543"/>
                <a:gd name="T52" fmla="*/ 295 w 434"/>
                <a:gd name="T53" fmla="*/ 363 h 543"/>
                <a:gd name="T54" fmla="*/ 322 w 434"/>
                <a:gd name="T55" fmla="*/ 419 h 543"/>
                <a:gd name="T56" fmla="*/ 328 w 434"/>
                <a:gd name="T57" fmla="*/ 428 h 543"/>
                <a:gd name="T58" fmla="*/ 296 w 434"/>
                <a:gd name="T59" fmla="*/ 447 h 543"/>
                <a:gd name="T60" fmla="*/ 286 w 434"/>
                <a:gd name="T61" fmla="*/ 402 h 543"/>
                <a:gd name="T62" fmla="*/ 260 w 434"/>
                <a:gd name="T63" fmla="*/ 420 h 543"/>
                <a:gd name="T64" fmla="*/ 244 w 434"/>
                <a:gd name="T65" fmla="*/ 387 h 543"/>
                <a:gd name="T66" fmla="*/ 206 w 434"/>
                <a:gd name="T67" fmla="*/ 393 h 543"/>
                <a:gd name="T68" fmla="*/ 182 w 434"/>
                <a:gd name="T69" fmla="*/ 387 h 543"/>
                <a:gd name="T70" fmla="*/ 158 w 434"/>
                <a:gd name="T71" fmla="*/ 384 h 543"/>
                <a:gd name="T72" fmla="*/ 166 w 434"/>
                <a:gd name="T73" fmla="*/ 472 h 543"/>
                <a:gd name="T74" fmla="*/ 138 w 434"/>
                <a:gd name="T75" fmla="*/ 472 h 543"/>
                <a:gd name="T76" fmla="*/ 114 w 434"/>
                <a:gd name="T77" fmla="*/ 464 h 543"/>
                <a:gd name="T78" fmla="*/ 120 w 434"/>
                <a:gd name="T79" fmla="*/ 495 h 543"/>
                <a:gd name="T80" fmla="*/ 64 w 434"/>
                <a:gd name="T81" fmla="*/ 510 h 543"/>
                <a:gd name="T82" fmla="*/ 69 w 434"/>
                <a:gd name="T83" fmla="*/ 439 h 543"/>
                <a:gd name="T84" fmla="*/ 67 w 434"/>
                <a:gd name="T85" fmla="*/ 434 h 543"/>
                <a:gd name="T86" fmla="*/ 107 w 434"/>
                <a:gd name="T87" fmla="*/ 348 h 543"/>
                <a:gd name="T88" fmla="*/ 130 w 434"/>
                <a:gd name="T89" fmla="*/ 332 h 543"/>
                <a:gd name="T90" fmla="*/ 95 w 434"/>
                <a:gd name="T91" fmla="*/ 321 h 543"/>
                <a:gd name="T92" fmla="*/ 53 w 434"/>
                <a:gd name="T93" fmla="*/ 326 h 543"/>
                <a:gd name="T94" fmla="*/ 41 w 434"/>
                <a:gd name="T95" fmla="*/ 337 h 543"/>
                <a:gd name="T96" fmla="*/ 45 w 434"/>
                <a:gd name="T97" fmla="*/ 313 h 543"/>
                <a:gd name="T98" fmla="*/ 4 w 434"/>
                <a:gd name="T99" fmla="*/ 292 h 543"/>
                <a:gd name="T100" fmla="*/ 1 w 434"/>
                <a:gd name="T101" fmla="*/ 296 h 543"/>
                <a:gd name="T102" fmla="*/ 27 w 434"/>
                <a:gd name="T103" fmla="*/ 279 h 543"/>
                <a:gd name="T104" fmla="*/ 51 w 434"/>
                <a:gd name="T105" fmla="*/ 286 h 543"/>
                <a:gd name="T106" fmla="*/ 45 w 434"/>
                <a:gd name="T107" fmla="*/ 260 h 543"/>
                <a:gd name="T108" fmla="*/ 77 w 434"/>
                <a:gd name="T109" fmla="*/ 249 h 543"/>
                <a:gd name="T110" fmla="*/ 90 w 434"/>
                <a:gd name="T111" fmla="*/ 234 h 543"/>
                <a:gd name="T112" fmla="*/ 101 w 434"/>
                <a:gd name="T113" fmla="*/ 224 h 543"/>
                <a:gd name="T114" fmla="*/ 108 w 434"/>
                <a:gd name="T115" fmla="*/ 217 h 543"/>
                <a:gd name="T116" fmla="*/ 112 w 434"/>
                <a:gd name="T117" fmla="*/ 204 h 543"/>
                <a:gd name="T118" fmla="*/ 112 w 434"/>
                <a:gd name="T119" fmla="*/ 221 h 543"/>
                <a:gd name="T120" fmla="*/ 120 w 434"/>
                <a:gd name="T121" fmla="*/ 240 h 543"/>
                <a:gd name="T122" fmla="*/ 209 w 434"/>
                <a:gd name="T123" fmla="*/ 39 h 543"/>
                <a:gd name="T124" fmla="*/ 182 w 434"/>
                <a:gd name="T125" fmla="*/ 1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3">
                  <a:moveTo>
                    <a:pt x="250" y="86"/>
                  </a:moveTo>
                  <a:lnTo>
                    <a:pt x="176" y="240"/>
                  </a:lnTo>
                  <a:lnTo>
                    <a:pt x="134" y="220"/>
                  </a:lnTo>
                  <a:lnTo>
                    <a:pt x="209" y="66"/>
                  </a:lnTo>
                  <a:lnTo>
                    <a:pt x="250" y="86"/>
                  </a:lnTo>
                  <a:close/>
                  <a:moveTo>
                    <a:pt x="155" y="230"/>
                  </a:moveTo>
                  <a:lnTo>
                    <a:pt x="176" y="240"/>
                  </a:lnTo>
                  <a:lnTo>
                    <a:pt x="173" y="244"/>
                  </a:lnTo>
                  <a:lnTo>
                    <a:pt x="170" y="247"/>
                  </a:lnTo>
                  <a:lnTo>
                    <a:pt x="166" y="250"/>
                  </a:lnTo>
                  <a:lnTo>
                    <a:pt x="163" y="251"/>
                  </a:lnTo>
                  <a:lnTo>
                    <a:pt x="158" y="253"/>
                  </a:lnTo>
                  <a:lnTo>
                    <a:pt x="154" y="253"/>
                  </a:lnTo>
                  <a:lnTo>
                    <a:pt x="149" y="252"/>
                  </a:lnTo>
                  <a:lnTo>
                    <a:pt x="145" y="250"/>
                  </a:lnTo>
                  <a:lnTo>
                    <a:pt x="141" y="248"/>
                  </a:lnTo>
                  <a:lnTo>
                    <a:pt x="138" y="245"/>
                  </a:lnTo>
                  <a:lnTo>
                    <a:pt x="135" y="241"/>
                  </a:lnTo>
                  <a:lnTo>
                    <a:pt x="133" y="237"/>
                  </a:lnTo>
                  <a:lnTo>
                    <a:pt x="132" y="233"/>
                  </a:lnTo>
                  <a:lnTo>
                    <a:pt x="132" y="229"/>
                  </a:lnTo>
                  <a:lnTo>
                    <a:pt x="133" y="224"/>
                  </a:lnTo>
                  <a:lnTo>
                    <a:pt x="134" y="220"/>
                  </a:lnTo>
                  <a:lnTo>
                    <a:pt x="155" y="230"/>
                  </a:lnTo>
                  <a:close/>
                  <a:moveTo>
                    <a:pt x="178" y="230"/>
                  </a:moveTo>
                  <a:lnTo>
                    <a:pt x="178" y="234"/>
                  </a:lnTo>
                  <a:lnTo>
                    <a:pt x="132" y="234"/>
                  </a:lnTo>
                  <a:lnTo>
                    <a:pt x="132" y="230"/>
                  </a:lnTo>
                  <a:lnTo>
                    <a:pt x="178" y="230"/>
                  </a:lnTo>
                  <a:close/>
                  <a:moveTo>
                    <a:pt x="155" y="234"/>
                  </a:moveTo>
                  <a:lnTo>
                    <a:pt x="178" y="234"/>
                  </a:lnTo>
                  <a:lnTo>
                    <a:pt x="177" y="239"/>
                  </a:lnTo>
                  <a:lnTo>
                    <a:pt x="176" y="243"/>
                  </a:lnTo>
                  <a:lnTo>
                    <a:pt x="174" y="247"/>
                  </a:lnTo>
                  <a:lnTo>
                    <a:pt x="171" y="250"/>
                  </a:lnTo>
                  <a:lnTo>
                    <a:pt x="168" y="253"/>
                  </a:lnTo>
                  <a:lnTo>
                    <a:pt x="164" y="255"/>
                  </a:lnTo>
                  <a:lnTo>
                    <a:pt x="160" y="257"/>
                  </a:lnTo>
                  <a:lnTo>
                    <a:pt x="155" y="257"/>
                  </a:lnTo>
                  <a:lnTo>
                    <a:pt x="150" y="257"/>
                  </a:lnTo>
                  <a:lnTo>
                    <a:pt x="146" y="255"/>
                  </a:lnTo>
                  <a:lnTo>
                    <a:pt x="142" y="253"/>
                  </a:lnTo>
                  <a:lnTo>
                    <a:pt x="139" y="250"/>
                  </a:lnTo>
                  <a:lnTo>
                    <a:pt x="136" y="247"/>
                  </a:lnTo>
                  <a:lnTo>
                    <a:pt x="134" y="243"/>
                  </a:lnTo>
                  <a:lnTo>
                    <a:pt x="132" y="239"/>
                  </a:lnTo>
                  <a:lnTo>
                    <a:pt x="132" y="234"/>
                  </a:lnTo>
                  <a:lnTo>
                    <a:pt x="155" y="234"/>
                  </a:lnTo>
                  <a:close/>
                  <a:moveTo>
                    <a:pt x="155" y="257"/>
                  </a:moveTo>
                  <a:lnTo>
                    <a:pt x="151" y="257"/>
                  </a:lnTo>
                  <a:lnTo>
                    <a:pt x="151" y="211"/>
                  </a:lnTo>
                  <a:lnTo>
                    <a:pt x="155" y="211"/>
                  </a:lnTo>
                  <a:lnTo>
                    <a:pt x="155" y="257"/>
                  </a:lnTo>
                  <a:close/>
                  <a:moveTo>
                    <a:pt x="151" y="257"/>
                  </a:moveTo>
                  <a:lnTo>
                    <a:pt x="146" y="257"/>
                  </a:lnTo>
                  <a:lnTo>
                    <a:pt x="146" y="211"/>
                  </a:lnTo>
                  <a:lnTo>
                    <a:pt x="151" y="211"/>
                  </a:lnTo>
                  <a:lnTo>
                    <a:pt x="151" y="257"/>
                  </a:lnTo>
                  <a:close/>
                  <a:moveTo>
                    <a:pt x="146" y="257"/>
                  </a:moveTo>
                  <a:lnTo>
                    <a:pt x="142" y="257"/>
                  </a:lnTo>
                  <a:lnTo>
                    <a:pt x="142" y="211"/>
                  </a:lnTo>
                  <a:lnTo>
                    <a:pt x="146" y="211"/>
                  </a:lnTo>
                  <a:lnTo>
                    <a:pt x="146" y="257"/>
                  </a:lnTo>
                  <a:close/>
                  <a:moveTo>
                    <a:pt x="142" y="234"/>
                  </a:moveTo>
                  <a:lnTo>
                    <a:pt x="142" y="257"/>
                  </a:lnTo>
                  <a:lnTo>
                    <a:pt x="137" y="257"/>
                  </a:lnTo>
                  <a:lnTo>
                    <a:pt x="133" y="255"/>
                  </a:lnTo>
                  <a:lnTo>
                    <a:pt x="129" y="253"/>
                  </a:lnTo>
                  <a:lnTo>
                    <a:pt x="126" y="250"/>
                  </a:lnTo>
                  <a:lnTo>
                    <a:pt x="123" y="247"/>
                  </a:lnTo>
                  <a:lnTo>
                    <a:pt x="121" y="243"/>
                  </a:lnTo>
                  <a:lnTo>
                    <a:pt x="119" y="239"/>
                  </a:lnTo>
                  <a:lnTo>
                    <a:pt x="119" y="234"/>
                  </a:lnTo>
                  <a:lnTo>
                    <a:pt x="119" y="230"/>
                  </a:lnTo>
                  <a:lnTo>
                    <a:pt x="121" y="225"/>
                  </a:lnTo>
                  <a:lnTo>
                    <a:pt x="123" y="221"/>
                  </a:lnTo>
                  <a:lnTo>
                    <a:pt x="126" y="218"/>
                  </a:lnTo>
                  <a:lnTo>
                    <a:pt x="129" y="215"/>
                  </a:lnTo>
                  <a:lnTo>
                    <a:pt x="133" y="213"/>
                  </a:lnTo>
                  <a:lnTo>
                    <a:pt x="137" y="212"/>
                  </a:lnTo>
                  <a:lnTo>
                    <a:pt x="142" y="211"/>
                  </a:lnTo>
                  <a:lnTo>
                    <a:pt x="142" y="234"/>
                  </a:lnTo>
                  <a:close/>
                  <a:moveTo>
                    <a:pt x="158" y="250"/>
                  </a:moveTo>
                  <a:lnTo>
                    <a:pt x="154" y="255"/>
                  </a:lnTo>
                  <a:lnTo>
                    <a:pt x="121" y="222"/>
                  </a:lnTo>
                  <a:lnTo>
                    <a:pt x="126" y="218"/>
                  </a:lnTo>
                  <a:lnTo>
                    <a:pt x="158" y="250"/>
                  </a:lnTo>
                  <a:close/>
                  <a:moveTo>
                    <a:pt x="138" y="239"/>
                  </a:moveTo>
                  <a:lnTo>
                    <a:pt x="154" y="255"/>
                  </a:lnTo>
                  <a:lnTo>
                    <a:pt x="150" y="258"/>
                  </a:lnTo>
                  <a:lnTo>
                    <a:pt x="146" y="260"/>
                  </a:lnTo>
                  <a:lnTo>
                    <a:pt x="142" y="261"/>
                  </a:lnTo>
                  <a:lnTo>
                    <a:pt x="138" y="261"/>
                  </a:lnTo>
                  <a:lnTo>
                    <a:pt x="133" y="261"/>
                  </a:lnTo>
                  <a:lnTo>
                    <a:pt x="129" y="260"/>
                  </a:lnTo>
                  <a:lnTo>
                    <a:pt x="125" y="258"/>
                  </a:lnTo>
                  <a:lnTo>
                    <a:pt x="121" y="255"/>
                  </a:lnTo>
                  <a:lnTo>
                    <a:pt x="118" y="251"/>
                  </a:lnTo>
                  <a:lnTo>
                    <a:pt x="116" y="247"/>
                  </a:lnTo>
                  <a:lnTo>
                    <a:pt x="115" y="243"/>
                  </a:lnTo>
                  <a:lnTo>
                    <a:pt x="115" y="238"/>
                  </a:lnTo>
                  <a:lnTo>
                    <a:pt x="115" y="234"/>
                  </a:lnTo>
                  <a:lnTo>
                    <a:pt x="116" y="230"/>
                  </a:lnTo>
                  <a:lnTo>
                    <a:pt x="118" y="226"/>
                  </a:lnTo>
                  <a:lnTo>
                    <a:pt x="121" y="222"/>
                  </a:lnTo>
                  <a:lnTo>
                    <a:pt x="138" y="239"/>
                  </a:lnTo>
                  <a:close/>
                  <a:moveTo>
                    <a:pt x="138" y="261"/>
                  </a:moveTo>
                  <a:lnTo>
                    <a:pt x="133" y="261"/>
                  </a:lnTo>
                  <a:lnTo>
                    <a:pt x="133" y="216"/>
                  </a:lnTo>
                  <a:lnTo>
                    <a:pt x="138" y="216"/>
                  </a:lnTo>
                  <a:lnTo>
                    <a:pt x="138" y="261"/>
                  </a:lnTo>
                  <a:close/>
                  <a:moveTo>
                    <a:pt x="133" y="261"/>
                  </a:moveTo>
                  <a:lnTo>
                    <a:pt x="129" y="261"/>
                  </a:lnTo>
                  <a:lnTo>
                    <a:pt x="129" y="216"/>
                  </a:lnTo>
                  <a:lnTo>
                    <a:pt x="133" y="216"/>
                  </a:lnTo>
                  <a:lnTo>
                    <a:pt x="133" y="261"/>
                  </a:lnTo>
                  <a:close/>
                  <a:moveTo>
                    <a:pt x="129" y="239"/>
                  </a:moveTo>
                  <a:lnTo>
                    <a:pt x="129" y="261"/>
                  </a:lnTo>
                  <a:lnTo>
                    <a:pt x="124" y="261"/>
                  </a:lnTo>
                  <a:lnTo>
                    <a:pt x="120" y="260"/>
                  </a:lnTo>
                  <a:lnTo>
                    <a:pt x="116" y="258"/>
                  </a:lnTo>
                  <a:lnTo>
                    <a:pt x="113" y="255"/>
                  </a:lnTo>
                  <a:lnTo>
                    <a:pt x="109" y="251"/>
                  </a:lnTo>
                  <a:lnTo>
                    <a:pt x="107" y="247"/>
                  </a:lnTo>
                  <a:lnTo>
                    <a:pt x="105" y="243"/>
                  </a:lnTo>
                  <a:lnTo>
                    <a:pt x="105" y="239"/>
                  </a:lnTo>
                  <a:lnTo>
                    <a:pt x="105" y="234"/>
                  </a:lnTo>
                  <a:lnTo>
                    <a:pt x="107" y="230"/>
                  </a:lnTo>
                  <a:lnTo>
                    <a:pt x="109" y="226"/>
                  </a:lnTo>
                  <a:lnTo>
                    <a:pt x="113" y="222"/>
                  </a:lnTo>
                  <a:lnTo>
                    <a:pt x="116" y="219"/>
                  </a:lnTo>
                  <a:lnTo>
                    <a:pt x="120" y="217"/>
                  </a:lnTo>
                  <a:lnTo>
                    <a:pt x="124" y="216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5" y="255"/>
                  </a:moveTo>
                  <a:lnTo>
                    <a:pt x="141" y="259"/>
                  </a:lnTo>
                  <a:lnTo>
                    <a:pt x="107" y="227"/>
                  </a:lnTo>
                  <a:lnTo>
                    <a:pt x="113" y="222"/>
                  </a:lnTo>
                  <a:lnTo>
                    <a:pt x="145" y="255"/>
                  </a:lnTo>
                  <a:close/>
                  <a:moveTo>
                    <a:pt x="125" y="243"/>
                  </a:moveTo>
                  <a:lnTo>
                    <a:pt x="141" y="259"/>
                  </a:lnTo>
                  <a:lnTo>
                    <a:pt x="137" y="262"/>
                  </a:lnTo>
                  <a:lnTo>
                    <a:pt x="133" y="264"/>
                  </a:lnTo>
                  <a:lnTo>
                    <a:pt x="129" y="266"/>
                  </a:lnTo>
                  <a:lnTo>
                    <a:pt x="125" y="267"/>
                  </a:lnTo>
                  <a:lnTo>
                    <a:pt x="120" y="266"/>
                  </a:lnTo>
                  <a:lnTo>
                    <a:pt x="116" y="264"/>
                  </a:lnTo>
                  <a:lnTo>
                    <a:pt x="112" y="262"/>
                  </a:lnTo>
                  <a:lnTo>
                    <a:pt x="107" y="259"/>
                  </a:lnTo>
                  <a:lnTo>
                    <a:pt x="104" y="256"/>
                  </a:lnTo>
                  <a:lnTo>
                    <a:pt x="102" y="252"/>
                  </a:lnTo>
                  <a:lnTo>
                    <a:pt x="101" y="247"/>
                  </a:lnTo>
                  <a:lnTo>
                    <a:pt x="101" y="243"/>
                  </a:lnTo>
                  <a:lnTo>
                    <a:pt x="101" y="239"/>
                  </a:lnTo>
                  <a:lnTo>
                    <a:pt x="102" y="234"/>
                  </a:lnTo>
                  <a:lnTo>
                    <a:pt x="104" y="230"/>
                  </a:lnTo>
                  <a:lnTo>
                    <a:pt x="107" y="227"/>
                  </a:lnTo>
                  <a:lnTo>
                    <a:pt x="125" y="243"/>
                  </a:lnTo>
                  <a:close/>
                  <a:moveTo>
                    <a:pt x="135" y="263"/>
                  </a:moveTo>
                  <a:lnTo>
                    <a:pt x="126" y="269"/>
                  </a:lnTo>
                  <a:lnTo>
                    <a:pt x="105" y="227"/>
                  </a:lnTo>
                  <a:lnTo>
                    <a:pt x="114" y="222"/>
                  </a:lnTo>
                  <a:lnTo>
                    <a:pt x="135" y="263"/>
                  </a:lnTo>
                  <a:close/>
                  <a:moveTo>
                    <a:pt x="116" y="247"/>
                  </a:moveTo>
                  <a:lnTo>
                    <a:pt x="126" y="269"/>
                  </a:lnTo>
                  <a:lnTo>
                    <a:pt x="122" y="270"/>
                  </a:lnTo>
                  <a:lnTo>
                    <a:pt x="117" y="271"/>
                  </a:lnTo>
                  <a:lnTo>
                    <a:pt x="113" y="271"/>
                  </a:lnTo>
                  <a:lnTo>
                    <a:pt x="108" y="270"/>
                  </a:lnTo>
                  <a:lnTo>
                    <a:pt x="104" y="268"/>
                  </a:lnTo>
                  <a:lnTo>
                    <a:pt x="100" y="266"/>
                  </a:lnTo>
                  <a:lnTo>
                    <a:pt x="97" y="261"/>
                  </a:lnTo>
                  <a:lnTo>
                    <a:pt x="94" y="257"/>
                  </a:lnTo>
                  <a:lnTo>
                    <a:pt x="93" y="253"/>
                  </a:lnTo>
                  <a:lnTo>
                    <a:pt x="92" y="249"/>
                  </a:lnTo>
                  <a:lnTo>
                    <a:pt x="92" y="244"/>
                  </a:lnTo>
                  <a:lnTo>
                    <a:pt x="93" y="240"/>
                  </a:lnTo>
                  <a:lnTo>
                    <a:pt x="95" y="236"/>
                  </a:lnTo>
                  <a:lnTo>
                    <a:pt x="97" y="232"/>
                  </a:lnTo>
                  <a:lnTo>
                    <a:pt x="101" y="229"/>
                  </a:lnTo>
                  <a:lnTo>
                    <a:pt x="105" y="227"/>
                  </a:lnTo>
                  <a:lnTo>
                    <a:pt x="116" y="247"/>
                  </a:lnTo>
                  <a:close/>
                  <a:moveTo>
                    <a:pt x="116" y="271"/>
                  </a:moveTo>
                  <a:lnTo>
                    <a:pt x="106" y="271"/>
                  </a:lnTo>
                  <a:lnTo>
                    <a:pt x="106" y="224"/>
                  </a:lnTo>
                  <a:lnTo>
                    <a:pt x="116" y="224"/>
                  </a:lnTo>
                  <a:lnTo>
                    <a:pt x="116" y="271"/>
                  </a:lnTo>
                  <a:close/>
                  <a:moveTo>
                    <a:pt x="106" y="247"/>
                  </a:moveTo>
                  <a:lnTo>
                    <a:pt x="106" y="271"/>
                  </a:lnTo>
                  <a:lnTo>
                    <a:pt x="102" y="271"/>
                  </a:lnTo>
                  <a:lnTo>
                    <a:pt x="97" y="269"/>
                  </a:lnTo>
                  <a:lnTo>
                    <a:pt x="93" y="267"/>
                  </a:lnTo>
                  <a:lnTo>
                    <a:pt x="90" y="263"/>
                  </a:lnTo>
                  <a:lnTo>
                    <a:pt x="87" y="260"/>
                  </a:lnTo>
                  <a:lnTo>
                    <a:pt x="85" y="256"/>
                  </a:lnTo>
                  <a:lnTo>
                    <a:pt x="84" y="252"/>
                  </a:lnTo>
                  <a:lnTo>
                    <a:pt x="83" y="247"/>
                  </a:lnTo>
                  <a:lnTo>
                    <a:pt x="84" y="243"/>
                  </a:lnTo>
                  <a:lnTo>
                    <a:pt x="85" y="238"/>
                  </a:lnTo>
                  <a:lnTo>
                    <a:pt x="87" y="234"/>
                  </a:lnTo>
                  <a:lnTo>
                    <a:pt x="90" y="231"/>
                  </a:lnTo>
                  <a:lnTo>
                    <a:pt x="93" y="228"/>
                  </a:lnTo>
                  <a:lnTo>
                    <a:pt x="97" y="226"/>
                  </a:lnTo>
                  <a:lnTo>
                    <a:pt x="102" y="225"/>
                  </a:lnTo>
                  <a:lnTo>
                    <a:pt x="106" y="224"/>
                  </a:lnTo>
                  <a:lnTo>
                    <a:pt x="106" y="247"/>
                  </a:lnTo>
                  <a:close/>
                  <a:moveTo>
                    <a:pt x="123" y="263"/>
                  </a:moveTo>
                  <a:lnTo>
                    <a:pt x="119" y="269"/>
                  </a:lnTo>
                  <a:lnTo>
                    <a:pt x="86" y="235"/>
                  </a:lnTo>
                  <a:lnTo>
                    <a:pt x="90" y="231"/>
                  </a:lnTo>
                  <a:lnTo>
                    <a:pt x="123" y="263"/>
                  </a:lnTo>
                  <a:close/>
                  <a:moveTo>
                    <a:pt x="102" y="252"/>
                  </a:moveTo>
                  <a:lnTo>
                    <a:pt x="119" y="269"/>
                  </a:lnTo>
                  <a:lnTo>
                    <a:pt x="115" y="272"/>
                  </a:lnTo>
                  <a:lnTo>
                    <a:pt x="111" y="274"/>
                  </a:lnTo>
                  <a:lnTo>
                    <a:pt x="106" y="275"/>
                  </a:lnTo>
                  <a:lnTo>
                    <a:pt x="102" y="276"/>
                  </a:lnTo>
                  <a:lnTo>
                    <a:pt x="97" y="275"/>
                  </a:lnTo>
                  <a:lnTo>
                    <a:pt x="93" y="274"/>
                  </a:lnTo>
                  <a:lnTo>
                    <a:pt x="89" y="272"/>
                  </a:lnTo>
                  <a:lnTo>
                    <a:pt x="86" y="269"/>
                  </a:lnTo>
                  <a:lnTo>
                    <a:pt x="83" y="264"/>
                  </a:lnTo>
                  <a:lnTo>
                    <a:pt x="81" y="260"/>
                  </a:lnTo>
                  <a:lnTo>
                    <a:pt x="79" y="256"/>
                  </a:lnTo>
                  <a:lnTo>
                    <a:pt x="79" y="252"/>
                  </a:lnTo>
                  <a:lnTo>
                    <a:pt x="79" y="247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6" y="235"/>
                  </a:lnTo>
                  <a:lnTo>
                    <a:pt x="102" y="252"/>
                  </a:lnTo>
                  <a:close/>
                  <a:moveTo>
                    <a:pt x="113" y="273"/>
                  </a:moveTo>
                  <a:lnTo>
                    <a:pt x="103" y="277"/>
                  </a:lnTo>
                  <a:lnTo>
                    <a:pt x="83" y="235"/>
                  </a:lnTo>
                  <a:lnTo>
                    <a:pt x="92" y="231"/>
                  </a:lnTo>
                  <a:lnTo>
                    <a:pt x="113" y="273"/>
                  </a:lnTo>
                  <a:close/>
                  <a:moveTo>
                    <a:pt x="93" y="256"/>
                  </a:moveTo>
                  <a:lnTo>
                    <a:pt x="103" y="277"/>
                  </a:lnTo>
                  <a:lnTo>
                    <a:pt x="99" y="279"/>
                  </a:lnTo>
                  <a:lnTo>
                    <a:pt x="95" y="280"/>
                  </a:lnTo>
                  <a:lnTo>
                    <a:pt x="90" y="280"/>
                  </a:lnTo>
                  <a:lnTo>
                    <a:pt x="86" y="279"/>
                  </a:lnTo>
                  <a:lnTo>
                    <a:pt x="82" y="277"/>
                  </a:lnTo>
                  <a:lnTo>
                    <a:pt x="78" y="274"/>
                  </a:lnTo>
                  <a:lnTo>
                    <a:pt x="75" y="271"/>
                  </a:lnTo>
                  <a:lnTo>
                    <a:pt x="73" y="267"/>
                  </a:lnTo>
                  <a:lnTo>
                    <a:pt x="71" y="262"/>
                  </a:lnTo>
                  <a:lnTo>
                    <a:pt x="70" y="257"/>
                  </a:lnTo>
                  <a:lnTo>
                    <a:pt x="70" y="253"/>
                  </a:lnTo>
                  <a:lnTo>
                    <a:pt x="71" y="249"/>
                  </a:lnTo>
                  <a:lnTo>
                    <a:pt x="73" y="245"/>
                  </a:lnTo>
                  <a:lnTo>
                    <a:pt x="76" y="241"/>
                  </a:lnTo>
                  <a:lnTo>
                    <a:pt x="79" y="238"/>
                  </a:lnTo>
                  <a:lnTo>
                    <a:pt x="83" y="235"/>
                  </a:lnTo>
                  <a:lnTo>
                    <a:pt x="93" y="256"/>
                  </a:lnTo>
                  <a:close/>
                  <a:moveTo>
                    <a:pt x="103" y="277"/>
                  </a:moveTo>
                  <a:lnTo>
                    <a:pt x="95" y="282"/>
                  </a:lnTo>
                  <a:lnTo>
                    <a:pt x="74" y="240"/>
                  </a:lnTo>
                  <a:lnTo>
                    <a:pt x="83" y="235"/>
                  </a:lnTo>
                  <a:lnTo>
                    <a:pt x="103" y="277"/>
                  </a:lnTo>
                  <a:close/>
                  <a:moveTo>
                    <a:pt x="84" y="260"/>
                  </a:moveTo>
                  <a:lnTo>
                    <a:pt x="95" y="282"/>
                  </a:lnTo>
                  <a:lnTo>
                    <a:pt x="90" y="283"/>
                  </a:lnTo>
                  <a:lnTo>
                    <a:pt x="86" y="284"/>
                  </a:lnTo>
                  <a:lnTo>
                    <a:pt x="81" y="284"/>
                  </a:lnTo>
                  <a:lnTo>
                    <a:pt x="77" y="283"/>
                  </a:lnTo>
                  <a:lnTo>
                    <a:pt x="73" y="281"/>
                  </a:lnTo>
                  <a:lnTo>
                    <a:pt x="69" y="279"/>
                  </a:lnTo>
                  <a:lnTo>
                    <a:pt x="66" y="275"/>
                  </a:lnTo>
                  <a:lnTo>
                    <a:pt x="64" y="271"/>
                  </a:lnTo>
                  <a:lnTo>
                    <a:pt x="62" y="267"/>
                  </a:lnTo>
                  <a:lnTo>
                    <a:pt x="62" y="262"/>
                  </a:lnTo>
                  <a:lnTo>
                    <a:pt x="62" y="257"/>
                  </a:lnTo>
                  <a:lnTo>
                    <a:pt x="63" y="253"/>
                  </a:lnTo>
                  <a:lnTo>
                    <a:pt x="64" y="249"/>
                  </a:lnTo>
                  <a:lnTo>
                    <a:pt x="67" y="245"/>
                  </a:lnTo>
                  <a:lnTo>
                    <a:pt x="70" y="242"/>
                  </a:lnTo>
                  <a:lnTo>
                    <a:pt x="74" y="240"/>
                  </a:lnTo>
                  <a:lnTo>
                    <a:pt x="84" y="260"/>
                  </a:lnTo>
                  <a:close/>
                  <a:moveTo>
                    <a:pt x="101" y="277"/>
                  </a:moveTo>
                  <a:lnTo>
                    <a:pt x="96" y="282"/>
                  </a:lnTo>
                  <a:lnTo>
                    <a:pt x="64" y="248"/>
                  </a:lnTo>
                  <a:lnTo>
                    <a:pt x="68" y="244"/>
                  </a:lnTo>
                  <a:lnTo>
                    <a:pt x="101" y="277"/>
                  </a:lnTo>
                  <a:close/>
                  <a:moveTo>
                    <a:pt x="96" y="282"/>
                  </a:moveTo>
                  <a:lnTo>
                    <a:pt x="92" y="286"/>
                  </a:lnTo>
                  <a:lnTo>
                    <a:pt x="60" y="253"/>
                  </a:lnTo>
                  <a:lnTo>
                    <a:pt x="64" y="248"/>
                  </a:lnTo>
                  <a:lnTo>
                    <a:pt x="96" y="282"/>
                  </a:lnTo>
                  <a:close/>
                  <a:moveTo>
                    <a:pt x="92" y="286"/>
                  </a:moveTo>
                  <a:lnTo>
                    <a:pt x="88" y="291"/>
                  </a:lnTo>
                  <a:lnTo>
                    <a:pt x="55" y="257"/>
                  </a:lnTo>
                  <a:lnTo>
                    <a:pt x="60" y="253"/>
                  </a:lnTo>
                  <a:lnTo>
                    <a:pt x="92" y="286"/>
                  </a:lnTo>
                  <a:close/>
                  <a:moveTo>
                    <a:pt x="88" y="291"/>
                  </a:moveTo>
                  <a:lnTo>
                    <a:pt x="83" y="295"/>
                  </a:lnTo>
                  <a:lnTo>
                    <a:pt x="51" y="261"/>
                  </a:lnTo>
                  <a:lnTo>
                    <a:pt x="55" y="257"/>
                  </a:lnTo>
                  <a:lnTo>
                    <a:pt x="88" y="291"/>
                  </a:lnTo>
                  <a:close/>
                  <a:moveTo>
                    <a:pt x="83" y="295"/>
                  </a:moveTo>
                  <a:lnTo>
                    <a:pt x="79" y="299"/>
                  </a:lnTo>
                  <a:lnTo>
                    <a:pt x="46" y="267"/>
                  </a:lnTo>
                  <a:lnTo>
                    <a:pt x="51" y="261"/>
                  </a:lnTo>
                  <a:lnTo>
                    <a:pt x="83" y="295"/>
                  </a:lnTo>
                  <a:close/>
                  <a:moveTo>
                    <a:pt x="63" y="283"/>
                  </a:moveTo>
                  <a:lnTo>
                    <a:pt x="79" y="299"/>
                  </a:lnTo>
                  <a:lnTo>
                    <a:pt x="75" y="302"/>
                  </a:lnTo>
                  <a:lnTo>
                    <a:pt x="71" y="304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8" y="306"/>
                  </a:lnTo>
                  <a:lnTo>
                    <a:pt x="54" y="304"/>
                  </a:lnTo>
                  <a:lnTo>
                    <a:pt x="50" y="302"/>
                  </a:lnTo>
                  <a:lnTo>
                    <a:pt x="46" y="299"/>
                  </a:lnTo>
                  <a:lnTo>
                    <a:pt x="44" y="296"/>
                  </a:lnTo>
                  <a:lnTo>
                    <a:pt x="41" y="292"/>
                  </a:lnTo>
                  <a:lnTo>
                    <a:pt x="40" y="287"/>
                  </a:lnTo>
                  <a:lnTo>
                    <a:pt x="40" y="283"/>
                  </a:lnTo>
                  <a:lnTo>
                    <a:pt x="40" y="279"/>
                  </a:lnTo>
                  <a:lnTo>
                    <a:pt x="41" y="274"/>
                  </a:lnTo>
                  <a:lnTo>
                    <a:pt x="44" y="270"/>
                  </a:lnTo>
                  <a:lnTo>
                    <a:pt x="46" y="267"/>
                  </a:lnTo>
                  <a:lnTo>
                    <a:pt x="63" y="283"/>
                  </a:lnTo>
                  <a:close/>
                  <a:moveTo>
                    <a:pt x="63" y="306"/>
                  </a:moveTo>
                  <a:lnTo>
                    <a:pt x="58" y="306"/>
                  </a:lnTo>
                  <a:lnTo>
                    <a:pt x="58" y="259"/>
                  </a:lnTo>
                  <a:lnTo>
                    <a:pt x="63" y="259"/>
                  </a:lnTo>
                  <a:lnTo>
                    <a:pt x="63" y="306"/>
                  </a:lnTo>
                  <a:close/>
                  <a:moveTo>
                    <a:pt x="58" y="283"/>
                  </a:moveTo>
                  <a:lnTo>
                    <a:pt x="58" y="306"/>
                  </a:lnTo>
                  <a:lnTo>
                    <a:pt x="54" y="305"/>
                  </a:lnTo>
                  <a:lnTo>
                    <a:pt x="49" y="304"/>
                  </a:lnTo>
                  <a:lnTo>
                    <a:pt x="46" y="302"/>
                  </a:lnTo>
                  <a:lnTo>
                    <a:pt x="42" y="299"/>
                  </a:lnTo>
                  <a:lnTo>
                    <a:pt x="39" y="296"/>
                  </a:lnTo>
                  <a:lnTo>
                    <a:pt x="37" y="292"/>
                  </a:lnTo>
                  <a:lnTo>
                    <a:pt x="36" y="288"/>
                  </a:lnTo>
                  <a:lnTo>
                    <a:pt x="35" y="283"/>
                  </a:lnTo>
                  <a:lnTo>
                    <a:pt x="36" y="278"/>
                  </a:lnTo>
                  <a:lnTo>
                    <a:pt x="37" y="274"/>
                  </a:lnTo>
                  <a:lnTo>
                    <a:pt x="39" y="270"/>
                  </a:lnTo>
                  <a:lnTo>
                    <a:pt x="42" y="267"/>
                  </a:lnTo>
                  <a:lnTo>
                    <a:pt x="46" y="263"/>
                  </a:lnTo>
                  <a:lnTo>
                    <a:pt x="49" y="261"/>
                  </a:lnTo>
                  <a:lnTo>
                    <a:pt x="54" y="259"/>
                  </a:lnTo>
                  <a:lnTo>
                    <a:pt x="58" y="259"/>
                  </a:lnTo>
                  <a:lnTo>
                    <a:pt x="58" y="283"/>
                  </a:lnTo>
                  <a:close/>
                  <a:moveTo>
                    <a:pt x="81" y="283"/>
                  </a:moveTo>
                  <a:lnTo>
                    <a:pt x="81" y="287"/>
                  </a:lnTo>
                  <a:lnTo>
                    <a:pt x="35" y="287"/>
                  </a:lnTo>
                  <a:lnTo>
                    <a:pt x="35" y="283"/>
                  </a:lnTo>
                  <a:lnTo>
                    <a:pt x="81" y="283"/>
                  </a:lnTo>
                  <a:close/>
                  <a:moveTo>
                    <a:pt x="58" y="287"/>
                  </a:moveTo>
                  <a:lnTo>
                    <a:pt x="81" y="287"/>
                  </a:lnTo>
                  <a:lnTo>
                    <a:pt x="81" y="292"/>
                  </a:lnTo>
                  <a:lnTo>
                    <a:pt x="80" y="296"/>
                  </a:lnTo>
                  <a:lnTo>
                    <a:pt x="77" y="300"/>
                  </a:lnTo>
                  <a:lnTo>
                    <a:pt x="75" y="304"/>
                  </a:lnTo>
                  <a:lnTo>
                    <a:pt x="71" y="306"/>
                  </a:lnTo>
                  <a:lnTo>
                    <a:pt x="67" y="308"/>
                  </a:lnTo>
                  <a:lnTo>
                    <a:pt x="63" y="310"/>
                  </a:lnTo>
                  <a:lnTo>
                    <a:pt x="58" y="310"/>
                  </a:lnTo>
                  <a:lnTo>
                    <a:pt x="54" y="310"/>
                  </a:lnTo>
                  <a:lnTo>
                    <a:pt x="49" y="308"/>
                  </a:lnTo>
                  <a:lnTo>
                    <a:pt x="46" y="306"/>
                  </a:lnTo>
                  <a:lnTo>
                    <a:pt x="42" y="304"/>
                  </a:lnTo>
                  <a:lnTo>
                    <a:pt x="39" y="300"/>
                  </a:lnTo>
                  <a:lnTo>
                    <a:pt x="37" y="296"/>
                  </a:lnTo>
                  <a:lnTo>
                    <a:pt x="36" y="292"/>
                  </a:lnTo>
                  <a:lnTo>
                    <a:pt x="35" y="287"/>
                  </a:lnTo>
                  <a:lnTo>
                    <a:pt x="58" y="287"/>
                  </a:lnTo>
                  <a:close/>
                  <a:moveTo>
                    <a:pt x="75" y="304"/>
                  </a:moveTo>
                  <a:lnTo>
                    <a:pt x="70" y="308"/>
                  </a:lnTo>
                  <a:lnTo>
                    <a:pt x="38" y="275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0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8" y="314"/>
                  </a:lnTo>
                  <a:lnTo>
                    <a:pt x="54" y="315"/>
                  </a:lnTo>
                  <a:lnTo>
                    <a:pt x="50" y="314"/>
                  </a:lnTo>
                  <a:lnTo>
                    <a:pt x="45" y="313"/>
                  </a:lnTo>
                  <a:lnTo>
                    <a:pt x="41" y="311"/>
                  </a:lnTo>
                  <a:lnTo>
                    <a:pt x="38" y="308"/>
                  </a:lnTo>
                  <a:lnTo>
                    <a:pt x="35" y="304"/>
                  </a:lnTo>
                  <a:lnTo>
                    <a:pt x="33" y="300"/>
                  </a:lnTo>
                  <a:lnTo>
                    <a:pt x="30" y="296"/>
                  </a:lnTo>
                  <a:lnTo>
                    <a:pt x="30" y="292"/>
                  </a:lnTo>
                  <a:lnTo>
                    <a:pt x="30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5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0" y="296"/>
                  </a:lnTo>
                  <a:lnTo>
                    <a:pt x="30" y="292"/>
                  </a:lnTo>
                  <a:lnTo>
                    <a:pt x="77" y="292"/>
                  </a:lnTo>
                  <a:close/>
                  <a:moveTo>
                    <a:pt x="30" y="296"/>
                  </a:moveTo>
                  <a:lnTo>
                    <a:pt x="30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0" y="296"/>
                  </a:lnTo>
                  <a:close/>
                  <a:moveTo>
                    <a:pt x="54" y="292"/>
                  </a:moveTo>
                  <a:lnTo>
                    <a:pt x="30" y="292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5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49" y="269"/>
                  </a:lnTo>
                  <a:lnTo>
                    <a:pt x="54" y="269"/>
                  </a:lnTo>
                  <a:lnTo>
                    <a:pt x="59" y="269"/>
                  </a:lnTo>
                  <a:lnTo>
                    <a:pt x="63" y="271"/>
                  </a:lnTo>
                  <a:lnTo>
                    <a:pt x="67" y="273"/>
                  </a:lnTo>
                  <a:lnTo>
                    <a:pt x="70" y="275"/>
                  </a:lnTo>
                  <a:lnTo>
                    <a:pt x="73" y="279"/>
                  </a:lnTo>
                  <a:lnTo>
                    <a:pt x="75" y="283"/>
                  </a:lnTo>
                  <a:lnTo>
                    <a:pt x="77" y="287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9"/>
                  </a:moveTo>
                  <a:lnTo>
                    <a:pt x="58" y="269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54" y="269"/>
                  </a:lnTo>
                  <a:close/>
                  <a:moveTo>
                    <a:pt x="58" y="292"/>
                  </a:moveTo>
                  <a:lnTo>
                    <a:pt x="58" y="269"/>
                  </a:lnTo>
                  <a:lnTo>
                    <a:pt x="63" y="269"/>
                  </a:lnTo>
                  <a:lnTo>
                    <a:pt x="67" y="271"/>
                  </a:lnTo>
                  <a:lnTo>
                    <a:pt x="71" y="273"/>
                  </a:lnTo>
                  <a:lnTo>
                    <a:pt x="75" y="275"/>
                  </a:lnTo>
                  <a:lnTo>
                    <a:pt x="77" y="279"/>
                  </a:lnTo>
                  <a:lnTo>
                    <a:pt x="80" y="283"/>
                  </a:lnTo>
                  <a:lnTo>
                    <a:pt x="81" y="287"/>
                  </a:lnTo>
                  <a:lnTo>
                    <a:pt x="81" y="292"/>
                  </a:lnTo>
                  <a:lnTo>
                    <a:pt x="81" y="296"/>
                  </a:lnTo>
                  <a:lnTo>
                    <a:pt x="80" y="301"/>
                  </a:lnTo>
                  <a:lnTo>
                    <a:pt x="77" y="305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7" y="313"/>
                  </a:lnTo>
                  <a:lnTo>
                    <a:pt x="63" y="314"/>
                  </a:lnTo>
                  <a:lnTo>
                    <a:pt x="58" y="315"/>
                  </a:lnTo>
                  <a:lnTo>
                    <a:pt x="58" y="292"/>
                  </a:lnTo>
                  <a:close/>
                  <a:moveTo>
                    <a:pt x="42" y="276"/>
                  </a:moveTo>
                  <a:lnTo>
                    <a:pt x="46" y="271"/>
                  </a:lnTo>
                  <a:lnTo>
                    <a:pt x="79" y="303"/>
                  </a:lnTo>
                  <a:lnTo>
                    <a:pt x="75" y="308"/>
                  </a:lnTo>
                  <a:lnTo>
                    <a:pt x="42" y="276"/>
                  </a:lnTo>
                  <a:close/>
                  <a:moveTo>
                    <a:pt x="63" y="287"/>
                  </a:moveTo>
                  <a:lnTo>
                    <a:pt x="46" y="271"/>
                  </a:lnTo>
                  <a:lnTo>
                    <a:pt x="50" y="268"/>
                  </a:lnTo>
                  <a:lnTo>
                    <a:pt x="54" y="266"/>
                  </a:lnTo>
                  <a:lnTo>
                    <a:pt x="58" y="264"/>
                  </a:lnTo>
                  <a:lnTo>
                    <a:pt x="63" y="263"/>
                  </a:lnTo>
                  <a:lnTo>
                    <a:pt x="67" y="264"/>
                  </a:lnTo>
                  <a:lnTo>
                    <a:pt x="71" y="266"/>
                  </a:lnTo>
                  <a:lnTo>
                    <a:pt x="75" y="268"/>
                  </a:lnTo>
                  <a:lnTo>
                    <a:pt x="79" y="271"/>
                  </a:lnTo>
                  <a:lnTo>
                    <a:pt x="82" y="275"/>
                  </a:lnTo>
                  <a:lnTo>
                    <a:pt x="84" y="279"/>
                  </a:lnTo>
                  <a:lnTo>
                    <a:pt x="85" y="283"/>
                  </a:lnTo>
                  <a:lnTo>
                    <a:pt x="86" y="287"/>
                  </a:lnTo>
                  <a:lnTo>
                    <a:pt x="85" y="292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3"/>
                  </a:lnTo>
                  <a:lnTo>
                    <a:pt x="63" y="287"/>
                  </a:lnTo>
                  <a:close/>
                  <a:moveTo>
                    <a:pt x="47" y="271"/>
                  </a:moveTo>
                  <a:lnTo>
                    <a:pt x="51" y="267"/>
                  </a:lnTo>
                  <a:lnTo>
                    <a:pt x="83" y="299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3"/>
                  </a:moveTo>
                  <a:lnTo>
                    <a:pt x="51" y="267"/>
                  </a:lnTo>
                  <a:lnTo>
                    <a:pt x="55" y="263"/>
                  </a:lnTo>
                  <a:lnTo>
                    <a:pt x="58" y="261"/>
                  </a:lnTo>
                  <a:lnTo>
                    <a:pt x="63" y="259"/>
                  </a:lnTo>
                  <a:lnTo>
                    <a:pt x="67" y="259"/>
                  </a:lnTo>
                  <a:lnTo>
                    <a:pt x="71" y="260"/>
                  </a:lnTo>
                  <a:lnTo>
                    <a:pt x="76" y="261"/>
                  </a:lnTo>
                  <a:lnTo>
                    <a:pt x="80" y="263"/>
                  </a:lnTo>
                  <a:lnTo>
                    <a:pt x="83" y="267"/>
                  </a:lnTo>
                  <a:lnTo>
                    <a:pt x="86" y="270"/>
                  </a:lnTo>
                  <a:lnTo>
                    <a:pt x="88" y="274"/>
                  </a:lnTo>
                  <a:lnTo>
                    <a:pt x="90" y="279"/>
                  </a:lnTo>
                  <a:lnTo>
                    <a:pt x="90" y="283"/>
                  </a:lnTo>
                  <a:lnTo>
                    <a:pt x="90" y="287"/>
                  </a:lnTo>
                  <a:lnTo>
                    <a:pt x="88" y="292"/>
                  </a:lnTo>
                  <a:lnTo>
                    <a:pt x="86" y="296"/>
                  </a:lnTo>
                  <a:lnTo>
                    <a:pt x="83" y="299"/>
                  </a:lnTo>
                  <a:lnTo>
                    <a:pt x="67" y="283"/>
                  </a:lnTo>
                  <a:close/>
                  <a:moveTo>
                    <a:pt x="67" y="259"/>
                  </a:moveTo>
                  <a:lnTo>
                    <a:pt x="71" y="259"/>
                  </a:lnTo>
                  <a:lnTo>
                    <a:pt x="71" y="306"/>
                  </a:lnTo>
                  <a:lnTo>
                    <a:pt x="67" y="306"/>
                  </a:lnTo>
                  <a:lnTo>
                    <a:pt x="67" y="259"/>
                  </a:lnTo>
                  <a:close/>
                  <a:moveTo>
                    <a:pt x="71" y="283"/>
                  </a:moveTo>
                  <a:lnTo>
                    <a:pt x="71" y="259"/>
                  </a:lnTo>
                  <a:lnTo>
                    <a:pt x="76" y="259"/>
                  </a:lnTo>
                  <a:lnTo>
                    <a:pt x="80" y="261"/>
                  </a:lnTo>
                  <a:lnTo>
                    <a:pt x="84" y="263"/>
                  </a:lnTo>
                  <a:lnTo>
                    <a:pt x="88" y="267"/>
                  </a:lnTo>
                  <a:lnTo>
                    <a:pt x="90" y="270"/>
                  </a:lnTo>
                  <a:lnTo>
                    <a:pt x="93" y="274"/>
                  </a:lnTo>
                  <a:lnTo>
                    <a:pt x="94" y="278"/>
                  </a:lnTo>
                  <a:lnTo>
                    <a:pt x="94" y="283"/>
                  </a:lnTo>
                  <a:lnTo>
                    <a:pt x="94" y="288"/>
                  </a:lnTo>
                  <a:lnTo>
                    <a:pt x="93" y="292"/>
                  </a:lnTo>
                  <a:lnTo>
                    <a:pt x="90" y="296"/>
                  </a:lnTo>
                  <a:lnTo>
                    <a:pt x="88" y="299"/>
                  </a:lnTo>
                  <a:lnTo>
                    <a:pt x="84" y="302"/>
                  </a:lnTo>
                  <a:lnTo>
                    <a:pt x="80" y="304"/>
                  </a:lnTo>
                  <a:lnTo>
                    <a:pt x="76" y="305"/>
                  </a:lnTo>
                  <a:lnTo>
                    <a:pt x="71" y="306"/>
                  </a:lnTo>
                  <a:lnTo>
                    <a:pt x="71" y="283"/>
                  </a:lnTo>
                  <a:close/>
                  <a:moveTo>
                    <a:pt x="61" y="262"/>
                  </a:moveTo>
                  <a:lnTo>
                    <a:pt x="70" y="257"/>
                  </a:lnTo>
                  <a:lnTo>
                    <a:pt x="90" y="299"/>
                  </a:lnTo>
                  <a:lnTo>
                    <a:pt x="82" y="303"/>
                  </a:lnTo>
                  <a:lnTo>
                    <a:pt x="61" y="262"/>
                  </a:lnTo>
                  <a:close/>
                  <a:moveTo>
                    <a:pt x="80" y="279"/>
                  </a:moveTo>
                  <a:lnTo>
                    <a:pt x="70" y="257"/>
                  </a:lnTo>
                  <a:lnTo>
                    <a:pt x="74" y="256"/>
                  </a:lnTo>
                  <a:lnTo>
                    <a:pt x="79" y="255"/>
                  </a:lnTo>
                  <a:lnTo>
                    <a:pt x="83" y="255"/>
                  </a:lnTo>
                  <a:lnTo>
                    <a:pt x="87" y="256"/>
                  </a:lnTo>
                  <a:lnTo>
                    <a:pt x="91" y="258"/>
                  </a:lnTo>
                  <a:lnTo>
                    <a:pt x="95" y="260"/>
                  </a:lnTo>
                  <a:lnTo>
                    <a:pt x="98" y="263"/>
                  </a:lnTo>
                  <a:lnTo>
                    <a:pt x="101" y="268"/>
                  </a:lnTo>
                  <a:lnTo>
                    <a:pt x="102" y="273"/>
                  </a:lnTo>
                  <a:lnTo>
                    <a:pt x="103" y="277"/>
                  </a:lnTo>
                  <a:lnTo>
                    <a:pt x="103" y="282"/>
                  </a:lnTo>
                  <a:lnTo>
                    <a:pt x="102" y="286"/>
                  </a:lnTo>
                  <a:lnTo>
                    <a:pt x="100" y="290"/>
                  </a:lnTo>
                  <a:lnTo>
                    <a:pt x="97" y="293"/>
                  </a:lnTo>
                  <a:lnTo>
                    <a:pt x="94" y="297"/>
                  </a:lnTo>
                  <a:lnTo>
                    <a:pt x="90" y="299"/>
                  </a:lnTo>
                  <a:lnTo>
                    <a:pt x="80" y="279"/>
                  </a:lnTo>
                  <a:close/>
                  <a:moveTo>
                    <a:pt x="80" y="255"/>
                  </a:moveTo>
                  <a:lnTo>
                    <a:pt x="84" y="255"/>
                  </a:lnTo>
                  <a:lnTo>
                    <a:pt x="84" y="302"/>
                  </a:lnTo>
                  <a:lnTo>
                    <a:pt x="80" y="302"/>
                  </a:lnTo>
                  <a:lnTo>
                    <a:pt x="80" y="255"/>
                  </a:lnTo>
                  <a:close/>
                  <a:moveTo>
                    <a:pt x="84" y="279"/>
                  </a:moveTo>
                  <a:lnTo>
                    <a:pt x="84" y="255"/>
                  </a:lnTo>
                  <a:lnTo>
                    <a:pt x="89" y="255"/>
                  </a:lnTo>
                  <a:lnTo>
                    <a:pt x="93" y="256"/>
                  </a:lnTo>
                  <a:lnTo>
                    <a:pt x="97" y="259"/>
                  </a:lnTo>
                  <a:lnTo>
                    <a:pt x="101" y="261"/>
                  </a:lnTo>
                  <a:lnTo>
                    <a:pt x="103" y="266"/>
                  </a:lnTo>
                  <a:lnTo>
                    <a:pt x="106" y="270"/>
                  </a:lnTo>
                  <a:lnTo>
                    <a:pt x="107" y="274"/>
                  </a:lnTo>
                  <a:lnTo>
                    <a:pt x="107" y="279"/>
                  </a:lnTo>
                  <a:lnTo>
                    <a:pt x="107" y="283"/>
                  </a:lnTo>
                  <a:lnTo>
                    <a:pt x="106" y="288"/>
                  </a:lnTo>
                  <a:lnTo>
                    <a:pt x="103" y="291"/>
                  </a:lnTo>
                  <a:lnTo>
                    <a:pt x="101" y="295"/>
                  </a:lnTo>
                  <a:lnTo>
                    <a:pt x="97" y="298"/>
                  </a:lnTo>
                  <a:lnTo>
                    <a:pt x="93" y="300"/>
                  </a:lnTo>
                  <a:lnTo>
                    <a:pt x="89" y="301"/>
                  </a:lnTo>
                  <a:lnTo>
                    <a:pt x="84" y="302"/>
                  </a:lnTo>
                  <a:lnTo>
                    <a:pt x="84" y="279"/>
                  </a:lnTo>
                  <a:close/>
                  <a:moveTo>
                    <a:pt x="68" y="261"/>
                  </a:moveTo>
                  <a:lnTo>
                    <a:pt x="73" y="257"/>
                  </a:lnTo>
                  <a:lnTo>
                    <a:pt x="105" y="291"/>
                  </a:lnTo>
                  <a:lnTo>
                    <a:pt x="101" y="295"/>
                  </a:lnTo>
                  <a:lnTo>
                    <a:pt x="68" y="261"/>
                  </a:lnTo>
                  <a:close/>
                  <a:moveTo>
                    <a:pt x="89" y="274"/>
                  </a:moveTo>
                  <a:lnTo>
                    <a:pt x="73" y="257"/>
                  </a:lnTo>
                  <a:lnTo>
                    <a:pt x="76" y="254"/>
                  </a:lnTo>
                  <a:lnTo>
                    <a:pt x="80" y="252"/>
                  </a:lnTo>
                  <a:lnTo>
                    <a:pt x="84" y="251"/>
                  </a:lnTo>
                  <a:lnTo>
                    <a:pt x="89" y="250"/>
                  </a:lnTo>
                  <a:lnTo>
                    <a:pt x="93" y="251"/>
                  </a:lnTo>
                  <a:lnTo>
                    <a:pt x="97" y="252"/>
                  </a:lnTo>
                  <a:lnTo>
                    <a:pt x="101" y="254"/>
                  </a:lnTo>
                  <a:lnTo>
                    <a:pt x="105" y="257"/>
                  </a:lnTo>
                  <a:lnTo>
                    <a:pt x="108" y="261"/>
                  </a:lnTo>
                  <a:lnTo>
                    <a:pt x="111" y="266"/>
                  </a:lnTo>
                  <a:lnTo>
                    <a:pt x="112" y="270"/>
                  </a:lnTo>
                  <a:lnTo>
                    <a:pt x="113" y="274"/>
                  </a:lnTo>
                  <a:lnTo>
                    <a:pt x="112" y="279"/>
                  </a:lnTo>
                  <a:lnTo>
                    <a:pt x="111" y="283"/>
                  </a:lnTo>
                  <a:lnTo>
                    <a:pt x="108" y="287"/>
                  </a:lnTo>
                  <a:lnTo>
                    <a:pt x="105" y="291"/>
                  </a:lnTo>
                  <a:lnTo>
                    <a:pt x="89" y="274"/>
                  </a:lnTo>
                  <a:close/>
                  <a:moveTo>
                    <a:pt x="79" y="253"/>
                  </a:moveTo>
                  <a:lnTo>
                    <a:pt x="87" y="248"/>
                  </a:lnTo>
                  <a:lnTo>
                    <a:pt x="108" y="290"/>
                  </a:lnTo>
                  <a:lnTo>
                    <a:pt x="99" y="295"/>
                  </a:lnTo>
                  <a:lnTo>
                    <a:pt x="79" y="253"/>
                  </a:lnTo>
                  <a:close/>
                  <a:moveTo>
                    <a:pt x="97" y="270"/>
                  </a:moveTo>
                  <a:lnTo>
                    <a:pt x="87" y="248"/>
                  </a:lnTo>
                  <a:lnTo>
                    <a:pt x="92" y="247"/>
                  </a:lnTo>
                  <a:lnTo>
                    <a:pt x="96" y="246"/>
                  </a:lnTo>
                  <a:lnTo>
                    <a:pt x="100" y="246"/>
                  </a:lnTo>
                  <a:lnTo>
                    <a:pt x="105" y="247"/>
                  </a:lnTo>
                  <a:lnTo>
                    <a:pt x="109" y="249"/>
                  </a:lnTo>
                  <a:lnTo>
                    <a:pt x="113" y="252"/>
                  </a:lnTo>
                  <a:lnTo>
                    <a:pt x="116" y="255"/>
                  </a:lnTo>
                  <a:lnTo>
                    <a:pt x="119" y="259"/>
                  </a:lnTo>
                  <a:lnTo>
                    <a:pt x="121" y="263"/>
                  </a:lnTo>
                  <a:lnTo>
                    <a:pt x="121" y="268"/>
                  </a:lnTo>
                  <a:lnTo>
                    <a:pt x="121" y="273"/>
                  </a:lnTo>
                  <a:lnTo>
                    <a:pt x="120" y="277"/>
                  </a:lnTo>
                  <a:lnTo>
                    <a:pt x="118" y="281"/>
                  </a:lnTo>
                  <a:lnTo>
                    <a:pt x="116" y="285"/>
                  </a:lnTo>
                  <a:lnTo>
                    <a:pt x="113" y="288"/>
                  </a:lnTo>
                  <a:lnTo>
                    <a:pt x="108" y="290"/>
                  </a:lnTo>
                  <a:lnTo>
                    <a:pt x="97" y="270"/>
                  </a:lnTo>
                  <a:close/>
                  <a:moveTo>
                    <a:pt x="97" y="246"/>
                  </a:moveTo>
                  <a:lnTo>
                    <a:pt x="102" y="246"/>
                  </a:lnTo>
                  <a:lnTo>
                    <a:pt x="102" y="293"/>
                  </a:lnTo>
                  <a:lnTo>
                    <a:pt x="97" y="293"/>
                  </a:lnTo>
                  <a:lnTo>
                    <a:pt x="97" y="246"/>
                  </a:lnTo>
                  <a:close/>
                  <a:moveTo>
                    <a:pt x="102" y="270"/>
                  </a:moveTo>
                  <a:lnTo>
                    <a:pt x="102" y="246"/>
                  </a:lnTo>
                  <a:lnTo>
                    <a:pt x="106" y="246"/>
                  </a:lnTo>
                  <a:lnTo>
                    <a:pt x="112" y="248"/>
                  </a:lnTo>
                  <a:lnTo>
                    <a:pt x="116" y="250"/>
                  </a:lnTo>
                  <a:lnTo>
                    <a:pt x="119" y="253"/>
                  </a:lnTo>
                  <a:lnTo>
                    <a:pt x="122" y="256"/>
                  </a:lnTo>
                  <a:lnTo>
                    <a:pt x="124" y="260"/>
                  </a:lnTo>
                  <a:lnTo>
                    <a:pt x="125" y="264"/>
                  </a:lnTo>
                  <a:lnTo>
                    <a:pt x="126" y="270"/>
                  </a:lnTo>
                  <a:lnTo>
                    <a:pt x="125" y="275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6"/>
                  </a:lnTo>
                  <a:lnTo>
                    <a:pt x="116" y="289"/>
                  </a:lnTo>
                  <a:lnTo>
                    <a:pt x="112" y="291"/>
                  </a:lnTo>
                  <a:lnTo>
                    <a:pt x="106" y="292"/>
                  </a:lnTo>
                  <a:lnTo>
                    <a:pt x="102" y="293"/>
                  </a:lnTo>
                  <a:lnTo>
                    <a:pt x="102" y="270"/>
                  </a:lnTo>
                  <a:close/>
                  <a:moveTo>
                    <a:pt x="92" y="248"/>
                  </a:moveTo>
                  <a:lnTo>
                    <a:pt x="100" y="244"/>
                  </a:lnTo>
                  <a:lnTo>
                    <a:pt x="122" y="286"/>
                  </a:lnTo>
                  <a:lnTo>
                    <a:pt x="113" y="290"/>
                  </a:lnTo>
                  <a:lnTo>
                    <a:pt x="92" y="248"/>
                  </a:lnTo>
                  <a:close/>
                  <a:moveTo>
                    <a:pt x="112" y="266"/>
                  </a:moveTo>
                  <a:lnTo>
                    <a:pt x="100" y="244"/>
                  </a:lnTo>
                  <a:lnTo>
                    <a:pt x="105" y="242"/>
                  </a:lnTo>
                  <a:lnTo>
                    <a:pt x="109" y="242"/>
                  </a:lnTo>
                  <a:lnTo>
                    <a:pt x="115" y="242"/>
                  </a:lnTo>
                  <a:lnTo>
                    <a:pt x="119" y="243"/>
                  </a:lnTo>
                  <a:lnTo>
                    <a:pt x="123" y="245"/>
                  </a:lnTo>
                  <a:lnTo>
                    <a:pt x="126" y="247"/>
                  </a:lnTo>
                  <a:lnTo>
                    <a:pt x="130" y="250"/>
                  </a:lnTo>
                  <a:lnTo>
                    <a:pt x="132" y="254"/>
                  </a:lnTo>
                  <a:lnTo>
                    <a:pt x="134" y="259"/>
                  </a:lnTo>
                  <a:lnTo>
                    <a:pt x="134" y="263"/>
                  </a:lnTo>
                  <a:lnTo>
                    <a:pt x="134" y="269"/>
                  </a:lnTo>
                  <a:lnTo>
                    <a:pt x="133" y="273"/>
                  </a:lnTo>
                  <a:lnTo>
                    <a:pt x="131" y="277"/>
                  </a:lnTo>
                  <a:lnTo>
                    <a:pt x="129" y="281"/>
                  </a:lnTo>
                  <a:lnTo>
                    <a:pt x="126" y="284"/>
                  </a:lnTo>
                  <a:lnTo>
                    <a:pt x="122" y="286"/>
                  </a:lnTo>
                  <a:lnTo>
                    <a:pt x="112" y="266"/>
                  </a:lnTo>
                  <a:close/>
                  <a:moveTo>
                    <a:pt x="100" y="244"/>
                  </a:moveTo>
                  <a:lnTo>
                    <a:pt x="109" y="240"/>
                  </a:lnTo>
                  <a:lnTo>
                    <a:pt x="130" y="282"/>
                  </a:lnTo>
                  <a:lnTo>
                    <a:pt x="122" y="286"/>
                  </a:lnTo>
                  <a:lnTo>
                    <a:pt x="100" y="244"/>
                  </a:lnTo>
                  <a:close/>
                  <a:moveTo>
                    <a:pt x="120" y="260"/>
                  </a:moveTo>
                  <a:lnTo>
                    <a:pt x="109" y="240"/>
                  </a:lnTo>
                  <a:lnTo>
                    <a:pt x="114" y="238"/>
                  </a:lnTo>
                  <a:lnTo>
                    <a:pt x="119" y="237"/>
                  </a:lnTo>
                  <a:lnTo>
                    <a:pt x="123" y="238"/>
                  </a:lnTo>
                  <a:lnTo>
                    <a:pt x="127" y="239"/>
                  </a:lnTo>
                  <a:lnTo>
                    <a:pt x="131" y="240"/>
                  </a:lnTo>
                  <a:lnTo>
                    <a:pt x="135" y="243"/>
                  </a:lnTo>
                  <a:lnTo>
                    <a:pt x="138" y="246"/>
                  </a:lnTo>
                  <a:lnTo>
                    <a:pt x="141" y="250"/>
                  </a:lnTo>
                  <a:lnTo>
                    <a:pt x="142" y="254"/>
                  </a:lnTo>
                  <a:lnTo>
                    <a:pt x="143" y="259"/>
                  </a:lnTo>
                  <a:lnTo>
                    <a:pt x="143" y="263"/>
                  </a:lnTo>
                  <a:lnTo>
                    <a:pt x="142" y="268"/>
                  </a:lnTo>
                  <a:lnTo>
                    <a:pt x="140" y="272"/>
                  </a:lnTo>
                  <a:lnTo>
                    <a:pt x="138" y="276"/>
                  </a:lnTo>
                  <a:lnTo>
                    <a:pt x="134" y="279"/>
                  </a:lnTo>
                  <a:lnTo>
                    <a:pt x="130" y="282"/>
                  </a:lnTo>
                  <a:lnTo>
                    <a:pt x="120" y="260"/>
                  </a:lnTo>
                  <a:close/>
                  <a:moveTo>
                    <a:pt x="120" y="237"/>
                  </a:moveTo>
                  <a:lnTo>
                    <a:pt x="129" y="237"/>
                  </a:lnTo>
                  <a:lnTo>
                    <a:pt x="129" y="284"/>
                  </a:lnTo>
                  <a:lnTo>
                    <a:pt x="120" y="284"/>
                  </a:lnTo>
                  <a:lnTo>
                    <a:pt x="120" y="237"/>
                  </a:lnTo>
                  <a:close/>
                  <a:moveTo>
                    <a:pt x="129" y="260"/>
                  </a:moveTo>
                  <a:lnTo>
                    <a:pt x="129" y="237"/>
                  </a:lnTo>
                  <a:lnTo>
                    <a:pt x="134" y="238"/>
                  </a:lnTo>
                  <a:lnTo>
                    <a:pt x="138" y="239"/>
                  </a:lnTo>
                  <a:lnTo>
                    <a:pt x="142" y="241"/>
                  </a:lnTo>
                  <a:lnTo>
                    <a:pt x="145" y="244"/>
                  </a:lnTo>
                  <a:lnTo>
                    <a:pt x="148" y="247"/>
                  </a:lnTo>
                  <a:lnTo>
                    <a:pt x="150" y="251"/>
                  </a:lnTo>
                  <a:lnTo>
                    <a:pt x="151" y="256"/>
                  </a:lnTo>
                  <a:lnTo>
                    <a:pt x="152" y="260"/>
                  </a:lnTo>
                  <a:lnTo>
                    <a:pt x="151" y="266"/>
                  </a:lnTo>
                  <a:lnTo>
                    <a:pt x="150" y="270"/>
                  </a:lnTo>
                  <a:lnTo>
                    <a:pt x="148" y="274"/>
                  </a:lnTo>
                  <a:lnTo>
                    <a:pt x="145" y="277"/>
                  </a:lnTo>
                  <a:lnTo>
                    <a:pt x="142" y="280"/>
                  </a:lnTo>
                  <a:lnTo>
                    <a:pt x="138" y="282"/>
                  </a:lnTo>
                  <a:lnTo>
                    <a:pt x="134" y="284"/>
                  </a:lnTo>
                  <a:lnTo>
                    <a:pt x="129" y="284"/>
                  </a:lnTo>
                  <a:lnTo>
                    <a:pt x="129" y="260"/>
                  </a:lnTo>
                  <a:close/>
                  <a:moveTo>
                    <a:pt x="119" y="240"/>
                  </a:moveTo>
                  <a:lnTo>
                    <a:pt x="127" y="235"/>
                  </a:lnTo>
                  <a:lnTo>
                    <a:pt x="148" y="277"/>
                  </a:lnTo>
                  <a:lnTo>
                    <a:pt x="139" y="282"/>
                  </a:lnTo>
                  <a:lnTo>
                    <a:pt x="119" y="240"/>
                  </a:lnTo>
                  <a:close/>
                  <a:moveTo>
                    <a:pt x="138" y="256"/>
                  </a:moveTo>
                  <a:lnTo>
                    <a:pt x="127" y="235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3"/>
                  </a:lnTo>
                  <a:lnTo>
                    <a:pt x="145" y="234"/>
                  </a:lnTo>
                  <a:lnTo>
                    <a:pt x="149" y="236"/>
                  </a:lnTo>
                  <a:lnTo>
                    <a:pt x="153" y="238"/>
                  </a:lnTo>
                  <a:lnTo>
                    <a:pt x="156" y="242"/>
                  </a:lnTo>
                  <a:lnTo>
                    <a:pt x="158" y="246"/>
                  </a:lnTo>
                  <a:lnTo>
                    <a:pt x="160" y="250"/>
                  </a:lnTo>
                  <a:lnTo>
                    <a:pt x="160" y="254"/>
                  </a:lnTo>
                  <a:lnTo>
                    <a:pt x="160" y="259"/>
                  </a:lnTo>
                  <a:lnTo>
                    <a:pt x="159" y="263"/>
                  </a:lnTo>
                  <a:lnTo>
                    <a:pt x="158" y="268"/>
                  </a:lnTo>
                  <a:lnTo>
                    <a:pt x="155" y="272"/>
                  </a:lnTo>
                  <a:lnTo>
                    <a:pt x="152" y="275"/>
                  </a:lnTo>
                  <a:lnTo>
                    <a:pt x="148" y="277"/>
                  </a:lnTo>
                  <a:lnTo>
                    <a:pt x="138" y="256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80"/>
                  </a:lnTo>
                  <a:lnTo>
                    <a:pt x="138" y="280"/>
                  </a:lnTo>
                  <a:lnTo>
                    <a:pt x="138" y="233"/>
                  </a:lnTo>
                  <a:close/>
                  <a:moveTo>
                    <a:pt x="142" y="256"/>
                  </a:moveTo>
                  <a:lnTo>
                    <a:pt x="142" y="233"/>
                  </a:lnTo>
                  <a:lnTo>
                    <a:pt x="147" y="233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40"/>
                  </a:lnTo>
                  <a:lnTo>
                    <a:pt x="161" y="243"/>
                  </a:lnTo>
                  <a:lnTo>
                    <a:pt x="163" y="247"/>
                  </a:lnTo>
                  <a:lnTo>
                    <a:pt x="164" y="251"/>
                  </a:lnTo>
                  <a:lnTo>
                    <a:pt x="165" y="256"/>
                  </a:lnTo>
                  <a:lnTo>
                    <a:pt x="164" y="261"/>
                  </a:lnTo>
                  <a:lnTo>
                    <a:pt x="163" y="266"/>
                  </a:lnTo>
                  <a:lnTo>
                    <a:pt x="161" y="270"/>
                  </a:lnTo>
                  <a:lnTo>
                    <a:pt x="158" y="273"/>
                  </a:lnTo>
                  <a:lnTo>
                    <a:pt x="155" y="276"/>
                  </a:lnTo>
                  <a:lnTo>
                    <a:pt x="151" y="278"/>
                  </a:lnTo>
                  <a:lnTo>
                    <a:pt x="147" y="279"/>
                  </a:lnTo>
                  <a:lnTo>
                    <a:pt x="142" y="280"/>
                  </a:lnTo>
                  <a:lnTo>
                    <a:pt x="142" y="256"/>
                  </a:lnTo>
                  <a:close/>
                  <a:moveTo>
                    <a:pt x="132" y="235"/>
                  </a:moveTo>
                  <a:lnTo>
                    <a:pt x="140" y="231"/>
                  </a:lnTo>
                  <a:lnTo>
                    <a:pt x="161" y="273"/>
                  </a:lnTo>
                  <a:lnTo>
                    <a:pt x="152" y="277"/>
                  </a:lnTo>
                  <a:lnTo>
                    <a:pt x="132" y="235"/>
                  </a:lnTo>
                  <a:close/>
                  <a:moveTo>
                    <a:pt x="151" y="252"/>
                  </a:moveTo>
                  <a:lnTo>
                    <a:pt x="140" y="231"/>
                  </a:lnTo>
                  <a:lnTo>
                    <a:pt x="145" y="229"/>
                  </a:lnTo>
                  <a:lnTo>
                    <a:pt x="149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6" y="234"/>
                  </a:lnTo>
                  <a:lnTo>
                    <a:pt x="169" y="237"/>
                  </a:lnTo>
                  <a:lnTo>
                    <a:pt x="171" y="241"/>
                  </a:lnTo>
                  <a:lnTo>
                    <a:pt x="173" y="246"/>
                  </a:lnTo>
                  <a:lnTo>
                    <a:pt x="174" y="250"/>
                  </a:lnTo>
                  <a:lnTo>
                    <a:pt x="173" y="255"/>
                  </a:lnTo>
                  <a:lnTo>
                    <a:pt x="172" y="259"/>
                  </a:lnTo>
                  <a:lnTo>
                    <a:pt x="171" y="263"/>
                  </a:lnTo>
                  <a:lnTo>
                    <a:pt x="168" y="268"/>
                  </a:lnTo>
                  <a:lnTo>
                    <a:pt x="165" y="271"/>
                  </a:lnTo>
                  <a:lnTo>
                    <a:pt x="161" y="273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6"/>
                  </a:lnTo>
                  <a:lnTo>
                    <a:pt x="151" y="276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4" y="229"/>
                  </a:lnTo>
                  <a:lnTo>
                    <a:pt x="164" y="276"/>
                  </a:lnTo>
                  <a:lnTo>
                    <a:pt x="155" y="276"/>
                  </a:lnTo>
                  <a:lnTo>
                    <a:pt x="155" y="229"/>
                  </a:lnTo>
                  <a:close/>
                  <a:moveTo>
                    <a:pt x="164" y="252"/>
                  </a:moveTo>
                  <a:lnTo>
                    <a:pt x="164" y="229"/>
                  </a:lnTo>
                  <a:lnTo>
                    <a:pt x="168" y="229"/>
                  </a:lnTo>
                  <a:lnTo>
                    <a:pt x="173" y="230"/>
                  </a:lnTo>
                  <a:lnTo>
                    <a:pt x="176" y="233"/>
                  </a:lnTo>
                  <a:lnTo>
                    <a:pt x="180" y="235"/>
                  </a:lnTo>
                  <a:lnTo>
                    <a:pt x="183" y="239"/>
                  </a:lnTo>
                  <a:lnTo>
                    <a:pt x="185" y="243"/>
                  </a:lnTo>
                  <a:lnTo>
                    <a:pt x="186" y="247"/>
                  </a:lnTo>
                  <a:lnTo>
                    <a:pt x="187" y="252"/>
                  </a:lnTo>
                  <a:lnTo>
                    <a:pt x="186" y="256"/>
                  </a:lnTo>
                  <a:lnTo>
                    <a:pt x="185" y="261"/>
                  </a:lnTo>
                  <a:lnTo>
                    <a:pt x="183" y="264"/>
                  </a:lnTo>
                  <a:lnTo>
                    <a:pt x="180" y="269"/>
                  </a:lnTo>
                  <a:lnTo>
                    <a:pt x="176" y="272"/>
                  </a:lnTo>
                  <a:lnTo>
                    <a:pt x="173" y="274"/>
                  </a:lnTo>
                  <a:lnTo>
                    <a:pt x="168" y="275"/>
                  </a:lnTo>
                  <a:lnTo>
                    <a:pt x="164" y="276"/>
                  </a:lnTo>
                  <a:lnTo>
                    <a:pt x="164" y="252"/>
                  </a:lnTo>
                  <a:close/>
                  <a:moveTo>
                    <a:pt x="147" y="235"/>
                  </a:moveTo>
                  <a:lnTo>
                    <a:pt x="152" y="231"/>
                  </a:lnTo>
                  <a:lnTo>
                    <a:pt x="184" y="263"/>
                  </a:lnTo>
                  <a:lnTo>
                    <a:pt x="180" y="269"/>
                  </a:lnTo>
                  <a:lnTo>
                    <a:pt x="147" y="235"/>
                  </a:lnTo>
                  <a:close/>
                  <a:moveTo>
                    <a:pt x="168" y="247"/>
                  </a:moveTo>
                  <a:lnTo>
                    <a:pt x="152" y="231"/>
                  </a:lnTo>
                  <a:lnTo>
                    <a:pt x="155" y="228"/>
                  </a:lnTo>
                  <a:lnTo>
                    <a:pt x="159" y="226"/>
                  </a:lnTo>
                  <a:lnTo>
                    <a:pt x="164" y="225"/>
                  </a:lnTo>
                  <a:lnTo>
                    <a:pt x="168" y="224"/>
                  </a:lnTo>
                  <a:lnTo>
                    <a:pt x="172" y="225"/>
                  </a:lnTo>
                  <a:lnTo>
                    <a:pt x="177" y="226"/>
                  </a:lnTo>
                  <a:lnTo>
                    <a:pt x="181" y="228"/>
                  </a:lnTo>
                  <a:lnTo>
                    <a:pt x="184" y="231"/>
                  </a:lnTo>
                  <a:lnTo>
                    <a:pt x="187" y="235"/>
                  </a:lnTo>
                  <a:lnTo>
                    <a:pt x="190" y="239"/>
                  </a:lnTo>
                  <a:lnTo>
                    <a:pt x="192" y="243"/>
                  </a:lnTo>
                  <a:lnTo>
                    <a:pt x="192" y="247"/>
                  </a:lnTo>
                  <a:lnTo>
                    <a:pt x="192" y="252"/>
                  </a:lnTo>
                  <a:lnTo>
                    <a:pt x="190" y="256"/>
                  </a:lnTo>
                  <a:lnTo>
                    <a:pt x="187" y="260"/>
                  </a:lnTo>
                  <a:lnTo>
                    <a:pt x="184" y="263"/>
                  </a:lnTo>
                  <a:lnTo>
                    <a:pt x="168" y="247"/>
                  </a:lnTo>
                  <a:close/>
                  <a:moveTo>
                    <a:pt x="168" y="224"/>
                  </a:moveTo>
                  <a:lnTo>
                    <a:pt x="172" y="224"/>
                  </a:lnTo>
                  <a:lnTo>
                    <a:pt x="172" y="271"/>
                  </a:lnTo>
                  <a:lnTo>
                    <a:pt x="168" y="271"/>
                  </a:lnTo>
                  <a:lnTo>
                    <a:pt x="168" y="224"/>
                  </a:lnTo>
                  <a:close/>
                  <a:moveTo>
                    <a:pt x="172" y="224"/>
                  </a:moveTo>
                  <a:lnTo>
                    <a:pt x="177" y="224"/>
                  </a:lnTo>
                  <a:lnTo>
                    <a:pt x="177" y="271"/>
                  </a:lnTo>
                  <a:lnTo>
                    <a:pt x="172" y="271"/>
                  </a:lnTo>
                  <a:lnTo>
                    <a:pt x="172" y="224"/>
                  </a:lnTo>
                  <a:close/>
                  <a:moveTo>
                    <a:pt x="177" y="224"/>
                  </a:moveTo>
                  <a:lnTo>
                    <a:pt x="181" y="224"/>
                  </a:lnTo>
                  <a:lnTo>
                    <a:pt x="181" y="271"/>
                  </a:lnTo>
                  <a:lnTo>
                    <a:pt x="177" y="271"/>
                  </a:lnTo>
                  <a:lnTo>
                    <a:pt x="177" y="224"/>
                  </a:lnTo>
                  <a:close/>
                  <a:moveTo>
                    <a:pt x="181" y="247"/>
                  </a:moveTo>
                  <a:lnTo>
                    <a:pt x="181" y="224"/>
                  </a:lnTo>
                  <a:lnTo>
                    <a:pt x="186" y="225"/>
                  </a:lnTo>
                  <a:lnTo>
                    <a:pt x="191" y="226"/>
                  </a:lnTo>
                  <a:lnTo>
                    <a:pt x="195" y="228"/>
                  </a:lnTo>
                  <a:lnTo>
                    <a:pt x="198" y="231"/>
                  </a:lnTo>
                  <a:lnTo>
                    <a:pt x="201" y="234"/>
                  </a:lnTo>
                  <a:lnTo>
                    <a:pt x="203" y="238"/>
                  </a:lnTo>
                  <a:lnTo>
                    <a:pt x="205" y="243"/>
                  </a:lnTo>
                  <a:lnTo>
                    <a:pt x="205" y="247"/>
                  </a:lnTo>
                  <a:lnTo>
                    <a:pt x="205" y="252"/>
                  </a:lnTo>
                  <a:lnTo>
                    <a:pt x="203" y="256"/>
                  </a:lnTo>
                  <a:lnTo>
                    <a:pt x="201" y="260"/>
                  </a:lnTo>
                  <a:lnTo>
                    <a:pt x="198" y="263"/>
                  </a:lnTo>
                  <a:lnTo>
                    <a:pt x="195" y="267"/>
                  </a:lnTo>
                  <a:lnTo>
                    <a:pt x="191" y="269"/>
                  </a:lnTo>
                  <a:lnTo>
                    <a:pt x="186" y="271"/>
                  </a:lnTo>
                  <a:lnTo>
                    <a:pt x="181" y="271"/>
                  </a:lnTo>
                  <a:lnTo>
                    <a:pt x="181" y="247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2" y="99"/>
                  </a:lnTo>
                  <a:lnTo>
                    <a:pt x="202" y="257"/>
                  </a:lnTo>
                  <a:lnTo>
                    <a:pt x="161" y="237"/>
                  </a:lnTo>
                  <a:close/>
                  <a:moveTo>
                    <a:pt x="260" y="89"/>
                  </a:moveTo>
                  <a:lnTo>
                    <a:pt x="240" y="79"/>
                  </a:lnTo>
                  <a:lnTo>
                    <a:pt x="242" y="75"/>
                  </a:lnTo>
                  <a:lnTo>
                    <a:pt x="245" y="71"/>
                  </a:lnTo>
                  <a:lnTo>
                    <a:pt x="249" y="69"/>
                  </a:lnTo>
                  <a:lnTo>
                    <a:pt x="253" y="67"/>
                  </a:lnTo>
                  <a:lnTo>
                    <a:pt x="257" y="66"/>
                  </a:lnTo>
                  <a:lnTo>
                    <a:pt x="262" y="66"/>
                  </a:lnTo>
                  <a:lnTo>
                    <a:pt x="266" y="67"/>
                  </a:lnTo>
                  <a:lnTo>
                    <a:pt x="271" y="68"/>
                  </a:lnTo>
                  <a:lnTo>
                    <a:pt x="275" y="71"/>
                  </a:lnTo>
                  <a:lnTo>
                    <a:pt x="279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0"/>
                  </a:lnTo>
                  <a:lnTo>
                    <a:pt x="283" y="95"/>
                  </a:lnTo>
                  <a:lnTo>
                    <a:pt x="282" y="99"/>
                  </a:lnTo>
                  <a:lnTo>
                    <a:pt x="260" y="89"/>
                  </a:lnTo>
                  <a:close/>
                  <a:moveTo>
                    <a:pt x="251" y="110"/>
                  </a:moveTo>
                  <a:lnTo>
                    <a:pt x="221" y="97"/>
                  </a:lnTo>
                  <a:lnTo>
                    <a:pt x="239" y="55"/>
                  </a:lnTo>
                  <a:lnTo>
                    <a:pt x="270" y="68"/>
                  </a:lnTo>
                  <a:lnTo>
                    <a:pt x="251" y="110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3" y="92"/>
                  </a:lnTo>
                  <a:lnTo>
                    <a:pt x="211" y="88"/>
                  </a:lnTo>
                  <a:lnTo>
                    <a:pt x="209" y="84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07" y="71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59"/>
                  </a:lnTo>
                  <a:lnTo>
                    <a:pt x="217" y="57"/>
                  </a:lnTo>
                  <a:lnTo>
                    <a:pt x="221" y="55"/>
                  </a:lnTo>
                  <a:lnTo>
                    <a:pt x="225" y="53"/>
                  </a:lnTo>
                  <a:lnTo>
                    <a:pt x="230" y="53"/>
                  </a:lnTo>
                  <a:lnTo>
                    <a:pt x="234" y="53"/>
                  </a:lnTo>
                  <a:lnTo>
                    <a:pt x="239" y="55"/>
                  </a:lnTo>
                  <a:lnTo>
                    <a:pt x="230" y="76"/>
                  </a:lnTo>
                  <a:close/>
                  <a:moveTo>
                    <a:pt x="201" y="2"/>
                  </a:moveTo>
                  <a:lnTo>
                    <a:pt x="420" y="112"/>
                  </a:lnTo>
                  <a:lnTo>
                    <a:pt x="400" y="154"/>
                  </a:lnTo>
                  <a:lnTo>
                    <a:pt x="179" y="43"/>
                  </a:lnTo>
                  <a:lnTo>
                    <a:pt x="201" y="2"/>
                  </a:lnTo>
                  <a:close/>
                  <a:moveTo>
                    <a:pt x="410" y="133"/>
                  </a:moveTo>
                  <a:lnTo>
                    <a:pt x="420" y="112"/>
                  </a:lnTo>
                  <a:lnTo>
                    <a:pt x="424" y="114"/>
                  </a:lnTo>
                  <a:lnTo>
                    <a:pt x="428" y="117"/>
                  </a:lnTo>
                  <a:lnTo>
                    <a:pt x="431" y="122"/>
                  </a:lnTo>
                  <a:lnTo>
                    <a:pt x="433" y="126"/>
                  </a:lnTo>
                  <a:lnTo>
                    <a:pt x="434" y="130"/>
                  </a:lnTo>
                  <a:lnTo>
                    <a:pt x="434" y="135"/>
                  </a:lnTo>
                  <a:lnTo>
                    <a:pt x="433" y="139"/>
                  </a:lnTo>
                  <a:lnTo>
                    <a:pt x="431" y="143"/>
                  </a:lnTo>
                  <a:lnTo>
                    <a:pt x="429" y="147"/>
                  </a:lnTo>
                  <a:lnTo>
                    <a:pt x="426" y="151"/>
                  </a:lnTo>
                  <a:lnTo>
                    <a:pt x="421" y="153"/>
                  </a:lnTo>
                  <a:lnTo>
                    <a:pt x="417" y="155"/>
                  </a:lnTo>
                  <a:lnTo>
                    <a:pt x="413" y="156"/>
                  </a:lnTo>
                  <a:lnTo>
                    <a:pt x="409" y="156"/>
                  </a:lnTo>
                  <a:lnTo>
                    <a:pt x="404" y="155"/>
                  </a:lnTo>
                  <a:lnTo>
                    <a:pt x="400" y="154"/>
                  </a:lnTo>
                  <a:lnTo>
                    <a:pt x="410" y="133"/>
                  </a:lnTo>
                  <a:close/>
                  <a:moveTo>
                    <a:pt x="431" y="143"/>
                  </a:moveTo>
                  <a:lnTo>
                    <a:pt x="417" y="170"/>
                  </a:lnTo>
                  <a:lnTo>
                    <a:pt x="377" y="149"/>
                  </a:lnTo>
                  <a:lnTo>
                    <a:pt x="390" y="123"/>
                  </a:lnTo>
                  <a:lnTo>
                    <a:pt x="431" y="143"/>
                  </a:lnTo>
                  <a:close/>
                  <a:moveTo>
                    <a:pt x="397" y="159"/>
                  </a:moveTo>
                  <a:lnTo>
                    <a:pt x="417" y="170"/>
                  </a:lnTo>
                  <a:lnTo>
                    <a:pt x="415" y="173"/>
                  </a:lnTo>
                  <a:lnTo>
                    <a:pt x="412" y="177"/>
                  </a:lnTo>
                  <a:lnTo>
                    <a:pt x="408" y="179"/>
                  </a:lnTo>
                  <a:lnTo>
                    <a:pt x="404" y="181"/>
                  </a:lnTo>
                  <a:lnTo>
                    <a:pt x="400" y="182"/>
                  </a:lnTo>
                  <a:lnTo>
                    <a:pt x="395" y="182"/>
                  </a:lnTo>
                  <a:lnTo>
                    <a:pt x="391" y="181"/>
                  </a:lnTo>
                  <a:lnTo>
                    <a:pt x="387" y="180"/>
                  </a:lnTo>
                  <a:lnTo>
                    <a:pt x="383" y="177"/>
                  </a:lnTo>
                  <a:lnTo>
                    <a:pt x="380" y="174"/>
                  </a:lnTo>
                  <a:lnTo>
                    <a:pt x="377" y="171"/>
                  </a:lnTo>
                  <a:lnTo>
                    <a:pt x="375" y="167"/>
                  </a:lnTo>
                  <a:lnTo>
                    <a:pt x="374" y="162"/>
                  </a:lnTo>
                  <a:lnTo>
                    <a:pt x="374" y="158"/>
                  </a:lnTo>
                  <a:lnTo>
                    <a:pt x="375" y="153"/>
                  </a:lnTo>
                  <a:lnTo>
                    <a:pt x="377" y="149"/>
                  </a:lnTo>
                  <a:lnTo>
                    <a:pt x="397" y="159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6"/>
                  </a:lnTo>
                  <a:lnTo>
                    <a:pt x="407" y="139"/>
                  </a:lnTo>
                  <a:lnTo>
                    <a:pt x="387" y="180"/>
                  </a:lnTo>
                  <a:close/>
                  <a:moveTo>
                    <a:pt x="371" y="146"/>
                  </a:moveTo>
                  <a:lnTo>
                    <a:pt x="361" y="167"/>
                  </a:lnTo>
                  <a:lnTo>
                    <a:pt x="357" y="164"/>
                  </a:lnTo>
                  <a:lnTo>
                    <a:pt x="354" y="161"/>
                  </a:lnTo>
                  <a:lnTo>
                    <a:pt x="351" y="158"/>
                  </a:lnTo>
                  <a:lnTo>
                    <a:pt x="349" y="154"/>
                  </a:lnTo>
                  <a:lnTo>
                    <a:pt x="348" y="149"/>
                  </a:lnTo>
                  <a:lnTo>
                    <a:pt x="348" y="145"/>
                  </a:lnTo>
                  <a:lnTo>
                    <a:pt x="349" y="140"/>
                  </a:lnTo>
                  <a:lnTo>
                    <a:pt x="350" y="136"/>
                  </a:lnTo>
                  <a:lnTo>
                    <a:pt x="353" y="132"/>
                  </a:lnTo>
                  <a:lnTo>
                    <a:pt x="356" y="129"/>
                  </a:lnTo>
                  <a:lnTo>
                    <a:pt x="360" y="126"/>
                  </a:lnTo>
                  <a:lnTo>
                    <a:pt x="364" y="125"/>
                  </a:lnTo>
                  <a:lnTo>
                    <a:pt x="368" y="124"/>
                  </a:lnTo>
                  <a:lnTo>
                    <a:pt x="372" y="123"/>
                  </a:lnTo>
                  <a:lnTo>
                    <a:pt x="377" y="124"/>
                  </a:lnTo>
                  <a:lnTo>
                    <a:pt x="381" y="126"/>
                  </a:lnTo>
                  <a:lnTo>
                    <a:pt x="371" y="146"/>
                  </a:lnTo>
                  <a:close/>
                  <a:moveTo>
                    <a:pt x="391" y="156"/>
                  </a:moveTo>
                  <a:lnTo>
                    <a:pt x="316" y="306"/>
                  </a:lnTo>
                  <a:lnTo>
                    <a:pt x="276" y="286"/>
                  </a:lnTo>
                  <a:lnTo>
                    <a:pt x="350" y="136"/>
                  </a:lnTo>
                  <a:lnTo>
                    <a:pt x="391" y="156"/>
                  </a:lnTo>
                  <a:close/>
                  <a:moveTo>
                    <a:pt x="296" y="296"/>
                  </a:moveTo>
                  <a:lnTo>
                    <a:pt x="316" y="306"/>
                  </a:lnTo>
                  <a:lnTo>
                    <a:pt x="314" y="310"/>
                  </a:lnTo>
                  <a:lnTo>
                    <a:pt x="311" y="313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0" y="318"/>
                  </a:lnTo>
                  <a:lnTo>
                    <a:pt x="286" y="316"/>
                  </a:lnTo>
                  <a:lnTo>
                    <a:pt x="282" y="314"/>
                  </a:lnTo>
                  <a:lnTo>
                    <a:pt x="279" y="311"/>
                  </a:lnTo>
                  <a:lnTo>
                    <a:pt x="276" y="307"/>
                  </a:lnTo>
                  <a:lnTo>
                    <a:pt x="274" y="303"/>
                  </a:lnTo>
                  <a:lnTo>
                    <a:pt x="273" y="299"/>
                  </a:lnTo>
                  <a:lnTo>
                    <a:pt x="273" y="295"/>
                  </a:lnTo>
                  <a:lnTo>
                    <a:pt x="274" y="290"/>
                  </a:lnTo>
                  <a:lnTo>
                    <a:pt x="276" y="286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0"/>
                  </a:lnTo>
                  <a:lnTo>
                    <a:pt x="273" y="300"/>
                  </a:lnTo>
                  <a:lnTo>
                    <a:pt x="273" y="296"/>
                  </a:lnTo>
                  <a:lnTo>
                    <a:pt x="319" y="296"/>
                  </a:lnTo>
                  <a:close/>
                  <a:moveTo>
                    <a:pt x="296" y="300"/>
                  </a:moveTo>
                  <a:lnTo>
                    <a:pt x="319" y="300"/>
                  </a:lnTo>
                  <a:lnTo>
                    <a:pt x="319" y="305"/>
                  </a:lnTo>
                  <a:lnTo>
                    <a:pt x="317" y="309"/>
                  </a:lnTo>
                  <a:lnTo>
                    <a:pt x="315" y="313"/>
                  </a:lnTo>
                  <a:lnTo>
                    <a:pt x="312" y="317"/>
                  </a:lnTo>
                  <a:lnTo>
                    <a:pt x="309" y="319"/>
                  </a:lnTo>
                  <a:lnTo>
                    <a:pt x="305" y="322"/>
                  </a:lnTo>
                  <a:lnTo>
                    <a:pt x="301" y="323"/>
                  </a:lnTo>
                  <a:lnTo>
                    <a:pt x="296" y="323"/>
                  </a:lnTo>
                  <a:lnTo>
                    <a:pt x="291" y="323"/>
                  </a:lnTo>
                  <a:lnTo>
                    <a:pt x="287" y="322"/>
                  </a:lnTo>
                  <a:lnTo>
                    <a:pt x="283" y="319"/>
                  </a:lnTo>
                  <a:lnTo>
                    <a:pt x="280" y="317"/>
                  </a:lnTo>
                  <a:lnTo>
                    <a:pt x="277" y="313"/>
                  </a:lnTo>
                  <a:lnTo>
                    <a:pt x="275" y="309"/>
                  </a:lnTo>
                  <a:lnTo>
                    <a:pt x="274" y="305"/>
                  </a:lnTo>
                  <a:lnTo>
                    <a:pt x="273" y="300"/>
                  </a:lnTo>
                  <a:lnTo>
                    <a:pt x="296" y="300"/>
                  </a:lnTo>
                  <a:close/>
                  <a:moveTo>
                    <a:pt x="312" y="284"/>
                  </a:moveTo>
                  <a:lnTo>
                    <a:pt x="317" y="288"/>
                  </a:lnTo>
                  <a:lnTo>
                    <a:pt x="284" y="321"/>
                  </a:lnTo>
                  <a:lnTo>
                    <a:pt x="280" y="317"/>
                  </a:lnTo>
                  <a:lnTo>
                    <a:pt x="312" y="284"/>
                  </a:lnTo>
                  <a:close/>
                  <a:moveTo>
                    <a:pt x="300" y="305"/>
                  </a:moveTo>
                  <a:lnTo>
                    <a:pt x="317" y="288"/>
                  </a:lnTo>
                  <a:lnTo>
                    <a:pt x="319" y="292"/>
                  </a:lnTo>
                  <a:lnTo>
                    <a:pt x="322" y="296"/>
                  </a:lnTo>
                  <a:lnTo>
                    <a:pt x="323" y="300"/>
                  </a:lnTo>
                  <a:lnTo>
                    <a:pt x="323" y="305"/>
                  </a:lnTo>
                  <a:lnTo>
                    <a:pt x="323" y="309"/>
                  </a:lnTo>
                  <a:lnTo>
                    <a:pt x="322" y="313"/>
                  </a:lnTo>
                  <a:lnTo>
                    <a:pt x="320" y="317"/>
                  </a:lnTo>
                  <a:lnTo>
                    <a:pt x="317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7"/>
                  </a:lnTo>
                  <a:lnTo>
                    <a:pt x="300" y="328"/>
                  </a:lnTo>
                  <a:lnTo>
                    <a:pt x="296" y="327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4" y="321"/>
                  </a:lnTo>
                  <a:lnTo>
                    <a:pt x="300" y="305"/>
                  </a:lnTo>
                  <a:close/>
                  <a:moveTo>
                    <a:pt x="323" y="305"/>
                  </a:moveTo>
                  <a:lnTo>
                    <a:pt x="323" y="309"/>
                  </a:lnTo>
                  <a:lnTo>
                    <a:pt x="277" y="309"/>
                  </a:lnTo>
                  <a:lnTo>
                    <a:pt x="277" y="305"/>
                  </a:lnTo>
                  <a:lnTo>
                    <a:pt x="323" y="305"/>
                  </a:lnTo>
                  <a:close/>
                  <a:moveTo>
                    <a:pt x="300" y="309"/>
                  </a:moveTo>
                  <a:lnTo>
                    <a:pt x="323" y="309"/>
                  </a:lnTo>
                  <a:lnTo>
                    <a:pt x="323" y="314"/>
                  </a:lnTo>
                  <a:lnTo>
                    <a:pt x="322" y="318"/>
                  </a:lnTo>
                  <a:lnTo>
                    <a:pt x="319" y="322"/>
                  </a:lnTo>
                  <a:lnTo>
                    <a:pt x="317" y="325"/>
                  </a:lnTo>
                  <a:lnTo>
                    <a:pt x="313" y="328"/>
                  </a:lnTo>
                  <a:lnTo>
                    <a:pt x="309" y="330"/>
                  </a:lnTo>
                  <a:lnTo>
                    <a:pt x="305" y="332"/>
                  </a:lnTo>
                  <a:lnTo>
                    <a:pt x="300" y="332"/>
                  </a:lnTo>
                  <a:lnTo>
                    <a:pt x="296" y="332"/>
                  </a:lnTo>
                  <a:lnTo>
                    <a:pt x="291" y="330"/>
                  </a:lnTo>
                  <a:lnTo>
                    <a:pt x="288" y="328"/>
                  </a:lnTo>
                  <a:lnTo>
                    <a:pt x="284" y="325"/>
                  </a:lnTo>
                  <a:lnTo>
                    <a:pt x="281" y="322"/>
                  </a:lnTo>
                  <a:lnTo>
                    <a:pt x="279" y="318"/>
                  </a:lnTo>
                  <a:lnTo>
                    <a:pt x="278" y="314"/>
                  </a:lnTo>
                  <a:lnTo>
                    <a:pt x="277" y="309"/>
                  </a:lnTo>
                  <a:lnTo>
                    <a:pt x="300" y="309"/>
                  </a:lnTo>
                  <a:close/>
                  <a:moveTo>
                    <a:pt x="317" y="293"/>
                  </a:moveTo>
                  <a:lnTo>
                    <a:pt x="321" y="297"/>
                  </a:lnTo>
                  <a:lnTo>
                    <a:pt x="288" y="330"/>
                  </a:lnTo>
                  <a:lnTo>
                    <a:pt x="284" y="325"/>
                  </a:lnTo>
                  <a:lnTo>
                    <a:pt x="317" y="293"/>
                  </a:lnTo>
                  <a:close/>
                  <a:moveTo>
                    <a:pt x="305" y="313"/>
                  </a:moveTo>
                  <a:lnTo>
                    <a:pt x="321" y="297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7" y="309"/>
                  </a:lnTo>
                  <a:lnTo>
                    <a:pt x="328" y="313"/>
                  </a:lnTo>
                  <a:lnTo>
                    <a:pt x="327" y="318"/>
                  </a:lnTo>
                  <a:lnTo>
                    <a:pt x="326" y="322"/>
                  </a:lnTo>
                  <a:lnTo>
                    <a:pt x="324" y="326"/>
                  </a:lnTo>
                  <a:lnTo>
                    <a:pt x="321" y="330"/>
                  </a:lnTo>
                  <a:lnTo>
                    <a:pt x="317" y="333"/>
                  </a:lnTo>
                  <a:lnTo>
                    <a:pt x="313" y="335"/>
                  </a:lnTo>
                  <a:lnTo>
                    <a:pt x="309" y="336"/>
                  </a:lnTo>
                  <a:lnTo>
                    <a:pt x="305" y="336"/>
                  </a:lnTo>
                  <a:lnTo>
                    <a:pt x="300" y="336"/>
                  </a:lnTo>
                  <a:lnTo>
                    <a:pt x="296" y="335"/>
                  </a:lnTo>
                  <a:lnTo>
                    <a:pt x="292" y="333"/>
                  </a:lnTo>
                  <a:lnTo>
                    <a:pt x="288" y="330"/>
                  </a:lnTo>
                  <a:lnTo>
                    <a:pt x="305" y="313"/>
                  </a:lnTo>
                  <a:close/>
                  <a:moveTo>
                    <a:pt x="328" y="313"/>
                  </a:moveTo>
                  <a:lnTo>
                    <a:pt x="328" y="318"/>
                  </a:lnTo>
                  <a:lnTo>
                    <a:pt x="282" y="318"/>
                  </a:lnTo>
                  <a:lnTo>
                    <a:pt x="282" y="313"/>
                  </a:lnTo>
                  <a:lnTo>
                    <a:pt x="328" y="313"/>
                  </a:lnTo>
                  <a:close/>
                  <a:moveTo>
                    <a:pt x="328" y="318"/>
                  </a:moveTo>
                  <a:lnTo>
                    <a:pt x="328" y="322"/>
                  </a:lnTo>
                  <a:lnTo>
                    <a:pt x="282" y="322"/>
                  </a:lnTo>
                  <a:lnTo>
                    <a:pt x="282" y="318"/>
                  </a:lnTo>
                  <a:lnTo>
                    <a:pt x="328" y="318"/>
                  </a:lnTo>
                  <a:close/>
                  <a:moveTo>
                    <a:pt x="305" y="322"/>
                  </a:moveTo>
                  <a:lnTo>
                    <a:pt x="328" y="322"/>
                  </a:lnTo>
                  <a:lnTo>
                    <a:pt x="327" y="327"/>
                  </a:lnTo>
                  <a:lnTo>
                    <a:pt x="326" y="331"/>
                  </a:lnTo>
                  <a:lnTo>
                    <a:pt x="324" y="335"/>
                  </a:lnTo>
                  <a:lnTo>
                    <a:pt x="321" y="339"/>
                  </a:lnTo>
                  <a:lnTo>
                    <a:pt x="318" y="342"/>
                  </a:lnTo>
                  <a:lnTo>
                    <a:pt x="314" y="344"/>
                  </a:lnTo>
                  <a:lnTo>
                    <a:pt x="309" y="346"/>
                  </a:lnTo>
                  <a:lnTo>
                    <a:pt x="305" y="346"/>
                  </a:lnTo>
                  <a:lnTo>
                    <a:pt x="300" y="346"/>
                  </a:lnTo>
                  <a:lnTo>
                    <a:pt x="296" y="344"/>
                  </a:lnTo>
                  <a:lnTo>
                    <a:pt x="292" y="342"/>
                  </a:lnTo>
                  <a:lnTo>
                    <a:pt x="288" y="339"/>
                  </a:lnTo>
                  <a:lnTo>
                    <a:pt x="286" y="335"/>
                  </a:lnTo>
                  <a:lnTo>
                    <a:pt x="284" y="331"/>
                  </a:lnTo>
                  <a:lnTo>
                    <a:pt x="282" y="327"/>
                  </a:lnTo>
                  <a:lnTo>
                    <a:pt x="282" y="322"/>
                  </a:lnTo>
                  <a:lnTo>
                    <a:pt x="305" y="322"/>
                  </a:lnTo>
                  <a:close/>
                  <a:moveTo>
                    <a:pt x="325" y="312"/>
                  </a:moveTo>
                  <a:lnTo>
                    <a:pt x="330" y="321"/>
                  </a:lnTo>
                  <a:lnTo>
                    <a:pt x="289" y="342"/>
                  </a:lnTo>
                  <a:lnTo>
                    <a:pt x="284" y="332"/>
                  </a:lnTo>
                  <a:lnTo>
                    <a:pt x="325" y="312"/>
                  </a:lnTo>
                  <a:close/>
                  <a:moveTo>
                    <a:pt x="309" y="331"/>
                  </a:moveTo>
                  <a:lnTo>
                    <a:pt x="330" y="321"/>
                  </a:lnTo>
                  <a:lnTo>
                    <a:pt x="331" y="325"/>
                  </a:lnTo>
                  <a:lnTo>
                    <a:pt x="332" y="329"/>
                  </a:lnTo>
                  <a:lnTo>
                    <a:pt x="332" y="334"/>
                  </a:lnTo>
                  <a:lnTo>
                    <a:pt x="331" y="339"/>
                  </a:lnTo>
                  <a:lnTo>
                    <a:pt x="329" y="343"/>
                  </a:lnTo>
                  <a:lnTo>
                    <a:pt x="326" y="347"/>
                  </a:lnTo>
                  <a:lnTo>
                    <a:pt x="323" y="350"/>
                  </a:lnTo>
                  <a:lnTo>
                    <a:pt x="319" y="352"/>
                  </a:lnTo>
                  <a:lnTo>
                    <a:pt x="315" y="354"/>
                  </a:lnTo>
                  <a:lnTo>
                    <a:pt x="311" y="355"/>
                  </a:lnTo>
                  <a:lnTo>
                    <a:pt x="306" y="354"/>
                  </a:lnTo>
                  <a:lnTo>
                    <a:pt x="302" y="353"/>
                  </a:lnTo>
                  <a:lnTo>
                    <a:pt x="298" y="352"/>
                  </a:lnTo>
                  <a:lnTo>
                    <a:pt x="294" y="349"/>
                  </a:lnTo>
                  <a:lnTo>
                    <a:pt x="291" y="346"/>
                  </a:lnTo>
                  <a:lnTo>
                    <a:pt x="289" y="342"/>
                  </a:lnTo>
                  <a:lnTo>
                    <a:pt x="309" y="331"/>
                  </a:lnTo>
                  <a:close/>
                  <a:moveTo>
                    <a:pt x="332" y="331"/>
                  </a:moveTo>
                  <a:lnTo>
                    <a:pt x="332" y="335"/>
                  </a:lnTo>
                  <a:lnTo>
                    <a:pt x="286" y="335"/>
                  </a:lnTo>
                  <a:lnTo>
                    <a:pt x="286" y="331"/>
                  </a:lnTo>
                  <a:lnTo>
                    <a:pt x="332" y="331"/>
                  </a:lnTo>
                  <a:close/>
                  <a:moveTo>
                    <a:pt x="332" y="335"/>
                  </a:moveTo>
                  <a:lnTo>
                    <a:pt x="332" y="340"/>
                  </a:lnTo>
                  <a:lnTo>
                    <a:pt x="286" y="340"/>
                  </a:lnTo>
                  <a:lnTo>
                    <a:pt x="286" y="335"/>
                  </a:lnTo>
                  <a:lnTo>
                    <a:pt x="332" y="335"/>
                  </a:lnTo>
                  <a:close/>
                  <a:moveTo>
                    <a:pt x="309" y="340"/>
                  </a:moveTo>
                  <a:lnTo>
                    <a:pt x="332" y="340"/>
                  </a:lnTo>
                  <a:lnTo>
                    <a:pt x="332" y="345"/>
                  </a:lnTo>
                  <a:lnTo>
                    <a:pt x="330" y="349"/>
                  </a:lnTo>
                  <a:lnTo>
                    <a:pt x="328" y="353"/>
                  </a:lnTo>
                  <a:lnTo>
                    <a:pt x="325" y="357"/>
                  </a:lnTo>
                  <a:lnTo>
                    <a:pt x="322" y="360"/>
                  </a:lnTo>
                  <a:lnTo>
                    <a:pt x="318" y="362"/>
                  </a:lnTo>
                  <a:lnTo>
                    <a:pt x="314" y="363"/>
                  </a:lnTo>
                  <a:lnTo>
                    <a:pt x="309" y="363"/>
                  </a:lnTo>
                  <a:lnTo>
                    <a:pt x="304" y="363"/>
                  </a:lnTo>
                  <a:lnTo>
                    <a:pt x="300" y="362"/>
                  </a:lnTo>
                  <a:lnTo>
                    <a:pt x="296" y="360"/>
                  </a:lnTo>
                  <a:lnTo>
                    <a:pt x="293" y="357"/>
                  </a:lnTo>
                  <a:lnTo>
                    <a:pt x="290" y="353"/>
                  </a:lnTo>
                  <a:lnTo>
                    <a:pt x="288" y="349"/>
                  </a:lnTo>
                  <a:lnTo>
                    <a:pt x="287" y="345"/>
                  </a:lnTo>
                  <a:lnTo>
                    <a:pt x="286" y="340"/>
                  </a:lnTo>
                  <a:lnTo>
                    <a:pt x="309" y="340"/>
                  </a:lnTo>
                  <a:close/>
                  <a:moveTo>
                    <a:pt x="330" y="329"/>
                  </a:moveTo>
                  <a:lnTo>
                    <a:pt x="334" y="339"/>
                  </a:lnTo>
                  <a:lnTo>
                    <a:pt x="293" y="359"/>
                  </a:lnTo>
                  <a:lnTo>
                    <a:pt x="289" y="351"/>
                  </a:lnTo>
                  <a:lnTo>
                    <a:pt x="330" y="329"/>
                  </a:lnTo>
                  <a:close/>
                  <a:moveTo>
                    <a:pt x="313" y="349"/>
                  </a:moveTo>
                  <a:lnTo>
                    <a:pt x="334" y="339"/>
                  </a:lnTo>
                  <a:lnTo>
                    <a:pt x="336" y="343"/>
                  </a:lnTo>
                  <a:lnTo>
                    <a:pt x="336" y="348"/>
                  </a:lnTo>
                  <a:lnTo>
                    <a:pt x="336" y="352"/>
                  </a:lnTo>
                  <a:lnTo>
                    <a:pt x="335" y="356"/>
                  </a:lnTo>
                  <a:lnTo>
                    <a:pt x="333" y="360"/>
                  </a:lnTo>
                  <a:lnTo>
                    <a:pt x="331" y="364"/>
                  </a:lnTo>
                  <a:lnTo>
                    <a:pt x="328" y="367"/>
                  </a:lnTo>
                  <a:lnTo>
                    <a:pt x="324" y="370"/>
                  </a:lnTo>
                  <a:lnTo>
                    <a:pt x="319" y="371"/>
                  </a:lnTo>
                  <a:lnTo>
                    <a:pt x="315" y="372"/>
                  </a:lnTo>
                  <a:lnTo>
                    <a:pt x="310" y="372"/>
                  </a:lnTo>
                  <a:lnTo>
                    <a:pt x="306" y="371"/>
                  </a:lnTo>
                  <a:lnTo>
                    <a:pt x="302" y="369"/>
                  </a:lnTo>
                  <a:lnTo>
                    <a:pt x="298" y="367"/>
                  </a:lnTo>
                  <a:lnTo>
                    <a:pt x="295" y="363"/>
                  </a:lnTo>
                  <a:lnTo>
                    <a:pt x="293" y="359"/>
                  </a:lnTo>
                  <a:lnTo>
                    <a:pt x="313" y="349"/>
                  </a:lnTo>
                  <a:close/>
                  <a:moveTo>
                    <a:pt x="336" y="349"/>
                  </a:moveTo>
                  <a:lnTo>
                    <a:pt x="336" y="354"/>
                  </a:lnTo>
                  <a:lnTo>
                    <a:pt x="290" y="354"/>
                  </a:lnTo>
                  <a:lnTo>
                    <a:pt x="290" y="349"/>
                  </a:lnTo>
                  <a:lnTo>
                    <a:pt x="336" y="349"/>
                  </a:lnTo>
                  <a:close/>
                  <a:moveTo>
                    <a:pt x="336" y="354"/>
                  </a:moveTo>
                  <a:lnTo>
                    <a:pt x="336" y="362"/>
                  </a:lnTo>
                  <a:lnTo>
                    <a:pt x="290" y="362"/>
                  </a:lnTo>
                  <a:lnTo>
                    <a:pt x="290" y="354"/>
                  </a:lnTo>
                  <a:lnTo>
                    <a:pt x="336" y="354"/>
                  </a:lnTo>
                  <a:close/>
                  <a:moveTo>
                    <a:pt x="336" y="362"/>
                  </a:moveTo>
                  <a:lnTo>
                    <a:pt x="336" y="371"/>
                  </a:lnTo>
                  <a:lnTo>
                    <a:pt x="290" y="371"/>
                  </a:lnTo>
                  <a:lnTo>
                    <a:pt x="290" y="362"/>
                  </a:lnTo>
                  <a:lnTo>
                    <a:pt x="336" y="362"/>
                  </a:lnTo>
                  <a:close/>
                  <a:moveTo>
                    <a:pt x="336" y="371"/>
                  </a:moveTo>
                  <a:lnTo>
                    <a:pt x="336" y="375"/>
                  </a:lnTo>
                  <a:lnTo>
                    <a:pt x="290" y="375"/>
                  </a:lnTo>
                  <a:lnTo>
                    <a:pt x="290" y="371"/>
                  </a:lnTo>
                  <a:lnTo>
                    <a:pt x="336" y="371"/>
                  </a:lnTo>
                  <a:close/>
                  <a:moveTo>
                    <a:pt x="336" y="375"/>
                  </a:moveTo>
                  <a:lnTo>
                    <a:pt x="336" y="384"/>
                  </a:lnTo>
                  <a:lnTo>
                    <a:pt x="290" y="384"/>
                  </a:lnTo>
                  <a:lnTo>
                    <a:pt x="290" y="375"/>
                  </a:lnTo>
                  <a:lnTo>
                    <a:pt x="336" y="375"/>
                  </a:lnTo>
                  <a:close/>
                  <a:moveTo>
                    <a:pt x="336" y="384"/>
                  </a:moveTo>
                  <a:lnTo>
                    <a:pt x="336" y="393"/>
                  </a:lnTo>
                  <a:lnTo>
                    <a:pt x="290" y="393"/>
                  </a:lnTo>
                  <a:lnTo>
                    <a:pt x="290" y="384"/>
                  </a:lnTo>
                  <a:lnTo>
                    <a:pt x="336" y="384"/>
                  </a:lnTo>
                  <a:close/>
                  <a:moveTo>
                    <a:pt x="336" y="393"/>
                  </a:moveTo>
                  <a:lnTo>
                    <a:pt x="336" y="397"/>
                  </a:lnTo>
                  <a:lnTo>
                    <a:pt x="290" y="397"/>
                  </a:lnTo>
                  <a:lnTo>
                    <a:pt x="290" y="393"/>
                  </a:lnTo>
                  <a:lnTo>
                    <a:pt x="336" y="393"/>
                  </a:lnTo>
                  <a:close/>
                  <a:moveTo>
                    <a:pt x="313" y="397"/>
                  </a:moveTo>
                  <a:lnTo>
                    <a:pt x="336" y="397"/>
                  </a:lnTo>
                  <a:lnTo>
                    <a:pt x="336" y="402"/>
                  </a:lnTo>
                  <a:lnTo>
                    <a:pt x="335" y="406"/>
                  </a:lnTo>
                  <a:lnTo>
                    <a:pt x="332" y="410"/>
                  </a:lnTo>
                  <a:lnTo>
                    <a:pt x="330" y="414"/>
                  </a:lnTo>
                  <a:lnTo>
                    <a:pt x="326" y="417"/>
                  </a:lnTo>
                  <a:lnTo>
                    <a:pt x="322" y="419"/>
                  </a:lnTo>
                  <a:lnTo>
                    <a:pt x="318" y="420"/>
                  </a:lnTo>
                  <a:lnTo>
                    <a:pt x="313" y="421"/>
                  </a:lnTo>
                  <a:lnTo>
                    <a:pt x="309" y="420"/>
                  </a:lnTo>
                  <a:lnTo>
                    <a:pt x="304" y="419"/>
                  </a:lnTo>
                  <a:lnTo>
                    <a:pt x="301" y="417"/>
                  </a:lnTo>
                  <a:lnTo>
                    <a:pt x="297" y="414"/>
                  </a:lnTo>
                  <a:lnTo>
                    <a:pt x="294" y="410"/>
                  </a:lnTo>
                  <a:lnTo>
                    <a:pt x="292" y="406"/>
                  </a:lnTo>
                  <a:lnTo>
                    <a:pt x="291" y="402"/>
                  </a:lnTo>
                  <a:lnTo>
                    <a:pt x="290" y="397"/>
                  </a:lnTo>
                  <a:lnTo>
                    <a:pt x="313" y="397"/>
                  </a:lnTo>
                  <a:close/>
                  <a:moveTo>
                    <a:pt x="334" y="407"/>
                  </a:moveTo>
                  <a:lnTo>
                    <a:pt x="330" y="417"/>
                  </a:lnTo>
                  <a:lnTo>
                    <a:pt x="289" y="395"/>
                  </a:lnTo>
                  <a:lnTo>
                    <a:pt x="293" y="387"/>
                  </a:lnTo>
                  <a:lnTo>
                    <a:pt x="334" y="407"/>
                  </a:lnTo>
                  <a:close/>
                  <a:moveTo>
                    <a:pt x="309" y="406"/>
                  </a:moveTo>
                  <a:lnTo>
                    <a:pt x="330" y="417"/>
                  </a:lnTo>
                  <a:lnTo>
                    <a:pt x="327" y="421"/>
                  </a:lnTo>
                  <a:lnTo>
                    <a:pt x="324" y="424"/>
                  </a:lnTo>
                  <a:lnTo>
                    <a:pt x="320" y="427"/>
                  </a:lnTo>
                  <a:lnTo>
                    <a:pt x="316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29"/>
                  </a:lnTo>
                  <a:lnTo>
                    <a:pt x="299" y="427"/>
                  </a:lnTo>
                  <a:lnTo>
                    <a:pt x="295" y="425"/>
                  </a:lnTo>
                  <a:lnTo>
                    <a:pt x="292" y="422"/>
                  </a:lnTo>
                  <a:lnTo>
                    <a:pt x="289" y="418"/>
                  </a:lnTo>
                  <a:lnTo>
                    <a:pt x="287" y="414"/>
                  </a:lnTo>
                  <a:lnTo>
                    <a:pt x="286" y="409"/>
                  </a:lnTo>
                  <a:lnTo>
                    <a:pt x="286" y="404"/>
                  </a:lnTo>
                  <a:lnTo>
                    <a:pt x="287" y="400"/>
                  </a:lnTo>
                  <a:lnTo>
                    <a:pt x="289" y="395"/>
                  </a:lnTo>
                  <a:lnTo>
                    <a:pt x="309" y="406"/>
                  </a:lnTo>
                  <a:close/>
                  <a:moveTo>
                    <a:pt x="332" y="406"/>
                  </a:moveTo>
                  <a:lnTo>
                    <a:pt x="332" y="415"/>
                  </a:lnTo>
                  <a:lnTo>
                    <a:pt x="286" y="415"/>
                  </a:lnTo>
                  <a:lnTo>
                    <a:pt x="286" y="406"/>
                  </a:lnTo>
                  <a:lnTo>
                    <a:pt x="332" y="406"/>
                  </a:lnTo>
                  <a:close/>
                  <a:moveTo>
                    <a:pt x="309" y="415"/>
                  </a:moveTo>
                  <a:lnTo>
                    <a:pt x="332" y="415"/>
                  </a:lnTo>
                  <a:lnTo>
                    <a:pt x="332" y="420"/>
                  </a:lnTo>
                  <a:lnTo>
                    <a:pt x="330" y="424"/>
                  </a:lnTo>
                  <a:lnTo>
                    <a:pt x="328" y="428"/>
                  </a:lnTo>
                  <a:lnTo>
                    <a:pt x="325" y="432"/>
                  </a:lnTo>
                  <a:lnTo>
                    <a:pt x="322" y="434"/>
                  </a:lnTo>
                  <a:lnTo>
                    <a:pt x="318" y="436"/>
                  </a:lnTo>
                  <a:lnTo>
                    <a:pt x="314" y="438"/>
                  </a:lnTo>
                  <a:lnTo>
                    <a:pt x="309" y="438"/>
                  </a:lnTo>
                  <a:lnTo>
                    <a:pt x="304" y="438"/>
                  </a:lnTo>
                  <a:lnTo>
                    <a:pt x="300" y="436"/>
                  </a:lnTo>
                  <a:lnTo>
                    <a:pt x="296" y="434"/>
                  </a:lnTo>
                  <a:lnTo>
                    <a:pt x="293" y="432"/>
                  </a:lnTo>
                  <a:lnTo>
                    <a:pt x="290" y="428"/>
                  </a:lnTo>
                  <a:lnTo>
                    <a:pt x="288" y="424"/>
                  </a:lnTo>
                  <a:lnTo>
                    <a:pt x="287" y="420"/>
                  </a:lnTo>
                  <a:lnTo>
                    <a:pt x="286" y="415"/>
                  </a:lnTo>
                  <a:lnTo>
                    <a:pt x="309" y="415"/>
                  </a:lnTo>
                  <a:close/>
                  <a:moveTo>
                    <a:pt x="330" y="426"/>
                  </a:moveTo>
                  <a:lnTo>
                    <a:pt x="325" y="434"/>
                  </a:lnTo>
                  <a:lnTo>
                    <a:pt x="284" y="414"/>
                  </a:lnTo>
                  <a:lnTo>
                    <a:pt x="289" y="404"/>
                  </a:lnTo>
                  <a:lnTo>
                    <a:pt x="330" y="426"/>
                  </a:lnTo>
                  <a:close/>
                  <a:moveTo>
                    <a:pt x="305" y="424"/>
                  </a:moveTo>
                  <a:lnTo>
                    <a:pt x="325" y="434"/>
                  </a:lnTo>
                  <a:lnTo>
                    <a:pt x="323" y="438"/>
                  </a:lnTo>
                  <a:lnTo>
                    <a:pt x="320" y="441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3" y="447"/>
                  </a:lnTo>
                  <a:lnTo>
                    <a:pt x="299" y="446"/>
                  </a:lnTo>
                  <a:lnTo>
                    <a:pt x="294" y="444"/>
                  </a:lnTo>
                  <a:lnTo>
                    <a:pt x="291" y="442"/>
                  </a:lnTo>
                  <a:lnTo>
                    <a:pt x="287" y="439"/>
                  </a:lnTo>
                  <a:lnTo>
                    <a:pt x="285" y="435"/>
                  </a:lnTo>
                  <a:lnTo>
                    <a:pt x="283" y="431"/>
                  </a:lnTo>
                  <a:lnTo>
                    <a:pt x="282" y="427"/>
                  </a:lnTo>
                  <a:lnTo>
                    <a:pt x="282" y="423"/>
                  </a:lnTo>
                  <a:lnTo>
                    <a:pt x="283" y="418"/>
                  </a:lnTo>
                  <a:lnTo>
                    <a:pt x="284" y="414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0" y="447"/>
                  </a:lnTo>
                  <a:lnTo>
                    <a:pt x="300" y="400"/>
                  </a:lnTo>
                  <a:lnTo>
                    <a:pt x="305" y="400"/>
                  </a:lnTo>
                  <a:lnTo>
                    <a:pt x="305" y="447"/>
                  </a:lnTo>
                  <a:close/>
                  <a:moveTo>
                    <a:pt x="300" y="447"/>
                  </a:moveTo>
                  <a:lnTo>
                    <a:pt x="296" y="447"/>
                  </a:lnTo>
                  <a:lnTo>
                    <a:pt x="296" y="400"/>
                  </a:lnTo>
                  <a:lnTo>
                    <a:pt x="300" y="400"/>
                  </a:lnTo>
                  <a:lnTo>
                    <a:pt x="300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0"/>
                  </a:lnTo>
                  <a:lnTo>
                    <a:pt x="296" y="400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7" y="447"/>
                  </a:lnTo>
                  <a:lnTo>
                    <a:pt x="287" y="400"/>
                  </a:lnTo>
                  <a:lnTo>
                    <a:pt x="292" y="400"/>
                  </a:lnTo>
                  <a:lnTo>
                    <a:pt x="292" y="447"/>
                  </a:lnTo>
                  <a:close/>
                  <a:moveTo>
                    <a:pt x="287" y="447"/>
                  </a:moveTo>
                  <a:lnTo>
                    <a:pt x="283" y="447"/>
                  </a:lnTo>
                  <a:lnTo>
                    <a:pt x="283" y="400"/>
                  </a:lnTo>
                  <a:lnTo>
                    <a:pt x="287" y="400"/>
                  </a:lnTo>
                  <a:lnTo>
                    <a:pt x="287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0"/>
                  </a:lnTo>
                  <a:lnTo>
                    <a:pt x="283" y="400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70" y="447"/>
                  </a:lnTo>
                  <a:lnTo>
                    <a:pt x="264" y="445"/>
                  </a:lnTo>
                  <a:lnTo>
                    <a:pt x="260" y="443"/>
                  </a:lnTo>
                  <a:lnTo>
                    <a:pt x="257" y="440"/>
                  </a:lnTo>
                  <a:lnTo>
                    <a:pt x="254" y="437"/>
                  </a:lnTo>
                  <a:lnTo>
                    <a:pt x="252" y="433"/>
                  </a:lnTo>
                  <a:lnTo>
                    <a:pt x="251" y="429"/>
                  </a:lnTo>
                  <a:lnTo>
                    <a:pt x="250" y="424"/>
                  </a:lnTo>
                  <a:lnTo>
                    <a:pt x="251" y="419"/>
                  </a:lnTo>
                  <a:lnTo>
                    <a:pt x="252" y="415"/>
                  </a:lnTo>
                  <a:lnTo>
                    <a:pt x="254" y="410"/>
                  </a:lnTo>
                  <a:lnTo>
                    <a:pt x="257" y="407"/>
                  </a:lnTo>
                  <a:lnTo>
                    <a:pt x="260" y="404"/>
                  </a:lnTo>
                  <a:lnTo>
                    <a:pt x="264" y="402"/>
                  </a:lnTo>
                  <a:lnTo>
                    <a:pt x="270" y="401"/>
                  </a:lnTo>
                  <a:lnTo>
                    <a:pt x="274" y="400"/>
                  </a:lnTo>
                  <a:lnTo>
                    <a:pt x="274" y="424"/>
                  </a:lnTo>
                  <a:close/>
                  <a:moveTo>
                    <a:pt x="257" y="440"/>
                  </a:moveTo>
                  <a:lnTo>
                    <a:pt x="253" y="436"/>
                  </a:lnTo>
                  <a:lnTo>
                    <a:pt x="286" y="402"/>
                  </a:lnTo>
                  <a:lnTo>
                    <a:pt x="291" y="407"/>
                  </a:lnTo>
                  <a:lnTo>
                    <a:pt x="257" y="440"/>
                  </a:lnTo>
                  <a:close/>
                  <a:moveTo>
                    <a:pt x="270" y="420"/>
                  </a:moveTo>
                  <a:lnTo>
                    <a:pt x="253" y="436"/>
                  </a:lnTo>
                  <a:lnTo>
                    <a:pt x="250" y="432"/>
                  </a:lnTo>
                  <a:lnTo>
                    <a:pt x="248" y="428"/>
                  </a:lnTo>
                  <a:lnTo>
                    <a:pt x="246" y="424"/>
                  </a:lnTo>
                  <a:lnTo>
                    <a:pt x="246" y="420"/>
                  </a:lnTo>
                  <a:lnTo>
                    <a:pt x="246" y="415"/>
                  </a:lnTo>
                  <a:lnTo>
                    <a:pt x="248" y="410"/>
                  </a:lnTo>
                  <a:lnTo>
                    <a:pt x="250" y="406"/>
                  </a:lnTo>
                  <a:lnTo>
                    <a:pt x="253" y="402"/>
                  </a:lnTo>
                  <a:lnTo>
                    <a:pt x="256" y="400"/>
                  </a:lnTo>
                  <a:lnTo>
                    <a:pt x="260" y="397"/>
                  </a:lnTo>
                  <a:lnTo>
                    <a:pt x="265" y="396"/>
                  </a:lnTo>
                  <a:lnTo>
                    <a:pt x="270" y="396"/>
                  </a:lnTo>
                  <a:lnTo>
                    <a:pt x="274" y="396"/>
                  </a:lnTo>
                  <a:lnTo>
                    <a:pt x="279" y="397"/>
                  </a:lnTo>
                  <a:lnTo>
                    <a:pt x="283" y="400"/>
                  </a:lnTo>
                  <a:lnTo>
                    <a:pt x="286" y="402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0" y="443"/>
                  </a:lnTo>
                  <a:lnTo>
                    <a:pt x="260" y="396"/>
                  </a:lnTo>
                  <a:lnTo>
                    <a:pt x="270" y="396"/>
                  </a:lnTo>
                  <a:lnTo>
                    <a:pt x="270" y="443"/>
                  </a:lnTo>
                  <a:close/>
                  <a:moveTo>
                    <a:pt x="260" y="420"/>
                  </a:moveTo>
                  <a:lnTo>
                    <a:pt x="260" y="443"/>
                  </a:lnTo>
                  <a:lnTo>
                    <a:pt x="256" y="442"/>
                  </a:lnTo>
                  <a:lnTo>
                    <a:pt x="251" y="441"/>
                  </a:lnTo>
                  <a:lnTo>
                    <a:pt x="247" y="439"/>
                  </a:lnTo>
                  <a:lnTo>
                    <a:pt x="244" y="436"/>
                  </a:lnTo>
                  <a:lnTo>
                    <a:pt x="241" y="433"/>
                  </a:lnTo>
                  <a:lnTo>
                    <a:pt x="239" y="429"/>
                  </a:lnTo>
                  <a:lnTo>
                    <a:pt x="238" y="424"/>
                  </a:lnTo>
                  <a:lnTo>
                    <a:pt x="237" y="420"/>
                  </a:lnTo>
                  <a:lnTo>
                    <a:pt x="238" y="415"/>
                  </a:lnTo>
                  <a:lnTo>
                    <a:pt x="239" y="410"/>
                  </a:lnTo>
                  <a:lnTo>
                    <a:pt x="241" y="406"/>
                  </a:lnTo>
                  <a:lnTo>
                    <a:pt x="244" y="402"/>
                  </a:lnTo>
                  <a:lnTo>
                    <a:pt x="247" y="400"/>
                  </a:lnTo>
                  <a:lnTo>
                    <a:pt x="251" y="398"/>
                  </a:lnTo>
                  <a:lnTo>
                    <a:pt x="256" y="396"/>
                  </a:lnTo>
                  <a:lnTo>
                    <a:pt x="260" y="396"/>
                  </a:lnTo>
                  <a:lnTo>
                    <a:pt x="260" y="420"/>
                  </a:lnTo>
                  <a:close/>
                  <a:moveTo>
                    <a:pt x="250" y="440"/>
                  </a:moveTo>
                  <a:lnTo>
                    <a:pt x="241" y="436"/>
                  </a:lnTo>
                  <a:lnTo>
                    <a:pt x="262" y="394"/>
                  </a:lnTo>
                  <a:lnTo>
                    <a:pt x="271" y="398"/>
                  </a:lnTo>
                  <a:lnTo>
                    <a:pt x="250" y="440"/>
                  </a:lnTo>
                  <a:close/>
                  <a:moveTo>
                    <a:pt x="252" y="415"/>
                  </a:moveTo>
                  <a:lnTo>
                    <a:pt x="241" y="436"/>
                  </a:lnTo>
                  <a:lnTo>
                    <a:pt x="237" y="433"/>
                  </a:lnTo>
                  <a:lnTo>
                    <a:pt x="234" y="430"/>
                  </a:lnTo>
                  <a:lnTo>
                    <a:pt x="232" y="427"/>
                  </a:lnTo>
                  <a:lnTo>
                    <a:pt x="230" y="423"/>
                  </a:lnTo>
                  <a:lnTo>
                    <a:pt x="229" y="418"/>
                  </a:lnTo>
                  <a:lnTo>
                    <a:pt x="229" y="414"/>
                  </a:lnTo>
                  <a:lnTo>
                    <a:pt x="229" y="408"/>
                  </a:lnTo>
                  <a:lnTo>
                    <a:pt x="231" y="404"/>
                  </a:lnTo>
                  <a:lnTo>
                    <a:pt x="234" y="400"/>
                  </a:lnTo>
                  <a:lnTo>
                    <a:pt x="237" y="397"/>
                  </a:lnTo>
                  <a:lnTo>
                    <a:pt x="240" y="394"/>
                  </a:lnTo>
                  <a:lnTo>
                    <a:pt x="244" y="393"/>
                  </a:lnTo>
                  <a:lnTo>
                    <a:pt x="249" y="392"/>
                  </a:lnTo>
                  <a:lnTo>
                    <a:pt x="253" y="392"/>
                  </a:lnTo>
                  <a:lnTo>
                    <a:pt x="257" y="392"/>
                  </a:lnTo>
                  <a:lnTo>
                    <a:pt x="262" y="394"/>
                  </a:lnTo>
                  <a:lnTo>
                    <a:pt x="252" y="415"/>
                  </a:lnTo>
                  <a:close/>
                  <a:moveTo>
                    <a:pt x="241" y="436"/>
                  </a:moveTo>
                  <a:lnTo>
                    <a:pt x="233" y="432"/>
                  </a:lnTo>
                  <a:lnTo>
                    <a:pt x="253" y="389"/>
                  </a:lnTo>
                  <a:lnTo>
                    <a:pt x="262" y="394"/>
                  </a:lnTo>
                  <a:lnTo>
                    <a:pt x="241" y="436"/>
                  </a:lnTo>
                  <a:close/>
                  <a:moveTo>
                    <a:pt x="243" y="410"/>
                  </a:moveTo>
                  <a:lnTo>
                    <a:pt x="233" y="432"/>
                  </a:lnTo>
                  <a:lnTo>
                    <a:pt x="229" y="429"/>
                  </a:lnTo>
                  <a:lnTo>
                    <a:pt x="225" y="426"/>
                  </a:lnTo>
                  <a:lnTo>
                    <a:pt x="223" y="422"/>
                  </a:lnTo>
                  <a:lnTo>
                    <a:pt x="221" y="418"/>
                  </a:lnTo>
                  <a:lnTo>
                    <a:pt x="220" y="414"/>
                  </a:lnTo>
                  <a:lnTo>
                    <a:pt x="220" y="409"/>
                  </a:lnTo>
                  <a:lnTo>
                    <a:pt x="221" y="404"/>
                  </a:lnTo>
                  <a:lnTo>
                    <a:pt x="222" y="400"/>
                  </a:lnTo>
                  <a:lnTo>
                    <a:pt x="225" y="396"/>
                  </a:lnTo>
                  <a:lnTo>
                    <a:pt x="228" y="393"/>
                  </a:lnTo>
                  <a:lnTo>
                    <a:pt x="232" y="390"/>
                  </a:lnTo>
                  <a:lnTo>
                    <a:pt x="236" y="388"/>
                  </a:lnTo>
                  <a:lnTo>
                    <a:pt x="240" y="387"/>
                  </a:lnTo>
                  <a:lnTo>
                    <a:pt x="244" y="387"/>
                  </a:lnTo>
                  <a:lnTo>
                    <a:pt x="249" y="388"/>
                  </a:lnTo>
                  <a:lnTo>
                    <a:pt x="253" y="389"/>
                  </a:lnTo>
                  <a:lnTo>
                    <a:pt x="243" y="410"/>
                  </a:lnTo>
                  <a:close/>
                  <a:moveTo>
                    <a:pt x="233" y="431"/>
                  </a:moveTo>
                  <a:lnTo>
                    <a:pt x="224" y="427"/>
                  </a:lnTo>
                  <a:lnTo>
                    <a:pt x="244" y="385"/>
                  </a:lnTo>
                  <a:lnTo>
                    <a:pt x="253" y="390"/>
                  </a:lnTo>
                  <a:lnTo>
                    <a:pt x="233" y="431"/>
                  </a:lnTo>
                  <a:close/>
                  <a:moveTo>
                    <a:pt x="234" y="406"/>
                  </a:moveTo>
                  <a:lnTo>
                    <a:pt x="224" y="427"/>
                  </a:lnTo>
                  <a:lnTo>
                    <a:pt x="220" y="425"/>
                  </a:lnTo>
                  <a:lnTo>
                    <a:pt x="217" y="422"/>
                  </a:lnTo>
                  <a:lnTo>
                    <a:pt x="214" y="418"/>
                  </a:lnTo>
                  <a:lnTo>
                    <a:pt x="212" y="414"/>
                  </a:lnTo>
                  <a:lnTo>
                    <a:pt x="212" y="409"/>
                  </a:lnTo>
                  <a:lnTo>
                    <a:pt x="211" y="404"/>
                  </a:lnTo>
                  <a:lnTo>
                    <a:pt x="212" y="400"/>
                  </a:lnTo>
                  <a:lnTo>
                    <a:pt x="214" y="395"/>
                  </a:lnTo>
                  <a:lnTo>
                    <a:pt x="216" y="392"/>
                  </a:lnTo>
                  <a:lnTo>
                    <a:pt x="219" y="388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4" y="385"/>
                  </a:lnTo>
                  <a:lnTo>
                    <a:pt x="234" y="406"/>
                  </a:lnTo>
                  <a:close/>
                  <a:moveTo>
                    <a:pt x="234" y="430"/>
                  </a:moveTo>
                  <a:lnTo>
                    <a:pt x="225" y="430"/>
                  </a:lnTo>
                  <a:lnTo>
                    <a:pt x="225" y="383"/>
                  </a:lnTo>
                  <a:lnTo>
                    <a:pt x="234" y="383"/>
                  </a:lnTo>
                  <a:lnTo>
                    <a:pt x="234" y="430"/>
                  </a:lnTo>
                  <a:close/>
                  <a:moveTo>
                    <a:pt x="225" y="406"/>
                  </a:moveTo>
                  <a:lnTo>
                    <a:pt x="225" y="430"/>
                  </a:lnTo>
                  <a:lnTo>
                    <a:pt x="221" y="429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09" y="423"/>
                  </a:lnTo>
                  <a:lnTo>
                    <a:pt x="206" y="419"/>
                  </a:lnTo>
                  <a:lnTo>
                    <a:pt x="204" y="416"/>
                  </a:lnTo>
                  <a:lnTo>
                    <a:pt x="203" y="410"/>
                  </a:lnTo>
                  <a:lnTo>
                    <a:pt x="203" y="406"/>
                  </a:lnTo>
                  <a:lnTo>
                    <a:pt x="203" y="401"/>
                  </a:lnTo>
                  <a:lnTo>
                    <a:pt x="204" y="397"/>
                  </a:lnTo>
                  <a:lnTo>
                    <a:pt x="206" y="393"/>
                  </a:lnTo>
                  <a:lnTo>
                    <a:pt x="209" y="389"/>
                  </a:lnTo>
                  <a:lnTo>
                    <a:pt x="213" y="387"/>
                  </a:lnTo>
                  <a:lnTo>
                    <a:pt x="217" y="384"/>
                  </a:lnTo>
                  <a:lnTo>
                    <a:pt x="221" y="383"/>
                  </a:lnTo>
                  <a:lnTo>
                    <a:pt x="225" y="383"/>
                  </a:lnTo>
                  <a:lnTo>
                    <a:pt x="225" y="406"/>
                  </a:lnTo>
                  <a:close/>
                  <a:moveTo>
                    <a:pt x="218" y="428"/>
                  </a:moveTo>
                  <a:lnTo>
                    <a:pt x="205" y="424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8" y="428"/>
                  </a:lnTo>
                  <a:close/>
                  <a:moveTo>
                    <a:pt x="212" y="401"/>
                  </a:moveTo>
                  <a:lnTo>
                    <a:pt x="205" y="424"/>
                  </a:lnTo>
                  <a:lnTo>
                    <a:pt x="201" y="422"/>
                  </a:lnTo>
                  <a:lnTo>
                    <a:pt x="197" y="420"/>
                  </a:lnTo>
                  <a:lnTo>
                    <a:pt x="194" y="416"/>
                  </a:lnTo>
                  <a:lnTo>
                    <a:pt x="192" y="413"/>
                  </a:lnTo>
                  <a:lnTo>
                    <a:pt x="190" y="407"/>
                  </a:lnTo>
                  <a:lnTo>
                    <a:pt x="190" y="403"/>
                  </a:lnTo>
                  <a:lnTo>
                    <a:pt x="190" y="399"/>
                  </a:lnTo>
                  <a:lnTo>
                    <a:pt x="191" y="394"/>
                  </a:lnTo>
                  <a:lnTo>
                    <a:pt x="193" y="390"/>
                  </a:lnTo>
                  <a:lnTo>
                    <a:pt x="195" y="386"/>
                  </a:lnTo>
                  <a:lnTo>
                    <a:pt x="198" y="383"/>
                  </a:lnTo>
                  <a:lnTo>
                    <a:pt x="202" y="381"/>
                  </a:lnTo>
                  <a:lnTo>
                    <a:pt x="206" y="379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2" y="401"/>
                  </a:lnTo>
                  <a:close/>
                  <a:moveTo>
                    <a:pt x="202" y="423"/>
                  </a:moveTo>
                  <a:lnTo>
                    <a:pt x="194" y="418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2" y="423"/>
                  </a:lnTo>
                  <a:close/>
                  <a:moveTo>
                    <a:pt x="204" y="397"/>
                  </a:moveTo>
                  <a:lnTo>
                    <a:pt x="194" y="418"/>
                  </a:lnTo>
                  <a:lnTo>
                    <a:pt x="190" y="416"/>
                  </a:lnTo>
                  <a:lnTo>
                    <a:pt x="185" y="413"/>
                  </a:lnTo>
                  <a:lnTo>
                    <a:pt x="183" y="408"/>
                  </a:lnTo>
                  <a:lnTo>
                    <a:pt x="181" y="404"/>
                  </a:lnTo>
                  <a:lnTo>
                    <a:pt x="180" y="400"/>
                  </a:lnTo>
                  <a:lnTo>
                    <a:pt x="180" y="395"/>
                  </a:lnTo>
                  <a:lnTo>
                    <a:pt x="181" y="391"/>
                  </a:lnTo>
                  <a:lnTo>
                    <a:pt x="182" y="387"/>
                  </a:lnTo>
                  <a:lnTo>
                    <a:pt x="185" y="383"/>
                  </a:lnTo>
                  <a:lnTo>
                    <a:pt x="188" y="380"/>
                  </a:lnTo>
                  <a:lnTo>
                    <a:pt x="193" y="377"/>
                  </a:lnTo>
                  <a:lnTo>
                    <a:pt x="197" y="375"/>
                  </a:lnTo>
                  <a:lnTo>
                    <a:pt x="201" y="374"/>
                  </a:lnTo>
                  <a:lnTo>
                    <a:pt x="205" y="374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7"/>
                  </a:lnTo>
                  <a:close/>
                  <a:moveTo>
                    <a:pt x="194" y="418"/>
                  </a:moveTo>
                  <a:lnTo>
                    <a:pt x="184" y="414"/>
                  </a:lnTo>
                  <a:lnTo>
                    <a:pt x="205" y="372"/>
                  </a:lnTo>
                  <a:lnTo>
                    <a:pt x="214" y="376"/>
                  </a:lnTo>
                  <a:lnTo>
                    <a:pt x="194" y="418"/>
                  </a:lnTo>
                  <a:close/>
                  <a:moveTo>
                    <a:pt x="195" y="393"/>
                  </a:moveTo>
                  <a:lnTo>
                    <a:pt x="184" y="414"/>
                  </a:lnTo>
                  <a:lnTo>
                    <a:pt x="180" y="412"/>
                  </a:lnTo>
                  <a:lnTo>
                    <a:pt x="177" y="408"/>
                  </a:lnTo>
                  <a:lnTo>
                    <a:pt x="174" y="404"/>
                  </a:lnTo>
                  <a:lnTo>
                    <a:pt x="172" y="400"/>
                  </a:lnTo>
                  <a:lnTo>
                    <a:pt x="171" y="396"/>
                  </a:lnTo>
                  <a:lnTo>
                    <a:pt x="171" y="391"/>
                  </a:lnTo>
                  <a:lnTo>
                    <a:pt x="172" y="387"/>
                  </a:lnTo>
                  <a:lnTo>
                    <a:pt x="174" y="382"/>
                  </a:lnTo>
                  <a:lnTo>
                    <a:pt x="176" y="378"/>
                  </a:lnTo>
                  <a:lnTo>
                    <a:pt x="179" y="375"/>
                  </a:lnTo>
                  <a:lnTo>
                    <a:pt x="183" y="373"/>
                  </a:lnTo>
                  <a:lnTo>
                    <a:pt x="187" y="371"/>
                  </a:lnTo>
                  <a:lnTo>
                    <a:pt x="192" y="370"/>
                  </a:lnTo>
                  <a:lnTo>
                    <a:pt x="196" y="370"/>
                  </a:lnTo>
                  <a:lnTo>
                    <a:pt x="201" y="370"/>
                  </a:lnTo>
                  <a:lnTo>
                    <a:pt x="205" y="372"/>
                  </a:lnTo>
                  <a:lnTo>
                    <a:pt x="195" y="393"/>
                  </a:lnTo>
                  <a:close/>
                  <a:moveTo>
                    <a:pt x="181" y="413"/>
                  </a:moveTo>
                  <a:lnTo>
                    <a:pt x="168" y="403"/>
                  </a:lnTo>
                  <a:lnTo>
                    <a:pt x="195" y="365"/>
                  </a:lnTo>
                  <a:lnTo>
                    <a:pt x="208" y="374"/>
                  </a:lnTo>
                  <a:lnTo>
                    <a:pt x="181" y="413"/>
                  </a:lnTo>
                  <a:close/>
                  <a:moveTo>
                    <a:pt x="181" y="384"/>
                  </a:moveTo>
                  <a:lnTo>
                    <a:pt x="168" y="403"/>
                  </a:lnTo>
                  <a:lnTo>
                    <a:pt x="165" y="400"/>
                  </a:lnTo>
                  <a:lnTo>
                    <a:pt x="162" y="396"/>
                  </a:lnTo>
                  <a:lnTo>
                    <a:pt x="160" y="393"/>
                  </a:lnTo>
                  <a:lnTo>
                    <a:pt x="159" y="388"/>
                  </a:lnTo>
                  <a:lnTo>
                    <a:pt x="158" y="384"/>
                  </a:lnTo>
                  <a:lnTo>
                    <a:pt x="159" y="380"/>
                  </a:lnTo>
                  <a:lnTo>
                    <a:pt x="160" y="375"/>
                  </a:lnTo>
                  <a:lnTo>
                    <a:pt x="162" y="371"/>
                  </a:lnTo>
                  <a:lnTo>
                    <a:pt x="165" y="368"/>
                  </a:lnTo>
                  <a:lnTo>
                    <a:pt x="168" y="365"/>
                  </a:lnTo>
                  <a:lnTo>
                    <a:pt x="172" y="363"/>
                  </a:lnTo>
                  <a:lnTo>
                    <a:pt x="177" y="361"/>
                  </a:lnTo>
                  <a:lnTo>
                    <a:pt x="181" y="361"/>
                  </a:lnTo>
                  <a:lnTo>
                    <a:pt x="185" y="361"/>
                  </a:lnTo>
                  <a:lnTo>
                    <a:pt x="191" y="363"/>
                  </a:lnTo>
                  <a:lnTo>
                    <a:pt x="195" y="365"/>
                  </a:lnTo>
                  <a:lnTo>
                    <a:pt x="181" y="384"/>
                  </a:lnTo>
                  <a:close/>
                  <a:moveTo>
                    <a:pt x="203" y="393"/>
                  </a:moveTo>
                  <a:lnTo>
                    <a:pt x="176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6" y="455"/>
                  </a:lnTo>
                  <a:lnTo>
                    <a:pt x="174" y="459"/>
                  </a:lnTo>
                  <a:lnTo>
                    <a:pt x="171" y="462"/>
                  </a:lnTo>
                  <a:lnTo>
                    <a:pt x="167" y="465"/>
                  </a:lnTo>
                  <a:lnTo>
                    <a:pt x="164" y="467"/>
                  </a:lnTo>
                  <a:lnTo>
                    <a:pt x="159" y="468"/>
                  </a:lnTo>
                  <a:lnTo>
                    <a:pt x="155" y="469"/>
                  </a:lnTo>
                  <a:lnTo>
                    <a:pt x="150" y="468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8" y="462"/>
                  </a:lnTo>
                  <a:lnTo>
                    <a:pt x="136" y="458"/>
                  </a:lnTo>
                  <a:lnTo>
                    <a:pt x="134" y="454"/>
                  </a:lnTo>
                  <a:lnTo>
                    <a:pt x="132" y="450"/>
                  </a:lnTo>
                  <a:lnTo>
                    <a:pt x="132" y="446"/>
                  </a:lnTo>
                  <a:lnTo>
                    <a:pt x="132" y="441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5" y="456"/>
                  </a:moveTo>
                  <a:lnTo>
                    <a:pt x="171" y="465"/>
                  </a:lnTo>
                  <a:lnTo>
                    <a:pt x="130" y="444"/>
                  </a:lnTo>
                  <a:lnTo>
                    <a:pt x="134" y="436"/>
                  </a:lnTo>
                  <a:lnTo>
                    <a:pt x="175" y="456"/>
                  </a:lnTo>
                  <a:close/>
                  <a:moveTo>
                    <a:pt x="151" y="454"/>
                  </a:moveTo>
                  <a:lnTo>
                    <a:pt x="171" y="465"/>
                  </a:lnTo>
                  <a:lnTo>
                    <a:pt x="169" y="469"/>
                  </a:lnTo>
                  <a:lnTo>
                    <a:pt x="166" y="472"/>
                  </a:lnTo>
                  <a:lnTo>
                    <a:pt x="162" y="474"/>
                  </a:lnTo>
                  <a:lnTo>
                    <a:pt x="158" y="476"/>
                  </a:lnTo>
                  <a:lnTo>
                    <a:pt x="154" y="477"/>
                  </a:lnTo>
                  <a:lnTo>
                    <a:pt x="149" y="477"/>
                  </a:lnTo>
                  <a:lnTo>
                    <a:pt x="145" y="477"/>
                  </a:lnTo>
                  <a:lnTo>
                    <a:pt x="140" y="475"/>
                  </a:lnTo>
                  <a:lnTo>
                    <a:pt x="136" y="473"/>
                  </a:lnTo>
                  <a:lnTo>
                    <a:pt x="133" y="469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7"/>
                  </a:lnTo>
                  <a:lnTo>
                    <a:pt x="128" y="453"/>
                  </a:lnTo>
                  <a:lnTo>
                    <a:pt x="128" y="449"/>
                  </a:lnTo>
                  <a:lnTo>
                    <a:pt x="130" y="444"/>
                  </a:lnTo>
                  <a:lnTo>
                    <a:pt x="151" y="454"/>
                  </a:lnTo>
                  <a:close/>
                  <a:moveTo>
                    <a:pt x="167" y="471"/>
                  </a:moveTo>
                  <a:lnTo>
                    <a:pt x="158" y="479"/>
                  </a:lnTo>
                  <a:lnTo>
                    <a:pt x="126" y="447"/>
                  </a:lnTo>
                  <a:lnTo>
                    <a:pt x="134" y="438"/>
                  </a:lnTo>
                  <a:lnTo>
                    <a:pt x="167" y="471"/>
                  </a:lnTo>
                  <a:close/>
                  <a:moveTo>
                    <a:pt x="142" y="463"/>
                  </a:moveTo>
                  <a:lnTo>
                    <a:pt x="158" y="479"/>
                  </a:lnTo>
                  <a:lnTo>
                    <a:pt x="155" y="482"/>
                  </a:lnTo>
                  <a:lnTo>
                    <a:pt x="151" y="485"/>
                  </a:lnTo>
                  <a:lnTo>
                    <a:pt x="146" y="487"/>
                  </a:lnTo>
                  <a:lnTo>
                    <a:pt x="142" y="487"/>
                  </a:lnTo>
                  <a:lnTo>
                    <a:pt x="138" y="487"/>
                  </a:lnTo>
                  <a:lnTo>
                    <a:pt x="133" y="485"/>
                  </a:lnTo>
                  <a:lnTo>
                    <a:pt x="129" y="482"/>
                  </a:lnTo>
                  <a:lnTo>
                    <a:pt x="126" y="479"/>
                  </a:lnTo>
                  <a:lnTo>
                    <a:pt x="123" y="476"/>
                  </a:lnTo>
                  <a:lnTo>
                    <a:pt x="121" y="472"/>
                  </a:lnTo>
                  <a:lnTo>
                    <a:pt x="119" y="468"/>
                  </a:lnTo>
                  <a:lnTo>
                    <a:pt x="119" y="463"/>
                  </a:lnTo>
                  <a:lnTo>
                    <a:pt x="119" y="459"/>
                  </a:lnTo>
                  <a:lnTo>
                    <a:pt x="121" y="454"/>
                  </a:lnTo>
                  <a:lnTo>
                    <a:pt x="123" y="451"/>
                  </a:lnTo>
                  <a:lnTo>
                    <a:pt x="126" y="447"/>
                  </a:lnTo>
                  <a:lnTo>
                    <a:pt x="142" y="463"/>
                  </a:lnTo>
                  <a:close/>
                  <a:moveTo>
                    <a:pt x="162" y="473"/>
                  </a:moveTo>
                  <a:lnTo>
                    <a:pt x="158" y="482"/>
                  </a:lnTo>
                  <a:lnTo>
                    <a:pt x="117" y="462"/>
                  </a:lnTo>
                  <a:lnTo>
                    <a:pt x="121" y="453"/>
                  </a:lnTo>
                  <a:lnTo>
                    <a:pt x="162" y="473"/>
                  </a:lnTo>
                  <a:close/>
                  <a:moveTo>
                    <a:pt x="138" y="472"/>
                  </a:moveTo>
                  <a:lnTo>
                    <a:pt x="158" y="482"/>
                  </a:lnTo>
                  <a:lnTo>
                    <a:pt x="156" y="487"/>
                  </a:lnTo>
                  <a:lnTo>
                    <a:pt x="152" y="490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6" y="496"/>
                  </a:lnTo>
                  <a:lnTo>
                    <a:pt x="132" y="495"/>
                  </a:lnTo>
                  <a:lnTo>
                    <a:pt x="127" y="493"/>
                  </a:lnTo>
                  <a:lnTo>
                    <a:pt x="123" y="491"/>
                  </a:lnTo>
                  <a:lnTo>
                    <a:pt x="120" y="488"/>
                  </a:lnTo>
                  <a:lnTo>
                    <a:pt x="118" y="483"/>
                  </a:lnTo>
                  <a:lnTo>
                    <a:pt x="116" y="479"/>
                  </a:lnTo>
                  <a:lnTo>
                    <a:pt x="115" y="475"/>
                  </a:lnTo>
                  <a:lnTo>
                    <a:pt x="115" y="470"/>
                  </a:lnTo>
                  <a:lnTo>
                    <a:pt x="115" y="466"/>
                  </a:lnTo>
                  <a:lnTo>
                    <a:pt x="117" y="462"/>
                  </a:lnTo>
                  <a:lnTo>
                    <a:pt x="138" y="472"/>
                  </a:lnTo>
                  <a:close/>
                  <a:moveTo>
                    <a:pt x="158" y="482"/>
                  </a:moveTo>
                  <a:lnTo>
                    <a:pt x="154" y="492"/>
                  </a:lnTo>
                  <a:lnTo>
                    <a:pt x="113" y="470"/>
                  </a:lnTo>
                  <a:lnTo>
                    <a:pt x="117" y="462"/>
                  </a:lnTo>
                  <a:lnTo>
                    <a:pt x="158" y="482"/>
                  </a:lnTo>
                  <a:close/>
                  <a:moveTo>
                    <a:pt x="133" y="481"/>
                  </a:moveTo>
                  <a:lnTo>
                    <a:pt x="154" y="492"/>
                  </a:lnTo>
                  <a:lnTo>
                    <a:pt x="151" y="496"/>
                  </a:lnTo>
                  <a:lnTo>
                    <a:pt x="148" y="499"/>
                  </a:lnTo>
                  <a:lnTo>
                    <a:pt x="145" y="501"/>
                  </a:lnTo>
                  <a:lnTo>
                    <a:pt x="141" y="503"/>
                  </a:lnTo>
                  <a:lnTo>
                    <a:pt x="136" y="504"/>
                  </a:lnTo>
                  <a:lnTo>
                    <a:pt x="132" y="504"/>
                  </a:lnTo>
                  <a:lnTo>
                    <a:pt x="127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6" y="496"/>
                  </a:lnTo>
                  <a:lnTo>
                    <a:pt x="113" y="493"/>
                  </a:lnTo>
                  <a:lnTo>
                    <a:pt x="111" y="489"/>
                  </a:lnTo>
                  <a:lnTo>
                    <a:pt x="109" y="485"/>
                  </a:lnTo>
                  <a:lnTo>
                    <a:pt x="109" y="479"/>
                  </a:lnTo>
                  <a:lnTo>
                    <a:pt x="111" y="475"/>
                  </a:lnTo>
                  <a:lnTo>
                    <a:pt x="113" y="470"/>
                  </a:lnTo>
                  <a:lnTo>
                    <a:pt x="133" y="481"/>
                  </a:lnTo>
                  <a:close/>
                  <a:moveTo>
                    <a:pt x="143" y="502"/>
                  </a:moveTo>
                  <a:lnTo>
                    <a:pt x="135" y="506"/>
                  </a:lnTo>
                  <a:lnTo>
                    <a:pt x="114" y="464"/>
                  </a:lnTo>
                  <a:lnTo>
                    <a:pt x="123" y="460"/>
                  </a:lnTo>
                  <a:lnTo>
                    <a:pt x="143" y="502"/>
                  </a:lnTo>
                  <a:close/>
                  <a:moveTo>
                    <a:pt x="125" y="486"/>
                  </a:moveTo>
                  <a:lnTo>
                    <a:pt x="135" y="506"/>
                  </a:lnTo>
                  <a:lnTo>
                    <a:pt x="130" y="508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09" y="503"/>
                  </a:lnTo>
                  <a:lnTo>
                    <a:pt x="106" y="500"/>
                  </a:lnTo>
                  <a:lnTo>
                    <a:pt x="103" y="496"/>
                  </a:lnTo>
                  <a:lnTo>
                    <a:pt x="101" y="492"/>
                  </a:lnTo>
                  <a:lnTo>
                    <a:pt x="101" y="487"/>
                  </a:lnTo>
                  <a:lnTo>
                    <a:pt x="101" y="482"/>
                  </a:lnTo>
                  <a:lnTo>
                    <a:pt x="102" y="478"/>
                  </a:lnTo>
                  <a:lnTo>
                    <a:pt x="104" y="474"/>
                  </a:lnTo>
                  <a:lnTo>
                    <a:pt x="106" y="470"/>
                  </a:lnTo>
                  <a:lnTo>
                    <a:pt x="109" y="467"/>
                  </a:lnTo>
                  <a:lnTo>
                    <a:pt x="114" y="464"/>
                  </a:lnTo>
                  <a:lnTo>
                    <a:pt x="125" y="486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99" y="483"/>
                  </a:lnTo>
                  <a:lnTo>
                    <a:pt x="103" y="475"/>
                  </a:lnTo>
                  <a:lnTo>
                    <a:pt x="145" y="496"/>
                  </a:lnTo>
                  <a:close/>
                  <a:moveTo>
                    <a:pt x="120" y="495"/>
                  </a:moveTo>
                  <a:lnTo>
                    <a:pt x="141" y="505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1" y="514"/>
                  </a:lnTo>
                  <a:lnTo>
                    <a:pt x="127" y="516"/>
                  </a:lnTo>
                  <a:lnTo>
                    <a:pt x="123" y="517"/>
                  </a:lnTo>
                  <a:lnTo>
                    <a:pt x="119" y="517"/>
                  </a:lnTo>
                  <a:lnTo>
                    <a:pt x="114" y="517"/>
                  </a:lnTo>
                  <a:lnTo>
                    <a:pt x="109" y="515"/>
                  </a:lnTo>
                  <a:lnTo>
                    <a:pt x="105" y="513"/>
                  </a:lnTo>
                  <a:lnTo>
                    <a:pt x="102" y="509"/>
                  </a:lnTo>
                  <a:lnTo>
                    <a:pt x="99" y="506"/>
                  </a:lnTo>
                  <a:lnTo>
                    <a:pt x="98" y="502"/>
                  </a:lnTo>
                  <a:lnTo>
                    <a:pt x="97" y="498"/>
                  </a:lnTo>
                  <a:lnTo>
                    <a:pt x="96" y="493"/>
                  </a:lnTo>
                  <a:lnTo>
                    <a:pt x="97" y="489"/>
                  </a:lnTo>
                  <a:lnTo>
                    <a:pt x="99" y="483"/>
                  </a:lnTo>
                  <a:lnTo>
                    <a:pt x="120" y="495"/>
                  </a:lnTo>
                  <a:close/>
                  <a:moveTo>
                    <a:pt x="130" y="515"/>
                  </a:moveTo>
                  <a:lnTo>
                    <a:pt x="122" y="519"/>
                  </a:lnTo>
                  <a:lnTo>
                    <a:pt x="100" y="477"/>
                  </a:lnTo>
                  <a:lnTo>
                    <a:pt x="109" y="473"/>
                  </a:lnTo>
                  <a:lnTo>
                    <a:pt x="130" y="515"/>
                  </a:lnTo>
                  <a:close/>
                  <a:moveTo>
                    <a:pt x="112" y="499"/>
                  </a:moveTo>
                  <a:lnTo>
                    <a:pt x="122" y="519"/>
                  </a:lnTo>
                  <a:lnTo>
                    <a:pt x="117" y="521"/>
                  </a:lnTo>
                  <a:lnTo>
                    <a:pt x="113" y="522"/>
                  </a:lnTo>
                  <a:lnTo>
                    <a:pt x="108" y="522"/>
                  </a:lnTo>
                  <a:lnTo>
                    <a:pt x="103" y="521"/>
                  </a:lnTo>
                  <a:lnTo>
                    <a:pt x="99" y="519"/>
                  </a:lnTo>
                  <a:lnTo>
                    <a:pt x="96" y="516"/>
                  </a:lnTo>
                  <a:lnTo>
                    <a:pt x="93" y="513"/>
                  </a:lnTo>
                  <a:lnTo>
                    <a:pt x="90" y="509"/>
                  </a:lnTo>
                  <a:lnTo>
                    <a:pt x="88" y="505"/>
                  </a:lnTo>
                  <a:lnTo>
                    <a:pt x="88" y="500"/>
                  </a:lnTo>
                  <a:lnTo>
                    <a:pt x="88" y="496"/>
                  </a:lnTo>
                  <a:lnTo>
                    <a:pt x="89" y="492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6" y="480"/>
                  </a:lnTo>
                  <a:lnTo>
                    <a:pt x="100" y="477"/>
                  </a:lnTo>
                  <a:lnTo>
                    <a:pt x="112" y="499"/>
                  </a:lnTo>
                  <a:close/>
                  <a:moveTo>
                    <a:pt x="126" y="516"/>
                  </a:moveTo>
                  <a:lnTo>
                    <a:pt x="99" y="538"/>
                  </a:lnTo>
                  <a:lnTo>
                    <a:pt x="70" y="503"/>
                  </a:lnTo>
                  <a:lnTo>
                    <a:pt x="96" y="480"/>
                  </a:lnTo>
                  <a:lnTo>
                    <a:pt x="126" y="516"/>
                  </a:lnTo>
                  <a:close/>
                  <a:moveTo>
                    <a:pt x="84" y="521"/>
                  </a:moveTo>
                  <a:lnTo>
                    <a:pt x="99" y="538"/>
                  </a:lnTo>
                  <a:lnTo>
                    <a:pt x="95" y="541"/>
                  </a:lnTo>
                  <a:lnTo>
                    <a:pt x="91" y="543"/>
                  </a:lnTo>
                  <a:lnTo>
                    <a:pt x="87" y="543"/>
                  </a:lnTo>
                  <a:lnTo>
                    <a:pt x="82" y="543"/>
                  </a:lnTo>
                  <a:lnTo>
                    <a:pt x="78" y="543"/>
                  </a:lnTo>
                  <a:lnTo>
                    <a:pt x="74" y="541"/>
                  </a:lnTo>
                  <a:lnTo>
                    <a:pt x="70" y="538"/>
                  </a:lnTo>
                  <a:lnTo>
                    <a:pt x="67" y="535"/>
                  </a:lnTo>
                  <a:lnTo>
                    <a:pt x="64" y="531"/>
                  </a:lnTo>
                  <a:lnTo>
                    <a:pt x="63" y="527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2" y="514"/>
                  </a:lnTo>
                  <a:lnTo>
                    <a:pt x="64" y="510"/>
                  </a:lnTo>
                  <a:lnTo>
                    <a:pt x="67" y="506"/>
                  </a:lnTo>
                  <a:lnTo>
                    <a:pt x="70" y="503"/>
                  </a:lnTo>
                  <a:lnTo>
                    <a:pt x="84" y="521"/>
                  </a:lnTo>
                  <a:close/>
                  <a:moveTo>
                    <a:pt x="61" y="521"/>
                  </a:moveTo>
                  <a:lnTo>
                    <a:pt x="61" y="486"/>
                  </a:lnTo>
                  <a:lnTo>
                    <a:pt x="107" y="486"/>
                  </a:lnTo>
                  <a:lnTo>
                    <a:pt x="107" y="521"/>
                  </a:lnTo>
                  <a:lnTo>
                    <a:pt x="61" y="521"/>
                  </a:lnTo>
                  <a:close/>
                  <a:moveTo>
                    <a:pt x="61" y="486"/>
                  </a:moveTo>
                  <a:lnTo>
                    <a:pt x="61" y="472"/>
                  </a:lnTo>
                  <a:lnTo>
                    <a:pt x="107" y="472"/>
                  </a:lnTo>
                  <a:lnTo>
                    <a:pt x="107" y="486"/>
                  </a:lnTo>
                  <a:lnTo>
                    <a:pt x="61" y="486"/>
                  </a:lnTo>
                  <a:close/>
                  <a:moveTo>
                    <a:pt x="61" y="472"/>
                  </a:moveTo>
                  <a:lnTo>
                    <a:pt x="61" y="463"/>
                  </a:lnTo>
                  <a:lnTo>
                    <a:pt x="107" y="463"/>
                  </a:lnTo>
                  <a:lnTo>
                    <a:pt x="107" y="472"/>
                  </a:lnTo>
                  <a:lnTo>
                    <a:pt x="61" y="472"/>
                  </a:lnTo>
                  <a:close/>
                  <a:moveTo>
                    <a:pt x="84" y="463"/>
                  </a:moveTo>
                  <a:lnTo>
                    <a:pt x="61" y="463"/>
                  </a:lnTo>
                  <a:lnTo>
                    <a:pt x="62" y="459"/>
                  </a:lnTo>
                  <a:lnTo>
                    <a:pt x="63" y="454"/>
                  </a:lnTo>
                  <a:lnTo>
                    <a:pt x="65" y="450"/>
                  </a:lnTo>
                  <a:lnTo>
                    <a:pt x="68" y="447"/>
                  </a:lnTo>
                  <a:lnTo>
                    <a:pt x="72" y="444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4" y="440"/>
                  </a:lnTo>
                  <a:lnTo>
                    <a:pt x="89" y="441"/>
                  </a:lnTo>
                  <a:lnTo>
                    <a:pt x="93" y="442"/>
                  </a:lnTo>
                  <a:lnTo>
                    <a:pt x="97" y="444"/>
                  </a:lnTo>
                  <a:lnTo>
                    <a:pt x="101" y="447"/>
                  </a:lnTo>
                  <a:lnTo>
                    <a:pt x="103" y="450"/>
                  </a:lnTo>
                  <a:lnTo>
                    <a:pt x="106" y="454"/>
                  </a:lnTo>
                  <a:lnTo>
                    <a:pt x="107" y="459"/>
                  </a:lnTo>
                  <a:lnTo>
                    <a:pt x="107" y="463"/>
                  </a:lnTo>
                  <a:lnTo>
                    <a:pt x="84" y="463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1" y="457"/>
                  </a:lnTo>
                  <a:lnTo>
                    <a:pt x="106" y="470"/>
                  </a:lnTo>
                  <a:lnTo>
                    <a:pt x="63" y="456"/>
                  </a:lnTo>
                  <a:close/>
                  <a:moveTo>
                    <a:pt x="89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3" y="428"/>
                  </a:lnTo>
                  <a:lnTo>
                    <a:pt x="87" y="427"/>
                  </a:lnTo>
                  <a:lnTo>
                    <a:pt x="91" y="427"/>
                  </a:lnTo>
                  <a:lnTo>
                    <a:pt x="96" y="428"/>
                  </a:lnTo>
                  <a:lnTo>
                    <a:pt x="100" y="430"/>
                  </a:lnTo>
                  <a:lnTo>
                    <a:pt x="104" y="433"/>
                  </a:lnTo>
                  <a:lnTo>
                    <a:pt x="107" y="436"/>
                  </a:lnTo>
                  <a:lnTo>
                    <a:pt x="109" y="440"/>
                  </a:lnTo>
                  <a:lnTo>
                    <a:pt x="112" y="444"/>
                  </a:lnTo>
                  <a:lnTo>
                    <a:pt x="113" y="448"/>
                  </a:lnTo>
                  <a:lnTo>
                    <a:pt x="112" y="453"/>
                  </a:lnTo>
                  <a:lnTo>
                    <a:pt x="111" y="457"/>
                  </a:lnTo>
                  <a:lnTo>
                    <a:pt x="89" y="450"/>
                  </a:lnTo>
                  <a:close/>
                  <a:moveTo>
                    <a:pt x="66" y="450"/>
                  </a:moveTo>
                  <a:lnTo>
                    <a:pt x="66" y="441"/>
                  </a:lnTo>
                  <a:lnTo>
                    <a:pt x="113" y="441"/>
                  </a:lnTo>
                  <a:lnTo>
                    <a:pt x="113" y="450"/>
                  </a:lnTo>
                  <a:lnTo>
                    <a:pt x="66" y="450"/>
                  </a:lnTo>
                  <a:close/>
                  <a:moveTo>
                    <a:pt x="89" y="441"/>
                  </a:moveTo>
                  <a:lnTo>
                    <a:pt x="66" y="441"/>
                  </a:lnTo>
                  <a:lnTo>
                    <a:pt x="66" y="437"/>
                  </a:lnTo>
                  <a:lnTo>
                    <a:pt x="68" y="432"/>
                  </a:lnTo>
                  <a:lnTo>
                    <a:pt x="70" y="429"/>
                  </a:lnTo>
                  <a:lnTo>
                    <a:pt x="73" y="425"/>
                  </a:lnTo>
                  <a:lnTo>
                    <a:pt x="76" y="422"/>
                  </a:lnTo>
                  <a:lnTo>
                    <a:pt x="80" y="420"/>
                  </a:lnTo>
                  <a:lnTo>
                    <a:pt x="84" y="419"/>
                  </a:lnTo>
                  <a:lnTo>
                    <a:pt x="89" y="418"/>
                  </a:lnTo>
                  <a:lnTo>
                    <a:pt x="93" y="419"/>
                  </a:lnTo>
                  <a:lnTo>
                    <a:pt x="98" y="420"/>
                  </a:lnTo>
                  <a:lnTo>
                    <a:pt x="102" y="422"/>
                  </a:lnTo>
                  <a:lnTo>
                    <a:pt x="105" y="425"/>
                  </a:lnTo>
                  <a:lnTo>
                    <a:pt x="108" y="429"/>
                  </a:lnTo>
                  <a:lnTo>
                    <a:pt x="111" y="432"/>
                  </a:lnTo>
                  <a:lnTo>
                    <a:pt x="112" y="437"/>
                  </a:lnTo>
                  <a:lnTo>
                    <a:pt x="113" y="441"/>
                  </a:lnTo>
                  <a:lnTo>
                    <a:pt x="89" y="441"/>
                  </a:lnTo>
                  <a:close/>
                  <a:moveTo>
                    <a:pt x="67" y="434"/>
                  </a:moveTo>
                  <a:lnTo>
                    <a:pt x="71" y="421"/>
                  </a:lnTo>
                  <a:lnTo>
                    <a:pt x="116" y="436"/>
                  </a:lnTo>
                  <a:lnTo>
                    <a:pt x="111" y="449"/>
                  </a:lnTo>
                  <a:lnTo>
                    <a:pt x="67" y="434"/>
                  </a:lnTo>
                  <a:close/>
                  <a:moveTo>
                    <a:pt x="93" y="428"/>
                  </a:moveTo>
                  <a:lnTo>
                    <a:pt x="71" y="421"/>
                  </a:lnTo>
                  <a:lnTo>
                    <a:pt x="73" y="417"/>
                  </a:lnTo>
                  <a:lnTo>
                    <a:pt x="76" y="413"/>
                  </a:lnTo>
                  <a:lnTo>
                    <a:pt x="79" y="409"/>
                  </a:lnTo>
                  <a:lnTo>
                    <a:pt x="83" y="407"/>
                  </a:lnTo>
                  <a:lnTo>
                    <a:pt x="87" y="405"/>
                  </a:lnTo>
                  <a:lnTo>
                    <a:pt x="91" y="405"/>
                  </a:lnTo>
                  <a:lnTo>
                    <a:pt x="96" y="405"/>
                  </a:lnTo>
                  <a:lnTo>
                    <a:pt x="100" y="406"/>
                  </a:lnTo>
                  <a:lnTo>
                    <a:pt x="105" y="408"/>
                  </a:lnTo>
                  <a:lnTo>
                    <a:pt x="108" y="410"/>
                  </a:lnTo>
                  <a:lnTo>
                    <a:pt x="112" y="414"/>
                  </a:lnTo>
                  <a:lnTo>
                    <a:pt x="115" y="418"/>
                  </a:lnTo>
                  <a:lnTo>
                    <a:pt x="116" y="422"/>
                  </a:lnTo>
                  <a:lnTo>
                    <a:pt x="117" y="427"/>
                  </a:lnTo>
                  <a:lnTo>
                    <a:pt x="117" y="431"/>
                  </a:lnTo>
                  <a:lnTo>
                    <a:pt x="116" y="436"/>
                  </a:lnTo>
                  <a:lnTo>
                    <a:pt x="93" y="428"/>
                  </a:lnTo>
                  <a:close/>
                  <a:moveTo>
                    <a:pt x="73" y="418"/>
                  </a:moveTo>
                  <a:lnTo>
                    <a:pt x="77" y="408"/>
                  </a:lnTo>
                  <a:lnTo>
                    <a:pt x="119" y="430"/>
                  </a:lnTo>
                  <a:lnTo>
                    <a:pt x="115" y="439"/>
                  </a:lnTo>
                  <a:lnTo>
                    <a:pt x="73" y="418"/>
                  </a:lnTo>
                  <a:close/>
                  <a:moveTo>
                    <a:pt x="97" y="420"/>
                  </a:moveTo>
                  <a:lnTo>
                    <a:pt x="77" y="408"/>
                  </a:lnTo>
                  <a:lnTo>
                    <a:pt x="79" y="405"/>
                  </a:lnTo>
                  <a:lnTo>
                    <a:pt x="83" y="401"/>
                  </a:lnTo>
                  <a:lnTo>
                    <a:pt x="86" y="399"/>
                  </a:lnTo>
                  <a:lnTo>
                    <a:pt x="90" y="397"/>
                  </a:lnTo>
                  <a:lnTo>
                    <a:pt x="94" y="396"/>
                  </a:lnTo>
                  <a:lnTo>
                    <a:pt x="99" y="396"/>
                  </a:lnTo>
                  <a:lnTo>
                    <a:pt x="103" y="396"/>
                  </a:lnTo>
                  <a:lnTo>
                    <a:pt x="108" y="398"/>
                  </a:lnTo>
                  <a:lnTo>
                    <a:pt x="113" y="401"/>
                  </a:lnTo>
                  <a:lnTo>
                    <a:pt x="116" y="404"/>
                  </a:lnTo>
                  <a:lnTo>
                    <a:pt x="118" y="407"/>
                  </a:lnTo>
                  <a:lnTo>
                    <a:pt x="120" y="412"/>
                  </a:lnTo>
                  <a:lnTo>
                    <a:pt x="121" y="417"/>
                  </a:lnTo>
                  <a:lnTo>
                    <a:pt x="121" y="421"/>
                  </a:lnTo>
                  <a:lnTo>
                    <a:pt x="121" y="426"/>
                  </a:lnTo>
                  <a:lnTo>
                    <a:pt x="119" y="430"/>
                  </a:lnTo>
                  <a:lnTo>
                    <a:pt x="97" y="420"/>
                  </a:lnTo>
                  <a:close/>
                  <a:moveTo>
                    <a:pt x="77" y="408"/>
                  </a:moveTo>
                  <a:lnTo>
                    <a:pt x="107" y="348"/>
                  </a:lnTo>
                  <a:lnTo>
                    <a:pt x="149" y="368"/>
                  </a:lnTo>
                  <a:lnTo>
                    <a:pt x="119" y="430"/>
                  </a:lnTo>
                  <a:lnTo>
                    <a:pt x="77" y="408"/>
                  </a:lnTo>
                  <a:close/>
                  <a:moveTo>
                    <a:pt x="129" y="358"/>
                  </a:moveTo>
                  <a:lnTo>
                    <a:pt x="107" y="348"/>
                  </a:lnTo>
                  <a:lnTo>
                    <a:pt x="111" y="344"/>
                  </a:lnTo>
                  <a:lnTo>
                    <a:pt x="114" y="340"/>
                  </a:lnTo>
                  <a:lnTo>
                    <a:pt x="118" y="337"/>
                  </a:lnTo>
                  <a:lnTo>
                    <a:pt x="122" y="335"/>
                  </a:lnTo>
                  <a:lnTo>
                    <a:pt x="126" y="334"/>
                  </a:lnTo>
                  <a:lnTo>
                    <a:pt x="130" y="334"/>
                  </a:lnTo>
                  <a:lnTo>
                    <a:pt x="135" y="335"/>
                  </a:lnTo>
                  <a:lnTo>
                    <a:pt x="139" y="336"/>
                  </a:lnTo>
                  <a:lnTo>
                    <a:pt x="143" y="340"/>
                  </a:lnTo>
                  <a:lnTo>
                    <a:pt x="146" y="343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5"/>
                  </a:lnTo>
                  <a:lnTo>
                    <a:pt x="152" y="359"/>
                  </a:lnTo>
                  <a:lnTo>
                    <a:pt x="151" y="364"/>
                  </a:lnTo>
                  <a:lnTo>
                    <a:pt x="149" y="368"/>
                  </a:lnTo>
                  <a:lnTo>
                    <a:pt x="129" y="358"/>
                  </a:lnTo>
                  <a:close/>
                  <a:moveTo>
                    <a:pt x="119" y="378"/>
                  </a:moveTo>
                  <a:lnTo>
                    <a:pt x="109" y="374"/>
                  </a:lnTo>
                  <a:lnTo>
                    <a:pt x="130" y="332"/>
                  </a:lnTo>
                  <a:lnTo>
                    <a:pt x="139" y="336"/>
                  </a:lnTo>
                  <a:lnTo>
                    <a:pt x="119" y="378"/>
                  </a:lnTo>
                  <a:close/>
                  <a:moveTo>
                    <a:pt x="120" y="354"/>
                  </a:moveTo>
                  <a:lnTo>
                    <a:pt x="109" y="374"/>
                  </a:lnTo>
                  <a:lnTo>
                    <a:pt x="105" y="371"/>
                  </a:lnTo>
                  <a:lnTo>
                    <a:pt x="102" y="368"/>
                  </a:lnTo>
                  <a:lnTo>
                    <a:pt x="99" y="365"/>
                  </a:lnTo>
                  <a:lnTo>
                    <a:pt x="98" y="361"/>
                  </a:lnTo>
                  <a:lnTo>
                    <a:pt x="97" y="356"/>
                  </a:lnTo>
                  <a:lnTo>
                    <a:pt x="96" y="352"/>
                  </a:lnTo>
                  <a:lnTo>
                    <a:pt x="97" y="348"/>
                  </a:lnTo>
                  <a:lnTo>
                    <a:pt x="99" y="343"/>
                  </a:lnTo>
                  <a:lnTo>
                    <a:pt x="101" y="339"/>
                  </a:lnTo>
                  <a:lnTo>
                    <a:pt x="104" y="335"/>
                  </a:lnTo>
                  <a:lnTo>
                    <a:pt x="108" y="333"/>
                  </a:lnTo>
                  <a:lnTo>
                    <a:pt x="113" y="331"/>
                  </a:lnTo>
                  <a:lnTo>
                    <a:pt x="117" y="330"/>
                  </a:lnTo>
                  <a:lnTo>
                    <a:pt x="122" y="330"/>
                  </a:lnTo>
                  <a:lnTo>
                    <a:pt x="126" y="330"/>
                  </a:lnTo>
                  <a:lnTo>
                    <a:pt x="130" y="332"/>
                  </a:lnTo>
                  <a:lnTo>
                    <a:pt x="120" y="354"/>
                  </a:lnTo>
                  <a:close/>
                  <a:moveTo>
                    <a:pt x="113" y="375"/>
                  </a:moveTo>
                  <a:lnTo>
                    <a:pt x="99" y="371"/>
                  </a:lnTo>
                  <a:lnTo>
                    <a:pt x="114" y="326"/>
                  </a:lnTo>
                  <a:lnTo>
                    <a:pt x="127" y="331"/>
                  </a:lnTo>
                  <a:lnTo>
                    <a:pt x="113" y="375"/>
                  </a:lnTo>
                  <a:close/>
                  <a:moveTo>
                    <a:pt x="106" y="349"/>
                  </a:moveTo>
                  <a:lnTo>
                    <a:pt x="99" y="371"/>
                  </a:lnTo>
                  <a:lnTo>
                    <a:pt x="95" y="369"/>
                  </a:lnTo>
                  <a:lnTo>
                    <a:pt x="91" y="366"/>
                  </a:lnTo>
                  <a:lnTo>
                    <a:pt x="88" y="363"/>
                  </a:lnTo>
                  <a:lnTo>
                    <a:pt x="86" y="359"/>
                  </a:lnTo>
                  <a:lnTo>
                    <a:pt x="84" y="355"/>
                  </a:lnTo>
                  <a:lnTo>
                    <a:pt x="83" y="351"/>
                  </a:lnTo>
                  <a:lnTo>
                    <a:pt x="83" y="347"/>
                  </a:lnTo>
                  <a:lnTo>
                    <a:pt x="84" y="342"/>
                  </a:lnTo>
                  <a:lnTo>
                    <a:pt x="86" y="337"/>
                  </a:lnTo>
                  <a:lnTo>
                    <a:pt x="89" y="333"/>
                  </a:lnTo>
                  <a:lnTo>
                    <a:pt x="92" y="330"/>
                  </a:lnTo>
                  <a:lnTo>
                    <a:pt x="96" y="328"/>
                  </a:lnTo>
                  <a:lnTo>
                    <a:pt x="100" y="326"/>
                  </a:lnTo>
                  <a:lnTo>
                    <a:pt x="104" y="325"/>
                  </a:lnTo>
                  <a:lnTo>
                    <a:pt x="109" y="325"/>
                  </a:lnTo>
                  <a:lnTo>
                    <a:pt x="114" y="326"/>
                  </a:lnTo>
                  <a:lnTo>
                    <a:pt x="106" y="349"/>
                  </a:lnTo>
                  <a:close/>
                  <a:moveTo>
                    <a:pt x="96" y="370"/>
                  </a:moveTo>
                  <a:lnTo>
                    <a:pt x="87" y="365"/>
                  </a:lnTo>
                  <a:lnTo>
                    <a:pt x="108" y="323"/>
                  </a:lnTo>
                  <a:lnTo>
                    <a:pt x="117" y="328"/>
                  </a:lnTo>
                  <a:lnTo>
                    <a:pt x="96" y="370"/>
                  </a:lnTo>
                  <a:close/>
                  <a:moveTo>
                    <a:pt x="97" y="345"/>
                  </a:moveTo>
                  <a:lnTo>
                    <a:pt x="87" y="365"/>
                  </a:lnTo>
                  <a:lnTo>
                    <a:pt x="83" y="363"/>
                  </a:lnTo>
                  <a:lnTo>
                    <a:pt x="80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3"/>
                  </a:lnTo>
                  <a:lnTo>
                    <a:pt x="75" y="339"/>
                  </a:lnTo>
                  <a:lnTo>
                    <a:pt x="77" y="334"/>
                  </a:lnTo>
                  <a:lnTo>
                    <a:pt x="79" y="330"/>
                  </a:lnTo>
                  <a:lnTo>
                    <a:pt x="83" y="326"/>
                  </a:lnTo>
                  <a:lnTo>
                    <a:pt x="86" y="324"/>
                  </a:lnTo>
                  <a:lnTo>
                    <a:pt x="90" y="322"/>
                  </a:lnTo>
                  <a:lnTo>
                    <a:pt x="95" y="321"/>
                  </a:lnTo>
                  <a:lnTo>
                    <a:pt x="99" y="321"/>
                  </a:lnTo>
                  <a:lnTo>
                    <a:pt x="103" y="322"/>
                  </a:lnTo>
                  <a:lnTo>
                    <a:pt x="108" y="323"/>
                  </a:lnTo>
                  <a:lnTo>
                    <a:pt x="97" y="345"/>
                  </a:lnTo>
                  <a:close/>
                  <a:moveTo>
                    <a:pt x="87" y="365"/>
                  </a:moveTo>
                  <a:lnTo>
                    <a:pt x="79" y="361"/>
                  </a:lnTo>
                  <a:lnTo>
                    <a:pt x="99" y="319"/>
                  </a:lnTo>
                  <a:lnTo>
                    <a:pt x="108" y="323"/>
                  </a:lnTo>
                  <a:lnTo>
                    <a:pt x="87" y="365"/>
                  </a:lnTo>
                  <a:close/>
                  <a:moveTo>
                    <a:pt x="79" y="361"/>
                  </a:moveTo>
                  <a:lnTo>
                    <a:pt x="70" y="357"/>
                  </a:lnTo>
                  <a:lnTo>
                    <a:pt x="90" y="315"/>
                  </a:lnTo>
                  <a:lnTo>
                    <a:pt x="99" y="319"/>
                  </a:lnTo>
                  <a:lnTo>
                    <a:pt x="79" y="361"/>
                  </a:lnTo>
                  <a:close/>
                  <a:moveTo>
                    <a:pt x="80" y="335"/>
                  </a:moveTo>
                  <a:lnTo>
                    <a:pt x="70" y="357"/>
                  </a:lnTo>
                  <a:lnTo>
                    <a:pt x="66" y="354"/>
                  </a:lnTo>
                  <a:lnTo>
                    <a:pt x="63" y="351"/>
                  </a:lnTo>
                  <a:lnTo>
                    <a:pt x="60" y="347"/>
                  </a:lnTo>
                  <a:lnTo>
                    <a:pt x="58" y="343"/>
                  </a:lnTo>
                  <a:lnTo>
                    <a:pt x="57" y="339"/>
                  </a:lnTo>
                  <a:lnTo>
                    <a:pt x="57" y="334"/>
                  </a:lnTo>
                  <a:lnTo>
                    <a:pt x="58" y="329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9" y="315"/>
                  </a:lnTo>
                  <a:lnTo>
                    <a:pt x="73" y="313"/>
                  </a:lnTo>
                  <a:lnTo>
                    <a:pt x="77" y="312"/>
                  </a:lnTo>
                  <a:lnTo>
                    <a:pt x="82" y="312"/>
                  </a:lnTo>
                  <a:lnTo>
                    <a:pt x="86" y="313"/>
                  </a:lnTo>
                  <a:lnTo>
                    <a:pt x="90" y="315"/>
                  </a:lnTo>
                  <a:lnTo>
                    <a:pt x="80" y="335"/>
                  </a:lnTo>
                  <a:close/>
                  <a:moveTo>
                    <a:pt x="64" y="352"/>
                  </a:moveTo>
                  <a:lnTo>
                    <a:pt x="60" y="348"/>
                  </a:lnTo>
                  <a:lnTo>
                    <a:pt x="92" y="315"/>
                  </a:lnTo>
                  <a:lnTo>
                    <a:pt x="96" y="319"/>
                  </a:lnTo>
                  <a:lnTo>
                    <a:pt x="64" y="352"/>
                  </a:lnTo>
                  <a:close/>
                  <a:moveTo>
                    <a:pt x="76" y="331"/>
                  </a:moveTo>
                  <a:lnTo>
                    <a:pt x="60" y="348"/>
                  </a:lnTo>
                  <a:lnTo>
                    <a:pt x="57" y="344"/>
                  </a:lnTo>
                  <a:lnTo>
                    <a:pt x="55" y="340"/>
                  </a:lnTo>
                  <a:lnTo>
                    <a:pt x="53" y="335"/>
                  </a:lnTo>
                  <a:lnTo>
                    <a:pt x="53" y="331"/>
                  </a:lnTo>
                  <a:lnTo>
                    <a:pt x="53" y="326"/>
                  </a:lnTo>
                  <a:lnTo>
                    <a:pt x="55" y="322"/>
                  </a:lnTo>
                  <a:lnTo>
                    <a:pt x="57" y="318"/>
                  </a:lnTo>
                  <a:lnTo>
                    <a:pt x="60" y="315"/>
                  </a:lnTo>
                  <a:lnTo>
                    <a:pt x="63" y="312"/>
                  </a:lnTo>
                  <a:lnTo>
                    <a:pt x="67" y="310"/>
                  </a:lnTo>
                  <a:lnTo>
                    <a:pt x="71" y="308"/>
                  </a:lnTo>
                  <a:lnTo>
                    <a:pt x="76" y="308"/>
                  </a:lnTo>
                  <a:lnTo>
                    <a:pt x="80" y="308"/>
                  </a:lnTo>
                  <a:lnTo>
                    <a:pt x="84" y="310"/>
                  </a:lnTo>
                  <a:lnTo>
                    <a:pt x="88" y="312"/>
                  </a:lnTo>
                  <a:lnTo>
                    <a:pt x="92" y="315"/>
                  </a:lnTo>
                  <a:lnTo>
                    <a:pt x="76" y="331"/>
                  </a:lnTo>
                  <a:close/>
                  <a:moveTo>
                    <a:pt x="66" y="352"/>
                  </a:moveTo>
                  <a:lnTo>
                    <a:pt x="57" y="348"/>
                  </a:lnTo>
                  <a:lnTo>
                    <a:pt x="77" y="306"/>
                  </a:lnTo>
                  <a:lnTo>
                    <a:pt x="86" y="310"/>
                  </a:lnTo>
                  <a:lnTo>
                    <a:pt x="66" y="352"/>
                  </a:lnTo>
                  <a:close/>
                  <a:moveTo>
                    <a:pt x="67" y="326"/>
                  </a:moveTo>
                  <a:lnTo>
                    <a:pt x="57" y="348"/>
                  </a:lnTo>
                  <a:lnTo>
                    <a:pt x="53" y="346"/>
                  </a:lnTo>
                  <a:lnTo>
                    <a:pt x="50" y="342"/>
                  </a:lnTo>
                  <a:lnTo>
                    <a:pt x="47" y="339"/>
                  </a:lnTo>
                  <a:lnTo>
                    <a:pt x="45" y="334"/>
                  </a:lnTo>
                  <a:lnTo>
                    <a:pt x="44" y="329"/>
                  </a:lnTo>
                  <a:lnTo>
                    <a:pt x="44" y="325"/>
                  </a:lnTo>
                  <a:lnTo>
                    <a:pt x="45" y="321"/>
                  </a:lnTo>
                  <a:lnTo>
                    <a:pt x="47" y="316"/>
                  </a:lnTo>
                  <a:lnTo>
                    <a:pt x="49" y="312"/>
                  </a:lnTo>
                  <a:lnTo>
                    <a:pt x="52" y="309"/>
                  </a:lnTo>
                  <a:lnTo>
                    <a:pt x="56" y="306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8" y="304"/>
                  </a:lnTo>
                  <a:lnTo>
                    <a:pt x="73" y="304"/>
                  </a:lnTo>
                  <a:lnTo>
                    <a:pt x="77" y="306"/>
                  </a:lnTo>
                  <a:lnTo>
                    <a:pt x="67" y="326"/>
                  </a:lnTo>
                  <a:close/>
                  <a:moveTo>
                    <a:pt x="57" y="348"/>
                  </a:moveTo>
                  <a:lnTo>
                    <a:pt x="48" y="344"/>
                  </a:lnTo>
                  <a:lnTo>
                    <a:pt x="69" y="302"/>
                  </a:lnTo>
                  <a:lnTo>
                    <a:pt x="77" y="306"/>
                  </a:lnTo>
                  <a:lnTo>
                    <a:pt x="57" y="348"/>
                  </a:lnTo>
                  <a:close/>
                  <a:moveTo>
                    <a:pt x="58" y="322"/>
                  </a:moveTo>
                  <a:lnTo>
                    <a:pt x="48" y="344"/>
                  </a:lnTo>
                  <a:lnTo>
                    <a:pt x="44" y="341"/>
                  </a:lnTo>
                  <a:lnTo>
                    <a:pt x="41" y="337"/>
                  </a:lnTo>
                  <a:lnTo>
                    <a:pt x="38" y="333"/>
                  </a:lnTo>
                  <a:lnTo>
                    <a:pt x="37" y="329"/>
                  </a:lnTo>
                  <a:lnTo>
                    <a:pt x="36" y="325"/>
                  </a:lnTo>
                  <a:lnTo>
                    <a:pt x="36" y="321"/>
                  </a:lnTo>
                  <a:lnTo>
                    <a:pt x="36" y="316"/>
                  </a:lnTo>
                  <a:lnTo>
                    <a:pt x="38" y="312"/>
                  </a:lnTo>
                  <a:lnTo>
                    <a:pt x="40" y="308"/>
                  </a:lnTo>
                  <a:lnTo>
                    <a:pt x="44" y="305"/>
                  </a:lnTo>
                  <a:lnTo>
                    <a:pt x="47" y="302"/>
                  </a:lnTo>
                  <a:lnTo>
                    <a:pt x="51" y="300"/>
                  </a:lnTo>
                  <a:lnTo>
                    <a:pt x="55" y="299"/>
                  </a:lnTo>
                  <a:lnTo>
                    <a:pt x="60" y="299"/>
                  </a:lnTo>
                  <a:lnTo>
                    <a:pt x="64" y="300"/>
                  </a:lnTo>
                  <a:lnTo>
                    <a:pt x="69" y="302"/>
                  </a:lnTo>
                  <a:lnTo>
                    <a:pt x="58" y="322"/>
                  </a:lnTo>
                  <a:close/>
                  <a:moveTo>
                    <a:pt x="42" y="339"/>
                  </a:moveTo>
                  <a:lnTo>
                    <a:pt x="38" y="334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2" y="339"/>
                  </a:lnTo>
                  <a:close/>
                  <a:moveTo>
                    <a:pt x="54" y="318"/>
                  </a:moveTo>
                  <a:lnTo>
                    <a:pt x="38" y="334"/>
                  </a:lnTo>
                  <a:lnTo>
                    <a:pt x="35" y="330"/>
                  </a:lnTo>
                  <a:lnTo>
                    <a:pt x="33" y="326"/>
                  </a:lnTo>
                  <a:lnTo>
                    <a:pt x="32" y="322"/>
                  </a:lnTo>
                  <a:lnTo>
                    <a:pt x="30" y="318"/>
                  </a:lnTo>
                  <a:lnTo>
                    <a:pt x="32" y="313"/>
                  </a:lnTo>
                  <a:lnTo>
                    <a:pt x="33" y="309"/>
                  </a:lnTo>
                  <a:lnTo>
                    <a:pt x="35" y="305"/>
                  </a:lnTo>
                  <a:lnTo>
                    <a:pt x="38" y="302"/>
                  </a:lnTo>
                  <a:lnTo>
                    <a:pt x="41" y="299"/>
                  </a:lnTo>
                  <a:lnTo>
                    <a:pt x="45" y="297"/>
                  </a:lnTo>
                  <a:lnTo>
                    <a:pt x="50" y="295"/>
                  </a:lnTo>
                  <a:lnTo>
                    <a:pt x="54" y="295"/>
                  </a:lnTo>
                  <a:lnTo>
                    <a:pt x="58" y="295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0" y="302"/>
                  </a:lnTo>
                  <a:lnTo>
                    <a:pt x="54" y="318"/>
                  </a:lnTo>
                  <a:close/>
                  <a:moveTo>
                    <a:pt x="44" y="339"/>
                  </a:moveTo>
                  <a:lnTo>
                    <a:pt x="35" y="334"/>
                  </a:lnTo>
                  <a:lnTo>
                    <a:pt x="56" y="293"/>
                  </a:lnTo>
                  <a:lnTo>
                    <a:pt x="64" y="297"/>
                  </a:lnTo>
                  <a:lnTo>
                    <a:pt x="44" y="339"/>
                  </a:lnTo>
                  <a:close/>
                  <a:moveTo>
                    <a:pt x="45" y="313"/>
                  </a:moveTo>
                  <a:lnTo>
                    <a:pt x="35" y="334"/>
                  </a:lnTo>
                  <a:lnTo>
                    <a:pt x="30" y="331"/>
                  </a:lnTo>
                  <a:lnTo>
                    <a:pt x="27" y="328"/>
                  </a:lnTo>
                  <a:lnTo>
                    <a:pt x="24" y="325"/>
                  </a:lnTo>
                  <a:lnTo>
                    <a:pt x="23" y="321"/>
                  </a:lnTo>
                  <a:lnTo>
                    <a:pt x="22" y="316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4" y="303"/>
                  </a:lnTo>
                  <a:lnTo>
                    <a:pt x="26" y="299"/>
                  </a:lnTo>
                  <a:lnTo>
                    <a:pt x="29" y="296"/>
                  </a:lnTo>
                  <a:lnTo>
                    <a:pt x="34" y="293"/>
                  </a:lnTo>
                  <a:lnTo>
                    <a:pt x="38" y="292"/>
                  </a:lnTo>
                  <a:lnTo>
                    <a:pt x="42" y="291"/>
                  </a:lnTo>
                  <a:lnTo>
                    <a:pt x="47" y="291"/>
                  </a:lnTo>
                  <a:lnTo>
                    <a:pt x="51" y="291"/>
                  </a:lnTo>
                  <a:lnTo>
                    <a:pt x="56" y="293"/>
                  </a:lnTo>
                  <a:lnTo>
                    <a:pt x="45" y="313"/>
                  </a:lnTo>
                  <a:close/>
                  <a:moveTo>
                    <a:pt x="28" y="330"/>
                  </a:moveTo>
                  <a:lnTo>
                    <a:pt x="24" y="325"/>
                  </a:lnTo>
                  <a:lnTo>
                    <a:pt x="57" y="293"/>
                  </a:lnTo>
                  <a:lnTo>
                    <a:pt x="62" y="297"/>
                  </a:lnTo>
                  <a:lnTo>
                    <a:pt x="28" y="330"/>
                  </a:lnTo>
                  <a:close/>
                  <a:moveTo>
                    <a:pt x="24" y="325"/>
                  </a:moveTo>
                  <a:lnTo>
                    <a:pt x="19" y="321"/>
                  </a:lnTo>
                  <a:lnTo>
                    <a:pt x="53" y="288"/>
                  </a:lnTo>
                  <a:lnTo>
                    <a:pt x="57" y="293"/>
                  </a:lnTo>
                  <a:lnTo>
                    <a:pt x="24" y="325"/>
                  </a:lnTo>
                  <a:close/>
                  <a:moveTo>
                    <a:pt x="19" y="321"/>
                  </a:moveTo>
                  <a:lnTo>
                    <a:pt x="15" y="317"/>
                  </a:lnTo>
                  <a:lnTo>
                    <a:pt x="49" y="284"/>
                  </a:lnTo>
                  <a:lnTo>
                    <a:pt x="53" y="288"/>
                  </a:lnTo>
                  <a:lnTo>
                    <a:pt x="19" y="321"/>
                  </a:lnTo>
                  <a:close/>
                  <a:moveTo>
                    <a:pt x="15" y="317"/>
                  </a:moveTo>
                  <a:lnTo>
                    <a:pt x="11" y="312"/>
                  </a:lnTo>
                  <a:lnTo>
                    <a:pt x="44" y="280"/>
                  </a:lnTo>
                  <a:lnTo>
                    <a:pt x="49" y="284"/>
                  </a:lnTo>
                  <a:lnTo>
                    <a:pt x="15" y="317"/>
                  </a:lnTo>
                  <a:close/>
                  <a:moveTo>
                    <a:pt x="27" y="296"/>
                  </a:moveTo>
                  <a:lnTo>
                    <a:pt x="11" y="312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4" y="300"/>
                  </a:lnTo>
                  <a:lnTo>
                    <a:pt x="4" y="296"/>
                  </a:lnTo>
                  <a:lnTo>
                    <a:pt x="4" y="292"/>
                  </a:lnTo>
                  <a:lnTo>
                    <a:pt x="6" y="287"/>
                  </a:lnTo>
                  <a:lnTo>
                    <a:pt x="8" y="283"/>
                  </a:lnTo>
                  <a:lnTo>
                    <a:pt x="11" y="280"/>
                  </a:lnTo>
                  <a:lnTo>
                    <a:pt x="14" y="277"/>
                  </a:lnTo>
                  <a:lnTo>
                    <a:pt x="18" y="275"/>
                  </a:lnTo>
                  <a:lnTo>
                    <a:pt x="23" y="273"/>
                  </a:lnTo>
                  <a:lnTo>
                    <a:pt x="27" y="273"/>
                  </a:lnTo>
                  <a:lnTo>
                    <a:pt x="32" y="273"/>
                  </a:lnTo>
                  <a:lnTo>
                    <a:pt x="37" y="275"/>
                  </a:lnTo>
                  <a:lnTo>
                    <a:pt x="41" y="277"/>
                  </a:lnTo>
                  <a:lnTo>
                    <a:pt x="44" y="280"/>
                  </a:lnTo>
                  <a:lnTo>
                    <a:pt x="27" y="296"/>
                  </a:lnTo>
                  <a:close/>
                  <a:moveTo>
                    <a:pt x="4" y="296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7" y="292"/>
                  </a:moveTo>
                  <a:lnTo>
                    <a:pt x="4" y="292"/>
                  </a:lnTo>
                  <a:lnTo>
                    <a:pt x="4" y="287"/>
                  </a:lnTo>
                  <a:lnTo>
                    <a:pt x="6" y="283"/>
                  </a:lnTo>
                  <a:lnTo>
                    <a:pt x="8" y="279"/>
                  </a:lnTo>
                  <a:lnTo>
                    <a:pt x="11" y="275"/>
                  </a:lnTo>
                  <a:lnTo>
                    <a:pt x="14" y="273"/>
                  </a:lnTo>
                  <a:lnTo>
                    <a:pt x="18" y="271"/>
                  </a:lnTo>
                  <a:lnTo>
                    <a:pt x="22" y="269"/>
                  </a:lnTo>
                  <a:lnTo>
                    <a:pt x="27" y="269"/>
                  </a:lnTo>
                  <a:lnTo>
                    <a:pt x="33" y="269"/>
                  </a:lnTo>
                  <a:lnTo>
                    <a:pt x="37" y="271"/>
                  </a:lnTo>
                  <a:lnTo>
                    <a:pt x="41" y="273"/>
                  </a:lnTo>
                  <a:lnTo>
                    <a:pt x="44" y="275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0" y="287"/>
                  </a:lnTo>
                  <a:lnTo>
                    <a:pt x="51" y="292"/>
                  </a:lnTo>
                  <a:lnTo>
                    <a:pt x="27" y="292"/>
                  </a:lnTo>
                  <a:close/>
                  <a:moveTo>
                    <a:pt x="11" y="308"/>
                  </a:moveTo>
                  <a:lnTo>
                    <a:pt x="6" y="303"/>
                  </a:lnTo>
                  <a:lnTo>
                    <a:pt x="40" y="271"/>
                  </a:lnTo>
                  <a:lnTo>
                    <a:pt x="44" y="276"/>
                  </a:lnTo>
                  <a:lnTo>
                    <a:pt x="11" y="308"/>
                  </a:lnTo>
                  <a:close/>
                  <a:moveTo>
                    <a:pt x="23" y="287"/>
                  </a:moveTo>
                  <a:lnTo>
                    <a:pt x="6" y="303"/>
                  </a:lnTo>
                  <a:lnTo>
                    <a:pt x="3" y="300"/>
                  </a:lnTo>
                  <a:lnTo>
                    <a:pt x="1" y="296"/>
                  </a:lnTo>
                  <a:lnTo>
                    <a:pt x="0" y="292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1" y="279"/>
                  </a:lnTo>
                  <a:lnTo>
                    <a:pt x="4" y="275"/>
                  </a:lnTo>
                  <a:lnTo>
                    <a:pt x="6" y="271"/>
                  </a:lnTo>
                  <a:lnTo>
                    <a:pt x="10" y="268"/>
                  </a:lnTo>
                  <a:lnTo>
                    <a:pt x="14" y="266"/>
                  </a:lnTo>
                  <a:lnTo>
                    <a:pt x="18" y="264"/>
                  </a:lnTo>
                  <a:lnTo>
                    <a:pt x="23" y="263"/>
                  </a:lnTo>
                  <a:lnTo>
                    <a:pt x="27" y="264"/>
                  </a:lnTo>
                  <a:lnTo>
                    <a:pt x="32" y="266"/>
                  </a:lnTo>
                  <a:lnTo>
                    <a:pt x="36" y="268"/>
                  </a:lnTo>
                  <a:lnTo>
                    <a:pt x="40" y="271"/>
                  </a:lnTo>
                  <a:lnTo>
                    <a:pt x="23" y="287"/>
                  </a:lnTo>
                  <a:close/>
                  <a:moveTo>
                    <a:pt x="6" y="271"/>
                  </a:moveTo>
                  <a:lnTo>
                    <a:pt x="11" y="267"/>
                  </a:lnTo>
                  <a:lnTo>
                    <a:pt x="44" y="299"/>
                  </a:lnTo>
                  <a:lnTo>
                    <a:pt x="40" y="304"/>
                  </a:lnTo>
                  <a:lnTo>
                    <a:pt x="6" y="271"/>
                  </a:lnTo>
                  <a:close/>
                  <a:moveTo>
                    <a:pt x="27" y="283"/>
                  </a:moveTo>
                  <a:lnTo>
                    <a:pt x="11" y="267"/>
                  </a:lnTo>
                  <a:lnTo>
                    <a:pt x="14" y="263"/>
                  </a:lnTo>
                  <a:lnTo>
                    <a:pt x="18" y="261"/>
                  </a:lnTo>
                  <a:lnTo>
                    <a:pt x="23" y="259"/>
                  </a:lnTo>
                  <a:lnTo>
                    <a:pt x="27" y="259"/>
                  </a:lnTo>
                  <a:lnTo>
                    <a:pt x="32" y="259"/>
                  </a:lnTo>
                  <a:lnTo>
                    <a:pt x="37" y="261"/>
                  </a:lnTo>
                  <a:lnTo>
                    <a:pt x="41" y="263"/>
                  </a:lnTo>
                  <a:lnTo>
                    <a:pt x="44" y="267"/>
                  </a:lnTo>
                  <a:lnTo>
                    <a:pt x="47" y="270"/>
                  </a:lnTo>
                  <a:lnTo>
                    <a:pt x="49" y="274"/>
                  </a:lnTo>
                  <a:lnTo>
                    <a:pt x="50" y="279"/>
                  </a:lnTo>
                  <a:lnTo>
                    <a:pt x="51" y="283"/>
                  </a:lnTo>
                  <a:lnTo>
                    <a:pt x="50" y="287"/>
                  </a:lnTo>
                  <a:lnTo>
                    <a:pt x="49" y="292"/>
                  </a:lnTo>
                  <a:lnTo>
                    <a:pt x="47" y="296"/>
                  </a:lnTo>
                  <a:lnTo>
                    <a:pt x="44" y="299"/>
                  </a:lnTo>
                  <a:lnTo>
                    <a:pt x="27" y="283"/>
                  </a:lnTo>
                  <a:close/>
                  <a:moveTo>
                    <a:pt x="4" y="283"/>
                  </a:moveTo>
                  <a:lnTo>
                    <a:pt x="4" y="279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4" y="283"/>
                  </a:lnTo>
                  <a:close/>
                  <a:moveTo>
                    <a:pt x="27" y="279"/>
                  </a:moveTo>
                  <a:lnTo>
                    <a:pt x="4" y="279"/>
                  </a:lnTo>
                  <a:lnTo>
                    <a:pt x="4" y="274"/>
                  </a:lnTo>
                  <a:lnTo>
                    <a:pt x="6" y="270"/>
                  </a:lnTo>
                  <a:lnTo>
                    <a:pt x="8" y="266"/>
                  </a:lnTo>
                  <a:lnTo>
                    <a:pt x="11" y="261"/>
                  </a:lnTo>
                  <a:lnTo>
                    <a:pt x="14" y="259"/>
                  </a:lnTo>
                  <a:lnTo>
                    <a:pt x="18" y="256"/>
                  </a:lnTo>
                  <a:lnTo>
                    <a:pt x="22" y="255"/>
                  </a:lnTo>
                  <a:lnTo>
                    <a:pt x="27" y="255"/>
                  </a:lnTo>
                  <a:lnTo>
                    <a:pt x="33" y="255"/>
                  </a:lnTo>
                  <a:lnTo>
                    <a:pt x="37" y="256"/>
                  </a:lnTo>
                  <a:lnTo>
                    <a:pt x="41" y="259"/>
                  </a:lnTo>
                  <a:lnTo>
                    <a:pt x="44" y="261"/>
                  </a:lnTo>
                  <a:lnTo>
                    <a:pt x="47" y="266"/>
                  </a:lnTo>
                  <a:lnTo>
                    <a:pt x="49" y="270"/>
                  </a:lnTo>
                  <a:lnTo>
                    <a:pt x="50" y="274"/>
                  </a:lnTo>
                  <a:lnTo>
                    <a:pt x="51" y="279"/>
                  </a:lnTo>
                  <a:lnTo>
                    <a:pt x="27" y="279"/>
                  </a:lnTo>
                  <a:close/>
                  <a:moveTo>
                    <a:pt x="6" y="268"/>
                  </a:moveTo>
                  <a:lnTo>
                    <a:pt x="11" y="259"/>
                  </a:lnTo>
                  <a:lnTo>
                    <a:pt x="53" y="280"/>
                  </a:lnTo>
                  <a:lnTo>
                    <a:pt x="48" y="289"/>
                  </a:lnTo>
                  <a:lnTo>
                    <a:pt x="6" y="268"/>
                  </a:lnTo>
                  <a:close/>
                  <a:moveTo>
                    <a:pt x="32" y="270"/>
                  </a:moveTo>
                  <a:lnTo>
                    <a:pt x="11" y="259"/>
                  </a:lnTo>
                  <a:lnTo>
                    <a:pt x="13" y="255"/>
                  </a:lnTo>
                  <a:lnTo>
                    <a:pt x="16" y="252"/>
                  </a:lnTo>
                  <a:lnTo>
                    <a:pt x="20" y="249"/>
                  </a:lnTo>
                  <a:lnTo>
                    <a:pt x="24" y="247"/>
                  </a:lnTo>
                  <a:lnTo>
                    <a:pt x="28" y="246"/>
                  </a:lnTo>
                  <a:lnTo>
                    <a:pt x="34" y="246"/>
                  </a:lnTo>
                  <a:lnTo>
                    <a:pt x="38" y="247"/>
                  </a:lnTo>
                  <a:lnTo>
                    <a:pt x="43" y="248"/>
                  </a:lnTo>
                  <a:lnTo>
                    <a:pt x="46" y="251"/>
                  </a:lnTo>
                  <a:lnTo>
                    <a:pt x="50" y="254"/>
                  </a:lnTo>
                  <a:lnTo>
                    <a:pt x="52" y="258"/>
                  </a:lnTo>
                  <a:lnTo>
                    <a:pt x="54" y="262"/>
                  </a:lnTo>
                  <a:lnTo>
                    <a:pt x="55" y="267"/>
                  </a:lnTo>
                  <a:lnTo>
                    <a:pt x="55" y="271"/>
                  </a:lnTo>
                  <a:lnTo>
                    <a:pt x="54" y="276"/>
                  </a:lnTo>
                  <a:lnTo>
                    <a:pt x="53" y="280"/>
                  </a:lnTo>
                  <a:lnTo>
                    <a:pt x="32" y="270"/>
                  </a:lnTo>
                  <a:close/>
                  <a:moveTo>
                    <a:pt x="21" y="248"/>
                  </a:moveTo>
                  <a:lnTo>
                    <a:pt x="30" y="244"/>
                  </a:lnTo>
                  <a:lnTo>
                    <a:pt x="51" y="286"/>
                  </a:lnTo>
                  <a:lnTo>
                    <a:pt x="43" y="290"/>
                  </a:lnTo>
                  <a:lnTo>
                    <a:pt x="21" y="248"/>
                  </a:lnTo>
                  <a:close/>
                  <a:moveTo>
                    <a:pt x="41" y="266"/>
                  </a:moveTo>
                  <a:lnTo>
                    <a:pt x="30" y="244"/>
                  </a:lnTo>
                  <a:lnTo>
                    <a:pt x="35" y="242"/>
                  </a:lnTo>
                  <a:lnTo>
                    <a:pt x="40" y="242"/>
                  </a:lnTo>
                  <a:lnTo>
                    <a:pt x="44" y="242"/>
                  </a:lnTo>
                  <a:lnTo>
                    <a:pt x="48" y="243"/>
                  </a:lnTo>
                  <a:lnTo>
                    <a:pt x="52" y="245"/>
                  </a:lnTo>
                  <a:lnTo>
                    <a:pt x="56" y="247"/>
                  </a:lnTo>
                  <a:lnTo>
                    <a:pt x="59" y="250"/>
                  </a:lnTo>
                  <a:lnTo>
                    <a:pt x="62" y="254"/>
                  </a:lnTo>
                  <a:lnTo>
                    <a:pt x="63" y="259"/>
                  </a:lnTo>
                  <a:lnTo>
                    <a:pt x="64" y="263"/>
                  </a:lnTo>
                  <a:lnTo>
                    <a:pt x="64" y="269"/>
                  </a:lnTo>
                  <a:lnTo>
                    <a:pt x="63" y="273"/>
                  </a:lnTo>
                  <a:lnTo>
                    <a:pt x="61" y="277"/>
                  </a:lnTo>
                  <a:lnTo>
                    <a:pt x="58" y="281"/>
                  </a:lnTo>
                  <a:lnTo>
                    <a:pt x="55" y="284"/>
                  </a:lnTo>
                  <a:lnTo>
                    <a:pt x="51" y="286"/>
                  </a:lnTo>
                  <a:lnTo>
                    <a:pt x="41" y="266"/>
                  </a:lnTo>
                  <a:close/>
                  <a:moveTo>
                    <a:pt x="24" y="248"/>
                  </a:moveTo>
                  <a:lnTo>
                    <a:pt x="28" y="244"/>
                  </a:lnTo>
                  <a:lnTo>
                    <a:pt x="62" y="277"/>
                  </a:lnTo>
                  <a:lnTo>
                    <a:pt x="57" y="282"/>
                  </a:lnTo>
                  <a:lnTo>
                    <a:pt x="24" y="248"/>
                  </a:lnTo>
                  <a:close/>
                  <a:moveTo>
                    <a:pt x="45" y="260"/>
                  </a:moveTo>
                  <a:lnTo>
                    <a:pt x="28" y="244"/>
                  </a:lnTo>
                  <a:lnTo>
                    <a:pt x="33" y="241"/>
                  </a:lnTo>
                  <a:lnTo>
                    <a:pt x="37" y="239"/>
                  </a:lnTo>
                  <a:lnTo>
                    <a:pt x="41" y="238"/>
                  </a:lnTo>
                  <a:lnTo>
                    <a:pt x="45" y="237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1"/>
                  </a:lnTo>
                  <a:lnTo>
                    <a:pt x="61" y="244"/>
                  </a:lnTo>
                  <a:lnTo>
                    <a:pt x="64" y="248"/>
                  </a:lnTo>
                  <a:lnTo>
                    <a:pt x="67" y="252"/>
                  </a:lnTo>
                  <a:lnTo>
                    <a:pt x="68" y="256"/>
                  </a:lnTo>
                  <a:lnTo>
                    <a:pt x="68" y="260"/>
                  </a:lnTo>
                  <a:lnTo>
                    <a:pt x="68" y="266"/>
                  </a:lnTo>
                  <a:lnTo>
                    <a:pt x="67" y="270"/>
                  </a:lnTo>
                  <a:lnTo>
                    <a:pt x="64" y="274"/>
                  </a:lnTo>
                  <a:lnTo>
                    <a:pt x="62" y="277"/>
                  </a:lnTo>
                  <a:lnTo>
                    <a:pt x="45" y="260"/>
                  </a:lnTo>
                  <a:close/>
                  <a:moveTo>
                    <a:pt x="28" y="244"/>
                  </a:moveTo>
                  <a:lnTo>
                    <a:pt x="34" y="240"/>
                  </a:lnTo>
                  <a:lnTo>
                    <a:pt x="66" y="273"/>
                  </a:lnTo>
                  <a:lnTo>
                    <a:pt x="61" y="277"/>
                  </a:lnTo>
                  <a:lnTo>
                    <a:pt x="28" y="244"/>
                  </a:lnTo>
                  <a:close/>
                  <a:moveTo>
                    <a:pt x="50" y="256"/>
                  </a:moveTo>
                  <a:lnTo>
                    <a:pt x="34" y="240"/>
                  </a:lnTo>
                  <a:lnTo>
                    <a:pt x="37" y="237"/>
                  </a:lnTo>
                  <a:lnTo>
                    <a:pt x="41" y="235"/>
                  </a:lnTo>
                  <a:lnTo>
                    <a:pt x="45" y="233"/>
                  </a:lnTo>
                  <a:lnTo>
                    <a:pt x="50" y="233"/>
                  </a:lnTo>
                  <a:lnTo>
                    <a:pt x="54" y="233"/>
                  </a:lnTo>
                  <a:lnTo>
                    <a:pt x="58" y="235"/>
                  </a:lnTo>
                  <a:lnTo>
                    <a:pt x="62" y="237"/>
                  </a:lnTo>
                  <a:lnTo>
                    <a:pt x="66" y="240"/>
                  </a:lnTo>
                  <a:lnTo>
                    <a:pt x="69" y="243"/>
                  </a:lnTo>
                  <a:lnTo>
                    <a:pt x="71" y="247"/>
                  </a:lnTo>
                  <a:lnTo>
                    <a:pt x="72" y="252"/>
                  </a:lnTo>
                  <a:lnTo>
                    <a:pt x="73" y="256"/>
                  </a:lnTo>
                  <a:lnTo>
                    <a:pt x="72" y="260"/>
                  </a:lnTo>
                  <a:lnTo>
                    <a:pt x="71" y="266"/>
                  </a:lnTo>
                  <a:lnTo>
                    <a:pt x="69" y="270"/>
                  </a:lnTo>
                  <a:lnTo>
                    <a:pt x="66" y="273"/>
                  </a:lnTo>
                  <a:lnTo>
                    <a:pt x="50" y="256"/>
                  </a:lnTo>
                  <a:close/>
                  <a:moveTo>
                    <a:pt x="28" y="246"/>
                  </a:moveTo>
                  <a:lnTo>
                    <a:pt x="33" y="237"/>
                  </a:lnTo>
                  <a:lnTo>
                    <a:pt x="75" y="257"/>
                  </a:lnTo>
                  <a:lnTo>
                    <a:pt x="70" y="267"/>
                  </a:lnTo>
                  <a:lnTo>
                    <a:pt x="28" y="246"/>
                  </a:lnTo>
                  <a:close/>
                  <a:moveTo>
                    <a:pt x="54" y="247"/>
                  </a:moveTo>
                  <a:lnTo>
                    <a:pt x="33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3" y="227"/>
                  </a:lnTo>
                  <a:lnTo>
                    <a:pt x="47" y="225"/>
                  </a:lnTo>
                  <a:lnTo>
                    <a:pt x="51" y="224"/>
                  </a:lnTo>
                  <a:lnTo>
                    <a:pt x="55" y="224"/>
                  </a:lnTo>
                  <a:lnTo>
                    <a:pt x="60" y="225"/>
                  </a:lnTo>
                  <a:lnTo>
                    <a:pt x="64" y="227"/>
                  </a:lnTo>
                  <a:lnTo>
                    <a:pt x="68" y="229"/>
                  </a:lnTo>
                  <a:lnTo>
                    <a:pt x="71" y="232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4"/>
                  </a:lnTo>
                  <a:lnTo>
                    <a:pt x="77" y="249"/>
                  </a:lnTo>
                  <a:lnTo>
                    <a:pt x="76" y="253"/>
                  </a:lnTo>
                  <a:lnTo>
                    <a:pt x="75" y="257"/>
                  </a:lnTo>
                  <a:lnTo>
                    <a:pt x="54" y="247"/>
                  </a:lnTo>
                  <a:close/>
                  <a:moveTo>
                    <a:pt x="44" y="227"/>
                  </a:moveTo>
                  <a:lnTo>
                    <a:pt x="52" y="222"/>
                  </a:lnTo>
                  <a:lnTo>
                    <a:pt x="73" y="263"/>
                  </a:lnTo>
                  <a:lnTo>
                    <a:pt x="64" y="269"/>
                  </a:lnTo>
                  <a:lnTo>
                    <a:pt x="44" y="227"/>
                  </a:lnTo>
                  <a:close/>
                  <a:moveTo>
                    <a:pt x="63" y="243"/>
                  </a:moveTo>
                  <a:lnTo>
                    <a:pt x="52" y="222"/>
                  </a:lnTo>
                  <a:lnTo>
                    <a:pt x="57" y="221"/>
                  </a:lnTo>
                  <a:lnTo>
                    <a:pt x="61" y="220"/>
                  </a:lnTo>
                  <a:lnTo>
                    <a:pt x="66" y="220"/>
                  </a:lnTo>
                  <a:lnTo>
                    <a:pt x="70" y="221"/>
                  </a:lnTo>
                  <a:lnTo>
                    <a:pt x="74" y="223"/>
                  </a:lnTo>
                  <a:lnTo>
                    <a:pt x="78" y="225"/>
                  </a:lnTo>
                  <a:lnTo>
                    <a:pt x="81" y="229"/>
                  </a:lnTo>
                  <a:lnTo>
                    <a:pt x="83" y="233"/>
                  </a:lnTo>
                  <a:lnTo>
                    <a:pt x="85" y="237"/>
                  </a:lnTo>
                  <a:lnTo>
                    <a:pt x="86" y="241"/>
                  </a:lnTo>
                  <a:lnTo>
                    <a:pt x="85" y="246"/>
                  </a:lnTo>
                  <a:lnTo>
                    <a:pt x="84" y="250"/>
                  </a:lnTo>
                  <a:lnTo>
                    <a:pt x="83" y="254"/>
                  </a:lnTo>
                  <a:lnTo>
                    <a:pt x="80" y="258"/>
                  </a:lnTo>
                  <a:lnTo>
                    <a:pt x="77" y="261"/>
                  </a:lnTo>
                  <a:lnTo>
                    <a:pt x="73" y="263"/>
                  </a:lnTo>
                  <a:lnTo>
                    <a:pt x="63" y="243"/>
                  </a:lnTo>
                  <a:close/>
                  <a:moveTo>
                    <a:pt x="46" y="227"/>
                  </a:moveTo>
                  <a:lnTo>
                    <a:pt x="51" y="222"/>
                  </a:lnTo>
                  <a:lnTo>
                    <a:pt x="83" y="255"/>
                  </a:lnTo>
                  <a:lnTo>
                    <a:pt x="79" y="259"/>
                  </a:lnTo>
                  <a:lnTo>
                    <a:pt x="46" y="227"/>
                  </a:lnTo>
                  <a:close/>
                  <a:moveTo>
                    <a:pt x="67" y="239"/>
                  </a:moveTo>
                  <a:lnTo>
                    <a:pt x="51" y="222"/>
                  </a:lnTo>
                  <a:lnTo>
                    <a:pt x="54" y="219"/>
                  </a:lnTo>
                  <a:lnTo>
                    <a:pt x="58" y="217"/>
                  </a:lnTo>
                  <a:lnTo>
                    <a:pt x="63" y="216"/>
                  </a:lnTo>
                  <a:lnTo>
                    <a:pt x="67" y="216"/>
                  </a:lnTo>
                  <a:lnTo>
                    <a:pt x="71" y="216"/>
                  </a:lnTo>
                  <a:lnTo>
                    <a:pt x="76" y="217"/>
                  </a:lnTo>
                  <a:lnTo>
                    <a:pt x="80" y="219"/>
                  </a:lnTo>
                  <a:lnTo>
                    <a:pt x="83" y="222"/>
                  </a:lnTo>
                  <a:lnTo>
                    <a:pt x="86" y="226"/>
                  </a:lnTo>
                  <a:lnTo>
                    <a:pt x="88" y="230"/>
                  </a:lnTo>
                  <a:lnTo>
                    <a:pt x="90" y="234"/>
                  </a:lnTo>
                  <a:lnTo>
                    <a:pt x="90" y="239"/>
                  </a:lnTo>
                  <a:lnTo>
                    <a:pt x="90" y="243"/>
                  </a:lnTo>
                  <a:lnTo>
                    <a:pt x="88" y="247"/>
                  </a:lnTo>
                  <a:lnTo>
                    <a:pt x="86" y="251"/>
                  </a:lnTo>
                  <a:lnTo>
                    <a:pt x="83" y="255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1" y="216"/>
                  </a:lnTo>
                  <a:lnTo>
                    <a:pt x="71" y="261"/>
                  </a:lnTo>
                  <a:lnTo>
                    <a:pt x="67" y="261"/>
                  </a:lnTo>
                  <a:lnTo>
                    <a:pt x="67" y="216"/>
                  </a:lnTo>
                  <a:close/>
                  <a:moveTo>
                    <a:pt x="71" y="239"/>
                  </a:moveTo>
                  <a:lnTo>
                    <a:pt x="71" y="216"/>
                  </a:lnTo>
                  <a:lnTo>
                    <a:pt x="76" y="216"/>
                  </a:lnTo>
                  <a:lnTo>
                    <a:pt x="80" y="217"/>
                  </a:lnTo>
                  <a:lnTo>
                    <a:pt x="84" y="219"/>
                  </a:lnTo>
                  <a:lnTo>
                    <a:pt x="88" y="222"/>
                  </a:lnTo>
                  <a:lnTo>
                    <a:pt x="90" y="226"/>
                  </a:lnTo>
                  <a:lnTo>
                    <a:pt x="93" y="230"/>
                  </a:lnTo>
                  <a:lnTo>
                    <a:pt x="94" y="234"/>
                  </a:lnTo>
                  <a:lnTo>
                    <a:pt x="94" y="239"/>
                  </a:lnTo>
                  <a:lnTo>
                    <a:pt x="94" y="243"/>
                  </a:lnTo>
                  <a:lnTo>
                    <a:pt x="93" y="247"/>
                  </a:lnTo>
                  <a:lnTo>
                    <a:pt x="90" y="251"/>
                  </a:lnTo>
                  <a:lnTo>
                    <a:pt x="88" y="255"/>
                  </a:lnTo>
                  <a:lnTo>
                    <a:pt x="84" y="258"/>
                  </a:lnTo>
                  <a:lnTo>
                    <a:pt x="80" y="260"/>
                  </a:lnTo>
                  <a:lnTo>
                    <a:pt x="76" y="261"/>
                  </a:lnTo>
                  <a:lnTo>
                    <a:pt x="71" y="261"/>
                  </a:lnTo>
                  <a:lnTo>
                    <a:pt x="71" y="239"/>
                  </a:lnTo>
                  <a:close/>
                  <a:moveTo>
                    <a:pt x="61" y="218"/>
                  </a:moveTo>
                  <a:lnTo>
                    <a:pt x="70" y="214"/>
                  </a:lnTo>
                  <a:lnTo>
                    <a:pt x="90" y="255"/>
                  </a:lnTo>
                  <a:lnTo>
                    <a:pt x="82" y="259"/>
                  </a:lnTo>
                  <a:lnTo>
                    <a:pt x="61" y="218"/>
                  </a:lnTo>
                  <a:close/>
                  <a:moveTo>
                    <a:pt x="80" y="234"/>
                  </a:moveTo>
                  <a:lnTo>
                    <a:pt x="70" y="214"/>
                  </a:lnTo>
                  <a:lnTo>
                    <a:pt x="74" y="212"/>
                  </a:lnTo>
                  <a:lnTo>
                    <a:pt x="79" y="211"/>
                  </a:lnTo>
                  <a:lnTo>
                    <a:pt x="83" y="211"/>
                  </a:lnTo>
                  <a:lnTo>
                    <a:pt x="87" y="212"/>
                  </a:lnTo>
                  <a:lnTo>
                    <a:pt x="91" y="214"/>
                  </a:lnTo>
                  <a:lnTo>
                    <a:pt x="95" y="217"/>
                  </a:lnTo>
                  <a:lnTo>
                    <a:pt x="98" y="220"/>
                  </a:lnTo>
                  <a:lnTo>
                    <a:pt x="101" y="224"/>
                  </a:lnTo>
                  <a:lnTo>
                    <a:pt x="102" y="228"/>
                  </a:lnTo>
                  <a:lnTo>
                    <a:pt x="103" y="233"/>
                  </a:lnTo>
                  <a:lnTo>
                    <a:pt x="103" y="237"/>
                  </a:lnTo>
                  <a:lnTo>
                    <a:pt x="102" y="241"/>
                  </a:lnTo>
                  <a:lnTo>
                    <a:pt x="100" y="246"/>
                  </a:lnTo>
                  <a:lnTo>
                    <a:pt x="98" y="249"/>
                  </a:lnTo>
                  <a:lnTo>
                    <a:pt x="94" y="252"/>
                  </a:lnTo>
                  <a:lnTo>
                    <a:pt x="90" y="255"/>
                  </a:lnTo>
                  <a:lnTo>
                    <a:pt x="80" y="234"/>
                  </a:lnTo>
                  <a:close/>
                  <a:moveTo>
                    <a:pt x="64" y="218"/>
                  </a:moveTo>
                  <a:lnTo>
                    <a:pt x="68" y="214"/>
                  </a:lnTo>
                  <a:lnTo>
                    <a:pt x="101" y="246"/>
                  </a:lnTo>
                  <a:lnTo>
                    <a:pt x="96" y="250"/>
                  </a:lnTo>
                  <a:lnTo>
                    <a:pt x="64" y="218"/>
                  </a:lnTo>
                  <a:close/>
                  <a:moveTo>
                    <a:pt x="84" y="230"/>
                  </a:moveTo>
                  <a:lnTo>
                    <a:pt x="68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0" y="207"/>
                  </a:lnTo>
                  <a:lnTo>
                    <a:pt x="84" y="207"/>
                  </a:lnTo>
                  <a:lnTo>
                    <a:pt x="89" y="207"/>
                  </a:lnTo>
                  <a:lnTo>
                    <a:pt x="93" y="209"/>
                  </a:lnTo>
                  <a:lnTo>
                    <a:pt x="97" y="211"/>
                  </a:lnTo>
                  <a:lnTo>
                    <a:pt x="101" y="214"/>
                  </a:lnTo>
                  <a:lnTo>
                    <a:pt x="104" y="217"/>
                  </a:lnTo>
                  <a:lnTo>
                    <a:pt x="106" y="221"/>
                  </a:lnTo>
                  <a:lnTo>
                    <a:pt x="107" y="225"/>
                  </a:lnTo>
                  <a:lnTo>
                    <a:pt x="107" y="230"/>
                  </a:lnTo>
                  <a:lnTo>
                    <a:pt x="107" y="234"/>
                  </a:lnTo>
                  <a:lnTo>
                    <a:pt x="106" y="238"/>
                  </a:lnTo>
                  <a:lnTo>
                    <a:pt x="104" y="242"/>
                  </a:lnTo>
                  <a:lnTo>
                    <a:pt x="101" y="246"/>
                  </a:lnTo>
                  <a:lnTo>
                    <a:pt x="84" y="230"/>
                  </a:lnTo>
                  <a:close/>
                  <a:moveTo>
                    <a:pt x="84" y="207"/>
                  </a:moveTo>
                  <a:lnTo>
                    <a:pt x="89" y="207"/>
                  </a:lnTo>
                  <a:lnTo>
                    <a:pt x="89" y="253"/>
                  </a:lnTo>
                  <a:lnTo>
                    <a:pt x="84" y="253"/>
                  </a:lnTo>
                  <a:lnTo>
                    <a:pt x="84" y="207"/>
                  </a:lnTo>
                  <a:close/>
                  <a:moveTo>
                    <a:pt x="89" y="230"/>
                  </a:moveTo>
                  <a:lnTo>
                    <a:pt x="89" y="207"/>
                  </a:lnTo>
                  <a:lnTo>
                    <a:pt x="93" y="207"/>
                  </a:lnTo>
                  <a:lnTo>
                    <a:pt x="98" y="209"/>
                  </a:lnTo>
                  <a:lnTo>
                    <a:pt x="102" y="211"/>
                  </a:lnTo>
                  <a:lnTo>
                    <a:pt x="105" y="214"/>
                  </a:lnTo>
                  <a:lnTo>
                    <a:pt x="108" y="217"/>
                  </a:lnTo>
                  <a:lnTo>
                    <a:pt x="111" y="221"/>
                  </a:lnTo>
                  <a:lnTo>
                    <a:pt x="112" y="225"/>
                  </a:lnTo>
                  <a:lnTo>
                    <a:pt x="113" y="230"/>
                  </a:lnTo>
                  <a:lnTo>
                    <a:pt x="112" y="234"/>
                  </a:lnTo>
                  <a:lnTo>
                    <a:pt x="111" y="239"/>
                  </a:lnTo>
                  <a:lnTo>
                    <a:pt x="108" y="243"/>
                  </a:lnTo>
                  <a:lnTo>
                    <a:pt x="105" y="246"/>
                  </a:lnTo>
                  <a:lnTo>
                    <a:pt x="102" y="249"/>
                  </a:lnTo>
                  <a:lnTo>
                    <a:pt x="98" y="251"/>
                  </a:lnTo>
                  <a:lnTo>
                    <a:pt x="93" y="252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09"/>
                  </a:moveTo>
                  <a:lnTo>
                    <a:pt x="87" y="205"/>
                  </a:lnTo>
                  <a:lnTo>
                    <a:pt x="108" y="246"/>
                  </a:lnTo>
                  <a:lnTo>
                    <a:pt x="99" y="250"/>
                  </a:lnTo>
                  <a:lnTo>
                    <a:pt x="79" y="209"/>
                  </a:lnTo>
                  <a:close/>
                  <a:moveTo>
                    <a:pt x="97" y="225"/>
                  </a:moveTo>
                  <a:lnTo>
                    <a:pt x="87" y="205"/>
                  </a:lnTo>
                  <a:lnTo>
                    <a:pt x="92" y="203"/>
                  </a:lnTo>
                  <a:lnTo>
                    <a:pt x="96" y="203"/>
                  </a:lnTo>
                  <a:lnTo>
                    <a:pt x="100" y="203"/>
                  </a:lnTo>
                  <a:lnTo>
                    <a:pt x="105" y="204"/>
                  </a:lnTo>
                  <a:lnTo>
                    <a:pt x="109" y="206"/>
                  </a:lnTo>
                  <a:lnTo>
                    <a:pt x="113" y="208"/>
                  </a:lnTo>
                  <a:lnTo>
                    <a:pt x="117" y="211"/>
                  </a:lnTo>
                  <a:lnTo>
                    <a:pt x="119" y="215"/>
                  </a:lnTo>
                  <a:lnTo>
                    <a:pt x="121" y="220"/>
                  </a:lnTo>
                  <a:lnTo>
                    <a:pt x="121" y="224"/>
                  </a:lnTo>
                  <a:lnTo>
                    <a:pt x="121" y="228"/>
                  </a:lnTo>
                  <a:lnTo>
                    <a:pt x="120" y="233"/>
                  </a:lnTo>
                  <a:lnTo>
                    <a:pt x="118" y="237"/>
                  </a:lnTo>
                  <a:lnTo>
                    <a:pt x="116" y="240"/>
                  </a:lnTo>
                  <a:lnTo>
                    <a:pt x="113" y="244"/>
                  </a:lnTo>
                  <a:lnTo>
                    <a:pt x="108" y="246"/>
                  </a:lnTo>
                  <a:lnTo>
                    <a:pt x="97" y="225"/>
                  </a:lnTo>
                  <a:close/>
                  <a:moveTo>
                    <a:pt x="97" y="203"/>
                  </a:moveTo>
                  <a:lnTo>
                    <a:pt x="102" y="203"/>
                  </a:lnTo>
                  <a:lnTo>
                    <a:pt x="102" y="248"/>
                  </a:lnTo>
                  <a:lnTo>
                    <a:pt x="97" y="248"/>
                  </a:lnTo>
                  <a:lnTo>
                    <a:pt x="97" y="203"/>
                  </a:lnTo>
                  <a:close/>
                  <a:moveTo>
                    <a:pt x="102" y="225"/>
                  </a:moveTo>
                  <a:lnTo>
                    <a:pt x="102" y="203"/>
                  </a:lnTo>
                  <a:lnTo>
                    <a:pt x="106" y="203"/>
                  </a:lnTo>
                  <a:lnTo>
                    <a:pt x="112" y="204"/>
                  </a:lnTo>
                  <a:lnTo>
                    <a:pt x="116" y="206"/>
                  </a:lnTo>
                  <a:lnTo>
                    <a:pt x="119" y="209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5" y="221"/>
                  </a:lnTo>
                  <a:lnTo>
                    <a:pt x="126" y="225"/>
                  </a:lnTo>
                  <a:lnTo>
                    <a:pt x="125" y="230"/>
                  </a:lnTo>
                  <a:lnTo>
                    <a:pt x="124" y="234"/>
                  </a:lnTo>
                  <a:lnTo>
                    <a:pt x="122" y="238"/>
                  </a:lnTo>
                  <a:lnTo>
                    <a:pt x="119" y="242"/>
                  </a:lnTo>
                  <a:lnTo>
                    <a:pt x="116" y="245"/>
                  </a:lnTo>
                  <a:lnTo>
                    <a:pt x="112" y="247"/>
                  </a:lnTo>
                  <a:lnTo>
                    <a:pt x="106" y="248"/>
                  </a:lnTo>
                  <a:lnTo>
                    <a:pt x="102" y="248"/>
                  </a:lnTo>
                  <a:lnTo>
                    <a:pt x="102" y="225"/>
                  </a:lnTo>
                  <a:close/>
                  <a:moveTo>
                    <a:pt x="86" y="209"/>
                  </a:moveTo>
                  <a:lnTo>
                    <a:pt x="90" y="205"/>
                  </a:lnTo>
                  <a:lnTo>
                    <a:pt x="123" y="237"/>
                  </a:lnTo>
                  <a:lnTo>
                    <a:pt x="119" y="242"/>
                  </a:lnTo>
                  <a:lnTo>
                    <a:pt x="86" y="209"/>
                  </a:lnTo>
                  <a:close/>
                  <a:moveTo>
                    <a:pt x="106" y="221"/>
                  </a:moveTo>
                  <a:lnTo>
                    <a:pt x="90" y="205"/>
                  </a:lnTo>
                  <a:lnTo>
                    <a:pt x="94" y="202"/>
                  </a:lnTo>
                  <a:lnTo>
                    <a:pt x="98" y="200"/>
                  </a:lnTo>
                  <a:lnTo>
                    <a:pt x="102" y="199"/>
                  </a:lnTo>
                  <a:lnTo>
                    <a:pt x="106" y="198"/>
                  </a:lnTo>
                  <a:lnTo>
                    <a:pt x="112" y="199"/>
                  </a:lnTo>
                  <a:lnTo>
                    <a:pt x="116" y="200"/>
                  </a:lnTo>
                  <a:lnTo>
                    <a:pt x="120" y="202"/>
                  </a:lnTo>
                  <a:lnTo>
                    <a:pt x="123" y="205"/>
                  </a:lnTo>
                  <a:lnTo>
                    <a:pt x="126" y="209"/>
                  </a:lnTo>
                  <a:lnTo>
                    <a:pt x="128" y="213"/>
                  </a:lnTo>
                  <a:lnTo>
                    <a:pt x="130" y="217"/>
                  </a:lnTo>
                  <a:lnTo>
                    <a:pt x="130" y="221"/>
                  </a:lnTo>
                  <a:lnTo>
                    <a:pt x="130" y="226"/>
                  </a:lnTo>
                  <a:lnTo>
                    <a:pt x="128" y="230"/>
                  </a:lnTo>
                  <a:lnTo>
                    <a:pt x="126" y="234"/>
                  </a:lnTo>
                  <a:lnTo>
                    <a:pt x="123" y="237"/>
                  </a:lnTo>
                  <a:lnTo>
                    <a:pt x="106" y="221"/>
                  </a:lnTo>
                  <a:close/>
                  <a:moveTo>
                    <a:pt x="106" y="198"/>
                  </a:moveTo>
                  <a:lnTo>
                    <a:pt x="112" y="198"/>
                  </a:lnTo>
                  <a:lnTo>
                    <a:pt x="112" y="244"/>
                  </a:lnTo>
                  <a:lnTo>
                    <a:pt x="106" y="244"/>
                  </a:lnTo>
                  <a:lnTo>
                    <a:pt x="106" y="198"/>
                  </a:lnTo>
                  <a:close/>
                  <a:moveTo>
                    <a:pt x="112" y="221"/>
                  </a:moveTo>
                  <a:lnTo>
                    <a:pt x="112" y="198"/>
                  </a:lnTo>
                  <a:lnTo>
                    <a:pt x="116" y="199"/>
                  </a:lnTo>
                  <a:lnTo>
                    <a:pt x="120" y="200"/>
                  </a:lnTo>
                  <a:lnTo>
                    <a:pt x="124" y="202"/>
                  </a:lnTo>
                  <a:lnTo>
                    <a:pt x="128" y="205"/>
                  </a:lnTo>
                  <a:lnTo>
                    <a:pt x="131" y="208"/>
                  </a:lnTo>
                  <a:lnTo>
                    <a:pt x="133" y="212"/>
                  </a:lnTo>
                  <a:lnTo>
                    <a:pt x="134" y="217"/>
                  </a:lnTo>
                  <a:lnTo>
                    <a:pt x="134" y="221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7"/>
                  </a:lnTo>
                  <a:lnTo>
                    <a:pt x="124" y="240"/>
                  </a:lnTo>
                  <a:lnTo>
                    <a:pt x="120" y="242"/>
                  </a:lnTo>
                  <a:lnTo>
                    <a:pt x="116" y="244"/>
                  </a:lnTo>
                  <a:lnTo>
                    <a:pt x="112" y="244"/>
                  </a:lnTo>
                  <a:lnTo>
                    <a:pt x="112" y="221"/>
                  </a:lnTo>
                  <a:close/>
                  <a:moveTo>
                    <a:pt x="94" y="205"/>
                  </a:moveTo>
                  <a:lnTo>
                    <a:pt x="99" y="201"/>
                  </a:lnTo>
                  <a:lnTo>
                    <a:pt x="132" y="233"/>
                  </a:lnTo>
                  <a:lnTo>
                    <a:pt x="128" y="237"/>
                  </a:lnTo>
                  <a:lnTo>
                    <a:pt x="94" y="205"/>
                  </a:lnTo>
                  <a:close/>
                  <a:moveTo>
                    <a:pt x="116" y="217"/>
                  </a:moveTo>
                  <a:lnTo>
                    <a:pt x="99" y="201"/>
                  </a:lnTo>
                  <a:lnTo>
                    <a:pt x="102" y="198"/>
                  </a:lnTo>
                  <a:lnTo>
                    <a:pt x="106" y="196"/>
                  </a:lnTo>
                  <a:lnTo>
                    <a:pt x="112" y="194"/>
                  </a:lnTo>
                  <a:lnTo>
                    <a:pt x="116" y="194"/>
                  </a:lnTo>
                  <a:lnTo>
                    <a:pt x="120" y="194"/>
                  </a:lnTo>
                  <a:lnTo>
                    <a:pt x="125" y="196"/>
                  </a:lnTo>
                  <a:lnTo>
                    <a:pt x="129" y="198"/>
                  </a:lnTo>
                  <a:lnTo>
                    <a:pt x="132" y="201"/>
                  </a:lnTo>
                  <a:lnTo>
                    <a:pt x="135" y="204"/>
                  </a:lnTo>
                  <a:lnTo>
                    <a:pt x="137" y="208"/>
                  </a:lnTo>
                  <a:lnTo>
                    <a:pt x="138" y="212"/>
                  </a:lnTo>
                  <a:lnTo>
                    <a:pt x="139" y="217"/>
                  </a:lnTo>
                  <a:lnTo>
                    <a:pt x="138" y="221"/>
                  </a:lnTo>
                  <a:lnTo>
                    <a:pt x="137" y="225"/>
                  </a:lnTo>
                  <a:lnTo>
                    <a:pt x="135" y="229"/>
                  </a:lnTo>
                  <a:lnTo>
                    <a:pt x="132" y="233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0" y="194"/>
                  </a:lnTo>
                  <a:lnTo>
                    <a:pt x="120" y="240"/>
                  </a:lnTo>
                  <a:lnTo>
                    <a:pt x="116" y="240"/>
                  </a:lnTo>
                  <a:lnTo>
                    <a:pt x="116" y="194"/>
                  </a:lnTo>
                  <a:close/>
                  <a:moveTo>
                    <a:pt x="120" y="194"/>
                  </a:moveTo>
                  <a:lnTo>
                    <a:pt x="125" y="194"/>
                  </a:lnTo>
                  <a:lnTo>
                    <a:pt x="125" y="240"/>
                  </a:lnTo>
                  <a:lnTo>
                    <a:pt x="120" y="240"/>
                  </a:lnTo>
                  <a:lnTo>
                    <a:pt x="120" y="194"/>
                  </a:lnTo>
                  <a:close/>
                  <a:moveTo>
                    <a:pt x="125" y="194"/>
                  </a:moveTo>
                  <a:lnTo>
                    <a:pt x="129" y="194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4"/>
                  </a:lnTo>
                  <a:close/>
                  <a:moveTo>
                    <a:pt x="129" y="217"/>
                  </a:moveTo>
                  <a:lnTo>
                    <a:pt x="129" y="194"/>
                  </a:lnTo>
                  <a:lnTo>
                    <a:pt x="134" y="194"/>
                  </a:lnTo>
                  <a:lnTo>
                    <a:pt x="138" y="196"/>
                  </a:lnTo>
                  <a:lnTo>
                    <a:pt x="142" y="198"/>
                  </a:lnTo>
                  <a:lnTo>
                    <a:pt x="145" y="201"/>
                  </a:lnTo>
                  <a:lnTo>
                    <a:pt x="148" y="204"/>
                  </a:lnTo>
                  <a:lnTo>
                    <a:pt x="150" y="208"/>
                  </a:lnTo>
                  <a:lnTo>
                    <a:pt x="151" y="212"/>
                  </a:lnTo>
                  <a:lnTo>
                    <a:pt x="152" y="217"/>
                  </a:lnTo>
                  <a:lnTo>
                    <a:pt x="151" y="221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39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7" y="207"/>
                  </a:moveTo>
                  <a:lnTo>
                    <a:pt x="182" y="53"/>
                  </a:lnTo>
                  <a:lnTo>
                    <a:pt x="224" y="73"/>
                  </a:lnTo>
                  <a:lnTo>
                    <a:pt x="150" y="227"/>
                  </a:lnTo>
                  <a:lnTo>
                    <a:pt x="107" y="207"/>
                  </a:lnTo>
                  <a:close/>
                  <a:moveTo>
                    <a:pt x="204" y="63"/>
                  </a:moveTo>
                  <a:lnTo>
                    <a:pt x="182" y="53"/>
                  </a:lnTo>
                  <a:lnTo>
                    <a:pt x="185" y="49"/>
                  </a:lnTo>
                  <a:lnTo>
                    <a:pt x="188" y="45"/>
                  </a:lnTo>
                  <a:lnTo>
                    <a:pt x="192" y="42"/>
                  </a:lnTo>
                  <a:lnTo>
                    <a:pt x="196" y="40"/>
                  </a:lnTo>
                  <a:lnTo>
                    <a:pt x="200" y="39"/>
                  </a:lnTo>
                  <a:lnTo>
                    <a:pt x="205" y="39"/>
                  </a:lnTo>
                  <a:lnTo>
                    <a:pt x="209" y="39"/>
                  </a:lnTo>
                  <a:lnTo>
                    <a:pt x="214" y="41"/>
                  </a:lnTo>
                  <a:lnTo>
                    <a:pt x="218" y="44"/>
                  </a:lnTo>
                  <a:lnTo>
                    <a:pt x="221" y="48"/>
                  </a:lnTo>
                  <a:lnTo>
                    <a:pt x="224" y="51"/>
                  </a:lnTo>
                  <a:lnTo>
                    <a:pt x="225" y="55"/>
                  </a:lnTo>
                  <a:lnTo>
                    <a:pt x="226" y="59"/>
                  </a:lnTo>
                  <a:lnTo>
                    <a:pt x="227" y="64"/>
                  </a:lnTo>
                  <a:lnTo>
                    <a:pt x="226" y="68"/>
                  </a:lnTo>
                  <a:lnTo>
                    <a:pt x="224" y="73"/>
                  </a:lnTo>
                  <a:lnTo>
                    <a:pt x="204" y="63"/>
                  </a:lnTo>
                  <a:close/>
                  <a:moveTo>
                    <a:pt x="194" y="83"/>
                  </a:moveTo>
                  <a:lnTo>
                    <a:pt x="166" y="70"/>
                  </a:lnTo>
                  <a:lnTo>
                    <a:pt x="187" y="28"/>
                  </a:lnTo>
                  <a:lnTo>
                    <a:pt x="214" y="41"/>
                  </a:lnTo>
                  <a:lnTo>
                    <a:pt x="194" y="83"/>
                  </a:lnTo>
                  <a:close/>
                  <a:moveTo>
                    <a:pt x="177" y="50"/>
                  </a:moveTo>
                  <a:lnTo>
                    <a:pt x="166" y="70"/>
                  </a:lnTo>
                  <a:lnTo>
                    <a:pt x="163" y="68"/>
                  </a:lnTo>
                  <a:lnTo>
                    <a:pt x="159" y="65"/>
                  </a:lnTo>
                  <a:lnTo>
                    <a:pt x="157" y="61"/>
                  </a:lnTo>
                  <a:lnTo>
                    <a:pt x="155" y="57"/>
                  </a:lnTo>
                  <a:lnTo>
                    <a:pt x="154" y="53"/>
                  </a:lnTo>
                  <a:lnTo>
                    <a:pt x="154" y="48"/>
                  </a:lnTo>
                  <a:lnTo>
                    <a:pt x="155" y="43"/>
                  </a:lnTo>
                  <a:lnTo>
                    <a:pt x="156" y="38"/>
                  </a:lnTo>
                  <a:lnTo>
                    <a:pt x="159" y="35"/>
                  </a:lnTo>
                  <a:lnTo>
                    <a:pt x="162" y="31"/>
                  </a:lnTo>
                  <a:lnTo>
                    <a:pt x="165" y="29"/>
                  </a:lnTo>
                  <a:lnTo>
                    <a:pt x="169" y="27"/>
                  </a:lnTo>
                  <a:lnTo>
                    <a:pt x="174" y="26"/>
                  </a:lnTo>
                  <a:lnTo>
                    <a:pt x="178" y="26"/>
                  </a:lnTo>
                  <a:lnTo>
                    <a:pt x="183" y="27"/>
                  </a:lnTo>
                  <a:lnTo>
                    <a:pt x="187" y="28"/>
                  </a:lnTo>
                  <a:lnTo>
                    <a:pt x="177" y="50"/>
                  </a:lnTo>
                  <a:close/>
                  <a:moveTo>
                    <a:pt x="156" y="38"/>
                  </a:moveTo>
                  <a:lnTo>
                    <a:pt x="169" y="12"/>
                  </a:lnTo>
                  <a:lnTo>
                    <a:pt x="211" y="33"/>
                  </a:lnTo>
                  <a:lnTo>
                    <a:pt x="198" y="60"/>
                  </a:lnTo>
                  <a:lnTo>
                    <a:pt x="156" y="38"/>
                  </a:lnTo>
                  <a:close/>
                  <a:moveTo>
                    <a:pt x="191" y="23"/>
                  </a:moveTo>
                  <a:lnTo>
                    <a:pt x="169" y="12"/>
                  </a:lnTo>
                  <a:lnTo>
                    <a:pt x="172" y="8"/>
                  </a:lnTo>
                  <a:lnTo>
                    <a:pt x="175" y="5"/>
                  </a:lnTo>
                  <a:lnTo>
                    <a:pt x="178" y="3"/>
                  </a:lnTo>
                  <a:lnTo>
                    <a:pt x="182" y="1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7" y="1"/>
                  </a:lnTo>
                  <a:lnTo>
                    <a:pt x="201" y="2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1"/>
                  </a:lnTo>
                  <a:lnTo>
                    <a:pt x="212" y="15"/>
                  </a:lnTo>
                  <a:lnTo>
                    <a:pt x="213" y="20"/>
                  </a:lnTo>
                  <a:lnTo>
                    <a:pt x="214" y="24"/>
                  </a:lnTo>
                  <a:lnTo>
                    <a:pt x="213" y="29"/>
                  </a:lnTo>
                  <a:lnTo>
                    <a:pt x="211" y="33"/>
                  </a:lnTo>
                  <a:lnTo>
                    <a:pt x="191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id="{DBEE2476-C039-4B95-9A03-EDF6B82EF9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3" y="223"/>
              <a:ext cx="129" cy="166"/>
            </a:xfrm>
            <a:custGeom>
              <a:avLst/>
              <a:gdLst>
                <a:gd name="T0" fmla="*/ 132 w 387"/>
                <a:gd name="T1" fmla="*/ 207 h 498"/>
                <a:gd name="T2" fmla="*/ 128 w 387"/>
                <a:gd name="T3" fmla="*/ 211 h 498"/>
                <a:gd name="T4" fmla="*/ 119 w 387"/>
                <a:gd name="T5" fmla="*/ 211 h 498"/>
                <a:gd name="T6" fmla="*/ 106 w 387"/>
                <a:gd name="T7" fmla="*/ 216 h 498"/>
                <a:gd name="T8" fmla="*/ 83 w 387"/>
                <a:gd name="T9" fmla="*/ 224 h 498"/>
                <a:gd name="T10" fmla="*/ 61 w 387"/>
                <a:gd name="T11" fmla="*/ 237 h 498"/>
                <a:gd name="T12" fmla="*/ 48 w 387"/>
                <a:gd name="T13" fmla="*/ 251 h 498"/>
                <a:gd name="T14" fmla="*/ 35 w 387"/>
                <a:gd name="T15" fmla="*/ 260 h 498"/>
                <a:gd name="T16" fmla="*/ 31 w 387"/>
                <a:gd name="T17" fmla="*/ 269 h 498"/>
                <a:gd name="T18" fmla="*/ 31 w 387"/>
                <a:gd name="T19" fmla="*/ 273 h 498"/>
                <a:gd name="T20" fmla="*/ 35 w 387"/>
                <a:gd name="T21" fmla="*/ 269 h 498"/>
                <a:gd name="T22" fmla="*/ 44 w 387"/>
                <a:gd name="T23" fmla="*/ 260 h 498"/>
                <a:gd name="T24" fmla="*/ 61 w 387"/>
                <a:gd name="T25" fmla="*/ 256 h 498"/>
                <a:gd name="T26" fmla="*/ 79 w 387"/>
                <a:gd name="T27" fmla="*/ 247 h 498"/>
                <a:gd name="T28" fmla="*/ 106 w 387"/>
                <a:gd name="T29" fmla="*/ 237 h 498"/>
                <a:gd name="T30" fmla="*/ 128 w 387"/>
                <a:gd name="T31" fmla="*/ 229 h 498"/>
                <a:gd name="T32" fmla="*/ 145 w 387"/>
                <a:gd name="T33" fmla="*/ 224 h 498"/>
                <a:gd name="T34" fmla="*/ 154 w 387"/>
                <a:gd name="T35" fmla="*/ 224 h 498"/>
                <a:gd name="T36" fmla="*/ 158 w 387"/>
                <a:gd name="T37" fmla="*/ 224 h 498"/>
                <a:gd name="T38" fmla="*/ 237 w 387"/>
                <a:gd name="T39" fmla="*/ 66 h 498"/>
                <a:gd name="T40" fmla="*/ 387 w 387"/>
                <a:gd name="T41" fmla="*/ 110 h 498"/>
                <a:gd name="T42" fmla="*/ 273 w 387"/>
                <a:gd name="T43" fmla="*/ 273 h 498"/>
                <a:gd name="T44" fmla="*/ 273 w 387"/>
                <a:gd name="T45" fmla="*/ 277 h 498"/>
                <a:gd name="T46" fmla="*/ 277 w 387"/>
                <a:gd name="T47" fmla="*/ 286 h 498"/>
                <a:gd name="T48" fmla="*/ 282 w 387"/>
                <a:gd name="T49" fmla="*/ 299 h 498"/>
                <a:gd name="T50" fmla="*/ 286 w 387"/>
                <a:gd name="T51" fmla="*/ 317 h 498"/>
                <a:gd name="T52" fmla="*/ 290 w 387"/>
                <a:gd name="T53" fmla="*/ 339 h 498"/>
                <a:gd name="T54" fmla="*/ 290 w 387"/>
                <a:gd name="T55" fmla="*/ 361 h 498"/>
                <a:gd name="T56" fmla="*/ 286 w 387"/>
                <a:gd name="T57" fmla="*/ 383 h 498"/>
                <a:gd name="T58" fmla="*/ 282 w 387"/>
                <a:gd name="T59" fmla="*/ 401 h 498"/>
                <a:gd name="T60" fmla="*/ 269 w 387"/>
                <a:gd name="T61" fmla="*/ 401 h 498"/>
                <a:gd name="T62" fmla="*/ 251 w 387"/>
                <a:gd name="T63" fmla="*/ 401 h 498"/>
                <a:gd name="T64" fmla="*/ 229 w 387"/>
                <a:gd name="T65" fmla="*/ 392 h 498"/>
                <a:gd name="T66" fmla="*/ 202 w 387"/>
                <a:gd name="T67" fmla="*/ 383 h 498"/>
                <a:gd name="T68" fmla="*/ 172 w 387"/>
                <a:gd name="T69" fmla="*/ 370 h 498"/>
                <a:gd name="T70" fmla="*/ 128 w 387"/>
                <a:gd name="T71" fmla="*/ 431 h 498"/>
                <a:gd name="T72" fmla="*/ 110 w 387"/>
                <a:gd name="T73" fmla="*/ 458 h 498"/>
                <a:gd name="T74" fmla="*/ 89 w 387"/>
                <a:gd name="T75" fmla="*/ 476 h 498"/>
                <a:gd name="T76" fmla="*/ 61 w 387"/>
                <a:gd name="T77" fmla="*/ 449 h 498"/>
                <a:gd name="T78" fmla="*/ 66 w 387"/>
                <a:gd name="T79" fmla="*/ 418 h 498"/>
                <a:gd name="T80" fmla="*/ 106 w 387"/>
                <a:gd name="T81" fmla="*/ 335 h 498"/>
                <a:gd name="T82" fmla="*/ 74 w 387"/>
                <a:gd name="T83" fmla="*/ 322 h 498"/>
                <a:gd name="T84" fmla="*/ 53 w 387"/>
                <a:gd name="T85" fmla="*/ 308 h 498"/>
                <a:gd name="T86" fmla="*/ 31 w 387"/>
                <a:gd name="T87" fmla="*/ 295 h 498"/>
                <a:gd name="T88" fmla="*/ 14 w 387"/>
                <a:gd name="T89" fmla="*/ 282 h 498"/>
                <a:gd name="T90" fmla="*/ 4 w 387"/>
                <a:gd name="T91" fmla="*/ 269 h 498"/>
                <a:gd name="T92" fmla="*/ 4 w 387"/>
                <a:gd name="T93" fmla="*/ 260 h 498"/>
                <a:gd name="T94" fmla="*/ 18 w 387"/>
                <a:gd name="T95" fmla="*/ 243 h 498"/>
                <a:gd name="T96" fmla="*/ 31 w 387"/>
                <a:gd name="T97" fmla="*/ 224 h 498"/>
                <a:gd name="T98" fmla="*/ 48 w 387"/>
                <a:gd name="T99" fmla="*/ 216 h 498"/>
                <a:gd name="T100" fmla="*/ 66 w 387"/>
                <a:gd name="T101" fmla="*/ 207 h 498"/>
                <a:gd name="T102" fmla="*/ 83 w 387"/>
                <a:gd name="T103" fmla="*/ 198 h 498"/>
                <a:gd name="T104" fmla="*/ 97 w 387"/>
                <a:gd name="T105" fmla="*/ 194 h 498"/>
                <a:gd name="T106" fmla="*/ 106 w 387"/>
                <a:gd name="T107" fmla="*/ 194 h 498"/>
                <a:gd name="T108" fmla="*/ 181 w 387"/>
                <a:gd name="T109" fmla="*/ 4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7" y="53"/>
                  </a:moveTo>
                  <a:lnTo>
                    <a:pt x="132" y="207"/>
                  </a:lnTo>
                  <a:lnTo>
                    <a:pt x="132" y="207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3" y="211"/>
                  </a:lnTo>
                  <a:lnTo>
                    <a:pt x="119" y="211"/>
                  </a:lnTo>
                  <a:lnTo>
                    <a:pt x="115" y="216"/>
                  </a:lnTo>
                  <a:lnTo>
                    <a:pt x="110" y="216"/>
                  </a:lnTo>
                  <a:lnTo>
                    <a:pt x="106" y="216"/>
                  </a:lnTo>
                  <a:lnTo>
                    <a:pt x="102" y="220"/>
                  </a:lnTo>
                  <a:lnTo>
                    <a:pt x="93" y="224"/>
                  </a:lnTo>
                  <a:lnTo>
                    <a:pt x="83" y="224"/>
                  </a:lnTo>
                  <a:lnTo>
                    <a:pt x="79" y="229"/>
                  </a:lnTo>
                  <a:lnTo>
                    <a:pt x="70" y="233"/>
                  </a:lnTo>
                  <a:lnTo>
                    <a:pt x="61" y="237"/>
                  </a:lnTo>
                  <a:lnTo>
                    <a:pt x="57" y="243"/>
                  </a:lnTo>
                  <a:lnTo>
                    <a:pt x="53" y="247"/>
                  </a:lnTo>
                  <a:lnTo>
                    <a:pt x="48" y="251"/>
                  </a:lnTo>
                  <a:lnTo>
                    <a:pt x="44" y="256"/>
                  </a:lnTo>
                  <a:lnTo>
                    <a:pt x="40" y="260"/>
                  </a:lnTo>
                  <a:lnTo>
                    <a:pt x="35" y="260"/>
                  </a:lnTo>
                  <a:lnTo>
                    <a:pt x="35" y="264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5" y="269"/>
                  </a:lnTo>
                  <a:lnTo>
                    <a:pt x="40" y="264"/>
                  </a:lnTo>
                  <a:lnTo>
                    <a:pt x="40" y="264"/>
                  </a:lnTo>
                  <a:lnTo>
                    <a:pt x="44" y="260"/>
                  </a:lnTo>
                  <a:lnTo>
                    <a:pt x="48" y="260"/>
                  </a:lnTo>
                  <a:lnTo>
                    <a:pt x="57" y="256"/>
                  </a:lnTo>
                  <a:lnTo>
                    <a:pt x="61" y="256"/>
                  </a:lnTo>
                  <a:lnTo>
                    <a:pt x="66" y="251"/>
                  </a:lnTo>
                  <a:lnTo>
                    <a:pt x="74" y="247"/>
                  </a:lnTo>
                  <a:lnTo>
                    <a:pt x="79" y="247"/>
                  </a:lnTo>
                  <a:lnTo>
                    <a:pt x="89" y="243"/>
                  </a:lnTo>
                  <a:lnTo>
                    <a:pt x="97" y="237"/>
                  </a:lnTo>
                  <a:lnTo>
                    <a:pt x="106" y="237"/>
                  </a:lnTo>
                  <a:lnTo>
                    <a:pt x="115" y="233"/>
                  </a:lnTo>
                  <a:lnTo>
                    <a:pt x="119" y="233"/>
                  </a:lnTo>
                  <a:lnTo>
                    <a:pt x="128" y="229"/>
                  </a:lnTo>
                  <a:lnTo>
                    <a:pt x="132" y="229"/>
                  </a:lnTo>
                  <a:lnTo>
                    <a:pt x="141" y="229"/>
                  </a:lnTo>
                  <a:lnTo>
                    <a:pt x="145" y="224"/>
                  </a:lnTo>
                  <a:lnTo>
                    <a:pt x="149" y="224"/>
                  </a:lnTo>
                  <a:lnTo>
                    <a:pt x="149" y="224"/>
                  </a:lnTo>
                  <a:lnTo>
                    <a:pt x="154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237" y="66"/>
                  </a:lnTo>
                  <a:lnTo>
                    <a:pt x="207" y="53"/>
                  </a:lnTo>
                  <a:close/>
                  <a:moveTo>
                    <a:pt x="168" y="0"/>
                  </a:moveTo>
                  <a:lnTo>
                    <a:pt x="387" y="110"/>
                  </a:lnTo>
                  <a:lnTo>
                    <a:pt x="374" y="136"/>
                  </a:lnTo>
                  <a:lnTo>
                    <a:pt x="348" y="123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3" y="277"/>
                  </a:lnTo>
                  <a:lnTo>
                    <a:pt x="273" y="277"/>
                  </a:lnTo>
                  <a:lnTo>
                    <a:pt x="277" y="282"/>
                  </a:lnTo>
                  <a:lnTo>
                    <a:pt x="277" y="282"/>
                  </a:lnTo>
                  <a:lnTo>
                    <a:pt x="277" y="286"/>
                  </a:lnTo>
                  <a:lnTo>
                    <a:pt x="282" y="290"/>
                  </a:lnTo>
                  <a:lnTo>
                    <a:pt x="282" y="295"/>
                  </a:lnTo>
                  <a:lnTo>
                    <a:pt x="282" y="299"/>
                  </a:lnTo>
                  <a:lnTo>
                    <a:pt x="286" y="308"/>
                  </a:lnTo>
                  <a:lnTo>
                    <a:pt x="286" y="312"/>
                  </a:lnTo>
                  <a:lnTo>
                    <a:pt x="286" y="317"/>
                  </a:lnTo>
                  <a:lnTo>
                    <a:pt x="290" y="326"/>
                  </a:lnTo>
                  <a:lnTo>
                    <a:pt x="290" y="331"/>
                  </a:lnTo>
                  <a:lnTo>
                    <a:pt x="290" y="339"/>
                  </a:lnTo>
                  <a:lnTo>
                    <a:pt x="290" y="348"/>
                  </a:lnTo>
                  <a:lnTo>
                    <a:pt x="290" y="352"/>
                  </a:lnTo>
                  <a:lnTo>
                    <a:pt x="290" y="361"/>
                  </a:lnTo>
                  <a:lnTo>
                    <a:pt x="290" y="370"/>
                  </a:lnTo>
                  <a:lnTo>
                    <a:pt x="290" y="374"/>
                  </a:lnTo>
                  <a:lnTo>
                    <a:pt x="286" y="383"/>
                  </a:lnTo>
                  <a:lnTo>
                    <a:pt x="286" y="392"/>
                  </a:lnTo>
                  <a:lnTo>
                    <a:pt x="282" y="401"/>
                  </a:lnTo>
                  <a:lnTo>
                    <a:pt x="282" y="401"/>
                  </a:lnTo>
                  <a:lnTo>
                    <a:pt x="277" y="401"/>
                  </a:lnTo>
                  <a:lnTo>
                    <a:pt x="273" y="401"/>
                  </a:lnTo>
                  <a:lnTo>
                    <a:pt x="269" y="401"/>
                  </a:lnTo>
                  <a:lnTo>
                    <a:pt x="264" y="401"/>
                  </a:lnTo>
                  <a:lnTo>
                    <a:pt x="260" y="401"/>
                  </a:lnTo>
                  <a:lnTo>
                    <a:pt x="251" y="401"/>
                  </a:lnTo>
                  <a:lnTo>
                    <a:pt x="247" y="397"/>
                  </a:lnTo>
                  <a:lnTo>
                    <a:pt x="237" y="397"/>
                  </a:lnTo>
                  <a:lnTo>
                    <a:pt x="229" y="392"/>
                  </a:lnTo>
                  <a:lnTo>
                    <a:pt x="220" y="387"/>
                  </a:lnTo>
                  <a:lnTo>
                    <a:pt x="211" y="383"/>
                  </a:lnTo>
                  <a:lnTo>
                    <a:pt x="202" y="383"/>
                  </a:lnTo>
                  <a:lnTo>
                    <a:pt x="189" y="378"/>
                  </a:lnTo>
                  <a:lnTo>
                    <a:pt x="181" y="374"/>
                  </a:lnTo>
                  <a:lnTo>
                    <a:pt x="172" y="370"/>
                  </a:lnTo>
                  <a:lnTo>
                    <a:pt x="158" y="361"/>
                  </a:lnTo>
                  <a:lnTo>
                    <a:pt x="132" y="423"/>
                  </a:lnTo>
                  <a:lnTo>
                    <a:pt x="128" y="431"/>
                  </a:lnTo>
                  <a:lnTo>
                    <a:pt x="119" y="440"/>
                  </a:lnTo>
                  <a:lnTo>
                    <a:pt x="115" y="449"/>
                  </a:lnTo>
                  <a:lnTo>
                    <a:pt x="110" y="458"/>
                  </a:lnTo>
                  <a:lnTo>
                    <a:pt x="102" y="463"/>
                  </a:lnTo>
                  <a:lnTo>
                    <a:pt x="97" y="472"/>
                  </a:lnTo>
                  <a:lnTo>
                    <a:pt x="89" y="476"/>
                  </a:lnTo>
                  <a:lnTo>
                    <a:pt x="61" y="498"/>
                  </a:lnTo>
                  <a:lnTo>
                    <a:pt x="61" y="463"/>
                  </a:lnTo>
                  <a:lnTo>
                    <a:pt x="61" y="449"/>
                  </a:lnTo>
                  <a:lnTo>
                    <a:pt x="61" y="440"/>
                  </a:lnTo>
                  <a:lnTo>
                    <a:pt x="66" y="427"/>
                  </a:lnTo>
                  <a:lnTo>
                    <a:pt x="66" y="418"/>
                  </a:lnTo>
                  <a:lnTo>
                    <a:pt x="70" y="405"/>
                  </a:lnTo>
                  <a:lnTo>
                    <a:pt x="74" y="397"/>
                  </a:lnTo>
                  <a:lnTo>
                    <a:pt x="106" y="335"/>
                  </a:lnTo>
                  <a:lnTo>
                    <a:pt x="97" y="331"/>
                  </a:lnTo>
                  <a:lnTo>
                    <a:pt x="83" y="326"/>
                  </a:lnTo>
                  <a:lnTo>
                    <a:pt x="74" y="322"/>
                  </a:lnTo>
                  <a:lnTo>
                    <a:pt x="66" y="317"/>
                  </a:lnTo>
                  <a:lnTo>
                    <a:pt x="57" y="312"/>
                  </a:lnTo>
                  <a:lnTo>
                    <a:pt x="53" y="308"/>
                  </a:lnTo>
                  <a:lnTo>
                    <a:pt x="44" y="303"/>
                  </a:lnTo>
                  <a:lnTo>
                    <a:pt x="35" y="299"/>
                  </a:lnTo>
                  <a:lnTo>
                    <a:pt x="31" y="295"/>
                  </a:lnTo>
                  <a:lnTo>
                    <a:pt x="22" y="290"/>
                  </a:lnTo>
                  <a:lnTo>
                    <a:pt x="18" y="286"/>
                  </a:lnTo>
                  <a:lnTo>
                    <a:pt x="14" y="282"/>
                  </a:lnTo>
                  <a:lnTo>
                    <a:pt x="9" y="277"/>
                  </a:lnTo>
                  <a:lnTo>
                    <a:pt x="4" y="273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4"/>
                  </a:lnTo>
                  <a:lnTo>
                    <a:pt x="4" y="260"/>
                  </a:lnTo>
                  <a:lnTo>
                    <a:pt x="4" y="256"/>
                  </a:lnTo>
                  <a:lnTo>
                    <a:pt x="9" y="247"/>
                  </a:lnTo>
                  <a:lnTo>
                    <a:pt x="18" y="243"/>
                  </a:lnTo>
                  <a:lnTo>
                    <a:pt x="22" y="237"/>
                  </a:lnTo>
                  <a:lnTo>
                    <a:pt x="27" y="233"/>
                  </a:lnTo>
                  <a:lnTo>
                    <a:pt x="31" y="224"/>
                  </a:lnTo>
                  <a:lnTo>
                    <a:pt x="40" y="220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57" y="211"/>
                  </a:lnTo>
                  <a:lnTo>
                    <a:pt x="61" y="207"/>
                  </a:lnTo>
                  <a:lnTo>
                    <a:pt x="66" y="207"/>
                  </a:lnTo>
                  <a:lnTo>
                    <a:pt x="74" y="202"/>
                  </a:lnTo>
                  <a:lnTo>
                    <a:pt x="79" y="202"/>
                  </a:lnTo>
                  <a:lnTo>
                    <a:pt x="83" y="198"/>
                  </a:lnTo>
                  <a:lnTo>
                    <a:pt x="89" y="198"/>
                  </a:lnTo>
                  <a:lnTo>
                    <a:pt x="93" y="194"/>
                  </a:lnTo>
                  <a:lnTo>
                    <a:pt x="97" y="194"/>
                  </a:lnTo>
                  <a:lnTo>
                    <a:pt x="102" y="194"/>
                  </a:lnTo>
                  <a:lnTo>
                    <a:pt x="102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81" y="40"/>
                  </a:lnTo>
                  <a:lnTo>
                    <a:pt x="154" y="27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A8EC391A-08C6-4DF5-B9DF-21487F493D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9" y="0"/>
              <a:ext cx="144" cy="181"/>
            </a:xfrm>
            <a:custGeom>
              <a:avLst/>
              <a:gdLst>
                <a:gd name="T0" fmla="*/ 133 w 433"/>
                <a:gd name="T1" fmla="*/ 243 h 544"/>
                <a:gd name="T2" fmla="*/ 150 w 433"/>
                <a:gd name="T3" fmla="*/ 259 h 544"/>
                <a:gd name="T4" fmla="*/ 128 w 433"/>
                <a:gd name="T5" fmla="*/ 239 h 544"/>
                <a:gd name="T6" fmla="*/ 98 w 433"/>
                <a:gd name="T7" fmla="*/ 233 h 544"/>
                <a:gd name="T8" fmla="*/ 80 w 433"/>
                <a:gd name="T9" fmla="*/ 257 h 544"/>
                <a:gd name="T10" fmla="*/ 63 w 433"/>
                <a:gd name="T11" fmla="*/ 272 h 544"/>
                <a:gd name="T12" fmla="*/ 43 w 433"/>
                <a:gd name="T13" fmla="*/ 296 h 544"/>
                <a:gd name="T14" fmla="*/ 67 w 433"/>
                <a:gd name="T15" fmla="*/ 309 h 544"/>
                <a:gd name="T16" fmla="*/ 31 w 433"/>
                <a:gd name="T17" fmla="*/ 296 h 544"/>
                <a:gd name="T18" fmla="*/ 46 w 433"/>
                <a:gd name="T19" fmla="*/ 272 h 544"/>
                <a:gd name="T20" fmla="*/ 84 w 433"/>
                <a:gd name="T21" fmla="*/ 300 h 544"/>
                <a:gd name="T22" fmla="*/ 101 w 433"/>
                <a:gd name="T23" fmla="*/ 290 h 544"/>
                <a:gd name="T24" fmla="*/ 111 w 433"/>
                <a:gd name="T25" fmla="*/ 266 h 544"/>
                <a:gd name="T26" fmla="*/ 125 w 433"/>
                <a:gd name="T27" fmla="*/ 266 h 544"/>
                <a:gd name="T28" fmla="*/ 127 w 433"/>
                <a:gd name="T29" fmla="*/ 239 h 544"/>
                <a:gd name="T30" fmla="*/ 131 w 433"/>
                <a:gd name="T31" fmla="*/ 234 h 544"/>
                <a:gd name="T32" fmla="*/ 131 w 433"/>
                <a:gd name="T33" fmla="*/ 236 h 544"/>
                <a:gd name="T34" fmla="*/ 173 w 433"/>
                <a:gd name="T35" fmla="*/ 274 h 544"/>
                <a:gd name="T36" fmla="*/ 186 w 433"/>
                <a:gd name="T37" fmla="*/ 225 h 544"/>
                <a:gd name="T38" fmla="*/ 252 w 433"/>
                <a:gd name="T39" fmla="*/ 111 h 544"/>
                <a:gd name="T40" fmla="*/ 418 w 433"/>
                <a:gd name="T41" fmla="*/ 170 h 544"/>
                <a:gd name="T42" fmla="*/ 381 w 433"/>
                <a:gd name="T43" fmla="*/ 126 h 544"/>
                <a:gd name="T44" fmla="*/ 277 w 433"/>
                <a:gd name="T45" fmla="*/ 314 h 544"/>
                <a:gd name="T46" fmla="*/ 291 w 433"/>
                <a:gd name="T47" fmla="*/ 332 h 544"/>
                <a:gd name="T48" fmla="*/ 326 w 433"/>
                <a:gd name="T49" fmla="*/ 332 h 544"/>
                <a:gd name="T50" fmla="*/ 333 w 433"/>
                <a:gd name="T51" fmla="*/ 336 h 544"/>
                <a:gd name="T52" fmla="*/ 295 w 433"/>
                <a:gd name="T53" fmla="*/ 364 h 544"/>
                <a:gd name="T54" fmla="*/ 323 w 433"/>
                <a:gd name="T55" fmla="*/ 419 h 544"/>
                <a:gd name="T56" fmla="*/ 329 w 433"/>
                <a:gd name="T57" fmla="*/ 429 h 544"/>
                <a:gd name="T58" fmla="*/ 296 w 433"/>
                <a:gd name="T59" fmla="*/ 447 h 544"/>
                <a:gd name="T60" fmla="*/ 286 w 433"/>
                <a:gd name="T61" fmla="*/ 404 h 544"/>
                <a:gd name="T62" fmla="*/ 261 w 433"/>
                <a:gd name="T63" fmla="*/ 420 h 544"/>
                <a:gd name="T64" fmla="*/ 245 w 433"/>
                <a:gd name="T65" fmla="*/ 387 h 544"/>
                <a:gd name="T66" fmla="*/ 206 w 433"/>
                <a:gd name="T67" fmla="*/ 393 h 544"/>
                <a:gd name="T68" fmla="*/ 183 w 433"/>
                <a:gd name="T69" fmla="*/ 387 h 544"/>
                <a:gd name="T70" fmla="*/ 159 w 433"/>
                <a:gd name="T71" fmla="*/ 384 h 544"/>
                <a:gd name="T72" fmla="*/ 166 w 433"/>
                <a:gd name="T73" fmla="*/ 472 h 544"/>
                <a:gd name="T74" fmla="*/ 137 w 433"/>
                <a:gd name="T75" fmla="*/ 472 h 544"/>
                <a:gd name="T76" fmla="*/ 114 w 433"/>
                <a:gd name="T77" fmla="*/ 465 h 544"/>
                <a:gd name="T78" fmla="*/ 120 w 433"/>
                <a:gd name="T79" fmla="*/ 495 h 544"/>
                <a:gd name="T80" fmla="*/ 64 w 433"/>
                <a:gd name="T81" fmla="*/ 510 h 544"/>
                <a:gd name="T82" fmla="*/ 69 w 433"/>
                <a:gd name="T83" fmla="*/ 439 h 544"/>
                <a:gd name="T84" fmla="*/ 67 w 433"/>
                <a:gd name="T85" fmla="*/ 435 h 544"/>
                <a:gd name="T86" fmla="*/ 108 w 433"/>
                <a:gd name="T87" fmla="*/ 348 h 544"/>
                <a:gd name="T88" fmla="*/ 130 w 433"/>
                <a:gd name="T89" fmla="*/ 333 h 544"/>
                <a:gd name="T90" fmla="*/ 95 w 433"/>
                <a:gd name="T91" fmla="*/ 321 h 544"/>
                <a:gd name="T92" fmla="*/ 53 w 433"/>
                <a:gd name="T93" fmla="*/ 327 h 544"/>
                <a:gd name="T94" fmla="*/ 41 w 433"/>
                <a:gd name="T95" fmla="*/ 338 h 544"/>
                <a:gd name="T96" fmla="*/ 45 w 433"/>
                <a:gd name="T97" fmla="*/ 314 h 544"/>
                <a:gd name="T98" fmla="*/ 5 w 433"/>
                <a:gd name="T99" fmla="*/ 292 h 544"/>
                <a:gd name="T100" fmla="*/ 2 w 433"/>
                <a:gd name="T101" fmla="*/ 296 h 544"/>
                <a:gd name="T102" fmla="*/ 28 w 433"/>
                <a:gd name="T103" fmla="*/ 279 h 544"/>
                <a:gd name="T104" fmla="*/ 51 w 433"/>
                <a:gd name="T105" fmla="*/ 286 h 544"/>
                <a:gd name="T106" fmla="*/ 45 w 433"/>
                <a:gd name="T107" fmla="*/ 262 h 544"/>
                <a:gd name="T108" fmla="*/ 77 w 433"/>
                <a:gd name="T109" fmla="*/ 249 h 544"/>
                <a:gd name="T110" fmla="*/ 90 w 433"/>
                <a:gd name="T111" fmla="*/ 234 h 544"/>
                <a:gd name="T112" fmla="*/ 101 w 433"/>
                <a:gd name="T113" fmla="*/ 224 h 544"/>
                <a:gd name="T114" fmla="*/ 108 w 433"/>
                <a:gd name="T115" fmla="*/ 217 h 544"/>
                <a:gd name="T116" fmla="*/ 111 w 433"/>
                <a:gd name="T117" fmla="*/ 205 h 544"/>
                <a:gd name="T118" fmla="*/ 111 w 433"/>
                <a:gd name="T119" fmla="*/ 222 h 544"/>
                <a:gd name="T120" fmla="*/ 120 w 433"/>
                <a:gd name="T121" fmla="*/ 240 h 544"/>
                <a:gd name="T122" fmla="*/ 209 w 433"/>
                <a:gd name="T123" fmla="*/ 41 h 544"/>
                <a:gd name="T124" fmla="*/ 183 w 433"/>
                <a:gd name="T125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3" h="544">
                  <a:moveTo>
                    <a:pt x="251" y="86"/>
                  </a:moveTo>
                  <a:lnTo>
                    <a:pt x="176" y="240"/>
                  </a:lnTo>
                  <a:lnTo>
                    <a:pt x="134" y="220"/>
                  </a:lnTo>
                  <a:lnTo>
                    <a:pt x="209" y="66"/>
                  </a:lnTo>
                  <a:lnTo>
                    <a:pt x="251" y="86"/>
                  </a:lnTo>
                  <a:close/>
                  <a:moveTo>
                    <a:pt x="156" y="230"/>
                  </a:moveTo>
                  <a:lnTo>
                    <a:pt x="176" y="240"/>
                  </a:lnTo>
                  <a:lnTo>
                    <a:pt x="174" y="244"/>
                  </a:lnTo>
                  <a:lnTo>
                    <a:pt x="171" y="247"/>
                  </a:lnTo>
                  <a:lnTo>
                    <a:pt x="167" y="250"/>
                  </a:lnTo>
                  <a:lnTo>
                    <a:pt x="163" y="252"/>
                  </a:lnTo>
                  <a:lnTo>
                    <a:pt x="159" y="253"/>
                  </a:lnTo>
                  <a:lnTo>
                    <a:pt x="154" y="253"/>
                  </a:lnTo>
                  <a:lnTo>
                    <a:pt x="149" y="252"/>
                  </a:lnTo>
                  <a:lnTo>
                    <a:pt x="145" y="251"/>
                  </a:lnTo>
                  <a:lnTo>
                    <a:pt x="141" y="248"/>
                  </a:lnTo>
                  <a:lnTo>
                    <a:pt x="137" y="245"/>
                  </a:lnTo>
                  <a:lnTo>
                    <a:pt x="135" y="242"/>
                  </a:lnTo>
                  <a:lnTo>
                    <a:pt x="133" y="238"/>
                  </a:lnTo>
                  <a:lnTo>
                    <a:pt x="132" y="233"/>
                  </a:lnTo>
                  <a:lnTo>
                    <a:pt x="132" y="229"/>
                  </a:lnTo>
                  <a:lnTo>
                    <a:pt x="132" y="225"/>
                  </a:lnTo>
                  <a:lnTo>
                    <a:pt x="134" y="220"/>
                  </a:lnTo>
                  <a:lnTo>
                    <a:pt x="156" y="230"/>
                  </a:lnTo>
                  <a:close/>
                  <a:moveTo>
                    <a:pt x="178" y="230"/>
                  </a:moveTo>
                  <a:lnTo>
                    <a:pt x="178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8" y="230"/>
                  </a:lnTo>
                  <a:close/>
                  <a:moveTo>
                    <a:pt x="156" y="235"/>
                  </a:moveTo>
                  <a:lnTo>
                    <a:pt x="178" y="235"/>
                  </a:lnTo>
                  <a:lnTo>
                    <a:pt x="178" y="239"/>
                  </a:lnTo>
                  <a:lnTo>
                    <a:pt x="177" y="243"/>
                  </a:lnTo>
                  <a:lnTo>
                    <a:pt x="175" y="247"/>
                  </a:lnTo>
                  <a:lnTo>
                    <a:pt x="172" y="251"/>
                  </a:lnTo>
                  <a:lnTo>
                    <a:pt x="168" y="254"/>
                  </a:lnTo>
                  <a:lnTo>
                    <a:pt x="164" y="257"/>
                  </a:lnTo>
                  <a:lnTo>
                    <a:pt x="160" y="258"/>
                  </a:lnTo>
                  <a:lnTo>
                    <a:pt x="156" y="259"/>
                  </a:lnTo>
                  <a:lnTo>
                    <a:pt x="150" y="258"/>
                  </a:lnTo>
                  <a:lnTo>
                    <a:pt x="146" y="257"/>
                  </a:lnTo>
                  <a:lnTo>
                    <a:pt x="142" y="254"/>
                  </a:lnTo>
                  <a:lnTo>
                    <a:pt x="138" y="251"/>
                  </a:lnTo>
                  <a:lnTo>
                    <a:pt x="135" y="247"/>
                  </a:lnTo>
                  <a:lnTo>
                    <a:pt x="133" y="243"/>
                  </a:lnTo>
                  <a:lnTo>
                    <a:pt x="132" y="239"/>
                  </a:lnTo>
                  <a:lnTo>
                    <a:pt x="132" y="235"/>
                  </a:lnTo>
                  <a:lnTo>
                    <a:pt x="156" y="235"/>
                  </a:lnTo>
                  <a:close/>
                  <a:moveTo>
                    <a:pt x="156" y="259"/>
                  </a:moveTo>
                  <a:lnTo>
                    <a:pt x="150" y="259"/>
                  </a:lnTo>
                  <a:lnTo>
                    <a:pt x="150" y="212"/>
                  </a:lnTo>
                  <a:lnTo>
                    <a:pt x="156" y="212"/>
                  </a:lnTo>
                  <a:lnTo>
                    <a:pt x="156" y="259"/>
                  </a:lnTo>
                  <a:close/>
                  <a:moveTo>
                    <a:pt x="150" y="259"/>
                  </a:moveTo>
                  <a:lnTo>
                    <a:pt x="146" y="259"/>
                  </a:lnTo>
                  <a:lnTo>
                    <a:pt x="146" y="212"/>
                  </a:lnTo>
                  <a:lnTo>
                    <a:pt x="150" y="212"/>
                  </a:lnTo>
                  <a:lnTo>
                    <a:pt x="150" y="259"/>
                  </a:lnTo>
                  <a:close/>
                  <a:moveTo>
                    <a:pt x="146" y="259"/>
                  </a:moveTo>
                  <a:lnTo>
                    <a:pt x="141" y="259"/>
                  </a:lnTo>
                  <a:lnTo>
                    <a:pt x="141" y="212"/>
                  </a:lnTo>
                  <a:lnTo>
                    <a:pt x="146" y="212"/>
                  </a:lnTo>
                  <a:lnTo>
                    <a:pt x="146" y="259"/>
                  </a:lnTo>
                  <a:close/>
                  <a:moveTo>
                    <a:pt x="141" y="235"/>
                  </a:moveTo>
                  <a:lnTo>
                    <a:pt x="141" y="259"/>
                  </a:lnTo>
                  <a:lnTo>
                    <a:pt x="137" y="258"/>
                  </a:lnTo>
                  <a:lnTo>
                    <a:pt x="133" y="257"/>
                  </a:lnTo>
                  <a:lnTo>
                    <a:pt x="129" y="254"/>
                  </a:lnTo>
                  <a:lnTo>
                    <a:pt x="125" y="251"/>
                  </a:lnTo>
                  <a:lnTo>
                    <a:pt x="122" y="247"/>
                  </a:lnTo>
                  <a:lnTo>
                    <a:pt x="120" y="243"/>
                  </a:lnTo>
                  <a:lnTo>
                    <a:pt x="119" y="239"/>
                  </a:lnTo>
                  <a:lnTo>
                    <a:pt x="119" y="235"/>
                  </a:lnTo>
                  <a:lnTo>
                    <a:pt x="119" y="230"/>
                  </a:lnTo>
                  <a:lnTo>
                    <a:pt x="120" y="226"/>
                  </a:lnTo>
                  <a:lnTo>
                    <a:pt x="122" y="222"/>
                  </a:lnTo>
                  <a:lnTo>
                    <a:pt x="125" y="218"/>
                  </a:lnTo>
                  <a:lnTo>
                    <a:pt x="129" y="216"/>
                  </a:lnTo>
                  <a:lnTo>
                    <a:pt x="133" y="213"/>
                  </a:lnTo>
                  <a:lnTo>
                    <a:pt x="137" y="212"/>
                  </a:lnTo>
                  <a:lnTo>
                    <a:pt x="141" y="212"/>
                  </a:lnTo>
                  <a:lnTo>
                    <a:pt x="141" y="235"/>
                  </a:lnTo>
                  <a:close/>
                  <a:moveTo>
                    <a:pt x="159" y="251"/>
                  </a:moveTo>
                  <a:lnTo>
                    <a:pt x="154" y="256"/>
                  </a:lnTo>
                  <a:lnTo>
                    <a:pt x="121" y="223"/>
                  </a:lnTo>
                  <a:lnTo>
                    <a:pt x="125" y="218"/>
                  </a:lnTo>
                  <a:lnTo>
                    <a:pt x="159" y="251"/>
                  </a:lnTo>
                  <a:close/>
                  <a:moveTo>
                    <a:pt x="137" y="239"/>
                  </a:moveTo>
                  <a:lnTo>
                    <a:pt x="154" y="256"/>
                  </a:lnTo>
                  <a:lnTo>
                    <a:pt x="150" y="259"/>
                  </a:lnTo>
                  <a:lnTo>
                    <a:pt x="146" y="261"/>
                  </a:lnTo>
                  <a:lnTo>
                    <a:pt x="141" y="262"/>
                  </a:lnTo>
                  <a:lnTo>
                    <a:pt x="137" y="263"/>
                  </a:lnTo>
                  <a:lnTo>
                    <a:pt x="133" y="262"/>
                  </a:lnTo>
                  <a:lnTo>
                    <a:pt x="128" y="261"/>
                  </a:lnTo>
                  <a:lnTo>
                    <a:pt x="124" y="259"/>
                  </a:lnTo>
                  <a:lnTo>
                    <a:pt x="121" y="256"/>
                  </a:lnTo>
                  <a:lnTo>
                    <a:pt x="118" y="251"/>
                  </a:lnTo>
                  <a:lnTo>
                    <a:pt x="116" y="247"/>
                  </a:lnTo>
                  <a:lnTo>
                    <a:pt x="115" y="243"/>
                  </a:lnTo>
                  <a:lnTo>
                    <a:pt x="114" y="239"/>
                  </a:lnTo>
                  <a:lnTo>
                    <a:pt x="115" y="234"/>
                  </a:lnTo>
                  <a:lnTo>
                    <a:pt x="116" y="230"/>
                  </a:lnTo>
                  <a:lnTo>
                    <a:pt x="118" y="226"/>
                  </a:lnTo>
                  <a:lnTo>
                    <a:pt x="121" y="223"/>
                  </a:lnTo>
                  <a:lnTo>
                    <a:pt x="137" y="239"/>
                  </a:lnTo>
                  <a:close/>
                  <a:moveTo>
                    <a:pt x="137" y="263"/>
                  </a:moveTo>
                  <a:lnTo>
                    <a:pt x="133" y="263"/>
                  </a:lnTo>
                  <a:lnTo>
                    <a:pt x="133" y="216"/>
                  </a:lnTo>
                  <a:lnTo>
                    <a:pt x="137" y="216"/>
                  </a:lnTo>
                  <a:lnTo>
                    <a:pt x="137" y="263"/>
                  </a:lnTo>
                  <a:close/>
                  <a:moveTo>
                    <a:pt x="133" y="263"/>
                  </a:moveTo>
                  <a:lnTo>
                    <a:pt x="128" y="263"/>
                  </a:lnTo>
                  <a:lnTo>
                    <a:pt x="128" y="216"/>
                  </a:lnTo>
                  <a:lnTo>
                    <a:pt x="133" y="216"/>
                  </a:lnTo>
                  <a:lnTo>
                    <a:pt x="133" y="263"/>
                  </a:lnTo>
                  <a:close/>
                  <a:moveTo>
                    <a:pt x="128" y="239"/>
                  </a:moveTo>
                  <a:lnTo>
                    <a:pt x="128" y="263"/>
                  </a:lnTo>
                  <a:lnTo>
                    <a:pt x="124" y="262"/>
                  </a:lnTo>
                  <a:lnTo>
                    <a:pt x="120" y="261"/>
                  </a:lnTo>
                  <a:lnTo>
                    <a:pt x="116" y="259"/>
                  </a:lnTo>
                  <a:lnTo>
                    <a:pt x="112" y="256"/>
                  </a:lnTo>
                  <a:lnTo>
                    <a:pt x="109" y="252"/>
                  </a:lnTo>
                  <a:lnTo>
                    <a:pt x="107" y="248"/>
                  </a:lnTo>
                  <a:lnTo>
                    <a:pt x="106" y="244"/>
                  </a:lnTo>
                  <a:lnTo>
                    <a:pt x="105" y="239"/>
                  </a:lnTo>
                  <a:lnTo>
                    <a:pt x="106" y="234"/>
                  </a:lnTo>
                  <a:lnTo>
                    <a:pt x="107" y="230"/>
                  </a:lnTo>
                  <a:lnTo>
                    <a:pt x="109" y="226"/>
                  </a:lnTo>
                  <a:lnTo>
                    <a:pt x="112" y="223"/>
                  </a:lnTo>
                  <a:lnTo>
                    <a:pt x="116" y="220"/>
                  </a:lnTo>
                  <a:lnTo>
                    <a:pt x="120" y="218"/>
                  </a:lnTo>
                  <a:lnTo>
                    <a:pt x="124" y="216"/>
                  </a:lnTo>
                  <a:lnTo>
                    <a:pt x="128" y="216"/>
                  </a:lnTo>
                  <a:lnTo>
                    <a:pt x="128" y="239"/>
                  </a:lnTo>
                  <a:close/>
                  <a:moveTo>
                    <a:pt x="145" y="256"/>
                  </a:moveTo>
                  <a:lnTo>
                    <a:pt x="140" y="260"/>
                  </a:lnTo>
                  <a:lnTo>
                    <a:pt x="108" y="227"/>
                  </a:lnTo>
                  <a:lnTo>
                    <a:pt x="112" y="223"/>
                  </a:lnTo>
                  <a:lnTo>
                    <a:pt x="145" y="256"/>
                  </a:lnTo>
                  <a:close/>
                  <a:moveTo>
                    <a:pt x="124" y="243"/>
                  </a:moveTo>
                  <a:lnTo>
                    <a:pt x="140" y="260"/>
                  </a:lnTo>
                  <a:lnTo>
                    <a:pt x="137" y="263"/>
                  </a:lnTo>
                  <a:lnTo>
                    <a:pt x="133" y="265"/>
                  </a:lnTo>
                  <a:lnTo>
                    <a:pt x="129" y="267"/>
                  </a:lnTo>
                  <a:lnTo>
                    <a:pt x="124" y="267"/>
                  </a:lnTo>
                  <a:lnTo>
                    <a:pt x="120" y="267"/>
                  </a:lnTo>
                  <a:lnTo>
                    <a:pt x="116" y="265"/>
                  </a:lnTo>
                  <a:lnTo>
                    <a:pt x="112" y="263"/>
                  </a:lnTo>
                  <a:lnTo>
                    <a:pt x="108" y="260"/>
                  </a:lnTo>
                  <a:lnTo>
                    <a:pt x="105" y="257"/>
                  </a:lnTo>
                  <a:lnTo>
                    <a:pt x="103" y="252"/>
                  </a:lnTo>
                  <a:lnTo>
                    <a:pt x="102" y="248"/>
                  </a:lnTo>
                  <a:lnTo>
                    <a:pt x="101" y="243"/>
                  </a:lnTo>
                  <a:lnTo>
                    <a:pt x="102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4" y="243"/>
                  </a:lnTo>
                  <a:close/>
                  <a:moveTo>
                    <a:pt x="134" y="265"/>
                  </a:moveTo>
                  <a:lnTo>
                    <a:pt x="126" y="269"/>
                  </a:lnTo>
                  <a:lnTo>
                    <a:pt x="105" y="227"/>
                  </a:lnTo>
                  <a:lnTo>
                    <a:pt x="114" y="223"/>
                  </a:lnTo>
                  <a:lnTo>
                    <a:pt x="134" y="265"/>
                  </a:lnTo>
                  <a:close/>
                  <a:moveTo>
                    <a:pt x="115" y="248"/>
                  </a:moveTo>
                  <a:lnTo>
                    <a:pt x="126" y="269"/>
                  </a:lnTo>
                  <a:lnTo>
                    <a:pt x="121" y="271"/>
                  </a:lnTo>
                  <a:lnTo>
                    <a:pt x="117" y="271"/>
                  </a:lnTo>
                  <a:lnTo>
                    <a:pt x="112" y="271"/>
                  </a:lnTo>
                  <a:lnTo>
                    <a:pt x="108" y="270"/>
                  </a:lnTo>
                  <a:lnTo>
                    <a:pt x="104" y="269"/>
                  </a:lnTo>
                  <a:lnTo>
                    <a:pt x="100" y="266"/>
                  </a:lnTo>
                  <a:lnTo>
                    <a:pt x="97" y="263"/>
                  </a:lnTo>
                  <a:lnTo>
                    <a:pt x="95" y="259"/>
                  </a:lnTo>
                  <a:lnTo>
                    <a:pt x="93" y="253"/>
                  </a:lnTo>
                  <a:lnTo>
                    <a:pt x="93" y="249"/>
                  </a:lnTo>
                  <a:lnTo>
                    <a:pt x="93" y="245"/>
                  </a:lnTo>
                  <a:lnTo>
                    <a:pt x="94" y="240"/>
                  </a:lnTo>
                  <a:lnTo>
                    <a:pt x="95" y="236"/>
                  </a:lnTo>
                  <a:lnTo>
                    <a:pt x="98" y="233"/>
                  </a:lnTo>
                  <a:lnTo>
                    <a:pt x="101" y="230"/>
                  </a:lnTo>
                  <a:lnTo>
                    <a:pt x="105" y="227"/>
                  </a:lnTo>
                  <a:lnTo>
                    <a:pt x="115" y="248"/>
                  </a:lnTo>
                  <a:close/>
                  <a:moveTo>
                    <a:pt x="115" y="272"/>
                  </a:moveTo>
                  <a:lnTo>
                    <a:pt x="107" y="272"/>
                  </a:lnTo>
                  <a:lnTo>
                    <a:pt x="107" y="225"/>
                  </a:lnTo>
                  <a:lnTo>
                    <a:pt x="115" y="225"/>
                  </a:lnTo>
                  <a:lnTo>
                    <a:pt x="115" y="272"/>
                  </a:lnTo>
                  <a:close/>
                  <a:moveTo>
                    <a:pt x="107" y="248"/>
                  </a:moveTo>
                  <a:lnTo>
                    <a:pt x="107" y="272"/>
                  </a:lnTo>
                  <a:lnTo>
                    <a:pt x="102" y="271"/>
                  </a:lnTo>
                  <a:lnTo>
                    <a:pt x="98" y="270"/>
                  </a:lnTo>
                  <a:lnTo>
                    <a:pt x="94" y="268"/>
                  </a:lnTo>
                  <a:lnTo>
                    <a:pt x="90" y="265"/>
                  </a:lnTo>
                  <a:lnTo>
                    <a:pt x="88" y="261"/>
                  </a:lnTo>
                  <a:lnTo>
                    <a:pt x="86" y="258"/>
                  </a:lnTo>
                  <a:lnTo>
                    <a:pt x="84" y="252"/>
                  </a:lnTo>
                  <a:lnTo>
                    <a:pt x="84" y="248"/>
                  </a:lnTo>
                  <a:lnTo>
                    <a:pt x="84" y="243"/>
                  </a:lnTo>
                  <a:lnTo>
                    <a:pt x="86" y="239"/>
                  </a:lnTo>
                  <a:lnTo>
                    <a:pt x="88" y="235"/>
                  </a:lnTo>
                  <a:lnTo>
                    <a:pt x="90" y="231"/>
                  </a:lnTo>
                  <a:lnTo>
                    <a:pt x="94" y="229"/>
                  </a:lnTo>
                  <a:lnTo>
                    <a:pt x="98" y="226"/>
                  </a:lnTo>
                  <a:lnTo>
                    <a:pt x="102" y="225"/>
                  </a:lnTo>
                  <a:lnTo>
                    <a:pt x="107" y="225"/>
                  </a:lnTo>
                  <a:lnTo>
                    <a:pt x="107" y="248"/>
                  </a:lnTo>
                  <a:close/>
                  <a:moveTo>
                    <a:pt x="123" y="265"/>
                  </a:moveTo>
                  <a:lnTo>
                    <a:pt x="119" y="269"/>
                  </a:lnTo>
                  <a:lnTo>
                    <a:pt x="86" y="236"/>
                  </a:lnTo>
                  <a:lnTo>
                    <a:pt x="90" y="231"/>
                  </a:lnTo>
                  <a:lnTo>
                    <a:pt x="123" y="265"/>
                  </a:lnTo>
                  <a:close/>
                  <a:moveTo>
                    <a:pt x="102" y="252"/>
                  </a:moveTo>
                  <a:lnTo>
                    <a:pt x="119" y="269"/>
                  </a:lnTo>
                  <a:lnTo>
                    <a:pt x="115" y="272"/>
                  </a:lnTo>
                  <a:lnTo>
                    <a:pt x="111" y="274"/>
                  </a:lnTo>
                  <a:lnTo>
                    <a:pt x="107" y="275"/>
                  </a:lnTo>
                  <a:lnTo>
                    <a:pt x="102" y="276"/>
                  </a:lnTo>
                  <a:lnTo>
                    <a:pt x="98" y="275"/>
                  </a:lnTo>
                  <a:lnTo>
                    <a:pt x="94" y="274"/>
                  </a:lnTo>
                  <a:lnTo>
                    <a:pt x="90" y="272"/>
                  </a:lnTo>
                  <a:lnTo>
                    <a:pt x="86" y="269"/>
                  </a:lnTo>
                  <a:lnTo>
                    <a:pt x="83" y="266"/>
                  </a:lnTo>
                  <a:lnTo>
                    <a:pt x="81" y="262"/>
                  </a:lnTo>
                  <a:lnTo>
                    <a:pt x="80" y="257"/>
                  </a:lnTo>
                  <a:lnTo>
                    <a:pt x="79" y="252"/>
                  </a:lnTo>
                  <a:lnTo>
                    <a:pt x="80" y="248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6" y="236"/>
                  </a:lnTo>
                  <a:lnTo>
                    <a:pt x="102" y="252"/>
                  </a:lnTo>
                  <a:close/>
                  <a:moveTo>
                    <a:pt x="113" y="273"/>
                  </a:moveTo>
                  <a:lnTo>
                    <a:pt x="104" y="278"/>
                  </a:lnTo>
                  <a:lnTo>
                    <a:pt x="83" y="236"/>
                  </a:lnTo>
                  <a:lnTo>
                    <a:pt x="92" y="231"/>
                  </a:lnTo>
                  <a:lnTo>
                    <a:pt x="113" y="273"/>
                  </a:lnTo>
                  <a:close/>
                  <a:moveTo>
                    <a:pt x="94" y="257"/>
                  </a:moveTo>
                  <a:lnTo>
                    <a:pt x="104" y="278"/>
                  </a:lnTo>
                  <a:lnTo>
                    <a:pt x="100" y="279"/>
                  </a:lnTo>
                  <a:lnTo>
                    <a:pt x="95" y="280"/>
                  </a:lnTo>
                  <a:lnTo>
                    <a:pt x="91" y="280"/>
                  </a:lnTo>
                  <a:lnTo>
                    <a:pt x="86" y="279"/>
                  </a:lnTo>
                  <a:lnTo>
                    <a:pt x="82" y="277"/>
                  </a:lnTo>
                  <a:lnTo>
                    <a:pt x="79" y="275"/>
                  </a:lnTo>
                  <a:lnTo>
                    <a:pt x="76" y="271"/>
                  </a:lnTo>
                  <a:lnTo>
                    <a:pt x="72" y="267"/>
                  </a:lnTo>
                  <a:lnTo>
                    <a:pt x="71" y="263"/>
                  </a:lnTo>
                  <a:lnTo>
                    <a:pt x="70" y="259"/>
                  </a:lnTo>
                  <a:lnTo>
                    <a:pt x="70" y="253"/>
                  </a:lnTo>
                  <a:lnTo>
                    <a:pt x="71" y="249"/>
                  </a:lnTo>
                  <a:lnTo>
                    <a:pt x="73" y="245"/>
                  </a:lnTo>
                  <a:lnTo>
                    <a:pt x="76" y="241"/>
                  </a:lnTo>
                  <a:lnTo>
                    <a:pt x="80" y="238"/>
                  </a:lnTo>
                  <a:lnTo>
                    <a:pt x="83" y="236"/>
                  </a:lnTo>
                  <a:lnTo>
                    <a:pt x="94" y="257"/>
                  </a:lnTo>
                  <a:close/>
                  <a:moveTo>
                    <a:pt x="104" y="278"/>
                  </a:moveTo>
                  <a:lnTo>
                    <a:pt x="95" y="282"/>
                  </a:lnTo>
                  <a:lnTo>
                    <a:pt x="75" y="240"/>
                  </a:lnTo>
                  <a:lnTo>
                    <a:pt x="83" y="236"/>
                  </a:lnTo>
                  <a:lnTo>
                    <a:pt x="104" y="278"/>
                  </a:lnTo>
                  <a:close/>
                  <a:moveTo>
                    <a:pt x="85" y="262"/>
                  </a:moveTo>
                  <a:lnTo>
                    <a:pt x="95" y="282"/>
                  </a:lnTo>
                  <a:lnTo>
                    <a:pt x="91" y="284"/>
                  </a:lnTo>
                  <a:lnTo>
                    <a:pt x="86" y="285"/>
                  </a:lnTo>
                  <a:lnTo>
                    <a:pt x="82" y="284"/>
                  </a:lnTo>
                  <a:lnTo>
                    <a:pt x="78" y="283"/>
                  </a:lnTo>
                  <a:lnTo>
                    <a:pt x="73" y="282"/>
                  </a:lnTo>
                  <a:lnTo>
                    <a:pt x="69" y="279"/>
                  </a:lnTo>
                  <a:lnTo>
                    <a:pt x="66" y="276"/>
                  </a:lnTo>
                  <a:lnTo>
                    <a:pt x="63" y="272"/>
                  </a:lnTo>
                  <a:lnTo>
                    <a:pt x="62" y="267"/>
                  </a:lnTo>
                  <a:lnTo>
                    <a:pt x="61" y="263"/>
                  </a:lnTo>
                  <a:lnTo>
                    <a:pt x="61" y="259"/>
                  </a:lnTo>
                  <a:lnTo>
                    <a:pt x="62" y="253"/>
                  </a:lnTo>
                  <a:lnTo>
                    <a:pt x="64" y="249"/>
                  </a:lnTo>
                  <a:lnTo>
                    <a:pt x="67" y="246"/>
                  </a:lnTo>
                  <a:lnTo>
                    <a:pt x="70" y="243"/>
                  </a:lnTo>
                  <a:lnTo>
                    <a:pt x="75" y="240"/>
                  </a:lnTo>
                  <a:lnTo>
                    <a:pt x="85" y="262"/>
                  </a:lnTo>
                  <a:close/>
                  <a:moveTo>
                    <a:pt x="101" y="278"/>
                  </a:moveTo>
                  <a:lnTo>
                    <a:pt x="97" y="282"/>
                  </a:lnTo>
                  <a:lnTo>
                    <a:pt x="63" y="249"/>
                  </a:lnTo>
                  <a:lnTo>
                    <a:pt x="68" y="244"/>
                  </a:lnTo>
                  <a:lnTo>
                    <a:pt x="101" y="278"/>
                  </a:lnTo>
                  <a:close/>
                  <a:moveTo>
                    <a:pt x="97" y="282"/>
                  </a:moveTo>
                  <a:lnTo>
                    <a:pt x="93" y="287"/>
                  </a:lnTo>
                  <a:lnTo>
                    <a:pt x="59" y="253"/>
                  </a:lnTo>
                  <a:lnTo>
                    <a:pt x="63" y="249"/>
                  </a:lnTo>
                  <a:lnTo>
                    <a:pt x="97" y="282"/>
                  </a:lnTo>
                  <a:close/>
                  <a:moveTo>
                    <a:pt x="93" y="287"/>
                  </a:moveTo>
                  <a:lnTo>
                    <a:pt x="88" y="291"/>
                  </a:lnTo>
                  <a:lnTo>
                    <a:pt x="55" y="258"/>
                  </a:lnTo>
                  <a:lnTo>
                    <a:pt x="59" y="253"/>
                  </a:lnTo>
                  <a:lnTo>
                    <a:pt x="93" y="287"/>
                  </a:lnTo>
                  <a:close/>
                  <a:moveTo>
                    <a:pt x="88" y="291"/>
                  </a:moveTo>
                  <a:lnTo>
                    <a:pt x="84" y="295"/>
                  </a:lnTo>
                  <a:lnTo>
                    <a:pt x="50" y="263"/>
                  </a:lnTo>
                  <a:lnTo>
                    <a:pt x="55" y="258"/>
                  </a:lnTo>
                  <a:lnTo>
                    <a:pt x="88" y="291"/>
                  </a:lnTo>
                  <a:close/>
                  <a:moveTo>
                    <a:pt x="84" y="295"/>
                  </a:moveTo>
                  <a:lnTo>
                    <a:pt x="80" y="300"/>
                  </a:lnTo>
                  <a:lnTo>
                    <a:pt x="46" y="267"/>
                  </a:lnTo>
                  <a:lnTo>
                    <a:pt x="50" y="263"/>
                  </a:lnTo>
                  <a:lnTo>
                    <a:pt x="84" y="295"/>
                  </a:lnTo>
                  <a:close/>
                  <a:moveTo>
                    <a:pt x="62" y="283"/>
                  </a:moveTo>
                  <a:lnTo>
                    <a:pt x="80" y="300"/>
                  </a:lnTo>
                  <a:lnTo>
                    <a:pt x="76" y="303"/>
                  </a:lnTo>
                  <a:lnTo>
                    <a:pt x="71" y="305"/>
                  </a:lnTo>
                  <a:lnTo>
                    <a:pt x="67" y="306"/>
                  </a:lnTo>
                  <a:lnTo>
                    <a:pt x="62" y="306"/>
                  </a:lnTo>
                  <a:lnTo>
                    <a:pt x="58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6" y="300"/>
                  </a:lnTo>
                  <a:lnTo>
                    <a:pt x="43" y="296"/>
                  </a:lnTo>
                  <a:lnTo>
                    <a:pt x="41" y="292"/>
                  </a:lnTo>
                  <a:lnTo>
                    <a:pt x="40" y="288"/>
                  </a:lnTo>
                  <a:lnTo>
                    <a:pt x="39" y="283"/>
                  </a:lnTo>
                  <a:lnTo>
                    <a:pt x="40" y="279"/>
                  </a:lnTo>
                  <a:lnTo>
                    <a:pt x="41" y="275"/>
                  </a:lnTo>
                  <a:lnTo>
                    <a:pt x="43" y="271"/>
                  </a:lnTo>
                  <a:lnTo>
                    <a:pt x="46" y="267"/>
                  </a:lnTo>
                  <a:lnTo>
                    <a:pt x="62" y="283"/>
                  </a:lnTo>
                  <a:close/>
                  <a:moveTo>
                    <a:pt x="62" y="306"/>
                  </a:moveTo>
                  <a:lnTo>
                    <a:pt x="58" y="306"/>
                  </a:lnTo>
                  <a:lnTo>
                    <a:pt x="58" y="260"/>
                  </a:lnTo>
                  <a:lnTo>
                    <a:pt x="62" y="260"/>
                  </a:lnTo>
                  <a:lnTo>
                    <a:pt x="62" y="306"/>
                  </a:lnTo>
                  <a:close/>
                  <a:moveTo>
                    <a:pt x="58" y="283"/>
                  </a:moveTo>
                  <a:lnTo>
                    <a:pt x="58" y="306"/>
                  </a:lnTo>
                  <a:lnTo>
                    <a:pt x="53" y="306"/>
                  </a:lnTo>
                  <a:lnTo>
                    <a:pt x="49" y="304"/>
                  </a:lnTo>
                  <a:lnTo>
                    <a:pt x="45" y="302"/>
                  </a:lnTo>
                  <a:lnTo>
                    <a:pt x="42" y="300"/>
                  </a:lnTo>
                  <a:lnTo>
                    <a:pt x="39" y="296"/>
                  </a:lnTo>
                  <a:lnTo>
                    <a:pt x="37" y="292"/>
                  </a:lnTo>
                  <a:lnTo>
                    <a:pt x="35" y="288"/>
                  </a:lnTo>
                  <a:lnTo>
                    <a:pt x="35" y="283"/>
                  </a:lnTo>
                  <a:lnTo>
                    <a:pt x="35" y="279"/>
                  </a:lnTo>
                  <a:lnTo>
                    <a:pt x="37" y="274"/>
                  </a:lnTo>
                  <a:lnTo>
                    <a:pt x="39" y="271"/>
                  </a:lnTo>
                  <a:lnTo>
                    <a:pt x="42" y="267"/>
                  </a:lnTo>
                  <a:lnTo>
                    <a:pt x="45" y="264"/>
                  </a:lnTo>
                  <a:lnTo>
                    <a:pt x="49" y="262"/>
                  </a:lnTo>
                  <a:lnTo>
                    <a:pt x="53" y="261"/>
                  </a:lnTo>
                  <a:lnTo>
                    <a:pt x="58" y="260"/>
                  </a:lnTo>
                  <a:lnTo>
                    <a:pt x="58" y="283"/>
                  </a:lnTo>
                  <a:close/>
                  <a:moveTo>
                    <a:pt x="82" y="283"/>
                  </a:moveTo>
                  <a:lnTo>
                    <a:pt x="82" y="288"/>
                  </a:lnTo>
                  <a:lnTo>
                    <a:pt x="35" y="288"/>
                  </a:lnTo>
                  <a:lnTo>
                    <a:pt x="35" y="283"/>
                  </a:lnTo>
                  <a:lnTo>
                    <a:pt x="82" y="283"/>
                  </a:lnTo>
                  <a:close/>
                  <a:moveTo>
                    <a:pt x="58" y="288"/>
                  </a:moveTo>
                  <a:lnTo>
                    <a:pt x="82" y="288"/>
                  </a:lnTo>
                  <a:lnTo>
                    <a:pt x="81" y="292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4"/>
                  </a:lnTo>
                  <a:lnTo>
                    <a:pt x="71" y="307"/>
                  </a:lnTo>
                  <a:lnTo>
                    <a:pt x="67" y="309"/>
                  </a:lnTo>
                  <a:lnTo>
                    <a:pt x="63" y="310"/>
                  </a:lnTo>
                  <a:lnTo>
                    <a:pt x="58" y="311"/>
                  </a:lnTo>
                  <a:lnTo>
                    <a:pt x="53" y="310"/>
                  </a:lnTo>
                  <a:lnTo>
                    <a:pt x="49" y="309"/>
                  </a:lnTo>
                  <a:lnTo>
                    <a:pt x="45" y="307"/>
                  </a:lnTo>
                  <a:lnTo>
                    <a:pt x="42" y="304"/>
                  </a:lnTo>
                  <a:lnTo>
                    <a:pt x="39" y="301"/>
                  </a:lnTo>
                  <a:lnTo>
                    <a:pt x="37" y="297"/>
                  </a:lnTo>
                  <a:lnTo>
                    <a:pt x="35" y="292"/>
                  </a:lnTo>
                  <a:lnTo>
                    <a:pt x="35" y="288"/>
                  </a:lnTo>
                  <a:lnTo>
                    <a:pt x="58" y="288"/>
                  </a:lnTo>
                  <a:close/>
                  <a:moveTo>
                    <a:pt x="75" y="304"/>
                  </a:moveTo>
                  <a:lnTo>
                    <a:pt x="70" y="308"/>
                  </a:lnTo>
                  <a:lnTo>
                    <a:pt x="37" y="276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0" y="308"/>
                  </a:lnTo>
                  <a:lnTo>
                    <a:pt x="66" y="311"/>
                  </a:lnTo>
                  <a:lnTo>
                    <a:pt x="62" y="313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49" y="315"/>
                  </a:lnTo>
                  <a:lnTo>
                    <a:pt x="45" y="313"/>
                  </a:lnTo>
                  <a:lnTo>
                    <a:pt x="41" y="311"/>
                  </a:lnTo>
                  <a:lnTo>
                    <a:pt x="37" y="308"/>
                  </a:lnTo>
                  <a:lnTo>
                    <a:pt x="34" y="305"/>
                  </a:lnTo>
                  <a:lnTo>
                    <a:pt x="32" y="301"/>
                  </a:lnTo>
                  <a:lnTo>
                    <a:pt x="31" y="296"/>
                  </a:lnTo>
                  <a:lnTo>
                    <a:pt x="31" y="292"/>
                  </a:lnTo>
                  <a:lnTo>
                    <a:pt x="31" y="288"/>
                  </a:lnTo>
                  <a:lnTo>
                    <a:pt x="32" y="283"/>
                  </a:lnTo>
                  <a:lnTo>
                    <a:pt x="34" y="279"/>
                  </a:lnTo>
                  <a:lnTo>
                    <a:pt x="37" y="276"/>
                  </a:lnTo>
                  <a:lnTo>
                    <a:pt x="54" y="292"/>
                  </a:lnTo>
                  <a:close/>
                  <a:moveTo>
                    <a:pt x="78" y="292"/>
                  </a:moveTo>
                  <a:lnTo>
                    <a:pt x="78" y="296"/>
                  </a:lnTo>
                  <a:lnTo>
                    <a:pt x="31" y="296"/>
                  </a:lnTo>
                  <a:lnTo>
                    <a:pt x="31" y="292"/>
                  </a:lnTo>
                  <a:lnTo>
                    <a:pt x="78" y="292"/>
                  </a:lnTo>
                  <a:close/>
                  <a:moveTo>
                    <a:pt x="31" y="296"/>
                  </a:moveTo>
                  <a:lnTo>
                    <a:pt x="31" y="292"/>
                  </a:lnTo>
                  <a:lnTo>
                    <a:pt x="78" y="292"/>
                  </a:lnTo>
                  <a:lnTo>
                    <a:pt x="78" y="296"/>
                  </a:lnTo>
                  <a:lnTo>
                    <a:pt x="31" y="296"/>
                  </a:lnTo>
                  <a:close/>
                  <a:moveTo>
                    <a:pt x="54" y="292"/>
                  </a:moveTo>
                  <a:lnTo>
                    <a:pt x="31" y="292"/>
                  </a:lnTo>
                  <a:lnTo>
                    <a:pt x="31" y="287"/>
                  </a:lnTo>
                  <a:lnTo>
                    <a:pt x="32" y="283"/>
                  </a:lnTo>
                  <a:lnTo>
                    <a:pt x="35" y="279"/>
                  </a:lnTo>
                  <a:lnTo>
                    <a:pt x="37" y="276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49" y="270"/>
                  </a:lnTo>
                  <a:lnTo>
                    <a:pt x="54" y="269"/>
                  </a:lnTo>
                  <a:lnTo>
                    <a:pt x="58" y="270"/>
                  </a:lnTo>
                  <a:lnTo>
                    <a:pt x="63" y="271"/>
                  </a:lnTo>
                  <a:lnTo>
                    <a:pt x="66" y="273"/>
                  </a:lnTo>
                  <a:lnTo>
                    <a:pt x="70" y="276"/>
                  </a:lnTo>
                  <a:lnTo>
                    <a:pt x="73" y="279"/>
                  </a:lnTo>
                  <a:lnTo>
                    <a:pt x="76" y="283"/>
                  </a:lnTo>
                  <a:lnTo>
                    <a:pt x="77" y="287"/>
                  </a:lnTo>
                  <a:lnTo>
                    <a:pt x="78" y="292"/>
                  </a:lnTo>
                  <a:lnTo>
                    <a:pt x="54" y="292"/>
                  </a:lnTo>
                  <a:close/>
                  <a:moveTo>
                    <a:pt x="54" y="269"/>
                  </a:moveTo>
                  <a:lnTo>
                    <a:pt x="58" y="269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54" y="269"/>
                  </a:lnTo>
                  <a:close/>
                  <a:moveTo>
                    <a:pt x="58" y="292"/>
                  </a:moveTo>
                  <a:lnTo>
                    <a:pt x="58" y="269"/>
                  </a:lnTo>
                  <a:lnTo>
                    <a:pt x="63" y="270"/>
                  </a:lnTo>
                  <a:lnTo>
                    <a:pt x="67" y="271"/>
                  </a:lnTo>
                  <a:lnTo>
                    <a:pt x="71" y="273"/>
                  </a:lnTo>
                  <a:lnTo>
                    <a:pt x="75" y="276"/>
                  </a:lnTo>
                  <a:lnTo>
                    <a:pt x="78" y="279"/>
                  </a:lnTo>
                  <a:lnTo>
                    <a:pt x="80" y="283"/>
                  </a:lnTo>
                  <a:lnTo>
                    <a:pt x="81" y="287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80" y="301"/>
                  </a:lnTo>
                  <a:lnTo>
                    <a:pt x="78" y="305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7" y="313"/>
                  </a:lnTo>
                  <a:lnTo>
                    <a:pt x="63" y="315"/>
                  </a:lnTo>
                  <a:lnTo>
                    <a:pt x="58" y="315"/>
                  </a:lnTo>
                  <a:lnTo>
                    <a:pt x="58" y="292"/>
                  </a:lnTo>
                  <a:close/>
                  <a:moveTo>
                    <a:pt x="42" y="276"/>
                  </a:moveTo>
                  <a:lnTo>
                    <a:pt x="46" y="272"/>
                  </a:lnTo>
                  <a:lnTo>
                    <a:pt x="80" y="304"/>
                  </a:lnTo>
                  <a:lnTo>
                    <a:pt x="75" y="308"/>
                  </a:lnTo>
                  <a:lnTo>
                    <a:pt x="42" y="276"/>
                  </a:lnTo>
                  <a:close/>
                  <a:moveTo>
                    <a:pt x="62" y="288"/>
                  </a:moveTo>
                  <a:lnTo>
                    <a:pt x="46" y="272"/>
                  </a:lnTo>
                  <a:lnTo>
                    <a:pt x="50" y="269"/>
                  </a:lnTo>
                  <a:lnTo>
                    <a:pt x="54" y="266"/>
                  </a:lnTo>
                  <a:lnTo>
                    <a:pt x="58" y="265"/>
                  </a:lnTo>
                  <a:lnTo>
                    <a:pt x="62" y="265"/>
                  </a:lnTo>
                  <a:lnTo>
                    <a:pt x="67" y="265"/>
                  </a:lnTo>
                  <a:lnTo>
                    <a:pt x="71" y="266"/>
                  </a:lnTo>
                  <a:lnTo>
                    <a:pt x="76" y="269"/>
                  </a:lnTo>
                  <a:lnTo>
                    <a:pt x="79" y="271"/>
                  </a:lnTo>
                  <a:lnTo>
                    <a:pt x="82" y="275"/>
                  </a:lnTo>
                  <a:lnTo>
                    <a:pt x="84" y="279"/>
                  </a:lnTo>
                  <a:lnTo>
                    <a:pt x="86" y="283"/>
                  </a:lnTo>
                  <a:lnTo>
                    <a:pt x="86" y="288"/>
                  </a:lnTo>
                  <a:lnTo>
                    <a:pt x="86" y="292"/>
                  </a:lnTo>
                  <a:lnTo>
                    <a:pt x="85" y="296"/>
                  </a:lnTo>
                  <a:lnTo>
                    <a:pt x="82" y="300"/>
                  </a:lnTo>
                  <a:lnTo>
                    <a:pt x="80" y="304"/>
                  </a:lnTo>
                  <a:lnTo>
                    <a:pt x="62" y="288"/>
                  </a:lnTo>
                  <a:close/>
                  <a:moveTo>
                    <a:pt x="46" y="271"/>
                  </a:moveTo>
                  <a:lnTo>
                    <a:pt x="50" y="267"/>
                  </a:lnTo>
                  <a:lnTo>
                    <a:pt x="84" y="300"/>
                  </a:lnTo>
                  <a:lnTo>
                    <a:pt x="79" y="304"/>
                  </a:lnTo>
                  <a:lnTo>
                    <a:pt x="46" y="271"/>
                  </a:lnTo>
                  <a:close/>
                  <a:moveTo>
                    <a:pt x="67" y="283"/>
                  </a:moveTo>
                  <a:lnTo>
                    <a:pt x="50" y="267"/>
                  </a:lnTo>
                  <a:lnTo>
                    <a:pt x="54" y="264"/>
                  </a:lnTo>
                  <a:lnTo>
                    <a:pt x="58" y="262"/>
                  </a:lnTo>
                  <a:lnTo>
                    <a:pt x="62" y="261"/>
                  </a:lnTo>
                  <a:lnTo>
                    <a:pt x="67" y="260"/>
                  </a:lnTo>
                  <a:lnTo>
                    <a:pt x="71" y="261"/>
                  </a:lnTo>
                  <a:lnTo>
                    <a:pt x="76" y="262"/>
                  </a:lnTo>
                  <a:lnTo>
                    <a:pt x="80" y="264"/>
                  </a:lnTo>
                  <a:lnTo>
                    <a:pt x="84" y="267"/>
                  </a:lnTo>
                  <a:lnTo>
                    <a:pt x="87" y="271"/>
                  </a:lnTo>
                  <a:lnTo>
                    <a:pt x="89" y="275"/>
                  </a:lnTo>
                  <a:lnTo>
                    <a:pt x="90" y="279"/>
                  </a:lnTo>
                  <a:lnTo>
                    <a:pt x="91" y="283"/>
                  </a:lnTo>
                  <a:lnTo>
                    <a:pt x="90" y="288"/>
                  </a:lnTo>
                  <a:lnTo>
                    <a:pt x="89" y="292"/>
                  </a:lnTo>
                  <a:lnTo>
                    <a:pt x="87" y="296"/>
                  </a:lnTo>
                  <a:lnTo>
                    <a:pt x="84" y="300"/>
                  </a:lnTo>
                  <a:lnTo>
                    <a:pt x="67" y="283"/>
                  </a:lnTo>
                  <a:close/>
                  <a:moveTo>
                    <a:pt x="67" y="260"/>
                  </a:moveTo>
                  <a:lnTo>
                    <a:pt x="71" y="260"/>
                  </a:lnTo>
                  <a:lnTo>
                    <a:pt x="71" y="306"/>
                  </a:lnTo>
                  <a:lnTo>
                    <a:pt x="67" y="306"/>
                  </a:lnTo>
                  <a:lnTo>
                    <a:pt x="67" y="260"/>
                  </a:lnTo>
                  <a:close/>
                  <a:moveTo>
                    <a:pt x="71" y="283"/>
                  </a:moveTo>
                  <a:lnTo>
                    <a:pt x="71" y="260"/>
                  </a:lnTo>
                  <a:lnTo>
                    <a:pt x="77" y="261"/>
                  </a:lnTo>
                  <a:lnTo>
                    <a:pt x="81" y="262"/>
                  </a:lnTo>
                  <a:lnTo>
                    <a:pt x="85" y="264"/>
                  </a:lnTo>
                  <a:lnTo>
                    <a:pt x="88" y="267"/>
                  </a:lnTo>
                  <a:lnTo>
                    <a:pt x="91" y="271"/>
                  </a:lnTo>
                  <a:lnTo>
                    <a:pt x="93" y="274"/>
                  </a:lnTo>
                  <a:lnTo>
                    <a:pt x="94" y="279"/>
                  </a:lnTo>
                  <a:lnTo>
                    <a:pt x="95" y="283"/>
                  </a:lnTo>
                  <a:lnTo>
                    <a:pt x="94" y="288"/>
                  </a:lnTo>
                  <a:lnTo>
                    <a:pt x="93" y="292"/>
                  </a:lnTo>
                  <a:lnTo>
                    <a:pt x="91" y="296"/>
                  </a:lnTo>
                  <a:lnTo>
                    <a:pt x="88" y="300"/>
                  </a:lnTo>
                  <a:lnTo>
                    <a:pt x="85" y="302"/>
                  </a:lnTo>
                  <a:lnTo>
                    <a:pt x="81" y="304"/>
                  </a:lnTo>
                  <a:lnTo>
                    <a:pt x="77" y="306"/>
                  </a:lnTo>
                  <a:lnTo>
                    <a:pt x="71" y="306"/>
                  </a:lnTo>
                  <a:lnTo>
                    <a:pt x="71" y="283"/>
                  </a:lnTo>
                  <a:close/>
                  <a:moveTo>
                    <a:pt x="61" y="263"/>
                  </a:moveTo>
                  <a:lnTo>
                    <a:pt x="69" y="259"/>
                  </a:lnTo>
                  <a:lnTo>
                    <a:pt x="91" y="299"/>
                  </a:lnTo>
                  <a:lnTo>
                    <a:pt x="82" y="304"/>
                  </a:lnTo>
                  <a:lnTo>
                    <a:pt x="61" y="263"/>
                  </a:lnTo>
                  <a:close/>
                  <a:moveTo>
                    <a:pt x="81" y="279"/>
                  </a:moveTo>
                  <a:lnTo>
                    <a:pt x="69" y="259"/>
                  </a:lnTo>
                  <a:lnTo>
                    <a:pt x="75" y="257"/>
                  </a:lnTo>
                  <a:lnTo>
                    <a:pt x="79" y="256"/>
                  </a:lnTo>
                  <a:lnTo>
                    <a:pt x="84" y="256"/>
                  </a:lnTo>
                  <a:lnTo>
                    <a:pt x="88" y="257"/>
                  </a:lnTo>
                  <a:lnTo>
                    <a:pt x="92" y="259"/>
                  </a:lnTo>
                  <a:lnTo>
                    <a:pt x="96" y="262"/>
                  </a:lnTo>
                  <a:lnTo>
                    <a:pt x="99" y="265"/>
                  </a:lnTo>
                  <a:lnTo>
                    <a:pt x="101" y="269"/>
                  </a:lnTo>
                  <a:lnTo>
                    <a:pt x="103" y="273"/>
                  </a:lnTo>
                  <a:lnTo>
                    <a:pt x="103" y="278"/>
                  </a:lnTo>
                  <a:lnTo>
                    <a:pt x="103" y="282"/>
                  </a:lnTo>
                  <a:lnTo>
                    <a:pt x="102" y="286"/>
                  </a:lnTo>
                  <a:lnTo>
                    <a:pt x="101" y="290"/>
                  </a:lnTo>
                  <a:lnTo>
                    <a:pt x="98" y="294"/>
                  </a:lnTo>
                  <a:lnTo>
                    <a:pt x="95" y="297"/>
                  </a:lnTo>
                  <a:lnTo>
                    <a:pt x="91" y="299"/>
                  </a:lnTo>
                  <a:lnTo>
                    <a:pt x="81" y="279"/>
                  </a:lnTo>
                  <a:close/>
                  <a:moveTo>
                    <a:pt x="81" y="256"/>
                  </a:moveTo>
                  <a:lnTo>
                    <a:pt x="85" y="256"/>
                  </a:lnTo>
                  <a:lnTo>
                    <a:pt x="85" y="302"/>
                  </a:lnTo>
                  <a:lnTo>
                    <a:pt x="81" y="302"/>
                  </a:lnTo>
                  <a:lnTo>
                    <a:pt x="81" y="256"/>
                  </a:lnTo>
                  <a:close/>
                  <a:moveTo>
                    <a:pt x="85" y="279"/>
                  </a:moveTo>
                  <a:lnTo>
                    <a:pt x="85" y="256"/>
                  </a:lnTo>
                  <a:lnTo>
                    <a:pt x="90" y="256"/>
                  </a:lnTo>
                  <a:lnTo>
                    <a:pt x="94" y="258"/>
                  </a:lnTo>
                  <a:lnTo>
                    <a:pt x="98" y="260"/>
                  </a:lnTo>
                  <a:lnTo>
                    <a:pt x="101" y="263"/>
                  </a:lnTo>
                  <a:lnTo>
                    <a:pt x="104" y="266"/>
                  </a:lnTo>
                  <a:lnTo>
                    <a:pt x="106" y="270"/>
                  </a:lnTo>
                  <a:lnTo>
                    <a:pt x="108" y="274"/>
                  </a:lnTo>
                  <a:lnTo>
                    <a:pt x="108" y="279"/>
                  </a:lnTo>
                  <a:lnTo>
                    <a:pt x="108" y="284"/>
                  </a:lnTo>
                  <a:lnTo>
                    <a:pt x="106" y="288"/>
                  </a:lnTo>
                  <a:lnTo>
                    <a:pt x="104" y="292"/>
                  </a:lnTo>
                  <a:lnTo>
                    <a:pt x="101" y="295"/>
                  </a:lnTo>
                  <a:lnTo>
                    <a:pt x="98" y="298"/>
                  </a:lnTo>
                  <a:lnTo>
                    <a:pt x="94" y="300"/>
                  </a:lnTo>
                  <a:lnTo>
                    <a:pt x="90" y="301"/>
                  </a:lnTo>
                  <a:lnTo>
                    <a:pt x="85" y="302"/>
                  </a:lnTo>
                  <a:lnTo>
                    <a:pt x="85" y="279"/>
                  </a:lnTo>
                  <a:close/>
                  <a:moveTo>
                    <a:pt x="68" y="263"/>
                  </a:moveTo>
                  <a:lnTo>
                    <a:pt x="72" y="258"/>
                  </a:lnTo>
                  <a:lnTo>
                    <a:pt x="106" y="291"/>
                  </a:lnTo>
                  <a:lnTo>
                    <a:pt x="101" y="295"/>
                  </a:lnTo>
                  <a:lnTo>
                    <a:pt x="68" y="263"/>
                  </a:lnTo>
                  <a:close/>
                  <a:moveTo>
                    <a:pt x="89" y="275"/>
                  </a:moveTo>
                  <a:lnTo>
                    <a:pt x="72" y="258"/>
                  </a:lnTo>
                  <a:lnTo>
                    <a:pt x="77" y="254"/>
                  </a:lnTo>
                  <a:lnTo>
                    <a:pt x="81" y="252"/>
                  </a:lnTo>
                  <a:lnTo>
                    <a:pt x="85" y="251"/>
                  </a:lnTo>
                  <a:lnTo>
                    <a:pt x="89" y="251"/>
                  </a:lnTo>
                  <a:lnTo>
                    <a:pt x="94" y="251"/>
                  </a:lnTo>
                  <a:lnTo>
                    <a:pt x="98" y="252"/>
                  </a:lnTo>
                  <a:lnTo>
                    <a:pt x="102" y="254"/>
                  </a:lnTo>
                  <a:lnTo>
                    <a:pt x="106" y="258"/>
                  </a:lnTo>
                  <a:lnTo>
                    <a:pt x="109" y="262"/>
                  </a:lnTo>
                  <a:lnTo>
                    <a:pt x="111" y="266"/>
                  </a:lnTo>
                  <a:lnTo>
                    <a:pt x="112" y="270"/>
                  </a:lnTo>
                  <a:lnTo>
                    <a:pt x="112" y="275"/>
                  </a:lnTo>
                  <a:lnTo>
                    <a:pt x="112" y="279"/>
                  </a:lnTo>
                  <a:lnTo>
                    <a:pt x="111" y="283"/>
                  </a:lnTo>
                  <a:lnTo>
                    <a:pt x="109" y="287"/>
                  </a:lnTo>
                  <a:lnTo>
                    <a:pt x="106" y="291"/>
                  </a:lnTo>
                  <a:lnTo>
                    <a:pt x="89" y="275"/>
                  </a:lnTo>
                  <a:close/>
                  <a:moveTo>
                    <a:pt x="79" y="253"/>
                  </a:moveTo>
                  <a:lnTo>
                    <a:pt x="88" y="249"/>
                  </a:lnTo>
                  <a:lnTo>
                    <a:pt x="108" y="291"/>
                  </a:lnTo>
                  <a:lnTo>
                    <a:pt x="100" y="295"/>
                  </a:lnTo>
                  <a:lnTo>
                    <a:pt x="79" y="253"/>
                  </a:lnTo>
                  <a:close/>
                  <a:moveTo>
                    <a:pt x="98" y="270"/>
                  </a:moveTo>
                  <a:lnTo>
                    <a:pt x="88" y="249"/>
                  </a:lnTo>
                  <a:lnTo>
                    <a:pt x="92" y="247"/>
                  </a:lnTo>
                  <a:lnTo>
                    <a:pt x="97" y="246"/>
                  </a:lnTo>
                  <a:lnTo>
                    <a:pt x="101" y="247"/>
                  </a:lnTo>
                  <a:lnTo>
                    <a:pt x="105" y="248"/>
                  </a:lnTo>
                  <a:lnTo>
                    <a:pt x="109" y="249"/>
                  </a:lnTo>
                  <a:lnTo>
                    <a:pt x="113" y="252"/>
                  </a:lnTo>
                  <a:lnTo>
                    <a:pt x="116" y="256"/>
                  </a:lnTo>
                  <a:lnTo>
                    <a:pt x="118" y="260"/>
                  </a:lnTo>
                  <a:lnTo>
                    <a:pt x="120" y="264"/>
                  </a:lnTo>
                  <a:lnTo>
                    <a:pt x="121" y="269"/>
                  </a:lnTo>
                  <a:lnTo>
                    <a:pt x="121" y="273"/>
                  </a:lnTo>
                  <a:lnTo>
                    <a:pt x="120" y="278"/>
                  </a:lnTo>
                  <a:lnTo>
                    <a:pt x="118" y="282"/>
                  </a:lnTo>
                  <a:lnTo>
                    <a:pt x="115" y="285"/>
                  </a:lnTo>
                  <a:lnTo>
                    <a:pt x="112" y="288"/>
                  </a:lnTo>
                  <a:lnTo>
                    <a:pt x="108" y="291"/>
                  </a:lnTo>
                  <a:lnTo>
                    <a:pt x="98" y="270"/>
                  </a:lnTo>
                  <a:close/>
                  <a:moveTo>
                    <a:pt x="98" y="246"/>
                  </a:moveTo>
                  <a:lnTo>
                    <a:pt x="102" y="246"/>
                  </a:lnTo>
                  <a:lnTo>
                    <a:pt x="102" y="293"/>
                  </a:lnTo>
                  <a:lnTo>
                    <a:pt x="98" y="293"/>
                  </a:lnTo>
                  <a:lnTo>
                    <a:pt x="98" y="246"/>
                  </a:lnTo>
                  <a:close/>
                  <a:moveTo>
                    <a:pt x="102" y="270"/>
                  </a:moveTo>
                  <a:lnTo>
                    <a:pt x="102" y="246"/>
                  </a:lnTo>
                  <a:lnTo>
                    <a:pt x="107" y="247"/>
                  </a:lnTo>
                  <a:lnTo>
                    <a:pt x="111" y="248"/>
                  </a:lnTo>
                  <a:lnTo>
                    <a:pt x="115" y="250"/>
                  </a:lnTo>
                  <a:lnTo>
                    <a:pt x="119" y="253"/>
                  </a:lnTo>
                  <a:lnTo>
                    <a:pt x="121" y="257"/>
                  </a:lnTo>
                  <a:lnTo>
                    <a:pt x="124" y="261"/>
                  </a:lnTo>
                  <a:lnTo>
                    <a:pt x="125" y="266"/>
                  </a:lnTo>
                  <a:lnTo>
                    <a:pt x="125" y="270"/>
                  </a:lnTo>
                  <a:lnTo>
                    <a:pt x="125" y="275"/>
                  </a:lnTo>
                  <a:lnTo>
                    <a:pt x="124" y="279"/>
                  </a:lnTo>
                  <a:lnTo>
                    <a:pt x="121" y="283"/>
                  </a:lnTo>
                  <a:lnTo>
                    <a:pt x="119" y="287"/>
                  </a:lnTo>
                  <a:lnTo>
                    <a:pt x="115" y="289"/>
                  </a:lnTo>
                  <a:lnTo>
                    <a:pt x="111" y="291"/>
                  </a:lnTo>
                  <a:lnTo>
                    <a:pt x="107" y="293"/>
                  </a:lnTo>
                  <a:lnTo>
                    <a:pt x="102" y="293"/>
                  </a:lnTo>
                  <a:lnTo>
                    <a:pt x="102" y="270"/>
                  </a:lnTo>
                  <a:close/>
                  <a:moveTo>
                    <a:pt x="92" y="249"/>
                  </a:moveTo>
                  <a:lnTo>
                    <a:pt x="101" y="244"/>
                  </a:lnTo>
                  <a:lnTo>
                    <a:pt x="121" y="286"/>
                  </a:lnTo>
                  <a:lnTo>
                    <a:pt x="113" y="291"/>
                  </a:lnTo>
                  <a:lnTo>
                    <a:pt x="92" y="249"/>
                  </a:lnTo>
                  <a:close/>
                  <a:moveTo>
                    <a:pt x="111" y="266"/>
                  </a:moveTo>
                  <a:lnTo>
                    <a:pt x="101" y="244"/>
                  </a:lnTo>
                  <a:lnTo>
                    <a:pt x="105" y="243"/>
                  </a:lnTo>
                  <a:lnTo>
                    <a:pt x="110" y="242"/>
                  </a:lnTo>
                  <a:lnTo>
                    <a:pt x="114" y="242"/>
                  </a:lnTo>
                  <a:lnTo>
                    <a:pt x="118" y="243"/>
                  </a:lnTo>
                  <a:lnTo>
                    <a:pt x="122" y="245"/>
                  </a:lnTo>
                  <a:lnTo>
                    <a:pt x="126" y="248"/>
                  </a:lnTo>
                  <a:lnTo>
                    <a:pt x="129" y="251"/>
                  </a:lnTo>
                  <a:lnTo>
                    <a:pt x="132" y="256"/>
                  </a:lnTo>
                  <a:lnTo>
                    <a:pt x="133" y="260"/>
                  </a:lnTo>
                  <a:lnTo>
                    <a:pt x="134" y="265"/>
                  </a:lnTo>
                  <a:lnTo>
                    <a:pt x="134" y="269"/>
                  </a:lnTo>
                  <a:lnTo>
                    <a:pt x="133" y="273"/>
                  </a:lnTo>
                  <a:lnTo>
                    <a:pt x="131" y="277"/>
                  </a:lnTo>
                  <a:lnTo>
                    <a:pt x="128" y="281"/>
                  </a:lnTo>
                  <a:lnTo>
                    <a:pt x="125" y="284"/>
                  </a:lnTo>
                  <a:lnTo>
                    <a:pt x="121" y="286"/>
                  </a:lnTo>
                  <a:lnTo>
                    <a:pt x="111" y="266"/>
                  </a:lnTo>
                  <a:close/>
                  <a:moveTo>
                    <a:pt x="101" y="245"/>
                  </a:moveTo>
                  <a:lnTo>
                    <a:pt x="110" y="240"/>
                  </a:lnTo>
                  <a:lnTo>
                    <a:pt x="130" y="282"/>
                  </a:lnTo>
                  <a:lnTo>
                    <a:pt x="121" y="286"/>
                  </a:lnTo>
                  <a:lnTo>
                    <a:pt x="101" y="245"/>
                  </a:lnTo>
                  <a:close/>
                  <a:moveTo>
                    <a:pt x="120" y="262"/>
                  </a:moveTo>
                  <a:lnTo>
                    <a:pt x="110" y="240"/>
                  </a:lnTo>
                  <a:lnTo>
                    <a:pt x="114" y="239"/>
                  </a:lnTo>
                  <a:lnTo>
                    <a:pt x="118" y="238"/>
                  </a:lnTo>
                  <a:lnTo>
                    <a:pt x="123" y="238"/>
                  </a:lnTo>
                  <a:lnTo>
                    <a:pt x="127" y="239"/>
                  </a:lnTo>
                  <a:lnTo>
                    <a:pt x="131" y="241"/>
                  </a:lnTo>
                  <a:lnTo>
                    <a:pt x="135" y="243"/>
                  </a:lnTo>
                  <a:lnTo>
                    <a:pt x="138" y="246"/>
                  </a:lnTo>
                  <a:lnTo>
                    <a:pt x="140" y="250"/>
                  </a:lnTo>
                  <a:lnTo>
                    <a:pt x="142" y="256"/>
                  </a:lnTo>
                  <a:lnTo>
                    <a:pt x="143" y="260"/>
                  </a:lnTo>
                  <a:lnTo>
                    <a:pt x="142" y="265"/>
                  </a:lnTo>
                  <a:lnTo>
                    <a:pt x="141" y="269"/>
                  </a:lnTo>
                  <a:lnTo>
                    <a:pt x="140" y="273"/>
                  </a:lnTo>
                  <a:lnTo>
                    <a:pt x="137" y="276"/>
                  </a:lnTo>
                  <a:lnTo>
                    <a:pt x="134" y="280"/>
                  </a:lnTo>
                  <a:lnTo>
                    <a:pt x="130" y="282"/>
                  </a:lnTo>
                  <a:lnTo>
                    <a:pt x="120" y="262"/>
                  </a:lnTo>
                  <a:close/>
                  <a:moveTo>
                    <a:pt x="120" y="238"/>
                  </a:moveTo>
                  <a:lnTo>
                    <a:pt x="128" y="238"/>
                  </a:lnTo>
                  <a:lnTo>
                    <a:pt x="128" y="285"/>
                  </a:lnTo>
                  <a:lnTo>
                    <a:pt x="120" y="285"/>
                  </a:lnTo>
                  <a:lnTo>
                    <a:pt x="120" y="238"/>
                  </a:lnTo>
                  <a:close/>
                  <a:moveTo>
                    <a:pt x="128" y="262"/>
                  </a:moveTo>
                  <a:lnTo>
                    <a:pt x="128" y="238"/>
                  </a:lnTo>
                  <a:lnTo>
                    <a:pt x="133" y="238"/>
                  </a:lnTo>
                  <a:lnTo>
                    <a:pt x="137" y="239"/>
                  </a:lnTo>
                  <a:lnTo>
                    <a:pt x="141" y="242"/>
                  </a:lnTo>
                  <a:lnTo>
                    <a:pt x="145" y="244"/>
                  </a:lnTo>
                  <a:lnTo>
                    <a:pt x="147" y="248"/>
                  </a:lnTo>
                  <a:lnTo>
                    <a:pt x="150" y="252"/>
                  </a:lnTo>
                  <a:lnTo>
                    <a:pt x="151" y="257"/>
                  </a:lnTo>
                  <a:lnTo>
                    <a:pt x="151" y="262"/>
                  </a:lnTo>
                  <a:lnTo>
                    <a:pt x="151" y="266"/>
                  </a:lnTo>
                  <a:lnTo>
                    <a:pt x="150" y="271"/>
                  </a:lnTo>
                  <a:lnTo>
                    <a:pt x="147" y="274"/>
                  </a:lnTo>
                  <a:lnTo>
                    <a:pt x="145" y="278"/>
                  </a:lnTo>
                  <a:lnTo>
                    <a:pt x="141" y="281"/>
                  </a:lnTo>
                  <a:lnTo>
                    <a:pt x="137" y="283"/>
                  </a:lnTo>
                  <a:lnTo>
                    <a:pt x="133" y="284"/>
                  </a:lnTo>
                  <a:lnTo>
                    <a:pt x="128" y="285"/>
                  </a:lnTo>
                  <a:lnTo>
                    <a:pt x="128" y="262"/>
                  </a:lnTo>
                  <a:close/>
                  <a:moveTo>
                    <a:pt x="118" y="240"/>
                  </a:moveTo>
                  <a:lnTo>
                    <a:pt x="127" y="236"/>
                  </a:lnTo>
                  <a:lnTo>
                    <a:pt x="147" y="278"/>
                  </a:lnTo>
                  <a:lnTo>
                    <a:pt x="139" y="282"/>
                  </a:lnTo>
                  <a:lnTo>
                    <a:pt x="118" y="240"/>
                  </a:lnTo>
                  <a:close/>
                  <a:moveTo>
                    <a:pt x="137" y="257"/>
                  </a:moveTo>
                  <a:lnTo>
                    <a:pt x="127" y="236"/>
                  </a:lnTo>
                  <a:lnTo>
                    <a:pt x="131" y="234"/>
                  </a:lnTo>
                  <a:lnTo>
                    <a:pt x="136" y="233"/>
                  </a:lnTo>
                  <a:lnTo>
                    <a:pt x="140" y="234"/>
                  </a:lnTo>
                  <a:lnTo>
                    <a:pt x="144" y="235"/>
                  </a:lnTo>
                  <a:lnTo>
                    <a:pt x="148" y="236"/>
                  </a:lnTo>
                  <a:lnTo>
                    <a:pt x="152" y="239"/>
                  </a:lnTo>
                  <a:lnTo>
                    <a:pt x="156" y="242"/>
                  </a:lnTo>
                  <a:lnTo>
                    <a:pt x="159" y="246"/>
                  </a:lnTo>
                  <a:lnTo>
                    <a:pt x="160" y="250"/>
                  </a:lnTo>
                  <a:lnTo>
                    <a:pt x="161" y="256"/>
                  </a:lnTo>
                  <a:lnTo>
                    <a:pt x="161" y="260"/>
                  </a:lnTo>
                  <a:lnTo>
                    <a:pt x="160" y="265"/>
                  </a:lnTo>
                  <a:lnTo>
                    <a:pt x="158" y="269"/>
                  </a:lnTo>
                  <a:lnTo>
                    <a:pt x="156" y="272"/>
                  </a:lnTo>
                  <a:lnTo>
                    <a:pt x="151" y="275"/>
                  </a:lnTo>
                  <a:lnTo>
                    <a:pt x="147" y="278"/>
                  </a:lnTo>
                  <a:lnTo>
                    <a:pt x="137" y="257"/>
                  </a:lnTo>
                  <a:close/>
                  <a:moveTo>
                    <a:pt x="137" y="233"/>
                  </a:moveTo>
                  <a:lnTo>
                    <a:pt x="141" y="233"/>
                  </a:lnTo>
                  <a:lnTo>
                    <a:pt x="141" y="280"/>
                  </a:lnTo>
                  <a:lnTo>
                    <a:pt x="137" y="280"/>
                  </a:lnTo>
                  <a:lnTo>
                    <a:pt x="137" y="233"/>
                  </a:lnTo>
                  <a:close/>
                  <a:moveTo>
                    <a:pt x="141" y="257"/>
                  </a:moveTo>
                  <a:lnTo>
                    <a:pt x="141" y="233"/>
                  </a:lnTo>
                  <a:lnTo>
                    <a:pt x="146" y="234"/>
                  </a:lnTo>
                  <a:lnTo>
                    <a:pt x="150" y="235"/>
                  </a:lnTo>
                  <a:lnTo>
                    <a:pt x="155" y="237"/>
                  </a:lnTo>
                  <a:lnTo>
                    <a:pt x="159" y="240"/>
                  </a:lnTo>
                  <a:lnTo>
                    <a:pt x="162" y="243"/>
                  </a:lnTo>
                  <a:lnTo>
                    <a:pt x="164" y="247"/>
                  </a:lnTo>
                  <a:lnTo>
                    <a:pt x="165" y="252"/>
                  </a:lnTo>
                  <a:lnTo>
                    <a:pt x="165" y="257"/>
                  </a:lnTo>
                  <a:lnTo>
                    <a:pt x="165" y="262"/>
                  </a:lnTo>
                  <a:lnTo>
                    <a:pt x="164" y="266"/>
                  </a:lnTo>
                  <a:lnTo>
                    <a:pt x="162" y="270"/>
                  </a:lnTo>
                  <a:lnTo>
                    <a:pt x="159" y="274"/>
                  </a:lnTo>
                  <a:lnTo>
                    <a:pt x="155" y="276"/>
                  </a:lnTo>
                  <a:lnTo>
                    <a:pt x="150" y="278"/>
                  </a:lnTo>
                  <a:lnTo>
                    <a:pt x="146" y="280"/>
                  </a:lnTo>
                  <a:lnTo>
                    <a:pt x="141" y="280"/>
                  </a:lnTo>
                  <a:lnTo>
                    <a:pt x="141" y="257"/>
                  </a:lnTo>
                  <a:close/>
                  <a:moveTo>
                    <a:pt x="131" y="236"/>
                  </a:moveTo>
                  <a:lnTo>
                    <a:pt x="140" y="231"/>
                  </a:lnTo>
                  <a:lnTo>
                    <a:pt x="161" y="273"/>
                  </a:lnTo>
                  <a:lnTo>
                    <a:pt x="152" y="278"/>
                  </a:lnTo>
                  <a:lnTo>
                    <a:pt x="131" y="236"/>
                  </a:lnTo>
                  <a:close/>
                  <a:moveTo>
                    <a:pt x="150" y="252"/>
                  </a:moveTo>
                  <a:lnTo>
                    <a:pt x="140" y="231"/>
                  </a:lnTo>
                  <a:lnTo>
                    <a:pt x="144" y="230"/>
                  </a:lnTo>
                  <a:lnTo>
                    <a:pt x="149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3" y="232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2" y="242"/>
                  </a:lnTo>
                  <a:lnTo>
                    <a:pt x="173" y="246"/>
                  </a:lnTo>
                  <a:lnTo>
                    <a:pt x="174" y="250"/>
                  </a:lnTo>
                  <a:lnTo>
                    <a:pt x="174" y="256"/>
                  </a:lnTo>
                  <a:lnTo>
                    <a:pt x="173" y="260"/>
                  </a:lnTo>
                  <a:lnTo>
                    <a:pt x="171" y="264"/>
                  </a:lnTo>
                  <a:lnTo>
                    <a:pt x="169" y="268"/>
                  </a:lnTo>
                  <a:lnTo>
                    <a:pt x="165" y="271"/>
                  </a:lnTo>
                  <a:lnTo>
                    <a:pt x="161" y="273"/>
                  </a:lnTo>
                  <a:lnTo>
                    <a:pt x="150" y="252"/>
                  </a:lnTo>
                  <a:close/>
                  <a:moveTo>
                    <a:pt x="150" y="229"/>
                  </a:moveTo>
                  <a:lnTo>
                    <a:pt x="156" y="229"/>
                  </a:lnTo>
                  <a:lnTo>
                    <a:pt x="156" y="276"/>
                  </a:lnTo>
                  <a:lnTo>
                    <a:pt x="150" y="276"/>
                  </a:lnTo>
                  <a:lnTo>
                    <a:pt x="150" y="229"/>
                  </a:lnTo>
                  <a:close/>
                  <a:moveTo>
                    <a:pt x="156" y="229"/>
                  </a:moveTo>
                  <a:lnTo>
                    <a:pt x="164" y="229"/>
                  </a:lnTo>
                  <a:lnTo>
                    <a:pt x="164" y="276"/>
                  </a:lnTo>
                  <a:lnTo>
                    <a:pt x="156" y="276"/>
                  </a:lnTo>
                  <a:lnTo>
                    <a:pt x="156" y="229"/>
                  </a:lnTo>
                  <a:close/>
                  <a:moveTo>
                    <a:pt x="164" y="252"/>
                  </a:moveTo>
                  <a:lnTo>
                    <a:pt x="164" y="229"/>
                  </a:lnTo>
                  <a:lnTo>
                    <a:pt x="169" y="229"/>
                  </a:lnTo>
                  <a:lnTo>
                    <a:pt x="173" y="231"/>
                  </a:lnTo>
                  <a:lnTo>
                    <a:pt x="177" y="233"/>
                  </a:lnTo>
                  <a:lnTo>
                    <a:pt x="180" y="236"/>
                  </a:lnTo>
                  <a:lnTo>
                    <a:pt x="183" y="239"/>
                  </a:lnTo>
                  <a:lnTo>
                    <a:pt x="185" y="243"/>
                  </a:lnTo>
                  <a:lnTo>
                    <a:pt x="187" y="247"/>
                  </a:lnTo>
                  <a:lnTo>
                    <a:pt x="187" y="252"/>
                  </a:lnTo>
                  <a:lnTo>
                    <a:pt x="187" y="258"/>
                  </a:lnTo>
                  <a:lnTo>
                    <a:pt x="185" y="262"/>
                  </a:lnTo>
                  <a:lnTo>
                    <a:pt x="183" y="266"/>
                  </a:lnTo>
                  <a:lnTo>
                    <a:pt x="180" y="269"/>
                  </a:lnTo>
                  <a:lnTo>
                    <a:pt x="177" y="272"/>
                  </a:lnTo>
                  <a:lnTo>
                    <a:pt x="173" y="274"/>
                  </a:lnTo>
                  <a:lnTo>
                    <a:pt x="169" y="275"/>
                  </a:lnTo>
                  <a:lnTo>
                    <a:pt x="164" y="276"/>
                  </a:lnTo>
                  <a:lnTo>
                    <a:pt x="164" y="252"/>
                  </a:lnTo>
                  <a:close/>
                  <a:moveTo>
                    <a:pt x="147" y="236"/>
                  </a:moveTo>
                  <a:lnTo>
                    <a:pt x="151" y="231"/>
                  </a:lnTo>
                  <a:lnTo>
                    <a:pt x="185" y="265"/>
                  </a:lnTo>
                  <a:lnTo>
                    <a:pt x="180" y="269"/>
                  </a:lnTo>
                  <a:lnTo>
                    <a:pt x="147" y="236"/>
                  </a:lnTo>
                  <a:close/>
                  <a:moveTo>
                    <a:pt x="169" y="248"/>
                  </a:moveTo>
                  <a:lnTo>
                    <a:pt x="151" y="231"/>
                  </a:lnTo>
                  <a:lnTo>
                    <a:pt x="156" y="228"/>
                  </a:lnTo>
                  <a:lnTo>
                    <a:pt x="160" y="226"/>
                  </a:lnTo>
                  <a:lnTo>
                    <a:pt x="164" y="225"/>
                  </a:lnTo>
                  <a:lnTo>
                    <a:pt x="169" y="225"/>
                  </a:lnTo>
                  <a:lnTo>
                    <a:pt x="173" y="225"/>
                  </a:lnTo>
                  <a:lnTo>
                    <a:pt x="177" y="226"/>
                  </a:lnTo>
                  <a:lnTo>
                    <a:pt x="181" y="228"/>
                  </a:lnTo>
                  <a:lnTo>
                    <a:pt x="185" y="231"/>
                  </a:lnTo>
                  <a:lnTo>
                    <a:pt x="188" y="235"/>
                  </a:lnTo>
                  <a:lnTo>
                    <a:pt x="190" y="239"/>
                  </a:lnTo>
                  <a:lnTo>
                    <a:pt x="191" y="243"/>
                  </a:lnTo>
                  <a:lnTo>
                    <a:pt x="192" y="248"/>
                  </a:lnTo>
                  <a:lnTo>
                    <a:pt x="191" y="252"/>
                  </a:lnTo>
                  <a:lnTo>
                    <a:pt x="190" y="257"/>
                  </a:lnTo>
                  <a:lnTo>
                    <a:pt x="188" y="261"/>
                  </a:lnTo>
                  <a:lnTo>
                    <a:pt x="185" y="265"/>
                  </a:lnTo>
                  <a:lnTo>
                    <a:pt x="169" y="248"/>
                  </a:lnTo>
                  <a:close/>
                  <a:moveTo>
                    <a:pt x="169" y="225"/>
                  </a:moveTo>
                  <a:lnTo>
                    <a:pt x="173" y="225"/>
                  </a:lnTo>
                  <a:lnTo>
                    <a:pt x="173" y="272"/>
                  </a:lnTo>
                  <a:lnTo>
                    <a:pt x="169" y="272"/>
                  </a:lnTo>
                  <a:lnTo>
                    <a:pt x="169" y="225"/>
                  </a:lnTo>
                  <a:close/>
                  <a:moveTo>
                    <a:pt x="173" y="225"/>
                  </a:moveTo>
                  <a:lnTo>
                    <a:pt x="177" y="225"/>
                  </a:lnTo>
                  <a:lnTo>
                    <a:pt x="177" y="272"/>
                  </a:lnTo>
                  <a:lnTo>
                    <a:pt x="173" y="272"/>
                  </a:lnTo>
                  <a:lnTo>
                    <a:pt x="173" y="225"/>
                  </a:lnTo>
                  <a:close/>
                  <a:moveTo>
                    <a:pt x="177" y="225"/>
                  </a:moveTo>
                  <a:lnTo>
                    <a:pt x="182" y="225"/>
                  </a:lnTo>
                  <a:lnTo>
                    <a:pt x="182" y="272"/>
                  </a:lnTo>
                  <a:lnTo>
                    <a:pt x="177" y="272"/>
                  </a:lnTo>
                  <a:lnTo>
                    <a:pt x="177" y="225"/>
                  </a:lnTo>
                  <a:close/>
                  <a:moveTo>
                    <a:pt x="182" y="248"/>
                  </a:moveTo>
                  <a:lnTo>
                    <a:pt x="182" y="225"/>
                  </a:lnTo>
                  <a:lnTo>
                    <a:pt x="186" y="225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8" y="231"/>
                  </a:lnTo>
                  <a:lnTo>
                    <a:pt x="201" y="235"/>
                  </a:lnTo>
                  <a:lnTo>
                    <a:pt x="203" y="239"/>
                  </a:lnTo>
                  <a:lnTo>
                    <a:pt x="204" y="243"/>
                  </a:lnTo>
                  <a:lnTo>
                    <a:pt x="205" y="248"/>
                  </a:lnTo>
                  <a:lnTo>
                    <a:pt x="204" y="252"/>
                  </a:lnTo>
                  <a:lnTo>
                    <a:pt x="203" y="258"/>
                  </a:lnTo>
                  <a:lnTo>
                    <a:pt x="201" y="261"/>
                  </a:lnTo>
                  <a:lnTo>
                    <a:pt x="198" y="265"/>
                  </a:lnTo>
                  <a:lnTo>
                    <a:pt x="194" y="268"/>
                  </a:lnTo>
                  <a:lnTo>
                    <a:pt x="191" y="270"/>
                  </a:lnTo>
                  <a:lnTo>
                    <a:pt x="186" y="271"/>
                  </a:lnTo>
                  <a:lnTo>
                    <a:pt x="182" y="272"/>
                  </a:lnTo>
                  <a:lnTo>
                    <a:pt x="182" y="248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1" y="99"/>
                  </a:lnTo>
                  <a:lnTo>
                    <a:pt x="202" y="259"/>
                  </a:lnTo>
                  <a:lnTo>
                    <a:pt x="161" y="237"/>
                  </a:lnTo>
                  <a:close/>
                  <a:moveTo>
                    <a:pt x="261" y="89"/>
                  </a:moveTo>
                  <a:lnTo>
                    <a:pt x="240" y="79"/>
                  </a:lnTo>
                  <a:lnTo>
                    <a:pt x="243" y="75"/>
                  </a:lnTo>
                  <a:lnTo>
                    <a:pt x="246" y="72"/>
                  </a:lnTo>
                  <a:lnTo>
                    <a:pt x="250" y="69"/>
                  </a:lnTo>
                  <a:lnTo>
                    <a:pt x="254" y="67"/>
                  </a:lnTo>
                  <a:lnTo>
                    <a:pt x="258" y="66"/>
                  </a:lnTo>
                  <a:lnTo>
                    <a:pt x="262" y="66"/>
                  </a:lnTo>
                  <a:lnTo>
                    <a:pt x="267" y="67"/>
                  </a:lnTo>
                  <a:lnTo>
                    <a:pt x="271" y="69"/>
                  </a:lnTo>
                  <a:lnTo>
                    <a:pt x="275" y="71"/>
                  </a:lnTo>
                  <a:lnTo>
                    <a:pt x="278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3" y="86"/>
                  </a:lnTo>
                  <a:lnTo>
                    <a:pt x="284" y="91"/>
                  </a:lnTo>
                  <a:lnTo>
                    <a:pt x="283" y="95"/>
                  </a:lnTo>
                  <a:lnTo>
                    <a:pt x="281" y="99"/>
                  </a:lnTo>
                  <a:lnTo>
                    <a:pt x="261" y="89"/>
                  </a:lnTo>
                  <a:close/>
                  <a:moveTo>
                    <a:pt x="252" y="111"/>
                  </a:moveTo>
                  <a:lnTo>
                    <a:pt x="220" y="97"/>
                  </a:lnTo>
                  <a:lnTo>
                    <a:pt x="239" y="55"/>
                  </a:lnTo>
                  <a:lnTo>
                    <a:pt x="270" y="68"/>
                  </a:lnTo>
                  <a:lnTo>
                    <a:pt x="252" y="111"/>
                  </a:lnTo>
                  <a:close/>
                  <a:moveTo>
                    <a:pt x="229" y="76"/>
                  </a:moveTo>
                  <a:lnTo>
                    <a:pt x="220" y="97"/>
                  </a:lnTo>
                  <a:lnTo>
                    <a:pt x="216" y="95"/>
                  </a:lnTo>
                  <a:lnTo>
                    <a:pt x="213" y="92"/>
                  </a:lnTo>
                  <a:lnTo>
                    <a:pt x="210" y="89"/>
                  </a:lnTo>
                  <a:lnTo>
                    <a:pt x="208" y="85"/>
                  </a:lnTo>
                  <a:lnTo>
                    <a:pt x="207" y="80"/>
                  </a:lnTo>
                  <a:lnTo>
                    <a:pt x="206" y="76"/>
                  </a:lnTo>
                  <a:lnTo>
                    <a:pt x="207" y="72"/>
                  </a:lnTo>
                  <a:lnTo>
                    <a:pt x="208" y="67"/>
                  </a:lnTo>
                  <a:lnTo>
                    <a:pt x="211" y="63"/>
                  </a:lnTo>
                  <a:lnTo>
                    <a:pt x="213" y="60"/>
                  </a:lnTo>
                  <a:lnTo>
                    <a:pt x="217" y="57"/>
                  </a:lnTo>
                  <a:lnTo>
                    <a:pt x="221" y="55"/>
                  </a:lnTo>
                  <a:lnTo>
                    <a:pt x="225" y="54"/>
                  </a:lnTo>
                  <a:lnTo>
                    <a:pt x="229" y="53"/>
                  </a:lnTo>
                  <a:lnTo>
                    <a:pt x="235" y="54"/>
                  </a:lnTo>
                  <a:lnTo>
                    <a:pt x="239" y="55"/>
                  </a:lnTo>
                  <a:lnTo>
                    <a:pt x="229" y="76"/>
                  </a:lnTo>
                  <a:close/>
                  <a:moveTo>
                    <a:pt x="201" y="3"/>
                  </a:moveTo>
                  <a:lnTo>
                    <a:pt x="421" y="113"/>
                  </a:lnTo>
                  <a:lnTo>
                    <a:pt x="400" y="154"/>
                  </a:lnTo>
                  <a:lnTo>
                    <a:pt x="180" y="44"/>
                  </a:lnTo>
                  <a:lnTo>
                    <a:pt x="201" y="3"/>
                  </a:lnTo>
                  <a:close/>
                  <a:moveTo>
                    <a:pt x="411" y="134"/>
                  </a:moveTo>
                  <a:lnTo>
                    <a:pt x="421" y="113"/>
                  </a:lnTo>
                  <a:lnTo>
                    <a:pt x="425" y="116"/>
                  </a:lnTo>
                  <a:lnTo>
                    <a:pt x="428" y="119"/>
                  </a:lnTo>
                  <a:lnTo>
                    <a:pt x="430" y="122"/>
                  </a:lnTo>
                  <a:lnTo>
                    <a:pt x="432" y="126"/>
                  </a:lnTo>
                  <a:lnTo>
                    <a:pt x="433" y="131"/>
                  </a:lnTo>
                  <a:lnTo>
                    <a:pt x="433" y="135"/>
                  </a:lnTo>
                  <a:lnTo>
                    <a:pt x="433" y="139"/>
                  </a:lnTo>
                  <a:lnTo>
                    <a:pt x="431" y="144"/>
                  </a:lnTo>
                  <a:lnTo>
                    <a:pt x="429" y="148"/>
                  </a:lnTo>
                  <a:lnTo>
                    <a:pt x="425" y="151"/>
                  </a:lnTo>
                  <a:lnTo>
                    <a:pt x="422" y="154"/>
                  </a:lnTo>
                  <a:lnTo>
                    <a:pt x="418" y="155"/>
                  </a:lnTo>
                  <a:lnTo>
                    <a:pt x="414" y="156"/>
                  </a:lnTo>
                  <a:lnTo>
                    <a:pt x="409" y="156"/>
                  </a:lnTo>
                  <a:lnTo>
                    <a:pt x="405" y="156"/>
                  </a:lnTo>
                  <a:lnTo>
                    <a:pt x="400" y="154"/>
                  </a:lnTo>
                  <a:lnTo>
                    <a:pt x="411" y="134"/>
                  </a:lnTo>
                  <a:close/>
                  <a:moveTo>
                    <a:pt x="431" y="144"/>
                  </a:moveTo>
                  <a:lnTo>
                    <a:pt x="418" y="170"/>
                  </a:lnTo>
                  <a:lnTo>
                    <a:pt x="376" y="149"/>
                  </a:lnTo>
                  <a:lnTo>
                    <a:pt x="390" y="123"/>
                  </a:lnTo>
                  <a:lnTo>
                    <a:pt x="431" y="144"/>
                  </a:lnTo>
                  <a:close/>
                  <a:moveTo>
                    <a:pt x="398" y="160"/>
                  </a:moveTo>
                  <a:lnTo>
                    <a:pt x="418" y="170"/>
                  </a:lnTo>
                  <a:lnTo>
                    <a:pt x="415" y="174"/>
                  </a:lnTo>
                  <a:lnTo>
                    <a:pt x="412" y="177"/>
                  </a:lnTo>
                  <a:lnTo>
                    <a:pt x="409" y="180"/>
                  </a:lnTo>
                  <a:lnTo>
                    <a:pt x="405" y="181"/>
                  </a:lnTo>
                  <a:lnTo>
                    <a:pt x="400" y="183"/>
                  </a:lnTo>
                  <a:lnTo>
                    <a:pt x="396" y="183"/>
                  </a:lnTo>
                  <a:lnTo>
                    <a:pt x="392" y="183"/>
                  </a:lnTo>
                  <a:lnTo>
                    <a:pt x="386" y="180"/>
                  </a:lnTo>
                  <a:lnTo>
                    <a:pt x="382" y="178"/>
                  </a:lnTo>
                  <a:lnTo>
                    <a:pt x="379" y="175"/>
                  </a:lnTo>
                  <a:lnTo>
                    <a:pt x="377" y="171"/>
                  </a:lnTo>
                  <a:lnTo>
                    <a:pt x="375" y="167"/>
                  </a:lnTo>
                  <a:lnTo>
                    <a:pt x="374" y="163"/>
                  </a:lnTo>
                  <a:lnTo>
                    <a:pt x="374" y="158"/>
                  </a:lnTo>
                  <a:lnTo>
                    <a:pt x="374" y="154"/>
                  </a:lnTo>
                  <a:lnTo>
                    <a:pt x="376" y="149"/>
                  </a:lnTo>
                  <a:lnTo>
                    <a:pt x="398" y="160"/>
                  </a:lnTo>
                  <a:close/>
                  <a:moveTo>
                    <a:pt x="386" y="180"/>
                  </a:moveTo>
                  <a:lnTo>
                    <a:pt x="360" y="167"/>
                  </a:lnTo>
                  <a:lnTo>
                    <a:pt x="381" y="126"/>
                  </a:lnTo>
                  <a:lnTo>
                    <a:pt x="408" y="139"/>
                  </a:lnTo>
                  <a:lnTo>
                    <a:pt x="386" y="180"/>
                  </a:lnTo>
                  <a:close/>
                  <a:moveTo>
                    <a:pt x="370" y="147"/>
                  </a:moveTo>
                  <a:lnTo>
                    <a:pt x="360" y="167"/>
                  </a:lnTo>
                  <a:lnTo>
                    <a:pt x="356" y="165"/>
                  </a:lnTo>
                  <a:lnTo>
                    <a:pt x="353" y="161"/>
                  </a:lnTo>
                  <a:lnTo>
                    <a:pt x="351" y="158"/>
                  </a:lnTo>
                  <a:lnTo>
                    <a:pt x="349" y="154"/>
                  </a:lnTo>
                  <a:lnTo>
                    <a:pt x="348" y="150"/>
                  </a:lnTo>
                  <a:lnTo>
                    <a:pt x="348" y="145"/>
                  </a:lnTo>
                  <a:lnTo>
                    <a:pt x="348" y="141"/>
                  </a:lnTo>
                  <a:lnTo>
                    <a:pt x="350" y="136"/>
                  </a:lnTo>
                  <a:lnTo>
                    <a:pt x="352" y="132"/>
                  </a:lnTo>
                  <a:lnTo>
                    <a:pt x="356" y="129"/>
                  </a:lnTo>
                  <a:lnTo>
                    <a:pt x="359" y="127"/>
                  </a:lnTo>
                  <a:lnTo>
                    <a:pt x="363" y="125"/>
                  </a:lnTo>
                  <a:lnTo>
                    <a:pt x="367" y="124"/>
                  </a:lnTo>
                  <a:lnTo>
                    <a:pt x="372" y="124"/>
                  </a:lnTo>
                  <a:lnTo>
                    <a:pt x="376" y="125"/>
                  </a:lnTo>
                  <a:lnTo>
                    <a:pt x="381" y="126"/>
                  </a:lnTo>
                  <a:lnTo>
                    <a:pt x="370" y="147"/>
                  </a:lnTo>
                  <a:close/>
                  <a:moveTo>
                    <a:pt x="392" y="157"/>
                  </a:moveTo>
                  <a:lnTo>
                    <a:pt x="317" y="307"/>
                  </a:lnTo>
                  <a:lnTo>
                    <a:pt x="275" y="286"/>
                  </a:lnTo>
                  <a:lnTo>
                    <a:pt x="350" y="136"/>
                  </a:lnTo>
                  <a:lnTo>
                    <a:pt x="392" y="157"/>
                  </a:lnTo>
                  <a:close/>
                  <a:moveTo>
                    <a:pt x="296" y="296"/>
                  </a:moveTo>
                  <a:lnTo>
                    <a:pt x="317" y="307"/>
                  </a:lnTo>
                  <a:lnTo>
                    <a:pt x="315" y="311"/>
                  </a:lnTo>
                  <a:lnTo>
                    <a:pt x="311" y="314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9"/>
                  </a:lnTo>
                  <a:lnTo>
                    <a:pt x="294" y="319"/>
                  </a:lnTo>
                  <a:lnTo>
                    <a:pt x="290" y="318"/>
                  </a:lnTo>
                  <a:lnTo>
                    <a:pt x="285" y="317"/>
                  </a:lnTo>
                  <a:lnTo>
                    <a:pt x="281" y="314"/>
                  </a:lnTo>
                  <a:lnTo>
                    <a:pt x="278" y="311"/>
                  </a:lnTo>
                  <a:lnTo>
                    <a:pt x="276" y="308"/>
                  </a:lnTo>
                  <a:lnTo>
                    <a:pt x="274" y="304"/>
                  </a:lnTo>
                  <a:lnTo>
                    <a:pt x="273" y="299"/>
                  </a:lnTo>
                  <a:lnTo>
                    <a:pt x="273" y="295"/>
                  </a:lnTo>
                  <a:lnTo>
                    <a:pt x="273" y="290"/>
                  </a:lnTo>
                  <a:lnTo>
                    <a:pt x="275" y="286"/>
                  </a:lnTo>
                  <a:lnTo>
                    <a:pt x="296" y="296"/>
                  </a:lnTo>
                  <a:close/>
                  <a:moveTo>
                    <a:pt x="320" y="296"/>
                  </a:moveTo>
                  <a:lnTo>
                    <a:pt x="320" y="301"/>
                  </a:lnTo>
                  <a:lnTo>
                    <a:pt x="273" y="301"/>
                  </a:lnTo>
                  <a:lnTo>
                    <a:pt x="273" y="296"/>
                  </a:lnTo>
                  <a:lnTo>
                    <a:pt x="320" y="296"/>
                  </a:lnTo>
                  <a:close/>
                  <a:moveTo>
                    <a:pt x="296" y="301"/>
                  </a:moveTo>
                  <a:lnTo>
                    <a:pt x="320" y="301"/>
                  </a:lnTo>
                  <a:lnTo>
                    <a:pt x="319" y="305"/>
                  </a:lnTo>
                  <a:lnTo>
                    <a:pt x="318" y="310"/>
                  </a:lnTo>
                  <a:lnTo>
                    <a:pt x="316" y="314"/>
                  </a:lnTo>
                  <a:lnTo>
                    <a:pt x="313" y="317"/>
                  </a:lnTo>
                  <a:lnTo>
                    <a:pt x="308" y="320"/>
                  </a:lnTo>
                  <a:lnTo>
                    <a:pt x="305" y="322"/>
                  </a:lnTo>
                  <a:lnTo>
                    <a:pt x="300" y="323"/>
                  </a:lnTo>
                  <a:lnTo>
                    <a:pt x="296" y="324"/>
                  </a:lnTo>
                  <a:lnTo>
                    <a:pt x="291" y="323"/>
                  </a:lnTo>
                  <a:lnTo>
                    <a:pt x="287" y="322"/>
                  </a:lnTo>
                  <a:lnTo>
                    <a:pt x="283" y="320"/>
                  </a:lnTo>
                  <a:lnTo>
                    <a:pt x="279" y="317"/>
                  </a:lnTo>
                  <a:lnTo>
                    <a:pt x="277" y="314"/>
                  </a:lnTo>
                  <a:lnTo>
                    <a:pt x="274" y="310"/>
                  </a:lnTo>
                  <a:lnTo>
                    <a:pt x="273" y="305"/>
                  </a:lnTo>
                  <a:lnTo>
                    <a:pt x="273" y="301"/>
                  </a:lnTo>
                  <a:lnTo>
                    <a:pt x="296" y="301"/>
                  </a:lnTo>
                  <a:close/>
                  <a:moveTo>
                    <a:pt x="313" y="284"/>
                  </a:moveTo>
                  <a:lnTo>
                    <a:pt x="317" y="289"/>
                  </a:lnTo>
                  <a:lnTo>
                    <a:pt x="284" y="321"/>
                  </a:lnTo>
                  <a:lnTo>
                    <a:pt x="279" y="317"/>
                  </a:lnTo>
                  <a:lnTo>
                    <a:pt x="313" y="284"/>
                  </a:lnTo>
                  <a:close/>
                  <a:moveTo>
                    <a:pt x="300" y="305"/>
                  </a:moveTo>
                  <a:lnTo>
                    <a:pt x="317" y="289"/>
                  </a:lnTo>
                  <a:lnTo>
                    <a:pt x="320" y="292"/>
                  </a:lnTo>
                  <a:lnTo>
                    <a:pt x="322" y="296"/>
                  </a:lnTo>
                  <a:lnTo>
                    <a:pt x="323" y="301"/>
                  </a:lnTo>
                  <a:lnTo>
                    <a:pt x="324" y="305"/>
                  </a:lnTo>
                  <a:lnTo>
                    <a:pt x="323" y="309"/>
                  </a:lnTo>
                  <a:lnTo>
                    <a:pt x="322" y="314"/>
                  </a:lnTo>
                  <a:lnTo>
                    <a:pt x="320" y="318"/>
                  </a:lnTo>
                  <a:lnTo>
                    <a:pt x="317" y="321"/>
                  </a:lnTo>
                  <a:lnTo>
                    <a:pt x="314" y="324"/>
                  </a:lnTo>
                  <a:lnTo>
                    <a:pt x="309" y="326"/>
                  </a:lnTo>
                  <a:lnTo>
                    <a:pt x="304" y="329"/>
                  </a:lnTo>
                  <a:lnTo>
                    <a:pt x="300" y="329"/>
                  </a:lnTo>
                  <a:lnTo>
                    <a:pt x="296" y="329"/>
                  </a:lnTo>
                  <a:lnTo>
                    <a:pt x="291" y="326"/>
                  </a:lnTo>
                  <a:lnTo>
                    <a:pt x="287" y="324"/>
                  </a:lnTo>
                  <a:lnTo>
                    <a:pt x="284" y="321"/>
                  </a:lnTo>
                  <a:lnTo>
                    <a:pt x="300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7" y="309"/>
                  </a:lnTo>
                  <a:lnTo>
                    <a:pt x="277" y="305"/>
                  </a:lnTo>
                  <a:lnTo>
                    <a:pt x="324" y="305"/>
                  </a:lnTo>
                  <a:close/>
                  <a:moveTo>
                    <a:pt x="300" y="309"/>
                  </a:moveTo>
                  <a:lnTo>
                    <a:pt x="324" y="309"/>
                  </a:lnTo>
                  <a:lnTo>
                    <a:pt x="323" y="314"/>
                  </a:lnTo>
                  <a:lnTo>
                    <a:pt x="322" y="318"/>
                  </a:lnTo>
                  <a:lnTo>
                    <a:pt x="320" y="322"/>
                  </a:lnTo>
                  <a:lnTo>
                    <a:pt x="317" y="326"/>
                  </a:lnTo>
                  <a:lnTo>
                    <a:pt x="314" y="329"/>
                  </a:lnTo>
                  <a:lnTo>
                    <a:pt x="309" y="332"/>
                  </a:lnTo>
                  <a:lnTo>
                    <a:pt x="305" y="333"/>
                  </a:lnTo>
                  <a:lnTo>
                    <a:pt x="300" y="333"/>
                  </a:lnTo>
                  <a:lnTo>
                    <a:pt x="295" y="333"/>
                  </a:lnTo>
                  <a:lnTo>
                    <a:pt x="291" y="332"/>
                  </a:lnTo>
                  <a:lnTo>
                    <a:pt x="287" y="329"/>
                  </a:lnTo>
                  <a:lnTo>
                    <a:pt x="284" y="326"/>
                  </a:lnTo>
                  <a:lnTo>
                    <a:pt x="281" y="322"/>
                  </a:lnTo>
                  <a:lnTo>
                    <a:pt x="279" y="318"/>
                  </a:lnTo>
                  <a:lnTo>
                    <a:pt x="277" y="314"/>
                  </a:lnTo>
                  <a:lnTo>
                    <a:pt x="277" y="309"/>
                  </a:lnTo>
                  <a:lnTo>
                    <a:pt x="300" y="309"/>
                  </a:lnTo>
                  <a:close/>
                  <a:moveTo>
                    <a:pt x="317" y="293"/>
                  </a:moveTo>
                  <a:lnTo>
                    <a:pt x="322" y="298"/>
                  </a:lnTo>
                  <a:lnTo>
                    <a:pt x="288" y="331"/>
                  </a:lnTo>
                  <a:lnTo>
                    <a:pt x="284" y="326"/>
                  </a:lnTo>
                  <a:lnTo>
                    <a:pt x="317" y="293"/>
                  </a:lnTo>
                  <a:close/>
                  <a:moveTo>
                    <a:pt x="304" y="314"/>
                  </a:moveTo>
                  <a:lnTo>
                    <a:pt x="322" y="298"/>
                  </a:lnTo>
                  <a:lnTo>
                    <a:pt x="324" y="301"/>
                  </a:lnTo>
                  <a:lnTo>
                    <a:pt x="327" y="305"/>
                  </a:lnTo>
                  <a:lnTo>
                    <a:pt x="328" y="309"/>
                  </a:lnTo>
                  <a:lnTo>
                    <a:pt x="328" y="314"/>
                  </a:lnTo>
                  <a:lnTo>
                    <a:pt x="328" y="318"/>
                  </a:lnTo>
                  <a:lnTo>
                    <a:pt x="327" y="322"/>
                  </a:lnTo>
                  <a:lnTo>
                    <a:pt x="324" y="326"/>
                  </a:lnTo>
                  <a:lnTo>
                    <a:pt x="322" y="331"/>
                  </a:lnTo>
                  <a:lnTo>
                    <a:pt x="318" y="334"/>
                  </a:lnTo>
                  <a:lnTo>
                    <a:pt x="314" y="336"/>
                  </a:lnTo>
                  <a:lnTo>
                    <a:pt x="309" y="337"/>
                  </a:lnTo>
                  <a:lnTo>
                    <a:pt x="304" y="338"/>
                  </a:lnTo>
                  <a:lnTo>
                    <a:pt x="300" y="337"/>
                  </a:lnTo>
                  <a:lnTo>
                    <a:pt x="296" y="336"/>
                  </a:lnTo>
                  <a:lnTo>
                    <a:pt x="292" y="334"/>
                  </a:lnTo>
                  <a:lnTo>
                    <a:pt x="288" y="331"/>
                  </a:lnTo>
                  <a:lnTo>
                    <a:pt x="304" y="314"/>
                  </a:lnTo>
                  <a:close/>
                  <a:moveTo>
                    <a:pt x="328" y="314"/>
                  </a:moveTo>
                  <a:lnTo>
                    <a:pt x="328" y="318"/>
                  </a:lnTo>
                  <a:lnTo>
                    <a:pt x="281" y="318"/>
                  </a:lnTo>
                  <a:lnTo>
                    <a:pt x="281" y="314"/>
                  </a:lnTo>
                  <a:lnTo>
                    <a:pt x="328" y="314"/>
                  </a:lnTo>
                  <a:close/>
                  <a:moveTo>
                    <a:pt x="328" y="318"/>
                  </a:moveTo>
                  <a:lnTo>
                    <a:pt x="328" y="322"/>
                  </a:lnTo>
                  <a:lnTo>
                    <a:pt x="281" y="322"/>
                  </a:lnTo>
                  <a:lnTo>
                    <a:pt x="281" y="318"/>
                  </a:lnTo>
                  <a:lnTo>
                    <a:pt x="328" y="318"/>
                  </a:lnTo>
                  <a:close/>
                  <a:moveTo>
                    <a:pt x="304" y="322"/>
                  </a:moveTo>
                  <a:lnTo>
                    <a:pt x="328" y="322"/>
                  </a:lnTo>
                  <a:lnTo>
                    <a:pt x="328" y="327"/>
                  </a:lnTo>
                  <a:lnTo>
                    <a:pt x="326" y="332"/>
                  </a:lnTo>
                  <a:lnTo>
                    <a:pt x="324" y="336"/>
                  </a:lnTo>
                  <a:lnTo>
                    <a:pt x="322" y="340"/>
                  </a:lnTo>
                  <a:lnTo>
                    <a:pt x="318" y="342"/>
                  </a:lnTo>
                  <a:lnTo>
                    <a:pt x="314" y="345"/>
                  </a:lnTo>
                  <a:lnTo>
                    <a:pt x="309" y="346"/>
                  </a:lnTo>
                  <a:lnTo>
                    <a:pt x="304" y="346"/>
                  </a:lnTo>
                  <a:lnTo>
                    <a:pt x="300" y="346"/>
                  </a:lnTo>
                  <a:lnTo>
                    <a:pt x="295" y="345"/>
                  </a:lnTo>
                  <a:lnTo>
                    <a:pt x="291" y="342"/>
                  </a:lnTo>
                  <a:lnTo>
                    <a:pt x="288" y="340"/>
                  </a:lnTo>
                  <a:lnTo>
                    <a:pt x="285" y="336"/>
                  </a:lnTo>
                  <a:lnTo>
                    <a:pt x="283" y="332"/>
                  </a:lnTo>
                  <a:lnTo>
                    <a:pt x="282" y="327"/>
                  </a:lnTo>
                  <a:lnTo>
                    <a:pt x="281" y="322"/>
                  </a:lnTo>
                  <a:lnTo>
                    <a:pt x="304" y="322"/>
                  </a:lnTo>
                  <a:close/>
                  <a:moveTo>
                    <a:pt x="326" y="312"/>
                  </a:moveTo>
                  <a:lnTo>
                    <a:pt x="330" y="321"/>
                  </a:lnTo>
                  <a:lnTo>
                    <a:pt x="288" y="342"/>
                  </a:lnTo>
                  <a:lnTo>
                    <a:pt x="284" y="334"/>
                  </a:lnTo>
                  <a:lnTo>
                    <a:pt x="326" y="312"/>
                  </a:lnTo>
                  <a:close/>
                  <a:moveTo>
                    <a:pt x="309" y="332"/>
                  </a:moveTo>
                  <a:lnTo>
                    <a:pt x="330" y="321"/>
                  </a:lnTo>
                  <a:lnTo>
                    <a:pt x="332" y="325"/>
                  </a:lnTo>
                  <a:lnTo>
                    <a:pt x="332" y="331"/>
                  </a:lnTo>
                  <a:lnTo>
                    <a:pt x="332" y="335"/>
                  </a:lnTo>
                  <a:lnTo>
                    <a:pt x="331" y="339"/>
                  </a:lnTo>
                  <a:lnTo>
                    <a:pt x="330" y="343"/>
                  </a:lnTo>
                  <a:lnTo>
                    <a:pt x="327" y="347"/>
                  </a:lnTo>
                  <a:lnTo>
                    <a:pt x="324" y="350"/>
                  </a:lnTo>
                  <a:lnTo>
                    <a:pt x="320" y="353"/>
                  </a:lnTo>
                  <a:lnTo>
                    <a:pt x="316" y="354"/>
                  </a:lnTo>
                  <a:lnTo>
                    <a:pt x="311" y="355"/>
                  </a:lnTo>
                  <a:lnTo>
                    <a:pt x="306" y="355"/>
                  </a:lnTo>
                  <a:lnTo>
                    <a:pt x="301" y="354"/>
                  </a:lnTo>
                  <a:lnTo>
                    <a:pt x="297" y="352"/>
                  </a:lnTo>
                  <a:lnTo>
                    <a:pt x="294" y="350"/>
                  </a:lnTo>
                  <a:lnTo>
                    <a:pt x="291" y="346"/>
                  </a:lnTo>
                  <a:lnTo>
                    <a:pt x="288" y="342"/>
                  </a:lnTo>
                  <a:lnTo>
                    <a:pt x="309" y="332"/>
                  </a:lnTo>
                  <a:close/>
                  <a:moveTo>
                    <a:pt x="333" y="332"/>
                  </a:moveTo>
                  <a:lnTo>
                    <a:pt x="333" y="336"/>
                  </a:lnTo>
                  <a:lnTo>
                    <a:pt x="286" y="336"/>
                  </a:lnTo>
                  <a:lnTo>
                    <a:pt x="286" y="332"/>
                  </a:lnTo>
                  <a:lnTo>
                    <a:pt x="333" y="332"/>
                  </a:lnTo>
                  <a:close/>
                  <a:moveTo>
                    <a:pt x="333" y="336"/>
                  </a:moveTo>
                  <a:lnTo>
                    <a:pt x="333" y="341"/>
                  </a:lnTo>
                  <a:lnTo>
                    <a:pt x="286" y="341"/>
                  </a:lnTo>
                  <a:lnTo>
                    <a:pt x="286" y="336"/>
                  </a:lnTo>
                  <a:lnTo>
                    <a:pt x="333" y="336"/>
                  </a:lnTo>
                  <a:close/>
                  <a:moveTo>
                    <a:pt x="309" y="341"/>
                  </a:moveTo>
                  <a:lnTo>
                    <a:pt x="333" y="341"/>
                  </a:lnTo>
                  <a:lnTo>
                    <a:pt x="332" y="345"/>
                  </a:lnTo>
                  <a:lnTo>
                    <a:pt x="331" y="350"/>
                  </a:lnTo>
                  <a:lnTo>
                    <a:pt x="329" y="354"/>
                  </a:lnTo>
                  <a:lnTo>
                    <a:pt x="326" y="357"/>
                  </a:lnTo>
                  <a:lnTo>
                    <a:pt x="322" y="360"/>
                  </a:lnTo>
                  <a:lnTo>
                    <a:pt x="319" y="362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4" y="363"/>
                  </a:lnTo>
                  <a:lnTo>
                    <a:pt x="300" y="362"/>
                  </a:lnTo>
                  <a:lnTo>
                    <a:pt x="296" y="360"/>
                  </a:lnTo>
                  <a:lnTo>
                    <a:pt x="292" y="357"/>
                  </a:lnTo>
                  <a:lnTo>
                    <a:pt x="290" y="354"/>
                  </a:lnTo>
                  <a:lnTo>
                    <a:pt x="287" y="350"/>
                  </a:lnTo>
                  <a:lnTo>
                    <a:pt x="286" y="345"/>
                  </a:lnTo>
                  <a:lnTo>
                    <a:pt x="286" y="341"/>
                  </a:lnTo>
                  <a:lnTo>
                    <a:pt x="309" y="341"/>
                  </a:lnTo>
                  <a:close/>
                  <a:moveTo>
                    <a:pt x="330" y="331"/>
                  </a:moveTo>
                  <a:lnTo>
                    <a:pt x="335" y="339"/>
                  </a:lnTo>
                  <a:lnTo>
                    <a:pt x="292" y="360"/>
                  </a:lnTo>
                  <a:lnTo>
                    <a:pt x="288" y="351"/>
                  </a:lnTo>
                  <a:lnTo>
                    <a:pt x="330" y="331"/>
                  </a:lnTo>
                  <a:close/>
                  <a:moveTo>
                    <a:pt x="314" y="350"/>
                  </a:moveTo>
                  <a:lnTo>
                    <a:pt x="335" y="339"/>
                  </a:lnTo>
                  <a:lnTo>
                    <a:pt x="336" y="344"/>
                  </a:lnTo>
                  <a:lnTo>
                    <a:pt x="337" y="348"/>
                  </a:lnTo>
                  <a:lnTo>
                    <a:pt x="337" y="353"/>
                  </a:lnTo>
                  <a:lnTo>
                    <a:pt x="336" y="357"/>
                  </a:lnTo>
                  <a:lnTo>
                    <a:pt x="334" y="361"/>
                  </a:lnTo>
                  <a:lnTo>
                    <a:pt x="331" y="364"/>
                  </a:lnTo>
                  <a:lnTo>
                    <a:pt x="328" y="368"/>
                  </a:lnTo>
                  <a:lnTo>
                    <a:pt x="324" y="370"/>
                  </a:lnTo>
                  <a:lnTo>
                    <a:pt x="320" y="372"/>
                  </a:lnTo>
                  <a:lnTo>
                    <a:pt x="315" y="372"/>
                  </a:lnTo>
                  <a:lnTo>
                    <a:pt x="311" y="372"/>
                  </a:lnTo>
                  <a:lnTo>
                    <a:pt x="306" y="371"/>
                  </a:lnTo>
                  <a:lnTo>
                    <a:pt x="302" y="369"/>
                  </a:lnTo>
                  <a:lnTo>
                    <a:pt x="298" y="367"/>
                  </a:lnTo>
                  <a:lnTo>
                    <a:pt x="295" y="364"/>
                  </a:lnTo>
                  <a:lnTo>
                    <a:pt x="292" y="360"/>
                  </a:lnTo>
                  <a:lnTo>
                    <a:pt x="314" y="350"/>
                  </a:lnTo>
                  <a:close/>
                  <a:moveTo>
                    <a:pt x="337" y="350"/>
                  </a:moveTo>
                  <a:lnTo>
                    <a:pt x="337" y="354"/>
                  </a:lnTo>
                  <a:lnTo>
                    <a:pt x="290" y="354"/>
                  </a:lnTo>
                  <a:lnTo>
                    <a:pt x="290" y="350"/>
                  </a:lnTo>
                  <a:lnTo>
                    <a:pt x="337" y="350"/>
                  </a:lnTo>
                  <a:close/>
                  <a:moveTo>
                    <a:pt x="337" y="354"/>
                  </a:moveTo>
                  <a:lnTo>
                    <a:pt x="337" y="363"/>
                  </a:lnTo>
                  <a:lnTo>
                    <a:pt x="290" y="363"/>
                  </a:lnTo>
                  <a:lnTo>
                    <a:pt x="290" y="354"/>
                  </a:lnTo>
                  <a:lnTo>
                    <a:pt x="337" y="354"/>
                  </a:lnTo>
                  <a:close/>
                  <a:moveTo>
                    <a:pt x="337" y="363"/>
                  </a:moveTo>
                  <a:lnTo>
                    <a:pt x="337" y="371"/>
                  </a:lnTo>
                  <a:lnTo>
                    <a:pt x="290" y="371"/>
                  </a:lnTo>
                  <a:lnTo>
                    <a:pt x="290" y="363"/>
                  </a:lnTo>
                  <a:lnTo>
                    <a:pt x="337" y="363"/>
                  </a:lnTo>
                  <a:close/>
                  <a:moveTo>
                    <a:pt x="337" y="371"/>
                  </a:moveTo>
                  <a:lnTo>
                    <a:pt x="337" y="376"/>
                  </a:lnTo>
                  <a:lnTo>
                    <a:pt x="290" y="376"/>
                  </a:lnTo>
                  <a:lnTo>
                    <a:pt x="290" y="371"/>
                  </a:lnTo>
                  <a:lnTo>
                    <a:pt x="337" y="371"/>
                  </a:lnTo>
                  <a:close/>
                  <a:moveTo>
                    <a:pt x="337" y="376"/>
                  </a:moveTo>
                  <a:lnTo>
                    <a:pt x="337" y="384"/>
                  </a:lnTo>
                  <a:lnTo>
                    <a:pt x="290" y="384"/>
                  </a:lnTo>
                  <a:lnTo>
                    <a:pt x="290" y="376"/>
                  </a:lnTo>
                  <a:lnTo>
                    <a:pt x="337" y="376"/>
                  </a:lnTo>
                  <a:close/>
                  <a:moveTo>
                    <a:pt x="337" y="384"/>
                  </a:moveTo>
                  <a:lnTo>
                    <a:pt x="337" y="393"/>
                  </a:lnTo>
                  <a:lnTo>
                    <a:pt x="290" y="393"/>
                  </a:lnTo>
                  <a:lnTo>
                    <a:pt x="290" y="384"/>
                  </a:lnTo>
                  <a:lnTo>
                    <a:pt x="337" y="384"/>
                  </a:lnTo>
                  <a:close/>
                  <a:moveTo>
                    <a:pt x="337" y="393"/>
                  </a:moveTo>
                  <a:lnTo>
                    <a:pt x="337" y="397"/>
                  </a:lnTo>
                  <a:lnTo>
                    <a:pt x="290" y="397"/>
                  </a:lnTo>
                  <a:lnTo>
                    <a:pt x="290" y="393"/>
                  </a:lnTo>
                  <a:lnTo>
                    <a:pt x="337" y="393"/>
                  </a:lnTo>
                  <a:close/>
                  <a:moveTo>
                    <a:pt x="314" y="397"/>
                  </a:moveTo>
                  <a:lnTo>
                    <a:pt x="337" y="397"/>
                  </a:lnTo>
                  <a:lnTo>
                    <a:pt x="336" y="403"/>
                  </a:lnTo>
                  <a:lnTo>
                    <a:pt x="335" y="407"/>
                  </a:lnTo>
                  <a:lnTo>
                    <a:pt x="333" y="411"/>
                  </a:lnTo>
                  <a:lnTo>
                    <a:pt x="330" y="415"/>
                  </a:lnTo>
                  <a:lnTo>
                    <a:pt x="327" y="417"/>
                  </a:lnTo>
                  <a:lnTo>
                    <a:pt x="323" y="419"/>
                  </a:lnTo>
                  <a:lnTo>
                    <a:pt x="319" y="421"/>
                  </a:lnTo>
                  <a:lnTo>
                    <a:pt x="314" y="421"/>
                  </a:lnTo>
                  <a:lnTo>
                    <a:pt x="308" y="421"/>
                  </a:lnTo>
                  <a:lnTo>
                    <a:pt x="304" y="419"/>
                  </a:lnTo>
                  <a:lnTo>
                    <a:pt x="300" y="417"/>
                  </a:lnTo>
                  <a:lnTo>
                    <a:pt x="297" y="415"/>
                  </a:lnTo>
                  <a:lnTo>
                    <a:pt x="294" y="411"/>
                  </a:lnTo>
                  <a:lnTo>
                    <a:pt x="292" y="407"/>
                  </a:lnTo>
                  <a:lnTo>
                    <a:pt x="290" y="403"/>
                  </a:lnTo>
                  <a:lnTo>
                    <a:pt x="290" y="397"/>
                  </a:lnTo>
                  <a:lnTo>
                    <a:pt x="314" y="397"/>
                  </a:lnTo>
                  <a:close/>
                  <a:moveTo>
                    <a:pt x="335" y="409"/>
                  </a:moveTo>
                  <a:lnTo>
                    <a:pt x="330" y="417"/>
                  </a:lnTo>
                  <a:lnTo>
                    <a:pt x="288" y="396"/>
                  </a:lnTo>
                  <a:lnTo>
                    <a:pt x="292" y="387"/>
                  </a:lnTo>
                  <a:lnTo>
                    <a:pt x="335" y="409"/>
                  </a:lnTo>
                  <a:close/>
                  <a:moveTo>
                    <a:pt x="309" y="407"/>
                  </a:moveTo>
                  <a:lnTo>
                    <a:pt x="330" y="417"/>
                  </a:lnTo>
                  <a:lnTo>
                    <a:pt x="328" y="421"/>
                  </a:lnTo>
                  <a:lnTo>
                    <a:pt x="325" y="424"/>
                  </a:lnTo>
                  <a:lnTo>
                    <a:pt x="321" y="427"/>
                  </a:lnTo>
                  <a:lnTo>
                    <a:pt x="317" y="429"/>
                  </a:lnTo>
                  <a:lnTo>
                    <a:pt x="313" y="430"/>
                  </a:lnTo>
                  <a:lnTo>
                    <a:pt x="307" y="430"/>
                  </a:lnTo>
                  <a:lnTo>
                    <a:pt x="303" y="429"/>
                  </a:lnTo>
                  <a:lnTo>
                    <a:pt x="298" y="428"/>
                  </a:lnTo>
                  <a:lnTo>
                    <a:pt x="294" y="425"/>
                  </a:lnTo>
                  <a:lnTo>
                    <a:pt x="291" y="422"/>
                  </a:lnTo>
                  <a:lnTo>
                    <a:pt x="289" y="418"/>
                  </a:lnTo>
                  <a:lnTo>
                    <a:pt x="287" y="414"/>
                  </a:lnTo>
                  <a:lnTo>
                    <a:pt x="286" y="410"/>
                  </a:lnTo>
                  <a:lnTo>
                    <a:pt x="286" y="406"/>
                  </a:lnTo>
                  <a:lnTo>
                    <a:pt x="286" y="401"/>
                  </a:lnTo>
                  <a:lnTo>
                    <a:pt x="288" y="396"/>
                  </a:lnTo>
                  <a:lnTo>
                    <a:pt x="309" y="407"/>
                  </a:lnTo>
                  <a:close/>
                  <a:moveTo>
                    <a:pt x="333" y="407"/>
                  </a:moveTo>
                  <a:lnTo>
                    <a:pt x="333" y="416"/>
                  </a:lnTo>
                  <a:lnTo>
                    <a:pt x="286" y="416"/>
                  </a:lnTo>
                  <a:lnTo>
                    <a:pt x="286" y="407"/>
                  </a:lnTo>
                  <a:lnTo>
                    <a:pt x="333" y="407"/>
                  </a:lnTo>
                  <a:close/>
                  <a:moveTo>
                    <a:pt x="309" y="416"/>
                  </a:moveTo>
                  <a:lnTo>
                    <a:pt x="333" y="416"/>
                  </a:lnTo>
                  <a:lnTo>
                    <a:pt x="332" y="420"/>
                  </a:lnTo>
                  <a:lnTo>
                    <a:pt x="331" y="425"/>
                  </a:lnTo>
                  <a:lnTo>
                    <a:pt x="329" y="429"/>
                  </a:lnTo>
                  <a:lnTo>
                    <a:pt x="326" y="432"/>
                  </a:lnTo>
                  <a:lnTo>
                    <a:pt x="322" y="435"/>
                  </a:lnTo>
                  <a:lnTo>
                    <a:pt x="319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4" y="438"/>
                  </a:lnTo>
                  <a:lnTo>
                    <a:pt x="300" y="437"/>
                  </a:lnTo>
                  <a:lnTo>
                    <a:pt x="296" y="435"/>
                  </a:lnTo>
                  <a:lnTo>
                    <a:pt x="292" y="432"/>
                  </a:lnTo>
                  <a:lnTo>
                    <a:pt x="290" y="429"/>
                  </a:lnTo>
                  <a:lnTo>
                    <a:pt x="287" y="425"/>
                  </a:lnTo>
                  <a:lnTo>
                    <a:pt x="286" y="420"/>
                  </a:lnTo>
                  <a:lnTo>
                    <a:pt x="286" y="416"/>
                  </a:lnTo>
                  <a:lnTo>
                    <a:pt x="309" y="416"/>
                  </a:lnTo>
                  <a:close/>
                  <a:moveTo>
                    <a:pt x="330" y="426"/>
                  </a:moveTo>
                  <a:lnTo>
                    <a:pt x="326" y="435"/>
                  </a:lnTo>
                  <a:lnTo>
                    <a:pt x="284" y="414"/>
                  </a:lnTo>
                  <a:lnTo>
                    <a:pt x="288" y="405"/>
                  </a:lnTo>
                  <a:lnTo>
                    <a:pt x="330" y="426"/>
                  </a:lnTo>
                  <a:close/>
                  <a:moveTo>
                    <a:pt x="304" y="424"/>
                  </a:moveTo>
                  <a:lnTo>
                    <a:pt x="326" y="435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7" y="444"/>
                  </a:lnTo>
                  <a:lnTo>
                    <a:pt x="313" y="446"/>
                  </a:lnTo>
                  <a:lnTo>
                    <a:pt x="307" y="447"/>
                  </a:lnTo>
                  <a:lnTo>
                    <a:pt x="303" y="447"/>
                  </a:lnTo>
                  <a:lnTo>
                    <a:pt x="298" y="446"/>
                  </a:lnTo>
                  <a:lnTo>
                    <a:pt x="294" y="445"/>
                  </a:lnTo>
                  <a:lnTo>
                    <a:pt x="290" y="442"/>
                  </a:lnTo>
                  <a:lnTo>
                    <a:pt x="287" y="439"/>
                  </a:lnTo>
                  <a:lnTo>
                    <a:pt x="284" y="436"/>
                  </a:lnTo>
                  <a:lnTo>
                    <a:pt x="283" y="432"/>
                  </a:lnTo>
                  <a:lnTo>
                    <a:pt x="282" y="427"/>
                  </a:lnTo>
                  <a:lnTo>
                    <a:pt x="281" y="423"/>
                  </a:lnTo>
                  <a:lnTo>
                    <a:pt x="282" y="418"/>
                  </a:lnTo>
                  <a:lnTo>
                    <a:pt x="284" y="414"/>
                  </a:lnTo>
                  <a:lnTo>
                    <a:pt x="304" y="424"/>
                  </a:lnTo>
                  <a:close/>
                  <a:moveTo>
                    <a:pt x="304" y="447"/>
                  </a:moveTo>
                  <a:lnTo>
                    <a:pt x="300" y="447"/>
                  </a:lnTo>
                  <a:lnTo>
                    <a:pt x="300" y="401"/>
                  </a:lnTo>
                  <a:lnTo>
                    <a:pt x="304" y="401"/>
                  </a:lnTo>
                  <a:lnTo>
                    <a:pt x="304" y="447"/>
                  </a:lnTo>
                  <a:close/>
                  <a:moveTo>
                    <a:pt x="300" y="447"/>
                  </a:moveTo>
                  <a:lnTo>
                    <a:pt x="296" y="447"/>
                  </a:lnTo>
                  <a:lnTo>
                    <a:pt x="296" y="401"/>
                  </a:lnTo>
                  <a:lnTo>
                    <a:pt x="300" y="401"/>
                  </a:lnTo>
                  <a:lnTo>
                    <a:pt x="300" y="447"/>
                  </a:lnTo>
                  <a:close/>
                  <a:moveTo>
                    <a:pt x="296" y="447"/>
                  </a:moveTo>
                  <a:lnTo>
                    <a:pt x="291" y="447"/>
                  </a:lnTo>
                  <a:lnTo>
                    <a:pt x="291" y="401"/>
                  </a:lnTo>
                  <a:lnTo>
                    <a:pt x="296" y="401"/>
                  </a:lnTo>
                  <a:lnTo>
                    <a:pt x="296" y="447"/>
                  </a:lnTo>
                  <a:close/>
                  <a:moveTo>
                    <a:pt x="291" y="447"/>
                  </a:moveTo>
                  <a:lnTo>
                    <a:pt x="287" y="447"/>
                  </a:lnTo>
                  <a:lnTo>
                    <a:pt x="287" y="401"/>
                  </a:lnTo>
                  <a:lnTo>
                    <a:pt x="291" y="401"/>
                  </a:lnTo>
                  <a:lnTo>
                    <a:pt x="291" y="447"/>
                  </a:lnTo>
                  <a:close/>
                  <a:moveTo>
                    <a:pt x="287" y="447"/>
                  </a:moveTo>
                  <a:lnTo>
                    <a:pt x="283" y="447"/>
                  </a:lnTo>
                  <a:lnTo>
                    <a:pt x="283" y="401"/>
                  </a:lnTo>
                  <a:lnTo>
                    <a:pt x="287" y="401"/>
                  </a:lnTo>
                  <a:lnTo>
                    <a:pt x="287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1"/>
                  </a:lnTo>
                  <a:lnTo>
                    <a:pt x="283" y="401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69" y="447"/>
                  </a:lnTo>
                  <a:lnTo>
                    <a:pt x="265" y="446"/>
                  </a:lnTo>
                  <a:lnTo>
                    <a:pt x="261" y="443"/>
                  </a:lnTo>
                  <a:lnTo>
                    <a:pt x="258" y="441"/>
                  </a:lnTo>
                  <a:lnTo>
                    <a:pt x="255" y="437"/>
                  </a:lnTo>
                  <a:lnTo>
                    <a:pt x="253" y="433"/>
                  </a:lnTo>
                  <a:lnTo>
                    <a:pt x="251" y="429"/>
                  </a:lnTo>
                  <a:lnTo>
                    <a:pt x="251" y="424"/>
                  </a:lnTo>
                  <a:lnTo>
                    <a:pt x="251" y="420"/>
                  </a:lnTo>
                  <a:lnTo>
                    <a:pt x="253" y="415"/>
                  </a:lnTo>
                  <a:lnTo>
                    <a:pt x="255" y="412"/>
                  </a:lnTo>
                  <a:lnTo>
                    <a:pt x="258" y="408"/>
                  </a:lnTo>
                  <a:lnTo>
                    <a:pt x="261" y="405"/>
                  </a:lnTo>
                  <a:lnTo>
                    <a:pt x="265" y="403"/>
                  </a:lnTo>
                  <a:lnTo>
                    <a:pt x="269" y="402"/>
                  </a:lnTo>
                  <a:lnTo>
                    <a:pt x="274" y="401"/>
                  </a:lnTo>
                  <a:lnTo>
                    <a:pt x="274" y="424"/>
                  </a:lnTo>
                  <a:close/>
                  <a:moveTo>
                    <a:pt x="258" y="441"/>
                  </a:moveTo>
                  <a:lnTo>
                    <a:pt x="253" y="436"/>
                  </a:lnTo>
                  <a:lnTo>
                    <a:pt x="286" y="404"/>
                  </a:lnTo>
                  <a:lnTo>
                    <a:pt x="290" y="408"/>
                  </a:lnTo>
                  <a:lnTo>
                    <a:pt x="258" y="441"/>
                  </a:lnTo>
                  <a:close/>
                  <a:moveTo>
                    <a:pt x="270" y="420"/>
                  </a:moveTo>
                  <a:lnTo>
                    <a:pt x="253" y="436"/>
                  </a:lnTo>
                  <a:lnTo>
                    <a:pt x="250" y="433"/>
                  </a:lnTo>
                  <a:lnTo>
                    <a:pt x="248" y="429"/>
                  </a:lnTo>
                  <a:lnTo>
                    <a:pt x="247" y="424"/>
                  </a:lnTo>
                  <a:lnTo>
                    <a:pt x="247" y="420"/>
                  </a:lnTo>
                  <a:lnTo>
                    <a:pt x="247" y="416"/>
                  </a:lnTo>
                  <a:lnTo>
                    <a:pt x="248" y="411"/>
                  </a:lnTo>
                  <a:lnTo>
                    <a:pt x="250" y="407"/>
                  </a:lnTo>
                  <a:lnTo>
                    <a:pt x="253" y="404"/>
                  </a:lnTo>
                  <a:lnTo>
                    <a:pt x="257" y="401"/>
                  </a:lnTo>
                  <a:lnTo>
                    <a:pt x="261" y="398"/>
                  </a:lnTo>
                  <a:lnTo>
                    <a:pt x="265" y="397"/>
                  </a:lnTo>
                  <a:lnTo>
                    <a:pt x="270" y="396"/>
                  </a:lnTo>
                  <a:lnTo>
                    <a:pt x="274" y="397"/>
                  </a:lnTo>
                  <a:lnTo>
                    <a:pt x="278" y="398"/>
                  </a:lnTo>
                  <a:lnTo>
                    <a:pt x="282" y="401"/>
                  </a:lnTo>
                  <a:lnTo>
                    <a:pt x="286" y="404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1" y="443"/>
                  </a:lnTo>
                  <a:lnTo>
                    <a:pt x="261" y="396"/>
                  </a:lnTo>
                  <a:lnTo>
                    <a:pt x="270" y="396"/>
                  </a:lnTo>
                  <a:lnTo>
                    <a:pt x="270" y="443"/>
                  </a:lnTo>
                  <a:close/>
                  <a:moveTo>
                    <a:pt x="261" y="420"/>
                  </a:moveTo>
                  <a:lnTo>
                    <a:pt x="261" y="443"/>
                  </a:lnTo>
                  <a:lnTo>
                    <a:pt x="256" y="443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5" y="436"/>
                  </a:lnTo>
                  <a:lnTo>
                    <a:pt x="242" y="433"/>
                  </a:lnTo>
                  <a:lnTo>
                    <a:pt x="240" y="429"/>
                  </a:lnTo>
                  <a:lnTo>
                    <a:pt x="238" y="425"/>
                  </a:lnTo>
                  <a:lnTo>
                    <a:pt x="238" y="420"/>
                  </a:lnTo>
                  <a:lnTo>
                    <a:pt x="238" y="415"/>
                  </a:lnTo>
                  <a:lnTo>
                    <a:pt x="240" y="411"/>
                  </a:lnTo>
                  <a:lnTo>
                    <a:pt x="242" y="407"/>
                  </a:lnTo>
                  <a:lnTo>
                    <a:pt x="245" y="404"/>
                  </a:lnTo>
                  <a:lnTo>
                    <a:pt x="248" y="401"/>
                  </a:lnTo>
                  <a:lnTo>
                    <a:pt x="252" y="398"/>
                  </a:lnTo>
                  <a:lnTo>
                    <a:pt x="256" y="397"/>
                  </a:lnTo>
                  <a:lnTo>
                    <a:pt x="261" y="396"/>
                  </a:lnTo>
                  <a:lnTo>
                    <a:pt x="261" y="420"/>
                  </a:lnTo>
                  <a:close/>
                  <a:moveTo>
                    <a:pt x="251" y="440"/>
                  </a:moveTo>
                  <a:lnTo>
                    <a:pt x="242" y="436"/>
                  </a:lnTo>
                  <a:lnTo>
                    <a:pt x="262" y="394"/>
                  </a:lnTo>
                  <a:lnTo>
                    <a:pt x="271" y="399"/>
                  </a:lnTo>
                  <a:lnTo>
                    <a:pt x="251" y="440"/>
                  </a:lnTo>
                  <a:close/>
                  <a:moveTo>
                    <a:pt x="252" y="416"/>
                  </a:moveTo>
                  <a:lnTo>
                    <a:pt x="242" y="436"/>
                  </a:lnTo>
                  <a:lnTo>
                    <a:pt x="238" y="434"/>
                  </a:lnTo>
                  <a:lnTo>
                    <a:pt x="235" y="431"/>
                  </a:lnTo>
                  <a:lnTo>
                    <a:pt x="231" y="427"/>
                  </a:lnTo>
                  <a:lnTo>
                    <a:pt x="229" y="423"/>
                  </a:lnTo>
                  <a:lnTo>
                    <a:pt x="228" y="419"/>
                  </a:lnTo>
                  <a:lnTo>
                    <a:pt x="228" y="414"/>
                  </a:lnTo>
                  <a:lnTo>
                    <a:pt x="229" y="410"/>
                  </a:lnTo>
                  <a:lnTo>
                    <a:pt x="231" y="405"/>
                  </a:lnTo>
                  <a:lnTo>
                    <a:pt x="234" y="402"/>
                  </a:lnTo>
                  <a:lnTo>
                    <a:pt x="237" y="397"/>
                  </a:lnTo>
                  <a:lnTo>
                    <a:pt x="241" y="395"/>
                  </a:lnTo>
                  <a:lnTo>
                    <a:pt x="245" y="393"/>
                  </a:lnTo>
                  <a:lnTo>
                    <a:pt x="249" y="392"/>
                  </a:lnTo>
                  <a:lnTo>
                    <a:pt x="254" y="392"/>
                  </a:lnTo>
                  <a:lnTo>
                    <a:pt x="258" y="393"/>
                  </a:lnTo>
                  <a:lnTo>
                    <a:pt x="262" y="394"/>
                  </a:lnTo>
                  <a:lnTo>
                    <a:pt x="252" y="416"/>
                  </a:lnTo>
                  <a:close/>
                  <a:moveTo>
                    <a:pt x="242" y="436"/>
                  </a:moveTo>
                  <a:lnTo>
                    <a:pt x="233" y="432"/>
                  </a:lnTo>
                  <a:lnTo>
                    <a:pt x="254" y="390"/>
                  </a:lnTo>
                  <a:lnTo>
                    <a:pt x="262" y="394"/>
                  </a:lnTo>
                  <a:lnTo>
                    <a:pt x="242" y="436"/>
                  </a:lnTo>
                  <a:close/>
                  <a:moveTo>
                    <a:pt x="243" y="411"/>
                  </a:moveTo>
                  <a:lnTo>
                    <a:pt x="233" y="432"/>
                  </a:lnTo>
                  <a:lnTo>
                    <a:pt x="228" y="429"/>
                  </a:lnTo>
                  <a:lnTo>
                    <a:pt x="225" y="426"/>
                  </a:lnTo>
                  <a:lnTo>
                    <a:pt x="222" y="423"/>
                  </a:lnTo>
                  <a:lnTo>
                    <a:pt x="221" y="419"/>
                  </a:lnTo>
                  <a:lnTo>
                    <a:pt x="220" y="414"/>
                  </a:lnTo>
                  <a:lnTo>
                    <a:pt x="220" y="410"/>
                  </a:lnTo>
                  <a:lnTo>
                    <a:pt x="220" y="405"/>
                  </a:lnTo>
                  <a:lnTo>
                    <a:pt x="222" y="401"/>
                  </a:lnTo>
                  <a:lnTo>
                    <a:pt x="224" y="396"/>
                  </a:lnTo>
                  <a:lnTo>
                    <a:pt x="227" y="393"/>
                  </a:lnTo>
                  <a:lnTo>
                    <a:pt x="231" y="390"/>
                  </a:lnTo>
                  <a:lnTo>
                    <a:pt x="236" y="389"/>
                  </a:lnTo>
                  <a:lnTo>
                    <a:pt x="240" y="388"/>
                  </a:lnTo>
                  <a:lnTo>
                    <a:pt x="245" y="387"/>
                  </a:lnTo>
                  <a:lnTo>
                    <a:pt x="249" y="388"/>
                  </a:lnTo>
                  <a:lnTo>
                    <a:pt x="254" y="390"/>
                  </a:lnTo>
                  <a:lnTo>
                    <a:pt x="243" y="411"/>
                  </a:lnTo>
                  <a:close/>
                  <a:moveTo>
                    <a:pt x="233" y="432"/>
                  </a:moveTo>
                  <a:lnTo>
                    <a:pt x="224" y="427"/>
                  </a:lnTo>
                  <a:lnTo>
                    <a:pt x="245" y="386"/>
                  </a:lnTo>
                  <a:lnTo>
                    <a:pt x="254" y="390"/>
                  </a:lnTo>
                  <a:lnTo>
                    <a:pt x="233" y="432"/>
                  </a:lnTo>
                  <a:close/>
                  <a:moveTo>
                    <a:pt x="235" y="407"/>
                  </a:moveTo>
                  <a:lnTo>
                    <a:pt x="224" y="427"/>
                  </a:lnTo>
                  <a:lnTo>
                    <a:pt x="220" y="425"/>
                  </a:lnTo>
                  <a:lnTo>
                    <a:pt x="216" y="422"/>
                  </a:lnTo>
                  <a:lnTo>
                    <a:pt x="214" y="418"/>
                  </a:lnTo>
                  <a:lnTo>
                    <a:pt x="212" y="414"/>
                  </a:lnTo>
                  <a:lnTo>
                    <a:pt x="211" y="410"/>
                  </a:lnTo>
                  <a:lnTo>
                    <a:pt x="211" y="406"/>
                  </a:lnTo>
                  <a:lnTo>
                    <a:pt x="212" y="401"/>
                  </a:lnTo>
                  <a:lnTo>
                    <a:pt x="213" y="396"/>
                  </a:lnTo>
                  <a:lnTo>
                    <a:pt x="216" y="392"/>
                  </a:lnTo>
                  <a:lnTo>
                    <a:pt x="219" y="389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1" y="384"/>
                  </a:lnTo>
                  <a:lnTo>
                    <a:pt x="245" y="386"/>
                  </a:lnTo>
                  <a:lnTo>
                    <a:pt x="235" y="407"/>
                  </a:lnTo>
                  <a:close/>
                  <a:moveTo>
                    <a:pt x="235" y="430"/>
                  </a:moveTo>
                  <a:lnTo>
                    <a:pt x="225" y="430"/>
                  </a:lnTo>
                  <a:lnTo>
                    <a:pt x="225" y="383"/>
                  </a:lnTo>
                  <a:lnTo>
                    <a:pt x="235" y="383"/>
                  </a:lnTo>
                  <a:lnTo>
                    <a:pt x="235" y="430"/>
                  </a:lnTo>
                  <a:close/>
                  <a:moveTo>
                    <a:pt x="225" y="407"/>
                  </a:moveTo>
                  <a:lnTo>
                    <a:pt x="225" y="430"/>
                  </a:lnTo>
                  <a:lnTo>
                    <a:pt x="220" y="430"/>
                  </a:lnTo>
                  <a:lnTo>
                    <a:pt x="216" y="428"/>
                  </a:lnTo>
                  <a:lnTo>
                    <a:pt x="212" y="426"/>
                  </a:lnTo>
                  <a:lnTo>
                    <a:pt x="209" y="423"/>
                  </a:lnTo>
                  <a:lnTo>
                    <a:pt x="206" y="420"/>
                  </a:lnTo>
                  <a:lnTo>
                    <a:pt x="204" y="416"/>
                  </a:lnTo>
                  <a:lnTo>
                    <a:pt x="203" y="412"/>
                  </a:lnTo>
                  <a:lnTo>
                    <a:pt x="202" y="407"/>
                  </a:lnTo>
                  <a:lnTo>
                    <a:pt x="203" y="402"/>
                  </a:lnTo>
                  <a:lnTo>
                    <a:pt x="204" y="397"/>
                  </a:lnTo>
                  <a:lnTo>
                    <a:pt x="206" y="393"/>
                  </a:lnTo>
                  <a:lnTo>
                    <a:pt x="209" y="390"/>
                  </a:lnTo>
                  <a:lnTo>
                    <a:pt x="212" y="387"/>
                  </a:lnTo>
                  <a:lnTo>
                    <a:pt x="216" y="385"/>
                  </a:lnTo>
                  <a:lnTo>
                    <a:pt x="220" y="384"/>
                  </a:lnTo>
                  <a:lnTo>
                    <a:pt x="225" y="383"/>
                  </a:lnTo>
                  <a:lnTo>
                    <a:pt x="225" y="407"/>
                  </a:lnTo>
                  <a:close/>
                  <a:moveTo>
                    <a:pt x="218" y="429"/>
                  </a:moveTo>
                  <a:lnTo>
                    <a:pt x="205" y="424"/>
                  </a:lnTo>
                  <a:lnTo>
                    <a:pt x="219" y="380"/>
                  </a:lnTo>
                  <a:lnTo>
                    <a:pt x="233" y="384"/>
                  </a:lnTo>
                  <a:lnTo>
                    <a:pt x="218" y="429"/>
                  </a:lnTo>
                  <a:close/>
                  <a:moveTo>
                    <a:pt x="212" y="403"/>
                  </a:moveTo>
                  <a:lnTo>
                    <a:pt x="205" y="424"/>
                  </a:lnTo>
                  <a:lnTo>
                    <a:pt x="201" y="422"/>
                  </a:lnTo>
                  <a:lnTo>
                    <a:pt x="197" y="420"/>
                  </a:lnTo>
                  <a:lnTo>
                    <a:pt x="194" y="417"/>
                  </a:lnTo>
                  <a:lnTo>
                    <a:pt x="192" y="413"/>
                  </a:lnTo>
                  <a:lnTo>
                    <a:pt x="190" y="409"/>
                  </a:lnTo>
                  <a:lnTo>
                    <a:pt x="189" y="405"/>
                  </a:lnTo>
                  <a:lnTo>
                    <a:pt x="189" y="399"/>
                  </a:lnTo>
                  <a:lnTo>
                    <a:pt x="190" y="394"/>
                  </a:lnTo>
                  <a:lnTo>
                    <a:pt x="192" y="390"/>
                  </a:lnTo>
                  <a:lnTo>
                    <a:pt x="195" y="387"/>
                  </a:lnTo>
                  <a:lnTo>
                    <a:pt x="198" y="384"/>
                  </a:lnTo>
                  <a:lnTo>
                    <a:pt x="202" y="381"/>
                  </a:lnTo>
                  <a:lnTo>
                    <a:pt x="206" y="380"/>
                  </a:lnTo>
                  <a:lnTo>
                    <a:pt x="210" y="379"/>
                  </a:lnTo>
                  <a:lnTo>
                    <a:pt x="215" y="379"/>
                  </a:lnTo>
                  <a:lnTo>
                    <a:pt x="219" y="380"/>
                  </a:lnTo>
                  <a:lnTo>
                    <a:pt x="212" y="403"/>
                  </a:lnTo>
                  <a:close/>
                  <a:moveTo>
                    <a:pt x="202" y="423"/>
                  </a:moveTo>
                  <a:lnTo>
                    <a:pt x="193" y="419"/>
                  </a:lnTo>
                  <a:lnTo>
                    <a:pt x="214" y="377"/>
                  </a:lnTo>
                  <a:lnTo>
                    <a:pt x="222" y="381"/>
                  </a:lnTo>
                  <a:lnTo>
                    <a:pt x="202" y="423"/>
                  </a:lnTo>
                  <a:close/>
                  <a:moveTo>
                    <a:pt x="203" y="397"/>
                  </a:moveTo>
                  <a:lnTo>
                    <a:pt x="193" y="419"/>
                  </a:lnTo>
                  <a:lnTo>
                    <a:pt x="189" y="416"/>
                  </a:lnTo>
                  <a:lnTo>
                    <a:pt x="186" y="413"/>
                  </a:lnTo>
                  <a:lnTo>
                    <a:pt x="183" y="410"/>
                  </a:lnTo>
                  <a:lnTo>
                    <a:pt x="182" y="406"/>
                  </a:lnTo>
                  <a:lnTo>
                    <a:pt x="181" y="401"/>
                  </a:lnTo>
                  <a:lnTo>
                    <a:pt x="181" y="396"/>
                  </a:lnTo>
                  <a:lnTo>
                    <a:pt x="181" y="391"/>
                  </a:lnTo>
                  <a:lnTo>
                    <a:pt x="183" y="387"/>
                  </a:lnTo>
                  <a:lnTo>
                    <a:pt x="185" y="383"/>
                  </a:lnTo>
                  <a:lnTo>
                    <a:pt x="188" y="380"/>
                  </a:lnTo>
                  <a:lnTo>
                    <a:pt x="192" y="377"/>
                  </a:lnTo>
                  <a:lnTo>
                    <a:pt x="196" y="376"/>
                  </a:lnTo>
                  <a:lnTo>
                    <a:pt x="200" y="375"/>
                  </a:lnTo>
                  <a:lnTo>
                    <a:pt x="205" y="374"/>
                  </a:lnTo>
                  <a:lnTo>
                    <a:pt x="209" y="375"/>
                  </a:lnTo>
                  <a:lnTo>
                    <a:pt x="214" y="377"/>
                  </a:lnTo>
                  <a:lnTo>
                    <a:pt x="203" y="397"/>
                  </a:lnTo>
                  <a:close/>
                  <a:moveTo>
                    <a:pt x="193" y="419"/>
                  </a:moveTo>
                  <a:lnTo>
                    <a:pt x="184" y="415"/>
                  </a:lnTo>
                  <a:lnTo>
                    <a:pt x="205" y="372"/>
                  </a:lnTo>
                  <a:lnTo>
                    <a:pt x="214" y="377"/>
                  </a:lnTo>
                  <a:lnTo>
                    <a:pt x="193" y="419"/>
                  </a:lnTo>
                  <a:close/>
                  <a:moveTo>
                    <a:pt x="195" y="393"/>
                  </a:moveTo>
                  <a:lnTo>
                    <a:pt x="184" y="415"/>
                  </a:lnTo>
                  <a:lnTo>
                    <a:pt x="180" y="412"/>
                  </a:lnTo>
                  <a:lnTo>
                    <a:pt x="177" y="409"/>
                  </a:lnTo>
                  <a:lnTo>
                    <a:pt x="175" y="405"/>
                  </a:lnTo>
                  <a:lnTo>
                    <a:pt x="173" y="401"/>
                  </a:lnTo>
                  <a:lnTo>
                    <a:pt x="172" y="396"/>
                  </a:lnTo>
                  <a:lnTo>
                    <a:pt x="172" y="392"/>
                  </a:lnTo>
                  <a:lnTo>
                    <a:pt x="172" y="387"/>
                  </a:lnTo>
                  <a:lnTo>
                    <a:pt x="174" y="383"/>
                  </a:lnTo>
                  <a:lnTo>
                    <a:pt x="177" y="379"/>
                  </a:lnTo>
                  <a:lnTo>
                    <a:pt x="180" y="376"/>
                  </a:lnTo>
                  <a:lnTo>
                    <a:pt x="183" y="373"/>
                  </a:lnTo>
                  <a:lnTo>
                    <a:pt x="187" y="371"/>
                  </a:lnTo>
                  <a:lnTo>
                    <a:pt x="192" y="370"/>
                  </a:lnTo>
                  <a:lnTo>
                    <a:pt x="196" y="370"/>
                  </a:lnTo>
                  <a:lnTo>
                    <a:pt x="201" y="371"/>
                  </a:lnTo>
                  <a:lnTo>
                    <a:pt x="205" y="372"/>
                  </a:lnTo>
                  <a:lnTo>
                    <a:pt x="195" y="393"/>
                  </a:lnTo>
                  <a:close/>
                  <a:moveTo>
                    <a:pt x="182" y="413"/>
                  </a:moveTo>
                  <a:lnTo>
                    <a:pt x="169" y="404"/>
                  </a:lnTo>
                  <a:lnTo>
                    <a:pt x="194" y="365"/>
                  </a:lnTo>
                  <a:lnTo>
                    <a:pt x="207" y="374"/>
                  </a:lnTo>
                  <a:lnTo>
                    <a:pt x="182" y="413"/>
                  </a:lnTo>
                  <a:close/>
                  <a:moveTo>
                    <a:pt x="182" y="384"/>
                  </a:moveTo>
                  <a:lnTo>
                    <a:pt x="169" y="404"/>
                  </a:lnTo>
                  <a:lnTo>
                    <a:pt x="165" y="401"/>
                  </a:lnTo>
                  <a:lnTo>
                    <a:pt x="162" y="397"/>
                  </a:lnTo>
                  <a:lnTo>
                    <a:pt x="160" y="393"/>
                  </a:lnTo>
                  <a:lnTo>
                    <a:pt x="159" y="389"/>
                  </a:lnTo>
                  <a:lnTo>
                    <a:pt x="159" y="384"/>
                  </a:lnTo>
                  <a:lnTo>
                    <a:pt x="159" y="380"/>
                  </a:lnTo>
                  <a:lnTo>
                    <a:pt x="160" y="376"/>
                  </a:lnTo>
                  <a:lnTo>
                    <a:pt x="163" y="372"/>
                  </a:lnTo>
                  <a:lnTo>
                    <a:pt x="166" y="368"/>
                  </a:lnTo>
                  <a:lnTo>
                    <a:pt x="169" y="365"/>
                  </a:lnTo>
                  <a:lnTo>
                    <a:pt x="173" y="363"/>
                  </a:lnTo>
                  <a:lnTo>
                    <a:pt x="177" y="362"/>
                  </a:lnTo>
                  <a:lnTo>
                    <a:pt x="182" y="361"/>
                  </a:lnTo>
                  <a:lnTo>
                    <a:pt x="186" y="362"/>
                  </a:lnTo>
                  <a:lnTo>
                    <a:pt x="190" y="363"/>
                  </a:lnTo>
                  <a:lnTo>
                    <a:pt x="194" y="365"/>
                  </a:lnTo>
                  <a:lnTo>
                    <a:pt x="182" y="384"/>
                  </a:lnTo>
                  <a:close/>
                  <a:moveTo>
                    <a:pt x="203" y="393"/>
                  </a:moveTo>
                  <a:lnTo>
                    <a:pt x="177" y="455"/>
                  </a:lnTo>
                  <a:lnTo>
                    <a:pt x="133" y="437"/>
                  </a:lnTo>
                  <a:lnTo>
                    <a:pt x="161" y="375"/>
                  </a:lnTo>
                  <a:lnTo>
                    <a:pt x="203" y="393"/>
                  </a:lnTo>
                  <a:close/>
                  <a:moveTo>
                    <a:pt x="156" y="446"/>
                  </a:moveTo>
                  <a:lnTo>
                    <a:pt x="177" y="455"/>
                  </a:lnTo>
                  <a:lnTo>
                    <a:pt x="174" y="459"/>
                  </a:lnTo>
                  <a:lnTo>
                    <a:pt x="171" y="463"/>
                  </a:lnTo>
                  <a:lnTo>
                    <a:pt x="168" y="465"/>
                  </a:lnTo>
                  <a:lnTo>
                    <a:pt x="164" y="467"/>
                  </a:lnTo>
                  <a:lnTo>
                    <a:pt x="160" y="469"/>
                  </a:lnTo>
                  <a:lnTo>
                    <a:pt x="155" y="469"/>
                  </a:lnTo>
                  <a:lnTo>
                    <a:pt x="150" y="469"/>
                  </a:lnTo>
                  <a:lnTo>
                    <a:pt x="146" y="467"/>
                  </a:lnTo>
                  <a:lnTo>
                    <a:pt x="141" y="465"/>
                  </a:lnTo>
                  <a:lnTo>
                    <a:pt x="138" y="462"/>
                  </a:lnTo>
                  <a:lnTo>
                    <a:pt x="135" y="459"/>
                  </a:lnTo>
                  <a:lnTo>
                    <a:pt x="133" y="455"/>
                  </a:lnTo>
                  <a:lnTo>
                    <a:pt x="132" y="450"/>
                  </a:lnTo>
                  <a:lnTo>
                    <a:pt x="132" y="446"/>
                  </a:lnTo>
                  <a:lnTo>
                    <a:pt x="132" y="442"/>
                  </a:lnTo>
                  <a:lnTo>
                    <a:pt x="133" y="437"/>
                  </a:lnTo>
                  <a:lnTo>
                    <a:pt x="156" y="446"/>
                  </a:lnTo>
                  <a:close/>
                  <a:moveTo>
                    <a:pt x="176" y="456"/>
                  </a:moveTo>
                  <a:lnTo>
                    <a:pt x="172" y="465"/>
                  </a:lnTo>
                  <a:lnTo>
                    <a:pt x="130" y="445"/>
                  </a:lnTo>
                  <a:lnTo>
                    <a:pt x="134" y="436"/>
                  </a:lnTo>
                  <a:lnTo>
                    <a:pt x="176" y="456"/>
                  </a:lnTo>
                  <a:close/>
                  <a:moveTo>
                    <a:pt x="150" y="455"/>
                  </a:moveTo>
                  <a:lnTo>
                    <a:pt x="172" y="465"/>
                  </a:lnTo>
                  <a:lnTo>
                    <a:pt x="169" y="469"/>
                  </a:lnTo>
                  <a:lnTo>
                    <a:pt x="166" y="472"/>
                  </a:lnTo>
                  <a:lnTo>
                    <a:pt x="163" y="476"/>
                  </a:lnTo>
                  <a:lnTo>
                    <a:pt x="158" y="478"/>
                  </a:lnTo>
                  <a:lnTo>
                    <a:pt x="154" y="479"/>
                  </a:lnTo>
                  <a:lnTo>
                    <a:pt x="149" y="479"/>
                  </a:lnTo>
                  <a:lnTo>
                    <a:pt x="144" y="478"/>
                  </a:lnTo>
                  <a:lnTo>
                    <a:pt x="140" y="476"/>
                  </a:lnTo>
                  <a:lnTo>
                    <a:pt x="136" y="474"/>
                  </a:lnTo>
                  <a:lnTo>
                    <a:pt x="133" y="470"/>
                  </a:lnTo>
                  <a:lnTo>
                    <a:pt x="130" y="466"/>
                  </a:lnTo>
                  <a:lnTo>
                    <a:pt x="128" y="462"/>
                  </a:lnTo>
                  <a:lnTo>
                    <a:pt x="127" y="458"/>
                  </a:lnTo>
                  <a:lnTo>
                    <a:pt x="127" y="453"/>
                  </a:lnTo>
                  <a:lnTo>
                    <a:pt x="128" y="449"/>
                  </a:lnTo>
                  <a:lnTo>
                    <a:pt x="130" y="445"/>
                  </a:lnTo>
                  <a:lnTo>
                    <a:pt x="150" y="455"/>
                  </a:lnTo>
                  <a:close/>
                  <a:moveTo>
                    <a:pt x="167" y="471"/>
                  </a:moveTo>
                  <a:lnTo>
                    <a:pt x="159" y="481"/>
                  </a:lnTo>
                  <a:lnTo>
                    <a:pt x="125" y="447"/>
                  </a:lnTo>
                  <a:lnTo>
                    <a:pt x="134" y="439"/>
                  </a:lnTo>
                  <a:lnTo>
                    <a:pt x="167" y="471"/>
                  </a:lnTo>
                  <a:close/>
                  <a:moveTo>
                    <a:pt x="141" y="463"/>
                  </a:moveTo>
                  <a:lnTo>
                    <a:pt x="159" y="481"/>
                  </a:lnTo>
                  <a:lnTo>
                    <a:pt x="155" y="484"/>
                  </a:lnTo>
                  <a:lnTo>
                    <a:pt x="150" y="486"/>
                  </a:lnTo>
                  <a:lnTo>
                    <a:pt x="146" y="487"/>
                  </a:lnTo>
                  <a:lnTo>
                    <a:pt x="141" y="487"/>
                  </a:lnTo>
                  <a:lnTo>
                    <a:pt x="137" y="487"/>
                  </a:lnTo>
                  <a:lnTo>
                    <a:pt x="133" y="486"/>
                  </a:lnTo>
                  <a:lnTo>
                    <a:pt x="129" y="484"/>
                  </a:lnTo>
                  <a:lnTo>
                    <a:pt x="125" y="481"/>
                  </a:lnTo>
                  <a:lnTo>
                    <a:pt x="122" y="477"/>
                  </a:lnTo>
                  <a:lnTo>
                    <a:pt x="120" y="472"/>
                  </a:lnTo>
                  <a:lnTo>
                    <a:pt x="119" y="468"/>
                  </a:lnTo>
                  <a:lnTo>
                    <a:pt x="119" y="463"/>
                  </a:lnTo>
                  <a:lnTo>
                    <a:pt x="119" y="459"/>
                  </a:lnTo>
                  <a:lnTo>
                    <a:pt x="120" y="455"/>
                  </a:lnTo>
                  <a:lnTo>
                    <a:pt x="122" y="451"/>
                  </a:lnTo>
                  <a:lnTo>
                    <a:pt x="125" y="447"/>
                  </a:lnTo>
                  <a:lnTo>
                    <a:pt x="141" y="463"/>
                  </a:lnTo>
                  <a:close/>
                  <a:moveTo>
                    <a:pt x="163" y="475"/>
                  </a:moveTo>
                  <a:lnTo>
                    <a:pt x="159" y="483"/>
                  </a:lnTo>
                  <a:lnTo>
                    <a:pt x="117" y="462"/>
                  </a:lnTo>
                  <a:lnTo>
                    <a:pt x="121" y="453"/>
                  </a:lnTo>
                  <a:lnTo>
                    <a:pt x="163" y="475"/>
                  </a:lnTo>
                  <a:close/>
                  <a:moveTo>
                    <a:pt x="137" y="472"/>
                  </a:moveTo>
                  <a:lnTo>
                    <a:pt x="159" y="483"/>
                  </a:lnTo>
                  <a:lnTo>
                    <a:pt x="156" y="487"/>
                  </a:lnTo>
                  <a:lnTo>
                    <a:pt x="152" y="491"/>
                  </a:lnTo>
                  <a:lnTo>
                    <a:pt x="148" y="493"/>
                  </a:lnTo>
                  <a:lnTo>
                    <a:pt x="144" y="495"/>
                  </a:lnTo>
                  <a:lnTo>
                    <a:pt x="140" y="496"/>
                  </a:lnTo>
                  <a:lnTo>
                    <a:pt x="136" y="496"/>
                  </a:lnTo>
                  <a:lnTo>
                    <a:pt x="131" y="495"/>
                  </a:lnTo>
                  <a:lnTo>
                    <a:pt x="127" y="494"/>
                  </a:lnTo>
                  <a:lnTo>
                    <a:pt x="123" y="491"/>
                  </a:lnTo>
                  <a:lnTo>
                    <a:pt x="120" y="488"/>
                  </a:lnTo>
                  <a:lnTo>
                    <a:pt x="117" y="484"/>
                  </a:lnTo>
                  <a:lnTo>
                    <a:pt x="115" y="480"/>
                  </a:lnTo>
                  <a:lnTo>
                    <a:pt x="114" y="476"/>
                  </a:lnTo>
                  <a:lnTo>
                    <a:pt x="114" y="471"/>
                  </a:lnTo>
                  <a:lnTo>
                    <a:pt x="115" y="466"/>
                  </a:lnTo>
                  <a:lnTo>
                    <a:pt x="117" y="462"/>
                  </a:lnTo>
                  <a:lnTo>
                    <a:pt x="137" y="472"/>
                  </a:lnTo>
                  <a:close/>
                  <a:moveTo>
                    <a:pt x="159" y="483"/>
                  </a:moveTo>
                  <a:lnTo>
                    <a:pt x="154" y="492"/>
                  </a:lnTo>
                  <a:lnTo>
                    <a:pt x="112" y="471"/>
                  </a:lnTo>
                  <a:lnTo>
                    <a:pt x="117" y="462"/>
                  </a:lnTo>
                  <a:lnTo>
                    <a:pt x="159" y="483"/>
                  </a:lnTo>
                  <a:close/>
                  <a:moveTo>
                    <a:pt x="133" y="482"/>
                  </a:moveTo>
                  <a:lnTo>
                    <a:pt x="154" y="492"/>
                  </a:lnTo>
                  <a:lnTo>
                    <a:pt x="151" y="496"/>
                  </a:lnTo>
                  <a:lnTo>
                    <a:pt x="148" y="499"/>
                  </a:lnTo>
                  <a:lnTo>
                    <a:pt x="144" y="502"/>
                  </a:lnTo>
                  <a:lnTo>
                    <a:pt x="140" y="504"/>
                  </a:lnTo>
                  <a:lnTo>
                    <a:pt x="136" y="505"/>
                  </a:lnTo>
                  <a:lnTo>
                    <a:pt x="131" y="505"/>
                  </a:lnTo>
                  <a:lnTo>
                    <a:pt x="127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5" y="497"/>
                  </a:lnTo>
                  <a:lnTo>
                    <a:pt x="113" y="493"/>
                  </a:lnTo>
                  <a:lnTo>
                    <a:pt x="111" y="489"/>
                  </a:lnTo>
                  <a:lnTo>
                    <a:pt x="110" y="485"/>
                  </a:lnTo>
                  <a:lnTo>
                    <a:pt x="110" y="480"/>
                  </a:lnTo>
                  <a:lnTo>
                    <a:pt x="111" y="476"/>
                  </a:lnTo>
                  <a:lnTo>
                    <a:pt x="112" y="471"/>
                  </a:lnTo>
                  <a:lnTo>
                    <a:pt x="133" y="482"/>
                  </a:lnTo>
                  <a:close/>
                  <a:moveTo>
                    <a:pt x="143" y="502"/>
                  </a:moveTo>
                  <a:lnTo>
                    <a:pt x="134" y="507"/>
                  </a:lnTo>
                  <a:lnTo>
                    <a:pt x="114" y="465"/>
                  </a:lnTo>
                  <a:lnTo>
                    <a:pt x="123" y="460"/>
                  </a:lnTo>
                  <a:lnTo>
                    <a:pt x="143" y="502"/>
                  </a:lnTo>
                  <a:close/>
                  <a:moveTo>
                    <a:pt x="124" y="486"/>
                  </a:moveTo>
                  <a:lnTo>
                    <a:pt x="134" y="507"/>
                  </a:lnTo>
                  <a:lnTo>
                    <a:pt x="130" y="508"/>
                  </a:lnTo>
                  <a:lnTo>
                    <a:pt x="126" y="509"/>
                  </a:lnTo>
                  <a:lnTo>
                    <a:pt x="121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09" y="504"/>
                  </a:lnTo>
                  <a:lnTo>
                    <a:pt x="106" y="500"/>
                  </a:lnTo>
                  <a:lnTo>
                    <a:pt x="104" y="496"/>
                  </a:lnTo>
                  <a:lnTo>
                    <a:pt x="102" y="492"/>
                  </a:lnTo>
                  <a:lnTo>
                    <a:pt x="101" y="488"/>
                  </a:lnTo>
                  <a:lnTo>
                    <a:pt x="101" y="483"/>
                  </a:lnTo>
                  <a:lnTo>
                    <a:pt x="102" y="479"/>
                  </a:lnTo>
                  <a:lnTo>
                    <a:pt x="104" y="475"/>
                  </a:lnTo>
                  <a:lnTo>
                    <a:pt x="107" y="470"/>
                  </a:lnTo>
                  <a:lnTo>
                    <a:pt x="110" y="467"/>
                  </a:lnTo>
                  <a:lnTo>
                    <a:pt x="114" y="465"/>
                  </a:lnTo>
                  <a:lnTo>
                    <a:pt x="124" y="486"/>
                  </a:lnTo>
                  <a:close/>
                  <a:moveTo>
                    <a:pt x="145" y="496"/>
                  </a:moveTo>
                  <a:lnTo>
                    <a:pt x="140" y="505"/>
                  </a:lnTo>
                  <a:lnTo>
                    <a:pt x="99" y="485"/>
                  </a:lnTo>
                  <a:lnTo>
                    <a:pt x="104" y="476"/>
                  </a:lnTo>
                  <a:lnTo>
                    <a:pt x="145" y="496"/>
                  </a:lnTo>
                  <a:close/>
                  <a:moveTo>
                    <a:pt x="120" y="495"/>
                  </a:moveTo>
                  <a:lnTo>
                    <a:pt x="140" y="505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1" y="515"/>
                  </a:lnTo>
                  <a:lnTo>
                    <a:pt x="127" y="517"/>
                  </a:lnTo>
                  <a:lnTo>
                    <a:pt x="123" y="518"/>
                  </a:lnTo>
                  <a:lnTo>
                    <a:pt x="118" y="518"/>
                  </a:lnTo>
                  <a:lnTo>
                    <a:pt x="114" y="517"/>
                  </a:lnTo>
                  <a:lnTo>
                    <a:pt x="110" y="515"/>
                  </a:lnTo>
                  <a:lnTo>
                    <a:pt x="106" y="513"/>
                  </a:lnTo>
                  <a:lnTo>
                    <a:pt x="102" y="510"/>
                  </a:lnTo>
                  <a:lnTo>
                    <a:pt x="100" y="506"/>
                  </a:lnTo>
                  <a:lnTo>
                    <a:pt x="98" y="502"/>
                  </a:lnTo>
                  <a:lnTo>
                    <a:pt x="97" y="498"/>
                  </a:lnTo>
                  <a:lnTo>
                    <a:pt x="97" y="493"/>
                  </a:lnTo>
                  <a:lnTo>
                    <a:pt x="98" y="489"/>
                  </a:lnTo>
                  <a:lnTo>
                    <a:pt x="99" y="485"/>
                  </a:lnTo>
                  <a:lnTo>
                    <a:pt x="120" y="495"/>
                  </a:lnTo>
                  <a:close/>
                  <a:moveTo>
                    <a:pt x="130" y="515"/>
                  </a:moveTo>
                  <a:lnTo>
                    <a:pt x="121" y="520"/>
                  </a:lnTo>
                  <a:lnTo>
                    <a:pt x="101" y="479"/>
                  </a:lnTo>
                  <a:lnTo>
                    <a:pt x="110" y="474"/>
                  </a:lnTo>
                  <a:lnTo>
                    <a:pt x="130" y="515"/>
                  </a:lnTo>
                  <a:close/>
                  <a:moveTo>
                    <a:pt x="111" y="499"/>
                  </a:moveTo>
                  <a:lnTo>
                    <a:pt x="121" y="520"/>
                  </a:lnTo>
                  <a:lnTo>
                    <a:pt x="117" y="521"/>
                  </a:lnTo>
                  <a:lnTo>
                    <a:pt x="113" y="522"/>
                  </a:lnTo>
                  <a:lnTo>
                    <a:pt x="108" y="522"/>
                  </a:lnTo>
                  <a:lnTo>
                    <a:pt x="104" y="521"/>
                  </a:lnTo>
                  <a:lnTo>
                    <a:pt x="100" y="519"/>
                  </a:lnTo>
                  <a:lnTo>
                    <a:pt x="96" y="517"/>
                  </a:lnTo>
                  <a:lnTo>
                    <a:pt x="93" y="513"/>
                  </a:lnTo>
                  <a:lnTo>
                    <a:pt x="91" y="509"/>
                  </a:lnTo>
                  <a:lnTo>
                    <a:pt x="89" y="505"/>
                  </a:lnTo>
                  <a:lnTo>
                    <a:pt x="88" y="501"/>
                  </a:lnTo>
                  <a:lnTo>
                    <a:pt x="88" y="496"/>
                  </a:lnTo>
                  <a:lnTo>
                    <a:pt x="89" y="492"/>
                  </a:lnTo>
                  <a:lnTo>
                    <a:pt x="91" y="488"/>
                  </a:lnTo>
                  <a:lnTo>
                    <a:pt x="94" y="484"/>
                  </a:lnTo>
                  <a:lnTo>
                    <a:pt x="97" y="481"/>
                  </a:lnTo>
                  <a:lnTo>
                    <a:pt x="101" y="479"/>
                  </a:lnTo>
                  <a:lnTo>
                    <a:pt x="111" y="499"/>
                  </a:lnTo>
                  <a:close/>
                  <a:moveTo>
                    <a:pt x="126" y="517"/>
                  </a:moveTo>
                  <a:lnTo>
                    <a:pt x="100" y="539"/>
                  </a:lnTo>
                  <a:lnTo>
                    <a:pt x="69" y="503"/>
                  </a:lnTo>
                  <a:lnTo>
                    <a:pt x="96" y="482"/>
                  </a:lnTo>
                  <a:lnTo>
                    <a:pt x="126" y="517"/>
                  </a:lnTo>
                  <a:close/>
                  <a:moveTo>
                    <a:pt x="85" y="521"/>
                  </a:moveTo>
                  <a:lnTo>
                    <a:pt x="100" y="539"/>
                  </a:lnTo>
                  <a:lnTo>
                    <a:pt x="96" y="541"/>
                  </a:lnTo>
                  <a:lnTo>
                    <a:pt x="92" y="543"/>
                  </a:lnTo>
                  <a:lnTo>
                    <a:pt x="87" y="544"/>
                  </a:lnTo>
                  <a:lnTo>
                    <a:pt x="83" y="544"/>
                  </a:lnTo>
                  <a:lnTo>
                    <a:pt x="79" y="543"/>
                  </a:lnTo>
                  <a:lnTo>
                    <a:pt x="73" y="541"/>
                  </a:lnTo>
                  <a:lnTo>
                    <a:pt x="70" y="539"/>
                  </a:lnTo>
                  <a:lnTo>
                    <a:pt x="66" y="536"/>
                  </a:lnTo>
                  <a:lnTo>
                    <a:pt x="64" y="532"/>
                  </a:lnTo>
                  <a:lnTo>
                    <a:pt x="62" y="528"/>
                  </a:lnTo>
                  <a:lnTo>
                    <a:pt x="61" y="523"/>
                  </a:lnTo>
                  <a:lnTo>
                    <a:pt x="61" y="519"/>
                  </a:lnTo>
                  <a:lnTo>
                    <a:pt x="62" y="515"/>
                  </a:lnTo>
                  <a:lnTo>
                    <a:pt x="64" y="510"/>
                  </a:lnTo>
                  <a:lnTo>
                    <a:pt x="66" y="507"/>
                  </a:lnTo>
                  <a:lnTo>
                    <a:pt x="69" y="503"/>
                  </a:lnTo>
                  <a:lnTo>
                    <a:pt x="85" y="521"/>
                  </a:lnTo>
                  <a:close/>
                  <a:moveTo>
                    <a:pt x="61" y="521"/>
                  </a:moveTo>
                  <a:lnTo>
                    <a:pt x="61" y="486"/>
                  </a:lnTo>
                  <a:lnTo>
                    <a:pt x="108" y="486"/>
                  </a:lnTo>
                  <a:lnTo>
                    <a:pt x="108" y="521"/>
                  </a:lnTo>
                  <a:lnTo>
                    <a:pt x="61" y="521"/>
                  </a:lnTo>
                  <a:close/>
                  <a:moveTo>
                    <a:pt x="61" y="486"/>
                  </a:moveTo>
                  <a:lnTo>
                    <a:pt x="61" y="472"/>
                  </a:lnTo>
                  <a:lnTo>
                    <a:pt x="108" y="472"/>
                  </a:lnTo>
                  <a:lnTo>
                    <a:pt x="108" y="486"/>
                  </a:lnTo>
                  <a:lnTo>
                    <a:pt x="61" y="486"/>
                  </a:lnTo>
                  <a:close/>
                  <a:moveTo>
                    <a:pt x="61" y="472"/>
                  </a:moveTo>
                  <a:lnTo>
                    <a:pt x="61" y="463"/>
                  </a:lnTo>
                  <a:lnTo>
                    <a:pt x="108" y="463"/>
                  </a:lnTo>
                  <a:lnTo>
                    <a:pt x="108" y="472"/>
                  </a:lnTo>
                  <a:lnTo>
                    <a:pt x="61" y="472"/>
                  </a:lnTo>
                  <a:close/>
                  <a:moveTo>
                    <a:pt x="85" y="463"/>
                  </a:moveTo>
                  <a:lnTo>
                    <a:pt x="61" y="463"/>
                  </a:lnTo>
                  <a:lnTo>
                    <a:pt x="62" y="459"/>
                  </a:lnTo>
                  <a:lnTo>
                    <a:pt x="63" y="455"/>
                  </a:lnTo>
                  <a:lnTo>
                    <a:pt x="65" y="451"/>
                  </a:lnTo>
                  <a:lnTo>
                    <a:pt x="68" y="447"/>
                  </a:lnTo>
                  <a:lnTo>
                    <a:pt x="71" y="444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5" y="441"/>
                  </a:lnTo>
                  <a:lnTo>
                    <a:pt x="90" y="441"/>
                  </a:lnTo>
                  <a:lnTo>
                    <a:pt x="94" y="442"/>
                  </a:lnTo>
                  <a:lnTo>
                    <a:pt x="98" y="444"/>
                  </a:lnTo>
                  <a:lnTo>
                    <a:pt x="101" y="447"/>
                  </a:lnTo>
                  <a:lnTo>
                    <a:pt x="104" y="451"/>
                  </a:lnTo>
                  <a:lnTo>
                    <a:pt x="106" y="455"/>
                  </a:lnTo>
                  <a:lnTo>
                    <a:pt x="108" y="459"/>
                  </a:lnTo>
                  <a:lnTo>
                    <a:pt x="108" y="463"/>
                  </a:lnTo>
                  <a:lnTo>
                    <a:pt x="85" y="463"/>
                  </a:lnTo>
                  <a:close/>
                  <a:moveTo>
                    <a:pt x="62" y="456"/>
                  </a:moveTo>
                  <a:lnTo>
                    <a:pt x="67" y="443"/>
                  </a:lnTo>
                  <a:lnTo>
                    <a:pt x="111" y="458"/>
                  </a:lnTo>
                  <a:lnTo>
                    <a:pt x="107" y="471"/>
                  </a:lnTo>
                  <a:lnTo>
                    <a:pt x="62" y="456"/>
                  </a:lnTo>
                  <a:close/>
                  <a:moveTo>
                    <a:pt x="89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1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3" y="428"/>
                  </a:lnTo>
                  <a:lnTo>
                    <a:pt x="88" y="428"/>
                  </a:lnTo>
                  <a:lnTo>
                    <a:pt x="92" y="428"/>
                  </a:lnTo>
                  <a:lnTo>
                    <a:pt x="97" y="429"/>
                  </a:lnTo>
                  <a:lnTo>
                    <a:pt x="101" y="431"/>
                  </a:lnTo>
                  <a:lnTo>
                    <a:pt x="104" y="433"/>
                  </a:lnTo>
                  <a:lnTo>
                    <a:pt x="107" y="436"/>
                  </a:lnTo>
                  <a:lnTo>
                    <a:pt x="110" y="440"/>
                  </a:lnTo>
                  <a:lnTo>
                    <a:pt x="111" y="444"/>
                  </a:lnTo>
                  <a:lnTo>
                    <a:pt x="112" y="449"/>
                  </a:lnTo>
                  <a:lnTo>
                    <a:pt x="112" y="453"/>
                  </a:lnTo>
                  <a:lnTo>
                    <a:pt x="111" y="458"/>
                  </a:lnTo>
                  <a:lnTo>
                    <a:pt x="89" y="450"/>
                  </a:lnTo>
                  <a:close/>
                  <a:moveTo>
                    <a:pt x="65" y="450"/>
                  </a:moveTo>
                  <a:lnTo>
                    <a:pt x="65" y="442"/>
                  </a:lnTo>
                  <a:lnTo>
                    <a:pt x="112" y="442"/>
                  </a:lnTo>
                  <a:lnTo>
                    <a:pt x="112" y="450"/>
                  </a:lnTo>
                  <a:lnTo>
                    <a:pt x="65" y="450"/>
                  </a:lnTo>
                  <a:close/>
                  <a:moveTo>
                    <a:pt x="89" y="442"/>
                  </a:moveTo>
                  <a:lnTo>
                    <a:pt x="65" y="442"/>
                  </a:lnTo>
                  <a:lnTo>
                    <a:pt x="66" y="437"/>
                  </a:lnTo>
                  <a:lnTo>
                    <a:pt x="67" y="433"/>
                  </a:lnTo>
                  <a:lnTo>
                    <a:pt x="69" y="429"/>
                  </a:lnTo>
                  <a:lnTo>
                    <a:pt x="72" y="426"/>
                  </a:lnTo>
                  <a:lnTo>
                    <a:pt x="77" y="423"/>
                  </a:lnTo>
                  <a:lnTo>
                    <a:pt x="80" y="421"/>
                  </a:lnTo>
                  <a:lnTo>
                    <a:pt x="85" y="419"/>
                  </a:lnTo>
                  <a:lnTo>
                    <a:pt x="89" y="419"/>
                  </a:lnTo>
                  <a:lnTo>
                    <a:pt x="94" y="419"/>
                  </a:lnTo>
                  <a:lnTo>
                    <a:pt x="98" y="421"/>
                  </a:lnTo>
                  <a:lnTo>
                    <a:pt x="102" y="423"/>
                  </a:lnTo>
                  <a:lnTo>
                    <a:pt x="106" y="426"/>
                  </a:lnTo>
                  <a:lnTo>
                    <a:pt x="108" y="429"/>
                  </a:lnTo>
                  <a:lnTo>
                    <a:pt x="111" y="433"/>
                  </a:lnTo>
                  <a:lnTo>
                    <a:pt x="112" y="437"/>
                  </a:lnTo>
                  <a:lnTo>
                    <a:pt x="112" y="442"/>
                  </a:lnTo>
                  <a:lnTo>
                    <a:pt x="89" y="442"/>
                  </a:lnTo>
                  <a:close/>
                  <a:moveTo>
                    <a:pt x="67" y="435"/>
                  </a:moveTo>
                  <a:lnTo>
                    <a:pt x="71" y="421"/>
                  </a:lnTo>
                  <a:lnTo>
                    <a:pt x="115" y="436"/>
                  </a:lnTo>
                  <a:lnTo>
                    <a:pt x="111" y="449"/>
                  </a:lnTo>
                  <a:lnTo>
                    <a:pt x="67" y="435"/>
                  </a:lnTo>
                  <a:close/>
                  <a:moveTo>
                    <a:pt x="94" y="429"/>
                  </a:moveTo>
                  <a:lnTo>
                    <a:pt x="71" y="421"/>
                  </a:lnTo>
                  <a:lnTo>
                    <a:pt x="73" y="417"/>
                  </a:lnTo>
                  <a:lnTo>
                    <a:pt x="77" y="414"/>
                  </a:lnTo>
                  <a:lnTo>
                    <a:pt x="80" y="411"/>
                  </a:lnTo>
                  <a:lnTo>
                    <a:pt x="83" y="408"/>
                  </a:lnTo>
                  <a:lnTo>
                    <a:pt x="88" y="407"/>
                  </a:lnTo>
                  <a:lnTo>
                    <a:pt x="92" y="406"/>
                  </a:lnTo>
                  <a:lnTo>
                    <a:pt x="96" y="406"/>
                  </a:lnTo>
                  <a:lnTo>
                    <a:pt x="101" y="407"/>
                  </a:lnTo>
                  <a:lnTo>
                    <a:pt x="105" y="409"/>
                  </a:lnTo>
                  <a:lnTo>
                    <a:pt x="109" y="412"/>
                  </a:lnTo>
                  <a:lnTo>
                    <a:pt x="112" y="415"/>
                  </a:lnTo>
                  <a:lnTo>
                    <a:pt x="114" y="419"/>
                  </a:lnTo>
                  <a:lnTo>
                    <a:pt x="116" y="423"/>
                  </a:lnTo>
                  <a:lnTo>
                    <a:pt x="117" y="427"/>
                  </a:lnTo>
                  <a:lnTo>
                    <a:pt x="116" y="431"/>
                  </a:lnTo>
                  <a:lnTo>
                    <a:pt x="115" y="436"/>
                  </a:lnTo>
                  <a:lnTo>
                    <a:pt x="94" y="429"/>
                  </a:lnTo>
                  <a:close/>
                  <a:moveTo>
                    <a:pt x="72" y="419"/>
                  </a:moveTo>
                  <a:lnTo>
                    <a:pt x="77" y="410"/>
                  </a:lnTo>
                  <a:lnTo>
                    <a:pt x="119" y="430"/>
                  </a:lnTo>
                  <a:lnTo>
                    <a:pt x="114" y="439"/>
                  </a:lnTo>
                  <a:lnTo>
                    <a:pt x="72" y="419"/>
                  </a:lnTo>
                  <a:close/>
                  <a:moveTo>
                    <a:pt x="98" y="420"/>
                  </a:moveTo>
                  <a:lnTo>
                    <a:pt x="77" y="410"/>
                  </a:lnTo>
                  <a:lnTo>
                    <a:pt x="80" y="406"/>
                  </a:lnTo>
                  <a:lnTo>
                    <a:pt x="83" y="403"/>
                  </a:lnTo>
                  <a:lnTo>
                    <a:pt x="87" y="399"/>
                  </a:lnTo>
                  <a:lnTo>
                    <a:pt x="91" y="397"/>
                  </a:lnTo>
                  <a:lnTo>
                    <a:pt x="95" y="396"/>
                  </a:lnTo>
                  <a:lnTo>
                    <a:pt x="99" y="396"/>
                  </a:lnTo>
                  <a:lnTo>
                    <a:pt x="104" y="397"/>
                  </a:lnTo>
                  <a:lnTo>
                    <a:pt x="108" y="398"/>
                  </a:lnTo>
                  <a:lnTo>
                    <a:pt x="112" y="402"/>
                  </a:lnTo>
                  <a:lnTo>
                    <a:pt x="115" y="405"/>
                  </a:lnTo>
                  <a:lnTo>
                    <a:pt x="118" y="409"/>
                  </a:lnTo>
                  <a:lnTo>
                    <a:pt x="120" y="413"/>
                  </a:lnTo>
                  <a:lnTo>
                    <a:pt x="121" y="417"/>
                  </a:lnTo>
                  <a:lnTo>
                    <a:pt x="121" y="421"/>
                  </a:lnTo>
                  <a:lnTo>
                    <a:pt x="120" y="426"/>
                  </a:lnTo>
                  <a:lnTo>
                    <a:pt x="119" y="430"/>
                  </a:lnTo>
                  <a:lnTo>
                    <a:pt x="98" y="420"/>
                  </a:lnTo>
                  <a:close/>
                  <a:moveTo>
                    <a:pt x="78" y="410"/>
                  </a:moveTo>
                  <a:lnTo>
                    <a:pt x="108" y="348"/>
                  </a:lnTo>
                  <a:lnTo>
                    <a:pt x="149" y="368"/>
                  </a:lnTo>
                  <a:lnTo>
                    <a:pt x="118" y="430"/>
                  </a:lnTo>
                  <a:lnTo>
                    <a:pt x="78" y="410"/>
                  </a:lnTo>
                  <a:close/>
                  <a:moveTo>
                    <a:pt x="128" y="358"/>
                  </a:moveTo>
                  <a:lnTo>
                    <a:pt x="108" y="348"/>
                  </a:lnTo>
                  <a:lnTo>
                    <a:pt x="110" y="344"/>
                  </a:lnTo>
                  <a:lnTo>
                    <a:pt x="114" y="341"/>
                  </a:lnTo>
                  <a:lnTo>
                    <a:pt x="117" y="338"/>
                  </a:lnTo>
                  <a:lnTo>
                    <a:pt x="121" y="337"/>
                  </a:lnTo>
                  <a:lnTo>
                    <a:pt x="125" y="336"/>
                  </a:lnTo>
                  <a:lnTo>
                    <a:pt x="130" y="335"/>
                  </a:lnTo>
                  <a:lnTo>
                    <a:pt x="134" y="336"/>
                  </a:lnTo>
                  <a:lnTo>
                    <a:pt x="139" y="338"/>
                  </a:lnTo>
                  <a:lnTo>
                    <a:pt x="143" y="340"/>
                  </a:lnTo>
                  <a:lnTo>
                    <a:pt x="146" y="343"/>
                  </a:lnTo>
                  <a:lnTo>
                    <a:pt x="148" y="347"/>
                  </a:lnTo>
                  <a:lnTo>
                    <a:pt x="150" y="351"/>
                  </a:lnTo>
                  <a:lnTo>
                    <a:pt x="151" y="355"/>
                  </a:lnTo>
                  <a:lnTo>
                    <a:pt x="151" y="360"/>
                  </a:lnTo>
                  <a:lnTo>
                    <a:pt x="151" y="364"/>
                  </a:lnTo>
                  <a:lnTo>
                    <a:pt x="149" y="368"/>
                  </a:lnTo>
                  <a:lnTo>
                    <a:pt x="128" y="358"/>
                  </a:lnTo>
                  <a:close/>
                  <a:moveTo>
                    <a:pt x="118" y="379"/>
                  </a:moveTo>
                  <a:lnTo>
                    <a:pt x="110" y="374"/>
                  </a:lnTo>
                  <a:lnTo>
                    <a:pt x="130" y="333"/>
                  </a:lnTo>
                  <a:lnTo>
                    <a:pt x="139" y="338"/>
                  </a:lnTo>
                  <a:lnTo>
                    <a:pt x="118" y="379"/>
                  </a:lnTo>
                  <a:close/>
                  <a:moveTo>
                    <a:pt x="120" y="354"/>
                  </a:moveTo>
                  <a:lnTo>
                    <a:pt x="110" y="374"/>
                  </a:lnTo>
                  <a:lnTo>
                    <a:pt x="106" y="372"/>
                  </a:lnTo>
                  <a:lnTo>
                    <a:pt x="102" y="369"/>
                  </a:lnTo>
                  <a:lnTo>
                    <a:pt x="100" y="365"/>
                  </a:lnTo>
                  <a:lnTo>
                    <a:pt x="98" y="361"/>
                  </a:lnTo>
                  <a:lnTo>
                    <a:pt x="97" y="357"/>
                  </a:lnTo>
                  <a:lnTo>
                    <a:pt x="97" y="352"/>
                  </a:lnTo>
                  <a:lnTo>
                    <a:pt x="98" y="348"/>
                  </a:lnTo>
                  <a:lnTo>
                    <a:pt x="99" y="344"/>
                  </a:lnTo>
                  <a:lnTo>
                    <a:pt x="102" y="340"/>
                  </a:lnTo>
                  <a:lnTo>
                    <a:pt x="105" y="336"/>
                  </a:lnTo>
                  <a:lnTo>
                    <a:pt x="109" y="334"/>
                  </a:lnTo>
                  <a:lnTo>
                    <a:pt x="113" y="332"/>
                  </a:lnTo>
                  <a:lnTo>
                    <a:pt x="117" y="331"/>
                  </a:lnTo>
                  <a:lnTo>
                    <a:pt x="121" y="331"/>
                  </a:lnTo>
                  <a:lnTo>
                    <a:pt x="126" y="332"/>
                  </a:lnTo>
                  <a:lnTo>
                    <a:pt x="130" y="333"/>
                  </a:lnTo>
                  <a:lnTo>
                    <a:pt x="120" y="354"/>
                  </a:lnTo>
                  <a:close/>
                  <a:moveTo>
                    <a:pt x="113" y="376"/>
                  </a:moveTo>
                  <a:lnTo>
                    <a:pt x="100" y="371"/>
                  </a:lnTo>
                  <a:lnTo>
                    <a:pt x="114" y="327"/>
                  </a:lnTo>
                  <a:lnTo>
                    <a:pt x="127" y="332"/>
                  </a:lnTo>
                  <a:lnTo>
                    <a:pt x="113" y="376"/>
                  </a:lnTo>
                  <a:close/>
                  <a:moveTo>
                    <a:pt x="107" y="350"/>
                  </a:moveTo>
                  <a:lnTo>
                    <a:pt x="100" y="371"/>
                  </a:lnTo>
                  <a:lnTo>
                    <a:pt x="95" y="369"/>
                  </a:lnTo>
                  <a:lnTo>
                    <a:pt x="92" y="367"/>
                  </a:lnTo>
                  <a:lnTo>
                    <a:pt x="89" y="364"/>
                  </a:lnTo>
                  <a:lnTo>
                    <a:pt x="86" y="360"/>
                  </a:lnTo>
                  <a:lnTo>
                    <a:pt x="85" y="356"/>
                  </a:lnTo>
                  <a:lnTo>
                    <a:pt x="84" y="351"/>
                  </a:lnTo>
                  <a:lnTo>
                    <a:pt x="84" y="347"/>
                  </a:lnTo>
                  <a:lnTo>
                    <a:pt x="85" y="342"/>
                  </a:lnTo>
                  <a:lnTo>
                    <a:pt x="87" y="338"/>
                  </a:lnTo>
                  <a:lnTo>
                    <a:pt x="90" y="334"/>
                  </a:lnTo>
                  <a:lnTo>
                    <a:pt x="93" y="331"/>
                  </a:lnTo>
                  <a:lnTo>
                    <a:pt x="96" y="329"/>
                  </a:lnTo>
                  <a:lnTo>
                    <a:pt x="101" y="327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14" y="327"/>
                  </a:lnTo>
                  <a:lnTo>
                    <a:pt x="107" y="350"/>
                  </a:lnTo>
                  <a:close/>
                  <a:moveTo>
                    <a:pt x="97" y="370"/>
                  </a:moveTo>
                  <a:lnTo>
                    <a:pt x="88" y="366"/>
                  </a:lnTo>
                  <a:lnTo>
                    <a:pt x="108" y="324"/>
                  </a:lnTo>
                  <a:lnTo>
                    <a:pt x="117" y="329"/>
                  </a:lnTo>
                  <a:lnTo>
                    <a:pt x="97" y="370"/>
                  </a:lnTo>
                  <a:close/>
                  <a:moveTo>
                    <a:pt x="98" y="345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1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4"/>
                  </a:lnTo>
                  <a:lnTo>
                    <a:pt x="76" y="339"/>
                  </a:lnTo>
                  <a:lnTo>
                    <a:pt x="78" y="335"/>
                  </a:lnTo>
                  <a:lnTo>
                    <a:pt x="80" y="331"/>
                  </a:lnTo>
                  <a:lnTo>
                    <a:pt x="83" y="327"/>
                  </a:lnTo>
                  <a:lnTo>
                    <a:pt x="87" y="324"/>
                  </a:lnTo>
                  <a:lnTo>
                    <a:pt x="91" y="322"/>
                  </a:lnTo>
                  <a:lnTo>
                    <a:pt x="95" y="321"/>
                  </a:lnTo>
                  <a:lnTo>
                    <a:pt x="100" y="321"/>
                  </a:lnTo>
                  <a:lnTo>
                    <a:pt x="104" y="322"/>
                  </a:lnTo>
                  <a:lnTo>
                    <a:pt x="108" y="324"/>
                  </a:lnTo>
                  <a:lnTo>
                    <a:pt x="98" y="345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100" y="319"/>
                  </a:lnTo>
                  <a:lnTo>
                    <a:pt x="108" y="324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69" y="357"/>
                  </a:lnTo>
                  <a:lnTo>
                    <a:pt x="91" y="315"/>
                  </a:lnTo>
                  <a:lnTo>
                    <a:pt x="100" y="319"/>
                  </a:lnTo>
                  <a:lnTo>
                    <a:pt x="79" y="361"/>
                  </a:lnTo>
                  <a:close/>
                  <a:moveTo>
                    <a:pt x="81" y="336"/>
                  </a:moveTo>
                  <a:lnTo>
                    <a:pt x="69" y="357"/>
                  </a:lnTo>
                  <a:lnTo>
                    <a:pt x="65" y="355"/>
                  </a:lnTo>
                  <a:lnTo>
                    <a:pt x="62" y="351"/>
                  </a:lnTo>
                  <a:lnTo>
                    <a:pt x="60" y="348"/>
                  </a:lnTo>
                  <a:lnTo>
                    <a:pt x="58" y="344"/>
                  </a:lnTo>
                  <a:lnTo>
                    <a:pt x="57" y="339"/>
                  </a:lnTo>
                  <a:lnTo>
                    <a:pt x="57" y="335"/>
                  </a:lnTo>
                  <a:lnTo>
                    <a:pt x="57" y="331"/>
                  </a:lnTo>
                  <a:lnTo>
                    <a:pt x="59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8" y="316"/>
                  </a:lnTo>
                  <a:lnTo>
                    <a:pt x="72" y="314"/>
                  </a:lnTo>
                  <a:lnTo>
                    <a:pt x="78" y="313"/>
                  </a:lnTo>
                  <a:lnTo>
                    <a:pt x="82" y="313"/>
                  </a:lnTo>
                  <a:lnTo>
                    <a:pt x="87" y="313"/>
                  </a:lnTo>
                  <a:lnTo>
                    <a:pt x="91" y="315"/>
                  </a:lnTo>
                  <a:lnTo>
                    <a:pt x="81" y="336"/>
                  </a:lnTo>
                  <a:close/>
                  <a:moveTo>
                    <a:pt x="63" y="353"/>
                  </a:moveTo>
                  <a:lnTo>
                    <a:pt x="59" y="348"/>
                  </a:lnTo>
                  <a:lnTo>
                    <a:pt x="93" y="315"/>
                  </a:lnTo>
                  <a:lnTo>
                    <a:pt x="97" y="319"/>
                  </a:lnTo>
                  <a:lnTo>
                    <a:pt x="63" y="353"/>
                  </a:lnTo>
                  <a:close/>
                  <a:moveTo>
                    <a:pt x="76" y="332"/>
                  </a:moveTo>
                  <a:lnTo>
                    <a:pt x="59" y="348"/>
                  </a:lnTo>
                  <a:lnTo>
                    <a:pt x="56" y="345"/>
                  </a:lnTo>
                  <a:lnTo>
                    <a:pt x="54" y="341"/>
                  </a:lnTo>
                  <a:lnTo>
                    <a:pt x="53" y="336"/>
                  </a:lnTo>
                  <a:lnTo>
                    <a:pt x="52" y="332"/>
                  </a:lnTo>
                  <a:lnTo>
                    <a:pt x="53" y="327"/>
                  </a:lnTo>
                  <a:lnTo>
                    <a:pt x="54" y="322"/>
                  </a:lnTo>
                  <a:lnTo>
                    <a:pt x="56" y="318"/>
                  </a:lnTo>
                  <a:lnTo>
                    <a:pt x="59" y="315"/>
                  </a:lnTo>
                  <a:lnTo>
                    <a:pt x="63" y="312"/>
                  </a:lnTo>
                  <a:lnTo>
                    <a:pt x="67" y="310"/>
                  </a:lnTo>
                  <a:lnTo>
                    <a:pt x="71" y="309"/>
                  </a:lnTo>
                  <a:lnTo>
                    <a:pt x="76" y="308"/>
                  </a:lnTo>
                  <a:lnTo>
                    <a:pt x="81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3" y="315"/>
                  </a:lnTo>
                  <a:lnTo>
                    <a:pt x="76" y="332"/>
                  </a:lnTo>
                  <a:close/>
                  <a:moveTo>
                    <a:pt x="65" y="353"/>
                  </a:moveTo>
                  <a:lnTo>
                    <a:pt x="56" y="348"/>
                  </a:lnTo>
                  <a:lnTo>
                    <a:pt x="78" y="306"/>
                  </a:lnTo>
                  <a:lnTo>
                    <a:pt x="87" y="311"/>
                  </a:lnTo>
                  <a:lnTo>
                    <a:pt x="65" y="353"/>
                  </a:lnTo>
                  <a:close/>
                  <a:moveTo>
                    <a:pt x="67" y="327"/>
                  </a:moveTo>
                  <a:lnTo>
                    <a:pt x="56" y="348"/>
                  </a:lnTo>
                  <a:lnTo>
                    <a:pt x="52" y="346"/>
                  </a:lnTo>
                  <a:lnTo>
                    <a:pt x="49" y="343"/>
                  </a:lnTo>
                  <a:lnTo>
                    <a:pt x="47" y="339"/>
                  </a:lnTo>
                  <a:lnTo>
                    <a:pt x="45" y="335"/>
                  </a:lnTo>
                  <a:lnTo>
                    <a:pt x="44" y="331"/>
                  </a:lnTo>
                  <a:lnTo>
                    <a:pt x="44" y="325"/>
                  </a:lnTo>
                  <a:lnTo>
                    <a:pt x="44" y="321"/>
                  </a:lnTo>
                  <a:lnTo>
                    <a:pt x="46" y="317"/>
                  </a:lnTo>
                  <a:lnTo>
                    <a:pt x="49" y="313"/>
                  </a:lnTo>
                  <a:lnTo>
                    <a:pt x="52" y="309"/>
                  </a:lnTo>
                  <a:lnTo>
                    <a:pt x="55" y="307"/>
                  </a:lnTo>
                  <a:lnTo>
                    <a:pt x="59" y="305"/>
                  </a:lnTo>
                  <a:lnTo>
                    <a:pt x="64" y="304"/>
                  </a:lnTo>
                  <a:lnTo>
                    <a:pt x="68" y="304"/>
                  </a:lnTo>
                  <a:lnTo>
                    <a:pt x="73" y="305"/>
                  </a:lnTo>
                  <a:lnTo>
                    <a:pt x="78" y="306"/>
                  </a:lnTo>
                  <a:lnTo>
                    <a:pt x="67" y="327"/>
                  </a:lnTo>
                  <a:close/>
                  <a:moveTo>
                    <a:pt x="56" y="348"/>
                  </a:moveTo>
                  <a:lnTo>
                    <a:pt x="48" y="344"/>
                  </a:lnTo>
                  <a:lnTo>
                    <a:pt x="68" y="302"/>
                  </a:lnTo>
                  <a:lnTo>
                    <a:pt x="78" y="306"/>
                  </a:lnTo>
                  <a:lnTo>
                    <a:pt x="56" y="348"/>
                  </a:lnTo>
                  <a:close/>
                  <a:moveTo>
                    <a:pt x="58" y="322"/>
                  </a:moveTo>
                  <a:lnTo>
                    <a:pt x="48" y="344"/>
                  </a:lnTo>
                  <a:lnTo>
                    <a:pt x="44" y="341"/>
                  </a:lnTo>
                  <a:lnTo>
                    <a:pt x="41" y="338"/>
                  </a:lnTo>
                  <a:lnTo>
                    <a:pt x="38" y="335"/>
                  </a:lnTo>
                  <a:lnTo>
                    <a:pt x="36" y="331"/>
                  </a:lnTo>
                  <a:lnTo>
                    <a:pt x="35" y="325"/>
                  </a:lnTo>
                  <a:lnTo>
                    <a:pt x="35" y="321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40" y="308"/>
                  </a:lnTo>
                  <a:lnTo>
                    <a:pt x="43" y="305"/>
                  </a:lnTo>
                  <a:lnTo>
                    <a:pt x="47" y="303"/>
                  </a:lnTo>
                  <a:lnTo>
                    <a:pt x="51" y="301"/>
                  </a:lnTo>
                  <a:lnTo>
                    <a:pt x="55" y="300"/>
                  </a:lnTo>
                  <a:lnTo>
                    <a:pt x="59" y="300"/>
                  </a:lnTo>
                  <a:lnTo>
                    <a:pt x="64" y="300"/>
                  </a:lnTo>
                  <a:lnTo>
                    <a:pt x="68" y="302"/>
                  </a:lnTo>
                  <a:lnTo>
                    <a:pt x="58" y="322"/>
                  </a:lnTo>
                  <a:close/>
                  <a:moveTo>
                    <a:pt x="42" y="340"/>
                  </a:moveTo>
                  <a:lnTo>
                    <a:pt x="37" y="335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2" y="340"/>
                  </a:lnTo>
                  <a:close/>
                  <a:moveTo>
                    <a:pt x="54" y="318"/>
                  </a:moveTo>
                  <a:lnTo>
                    <a:pt x="37" y="335"/>
                  </a:lnTo>
                  <a:lnTo>
                    <a:pt x="34" y="332"/>
                  </a:lnTo>
                  <a:lnTo>
                    <a:pt x="32" y="327"/>
                  </a:lnTo>
                  <a:lnTo>
                    <a:pt x="31" y="323"/>
                  </a:lnTo>
                  <a:lnTo>
                    <a:pt x="31" y="318"/>
                  </a:lnTo>
                  <a:lnTo>
                    <a:pt x="31" y="314"/>
                  </a:lnTo>
                  <a:lnTo>
                    <a:pt x="32" y="310"/>
                  </a:lnTo>
                  <a:lnTo>
                    <a:pt x="34" y="306"/>
                  </a:lnTo>
                  <a:lnTo>
                    <a:pt x="37" y="302"/>
                  </a:lnTo>
                  <a:lnTo>
                    <a:pt x="41" y="299"/>
                  </a:lnTo>
                  <a:lnTo>
                    <a:pt x="45" y="297"/>
                  </a:lnTo>
                  <a:lnTo>
                    <a:pt x="49" y="296"/>
                  </a:lnTo>
                  <a:lnTo>
                    <a:pt x="54" y="295"/>
                  </a:lnTo>
                  <a:lnTo>
                    <a:pt x="58" y="296"/>
                  </a:lnTo>
                  <a:lnTo>
                    <a:pt x="62" y="297"/>
                  </a:lnTo>
                  <a:lnTo>
                    <a:pt x="66" y="299"/>
                  </a:lnTo>
                  <a:lnTo>
                    <a:pt x="70" y="302"/>
                  </a:lnTo>
                  <a:lnTo>
                    <a:pt x="54" y="318"/>
                  </a:lnTo>
                  <a:close/>
                  <a:moveTo>
                    <a:pt x="43" y="340"/>
                  </a:moveTo>
                  <a:lnTo>
                    <a:pt x="35" y="335"/>
                  </a:lnTo>
                  <a:lnTo>
                    <a:pt x="55" y="293"/>
                  </a:lnTo>
                  <a:lnTo>
                    <a:pt x="64" y="298"/>
                  </a:lnTo>
                  <a:lnTo>
                    <a:pt x="43" y="340"/>
                  </a:lnTo>
                  <a:close/>
                  <a:moveTo>
                    <a:pt x="45" y="314"/>
                  </a:moveTo>
                  <a:lnTo>
                    <a:pt x="35" y="335"/>
                  </a:lnTo>
                  <a:lnTo>
                    <a:pt x="31" y="333"/>
                  </a:lnTo>
                  <a:lnTo>
                    <a:pt x="28" y="330"/>
                  </a:lnTo>
                  <a:lnTo>
                    <a:pt x="25" y="325"/>
                  </a:lnTo>
                  <a:lnTo>
                    <a:pt x="23" y="321"/>
                  </a:lnTo>
                  <a:lnTo>
                    <a:pt x="22" y="317"/>
                  </a:lnTo>
                  <a:lnTo>
                    <a:pt x="22" y="312"/>
                  </a:lnTo>
                  <a:lnTo>
                    <a:pt x="23" y="308"/>
                  </a:lnTo>
                  <a:lnTo>
                    <a:pt x="24" y="304"/>
                  </a:lnTo>
                  <a:lnTo>
                    <a:pt x="27" y="300"/>
                  </a:lnTo>
                  <a:lnTo>
                    <a:pt x="30" y="296"/>
                  </a:lnTo>
                  <a:lnTo>
                    <a:pt x="34" y="294"/>
                  </a:lnTo>
                  <a:lnTo>
                    <a:pt x="38" y="292"/>
                  </a:lnTo>
                  <a:lnTo>
                    <a:pt x="42" y="291"/>
                  </a:lnTo>
                  <a:lnTo>
                    <a:pt x="46" y="291"/>
                  </a:lnTo>
                  <a:lnTo>
                    <a:pt x="51" y="292"/>
                  </a:lnTo>
                  <a:lnTo>
                    <a:pt x="55" y="293"/>
                  </a:lnTo>
                  <a:lnTo>
                    <a:pt x="45" y="314"/>
                  </a:lnTo>
                  <a:close/>
                  <a:moveTo>
                    <a:pt x="29" y="331"/>
                  </a:moveTo>
                  <a:lnTo>
                    <a:pt x="24" y="326"/>
                  </a:lnTo>
                  <a:lnTo>
                    <a:pt x="57" y="293"/>
                  </a:lnTo>
                  <a:lnTo>
                    <a:pt x="61" y="298"/>
                  </a:lnTo>
                  <a:lnTo>
                    <a:pt x="29" y="331"/>
                  </a:lnTo>
                  <a:close/>
                  <a:moveTo>
                    <a:pt x="24" y="326"/>
                  </a:moveTo>
                  <a:lnTo>
                    <a:pt x="20" y="321"/>
                  </a:lnTo>
                  <a:lnTo>
                    <a:pt x="52" y="289"/>
                  </a:lnTo>
                  <a:lnTo>
                    <a:pt x="57" y="293"/>
                  </a:lnTo>
                  <a:lnTo>
                    <a:pt x="24" y="326"/>
                  </a:lnTo>
                  <a:close/>
                  <a:moveTo>
                    <a:pt x="20" y="321"/>
                  </a:moveTo>
                  <a:lnTo>
                    <a:pt x="16" y="317"/>
                  </a:lnTo>
                  <a:lnTo>
                    <a:pt x="48" y="284"/>
                  </a:lnTo>
                  <a:lnTo>
                    <a:pt x="52" y="289"/>
                  </a:lnTo>
                  <a:lnTo>
                    <a:pt x="20" y="321"/>
                  </a:lnTo>
                  <a:close/>
                  <a:moveTo>
                    <a:pt x="16" y="317"/>
                  </a:moveTo>
                  <a:lnTo>
                    <a:pt x="11" y="313"/>
                  </a:lnTo>
                  <a:lnTo>
                    <a:pt x="44" y="280"/>
                  </a:lnTo>
                  <a:lnTo>
                    <a:pt x="48" y="284"/>
                  </a:lnTo>
                  <a:lnTo>
                    <a:pt x="16" y="317"/>
                  </a:lnTo>
                  <a:close/>
                  <a:moveTo>
                    <a:pt x="28" y="296"/>
                  </a:moveTo>
                  <a:lnTo>
                    <a:pt x="11" y="313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5" y="301"/>
                  </a:lnTo>
                  <a:lnTo>
                    <a:pt x="5" y="296"/>
                  </a:lnTo>
                  <a:lnTo>
                    <a:pt x="5" y="292"/>
                  </a:lnTo>
                  <a:lnTo>
                    <a:pt x="6" y="288"/>
                  </a:lnTo>
                  <a:lnTo>
                    <a:pt x="8" y="284"/>
                  </a:lnTo>
                  <a:lnTo>
                    <a:pt x="11" y="280"/>
                  </a:lnTo>
                  <a:lnTo>
                    <a:pt x="15" y="277"/>
                  </a:lnTo>
                  <a:lnTo>
                    <a:pt x="19" y="275"/>
                  </a:lnTo>
                  <a:lnTo>
                    <a:pt x="23" y="274"/>
                  </a:lnTo>
                  <a:lnTo>
                    <a:pt x="28" y="273"/>
                  </a:lnTo>
                  <a:lnTo>
                    <a:pt x="32" y="274"/>
                  </a:lnTo>
                  <a:lnTo>
                    <a:pt x="36" y="275"/>
                  </a:lnTo>
                  <a:lnTo>
                    <a:pt x="40" y="277"/>
                  </a:lnTo>
                  <a:lnTo>
                    <a:pt x="44" y="280"/>
                  </a:lnTo>
                  <a:lnTo>
                    <a:pt x="28" y="296"/>
                  </a:lnTo>
                  <a:close/>
                  <a:moveTo>
                    <a:pt x="5" y="296"/>
                  </a:moveTo>
                  <a:lnTo>
                    <a:pt x="5" y="292"/>
                  </a:lnTo>
                  <a:lnTo>
                    <a:pt x="50" y="292"/>
                  </a:lnTo>
                  <a:lnTo>
                    <a:pt x="50" y="296"/>
                  </a:lnTo>
                  <a:lnTo>
                    <a:pt x="5" y="296"/>
                  </a:lnTo>
                  <a:close/>
                  <a:moveTo>
                    <a:pt x="28" y="292"/>
                  </a:moveTo>
                  <a:lnTo>
                    <a:pt x="5" y="292"/>
                  </a:lnTo>
                  <a:lnTo>
                    <a:pt x="5" y="287"/>
                  </a:lnTo>
                  <a:lnTo>
                    <a:pt x="6" y="283"/>
                  </a:lnTo>
                  <a:lnTo>
                    <a:pt x="8" y="279"/>
                  </a:lnTo>
                  <a:lnTo>
                    <a:pt x="11" y="276"/>
                  </a:lnTo>
                  <a:lnTo>
                    <a:pt x="15" y="273"/>
                  </a:lnTo>
                  <a:lnTo>
                    <a:pt x="19" y="271"/>
                  </a:lnTo>
                  <a:lnTo>
                    <a:pt x="23" y="270"/>
                  </a:lnTo>
                  <a:lnTo>
                    <a:pt x="28" y="269"/>
                  </a:lnTo>
                  <a:lnTo>
                    <a:pt x="32" y="270"/>
                  </a:lnTo>
                  <a:lnTo>
                    <a:pt x="36" y="271"/>
                  </a:lnTo>
                  <a:lnTo>
                    <a:pt x="40" y="273"/>
                  </a:lnTo>
                  <a:lnTo>
                    <a:pt x="44" y="276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0" y="287"/>
                  </a:lnTo>
                  <a:lnTo>
                    <a:pt x="50" y="292"/>
                  </a:lnTo>
                  <a:lnTo>
                    <a:pt x="28" y="292"/>
                  </a:lnTo>
                  <a:close/>
                  <a:moveTo>
                    <a:pt x="11" y="308"/>
                  </a:moveTo>
                  <a:lnTo>
                    <a:pt x="7" y="304"/>
                  </a:lnTo>
                  <a:lnTo>
                    <a:pt x="39" y="272"/>
                  </a:lnTo>
                  <a:lnTo>
                    <a:pt x="44" y="276"/>
                  </a:lnTo>
                  <a:lnTo>
                    <a:pt x="11" y="308"/>
                  </a:lnTo>
                  <a:close/>
                  <a:moveTo>
                    <a:pt x="23" y="288"/>
                  </a:moveTo>
                  <a:lnTo>
                    <a:pt x="7" y="304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1" y="283"/>
                  </a:lnTo>
                  <a:lnTo>
                    <a:pt x="2" y="279"/>
                  </a:lnTo>
                  <a:lnTo>
                    <a:pt x="4" y="275"/>
                  </a:lnTo>
                  <a:lnTo>
                    <a:pt x="7" y="271"/>
                  </a:lnTo>
                  <a:lnTo>
                    <a:pt x="11" y="269"/>
                  </a:lnTo>
                  <a:lnTo>
                    <a:pt x="15" y="266"/>
                  </a:lnTo>
                  <a:lnTo>
                    <a:pt x="19" y="265"/>
                  </a:lnTo>
                  <a:lnTo>
                    <a:pt x="23" y="265"/>
                  </a:lnTo>
                  <a:lnTo>
                    <a:pt x="28" y="265"/>
                  </a:lnTo>
                  <a:lnTo>
                    <a:pt x="32" y="266"/>
                  </a:lnTo>
                  <a:lnTo>
                    <a:pt x="36" y="269"/>
                  </a:lnTo>
                  <a:lnTo>
                    <a:pt x="39" y="272"/>
                  </a:lnTo>
                  <a:lnTo>
                    <a:pt x="23" y="288"/>
                  </a:lnTo>
                  <a:close/>
                  <a:moveTo>
                    <a:pt x="7" y="271"/>
                  </a:moveTo>
                  <a:lnTo>
                    <a:pt x="11" y="267"/>
                  </a:lnTo>
                  <a:lnTo>
                    <a:pt x="44" y="300"/>
                  </a:lnTo>
                  <a:lnTo>
                    <a:pt x="39" y="304"/>
                  </a:lnTo>
                  <a:lnTo>
                    <a:pt x="7" y="271"/>
                  </a:lnTo>
                  <a:close/>
                  <a:moveTo>
                    <a:pt x="28" y="283"/>
                  </a:moveTo>
                  <a:lnTo>
                    <a:pt x="11" y="267"/>
                  </a:lnTo>
                  <a:lnTo>
                    <a:pt x="15" y="264"/>
                  </a:lnTo>
                  <a:lnTo>
                    <a:pt x="19" y="262"/>
                  </a:lnTo>
                  <a:lnTo>
                    <a:pt x="23" y="261"/>
                  </a:lnTo>
                  <a:lnTo>
                    <a:pt x="28" y="260"/>
                  </a:lnTo>
                  <a:lnTo>
                    <a:pt x="32" y="261"/>
                  </a:lnTo>
                  <a:lnTo>
                    <a:pt x="36" y="262"/>
                  </a:lnTo>
                  <a:lnTo>
                    <a:pt x="40" y="264"/>
                  </a:lnTo>
                  <a:lnTo>
                    <a:pt x="44" y="267"/>
                  </a:lnTo>
                  <a:lnTo>
                    <a:pt x="47" y="271"/>
                  </a:lnTo>
                  <a:lnTo>
                    <a:pt x="49" y="275"/>
                  </a:lnTo>
                  <a:lnTo>
                    <a:pt x="50" y="279"/>
                  </a:lnTo>
                  <a:lnTo>
                    <a:pt x="50" y="283"/>
                  </a:lnTo>
                  <a:lnTo>
                    <a:pt x="50" y="288"/>
                  </a:lnTo>
                  <a:lnTo>
                    <a:pt x="49" y="292"/>
                  </a:lnTo>
                  <a:lnTo>
                    <a:pt x="47" y="296"/>
                  </a:lnTo>
                  <a:lnTo>
                    <a:pt x="44" y="300"/>
                  </a:lnTo>
                  <a:lnTo>
                    <a:pt x="28" y="283"/>
                  </a:lnTo>
                  <a:close/>
                  <a:moveTo>
                    <a:pt x="5" y="283"/>
                  </a:moveTo>
                  <a:lnTo>
                    <a:pt x="5" y="279"/>
                  </a:lnTo>
                  <a:lnTo>
                    <a:pt x="50" y="279"/>
                  </a:lnTo>
                  <a:lnTo>
                    <a:pt x="50" y="283"/>
                  </a:lnTo>
                  <a:lnTo>
                    <a:pt x="5" y="283"/>
                  </a:lnTo>
                  <a:close/>
                  <a:moveTo>
                    <a:pt x="28" y="279"/>
                  </a:moveTo>
                  <a:lnTo>
                    <a:pt x="5" y="279"/>
                  </a:lnTo>
                  <a:lnTo>
                    <a:pt x="5" y="274"/>
                  </a:lnTo>
                  <a:lnTo>
                    <a:pt x="6" y="270"/>
                  </a:lnTo>
                  <a:lnTo>
                    <a:pt x="8" y="266"/>
                  </a:lnTo>
                  <a:lnTo>
                    <a:pt x="11" y="263"/>
                  </a:lnTo>
                  <a:lnTo>
                    <a:pt x="15" y="260"/>
                  </a:lnTo>
                  <a:lnTo>
                    <a:pt x="19" y="258"/>
                  </a:lnTo>
                  <a:lnTo>
                    <a:pt x="23" y="256"/>
                  </a:lnTo>
                  <a:lnTo>
                    <a:pt x="28" y="256"/>
                  </a:lnTo>
                  <a:lnTo>
                    <a:pt x="32" y="256"/>
                  </a:lnTo>
                  <a:lnTo>
                    <a:pt x="36" y="258"/>
                  </a:lnTo>
                  <a:lnTo>
                    <a:pt x="40" y="260"/>
                  </a:lnTo>
                  <a:lnTo>
                    <a:pt x="44" y="263"/>
                  </a:lnTo>
                  <a:lnTo>
                    <a:pt x="47" y="266"/>
                  </a:lnTo>
                  <a:lnTo>
                    <a:pt x="49" y="270"/>
                  </a:lnTo>
                  <a:lnTo>
                    <a:pt x="50" y="274"/>
                  </a:lnTo>
                  <a:lnTo>
                    <a:pt x="50" y="279"/>
                  </a:lnTo>
                  <a:lnTo>
                    <a:pt x="28" y="279"/>
                  </a:lnTo>
                  <a:close/>
                  <a:moveTo>
                    <a:pt x="7" y="269"/>
                  </a:moveTo>
                  <a:lnTo>
                    <a:pt x="11" y="260"/>
                  </a:lnTo>
                  <a:lnTo>
                    <a:pt x="52" y="281"/>
                  </a:lnTo>
                  <a:lnTo>
                    <a:pt x="48" y="289"/>
                  </a:lnTo>
                  <a:lnTo>
                    <a:pt x="7" y="269"/>
                  </a:lnTo>
                  <a:close/>
                  <a:moveTo>
                    <a:pt x="32" y="270"/>
                  </a:moveTo>
                  <a:lnTo>
                    <a:pt x="11" y="260"/>
                  </a:lnTo>
                  <a:lnTo>
                    <a:pt x="14" y="256"/>
                  </a:lnTo>
                  <a:lnTo>
                    <a:pt x="17" y="252"/>
                  </a:lnTo>
                  <a:lnTo>
                    <a:pt x="21" y="249"/>
                  </a:lnTo>
                  <a:lnTo>
                    <a:pt x="25" y="248"/>
                  </a:lnTo>
                  <a:lnTo>
                    <a:pt x="29" y="247"/>
                  </a:lnTo>
                  <a:lnTo>
                    <a:pt x="33" y="246"/>
                  </a:lnTo>
                  <a:lnTo>
                    <a:pt x="38" y="247"/>
                  </a:lnTo>
                  <a:lnTo>
                    <a:pt x="42" y="249"/>
                  </a:lnTo>
                  <a:lnTo>
                    <a:pt x="46" y="251"/>
                  </a:lnTo>
                  <a:lnTo>
                    <a:pt x="49" y="254"/>
                  </a:lnTo>
                  <a:lnTo>
                    <a:pt x="52" y="259"/>
                  </a:lnTo>
                  <a:lnTo>
                    <a:pt x="54" y="263"/>
                  </a:lnTo>
                  <a:lnTo>
                    <a:pt x="55" y="267"/>
                  </a:lnTo>
                  <a:lnTo>
                    <a:pt x="55" y="272"/>
                  </a:lnTo>
                  <a:lnTo>
                    <a:pt x="54" y="276"/>
                  </a:lnTo>
                  <a:lnTo>
                    <a:pt x="52" y="281"/>
                  </a:lnTo>
                  <a:lnTo>
                    <a:pt x="32" y="270"/>
                  </a:lnTo>
                  <a:close/>
                  <a:moveTo>
                    <a:pt x="22" y="249"/>
                  </a:moveTo>
                  <a:lnTo>
                    <a:pt x="30" y="244"/>
                  </a:lnTo>
                  <a:lnTo>
                    <a:pt x="51" y="286"/>
                  </a:lnTo>
                  <a:lnTo>
                    <a:pt x="42" y="291"/>
                  </a:lnTo>
                  <a:lnTo>
                    <a:pt x="22" y="249"/>
                  </a:lnTo>
                  <a:close/>
                  <a:moveTo>
                    <a:pt x="41" y="266"/>
                  </a:moveTo>
                  <a:lnTo>
                    <a:pt x="30" y="244"/>
                  </a:lnTo>
                  <a:lnTo>
                    <a:pt x="35" y="243"/>
                  </a:lnTo>
                  <a:lnTo>
                    <a:pt x="39" y="242"/>
                  </a:lnTo>
                  <a:lnTo>
                    <a:pt x="44" y="242"/>
                  </a:lnTo>
                  <a:lnTo>
                    <a:pt x="48" y="243"/>
                  </a:lnTo>
                  <a:lnTo>
                    <a:pt x="52" y="245"/>
                  </a:lnTo>
                  <a:lnTo>
                    <a:pt x="55" y="248"/>
                  </a:lnTo>
                  <a:lnTo>
                    <a:pt x="59" y="251"/>
                  </a:lnTo>
                  <a:lnTo>
                    <a:pt x="61" y="256"/>
                  </a:lnTo>
                  <a:lnTo>
                    <a:pt x="63" y="260"/>
                  </a:lnTo>
                  <a:lnTo>
                    <a:pt x="63" y="265"/>
                  </a:lnTo>
                  <a:lnTo>
                    <a:pt x="63" y="269"/>
                  </a:lnTo>
                  <a:lnTo>
                    <a:pt x="62" y="273"/>
                  </a:lnTo>
                  <a:lnTo>
                    <a:pt x="61" y="277"/>
                  </a:lnTo>
                  <a:lnTo>
                    <a:pt x="58" y="281"/>
                  </a:lnTo>
                  <a:lnTo>
                    <a:pt x="55" y="284"/>
                  </a:lnTo>
                  <a:lnTo>
                    <a:pt x="51" y="286"/>
                  </a:lnTo>
                  <a:lnTo>
                    <a:pt x="41" y="266"/>
                  </a:lnTo>
                  <a:close/>
                  <a:moveTo>
                    <a:pt x="24" y="249"/>
                  </a:moveTo>
                  <a:lnTo>
                    <a:pt x="29" y="244"/>
                  </a:lnTo>
                  <a:lnTo>
                    <a:pt x="61" y="278"/>
                  </a:lnTo>
                  <a:lnTo>
                    <a:pt x="57" y="282"/>
                  </a:lnTo>
                  <a:lnTo>
                    <a:pt x="24" y="249"/>
                  </a:lnTo>
                  <a:close/>
                  <a:moveTo>
                    <a:pt x="45" y="262"/>
                  </a:moveTo>
                  <a:lnTo>
                    <a:pt x="29" y="244"/>
                  </a:lnTo>
                  <a:lnTo>
                    <a:pt x="32" y="242"/>
                  </a:lnTo>
                  <a:lnTo>
                    <a:pt x="36" y="239"/>
                  </a:lnTo>
                  <a:lnTo>
                    <a:pt x="40" y="238"/>
                  </a:lnTo>
                  <a:lnTo>
                    <a:pt x="45" y="238"/>
                  </a:lnTo>
                  <a:lnTo>
                    <a:pt x="49" y="238"/>
                  </a:lnTo>
                  <a:lnTo>
                    <a:pt x="53" y="239"/>
                  </a:lnTo>
                  <a:lnTo>
                    <a:pt x="57" y="241"/>
                  </a:lnTo>
                  <a:lnTo>
                    <a:pt x="61" y="244"/>
                  </a:lnTo>
                  <a:lnTo>
                    <a:pt x="64" y="248"/>
                  </a:lnTo>
                  <a:lnTo>
                    <a:pt x="66" y="252"/>
                  </a:lnTo>
                  <a:lnTo>
                    <a:pt x="67" y="257"/>
                  </a:lnTo>
                  <a:lnTo>
                    <a:pt x="68" y="262"/>
                  </a:lnTo>
                  <a:lnTo>
                    <a:pt x="67" y="266"/>
                  </a:lnTo>
                  <a:lnTo>
                    <a:pt x="66" y="270"/>
                  </a:lnTo>
                  <a:lnTo>
                    <a:pt x="64" y="274"/>
                  </a:lnTo>
                  <a:lnTo>
                    <a:pt x="61" y="278"/>
                  </a:lnTo>
                  <a:lnTo>
                    <a:pt x="45" y="262"/>
                  </a:lnTo>
                  <a:close/>
                  <a:moveTo>
                    <a:pt x="29" y="244"/>
                  </a:moveTo>
                  <a:lnTo>
                    <a:pt x="33" y="240"/>
                  </a:lnTo>
                  <a:lnTo>
                    <a:pt x="65" y="274"/>
                  </a:lnTo>
                  <a:lnTo>
                    <a:pt x="61" y="278"/>
                  </a:lnTo>
                  <a:lnTo>
                    <a:pt x="29" y="244"/>
                  </a:lnTo>
                  <a:close/>
                  <a:moveTo>
                    <a:pt x="49" y="257"/>
                  </a:moveTo>
                  <a:lnTo>
                    <a:pt x="33" y="240"/>
                  </a:lnTo>
                  <a:lnTo>
                    <a:pt x="37" y="237"/>
                  </a:lnTo>
                  <a:lnTo>
                    <a:pt x="41" y="235"/>
                  </a:lnTo>
                  <a:lnTo>
                    <a:pt x="45" y="234"/>
                  </a:lnTo>
                  <a:lnTo>
                    <a:pt x="49" y="233"/>
                  </a:lnTo>
                  <a:lnTo>
                    <a:pt x="54" y="234"/>
                  </a:lnTo>
                  <a:lnTo>
                    <a:pt x="58" y="235"/>
                  </a:lnTo>
                  <a:lnTo>
                    <a:pt x="62" y="237"/>
                  </a:lnTo>
                  <a:lnTo>
                    <a:pt x="65" y="240"/>
                  </a:lnTo>
                  <a:lnTo>
                    <a:pt x="68" y="244"/>
                  </a:lnTo>
                  <a:lnTo>
                    <a:pt x="70" y="248"/>
                  </a:lnTo>
                  <a:lnTo>
                    <a:pt x="72" y="252"/>
                  </a:lnTo>
                  <a:lnTo>
                    <a:pt x="72" y="257"/>
                  </a:lnTo>
                  <a:lnTo>
                    <a:pt x="72" y="262"/>
                  </a:lnTo>
                  <a:lnTo>
                    <a:pt x="70" y="266"/>
                  </a:lnTo>
                  <a:lnTo>
                    <a:pt x="68" y="270"/>
                  </a:lnTo>
                  <a:lnTo>
                    <a:pt x="65" y="274"/>
                  </a:lnTo>
                  <a:lnTo>
                    <a:pt x="49" y="257"/>
                  </a:lnTo>
                  <a:close/>
                  <a:moveTo>
                    <a:pt x="29" y="246"/>
                  </a:moveTo>
                  <a:lnTo>
                    <a:pt x="33" y="237"/>
                  </a:lnTo>
                  <a:lnTo>
                    <a:pt x="75" y="259"/>
                  </a:lnTo>
                  <a:lnTo>
                    <a:pt x="70" y="267"/>
                  </a:lnTo>
                  <a:lnTo>
                    <a:pt x="29" y="246"/>
                  </a:lnTo>
                  <a:close/>
                  <a:moveTo>
                    <a:pt x="54" y="248"/>
                  </a:moveTo>
                  <a:lnTo>
                    <a:pt x="33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2" y="228"/>
                  </a:lnTo>
                  <a:lnTo>
                    <a:pt x="46" y="226"/>
                  </a:lnTo>
                  <a:lnTo>
                    <a:pt x="51" y="225"/>
                  </a:lnTo>
                  <a:lnTo>
                    <a:pt x="55" y="225"/>
                  </a:lnTo>
                  <a:lnTo>
                    <a:pt x="59" y="225"/>
                  </a:lnTo>
                  <a:lnTo>
                    <a:pt x="64" y="227"/>
                  </a:lnTo>
                  <a:lnTo>
                    <a:pt x="68" y="230"/>
                  </a:lnTo>
                  <a:lnTo>
                    <a:pt x="71" y="233"/>
                  </a:lnTo>
                  <a:lnTo>
                    <a:pt x="75" y="236"/>
                  </a:lnTo>
                  <a:lnTo>
                    <a:pt x="76" y="240"/>
                  </a:lnTo>
                  <a:lnTo>
                    <a:pt x="77" y="245"/>
                  </a:lnTo>
                  <a:lnTo>
                    <a:pt x="77" y="249"/>
                  </a:lnTo>
                  <a:lnTo>
                    <a:pt x="77" y="253"/>
                  </a:lnTo>
                  <a:lnTo>
                    <a:pt x="75" y="259"/>
                  </a:lnTo>
                  <a:lnTo>
                    <a:pt x="54" y="248"/>
                  </a:lnTo>
                  <a:close/>
                  <a:moveTo>
                    <a:pt x="43" y="227"/>
                  </a:moveTo>
                  <a:lnTo>
                    <a:pt x="52" y="223"/>
                  </a:lnTo>
                  <a:lnTo>
                    <a:pt x="72" y="265"/>
                  </a:lnTo>
                  <a:lnTo>
                    <a:pt x="64" y="269"/>
                  </a:lnTo>
                  <a:lnTo>
                    <a:pt x="43" y="227"/>
                  </a:lnTo>
                  <a:close/>
                  <a:moveTo>
                    <a:pt x="62" y="243"/>
                  </a:moveTo>
                  <a:lnTo>
                    <a:pt x="52" y="223"/>
                  </a:lnTo>
                  <a:lnTo>
                    <a:pt x="56" y="221"/>
                  </a:lnTo>
                  <a:lnTo>
                    <a:pt x="61" y="220"/>
                  </a:lnTo>
                  <a:lnTo>
                    <a:pt x="65" y="220"/>
                  </a:lnTo>
                  <a:lnTo>
                    <a:pt x="70" y="221"/>
                  </a:lnTo>
                  <a:lnTo>
                    <a:pt x="75" y="223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4" y="233"/>
                  </a:lnTo>
                  <a:lnTo>
                    <a:pt x="85" y="237"/>
                  </a:lnTo>
                  <a:lnTo>
                    <a:pt x="86" y="242"/>
                  </a:lnTo>
                  <a:lnTo>
                    <a:pt x="86" y="246"/>
                  </a:lnTo>
                  <a:lnTo>
                    <a:pt x="85" y="251"/>
                  </a:lnTo>
                  <a:lnTo>
                    <a:pt x="83" y="256"/>
                  </a:lnTo>
                  <a:lnTo>
                    <a:pt x="81" y="259"/>
                  </a:lnTo>
                  <a:lnTo>
                    <a:pt x="77" y="262"/>
                  </a:lnTo>
                  <a:lnTo>
                    <a:pt x="72" y="265"/>
                  </a:lnTo>
                  <a:lnTo>
                    <a:pt x="62" y="243"/>
                  </a:lnTo>
                  <a:close/>
                  <a:moveTo>
                    <a:pt x="46" y="227"/>
                  </a:moveTo>
                  <a:lnTo>
                    <a:pt x="50" y="223"/>
                  </a:lnTo>
                  <a:lnTo>
                    <a:pt x="84" y="256"/>
                  </a:lnTo>
                  <a:lnTo>
                    <a:pt x="80" y="260"/>
                  </a:lnTo>
                  <a:lnTo>
                    <a:pt x="46" y="227"/>
                  </a:lnTo>
                  <a:close/>
                  <a:moveTo>
                    <a:pt x="67" y="239"/>
                  </a:moveTo>
                  <a:lnTo>
                    <a:pt x="50" y="223"/>
                  </a:lnTo>
                  <a:lnTo>
                    <a:pt x="54" y="220"/>
                  </a:lnTo>
                  <a:lnTo>
                    <a:pt x="58" y="218"/>
                  </a:lnTo>
                  <a:lnTo>
                    <a:pt x="62" y="216"/>
                  </a:lnTo>
                  <a:lnTo>
                    <a:pt x="67" y="216"/>
                  </a:lnTo>
                  <a:lnTo>
                    <a:pt x="71" y="216"/>
                  </a:lnTo>
                  <a:lnTo>
                    <a:pt x="76" y="218"/>
                  </a:lnTo>
                  <a:lnTo>
                    <a:pt x="80" y="220"/>
                  </a:lnTo>
                  <a:lnTo>
                    <a:pt x="84" y="223"/>
                  </a:lnTo>
                  <a:lnTo>
                    <a:pt x="87" y="226"/>
                  </a:lnTo>
                  <a:lnTo>
                    <a:pt x="89" y="230"/>
                  </a:lnTo>
                  <a:lnTo>
                    <a:pt x="90" y="234"/>
                  </a:lnTo>
                  <a:lnTo>
                    <a:pt x="91" y="239"/>
                  </a:lnTo>
                  <a:lnTo>
                    <a:pt x="90" y="243"/>
                  </a:lnTo>
                  <a:lnTo>
                    <a:pt x="89" y="248"/>
                  </a:lnTo>
                  <a:lnTo>
                    <a:pt x="87" y="252"/>
                  </a:lnTo>
                  <a:lnTo>
                    <a:pt x="84" y="256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1" y="216"/>
                  </a:lnTo>
                  <a:lnTo>
                    <a:pt x="71" y="263"/>
                  </a:lnTo>
                  <a:lnTo>
                    <a:pt x="67" y="263"/>
                  </a:lnTo>
                  <a:lnTo>
                    <a:pt x="67" y="216"/>
                  </a:lnTo>
                  <a:close/>
                  <a:moveTo>
                    <a:pt x="71" y="239"/>
                  </a:moveTo>
                  <a:lnTo>
                    <a:pt x="71" y="216"/>
                  </a:lnTo>
                  <a:lnTo>
                    <a:pt x="77" y="216"/>
                  </a:lnTo>
                  <a:lnTo>
                    <a:pt x="81" y="218"/>
                  </a:lnTo>
                  <a:lnTo>
                    <a:pt x="85" y="220"/>
                  </a:lnTo>
                  <a:lnTo>
                    <a:pt x="88" y="223"/>
                  </a:lnTo>
                  <a:lnTo>
                    <a:pt x="91" y="226"/>
                  </a:lnTo>
                  <a:lnTo>
                    <a:pt x="93" y="230"/>
                  </a:lnTo>
                  <a:lnTo>
                    <a:pt x="94" y="234"/>
                  </a:lnTo>
                  <a:lnTo>
                    <a:pt x="95" y="239"/>
                  </a:lnTo>
                  <a:lnTo>
                    <a:pt x="94" y="244"/>
                  </a:lnTo>
                  <a:lnTo>
                    <a:pt x="93" y="248"/>
                  </a:lnTo>
                  <a:lnTo>
                    <a:pt x="91" y="252"/>
                  </a:lnTo>
                  <a:lnTo>
                    <a:pt x="88" y="256"/>
                  </a:lnTo>
                  <a:lnTo>
                    <a:pt x="85" y="259"/>
                  </a:lnTo>
                  <a:lnTo>
                    <a:pt x="81" y="261"/>
                  </a:lnTo>
                  <a:lnTo>
                    <a:pt x="77" y="262"/>
                  </a:lnTo>
                  <a:lnTo>
                    <a:pt x="71" y="263"/>
                  </a:lnTo>
                  <a:lnTo>
                    <a:pt x="71" y="239"/>
                  </a:lnTo>
                  <a:close/>
                  <a:moveTo>
                    <a:pt x="61" y="218"/>
                  </a:moveTo>
                  <a:lnTo>
                    <a:pt x="69" y="214"/>
                  </a:lnTo>
                  <a:lnTo>
                    <a:pt x="91" y="256"/>
                  </a:lnTo>
                  <a:lnTo>
                    <a:pt x="82" y="260"/>
                  </a:lnTo>
                  <a:lnTo>
                    <a:pt x="61" y="218"/>
                  </a:lnTo>
                  <a:close/>
                  <a:moveTo>
                    <a:pt x="81" y="235"/>
                  </a:moveTo>
                  <a:lnTo>
                    <a:pt x="69" y="214"/>
                  </a:lnTo>
                  <a:lnTo>
                    <a:pt x="75" y="212"/>
                  </a:lnTo>
                  <a:lnTo>
                    <a:pt x="79" y="212"/>
                  </a:lnTo>
                  <a:lnTo>
                    <a:pt x="84" y="212"/>
                  </a:lnTo>
                  <a:lnTo>
                    <a:pt x="88" y="213"/>
                  </a:lnTo>
                  <a:lnTo>
                    <a:pt x="92" y="215"/>
                  </a:lnTo>
                  <a:lnTo>
                    <a:pt x="96" y="217"/>
                  </a:lnTo>
                  <a:lnTo>
                    <a:pt x="99" y="220"/>
                  </a:lnTo>
                  <a:lnTo>
                    <a:pt x="101" y="224"/>
                  </a:lnTo>
                  <a:lnTo>
                    <a:pt x="103" y="229"/>
                  </a:lnTo>
                  <a:lnTo>
                    <a:pt x="104" y="233"/>
                  </a:lnTo>
                  <a:lnTo>
                    <a:pt x="103" y="238"/>
                  </a:lnTo>
                  <a:lnTo>
                    <a:pt x="102" y="242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5" y="253"/>
                  </a:lnTo>
                  <a:lnTo>
                    <a:pt x="91" y="256"/>
                  </a:lnTo>
                  <a:lnTo>
                    <a:pt x="81" y="235"/>
                  </a:lnTo>
                  <a:close/>
                  <a:moveTo>
                    <a:pt x="63" y="218"/>
                  </a:moveTo>
                  <a:lnTo>
                    <a:pt x="68" y="214"/>
                  </a:lnTo>
                  <a:lnTo>
                    <a:pt x="101" y="246"/>
                  </a:lnTo>
                  <a:lnTo>
                    <a:pt x="97" y="251"/>
                  </a:lnTo>
                  <a:lnTo>
                    <a:pt x="63" y="218"/>
                  </a:lnTo>
                  <a:close/>
                  <a:moveTo>
                    <a:pt x="85" y="230"/>
                  </a:moveTo>
                  <a:lnTo>
                    <a:pt x="68" y="214"/>
                  </a:lnTo>
                  <a:lnTo>
                    <a:pt x="71" y="211"/>
                  </a:lnTo>
                  <a:lnTo>
                    <a:pt x="76" y="209"/>
                  </a:lnTo>
                  <a:lnTo>
                    <a:pt x="81" y="208"/>
                  </a:lnTo>
                  <a:lnTo>
                    <a:pt x="85" y="207"/>
                  </a:lnTo>
                  <a:lnTo>
                    <a:pt x="89" y="208"/>
                  </a:lnTo>
                  <a:lnTo>
                    <a:pt x="94" y="209"/>
                  </a:lnTo>
                  <a:lnTo>
                    <a:pt x="98" y="211"/>
                  </a:lnTo>
                  <a:lnTo>
                    <a:pt x="101" y="214"/>
                  </a:lnTo>
                  <a:lnTo>
                    <a:pt x="104" y="218"/>
                  </a:lnTo>
                  <a:lnTo>
                    <a:pt x="106" y="222"/>
                  </a:lnTo>
                  <a:lnTo>
                    <a:pt x="108" y="226"/>
                  </a:lnTo>
                  <a:lnTo>
                    <a:pt x="108" y="230"/>
                  </a:lnTo>
                  <a:lnTo>
                    <a:pt x="108" y="235"/>
                  </a:lnTo>
                  <a:lnTo>
                    <a:pt x="106" y="239"/>
                  </a:lnTo>
                  <a:lnTo>
                    <a:pt x="104" y="243"/>
                  </a:lnTo>
                  <a:lnTo>
                    <a:pt x="101" y="246"/>
                  </a:lnTo>
                  <a:lnTo>
                    <a:pt x="85" y="230"/>
                  </a:lnTo>
                  <a:close/>
                  <a:moveTo>
                    <a:pt x="85" y="207"/>
                  </a:moveTo>
                  <a:lnTo>
                    <a:pt x="89" y="207"/>
                  </a:lnTo>
                  <a:lnTo>
                    <a:pt x="89" y="253"/>
                  </a:lnTo>
                  <a:lnTo>
                    <a:pt x="85" y="253"/>
                  </a:lnTo>
                  <a:lnTo>
                    <a:pt x="85" y="207"/>
                  </a:lnTo>
                  <a:close/>
                  <a:moveTo>
                    <a:pt x="89" y="230"/>
                  </a:moveTo>
                  <a:lnTo>
                    <a:pt x="89" y="207"/>
                  </a:lnTo>
                  <a:lnTo>
                    <a:pt x="94" y="208"/>
                  </a:lnTo>
                  <a:lnTo>
                    <a:pt x="98" y="209"/>
                  </a:lnTo>
                  <a:lnTo>
                    <a:pt x="102" y="211"/>
                  </a:lnTo>
                  <a:lnTo>
                    <a:pt x="106" y="214"/>
                  </a:lnTo>
                  <a:lnTo>
                    <a:pt x="108" y="217"/>
                  </a:lnTo>
                  <a:lnTo>
                    <a:pt x="111" y="221"/>
                  </a:lnTo>
                  <a:lnTo>
                    <a:pt x="112" y="226"/>
                  </a:lnTo>
                  <a:lnTo>
                    <a:pt x="112" y="230"/>
                  </a:lnTo>
                  <a:lnTo>
                    <a:pt x="112" y="235"/>
                  </a:lnTo>
                  <a:lnTo>
                    <a:pt x="111" y="239"/>
                  </a:lnTo>
                  <a:lnTo>
                    <a:pt x="108" y="243"/>
                  </a:lnTo>
                  <a:lnTo>
                    <a:pt x="106" y="246"/>
                  </a:lnTo>
                  <a:lnTo>
                    <a:pt x="102" y="249"/>
                  </a:lnTo>
                  <a:lnTo>
                    <a:pt x="98" y="251"/>
                  </a:lnTo>
                  <a:lnTo>
                    <a:pt x="94" y="253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10"/>
                  </a:moveTo>
                  <a:lnTo>
                    <a:pt x="88" y="205"/>
                  </a:lnTo>
                  <a:lnTo>
                    <a:pt x="108" y="246"/>
                  </a:lnTo>
                  <a:lnTo>
                    <a:pt x="100" y="251"/>
                  </a:lnTo>
                  <a:lnTo>
                    <a:pt x="79" y="210"/>
                  </a:lnTo>
                  <a:close/>
                  <a:moveTo>
                    <a:pt x="98" y="226"/>
                  </a:moveTo>
                  <a:lnTo>
                    <a:pt x="88" y="205"/>
                  </a:lnTo>
                  <a:lnTo>
                    <a:pt x="92" y="204"/>
                  </a:lnTo>
                  <a:lnTo>
                    <a:pt x="97" y="203"/>
                  </a:lnTo>
                  <a:lnTo>
                    <a:pt x="101" y="203"/>
                  </a:lnTo>
                  <a:lnTo>
                    <a:pt x="105" y="204"/>
                  </a:lnTo>
                  <a:lnTo>
                    <a:pt x="109" y="206"/>
                  </a:lnTo>
                  <a:lnTo>
                    <a:pt x="113" y="208"/>
                  </a:lnTo>
                  <a:lnTo>
                    <a:pt x="116" y="212"/>
                  </a:lnTo>
                  <a:lnTo>
                    <a:pt x="119" y="216"/>
                  </a:lnTo>
                  <a:lnTo>
                    <a:pt x="120" y="220"/>
                  </a:lnTo>
                  <a:lnTo>
                    <a:pt x="121" y="224"/>
                  </a:lnTo>
                  <a:lnTo>
                    <a:pt x="121" y="229"/>
                  </a:lnTo>
                  <a:lnTo>
                    <a:pt x="120" y="233"/>
                  </a:lnTo>
                  <a:lnTo>
                    <a:pt x="118" y="237"/>
                  </a:lnTo>
                  <a:lnTo>
                    <a:pt x="115" y="241"/>
                  </a:lnTo>
                  <a:lnTo>
                    <a:pt x="112" y="244"/>
                  </a:lnTo>
                  <a:lnTo>
                    <a:pt x="108" y="246"/>
                  </a:lnTo>
                  <a:lnTo>
                    <a:pt x="98" y="226"/>
                  </a:lnTo>
                  <a:close/>
                  <a:moveTo>
                    <a:pt x="98" y="203"/>
                  </a:moveTo>
                  <a:lnTo>
                    <a:pt x="102" y="203"/>
                  </a:lnTo>
                  <a:lnTo>
                    <a:pt x="102" y="249"/>
                  </a:lnTo>
                  <a:lnTo>
                    <a:pt x="98" y="249"/>
                  </a:lnTo>
                  <a:lnTo>
                    <a:pt x="98" y="203"/>
                  </a:lnTo>
                  <a:close/>
                  <a:moveTo>
                    <a:pt x="102" y="226"/>
                  </a:moveTo>
                  <a:lnTo>
                    <a:pt x="102" y="203"/>
                  </a:lnTo>
                  <a:lnTo>
                    <a:pt x="107" y="203"/>
                  </a:lnTo>
                  <a:lnTo>
                    <a:pt x="111" y="205"/>
                  </a:lnTo>
                  <a:lnTo>
                    <a:pt x="115" y="207"/>
                  </a:lnTo>
                  <a:lnTo>
                    <a:pt x="119" y="210"/>
                  </a:lnTo>
                  <a:lnTo>
                    <a:pt x="121" y="213"/>
                  </a:lnTo>
                  <a:lnTo>
                    <a:pt x="124" y="217"/>
                  </a:lnTo>
                  <a:lnTo>
                    <a:pt x="125" y="221"/>
                  </a:lnTo>
                  <a:lnTo>
                    <a:pt x="125" y="226"/>
                  </a:lnTo>
                  <a:lnTo>
                    <a:pt x="125" y="230"/>
                  </a:lnTo>
                  <a:lnTo>
                    <a:pt x="124" y="235"/>
                  </a:lnTo>
                  <a:lnTo>
                    <a:pt x="121" y="239"/>
                  </a:lnTo>
                  <a:lnTo>
                    <a:pt x="119" y="242"/>
                  </a:lnTo>
                  <a:lnTo>
                    <a:pt x="115" y="245"/>
                  </a:lnTo>
                  <a:lnTo>
                    <a:pt x="111" y="247"/>
                  </a:lnTo>
                  <a:lnTo>
                    <a:pt x="107" y="248"/>
                  </a:lnTo>
                  <a:lnTo>
                    <a:pt x="102" y="249"/>
                  </a:lnTo>
                  <a:lnTo>
                    <a:pt x="102" y="226"/>
                  </a:lnTo>
                  <a:close/>
                  <a:moveTo>
                    <a:pt x="86" y="210"/>
                  </a:moveTo>
                  <a:lnTo>
                    <a:pt x="90" y="205"/>
                  </a:lnTo>
                  <a:lnTo>
                    <a:pt x="123" y="238"/>
                  </a:lnTo>
                  <a:lnTo>
                    <a:pt x="119" y="242"/>
                  </a:lnTo>
                  <a:lnTo>
                    <a:pt x="86" y="210"/>
                  </a:lnTo>
                  <a:close/>
                  <a:moveTo>
                    <a:pt x="107" y="222"/>
                  </a:moveTo>
                  <a:lnTo>
                    <a:pt x="90" y="205"/>
                  </a:lnTo>
                  <a:lnTo>
                    <a:pt x="94" y="202"/>
                  </a:lnTo>
                  <a:lnTo>
                    <a:pt x="98" y="200"/>
                  </a:lnTo>
                  <a:lnTo>
                    <a:pt x="102" y="199"/>
                  </a:lnTo>
                  <a:lnTo>
                    <a:pt x="107" y="199"/>
                  </a:lnTo>
                  <a:lnTo>
                    <a:pt x="111" y="199"/>
                  </a:lnTo>
                  <a:lnTo>
                    <a:pt x="115" y="200"/>
                  </a:lnTo>
                  <a:lnTo>
                    <a:pt x="119" y="202"/>
                  </a:lnTo>
                  <a:lnTo>
                    <a:pt x="123" y="205"/>
                  </a:lnTo>
                  <a:lnTo>
                    <a:pt x="126" y="209"/>
                  </a:lnTo>
                  <a:lnTo>
                    <a:pt x="128" y="213"/>
                  </a:lnTo>
                  <a:lnTo>
                    <a:pt x="129" y="217"/>
                  </a:lnTo>
                  <a:lnTo>
                    <a:pt x="130" y="222"/>
                  </a:lnTo>
                  <a:lnTo>
                    <a:pt x="129" y="226"/>
                  </a:lnTo>
                  <a:lnTo>
                    <a:pt x="128" y="230"/>
                  </a:lnTo>
                  <a:lnTo>
                    <a:pt x="126" y="234"/>
                  </a:lnTo>
                  <a:lnTo>
                    <a:pt x="123" y="238"/>
                  </a:lnTo>
                  <a:lnTo>
                    <a:pt x="107" y="222"/>
                  </a:lnTo>
                  <a:close/>
                  <a:moveTo>
                    <a:pt x="107" y="199"/>
                  </a:moveTo>
                  <a:lnTo>
                    <a:pt x="111" y="199"/>
                  </a:lnTo>
                  <a:lnTo>
                    <a:pt x="111" y="244"/>
                  </a:lnTo>
                  <a:lnTo>
                    <a:pt x="107" y="244"/>
                  </a:lnTo>
                  <a:lnTo>
                    <a:pt x="107" y="199"/>
                  </a:lnTo>
                  <a:close/>
                  <a:moveTo>
                    <a:pt x="111" y="222"/>
                  </a:moveTo>
                  <a:lnTo>
                    <a:pt x="111" y="199"/>
                  </a:lnTo>
                  <a:lnTo>
                    <a:pt x="116" y="199"/>
                  </a:lnTo>
                  <a:lnTo>
                    <a:pt x="120" y="200"/>
                  </a:lnTo>
                  <a:lnTo>
                    <a:pt x="124" y="202"/>
                  </a:lnTo>
                  <a:lnTo>
                    <a:pt x="127" y="205"/>
                  </a:lnTo>
                  <a:lnTo>
                    <a:pt x="130" y="209"/>
                  </a:lnTo>
                  <a:lnTo>
                    <a:pt x="132" y="213"/>
                  </a:lnTo>
                  <a:lnTo>
                    <a:pt x="134" y="217"/>
                  </a:lnTo>
                  <a:lnTo>
                    <a:pt x="134" y="222"/>
                  </a:lnTo>
                  <a:lnTo>
                    <a:pt x="134" y="226"/>
                  </a:lnTo>
                  <a:lnTo>
                    <a:pt x="132" y="230"/>
                  </a:lnTo>
                  <a:lnTo>
                    <a:pt x="130" y="234"/>
                  </a:lnTo>
                  <a:lnTo>
                    <a:pt x="127" y="238"/>
                  </a:lnTo>
                  <a:lnTo>
                    <a:pt x="124" y="241"/>
                  </a:lnTo>
                  <a:lnTo>
                    <a:pt x="120" y="243"/>
                  </a:lnTo>
                  <a:lnTo>
                    <a:pt x="116" y="244"/>
                  </a:lnTo>
                  <a:lnTo>
                    <a:pt x="111" y="244"/>
                  </a:lnTo>
                  <a:lnTo>
                    <a:pt x="111" y="222"/>
                  </a:lnTo>
                  <a:close/>
                  <a:moveTo>
                    <a:pt x="95" y="205"/>
                  </a:moveTo>
                  <a:lnTo>
                    <a:pt x="99" y="201"/>
                  </a:lnTo>
                  <a:lnTo>
                    <a:pt x="132" y="233"/>
                  </a:lnTo>
                  <a:lnTo>
                    <a:pt x="127" y="238"/>
                  </a:lnTo>
                  <a:lnTo>
                    <a:pt x="95" y="205"/>
                  </a:lnTo>
                  <a:close/>
                  <a:moveTo>
                    <a:pt x="115" y="217"/>
                  </a:moveTo>
                  <a:lnTo>
                    <a:pt x="99" y="201"/>
                  </a:lnTo>
                  <a:lnTo>
                    <a:pt x="103" y="198"/>
                  </a:lnTo>
                  <a:lnTo>
                    <a:pt x="107" y="196"/>
                  </a:lnTo>
                  <a:lnTo>
                    <a:pt x="111" y="195"/>
                  </a:lnTo>
                  <a:lnTo>
                    <a:pt x="115" y="194"/>
                  </a:lnTo>
                  <a:lnTo>
                    <a:pt x="120" y="195"/>
                  </a:lnTo>
                  <a:lnTo>
                    <a:pt x="124" y="196"/>
                  </a:lnTo>
                  <a:lnTo>
                    <a:pt x="128" y="198"/>
                  </a:lnTo>
                  <a:lnTo>
                    <a:pt x="132" y="201"/>
                  </a:lnTo>
                  <a:lnTo>
                    <a:pt x="135" y="205"/>
                  </a:lnTo>
                  <a:lnTo>
                    <a:pt x="137" y="209"/>
                  </a:lnTo>
                  <a:lnTo>
                    <a:pt x="138" y="213"/>
                  </a:lnTo>
                  <a:lnTo>
                    <a:pt x="138" y="217"/>
                  </a:lnTo>
                  <a:lnTo>
                    <a:pt x="138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3"/>
                  </a:lnTo>
                  <a:lnTo>
                    <a:pt x="115" y="217"/>
                  </a:lnTo>
                  <a:close/>
                  <a:moveTo>
                    <a:pt x="115" y="194"/>
                  </a:moveTo>
                  <a:lnTo>
                    <a:pt x="120" y="194"/>
                  </a:lnTo>
                  <a:lnTo>
                    <a:pt x="120" y="240"/>
                  </a:lnTo>
                  <a:lnTo>
                    <a:pt x="115" y="240"/>
                  </a:lnTo>
                  <a:lnTo>
                    <a:pt x="115" y="194"/>
                  </a:lnTo>
                  <a:close/>
                  <a:moveTo>
                    <a:pt x="120" y="194"/>
                  </a:moveTo>
                  <a:lnTo>
                    <a:pt x="124" y="194"/>
                  </a:lnTo>
                  <a:lnTo>
                    <a:pt x="124" y="240"/>
                  </a:lnTo>
                  <a:lnTo>
                    <a:pt x="120" y="240"/>
                  </a:lnTo>
                  <a:lnTo>
                    <a:pt x="120" y="194"/>
                  </a:lnTo>
                  <a:close/>
                  <a:moveTo>
                    <a:pt x="124" y="194"/>
                  </a:moveTo>
                  <a:lnTo>
                    <a:pt x="128" y="194"/>
                  </a:lnTo>
                  <a:lnTo>
                    <a:pt x="128" y="240"/>
                  </a:lnTo>
                  <a:lnTo>
                    <a:pt x="124" y="240"/>
                  </a:lnTo>
                  <a:lnTo>
                    <a:pt x="124" y="194"/>
                  </a:lnTo>
                  <a:close/>
                  <a:moveTo>
                    <a:pt x="128" y="217"/>
                  </a:moveTo>
                  <a:lnTo>
                    <a:pt x="128" y="194"/>
                  </a:lnTo>
                  <a:lnTo>
                    <a:pt x="133" y="195"/>
                  </a:lnTo>
                  <a:lnTo>
                    <a:pt x="137" y="196"/>
                  </a:lnTo>
                  <a:lnTo>
                    <a:pt x="141" y="198"/>
                  </a:lnTo>
                  <a:lnTo>
                    <a:pt x="145" y="201"/>
                  </a:lnTo>
                  <a:lnTo>
                    <a:pt x="147" y="204"/>
                  </a:lnTo>
                  <a:lnTo>
                    <a:pt x="150" y="208"/>
                  </a:lnTo>
                  <a:lnTo>
                    <a:pt x="151" y="213"/>
                  </a:lnTo>
                  <a:lnTo>
                    <a:pt x="151" y="217"/>
                  </a:lnTo>
                  <a:lnTo>
                    <a:pt x="151" y="222"/>
                  </a:lnTo>
                  <a:lnTo>
                    <a:pt x="150" y="226"/>
                  </a:lnTo>
                  <a:lnTo>
                    <a:pt x="147" y="230"/>
                  </a:lnTo>
                  <a:lnTo>
                    <a:pt x="145" y="233"/>
                  </a:lnTo>
                  <a:lnTo>
                    <a:pt x="141" y="236"/>
                  </a:lnTo>
                  <a:lnTo>
                    <a:pt x="137" y="238"/>
                  </a:lnTo>
                  <a:lnTo>
                    <a:pt x="133" y="240"/>
                  </a:lnTo>
                  <a:lnTo>
                    <a:pt x="128" y="240"/>
                  </a:lnTo>
                  <a:lnTo>
                    <a:pt x="128" y="217"/>
                  </a:lnTo>
                  <a:close/>
                  <a:moveTo>
                    <a:pt x="108" y="207"/>
                  </a:moveTo>
                  <a:lnTo>
                    <a:pt x="183" y="53"/>
                  </a:lnTo>
                  <a:lnTo>
                    <a:pt x="224" y="73"/>
                  </a:lnTo>
                  <a:lnTo>
                    <a:pt x="149" y="227"/>
                  </a:lnTo>
                  <a:lnTo>
                    <a:pt x="108" y="207"/>
                  </a:lnTo>
                  <a:close/>
                  <a:moveTo>
                    <a:pt x="203" y="63"/>
                  </a:moveTo>
                  <a:lnTo>
                    <a:pt x="183" y="53"/>
                  </a:lnTo>
                  <a:lnTo>
                    <a:pt x="185" y="49"/>
                  </a:lnTo>
                  <a:lnTo>
                    <a:pt x="188" y="46"/>
                  </a:lnTo>
                  <a:lnTo>
                    <a:pt x="192" y="43"/>
                  </a:lnTo>
                  <a:lnTo>
                    <a:pt x="196" y="41"/>
                  </a:lnTo>
                  <a:lnTo>
                    <a:pt x="200" y="40"/>
                  </a:lnTo>
                  <a:lnTo>
                    <a:pt x="204" y="40"/>
                  </a:lnTo>
                  <a:lnTo>
                    <a:pt x="209" y="41"/>
                  </a:lnTo>
                  <a:lnTo>
                    <a:pt x="213" y="42"/>
                  </a:lnTo>
                  <a:lnTo>
                    <a:pt x="217" y="45"/>
                  </a:lnTo>
                  <a:lnTo>
                    <a:pt x="221" y="48"/>
                  </a:lnTo>
                  <a:lnTo>
                    <a:pt x="223" y="52"/>
                  </a:lnTo>
                  <a:lnTo>
                    <a:pt x="225" y="56"/>
                  </a:lnTo>
                  <a:lnTo>
                    <a:pt x="226" y="60"/>
                  </a:lnTo>
                  <a:lnTo>
                    <a:pt x="226" y="64"/>
                  </a:lnTo>
                  <a:lnTo>
                    <a:pt x="226" y="69"/>
                  </a:lnTo>
                  <a:lnTo>
                    <a:pt x="224" y="73"/>
                  </a:lnTo>
                  <a:lnTo>
                    <a:pt x="203" y="63"/>
                  </a:lnTo>
                  <a:close/>
                  <a:moveTo>
                    <a:pt x="193" y="84"/>
                  </a:moveTo>
                  <a:lnTo>
                    <a:pt x="167" y="70"/>
                  </a:lnTo>
                  <a:lnTo>
                    <a:pt x="187" y="29"/>
                  </a:lnTo>
                  <a:lnTo>
                    <a:pt x="214" y="43"/>
                  </a:lnTo>
                  <a:lnTo>
                    <a:pt x="193" y="84"/>
                  </a:lnTo>
                  <a:close/>
                  <a:moveTo>
                    <a:pt x="177" y="50"/>
                  </a:moveTo>
                  <a:lnTo>
                    <a:pt x="167" y="70"/>
                  </a:lnTo>
                  <a:lnTo>
                    <a:pt x="163" y="68"/>
                  </a:lnTo>
                  <a:lnTo>
                    <a:pt x="160" y="65"/>
                  </a:lnTo>
                  <a:lnTo>
                    <a:pt x="157" y="61"/>
                  </a:lnTo>
                  <a:lnTo>
                    <a:pt x="156" y="57"/>
                  </a:lnTo>
                  <a:lnTo>
                    <a:pt x="155" y="53"/>
                  </a:lnTo>
                  <a:lnTo>
                    <a:pt x="154" y="49"/>
                  </a:lnTo>
                  <a:lnTo>
                    <a:pt x="155" y="44"/>
                  </a:lnTo>
                  <a:lnTo>
                    <a:pt x="157" y="40"/>
                  </a:lnTo>
                  <a:lnTo>
                    <a:pt x="159" y="35"/>
                  </a:lnTo>
                  <a:lnTo>
                    <a:pt x="162" y="32"/>
                  </a:lnTo>
                  <a:lnTo>
                    <a:pt x="166" y="29"/>
                  </a:lnTo>
                  <a:lnTo>
                    <a:pt x="170" y="27"/>
                  </a:lnTo>
                  <a:lnTo>
                    <a:pt x="174" y="26"/>
                  </a:lnTo>
                  <a:lnTo>
                    <a:pt x="179" y="26"/>
                  </a:lnTo>
                  <a:lnTo>
                    <a:pt x="183" y="27"/>
                  </a:lnTo>
                  <a:lnTo>
                    <a:pt x="187" y="29"/>
                  </a:lnTo>
                  <a:lnTo>
                    <a:pt x="177" y="50"/>
                  </a:lnTo>
                  <a:close/>
                  <a:moveTo>
                    <a:pt x="157" y="40"/>
                  </a:moveTo>
                  <a:lnTo>
                    <a:pt x="170" y="13"/>
                  </a:lnTo>
                  <a:lnTo>
                    <a:pt x="211" y="33"/>
                  </a:lnTo>
                  <a:lnTo>
                    <a:pt x="198" y="60"/>
                  </a:lnTo>
                  <a:lnTo>
                    <a:pt x="157" y="40"/>
                  </a:lnTo>
                  <a:close/>
                  <a:moveTo>
                    <a:pt x="190" y="23"/>
                  </a:moveTo>
                  <a:lnTo>
                    <a:pt x="170" y="13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9" y="3"/>
                  </a:lnTo>
                  <a:lnTo>
                    <a:pt x="183" y="1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6" y="1"/>
                  </a:lnTo>
                  <a:lnTo>
                    <a:pt x="201" y="3"/>
                  </a:lnTo>
                  <a:lnTo>
                    <a:pt x="204" y="5"/>
                  </a:lnTo>
                  <a:lnTo>
                    <a:pt x="208" y="8"/>
                  </a:lnTo>
                  <a:lnTo>
                    <a:pt x="210" y="12"/>
                  </a:lnTo>
                  <a:lnTo>
                    <a:pt x="212" y="16"/>
                  </a:lnTo>
                  <a:lnTo>
                    <a:pt x="213" y="20"/>
                  </a:lnTo>
                  <a:lnTo>
                    <a:pt x="213" y="24"/>
                  </a:lnTo>
                  <a:lnTo>
                    <a:pt x="212" y="29"/>
                  </a:lnTo>
                  <a:lnTo>
                    <a:pt x="211" y="33"/>
                  </a:lnTo>
                  <a:lnTo>
                    <a:pt x="190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2" name="Freeform 8">
              <a:extLst>
                <a:ext uri="{FF2B5EF4-FFF2-40B4-BE49-F238E27FC236}">
                  <a16:creationId xmlns:a16="http://schemas.microsoft.com/office/drawing/2014/main" id="{A0DB8F18-0ACE-4902-B62B-DE48D8202B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6" y="8"/>
              <a:ext cx="130" cy="166"/>
            </a:xfrm>
            <a:custGeom>
              <a:avLst/>
              <a:gdLst>
                <a:gd name="T0" fmla="*/ 133 w 388"/>
                <a:gd name="T1" fmla="*/ 207 h 498"/>
                <a:gd name="T2" fmla="*/ 127 w 388"/>
                <a:gd name="T3" fmla="*/ 212 h 498"/>
                <a:gd name="T4" fmla="*/ 118 w 388"/>
                <a:gd name="T5" fmla="*/ 212 h 498"/>
                <a:gd name="T6" fmla="*/ 105 w 388"/>
                <a:gd name="T7" fmla="*/ 216 h 498"/>
                <a:gd name="T8" fmla="*/ 84 w 388"/>
                <a:gd name="T9" fmla="*/ 225 h 498"/>
                <a:gd name="T10" fmla="*/ 62 w 388"/>
                <a:gd name="T11" fmla="*/ 239 h 498"/>
                <a:gd name="T12" fmla="*/ 48 w 388"/>
                <a:gd name="T13" fmla="*/ 252 h 498"/>
                <a:gd name="T14" fmla="*/ 35 w 388"/>
                <a:gd name="T15" fmla="*/ 260 h 498"/>
                <a:gd name="T16" fmla="*/ 31 w 388"/>
                <a:gd name="T17" fmla="*/ 269 h 498"/>
                <a:gd name="T18" fmla="*/ 31 w 388"/>
                <a:gd name="T19" fmla="*/ 273 h 498"/>
                <a:gd name="T20" fmla="*/ 35 w 388"/>
                <a:gd name="T21" fmla="*/ 269 h 498"/>
                <a:gd name="T22" fmla="*/ 44 w 388"/>
                <a:gd name="T23" fmla="*/ 260 h 498"/>
                <a:gd name="T24" fmla="*/ 62 w 388"/>
                <a:gd name="T25" fmla="*/ 256 h 498"/>
                <a:gd name="T26" fmla="*/ 79 w 388"/>
                <a:gd name="T27" fmla="*/ 247 h 498"/>
                <a:gd name="T28" fmla="*/ 105 w 388"/>
                <a:gd name="T29" fmla="*/ 239 h 498"/>
                <a:gd name="T30" fmla="*/ 127 w 388"/>
                <a:gd name="T31" fmla="*/ 229 h 498"/>
                <a:gd name="T32" fmla="*/ 146 w 388"/>
                <a:gd name="T33" fmla="*/ 225 h 498"/>
                <a:gd name="T34" fmla="*/ 154 w 388"/>
                <a:gd name="T35" fmla="*/ 225 h 498"/>
                <a:gd name="T36" fmla="*/ 159 w 388"/>
                <a:gd name="T37" fmla="*/ 225 h 498"/>
                <a:gd name="T38" fmla="*/ 238 w 388"/>
                <a:gd name="T39" fmla="*/ 66 h 498"/>
                <a:gd name="T40" fmla="*/ 388 w 388"/>
                <a:gd name="T41" fmla="*/ 111 h 498"/>
                <a:gd name="T42" fmla="*/ 273 w 388"/>
                <a:gd name="T43" fmla="*/ 273 h 498"/>
                <a:gd name="T44" fmla="*/ 273 w 388"/>
                <a:gd name="T45" fmla="*/ 278 h 498"/>
                <a:gd name="T46" fmla="*/ 277 w 388"/>
                <a:gd name="T47" fmla="*/ 286 h 498"/>
                <a:gd name="T48" fmla="*/ 281 w 388"/>
                <a:gd name="T49" fmla="*/ 299 h 498"/>
                <a:gd name="T50" fmla="*/ 286 w 388"/>
                <a:gd name="T51" fmla="*/ 318 h 498"/>
                <a:gd name="T52" fmla="*/ 291 w 388"/>
                <a:gd name="T53" fmla="*/ 340 h 498"/>
                <a:gd name="T54" fmla="*/ 291 w 388"/>
                <a:gd name="T55" fmla="*/ 361 h 498"/>
                <a:gd name="T56" fmla="*/ 286 w 388"/>
                <a:gd name="T57" fmla="*/ 384 h 498"/>
                <a:gd name="T58" fmla="*/ 281 w 388"/>
                <a:gd name="T59" fmla="*/ 401 h 498"/>
                <a:gd name="T60" fmla="*/ 268 w 388"/>
                <a:gd name="T61" fmla="*/ 401 h 498"/>
                <a:gd name="T62" fmla="*/ 251 w 388"/>
                <a:gd name="T63" fmla="*/ 401 h 498"/>
                <a:gd name="T64" fmla="*/ 229 w 388"/>
                <a:gd name="T65" fmla="*/ 393 h 498"/>
                <a:gd name="T66" fmla="*/ 202 w 388"/>
                <a:gd name="T67" fmla="*/ 384 h 498"/>
                <a:gd name="T68" fmla="*/ 172 w 388"/>
                <a:gd name="T69" fmla="*/ 370 h 498"/>
                <a:gd name="T70" fmla="*/ 127 w 388"/>
                <a:gd name="T71" fmla="*/ 432 h 498"/>
                <a:gd name="T72" fmla="*/ 110 w 388"/>
                <a:gd name="T73" fmla="*/ 459 h 498"/>
                <a:gd name="T74" fmla="*/ 88 w 388"/>
                <a:gd name="T75" fmla="*/ 476 h 498"/>
                <a:gd name="T76" fmla="*/ 62 w 388"/>
                <a:gd name="T77" fmla="*/ 449 h 498"/>
                <a:gd name="T78" fmla="*/ 66 w 388"/>
                <a:gd name="T79" fmla="*/ 419 h 498"/>
                <a:gd name="T80" fmla="*/ 105 w 388"/>
                <a:gd name="T81" fmla="*/ 335 h 498"/>
                <a:gd name="T82" fmla="*/ 75 w 388"/>
                <a:gd name="T83" fmla="*/ 322 h 498"/>
                <a:gd name="T84" fmla="*/ 53 w 388"/>
                <a:gd name="T85" fmla="*/ 309 h 498"/>
                <a:gd name="T86" fmla="*/ 31 w 388"/>
                <a:gd name="T87" fmla="*/ 295 h 498"/>
                <a:gd name="T88" fmla="*/ 13 w 388"/>
                <a:gd name="T89" fmla="*/ 282 h 498"/>
                <a:gd name="T90" fmla="*/ 5 w 388"/>
                <a:gd name="T91" fmla="*/ 269 h 498"/>
                <a:gd name="T92" fmla="*/ 5 w 388"/>
                <a:gd name="T93" fmla="*/ 260 h 498"/>
                <a:gd name="T94" fmla="*/ 18 w 388"/>
                <a:gd name="T95" fmla="*/ 243 h 498"/>
                <a:gd name="T96" fmla="*/ 31 w 388"/>
                <a:gd name="T97" fmla="*/ 225 h 498"/>
                <a:gd name="T98" fmla="*/ 48 w 388"/>
                <a:gd name="T99" fmla="*/ 216 h 498"/>
                <a:gd name="T100" fmla="*/ 66 w 388"/>
                <a:gd name="T101" fmla="*/ 207 h 498"/>
                <a:gd name="T102" fmla="*/ 84 w 388"/>
                <a:gd name="T103" fmla="*/ 199 h 498"/>
                <a:gd name="T104" fmla="*/ 97 w 388"/>
                <a:gd name="T105" fmla="*/ 194 h 498"/>
                <a:gd name="T106" fmla="*/ 105 w 388"/>
                <a:gd name="T107" fmla="*/ 194 h 498"/>
                <a:gd name="T108" fmla="*/ 180 w 388"/>
                <a:gd name="T109" fmla="*/ 4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8" h="498">
                  <a:moveTo>
                    <a:pt x="206" y="53"/>
                  </a:moveTo>
                  <a:lnTo>
                    <a:pt x="133" y="207"/>
                  </a:lnTo>
                  <a:lnTo>
                    <a:pt x="133" y="207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27" y="212"/>
                  </a:lnTo>
                  <a:lnTo>
                    <a:pt x="127" y="212"/>
                  </a:lnTo>
                  <a:lnTo>
                    <a:pt x="123" y="212"/>
                  </a:lnTo>
                  <a:lnTo>
                    <a:pt x="118" y="212"/>
                  </a:lnTo>
                  <a:lnTo>
                    <a:pt x="114" y="216"/>
                  </a:lnTo>
                  <a:lnTo>
                    <a:pt x="110" y="216"/>
                  </a:lnTo>
                  <a:lnTo>
                    <a:pt x="105" y="216"/>
                  </a:lnTo>
                  <a:lnTo>
                    <a:pt x="101" y="220"/>
                  </a:lnTo>
                  <a:lnTo>
                    <a:pt x="92" y="225"/>
                  </a:lnTo>
                  <a:lnTo>
                    <a:pt x="84" y="225"/>
                  </a:lnTo>
                  <a:lnTo>
                    <a:pt x="79" y="229"/>
                  </a:lnTo>
                  <a:lnTo>
                    <a:pt x="71" y="234"/>
                  </a:lnTo>
                  <a:lnTo>
                    <a:pt x="62" y="239"/>
                  </a:lnTo>
                  <a:lnTo>
                    <a:pt x="58" y="243"/>
                  </a:lnTo>
                  <a:lnTo>
                    <a:pt x="53" y="247"/>
                  </a:lnTo>
                  <a:lnTo>
                    <a:pt x="48" y="252"/>
                  </a:lnTo>
                  <a:lnTo>
                    <a:pt x="44" y="256"/>
                  </a:lnTo>
                  <a:lnTo>
                    <a:pt x="39" y="260"/>
                  </a:lnTo>
                  <a:lnTo>
                    <a:pt x="35" y="260"/>
                  </a:lnTo>
                  <a:lnTo>
                    <a:pt x="35" y="265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5" y="269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44" y="260"/>
                  </a:lnTo>
                  <a:lnTo>
                    <a:pt x="48" y="260"/>
                  </a:lnTo>
                  <a:lnTo>
                    <a:pt x="58" y="256"/>
                  </a:lnTo>
                  <a:lnTo>
                    <a:pt x="62" y="256"/>
                  </a:lnTo>
                  <a:lnTo>
                    <a:pt x="66" y="252"/>
                  </a:lnTo>
                  <a:lnTo>
                    <a:pt x="75" y="247"/>
                  </a:lnTo>
                  <a:lnTo>
                    <a:pt x="79" y="247"/>
                  </a:lnTo>
                  <a:lnTo>
                    <a:pt x="88" y="243"/>
                  </a:lnTo>
                  <a:lnTo>
                    <a:pt x="97" y="239"/>
                  </a:lnTo>
                  <a:lnTo>
                    <a:pt x="105" y="239"/>
                  </a:lnTo>
                  <a:lnTo>
                    <a:pt x="114" y="234"/>
                  </a:lnTo>
                  <a:lnTo>
                    <a:pt x="118" y="234"/>
                  </a:lnTo>
                  <a:lnTo>
                    <a:pt x="127" y="229"/>
                  </a:lnTo>
                  <a:lnTo>
                    <a:pt x="133" y="229"/>
                  </a:lnTo>
                  <a:lnTo>
                    <a:pt x="141" y="229"/>
                  </a:lnTo>
                  <a:lnTo>
                    <a:pt x="146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4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238" y="66"/>
                  </a:lnTo>
                  <a:lnTo>
                    <a:pt x="206" y="53"/>
                  </a:lnTo>
                  <a:close/>
                  <a:moveTo>
                    <a:pt x="167" y="0"/>
                  </a:moveTo>
                  <a:lnTo>
                    <a:pt x="388" y="111"/>
                  </a:lnTo>
                  <a:lnTo>
                    <a:pt x="375" y="137"/>
                  </a:lnTo>
                  <a:lnTo>
                    <a:pt x="347" y="124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3" y="278"/>
                  </a:lnTo>
                  <a:lnTo>
                    <a:pt x="273" y="278"/>
                  </a:lnTo>
                  <a:lnTo>
                    <a:pt x="277" y="282"/>
                  </a:lnTo>
                  <a:lnTo>
                    <a:pt x="277" y="282"/>
                  </a:lnTo>
                  <a:lnTo>
                    <a:pt x="277" y="286"/>
                  </a:lnTo>
                  <a:lnTo>
                    <a:pt x="281" y="291"/>
                  </a:lnTo>
                  <a:lnTo>
                    <a:pt x="281" y="295"/>
                  </a:lnTo>
                  <a:lnTo>
                    <a:pt x="281" y="299"/>
                  </a:lnTo>
                  <a:lnTo>
                    <a:pt x="286" y="309"/>
                  </a:lnTo>
                  <a:lnTo>
                    <a:pt x="286" y="313"/>
                  </a:lnTo>
                  <a:lnTo>
                    <a:pt x="286" y="318"/>
                  </a:lnTo>
                  <a:lnTo>
                    <a:pt x="291" y="327"/>
                  </a:lnTo>
                  <a:lnTo>
                    <a:pt x="291" y="331"/>
                  </a:lnTo>
                  <a:lnTo>
                    <a:pt x="291" y="340"/>
                  </a:lnTo>
                  <a:lnTo>
                    <a:pt x="291" y="348"/>
                  </a:lnTo>
                  <a:lnTo>
                    <a:pt x="291" y="353"/>
                  </a:lnTo>
                  <a:lnTo>
                    <a:pt x="291" y="361"/>
                  </a:lnTo>
                  <a:lnTo>
                    <a:pt x="291" y="370"/>
                  </a:lnTo>
                  <a:lnTo>
                    <a:pt x="291" y="374"/>
                  </a:lnTo>
                  <a:lnTo>
                    <a:pt x="286" y="384"/>
                  </a:lnTo>
                  <a:lnTo>
                    <a:pt x="286" y="393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77" y="401"/>
                  </a:lnTo>
                  <a:lnTo>
                    <a:pt x="273" y="401"/>
                  </a:lnTo>
                  <a:lnTo>
                    <a:pt x="268" y="401"/>
                  </a:lnTo>
                  <a:lnTo>
                    <a:pt x="264" y="401"/>
                  </a:lnTo>
                  <a:lnTo>
                    <a:pt x="260" y="401"/>
                  </a:lnTo>
                  <a:lnTo>
                    <a:pt x="251" y="401"/>
                  </a:lnTo>
                  <a:lnTo>
                    <a:pt x="247" y="397"/>
                  </a:lnTo>
                  <a:lnTo>
                    <a:pt x="238" y="397"/>
                  </a:lnTo>
                  <a:lnTo>
                    <a:pt x="229" y="393"/>
                  </a:lnTo>
                  <a:lnTo>
                    <a:pt x="220" y="388"/>
                  </a:lnTo>
                  <a:lnTo>
                    <a:pt x="212" y="384"/>
                  </a:lnTo>
                  <a:lnTo>
                    <a:pt x="202" y="384"/>
                  </a:lnTo>
                  <a:lnTo>
                    <a:pt x="189" y="380"/>
                  </a:lnTo>
                  <a:lnTo>
                    <a:pt x="180" y="374"/>
                  </a:lnTo>
                  <a:lnTo>
                    <a:pt x="172" y="370"/>
                  </a:lnTo>
                  <a:lnTo>
                    <a:pt x="159" y="361"/>
                  </a:lnTo>
                  <a:lnTo>
                    <a:pt x="133" y="423"/>
                  </a:lnTo>
                  <a:lnTo>
                    <a:pt x="127" y="432"/>
                  </a:lnTo>
                  <a:lnTo>
                    <a:pt x="118" y="440"/>
                  </a:lnTo>
                  <a:lnTo>
                    <a:pt x="114" y="449"/>
                  </a:lnTo>
                  <a:lnTo>
                    <a:pt x="110" y="459"/>
                  </a:lnTo>
                  <a:lnTo>
                    <a:pt x="101" y="463"/>
                  </a:lnTo>
                  <a:lnTo>
                    <a:pt x="97" y="472"/>
                  </a:lnTo>
                  <a:lnTo>
                    <a:pt x="88" y="476"/>
                  </a:lnTo>
                  <a:lnTo>
                    <a:pt x="62" y="498"/>
                  </a:lnTo>
                  <a:lnTo>
                    <a:pt x="62" y="463"/>
                  </a:lnTo>
                  <a:lnTo>
                    <a:pt x="62" y="449"/>
                  </a:lnTo>
                  <a:lnTo>
                    <a:pt x="62" y="440"/>
                  </a:lnTo>
                  <a:lnTo>
                    <a:pt x="66" y="427"/>
                  </a:lnTo>
                  <a:lnTo>
                    <a:pt x="66" y="419"/>
                  </a:lnTo>
                  <a:lnTo>
                    <a:pt x="71" y="406"/>
                  </a:lnTo>
                  <a:lnTo>
                    <a:pt x="75" y="397"/>
                  </a:lnTo>
                  <a:lnTo>
                    <a:pt x="105" y="335"/>
                  </a:lnTo>
                  <a:lnTo>
                    <a:pt x="97" y="331"/>
                  </a:lnTo>
                  <a:lnTo>
                    <a:pt x="84" y="327"/>
                  </a:lnTo>
                  <a:lnTo>
                    <a:pt x="75" y="322"/>
                  </a:lnTo>
                  <a:lnTo>
                    <a:pt x="66" y="318"/>
                  </a:lnTo>
                  <a:lnTo>
                    <a:pt x="58" y="313"/>
                  </a:lnTo>
                  <a:lnTo>
                    <a:pt x="53" y="309"/>
                  </a:lnTo>
                  <a:lnTo>
                    <a:pt x="44" y="304"/>
                  </a:lnTo>
                  <a:lnTo>
                    <a:pt x="35" y="299"/>
                  </a:lnTo>
                  <a:lnTo>
                    <a:pt x="31" y="295"/>
                  </a:lnTo>
                  <a:lnTo>
                    <a:pt x="22" y="291"/>
                  </a:lnTo>
                  <a:lnTo>
                    <a:pt x="18" y="286"/>
                  </a:lnTo>
                  <a:lnTo>
                    <a:pt x="13" y="282"/>
                  </a:lnTo>
                  <a:lnTo>
                    <a:pt x="9" y="278"/>
                  </a:lnTo>
                  <a:lnTo>
                    <a:pt x="5" y="273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0" y="265"/>
                  </a:lnTo>
                  <a:lnTo>
                    <a:pt x="5" y="260"/>
                  </a:lnTo>
                  <a:lnTo>
                    <a:pt x="5" y="256"/>
                  </a:lnTo>
                  <a:lnTo>
                    <a:pt x="9" y="247"/>
                  </a:lnTo>
                  <a:lnTo>
                    <a:pt x="18" y="243"/>
                  </a:lnTo>
                  <a:lnTo>
                    <a:pt x="22" y="239"/>
                  </a:lnTo>
                  <a:lnTo>
                    <a:pt x="26" y="234"/>
                  </a:lnTo>
                  <a:lnTo>
                    <a:pt x="31" y="225"/>
                  </a:lnTo>
                  <a:lnTo>
                    <a:pt x="39" y="220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58" y="212"/>
                  </a:lnTo>
                  <a:lnTo>
                    <a:pt x="62" y="207"/>
                  </a:lnTo>
                  <a:lnTo>
                    <a:pt x="66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4" y="199"/>
                  </a:lnTo>
                  <a:lnTo>
                    <a:pt x="88" y="199"/>
                  </a:lnTo>
                  <a:lnTo>
                    <a:pt x="92" y="194"/>
                  </a:lnTo>
                  <a:lnTo>
                    <a:pt x="97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80" y="40"/>
                  </a:lnTo>
                  <a:lnTo>
                    <a:pt x="154" y="2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E3D533D8-96B6-43E4-B6B4-2DC32386AD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7" y="2000"/>
              <a:ext cx="145" cy="182"/>
            </a:xfrm>
            <a:custGeom>
              <a:avLst/>
              <a:gdLst>
                <a:gd name="T0" fmla="*/ 134 w 434"/>
                <a:gd name="T1" fmla="*/ 245 h 545"/>
                <a:gd name="T2" fmla="*/ 150 w 434"/>
                <a:gd name="T3" fmla="*/ 259 h 545"/>
                <a:gd name="T4" fmla="*/ 129 w 434"/>
                <a:gd name="T5" fmla="*/ 239 h 545"/>
                <a:gd name="T6" fmla="*/ 98 w 434"/>
                <a:gd name="T7" fmla="*/ 233 h 545"/>
                <a:gd name="T8" fmla="*/ 80 w 434"/>
                <a:gd name="T9" fmla="*/ 257 h 545"/>
                <a:gd name="T10" fmla="*/ 64 w 434"/>
                <a:gd name="T11" fmla="*/ 272 h 545"/>
                <a:gd name="T12" fmla="*/ 44 w 434"/>
                <a:gd name="T13" fmla="*/ 296 h 545"/>
                <a:gd name="T14" fmla="*/ 68 w 434"/>
                <a:gd name="T15" fmla="*/ 309 h 545"/>
                <a:gd name="T16" fmla="*/ 30 w 434"/>
                <a:gd name="T17" fmla="*/ 296 h 545"/>
                <a:gd name="T18" fmla="*/ 47 w 434"/>
                <a:gd name="T19" fmla="*/ 272 h 545"/>
                <a:gd name="T20" fmla="*/ 84 w 434"/>
                <a:gd name="T21" fmla="*/ 300 h 545"/>
                <a:gd name="T22" fmla="*/ 100 w 434"/>
                <a:gd name="T23" fmla="*/ 290 h 545"/>
                <a:gd name="T24" fmla="*/ 111 w 434"/>
                <a:gd name="T25" fmla="*/ 266 h 545"/>
                <a:gd name="T26" fmla="*/ 126 w 434"/>
                <a:gd name="T27" fmla="*/ 266 h 545"/>
                <a:gd name="T28" fmla="*/ 128 w 434"/>
                <a:gd name="T29" fmla="*/ 239 h 545"/>
                <a:gd name="T30" fmla="*/ 132 w 434"/>
                <a:gd name="T31" fmla="*/ 234 h 545"/>
                <a:gd name="T32" fmla="*/ 132 w 434"/>
                <a:gd name="T33" fmla="*/ 236 h 545"/>
                <a:gd name="T34" fmla="*/ 173 w 434"/>
                <a:gd name="T35" fmla="*/ 274 h 545"/>
                <a:gd name="T36" fmla="*/ 186 w 434"/>
                <a:gd name="T37" fmla="*/ 225 h 545"/>
                <a:gd name="T38" fmla="*/ 252 w 434"/>
                <a:gd name="T39" fmla="*/ 111 h 545"/>
                <a:gd name="T40" fmla="*/ 418 w 434"/>
                <a:gd name="T41" fmla="*/ 171 h 545"/>
                <a:gd name="T42" fmla="*/ 381 w 434"/>
                <a:gd name="T43" fmla="*/ 126 h 545"/>
                <a:gd name="T44" fmla="*/ 277 w 434"/>
                <a:gd name="T45" fmla="*/ 315 h 545"/>
                <a:gd name="T46" fmla="*/ 292 w 434"/>
                <a:gd name="T47" fmla="*/ 332 h 545"/>
                <a:gd name="T48" fmla="*/ 326 w 434"/>
                <a:gd name="T49" fmla="*/ 332 h 545"/>
                <a:gd name="T50" fmla="*/ 332 w 434"/>
                <a:gd name="T51" fmla="*/ 337 h 545"/>
                <a:gd name="T52" fmla="*/ 296 w 434"/>
                <a:gd name="T53" fmla="*/ 364 h 545"/>
                <a:gd name="T54" fmla="*/ 323 w 434"/>
                <a:gd name="T55" fmla="*/ 419 h 545"/>
                <a:gd name="T56" fmla="*/ 328 w 434"/>
                <a:gd name="T57" fmla="*/ 429 h 545"/>
                <a:gd name="T58" fmla="*/ 296 w 434"/>
                <a:gd name="T59" fmla="*/ 447 h 545"/>
                <a:gd name="T60" fmla="*/ 286 w 434"/>
                <a:gd name="T61" fmla="*/ 404 h 545"/>
                <a:gd name="T62" fmla="*/ 261 w 434"/>
                <a:gd name="T63" fmla="*/ 420 h 545"/>
                <a:gd name="T64" fmla="*/ 245 w 434"/>
                <a:gd name="T65" fmla="*/ 388 h 545"/>
                <a:gd name="T66" fmla="*/ 207 w 434"/>
                <a:gd name="T67" fmla="*/ 394 h 545"/>
                <a:gd name="T68" fmla="*/ 183 w 434"/>
                <a:gd name="T69" fmla="*/ 388 h 545"/>
                <a:gd name="T70" fmla="*/ 158 w 434"/>
                <a:gd name="T71" fmla="*/ 384 h 545"/>
                <a:gd name="T72" fmla="*/ 166 w 434"/>
                <a:gd name="T73" fmla="*/ 473 h 545"/>
                <a:gd name="T74" fmla="*/ 138 w 434"/>
                <a:gd name="T75" fmla="*/ 473 h 545"/>
                <a:gd name="T76" fmla="*/ 115 w 434"/>
                <a:gd name="T77" fmla="*/ 466 h 545"/>
                <a:gd name="T78" fmla="*/ 121 w 434"/>
                <a:gd name="T79" fmla="*/ 495 h 545"/>
                <a:gd name="T80" fmla="*/ 64 w 434"/>
                <a:gd name="T81" fmla="*/ 510 h 545"/>
                <a:gd name="T82" fmla="*/ 69 w 434"/>
                <a:gd name="T83" fmla="*/ 439 h 545"/>
                <a:gd name="T84" fmla="*/ 67 w 434"/>
                <a:gd name="T85" fmla="*/ 435 h 545"/>
                <a:gd name="T86" fmla="*/ 108 w 434"/>
                <a:gd name="T87" fmla="*/ 348 h 545"/>
                <a:gd name="T88" fmla="*/ 131 w 434"/>
                <a:gd name="T89" fmla="*/ 333 h 545"/>
                <a:gd name="T90" fmla="*/ 95 w 434"/>
                <a:gd name="T91" fmla="*/ 323 h 545"/>
                <a:gd name="T92" fmla="*/ 54 w 434"/>
                <a:gd name="T93" fmla="*/ 328 h 545"/>
                <a:gd name="T94" fmla="*/ 41 w 434"/>
                <a:gd name="T95" fmla="*/ 338 h 545"/>
                <a:gd name="T96" fmla="*/ 46 w 434"/>
                <a:gd name="T97" fmla="*/ 315 h 545"/>
                <a:gd name="T98" fmla="*/ 5 w 434"/>
                <a:gd name="T99" fmla="*/ 292 h 545"/>
                <a:gd name="T100" fmla="*/ 2 w 434"/>
                <a:gd name="T101" fmla="*/ 296 h 545"/>
                <a:gd name="T102" fmla="*/ 27 w 434"/>
                <a:gd name="T103" fmla="*/ 279 h 545"/>
                <a:gd name="T104" fmla="*/ 52 w 434"/>
                <a:gd name="T105" fmla="*/ 287 h 545"/>
                <a:gd name="T106" fmla="*/ 46 w 434"/>
                <a:gd name="T107" fmla="*/ 262 h 545"/>
                <a:gd name="T108" fmla="*/ 77 w 434"/>
                <a:gd name="T109" fmla="*/ 250 h 545"/>
                <a:gd name="T110" fmla="*/ 90 w 434"/>
                <a:gd name="T111" fmla="*/ 235 h 545"/>
                <a:gd name="T112" fmla="*/ 101 w 434"/>
                <a:gd name="T113" fmla="*/ 224 h 545"/>
                <a:gd name="T114" fmla="*/ 108 w 434"/>
                <a:gd name="T115" fmla="*/ 217 h 545"/>
                <a:gd name="T116" fmla="*/ 112 w 434"/>
                <a:gd name="T117" fmla="*/ 205 h 545"/>
                <a:gd name="T118" fmla="*/ 112 w 434"/>
                <a:gd name="T119" fmla="*/ 222 h 545"/>
                <a:gd name="T120" fmla="*/ 121 w 434"/>
                <a:gd name="T121" fmla="*/ 240 h 545"/>
                <a:gd name="T122" fmla="*/ 210 w 434"/>
                <a:gd name="T123" fmla="*/ 41 h 545"/>
                <a:gd name="T124" fmla="*/ 183 w 434"/>
                <a:gd name="T125" fmla="*/ 1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5">
                  <a:moveTo>
                    <a:pt x="251" y="86"/>
                  </a:moveTo>
                  <a:lnTo>
                    <a:pt x="176" y="240"/>
                  </a:lnTo>
                  <a:lnTo>
                    <a:pt x="135" y="220"/>
                  </a:lnTo>
                  <a:lnTo>
                    <a:pt x="210" y="66"/>
                  </a:lnTo>
                  <a:lnTo>
                    <a:pt x="251" y="86"/>
                  </a:lnTo>
                  <a:close/>
                  <a:moveTo>
                    <a:pt x="155" y="230"/>
                  </a:moveTo>
                  <a:lnTo>
                    <a:pt x="176" y="240"/>
                  </a:lnTo>
                  <a:lnTo>
                    <a:pt x="173" y="245"/>
                  </a:lnTo>
                  <a:lnTo>
                    <a:pt x="170" y="248"/>
                  </a:lnTo>
                  <a:lnTo>
                    <a:pt x="167" y="251"/>
                  </a:lnTo>
                  <a:lnTo>
                    <a:pt x="163" y="253"/>
                  </a:lnTo>
                  <a:lnTo>
                    <a:pt x="159" y="254"/>
                  </a:lnTo>
                  <a:lnTo>
                    <a:pt x="154" y="254"/>
                  </a:lnTo>
                  <a:lnTo>
                    <a:pt x="150" y="253"/>
                  </a:lnTo>
                  <a:lnTo>
                    <a:pt x="145" y="252"/>
                  </a:lnTo>
                  <a:lnTo>
                    <a:pt x="141" y="249"/>
                  </a:lnTo>
                  <a:lnTo>
                    <a:pt x="138" y="246"/>
                  </a:lnTo>
                  <a:lnTo>
                    <a:pt x="135" y="243"/>
                  </a:lnTo>
                  <a:lnTo>
                    <a:pt x="134" y="238"/>
                  </a:lnTo>
                  <a:lnTo>
                    <a:pt x="133" y="233"/>
                  </a:lnTo>
                  <a:lnTo>
                    <a:pt x="132" y="229"/>
                  </a:lnTo>
                  <a:lnTo>
                    <a:pt x="133" y="225"/>
                  </a:lnTo>
                  <a:lnTo>
                    <a:pt x="135" y="220"/>
                  </a:lnTo>
                  <a:lnTo>
                    <a:pt x="155" y="230"/>
                  </a:lnTo>
                  <a:close/>
                  <a:moveTo>
                    <a:pt x="178" y="230"/>
                  </a:moveTo>
                  <a:lnTo>
                    <a:pt x="178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8" y="230"/>
                  </a:lnTo>
                  <a:close/>
                  <a:moveTo>
                    <a:pt x="155" y="235"/>
                  </a:moveTo>
                  <a:lnTo>
                    <a:pt x="178" y="235"/>
                  </a:lnTo>
                  <a:lnTo>
                    <a:pt x="178" y="239"/>
                  </a:lnTo>
                  <a:lnTo>
                    <a:pt x="176" y="245"/>
                  </a:lnTo>
                  <a:lnTo>
                    <a:pt x="174" y="248"/>
                  </a:lnTo>
                  <a:lnTo>
                    <a:pt x="172" y="252"/>
                  </a:lnTo>
                  <a:lnTo>
                    <a:pt x="168" y="255"/>
                  </a:lnTo>
                  <a:lnTo>
                    <a:pt x="164" y="257"/>
                  </a:lnTo>
                  <a:lnTo>
                    <a:pt x="160" y="258"/>
                  </a:lnTo>
                  <a:lnTo>
                    <a:pt x="155" y="259"/>
                  </a:lnTo>
                  <a:lnTo>
                    <a:pt x="151" y="258"/>
                  </a:lnTo>
                  <a:lnTo>
                    <a:pt x="146" y="257"/>
                  </a:lnTo>
                  <a:lnTo>
                    <a:pt x="142" y="255"/>
                  </a:lnTo>
                  <a:lnTo>
                    <a:pt x="139" y="252"/>
                  </a:lnTo>
                  <a:lnTo>
                    <a:pt x="136" y="248"/>
                  </a:lnTo>
                  <a:lnTo>
                    <a:pt x="134" y="245"/>
                  </a:lnTo>
                  <a:lnTo>
                    <a:pt x="133" y="239"/>
                  </a:lnTo>
                  <a:lnTo>
                    <a:pt x="132" y="235"/>
                  </a:lnTo>
                  <a:lnTo>
                    <a:pt x="155" y="235"/>
                  </a:lnTo>
                  <a:close/>
                  <a:moveTo>
                    <a:pt x="155" y="259"/>
                  </a:moveTo>
                  <a:lnTo>
                    <a:pt x="151" y="259"/>
                  </a:lnTo>
                  <a:lnTo>
                    <a:pt x="151" y="212"/>
                  </a:lnTo>
                  <a:lnTo>
                    <a:pt x="155" y="212"/>
                  </a:lnTo>
                  <a:lnTo>
                    <a:pt x="155" y="259"/>
                  </a:lnTo>
                  <a:close/>
                  <a:moveTo>
                    <a:pt x="151" y="259"/>
                  </a:moveTo>
                  <a:lnTo>
                    <a:pt x="147" y="259"/>
                  </a:lnTo>
                  <a:lnTo>
                    <a:pt x="147" y="212"/>
                  </a:lnTo>
                  <a:lnTo>
                    <a:pt x="151" y="212"/>
                  </a:lnTo>
                  <a:lnTo>
                    <a:pt x="151" y="259"/>
                  </a:lnTo>
                  <a:close/>
                  <a:moveTo>
                    <a:pt x="147" y="259"/>
                  </a:moveTo>
                  <a:lnTo>
                    <a:pt x="142" y="259"/>
                  </a:lnTo>
                  <a:lnTo>
                    <a:pt x="142" y="212"/>
                  </a:lnTo>
                  <a:lnTo>
                    <a:pt x="147" y="212"/>
                  </a:lnTo>
                  <a:lnTo>
                    <a:pt x="147" y="259"/>
                  </a:lnTo>
                  <a:close/>
                  <a:moveTo>
                    <a:pt x="142" y="235"/>
                  </a:moveTo>
                  <a:lnTo>
                    <a:pt x="142" y="259"/>
                  </a:lnTo>
                  <a:lnTo>
                    <a:pt x="138" y="258"/>
                  </a:lnTo>
                  <a:lnTo>
                    <a:pt x="133" y="257"/>
                  </a:lnTo>
                  <a:lnTo>
                    <a:pt x="129" y="255"/>
                  </a:lnTo>
                  <a:lnTo>
                    <a:pt x="126" y="252"/>
                  </a:lnTo>
                  <a:lnTo>
                    <a:pt x="123" y="248"/>
                  </a:lnTo>
                  <a:lnTo>
                    <a:pt x="121" y="245"/>
                  </a:lnTo>
                  <a:lnTo>
                    <a:pt x="120" y="239"/>
                  </a:lnTo>
                  <a:lnTo>
                    <a:pt x="119" y="235"/>
                  </a:lnTo>
                  <a:lnTo>
                    <a:pt x="120" y="230"/>
                  </a:lnTo>
                  <a:lnTo>
                    <a:pt x="121" y="226"/>
                  </a:lnTo>
                  <a:lnTo>
                    <a:pt x="123" y="222"/>
                  </a:lnTo>
                  <a:lnTo>
                    <a:pt x="126" y="218"/>
                  </a:lnTo>
                  <a:lnTo>
                    <a:pt x="129" y="216"/>
                  </a:lnTo>
                  <a:lnTo>
                    <a:pt x="133" y="213"/>
                  </a:lnTo>
                  <a:lnTo>
                    <a:pt x="138" y="212"/>
                  </a:lnTo>
                  <a:lnTo>
                    <a:pt x="142" y="212"/>
                  </a:lnTo>
                  <a:lnTo>
                    <a:pt x="142" y="235"/>
                  </a:lnTo>
                  <a:close/>
                  <a:moveTo>
                    <a:pt x="158" y="252"/>
                  </a:moveTo>
                  <a:lnTo>
                    <a:pt x="154" y="256"/>
                  </a:lnTo>
                  <a:lnTo>
                    <a:pt x="122" y="223"/>
                  </a:lnTo>
                  <a:lnTo>
                    <a:pt x="126" y="218"/>
                  </a:lnTo>
                  <a:lnTo>
                    <a:pt x="158" y="252"/>
                  </a:lnTo>
                  <a:close/>
                  <a:moveTo>
                    <a:pt x="138" y="239"/>
                  </a:moveTo>
                  <a:lnTo>
                    <a:pt x="154" y="256"/>
                  </a:lnTo>
                  <a:lnTo>
                    <a:pt x="150" y="259"/>
                  </a:lnTo>
                  <a:lnTo>
                    <a:pt x="146" y="261"/>
                  </a:lnTo>
                  <a:lnTo>
                    <a:pt x="142" y="262"/>
                  </a:lnTo>
                  <a:lnTo>
                    <a:pt x="138" y="263"/>
                  </a:lnTo>
                  <a:lnTo>
                    <a:pt x="133" y="262"/>
                  </a:lnTo>
                  <a:lnTo>
                    <a:pt x="129" y="261"/>
                  </a:lnTo>
                  <a:lnTo>
                    <a:pt x="125" y="259"/>
                  </a:lnTo>
                  <a:lnTo>
                    <a:pt x="122" y="256"/>
                  </a:lnTo>
                  <a:lnTo>
                    <a:pt x="119" y="252"/>
                  </a:lnTo>
                  <a:lnTo>
                    <a:pt x="117" y="248"/>
                  </a:lnTo>
                  <a:lnTo>
                    <a:pt x="115" y="244"/>
                  </a:lnTo>
                  <a:lnTo>
                    <a:pt x="115" y="239"/>
                  </a:lnTo>
                  <a:lnTo>
                    <a:pt x="115" y="234"/>
                  </a:lnTo>
                  <a:lnTo>
                    <a:pt x="117" y="230"/>
                  </a:lnTo>
                  <a:lnTo>
                    <a:pt x="119" y="226"/>
                  </a:lnTo>
                  <a:lnTo>
                    <a:pt x="122" y="223"/>
                  </a:lnTo>
                  <a:lnTo>
                    <a:pt x="138" y="239"/>
                  </a:lnTo>
                  <a:close/>
                  <a:moveTo>
                    <a:pt x="138" y="263"/>
                  </a:moveTo>
                  <a:lnTo>
                    <a:pt x="134" y="263"/>
                  </a:lnTo>
                  <a:lnTo>
                    <a:pt x="134" y="216"/>
                  </a:lnTo>
                  <a:lnTo>
                    <a:pt x="138" y="216"/>
                  </a:lnTo>
                  <a:lnTo>
                    <a:pt x="138" y="263"/>
                  </a:lnTo>
                  <a:close/>
                  <a:moveTo>
                    <a:pt x="134" y="263"/>
                  </a:moveTo>
                  <a:lnTo>
                    <a:pt x="129" y="263"/>
                  </a:lnTo>
                  <a:lnTo>
                    <a:pt x="129" y="216"/>
                  </a:lnTo>
                  <a:lnTo>
                    <a:pt x="134" y="216"/>
                  </a:lnTo>
                  <a:lnTo>
                    <a:pt x="134" y="263"/>
                  </a:lnTo>
                  <a:close/>
                  <a:moveTo>
                    <a:pt x="129" y="239"/>
                  </a:moveTo>
                  <a:lnTo>
                    <a:pt x="129" y="263"/>
                  </a:lnTo>
                  <a:lnTo>
                    <a:pt x="125" y="262"/>
                  </a:lnTo>
                  <a:lnTo>
                    <a:pt x="120" y="261"/>
                  </a:lnTo>
                  <a:lnTo>
                    <a:pt x="116" y="259"/>
                  </a:lnTo>
                  <a:lnTo>
                    <a:pt x="113" y="256"/>
                  </a:lnTo>
                  <a:lnTo>
                    <a:pt x="109" y="253"/>
                  </a:lnTo>
                  <a:lnTo>
                    <a:pt x="107" y="249"/>
                  </a:lnTo>
                  <a:lnTo>
                    <a:pt x="106" y="245"/>
                  </a:lnTo>
                  <a:lnTo>
                    <a:pt x="105" y="239"/>
                  </a:lnTo>
                  <a:lnTo>
                    <a:pt x="106" y="234"/>
                  </a:lnTo>
                  <a:lnTo>
                    <a:pt x="107" y="230"/>
                  </a:lnTo>
                  <a:lnTo>
                    <a:pt x="109" y="226"/>
                  </a:lnTo>
                  <a:lnTo>
                    <a:pt x="113" y="223"/>
                  </a:lnTo>
                  <a:lnTo>
                    <a:pt x="116" y="220"/>
                  </a:lnTo>
                  <a:lnTo>
                    <a:pt x="120" y="218"/>
                  </a:lnTo>
                  <a:lnTo>
                    <a:pt x="125" y="216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5" y="256"/>
                  </a:moveTo>
                  <a:lnTo>
                    <a:pt x="141" y="260"/>
                  </a:lnTo>
                  <a:lnTo>
                    <a:pt x="108" y="227"/>
                  </a:lnTo>
                  <a:lnTo>
                    <a:pt x="113" y="223"/>
                  </a:lnTo>
                  <a:lnTo>
                    <a:pt x="145" y="256"/>
                  </a:lnTo>
                  <a:close/>
                  <a:moveTo>
                    <a:pt x="125" y="244"/>
                  </a:moveTo>
                  <a:lnTo>
                    <a:pt x="141" y="260"/>
                  </a:lnTo>
                  <a:lnTo>
                    <a:pt x="138" y="263"/>
                  </a:lnTo>
                  <a:lnTo>
                    <a:pt x="134" y="265"/>
                  </a:lnTo>
                  <a:lnTo>
                    <a:pt x="129" y="267"/>
                  </a:lnTo>
                  <a:lnTo>
                    <a:pt x="125" y="267"/>
                  </a:lnTo>
                  <a:lnTo>
                    <a:pt x="121" y="267"/>
                  </a:lnTo>
                  <a:lnTo>
                    <a:pt x="116" y="266"/>
                  </a:lnTo>
                  <a:lnTo>
                    <a:pt x="112" y="263"/>
                  </a:lnTo>
                  <a:lnTo>
                    <a:pt x="108" y="260"/>
                  </a:lnTo>
                  <a:lnTo>
                    <a:pt x="105" y="257"/>
                  </a:lnTo>
                  <a:lnTo>
                    <a:pt x="103" y="253"/>
                  </a:lnTo>
                  <a:lnTo>
                    <a:pt x="101" y="249"/>
                  </a:lnTo>
                  <a:lnTo>
                    <a:pt x="101" y="244"/>
                  </a:lnTo>
                  <a:lnTo>
                    <a:pt x="101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5" y="244"/>
                  </a:lnTo>
                  <a:close/>
                  <a:moveTo>
                    <a:pt x="135" y="265"/>
                  </a:moveTo>
                  <a:lnTo>
                    <a:pt x="126" y="269"/>
                  </a:lnTo>
                  <a:lnTo>
                    <a:pt x="105" y="227"/>
                  </a:lnTo>
                  <a:lnTo>
                    <a:pt x="115" y="223"/>
                  </a:lnTo>
                  <a:lnTo>
                    <a:pt x="135" y="265"/>
                  </a:lnTo>
                  <a:close/>
                  <a:moveTo>
                    <a:pt x="116" y="249"/>
                  </a:moveTo>
                  <a:lnTo>
                    <a:pt x="126" y="269"/>
                  </a:lnTo>
                  <a:lnTo>
                    <a:pt x="122" y="271"/>
                  </a:lnTo>
                  <a:lnTo>
                    <a:pt x="118" y="272"/>
                  </a:lnTo>
                  <a:lnTo>
                    <a:pt x="113" y="271"/>
                  </a:lnTo>
                  <a:lnTo>
                    <a:pt x="108" y="270"/>
                  </a:lnTo>
                  <a:lnTo>
                    <a:pt x="104" y="269"/>
                  </a:lnTo>
                  <a:lnTo>
                    <a:pt x="100" y="266"/>
                  </a:lnTo>
                  <a:lnTo>
                    <a:pt x="97" y="263"/>
                  </a:lnTo>
                  <a:lnTo>
                    <a:pt x="95" y="259"/>
                  </a:lnTo>
                  <a:lnTo>
                    <a:pt x="93" y="254"/>
                  </a:lnTo>
                  <a:lnTo>
                    <a:pt x="92" y="250"/>
                  </a:lnTo>
                  <a:lnTo>
                    <a:pt x="92" y="246"/>
                  </a:lnTo>
                  <a:lnTo>
                    <a:pt x="93" y="240"/>
                  </a:lnTo>
                  <a:lnTo>
                    <a:pt x="95" y="236"/>
                  </a:lnTo>
                  <a:lnTo>
                    <a:pt x="98" y="233"/>
                  </a:lnTo>
                  <a:lnTo>
                    <a:pt x="101" y="230"/>
                  </a:lnTo>
                  <a:lnTo>
                    <a:pt x="105" y="227"/>
                  </a:lnTo>
                  <a:lnTo>
                    <a:pt x="116" y="249"/>
                  </a:lnTo>
                  <a:close/>
                  <a:moveTo>
                    <a:pt x="116" y="272"/>
                  </a:moveTo>
                  <a:lnTo>
                    <a:pt x="106" y="272"/>
                  </a:lnTo>
                  <a:lnTo>
                    <a:pt x="106" y="225"/>
                  </a:lnTo>
                  <a:lnTo>
                    <a:pt x="116" y="225"/>
                  </a:lnTo>
                  <a:lnTo>
                    <a:pt x="116" y="272"/>
                  </a:lnTo>
                  <a:close/>
                  <a:moveTo>
                    <a:pt x="106" y="249"/>
                  </a:moveTo>
                  <a:lnTo>
                    <a:pt x="106" y="272"/>
                  </a:lnTo>
                  <a:lnTo>
                    <a:pt x="102" y="271"/>
                  </a:lnTo>
                  <a:lnTo>
                    <a:pt x="98" y="270"/>
                  </a:lnTo>
                  <a:lnTo>
                    <a:pt x="94" y="268"/>
                  </a:lnTo>
                  <a:lnTo>
                    <a:pt x="90" y="265"/>
                  </a:lnTo>
                  <a:lnTo>
                    <a:pt x="87" y="261"/>
                  </a:lnTo>
                  <a:lnTo>
                    <a:pt x="85" y="258"/>
                  </a:lnTo>
                  <a:lnTo>
                    <a:pt x="84" y="253"/>
                  </a:lnTo>
                  <a:lnTo>
                    <a:pt x="84" y="249"/>
                  </a:lnTo>
                  <a:lnTo>
                    <a:pt x="84" y="244"/>
                  </a:lnTo>
                  <a:lnTo>
                    <a:pt x="85" y="239"/>
                  </a:lnTo>
                  <a:lnTo>
                    <a:pt x="87" y="235"/>
                  </a:lnTo>
                  <a:lnTo>
                    <a:pt x="90" y="231"/>
                  </a:lnTo>
                  <a:lnTo>
                    <a:pt x="94" y="229"/>
                  </a:lnTo>
                  <a:lnTo>
                    <a:pt x="98" y="226"/>
                  </a:lnTo>
                  <a:lnTo>
                    <a:pt x="102" y="225"/>
                  </a:lnTo>
                  <a:lnTo>
                    <a:pt x="106" y="225"/>
                  </a:lnTo>
                  <a:lnTo>
                    <a:pt x="106" y="249"/>
                  </a:lnTo>
                  <a:close/>
                  <a:moveTo>
                    <a:pt x="124" y="265"/>
                  </a:moveTo>
                  <a:lnTo>
                    <a:pt x="119" y="269"/>
                  </a:lnTo>
                  <a:lnTo>
                    <a:pt x="86" y="236"/>
                  </a:lnTo>
                  <a:lnTo>
                    <a:pt x="90" y="231"/>
                  </a:lnTo>
                  <a:lnTo>
                    <a:pt x="124" y="265"/>
                  </a:lnTo>
                  <a:close/>
                  <a:moveTo>
                    <a:pt x="102" y="253"/>
                  </a:moveTo>
                  <a:lnTo>
                    <a:pt x="119" y="269"/>
                  </a:lnTo>
                  <a:lnTo>
                    <a:pt x="116" y="272"/>
                  </a:lnTo>
                  <a:lnTo>
                    <a:pt x="112" y="274"/>
                  </a:lnTo>
                  <a:lnTo>
                    <a:pt x="107" y="275"/>
                  </a:lnTo>
                  <a:lnTo>
                    <a:pt x="102" y="276"/>
                  </a:lnTo>
                  <a:lnTo>
                    <a:pt x="98" y="275"/>
                  </a:lnTo>
                  <a:lnTo>
                    <a:pt x="93" y="274"/>
                  </a:lnTo>
                  <a:lnTo>
                    <a:pt x="89" y="272"/>
                  </a:lnTo>
                  <a:lnTo>
                    <a:pt x="86" y="269"/>
                  </a:lnTo>
                  <a:lnTo>
                    <a:pt x="83" y="266"/>
                  </a:lnTo>
                  <a:lnTo>
                    <a:pt x="81" y="262"/>
                  </a:lnTo>
                  <a:lnTo>
                    <a:pt x="80" y="257"/>
                  </a:lnTo>
                  <a:lnTo>
                    <a:pt x="79" y="253"/>
                  </a:lnTo>
                  <a:lnTo>
                    <a:pt x="80" y="249"/>
                  </a:lnTo>
                  <a:lnTo>
                    <a:pt x="81" y="244"/>
                  </a:lnTo>
                  <a:lnTo>
                    <a:pt x="83" y="239"/>
                  </a:lnTo>
                  <a:lnTo>
                    <a:pt x="86" y="236"/>
                  </a:lnTo>
                  <a:lnTo>
                    <a:pt x="102" y="253"/>
                  </a:lnTo>
                  <a:close/>
                  <a:moveTo>
                    <a:pt x="113" y="273"/>
                  </a:moveTo>
                  <a:lnTo>
                    <a:pt x="104" y="278"/>
                  </a:lnTo>
                  <a:lnTo>
                    <a:pt x="83" y="236"/>
                  </a:lnTo>
                  <a:lnTo>
                    <a:pt x="92" y="231"/>
                  </a:lnTo>
                  <a:lnTo>
                    <a:pt x="113" y="273"/>
                  </a:lnTo>
                  <a:close/>
                  <a:moveTo>
                    <a:pt x="93" y="257"/>
                  </a:moveTo>
                  <a:lnTo>
                    <a:pt x="104" y="278"/>
                  </a:lnTo>
                  <a:lnTo>
                    <a:pt x="99" y="279"/>
                  </a:lnTo>
                  <a:lnTo>
                    <a:pt x="95" y="280"/>
                  </a:lnTo>
                  <a:lnTo>
                    <a:pt x="90" y="280"/>
                  </a:lnTo>
                  <a:lnTo>
                    <a:pt x="86" y="279"/>
                  </a:lnTo>
                  <a:lnTo>
                    <a:pt x="82" y="277"/>
                  </a:lnTo>
                  <a:lnTo>
                    <a:pt x="79" y="275"/>
                  </a:lnTo>
                  <a:lnTo>
                    <a:pt x="75" y="271"/>
                  </a:lnTo>
                  <a:lnTo>
                    <a:pt x="73" y="268"/>
                  </a:lnTo>
                  <a:lnTo>
                    <a:pt x="71" y="263"/>
                  </a:lnTo>
                  <a:lnTo>
                    <a:pt x="71" y="259"/>
                  </a:lnTo>
                  <a:lnTo>
                    <a:pt x="71" y="254"/>
                  </a:lnTo>
                  <a:lnTo>
                    <a:pt x="72" y="250"/>
                  </a:lnTo>
                  <a:lnTo>
                    <a:pt x="74" y="246"/>
                  </a:lnTo>
                  <a:lnTo>
                    <a:pt x="76" y="242"/>
                  </a:lnTo>
                  <a:lnTo>
                    <a:pt x="79" y="238"/>
                  </a:lnTo>
                  <a:lnTo>
                    <a:pt x="83" y="236"/>
                  </a:lnTo>
                  <a:lnTo>
                    <a:pt x="93" y="257"/>
                  </a:lnTo>
                  <a:close/>
                  <a:moveTo>
                    <a:pt x="104" y="278"/>
                  </a:moveTo>
                  <a:lnTo>
                    <a:pt x="95" y="282"/>
                  </a:lnTo>
                  <a:lnTo>
                    <a:pt x="75" y="240"/>
                  </a:lnTo>
                  <a:lnTo>
                    <a:pt x="83" y="236"/>
                  </a:lnTo>
                  <a:lnTo>
                    <a:pt x="104" y="278"/>
                  </a:lnTo>
                  <a:close/>
                  <a:moveTo>
                    <a:pt x="85" y="262"/>
                  </a:moveTo>
                  <a:lnTo>
                    <a:pt x="95" y="282"/>
                  </a:lnTo>
                  <a:lnTo>
                    <a:pt x="91" y="284"/>
                  </a:lnTo>
                  <a:lnTo>
                    <a:pt x="86" y="285"/>
                  </a:lnTo>
                  <a:lnTo>
                    <a:pt x="82" y="284"/>
                  </a:lnTo>
                  <a:lnTo>
                    <a:pt x="77" y="283"/>
                  </a:lnTo>
                  <a:lnTo>
                    <a:pt x="73" y="282"/>
                  </a:lnTo>
                  <a:lnTo>
                    <a:pt x="70" y="279"/>
                  </a:lnTo>
                  <a:lnTo>
                    <a:pt x="67" y="276"/>
                  </a:lnTo>
                  <a:lnTo>
                    <a:pt x="64" y="272"/>
                  </a:lnTo>
                  <a:lnTo>
                    <a:pt x="63" y="268"/>
                  </a:lnTo>
                  <a:lnTo>
                    <a:pt x="62" y="263"/>
                  </a:lnTo>
                  <a:lnTo>
                    <a:pt x="62" y="259"/>
                  </a:lnTo>
                  <a:lnTo>
                    <a:pt x="63" y="254"/>
                  </a:lnTo>
                  <a:lnTo>
                    <a:pt x="65" y="250"/>
                  </a:lnTo>
                  <a:lnTo>
                    <a:pt x="67" y="247"/>
                  </a:lnTo>
                  <a:lnTo>
                    <a:pt x="71" y="244"/>
                  </a:lnTo>
                  <a:lnTo>
                    <a:pt x="75" y="240"/>
                  </a:lnTo>
                  <a:lnTo>
                    <a:pt x="85" y="262"/>
                  </a:lnTo>
                  <a:close/>
                  <a:moveTo>
                    <a:pt x="101" y="278"/>
                  </a:moveTo>
                  <a:lnTo>
                    <a:pt x="97" y="282"/>
                  </a:lnTo>
                  <a:lnTo>
                    <a:pt x="64" y="250"/>
                  </a:lnTo>
                  <a:lnTo>
                    <a:pt x="69" y="245"/>
                  </a:lnTo>
                  <a:lnTo>
                    <a:pt x="101" y="278"/>
                  </a:lnTo>
                  <a:close/>
                  <a:moveTo>
                    <a:pt x="97" y="282"/>
                  </a:moveTo>
                  <a:lnTo>
                    <a:pt x="92" y="287"/>
                  </a:lnTo>
                  <a:lnTo>
                    <a:pt x="60" y="254"/>
                  </a:lnTo>
                  <a:lnTo>
                    <a:pt x="64" y="250"/>
                  </a:lnTo>
                  <a:lnTo>
                    <a:pt x="97" y="282"/>
                  </a:lnTo>
                  <a:close/>
                  <a:moveTo>
                    <a:pt x="92" y="287"/>
                  </a:moveTo>
                  <a:lnTo>
                    <a:pt x="88" y="291"/>
                  </a:lnTo>
                  <a:lnTo>
                    <a:pt x="55" y="258"/>
                  </a:lnTo>
                  <a:lnTo>
                    <a:pt x="60" y="254"/>
                  </a:lnTo>
                  <a:lnTo>
                    <a:pt x="92" y="287"/>
                  </a:lnTo>
                  <a:close/>
                  <a:moveTo>
                    <a:pt x="88" y="291"/>
                  </a:moveTo>
                  <a:lnTo>
                    <a:pt x="84" y="295"/>
                  </a:lnTo>
                  <a:lnTo>
                    <a:pt x="51" y="263"/>
                  </a:lnTo>
                  <a:lnTo>
                    <a:pt x="55" y="258"/>
                  </a:lnTo>
                  <a:lnTo>
                    <a:pt x="88" y="291"/>
                  </a:lnTo>
                  <a:close/>
                  <a:moveTo>
                    <a:pt x="84" y="295"/>
                  </a:moveTo>
                  <a:lnTo>
                    <a:pt x="79" y="300"/>
                  </a:lnTo>
                  <a:lnTo>
                    <a:pt x="47" y="267"/>
                  </a:lnTo>
                  <a:lnTo>
                    <a:pt x="51" y="263"/>
                  </a:lnTo>
                  <a:lnTo>
                    <a:pt x="84" y="295"/>
                  </a:lnTo>
                  <a:close/>
                  <a:moveTo>
                    <a:pt x="63" y="283"/>
                  </a:moveTo>
                  <a:lnTo>
                    <a:pt x="79" y="300"/>
                  </a:lnTo>
                  <a:lnTo>
                    <a:pt x="76" y="303"/>
                  </a:lnTo>
                  <a:lnTo>
                    <a:pt x="72" y="305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9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7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8"/>
                  </a:lnTo>
                  <a:lnTo>
                    <a:pt x="40" y="283"/>
                  </a:lnTo>
                  <a:lnTo>
                    <a:pt x="40" y="279"/>
                  </a:lnTo>
                  <a:lnTo>
                    <a:pt x="42" y="275"/>
                  </a:lnTo>
                  <a:lnTo>
                    <a:pt x="44" y="271"/>
                  </a:lnTo>
                  <a:lnTo>
                    <a:pt x="47" y="267"/>
                  </a:lnTo>
                  <a:lnTo>
                    <a:pt x="63" y="283"/>
                  </a:lnTo>
                  <a:close/>
                  <a:moveTo>
                    <a:pt x="63" y="306"/>
                  </a:moveTo>
                  <a:lnTo>
                    <a:pt x="59" y="306"/>
                  </a:lnTo>
                  <a:lnTo>
                    <a:pt x="59" y="260"/>
                  </a:lnTo>
                  <a:lnTo>
                    <a:pt x="63" y="260"/>
                  </a:lnTo>
                  <a:lnTo>
                    <a:pt x="63" y="306"/>
                  </a:lnTo>
                  <a:close/>
                  <a:moveTo>
                    <a:pt x="59" y="283"/>
                  </a:moveTo>
                  <a:lnTo>
                    <a:pt x="59" y="306"/>
                  </a:lnTo>
                  <a:lnTo>
                    <a:pt x="54" y="306"/>
                  </a:lnTo>
                  <a:lnTo>
                    <a:pt x="50" y="305"/>
                  </a:lnTo>
                  <a:lnTo>
                    <a:pt x="46" y="302"/>
                  </a:lnTo>
                  <a:lnTo>
                    <a:pt x="42" y="300"/>
                  </a:lnTo>
                  <a:lnTo>
                    <a:pt x="40" y="296"/>
                  </a:lnTo>
                  <a:lnTo>
                    <a:pt x="38" y="292"/>
                  </a:lnTo>
                  <a:lnTo>
                    <a:pt x="36" y="288"/>
                  </a:lnTo>
                  <a:lnTo>
                    <a:pt x="36" y="283"/>
                  </a:lnTo>
                  <a:lnTo>
                    <a:pt x="36" y="279"/>
                  </a:lnTo>
                  <a:lnTo>
                    <a:pt x="38" y="274"/>
                  </a:lnTo>
                  <a:lnTo>
                    <a:pt x="40" y="271"/>
                  </a:lnTo>
                  <a:lnTo>
                    <a:pt x="42" y="267"/>
                  </a:lnTo>
                  <a:lnTo>
                    <a:pt x="46" y="264"/>
                  </a:lnTo>
                  <a:lnTo>
                    <a:pt x="50" y="262"/>
                  </a:lnTo>
                  <a:lnTo>
                    <a:pt x="54" y="261"/>
                  </a:lnTo>
                  <a:lnTo>
                    <a:pt x="59" y="260"/>
                  </a:lnTo>
                  <a:lnTo>
                    <a:pt x="59" y="283"/>
                  </a:lnTo>
                  <a:close/>
                  <a:moveTo>
                    <a:pt x="82" y="283"/>
                  </a:moveTo>
                  <a:lnTo>
                    <a:pt x="82" y="288"/>
                  </a:lnTo>
                  <a:lnTo>
                    <a:pt x="36" y="288"/>
                  </a:lnTo>
                  <a:lnTo>
                    <a:pt x="36" y="283"/>
                  </a:lnTo>
                  <a:lnTo>
                    <a:pt x="82" y="283"/>
                  </a:lnTo>
                  <a:close/>
                  <a:moveTo>
                    <a:pt x="59" y="288"/>
                  </a:moveTo>
                  <a:lnTo>
                    <a:pt x="82" y="288"/>
                  </a:lnTo>
                  <a:lnTo>
                    <a:pt x="81" y="292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4"/>
                  </a:lnTo>
                  <a:lnTo>
                    <a:pt x="72" y="307"/>
                  </a:lnTo>
                  <a:lnTo>
                    <a:pt x="68" y="309"/>
                  </a:lnTo>
                  <a:lnTo>
                    <a:pt x="63" y="310"/>
                  </a:lnTo>
                  <a:lnTo>
                    <a:pt x="59" y="311"/>
                  </a:lnTo>
                  <a:lnTo>
                    <a:pt x="54" y="310"/>
                  </a:lnTo>
                  <a:lnTo>
                    <a:pt x="50" y="309"/>
                  </a:lnTo>
                  <a:lnTo>
                    <a:pt x="46" y="307"/>
                  </a:lnTo>
                  <a:lnTo>
                    <a:pt x="42" y="304"/>
                  </a:lnTo>
                  <a:lnTo>
                    <a:pt x="40" y="301"/>
                  </a:lnTo>
                  <a:lnTo>
                    <a:pt x="38" y="297"/>
                  </a:lnTo>
                  <a:lnTo>
                    <a:pt x="36" y="292"/>
                  </a:lnTo>
                  <a:lnTo>
                    <a:pt x="36" y="288"/>
                  </a:lnTo>
                  <a:lnTo>
                    <a:pt x="59" y="288"/>
                  </a:lnTo>
                  <a:close/>
                  <a:moveTo>
                    <a:pt x="75" y="304"/>
                  </a:moveTo>
                  <a:lnTo>
                    <a:pt x="71" y="308"/>
                  </a:lnTo>
                  <a:lnTo>
                    <a:pt x="38" y="276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1" y="308"/>
                  </a:lnTo>
                  <a:lnTo>
                    <a:pt x="67" y="311"/>
                  </a:lnTo>
                  <a:lnTo>
                    <a:pt x="63" y="314"/>
                  </a:lnTo>
                  <a:lnTo>
                    <a:pt x="59" y="316"/>
                  </a:lnTo>
                  <a:lnTo>
                    <a:pt x="54" y="316"/>
                  </a:lnTo>
                  <a:lnTo>
                    <a:pt x="50" y="316"/>
                  </a:lnTo>
                  <a:lnTo>
                    <a:pt x="46" y="314"/>
                  </a:lnTo>
                  <a:lnTo>
                    <a:pt x="42" y="311"/>
                  </a:lnTo>
                  <a:lnTo>
                    <a:pt x="38" y="308"/>
                  </a:lnTo>
                  <a:lnTo>
                    <a:pt x="35" y="305"/>
                  </a:lnTo>
                  <a:lnTo>
                    <a:pt x="33" y="301"/>
                  </a:lnTo>
                  <a:lnTo>
                    <a:pt x="31" y="296"/>
                  </a:lnTo>
                  <a:lnTo>
                    <a:pt x="30" y="292"/>
                  </a:lnTo>
                  <a:lnTo>
                    <a:pt x="31" y="288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0" y="296"/>
                  </a:lnTo>
                  <a:lnTo>
                    <a:pt x="30" y="292"/>
                  </a:lnTo>
                  <a:lnTo>
                    <a:pt x="77" y="292"/>
                  </a:lnTo>
                  <a:close/>
                  <a:moveTo>
                    <a:pt x="30" y="296"/>
                  </a:moveTo>
                  <a:lnTo>
                    <a:pt x="30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0" y="296"/>
                  </a:lnTo>
                  <a:close/>
                  <a:moveTo>
                    <a:pt x="54" y="292"/>
                  </a:moveTo>
                  <a:lnTo>
                    <a:pt x="30" y="292"/>
                  </a:lnTo>
                  <a:lnTo>
                    <a:pt x="31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50" y="270"/>
                  </a:lnTo>
                  <a:lnTo>
                    <a:pt x="54" y="269"/>
                  </a:lnTo>
                  <a:lnTo>
                    <a:pt x="59" y="270"/>
                  </a:lnTo>
                  <a:lnTo>
                    <a:pt x="63" y="271"/>
                  </a:lnTo>
                  <a:lnTo>
                    <a:pt x="67" y="273"/>
                  </a:lnTo>
                  <a:lnTo>
                    <a:pt x="71" y="276"/>
                  </a:lnTo>
                  <a:lnTo>
                    <a:pt x="73" y="279"/>
                  </a:lnTo>
                  <a:lnTo>
                    <a:pt x="75" y="283"/>
                  </a:lnTo>
                  <a:lnTo>
                    <a:pt x="77" y="287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9"/>
                  </a:moveTo>
                  <a:lnTo>
                    <a:pt x="59" y="269"/>
                  </a:lnTo>
                  <a:lnTo>
                    <a:pt x="59" y="316"/>
                  </a:lnTo>
                  <a:lnTo>
                    <a:pt x="54" y="316"/>
                  </a:lnTo>
                  <a:lnTo>
                    <a:pt x="54" y="269"/>
                  </a:lnTo>
                  <a:close/>
                  <a:moveTo>
                    <a:pt x="59" y="292"/>
                  </a:moveTo>
                  <a:lnTo>
                    <a:pt x="59" y="269"/>
                  </a:lnTo>
                  <a:lnTo>
                    <a:pt x="63" y="270"/>
                  </a:lnTo>
                  <a:lnTo>
                    <a:pt x="68" y="271"/>
                  </a:lnTo>
                  <a:lnTo>
                    <a:pt x="72" y="273"/>
                  </a:lnTo>
                  <a:lnTo>
                    <a:pt x="75" y="276"/>
                  </a:lnTo>
                  <a:lnTo>
                    <a:pt x="78" y="279"/>
                  </a:lnTo>
                  <a:lnTo>
                    <a:pt x="80" y="283"/>
                  </a:lnTo>
                  <a:lnTo>
                    <a:pt x="81" y="287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80" y="301"/>
                  </a:lnTo>
                  <a:lnTo>
                    <a:pt x="78" y="305"/>
                  </a:lnTo>
                  <a:lnTo>
                    <a:pt x="75" y="308"/>
                  </a:lnTo>
                  <a:lnTo>
                    <a:pt x="72" y="311"/>
                  </a:lnTo>
                  <a:lnTo>
                    <a:pt x="68" y="314"/>
                  </a:lnTo>
                  <a:lnTo>
                    <a:pt x="63" y="316"/>
                  </a:lnTo>
                  <a:lnTo>
                    <a:pt x="59" y="316"/>
                  </a:lnTo>
                  <a:lnTo>
                    <a:pt x="59" y="292"/>
                  </a:lnTo>
                  <a:close/>
                  <a:moveTo>
                    <a:pt x="42" y="276"/>
                  </a:moveTo>
                  <a:lnTo>
                    <a:pt x="47" y="272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2" y="276"/>
                  </a:lnTo>
                  <a:close/>
                  <a:moveTo>
                    <a:pt x="63" y="288"/>
                  </a:moveTo>
                  <a:lnTo>
                    <a:pt x="47" y="272"/>
                  </a:lnTo>
                  <a:lnTo>
                    <a:pt x="50" y="269"/>
                  </a:lnTo>
                  <a:lnTo>
                    <a:pt x="54" y="267"/>
                  </a:lnTo>
                  <a:lnTo>
                    <a:pt x="59" y="265"/>
                  </a:lnTo>
                  <a:lnTo>
                    <a:pt x="63" y="265"/>
                  </a:lnTo>
                  <a:lnTo>
                    <a:pt x="67" y="265"/>
                  </a:lnTo>
                  <a:lnTo>
                    <a:pt x="72" y="266"/>
                  </a:lnTo>
                  <a:lnTo>
                    <a:pt x="76" y="269"/>
                  </a:lnTo>
                  <a:lnTo>
                    <a:pt x="79" y="271"/>
                  </a:lnTo>
                  <a:lnTo>
                    <a:pt x="82" y="275"/>
                  </a:lnTo>
                  <a:lnTo>
                    <a:pt x="84" y="279"/>
                  </a:lnTo>
                  <a:lnTo>
                    <a:pt x="85" y="283"/>
                  </a:lnTo>
                  <a:lnTo>
                    <a:pt x="86" y="288"/>
                  </a:lnTo>
                  <a:lnTo>
                    <a:pt x="86" y="292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4"/>
                  </a:lnTo>
                  <a:lnTo>
                    <a:pt x="63" y="288"/>
                  </a:lnTo>
                  <a:close/>
                  <a:moveTo>
                    <a:pt x="47" y="271"/>
                  </a:moveTo>
                  <a:lnTo>
                    <a:pt x="51" y="267"/>
                  </a:lnTo>
                  <a:lnTo>
                    <a:pt x="84" y="300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3"/>
                  </a:moveTo>
                  <a:lnTo>
                    <a:pt x="51" y="267"/>
                  </a:lnTo>
                  <a:lnTo>
                    <a:pt x="55" y="264"/>
                  </a:lnTo>
                  <a:lnTo>
                    <a:pt x="59" y="262"/>
                  </a:lnTo>
                  <a:lnTo>
                    <a:pt x="63" y="261"/>
                  </a:lnTo>
                  <a:lnTo>
                    <a:pt x="67" y="260"/>
                  </a:lnTo>
                  <a:lnTo>
                    <a:pt x="72" y="261"/>
                  </a:lnTo>
                  <a:lnTo>
                    <a:pt x="76" y="262"/>
                  </a:lnTo>
                  <a:lnTo>
                    <a:pt x="80" y="264"/>
                  </a:lnTo>
                  <a:lnTo>
                    <a:pt x="84" y="267"/>
                  </a:lnTo>
                  <a:lnTo>
                    <a:pt x="87" y="271"/>
                  </a:lnTo>
                  <a:lnTo>
                    <a:pt x="89" y="275"/>
                  </a:lnTo>
                  <a:lnTo>
                    <a:pt x="90" y="279"/>
                  </a:lnTo>
                  <a:lnTo>
                    <a:pt x="90" y="283"/>
                  </a:lnTo>
                  <a:lnTo>
                    <a:pt x="90" y="288"/>
                  </a:lnTo>
                  <a:lnTo>
                    <a:pt x="89" y="292"/>
                  </a:lnTo>
                  <a:lnTo>
                    <a:pt x="86" y="296"/>
                  </a:lnTo>
                  <a:lnTo>
                    <a:pt x="84" y="300"/>
                  </a:lnTo>
                  <a:lnTo>
                    <a:pt x="67" y="283"/>
                  </a:lnTo>
                  <a:close/>
                  <a:moveTo>
                    <a:pt x="67" y="260"/>
                  </a:moveTo>
                  <a:lnTo>
                    <a:pt x="72" y="260"/>
                  </a:lnTo>
                  <a:lnTo>
                    <a:pt x="72" y="306"/>
                  </a:lnTo>
                  <a:lnTo>
                    <a:pt x="67" y="306"/>
                  </a:lnTo>
                  <a:lnTo>
                    <a:pt x="67" y="260"/>
                  </a:lnTo>
                  <a:close/>
                  <a:moveTo>
                    <a:pt x="72" y="283"/>
                  </a:moveTo>
                  <a:lnTo>
                    <a:pt x="72" y="260"/>
                  </a:lnTo>
                  <a:lnTo>
                    <a:pt x="76" y="261"/>
                  </a:lnTo>
                  <a:lnTo>
                    <a:pt x="81" y="262"/>
                  </a:lnTo>
                  <a:lnTo>
                    <a:pt x="85" y="264"/>
                  </a:lnTo>
                  <a:lnTo>
                    <a:pt x="88" y="267"/>
                  </a:lnTo>
                  <a:lnTo>
                    <a:pt x="91" y="271"/>
                  </a:lnTo>
                  <a:lnTo>
                    <a:pt x="93" y="274"/>
                  </a:lnTo>
                  <a:lnTo>
                    <a:pt x="94" y="279"/>
                  </a:lnTo>
                  <a:lnTo>
                    <a:pt x="95" y="283"/>
                  </a:lnTo>
                  <a:lnTo>
                    <a:pt x="94" y="288"/>
                  </a:lnTo>
                  <a:lnTo>
                    <a:pt x="93" y="292"/>
                  </a:lnTo>
                  <a:lnTo>
                    <a:pt x="91" y="296"/>
                  </a:lnTo>
                  <a:lnTo>
                    <a:pt x="88" y="300"/>
                  </a:lnTo>
                  <a:lnTo>
                    <a:pt x="85" y="302"/>
                  </a:lnTo>
                  <a:lnTo>
                    <a:pt x="81" y="305"/>
                  </a:lnTo>
                  <a:lnTo>
                    <a:pt x="76" y="306"/>
                  </a:lnTo>
                  <a:lnTo>
                    <a:pt x="72" y="306"/>
                  </a:lnTo>
                  <a:lnTo>
                    <a:pt x="72" y="283"/>
                  </a:lnTo>
                  <a:close/>
                  <a:moveTo>
                    <a:pt x="61" y="263"/>
                  </a:moveTo>
                  <a:lnTo>
                    <a:pt x="70" y="259"/>
                  </a:lnTo>
                  <a:lnTo>
                    <a:pt x="91" y="299"/>
                  </a:lnTo>
                  <a:lnTo>
                    <a:pt x="82" y="304"/>
                  </a:lnTo>
                  <a:lnTo>
                    <a:pt x="61" y="263"/>
                  </a:lnTo>
                  <a:close/>
                  <a:moveTo>
                    <a:pt x="80" y="279"/>
                  </a:moveTo>
                  <a:lnTo>
                    <a:pt x="70" y="259"/>
                  </a:lnTo>
                  <a:lnTo>
                    <a:pt x="74" y="257"/>
                  </a:lnTo>
                  <a:lnTo>
                    <a:pt x="79" y="256"/>
                  </a:lnTo>
                  <a:lnTo>
                    <a:pt x="83" y="256"/>
                  </a:lnTo>
                  <a:lnTo>
                    <a:pt x="88" y="257"/>
                  </a:lnTo>
                  <a:lnTo>
                    <a:pt x="92" y="259"/>
                  </a:lnTo>
                  <a:lnTo>
                    <a:pt x="95" y="262"/>
                  </a:lnTo>
                  <a:lnTo>
                    <a:pt x="98" y="265"/>
                  </a:lnTo>
                  <a:lnTo>
                    <a:pt x="101" y="269"/>
                  </a:lnTo>
                  <a:lnTo>
                    <a:pt x="102" y="273"/>
                  </a:lnTo>
                  <a:lnTo>
                    <a:pt x="103" y="278"/>
                  </a:lnTo>
                  <a:lnTo>
                    <a:pt x="103" y="282"/>
                  </a:lnTo>
                  <a:lnTo>
                    <a:pt x="102" y="286"/>
                  </a:lnTo>
                  <a:lnTo>
                    <a:pt x="100" y="290"/>
                  </a:lnTo>
                  <a:lnTo>
                    <a:pt x="98" y="294"/>
                  </a:lnTo>
                  <a:lnTo>
                    <a:pt x="95" y="297"/>
                  </a:lnTo>
                  <a:lnTo>
                    <a:pt x="91" y="299"/>
                  </a:lnTo>
                  <a:lnTo>
                    <a:pt x="80" y="279"/>
                  </a:lnTo>
                  <a:close/>
                  <a:moveTo>
                    <a:pt x="80" y="256"/>
                  </a:moveTo>
                  <a:lnTo>
                    <a:pt x="85" y="256"/>
                  </a:lnTo>
                  <a:lnTo>
                    <a:pt x="85" y="302"/>
                  </a:lnTo>
                  <a:lnTo>
                    <a:pt x="80" y="302"/>
                  </a:lnTo>
                  <a:lnTo>
                    <a:pt x="80" y="256"/>
                  </a:lnTo>
                  <a:close/>
                  <a:moveTo>
                    <a:pt x="85" y="279"/>
                  </a:moveTo>
                  <a:lnTo>
                    <a:pt x="85" y="256"/>
                  </a:lnTo>
                  <a:lnTo>
                    <a:pt x="89" y="257"/>
                  </a:lnTo>
                  <a:lnTo>
                    <a:pt x="94" y="258"/>
                  </a:lnTo>
                  <a:lnTo>
                    <a:pt x="98" y="260"/>
                  </a:lnTo>
                  <a:lnTo>
                    <a:pt x="101" y="263"/>
                  </a:lnTo>
                  <a:lnTo>
                    <a:pt x="104" y="266"/>
                  </a:lnTo>
                  <a:lnTo>
                    <a:pt x="106" y="270"/>
                  </a:lnTo>
                  <a:lnTo>
                    <a:pt x="107" y="274"/>
                  </a:lnTo>
                  <a:lnTo>
                    <a:pt x="108" y="279"/>
                  </a:lnTo>
                  <a:lnTo>
                    <a:pt x="107" y="284"/>
                  </a:lnTo>
                  <a:lnTo>
                    <a:pt x="106" y="288"/>
                  </a:lnTo>
                  <a:lnTo>
                    <a:pt x="104" y="292"/>
                  </a:lnTo>
                  <a:lnTo>
                    <a:pt x="101" y="295"/>
                  </a:lnTo>
                  <a:lnTo>
                    <a:pt x="98" y="298"/>
                  </a:lnTo>
                  <a:lnTo>
                    <a:pt x="94" y="300"/>
                  </a:lnTo>
                  <a:lnTo>
                    <a:pt x="89" y="302"/>
                  </a:lnTo>
                  <a:lnTo>
                    <a:pt x="85" y="302"/>
                  </a:lnTo>
                  <a:lnTo>
                    <a:pt x="85" y="279"/>
                  </a:lnTo>
                  <a:close/>
                  <a:moveTo>
                    <a:pt x="69" y="263"/>
                  </a:moveTo>
                  <a:lnTo>
                    <a:pt x="73" y="258"/>
                  </a:lnTo>
                  <a:lnTo>
                    <a:pt x="105" y="291"/>
                  </a:lnTo>
                  <a:lnTo>
                    <a:pt x="101" y="295"/>
                  </a:lnTo>
                  <a:lnTo>
                    <a:pt x="69" y="263"/>
                  </a:lnTo>
                  <a:close/>
                  <a:moveTo>
                    <a:pt x="89" y="275"/>
                  </a:moveTo>
                  <a:lnTo>
                    <a:pt x="73" y="258"/>
                  </a:lnTo>
                  <a:lnTo>
                    <a:pt x="76" y="255"/>
                  </a:lnTo>
                  <a:lnTo>
                    <a:pt x="80" y="253"/>
                  </a:lnTo>
                  <a:lnTo>
                    <a:pt x="85" y="252"/>
                  </a:lnTo>
                  <a:lnTo>
                    <a:pt x="89" y="252"/>
                  </a:lnTo>
                  <a:lnTo>
                    <a:pt x="93" y="252"/>
                  </a:lnTo>
                  <a:lnTo>
                    <a:pt x="98" y="253"/>
                  </a:lnTo>
                  <a:lnTo>
                    <a:pt x="102" y="255"/>
                  </a:lnTo>
                  <a:lnTo>
                    <a:pt x="105" y="258"/>
                  </a:lnTo>
                  <a:lnTo>
                    <a:pt x="108" y="262"/>
                  </a:lnTo>
                  <a:lnTo>
                    <a:pt x="111" y="266"/>
                  </a:lnTo>
                  <a:lnTo>
                    <a:pt x="113" y="270"/>
                  </a:lnTo>
                  <a:lnTo>
                    <a:pt x="113" y="275"/>
                  </a:lnTo>
                  <a:lnTo>
                    <a:pt x="113" y="279"/>
                  </a:lnTo>
                  <a:lnTo>
                    <a:pt x="111" y="283"/>
                  </a:lnTo>
                  <a:lnTo>
                    <a:pt x="108" y="287"/>
                  </a:lnTo>
                  <a:lnTo>
                    <a:pt x="105" y="291"/>
                  </a:lnTo>
                  <a:lnTo>
                    <a:pt x="89" y="275"/>
                  </a:lnTo>
                  <a:close/>
                  <a:moveTo>
                    <a:pt x="79" y="254"/>
                  </a:moveTo>
                  <a:lnTo>
                    <a:pt x="88" y="250"/>
                  </a:lnTo>
                  <a:lnTo>
                    <a:pt x="108" y="291"/>
                  </a:lnTo>
                  <a:lnTo>
                    <a:pt x="99" y="295"/>
                  </a:lnTo>
                  <a:lnTo>
                    <a:pt x="79" y="254"/>
                  </a:lnTo>
                  <a:close/>
                  <a:moveTo>
                    <a:pt x="98" y="270"/>
                  </a:moveTo>
                  <a:lnTo>
                    <a:pt x="88" y="250"/>
                  </a:lnTo>
                  <a:lnTo>
                    <a:pt x="92" y="248"/>
                  </a:lnTo>
                  <a:lnTo>
                    <a:pt x="96" y="248"/>
                  </a:lnTo>
                  <a:lnTo>
                    <a:pt x="101" y="248"/>
                  </a:lnTo>
                  <a:lnTo>
                    <a:pt x="105" y="249"/>
                  </a:lnTo>
                  <a:lnTo>
                    <a:pt x="109" y="250"/>
                  </a:lnTo>
                  <a:lnTo>
                    <a:pt x="114" y="253"/>
                  </a:lnTo>
                  <a:lnTo>
                    <a:pt x="117" y="256"/>
                  </a:lnTo>
                  <a:lnTo>
                    <a:pt x="119" y="260"/>
                  </a:lnTo>
                  <a:lnTo>
                    <a:pt x="121" y="264"/>
                  </a:lnTo>
                  <a:lnTo>
                    <a:pt x="122" y="269"/>
                  </a:lnTo>
                  <a:lnTo>
                    <a:pt x="121" y="273"/>
                  </a:lnTo>
                  <a:lnTo>
                    <a:pt x="120" y="278"/>
                  </a:lnTo>
                  <a:lnTo>
                    <a:pt x="119" y="282"/>
                  </a:lnTo>
                  <a:lnTo>
                    <a:pt x="116" y="285"/>
                  </a:lnTo>
                  <a:lnTo>
                    <a:pt x="113" y="288"/>
                  </a:lnTo>
                  <a:lnTo>
                    <a:pt x="108" y="291"/>
                  </a:lnTo>
                  <a:lnTo>
                    <a:pt x="98" y="270"/>
                  </a:lnTo>
                  <a:close/>
                  <a:moveTo>
                    <a:pt x="98" y="247"/>
                  </a:moveTo>
                  <a:lnTo>
                    <a:pt x="102" y="247"/>
                  </a:lnTo>
                  <a:lnTo>
                    <a:pt x="102" y="293"/>
                  </a:lnTo>
                  <a:lnTo>
                    <a:pt x="98" y="293"/>
                  </a:lnTo>
                  <a:lnTo>
                    <a:pt x="98" y="247"/>
                  </a:lnTo>
                  <a:close/>
                  <a:moveTo>
                    <a:pt x="102" y="270"/>
                  </a:moveTo>
                  <a:lnTo>
                    <a:pt x="102" y="247"/>
                  </a:lnTo>
                  <a:lnTo>
                    <a:pt x="107" y="248"/>
                  </a:lnTo>
                  <a:lnTo>
                    <a:pt x="112" y="249"/>
                  </a:lnTo>
                  <a:lnTo>
                    <a:pt x="116" y="251"/>
                  </a:lnTo>
                  <a:lnTo>
                    <a:pt x="119" y="254"/>
                  </a:lnTo>
                  <a:lnTo>
                    <a:pt x="122" y="257"/>
                  </a:lnTo>
                  <a:lnTo>
                    <a:pt x="124" y="261"/>
                  </a:lnTo>
                  <a:lnTo>
                    <a:pt x="126" y="266"/>
                  </a:lnTo>
                  <a:lnTo>
                    <a:pt x="126" y="270"/>
                  </a:lnTo>
                  <a:lnTo>
                    <a:pt x="126" y="275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7"/>
                  </a:lnTo>
                  <a:lnTo>
                    <a:pt x="116" y="289"/>
                  </a:lnTo>
                  <a:lnTo>
                    <a:pt x="112" y="291"/>
                  </a:lnTo>
                  <a:lnTo>
                    <a:pt x="107" y="293"/>
                  </a:lnTo>
                  <a:lnTo>
                    <a:pt x="102" y="293"/>
                  </a:lnTo>
                  <a:lnTo>
                    <a:pt x="102" y="270"/>
                  </a:lnTo>
                  <a:close/>
                  <a:moveTo>
                    <a:pt x="92" y="250"/>
                  </a:moveTo>
                  <a:lnTo>
                    <a:pt x="101" y="245"/>
                  </a:lnTo>
                  <a:lnTo>
                    <a:pt x="122" y="287"/>
                  </a:lnTo>
                  <a:lnTo>
                    <a:pt x="113" y="291"/>
                  </a:lnTo>
                  <a:lnTo>
                    <a:pt x="92" y="250"/>
                  </a:lnTo>
                  <a:close/>
                  <a:moveTo>
                    <a:pt x="112" y="266"/>
                  </a:moveTo>
                  <a:lnTo>
                    <a:pt x="101" y="245"/>
                  </a:lnTo>
                  <a:lnTo>
                    <a:pt x="105" y="244"/>
                  </a:lnTo>
                  <a:lnTo>
                    <a:pt x="109" y="243"/>
                  </a:lnTo>
                  <a:lnTo>
                    <a:pt x="115" y="243"/>
                  </a:lnTo>
                  <a:lnTo>
                    <a:pt x="119" y="244"/>
                  </a:lnTo>
                  <a:lnTo>
                    <a:pt x="123" y="246"/>
                  </a:lnTo>
                  <a:lnTo>
                    <a:pt x="127" y="249"/>
                  </a:lnTo>
                  <a:lnTo>
                    <a:pt x="130" y="252"/>
                  </a:lnTo>
                  <a:lnTo>
                    <a:pt x="132" y="256"/>
                  </a:lnTo>
                  <a:lnTo>
                    <a:pt x="134" y="260"/>
                  </a:lnTo>
                  <a:lnTo>
                    <a:pt x="135" y="265"/>
                  </a:lnTo>
                  <a:lnTo>
                    <a:pt x="135" y="269"/>
                  </a:lnTo>
                  <a:lnTo>
                    <a:pt x="134" y="273"/>
                  </a:lnTo>
                  <a:lnTo>
                    <a:pt x="132" y="277"/>
                  </a:lnTo>
                  <a:lnTo>
                    <a:pt x="129" y="281"/>
                  </a:lnTo>
                  <a:lnTo>
                    <a:pt x="126" y="284"/>
                  </a:lnTo>
                  <a:lnTo>
                    <a:pt x="122" y="287"/>
                  </a:lnTo>
                  <a:lnTo>
                    <a:pt x="112" y="266"/>
                  </a:lnTo>
                  <a:close/>
                  <a:moveTo>
                    <a:pt x="101" y="246"/>
                  </a:moveTo>
                  <a:lnTo>
                    <a:pt x="109" y="240"/>
                  </a:lnTo>
                  <a:lnTo>
                    <a:pt x="131" y="282"/>
                  </a:lnTo>
                  <a:lnTo>
                    <a:pt x="122" y="286"/>
                  </a:lnTo>
                  <a:lnTo>
                    <a:pt x="101" y="246"/>
                  </a:lnTo>
                  <a:close/>
                  <a:moveTo>
                    <a:pt x="121" y="262"/>
                  </a:moveTo>
                  <a:lnTo>
                    <a:pt x="109" y="240"/>
                  </a:lnTo>
                  <a:lnTo>
                    <a:pt x="115" y="239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8" y="239"/>
                  </a:lnTo>
                  <a:lnTo>
                    <a:pt x="132" y="242"/>
                  </a:lnTo>
                  <a:lnTo>
                    <a:pt x="135" y="244"/>
                  </a:lnTo>
                  <a:lnTo>
                    <a:pt x="138" y="247"/>
                  </a:lnTo>
                  <a:lnTo>
                    <a:pt x="141" y="251"/>
                  </a:lnTo>
                  <a:lnTo>
                    <a:pt x="143" y="256"/>
                  </a:lnTo>
                  <a:lnTo>
                    <a:pt x="143" y="260"/>
                  </a:lnTo>
                  <a:lnTo>
                    <a:pt x="143" y="265"/>
                  </a:lnTo>
                  <a:lnTo>
                    <a:pt x="142" y="269"/>
                  </a:lnTo>
                  <a:lnTo>
                    <a:pt x="140" y="273"/>
                  </a:lnTo>
                  <a:lnTo>
                    <a:pt x="138" y="276"/>
                  </a:lnTo>
                  <a:lnTo>
                    <a:pt x="135" y="280"/>
                  </a:lnTo>
                  <a:lnTo>
                    <a:pt x="131" y="282"/>
                  </a:lnTo>
                  <a:lnTo>
                    <a:pt x="121" y="262"/>
                  </a:lnTo>
                  <a:close/>
                  <a:moveTo>
                    <a:pt x="121" y="238"/>
                  </a:moveTo>
                  <a:lnTo>
                    <a:pt x="129" y="238"/>
                  </a:lnTo>
                  <a:lnTo>
                    <a:pt x="129" y="285"/>
                  </a:lnTo>
                  <a:lnTo>
                    <a:pt x="121" y="285"/>
                  </a:lnTo>
                  <a:lnTo>
                    <a:pt x="121" y="238"/>
                  </a:lnTo>
                  <a:close/>
                  <a:moveTo>
                    <a:pt x="129" y="262"/>
                  </a:moveTo>
                  <a:lnTo>
                    <a:pt x="129" y="238"/>
                  </a:lnTo>
                  <a:lnTo>
                    <a:pt x="134" y="238"/>
                  </a:lnTo>
                  <a:lnTo>
                    <a:pt x="138" y="239"/>
                  </a:lnTo>
                  <a:lnTo>
                    <a:pt x="142" y="243"/>
                  </a:lnTo>
                  <a:lnTo>
                    <a:pt x="145" y="245"/>
                  </a:lnTo>
                  <a:lnTo>
                    <a:pt x="148" y="249"/>
                  </a:lnTo>
                  <a:lnTo>
                    <a:pt x="150" y="253"/>
                  </a:lnTo>
                  <a:lnTo>
                    <a:pt x="152" y="257"/>
                  </a:lnTo>
                  <a:lnTo>
                    <a:pt x="152" y="262"/>
                  </a:lnTo>
                  <a:lnTo>
                    <a:pt x="152" y="266"/>
                  </a:lnTo>
                  <a:lnTo>
                    <a:pt x="150" y="271"/>
                  </a:lnTo>
                  <a:lnTo>
                    <a:pt x="148" y="274"/>
                  </a:lnTo>
                  <a:lnTo>
                    <a:pt x="145" y="278"/>
                  </a:lnTo>
                  <a:lnTo>
                    <a:pt x="142" y="281"/>
                  </a:lnTo>
                  <a:lnTo>
                    <a:pt x="138" y="283"/>
                  </a:lnTo>
                  <a:lnTo>
                    <a:pt x="134" y="284"/>
                  </a:lnTo>
                  <a:lnTo>
                    <a:pt x="129" y="285"/>
                  </a:lnTo>
                  <a:lnTo>
                    <a:pt x="129" y="262"/>
                  </a:lnTo>
                  <a:close/>
                  <a:moveTo>
                    <a:pt x="119" y="240"/>
                  </a:moveTo>
                  <a:lnTo>
                    <a:pt x="128" y="236"/>
                  </a:lnTo>
                  <a:lnTo>
                    <a:pt x="148" y="278"/>
                  </a:lnTo>
                  <a:lnTo>
                    <a:pt x="139" y="282"/>
                  </a:lnTo>
                  <a:lnTo>
                    <a:pt x="119" y="240"/>
                  </a:lnTo>
                  <a:close/>
                  <a:moveTo>
                    <a:pt x="138" y="257"/>
                  </a:moveTo>
                  <a:lnTo>
                    <a:pt x="128" y="236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4"/>
                  </a:lnTo>
                  <a:lnTo>
                    <a:pt x="145" y="235"/>
                  </a:lnTo>
                  <a:lnTo>
                    <a:pt x="149" y="236"/>
                  </a:lnTo>
                  <a:lnTo>
                    <a:pt x="153" y="239"/>
                  </a:lnTo>
                  <a:lnTo>
                    <a:pt x="156" y="243"/>
                  </a:lnTo>
                  <a:lnTo>
                    <a:pt x="158" y="247"/>
                  </a:lnTo>
                  <a:lnTo>
                    <a:pt x="160" y="251"/>
                  </a:lnTo>
                  <a:lnTo>
                    <a:pt x="161" y="256"/>
                  </a:lnTo>
                  <a:lnTo>
                    <a:pt x="161" y="260"/>
                  </a:lnTo>
                  <a:lnTo>
                    <a:pt x="160" y="265"/>
                  </a:lnTo>
                  <a:lnTo>
                    <a:pt x="158" y="269"/>
                  </a:lnTo>
                  <a:lnTo>
                    <a:pt x="155" y="272"/>
                  </a:lnTo>
                  <a:lnTo>
                    <a:pt x="152" y="275"/>
                  </a:lnTo>
                  <a:lnTo>
                    <a:pt x="148" y="278"/>
                  </a:lnTo>
                  <a:lnTo>
                    <a:pt x="138" y="257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80"/>
                  </a:lnTo>
                  <a:lnTo>
                    <a:pt x="138" y="280"/>
                  </a:lnTo>
                  <a:lnTo>
                    <a:pt x="138" y="233"/>
                  </a:lnTo>
                  <a:close/>
                  <a:moveTo>
                    <a:pt x="142" y="257"/>
                  </a:moveTo>
                  <a:lnTo>
                    <a:pt x="142" y="233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40"/>
                  </a:lnTo>
                  <a:lnTo>
                    <a:pt x="161" y="244"/>
                  </a:lnTo>
                  <a:lnTo>
                    <a:pt x="163" y="248"/>
                  </a:lnTo>
                  <a:lnTo>
                    <a:pt x="165" y="253"/>
                  </a:lnTo>
                  <a:lnTo>
                    <a:pt x="165" y="257"/>
                  </a:lnTo>
                  <a:lnTo>
                    <a:pt x="165" y="262"/>
                  </a:lnTo>
                  <a:lnTo>
                    <a:pt x="163" y="266"/>
                  </a:lnTo>
                  <a:lnTo>
                    <a:pt x="161" y="270"/>
                  </a:lnTo>
                  <a:lnTo>
                    <a:pt x="158" y="274"/>
                  </a:lnTo>
                  <a:lnTo>
                    <a:pt x="155" y="276"/>
                  </a:lnTo>
                  <a:lnTo>
                    <a:pt x="151" y="278"/>
                  </a:lnTo>
                  <a:lnTo>
                    <a:pt x="147" y="280"/>
                  </a:lnTo>
                  <a:lnTo>
                    <a:pt x="142" y="280"/>
                  </a:lnTo>
                  <a:lnTo>
                    <a:pt x="142" y="257"/>
                  </a:lnTo>
                  <a:close/>
                  <a:moveTo>
                    <a:pt x="132" y="236"/>
                  </a:moveTo>
                  <a:lnTo>
                    <a:pt x="141" y="231"/>
                  </a:lnTo>
                  <a:lnTo>
                    <a:pt x="161" y="273"/>
                  </a:lnTo>
                  <a:lnTo>
                    <a:pt x="152" y="278"/>
                  </a:lnTo>
                  <a:lnTo>
                    <a:pt x="132" y="236"/>
                  </a:lnTo>
                  <a:close/>
                  <a:moveTo>
                    <a:pt x="151" y="253"/>
                  </a:moveTo>
                  <a:lnTo>
                    <a:pt x="141" y="231"/>
                  </a:lnTo>
                  <a:lnTo>
                    <a:pt x="145" y="230"/>
                  </a:lnTo>
                  <a:lnTo>
                    <a:pt x="150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1" y="243"/>
                  </a:lnTo>
                  <a:lnTo>
                    <a:pt x="173" y="247"/>
                  </a:lnTo>
                  <a:lnTo>
                    <a:pt x="174" y="252"/>
                  </a:lnTo>
                  <a:lnTo>
                    <a:pt x="174" y="256"/>
                  </a:lnTo>
                  <a:lnTo>
                    <a:pt x="173" y="260"/>
                  </a:lnTo>
                  <a:lnTo>
                    <a:pt x="171" y="264"/>
                  </a:lnTo>
                  <a:lnTo>
                    <a:pt x="168" y="268"/>
                  </a:lnTo>
                  <a:lnTo>
                    <a:pt x="165" y="271"/>
                  </a:lnTo>
                  <a:lnTo>
                    <a:pt x="161" y="273"/>
                  </a:lnTo>
                  <a:lnTo>
                    <a:pt x="151" y="253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6"/>
                  </a:lnTo>
                  <a:lnTo>
                    <a:pt x="151" y="276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4" y="229"/>
                  </a:lnTo>
                  <a:lnTo>
                    <a:pt x="164" y="276"/>
                  </a:lnTo>
                  <a:lnTo>
                    <a:pt x="155" y="276"/>
                  </a:lnTo>
                  <a:lnTo>
                    <a:pt x="155" y="229"/>
                  </a:lnTo>
                  <a:close/>
                  <a:moveTo>
                    <a:pt x="164" y="253"/>
                  </a:moveTo>
                  <a:lnTo>
                    <a:pt x="164" y="229"/>
                  </a:lnTo>
                  <a:lnTo>
                    <a:pt x="169" y="229"/>
                  </a:lnTo>
                  <a:lnTo>
                    <a:pt x="173" y="231"/>
                  </a:lnTo>
                  <a:lnTo>
                    <a:pt x="177" y="233"/>
                  </a:lnTo>
                  <a:lnTo>
                    <a:pt x="180" y="236"/>
                  </a:lnTo>
                  <a:lnTo>
                    <a:pt x="183" y="239"/>
                  </a:lnTo>
                  <a:lnTo>
                    <a:pt x="185" y="244"/>
                  </a:lnTo>
                  <a:lnTo>
                    <a:pt x="186" y="248"/>
                  </a:lnTo>
                  <a:lnTo>
                    <a:pt x="187" y="253"/>
                  </a:lnTo>
                  <a:lnTo>
                    <a:pt x="186" y="258"/>
                  </a:lnTo>
                  <a:lnTo>
                    <a:pt x="185" y="262"/>
                  </a:lnTo>
                  <a:lnTo>
                    <a:pt x="183" y="266"/>
                  </a:lnTo>
                  <a:lnTo>
                    <a:pt x="180" y="269"/>
                  </a:lnTo>
                  <a:lnTo>
                    <a:pt x="177" y="272"/>
                  </a:lnTo>
                  <a:lnTo>
                    <a:pt x="173" y="274"/>
                  </a:lnTo>
                  <a:lnTo>
                    <a:pt x="169" y="275"/>
                  </a:lnTo>
                  <a:lnTo>
                    <a:pt x="164" y="276"/>
                  </a:lnTo>
                  <a:lnTo>
                    <a:pt x="164" y="253"/>
                  </a:lnTo>
                  <a:close/>
                  <a:moveTo>
                    <a:pt x="148" y="236"/>
                  </a:moveTo>
                  <a:lnTo>
                    <a:pt x="152" y="231"/>
                  </a:lnTo>
                  <a:lnTo>
                    <a:pt x="185" y="265"/>
                  </a:lnTo>
                  <a:lnTo>
                    <a:pt x="180" y="269"/>
                  </a:lnTo>
                  <a:lnTo>
                    <a:pt x="148" y="236"/>
                  </a:lnTo>
                  <a:close/>
                  <a:moveTo>
                    <a:pt x="168" y="249"/>
                  </a:moveTo>
                  <a:lnTo>
                    <a:pt x="152" y="231"/>
                  </a:lnTo>
                  <a:lnTo>
                    <a:pt x="156" y="228"/>
                  </a:lnTo>
                  <a:lnTo>
                    <a:pt x="160" y="226"/>
                  </a:lnTo>
                  <a:lnTo>
                    <a:pt x="164" y="225"/>
                  </a:lnTo>
                  <a:lnTo>
                    <a:pt x="168" y="225"/>
                  </a:lnTo>
                  <a:lnTo>
                    <a:pt x="173" y="225"/>
                  </a:lnTo>
                  <a:lnTo>
                    <a:pt x="177" y="226"/>
                  </a:lnTo>
                  <a:lnTo>
                    <a:pt x="181" y="228"/>
                  </a:lnTo>
                  <a:lnTo>
                    <a:pt x="185" y="231"/>
                  </a:lnTo>
                  <a:lnTo>
                    <a:pt x="187" y="235"/>
                  </a:lnTo>
                  <a:lnTo>
                    <a:pt x="191" y="239"/>
                  </a:lnTo>
                  <a:lnTo>
                    <a:pt x="192" y="244"/>
                  </a:lnTo>
                  <a:lnTo>
                    <a:pt x="192" y="249"/>
                  </a:lnTo>
                  <a:lnTo>
                    <a:pt x="192" y="253"/>
                  </a:lnTo>
                  <a:lnTo>
                    <a:pt x="191" y="257"/>
                  </a:lnTo>
                  <a:lnTo>
                    <a:pt x="187" y="261"/>
                  </a:lnTo>
                  <a:lnTo>
                    <a:pt x="185" y="265"/>
                  </a:lnTo>
                  <a:lnTo>
                    <a:pt x="168" y="249"/>
                  </a:lnTo>
                  <a:close/>
                  <a:moveTo>
                    <a:pt x="168" y="225"/>
                  </a:moveTo>
                  <a:lnTo>
                    <a:pt x="173" y="225"/>
                  </a:lnTo>
                  <a:lnTo>
                    <a:pt x="173" y="272"/>
                  </a:lnTo>
                  <a:lnTo>
                    <a:pt x="168" y="272"/>
                  </a:lnTo>
                  <a:lnTo>
                    <a:pt x="168" y="225"/>
                  </a:lnTo>
                  <a:close/>
                  <a:moveTo>
                    <a:pt x="173" y="225"/>
                  </a:moveTo>
                  <a:lnTo>
                    <a:pt x="177" y="225"/>
                  </a:lnTo>
                  <a:lnTo>
                    <a:pt x="177" y="272"/>
                  </a:lnTo>
                  <a:lnTo>
                    <a:pt x="173" y="272"/>
                  </a:lnTo>
                  <a:lnTo>
                    <a:pt x="173" y="225"/>
                  </a:lnTo>
                  <a:close/>
                  <a:moveTo>
                    <a:pt x="177" y="225"/>
                  </a:moveTo>
                  <a:lnTo>
                    <a:pt x="181" y="225"/>
                  </a:lnTo>
                  <a:lnTo>
                    <a:pt x="181" y="272"/>
                  </a:lnTo>
                  <a:lnTo>
                    <a:pt x="177" y="272"/>
                  </a:lnTo>
                  <a:lnTo>
                    <a:pt x="177" y="225"/>
                  </a:lnTo>
                  <a:close/>
                  <a:moveTo>
                    <a:pt x="181" y="249"/>
                  </a:moveTo>
                  <a:lnTo>
                    <a:pt x="181" y="225"/>
                  </a:lnTo>
                  <a:lnTo>
                    <a:pt x="186" y="225"/>
                  </a:lnTo>
                  <a:lnTo>
                    <a:pt x="191" y="226"/>
                  </a:lnTo>
                  <a:lnTo>
                    <a:pt x="195" y="229"/>
                  </a:lnTo>
                  <a:lnTo>
                    <a:pt x="199" y="231"/>
                  </a:lnTo>
                  <a:lnTo>
                    <a:pt x="201" y="235"/>
                  </a:lnTo>
                  <a:lnTo>
                    <a:pt x="203" y="239"/>
                  </a:lnTo>
                  <a:lnTo>
                    <a:pt x="205" y="244"/>
                  </a:lnTo>
                  <a:lnTo>
                    <a:pt x="205" y="249"/>
                  </a:lnTo>
                  <a:lnTo>
                    <a:pt x="205" y="253"/>
                  </a:lnTo>
                  <a:lnTo>
                    <a:pt x="203" y="258"/>
                  </a:lnTo>
                  <a:lnTo>
                    <a:pt x="201" y="261"/>
                  </a:lnTo>
                  <a:lnTo>
                    <a:pt x="199" y="265"/>
                  </a:lnTo>
                  <a:lnTo>
                    <a:pt x="195" y="268"/>
                  </a:lnTo>
                  <a:lnTo>
                    <a:pt x="191" y="270"/>
                  </a:lnTo>
                  <a:lnTo>
                    <a:pt x="186" y="271"/>
                  </a:lnTo>
                  <a:lnTo>
                    <a:pt x="181" y="272"/>
                  </a:lnTo>
                  <a:lnTo>
                    <a:pt x="181" y="249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2" y="100"/>
                  </a:lnTo>
                  <a:lnTo>
                    <a:pt x="203" y="259"/>
                  </a:lnTo>
                  <a:lnTo>
                    <a:pt x="161" y="237"/>
                  </a:lnTo>
                  <a:close/>
                  <a:moveTo>
                    <a:pt x="261" y="89"/>
                  </a:moveTo>
                  <a:lnTo>
                    <a:pt x="240" y="79"/>
                  </a:lnTo>
                  <a:lnTo>
                    <a:pt x="243" y="75"/>
                  </a:lnTo>
                  <a:lnTo>
                    <a:pt x="246" y="72"/>
                  </a:lnTo>
                  <a:lnTo>
                    <a:pt x="249" y="69"/>
                  </a:lnTo>
                  <a:lnTo>
                    <a:pt x="253" y="67"/>
                  </a:lnTo>
                  <a:lnTo>
                    <a:pt x="258" y="66"/>
                  </a:lnTo>
                  <a:lnTo>
                    <a:pt x="262" y="66"/>
                  </a:lnTo>
                  <a:lnTo>
                    <a:pt x="266" y="67"/>
                  </a:lnTo>
                  <a:lnTo>
                    <a:pt x="272" y="69"/>
                  </a:lnTo>
                  <a:lnTo>
                    <a:pt x="276" y="71"/>
                  </a:lnTo>
                  <a:lnTo>
                    <a:pt x="279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1"/>
                  </a:lnTo>
                  <a:lnTo>
                    <a:pt x="284" y="96"/>
                  </a:lnTo>
                  <a:lnTo>
                    <a:pt x="282" y="100"/>
                  </a:lnTo>
                  <a:lnTo>
                    <a:pt x="261" y="89"/>
                  </a:lnTo>
                  <a:close/>
                  <a:moveTo>
                    <a:pt x="252" y="111"/>
                  </a:moveTo>
                  <a:lnTo>
                    <a:pt x="221" y="98"/>
                  </a:lnTo>
                  <a:lnTo>
                    <a:pt x="239" y="55"/>
                  </a:lnTo>
                  <a:lnTo>
                    <a:pt x="271" y="68"/>
                  </a:lnTo>
                  <a:lnTo>
                    <a:pt x="252" y="111"/>
                  </a:lnTo>
                  <a:close/>
                  <a:moveTo>
                    <a:pt x="230" y="76"/>
                  </a:moveTo>
                  <a:lnTo>
                    <a:pt x="221" y="98"/>
                  </a:lnTo>
                  <a:lnTo>
                    <a:pt x="217" y="96"/>
                  </a:lnTo>
                  <a:lnTo>
                    <a:pt x="214" y="92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8" y="80"/>
                  </a:lnTo>
                  <a:lnTo>
                    <a:pt x="207" y="76"/>
                  </a:lnTo>
                  <a:lnTo>
                    <a:pt x="208" y="72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60"/>
                  </a:lnTo>
                  <a:lnTo>
                    <a:pt x="218" y="57"/>
                  </a:lnTo>
                  <a:lnTo>
                    <a:pt x="222" y="55"/>
                  </a:lnTo>
                  <a:lnTo>
                    <a:pt x="226" y="54"/>
                  </a:lnTo>
                  <a:lnTo>
                    <a:pt x="230" y="53"/>
                  </a:lnTo>
                  <a:lnTo>
                    <a:pt x="235" y="54"/>
                  </a:lnTo>
                  <a:lnTo>
                    <a:pt x="239" y="55"/>
                  </a:lnTo>
                  <a:lnTo>
                    <a:pt x="230" y="76"/>
                  </a:lnTo>
                  <a:close/>
                  <a:moveTo>
                    <a:pt x="201" y="3"/>
                  </a:moveTo>
                  <a:lnTo>
                    <a:pt x="421" y="113"/>
                  </a:lnTo>
                  <a:lnTo>
                    <a:pt x="400" y="154"/>
                  </a:lnTo>
                  <a:lnTo>
                    <a:pt x="180" y="44"/>
                  </a:lnTo>
                  <a:lnTo>
                    <a:pt x="201" y="3"/>
                  </a:lnTo>
                  <a:close/>
                  <a:moveTo>
                    <a:pt x="410" y="134"/>
                  </a:moveTo>
                  <a:lnTo>
                    <a:pt x="421" y="113"/>
                  </a:lnTo>
                  <a:lnTo>
                    <a:pt x="424" y="116"/>
                  </a:lnTo>
                  <a:lnTo>
                    <a:pt x="429" y="119"/>
                  </a:lnTo>
                  <a:lnTo>
                    <a:pt x="431" y="122"/>
                  </a:lnTo>
                  <a:lnTo>
                    <a:pt x="433" y="126"/>
                  </a:lnTo>
                  <a:lnTo>
                    <a:pt x="434" y="131"/>
                  </a:lnTo>
                  <a:lnTo>
                    <a:pt x="434" y="135"/>
                  </a:lnTo>
                  <a:lnTo>
                    <a:pt x="433" y="140"/>
                  </a:lnTo>
                  <a:lnTo>
                    <a:pt x="432" y="144"/>
                  </a:lnTo>
                  <a:lnTo>
                    <a:pt x="429" y="148"/>
                  </a:lnTo>
                  <a:lnTo>
                    <a:pt x="426" y="151"/>
                  </a:lnTo>
                  <a:lnTo>
                    <a:pt x="422" y="154"/>
                  </a:lnTo>
                  <a:lnTo>
                    <a:pt x="418" y="155"/>
                  </a:lnTo>
                  <a:lnTo>
                    <a:pt x="413" y="156"/>
                  </a:lnTo>
                  <a:lnTo>
                    <a:pt x="409" y="156"/>
                  </a:lnTo>
                  <a:lnTo>
                    <a:pt x="404" y="156"/>
                  </a:lnTo>
                  <a:lnTo>
                    <a:pt x="400" y="154"/>
                  </a:lnTo>
                  <a:lnTo>
                    <a:pt x="410" y="134"/>
                  </a:lnTo>
                  <a:close/>
                  <a:moveTo>
                    <a:pt x="432" y="144"/>
                  </a:moveTo>
                  <a:lnTo>
                    <a:pt x="418" y="171"/>
                  </a:lnTo>
                  <a:lnTo>
                    <a:pt x="377" y="149"/>
                  </a:lnTo>
                  <a:lnTo>
                    <a:pt x="390" y="123"/>
                  </a:lnTo>
                  <a:lnTo>
                    <a:pt x="432" y="144"/>
                  </a:lnTo>
                  <a:close/>
                  <a:moveTo>
                    <a:pt x="397" y="160"/>
                  </a:moveTo>
                  <a:lnTo>
                    <a:pt x="418" y="171"/>
                  </a:lnTo>
                  <a:lnTo>
                    <a:pt x="415" y="175"/>
                  </a:lnTo>
                  <a:lnTo>
                    <a:pt x="412" y="178"/>
                  </a:lnTo>
                  <a:lnTo>
                    <a:pt x="409" y="181"/>
                  </a:lnTo>
                  <a:lnTo>
                    <a:pt x="404" y="182"/>
                  </a:lnTo>
                  <a:lnTo>
                    <a:pt x="400" y="183"/>
                  </a:lnTo>
                  <a:lnTo>
                    <a:pt x="396" y="184"/>
                  </a:lnTo>
                  <a:lnTo>
                    <a:pt x="391" y="183"/>
                  </a:lnTo>
                  <a:lnTo>
                    <a:pt x="387" y="181"/>
                  </a:lnTo>
                  <a:lnTo>
                    <a:pt x="383" y="179"/>
                  </a:lnTo>
                  <a:lnTo>
                    <a:pt x="380" y="176"/>
                  </a:lnTo>
                  <a:lnTo>
                    <a:pt x="377" y="172"/>
                  </a:lnTo>
                  <a:lnTo>
                    <a:pt x="376" y="167"/>
                  </a:lnTo>
                  <a:lnTo>
                    <a:pt x="375" y="163"/>
                  </a:lnTo>
                  <a:lnTo>
                    <a:pt x="374" y="158"/>
                  </a:lnTo>
                  <a:lnTo>
                    <a:pt x="375" y="154"/>
                  </a:lnTo>
                  <a:lnTo>
                    <a:pt x="377" y="149"/>
                  </a:lnTo>
                  <a:lnTo>
                    <a:pt x="397" y="160"/>
                  </a:lnTo>
                  <a:close/>
                  <a:moveTo>
                    <a:pt x="387" y="181"/>
                  </a:moveTo>
                  <a:lnTo>
                    <a:pt x="361" y="167"/>
                  </a:lnTo>
                  <a:lnTo>
                    <a:pt x="381" y="126"/>
                  </a:lnTo>
                  <a:lnTo>
                    <a:pt x="407" y="139"/>
                  </a:lnTo>
                  <a:lnTo>
                    <a:pt x="387" y="181"/>
                  </a:lnTo>
                  <a:close/>
                  <a:moveTo>
                    <a:pt x="371" y="147"/>
                  </a:moveTo>
                  <a:lnTo>
                    <a:pt x="361" y="167"/>
                  </a:lnTo>
                  <a:lnTo>
                    <a:pt x="357" y="165"/>
                  </a:lnTo>
                  <a:lnTo>
                    <a:pt x="354" y="162"/>
                  </a:lnTo>
                  <a:lnTo>
                    <a:pt x="351" y="158"/>
                  </a:lnTo>
                  <a:lnTo>
                    <a:pt x="350" y="154"/>
                  </a:lnTo>
                  <a:lnTo>
                    <a:pt x="349" y="150"/>
                  </a:lnTo>
                  <a:lnTo>
                    <a:pt x="348" y="145"/>
                  </a:lnTo>
                  <a:lnTo>
                    <a:pt x="349" y="141"/>
                  </a:lnTo>
                  <a:lnTo>
                    <a:pt x="351" y="136"/>
                  </a:lnTo>
                  <a:lnTo>
                    <a:pt x="353" y="133"/>
                  </a:lnTo>
                  <a:lnTo>
                    <a:pt x="356" y="129"/>
                  </a:lnTo>
                  <a:lnTo>
                    <a:pt x="360" y="127"/>
                  </a:lnTo>
                  <a:lnTo>
                    <a:pt x="364" y="125"/>
                  </a:lnTo>
                  <a:lnTo>
                    <a:pt x="368" y="124"/>
                  </a:lnTo>
                  <a:lnTo>
                    <a:pt x="373" y="124"/>
                  </a:lnTo>
                  <a:lnTo>
                    <a:pt x="377" y="125"/>
                  </a:lnTo>
                  <a:lnTo>
                    <a:pt x="381" y="126"/>
                  </a:lnTo>
                  <a:lnTo>
                    <a:pt x="371" y="147"/>
                  </a:lnTo>
                  <a:close/>
                  <a:moveTo>
                    <a:pt x="392" y="157"/>
                  </a:moveTo>
                  <a:lnTo>
                    <a:pt x="317" y="307"/>
                  </a:lnTo>
                  <a:lnTo>
                    <a:pt x="276" y="286"/>
                  </a:lnTo>
                  <a:lnTo>
                    <a:pt x="351" y="136"/>
                  </a:lnTo>
                  <a:lnTo>
                    <a:pt x="392" y="157"/>
                  </a:lnTo>
                  <a:close/>
                  <a:moveTo>
                    <a:pt x="296" y="296"/>
                  </a:moveTo>
                  <a:lnTo>
                    <a:pt x="317" y="307"/>
                  </a:lnTo>
                  <a:lnTo>
                    <a:pt x="314" y="311"/>
                  </a:lnTo>
                  <a:lnTo>
                    <a:pt x="311" y="315"/>
                  </a:lnTo>
                  <a:lnTo>
                    <a:pt x="308" y="317"/>
                  </a:lnTo>
                  <a:lnTo>
                    <a:pt x="304" y="319"/>
                  </a:lnTo>
                  <a:lnTo>
                    <a:pt x="299" y="320"/>
                  </a:lnTo>
                  <a:lnTo>
                    <a:pt x="295" y="320"/>
                  </a:lnTo>
                  <a:lnTo>
                    <a:pt x="290" y="319"/>
                  </a:lnTo>
                  <a:lnTo>
                    <a:pt x="286" y="318"/>
                  </a:lnTo>
                  <a:lnTo>
                    <a:pt x="282" y="315"/>
                  </a:lnTo>
                  <a:lnTo>
                    <a:pt x="279" y="311"/>
                  </a:lnTo>
                  <a:lnTo>
                    <a:pt x="276" y="308"/>
                  </a:lnTo>
                  <a:lnTo>
                    <a:pt x="275" y="304"/>
                  </a:lnTo>
                  <a:lnTo>
                    <a:pt x="274" y="299"/>
                  </a:lnTo>
                  <a:lnTo>
                    <a:pt x="273" y="295"/>
                  </a:lnTo>
                  <a:lnTo>
                    <a:pt x="274" y="290"/>
                  </a:lnTo>
                  <a:lnTo>
                    <a:pt x="276" y="286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1"/>
                  </a:lnTo>
                  <a:lnTo>
                    <a:pt x="273" y="301"/>
                  </a:lnTo>
                  <a:lnTo>
                    <a:pt x="273" y="296"/>
                  </a:lnTo>
                  <a:lnTo>
                    <a:pt x="319" y="296"/>
                  </a:lnTo>
                  <a:close/>
                  <a:moveTo>
                    <a:pt x="296" y="301"/>
                  </a:moveTo>
                  <a:lnTo>
                    <a:pt x="319" y="301"/>
                  </a:lnTo>
                  <a:lnTo>
                    <a:pt x="319" y="305"/>
                  </a:lnTo>
                  <a:lnTo>
                    <a:pt x="317" y="310"/>
                  </a:lnTo>
                  <a:lnTo>
                    <a:pt x="315" y="315"/>
                  </a:lnTo>
                  <a:lnTo>
                    <a:pt x="313" y="318"/>
                  </a:lnTo>
                  <a:lnTo>
                    <a:pt x="309" y="321"/>
                  </a:lnTo>
                  <a:lnTo>
                    <a:pt x="305" y="323"/>
                  </a:lnTo>
                  <a:lnTo>
                    <a:pt x="301" y="324"/>
                  </a:lnTo>
                  <a:lnTo>
                    <a:pt x="296" y="325"/>
                  </a:lnTo>
                  <a:lnTo>
                    <a:pt x="292" y="324"/>
                  </a:lnTo>
                  <a:lnTo>
                    <a:pt x="287" y="323"/>
                  </a:lnTo>
                  <a:lnTo>
                    <a:pt x="283" y="321"/>
                  </a:lnTo>
                  <a:lnTo>
                    <a:pt x="280" y="318"/>
                  </a:lnTo>
                  <a:lnTo>
                    <a:pt x="277" y="315"/>
                  </a:lnTo>
                  <a:lnTo>
                    <a:pt x="275" y="310"/>
                  </a:lnTo>
                  <a:lnTo>
                    <a:pt x="274" y="305"/>
                  </a:lnTo>
                  <a:lnTo>
                    <a:pt x="273" y="301"/>
                  </a:lnTo>
                  <a:lnTo>
                    <a:pt x="296" y="301"/>
                  </a:lnTo>
                  <a:close/>
                  <a:moveTo>
                    <a:pt x="312" y="285"/>
                  </a:moveTo>
                  <a:lnTo>
                    <a:pt x="317" y="289"/>
                  </a:lnTo>
                  <a:lnTo>
                    <a:pt x="285" y="322"/>
                  </a:lnTo>
                  <a:lnTo>
                    <a:pt x="280" y="318"/>
                  </a:lnTo>
                  <a:lnTo>
                    <a:pt x="312" y="285"/>
                  </a:lnTo>
                  <a:close/>
                  <a:moveTo>
                    <a:pt x="301" y="305"/>
                  </a:moveTo>
                  <a:lnTo>
                    <a:pt x="317" y="289"/>
                  </a:lnTo>
                  <a:lnTo>
                    <a:pt x="320" y="292"/>
                  </a:lnTo>
                  <a:lnTo>
                    <a:pt x="322" y="296"/>
                  </a:lnTo>
                  <a:lnTo>
                    <a:pt x="323" y="301"/>
                  </a:lnTo>
                  <a:lnTo>
                    <a:pt x="324" y="305"/>
                  </a:lnTo>
                  <a:lnTo>
                    <a:pt x="323" y="309"/>
                  </a:lnTo>
                  <a:lnTo>
                    <a:pt x="322" y="315"/>
                  </a:lnTo>
                  <a:lnTo>
                    <a:pt x="320" y="319"/>
                  </a:lnTo>
                  <a:lnTo>
                    <a:pt x="317" y="322"/>
                  </a:lnTo>
                  <a:lnTo>
                    <a:pt x="313" y="325"/>
                  </a:lnTo>
                  <a:lnTo>
                    <a:pt x="309" y="327"/>
                  </a:lnTo>
                  <a:lnTo>
                    <a:pt x="305" y="329"/>
                  </a:lnTo>
                  <a:lnTo>
                    <a:pt x="301" y="329"/>
                  </a:lnTo>
                  <a:lnTo>
                    <a:pt x="296" y="329"/>
                  </a:lnTo>
                  <a:lnTo>
                    <a:pt x="292" y="327"/>
                  </a:lnTo>
                  <a:lnTo>
                    <a:pt x="288" y="325"/>
                  </a:lnTo>
                  <a:lnTo>
                    <a:pt x="285" y="322"/>
                  </a:lnTo>
                  <a:lnTo>
                    <a:pt x="301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8" y="309"/>
                  </a:lnTo>
                  <a:lnTo>
                    <a:pt x="278" y="305"/>
                  </a:lnTo>
                  <a:lnTo>
                    <a:pt x="324" y="305"/>
                  </a:lnTo>
                  <a:close/>
                  <a:moveTo>
                    <a:pt x="301" y="309"/>
                  </a:moveTo>
                  <a:lnTo>
                    <a:pt x="324" y="309"/>
                  </a:lnTo>
                  <a:lnTo>
                    <a:pt x="323" y="315"/>
                  </a:lnTo>
                  <a:lnTo>
                    <a:pt x="322" y="319"/>
                  </a:lnTo>
                  <a:lnTo>
                    <a:pt x="320" y="323"/>
                  </a:lnTo>
                  <a:lnTo>
                    <a:pt x="317" y="327"/>
                  </a:lnTo>
                  <a:lnTo>
                    <a:pt x="314" y="329"/>
                  </a:lnTo>
                  <a:lnTo>
                    <a:pt x="310" y="332"/>
                  </a:lnTo>
                  <a:lnTo>
                    <a:pt x="305" y="333"/>
                  </a:lnTo>
                  <a:lnTo>
                    <a:pt x="301" y="333"/>
                  </a:lnTo>
                  <a:lnTo>
                    <a:pt x="296" y="333"/>
                  </a:lnTo>
                  <a:lnTo>
                    <a:pt x="292" y="332"/>
                  </a:lnTo>
                  <a:lnTo>
                    <a:pt x="288" y="329"/>
                  </a:lnTo>
                  <a:lnTo>
                    <a:pt x="284" y="327"/>
                  </a:lnTo>
                  <a:lnTo>
                    <a:pt x="282" y="323"/>
                  </a:lnTo>
                  <a:lnTo>
                    <a:pt x="280" y="319"/>
                  </a:lnTo>
                  <a:lnTo>
                    <a:pt x="278" y="315"/>
                  </a:lnTo>
                  <a:lnTo>
                    <a:pt x="278" y="309"/>
                  </a:lnTo>
                  <a:lnTo>
                    <a:pt x="301" y="309"/>
                  </a:lnTo>
                  <a:close/>
                  <a:moveTo>
                    <a:pt x="317" y="293"/>
                  </a:moveTo>
                  <a:lnTo>
                    <a:pt x="321" y="298"/>
                  </a:lnTo>
                  <a:lnTo>
                    <a:pt x="289" y="331"/>
                  </a:lnTo>
                  <a:lnTo>
                    <a:pt x="284" y="327"/>
                  </a:lnTo>
                  <a:lnTo>
                    <a:pt x="317" y="293"/>
                  </a:lnTo>
                  <a:close/>
                  <a:moveTo>
                    <a:pt x="305" y="315"/>
                  </a:moveTo>
                  <a:lnTo>
                    <a:pt x="321" y="298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8" y="309"/>
                  </a:lnTo>
                  <a:lnTo>
                    <a:pt x="328" y="315"/>
                  </a:lnTo>
                  <a:lnTo>
                    <a:pt x="328" y="319"/>
                  </a:lnTo>
                  <a:lnTo>
                    <a:pt x="326" y="323"/>
                  </a:lnTo>
                  <a:lnTo>
                    <a:pt x="324" y="327"/>
                  </a:lnTo>
                  <a:lnTo>
                    <a:pt x="321" y="331"/>
                  </a:lnTo>
                  <a:lnTo>
                    <a:pt x="318" y="334"/>
                  </a:lnTo>
                  <a:lnTo>
                    <a:pt x="314" y="336"/>
                  </a:lnTo>
                  <a:lnTo>
                    <a:pt x="309" y="337"/>
                  </a:lnTo>
                  <a:lnTo>
                    <a:pt x="305" y="338"/>
                  </a:lnTo>
                  <a:lnTo>
                    <a:pt x="301" y="337"/>
                  </a:lnTo>
                  <a:lnTo>
                    <a:pt x="296" y="336"/>
                  </a:lnTo>
                  <a:lnTo>
                    <a:pt x="292" y="334"/>
                  </a:lnTo>
                  <a:lnTo>
                    <a:pt x="289" y="331"/>
                  </a:lnTo>
                  <a:lnTo>
                    <a:pt x="305" y="315"/>
                  </a:lnTo>
                  <a:close/>
                  <a:moveTo>
                    <a:pt x="328" y="315"/>
                  </a:moveTo>
                  <a:lnTo>
                    <a:pt x="328" y="319"/>
                  </a:lnTo>
                  <a:lnTo>
                    <a:pt x="282" y="319"/>
                  </a:lnTo>
                  <a:lnTo>
                    <a:pt x="282" y="315"/>
                  </a:lnTo>
                  <a:lnTo>
                    <a:pt x="328" y="315"/>
                  </a:lnTo>
                  <a:close/>
                  <a:moveTo>
                    <a:pt x="328" y="319"/>
                  </a:moveTo>
                  <a:lnTo>
                    <a:pt x="328" y="323"/>
                  </a:lnTo>
                  <a:lnTo>
                    <a:pt x="282" y="323"/>
                  </a:lnTo>
                  <a:lnTo>
                    <a:pt x="282" y="319"/>
                  </a:lnTo>
                  <a:lnTo>
                    <a:pt x="328" y="319"/>
                  </a:lnTo>
                  <a:close/>
                  <a:moveTo>
                    <a:pt x="305" y="323"/>
                  </a:moveTo>
                  <a:lnTo>
                    <a:pt x="328" y="323"/>
                  </a:lnTo>
                  <a:lnTo>
                    <a:pt x="328" y="328"/>
                  </a:lnTo>
                  <a:lnTo>
                    <a:pt x="326" y="332"/>
                  </a:lnTo>
                  <a:lnTo>
                    <a:pt x="324" y="336"/>
                  </a:lnTo>
                  <a:lnTo>
                    <a:pt x="321" y="340"/>
                  </a:lnTo>
                  <a:lnTo>
                    <a:pt x="318" y="343"/>
                  </a:lnTo>
                  <a:lnTo>
                    <a:pt x="314" y="345"/>
                  </a:lnTo>
                  <a:lnTo>
                    <a:pt x="310" y="346"/>
                  </a:lnTo>
                  <a:lnTo>
                    <a:pt x="305" y="346"/>
                  </a:lnTo>
                  <a:lnTo>
                    <a:pt x="300" y="346"/>
                  </a:lnTo>
                  <a:lnTo>
                    <a:pt x="296" y="345"/>
                  </a:lnTo>
                  <a:lnTo>
                    <a:pt x="292" y="343"/>
                  </a:lnTo>
                  <a:lnTo>
                    <a:pt x="289" y="340"/>
                  </a:lnTo>
                  <a:lnTo>
                    <a:pt x="286" y="336"/>
                  </a:lnTo>
                  <a:lnTo>
                    <a:pt x="284" y="332"/>
                  </a:lnTo>
                  <a:lnTo>
                    <a:pt x="283" y="328"/>
                  </a:lnTo>
                  <a:lnTo>
                    <a:pt x="282" y="323"/>
                  </a:lnTo>
                  <a:lnTo>
                    <a:pt x="305" y="323"/>
                  </a:lnTo>
                  <a:close/>
                  <a:moveTo>
                    <a:pt x="325" y="312"/>
                  </a:moveTo>
                  <a:lnTo>
                    <a:pt x="330" y="322"/>
                  </a:lnTo>
                  <a:lnTo>
                    <a:pt x="289" y="342"/>
                  </a:lnTo>
                  <a:lnTo>
                    <a:pt x="285" y="334"/>
                  </a:lnTo>
                  <a:lnTo>
                    <a:pt x="325" y="312"/>
                  </a:lnTo>
                  <a:close/>
                  <a:moveTo>
                    <a:pt x="309" y="332"/>
                  </a:moveTo>
                  <a:lnTo>
                    <a:pt x="330" y="322"/>
                  </a:lnTo>
                  <a:lnTo>
                    <a:pt x="331" y="326"/>
                  </a:lnTo>
                  <a:lnTo>
                    <a:pt x="332" y="331"/>
                  </a:lnTo>
                  <a:lnTo>
                    <a:pt x="332" y="335"/>
                  </a:lnTo>
                  <a:lnTo>
                    <a:pt x="331" y="339"/>
                  </a:lnTo>
                  <a:lnTo>
                    <a:pt x="329" y="343"/>
                  </a:lnTo>
                  <a:lnTo>
                    <a:pt x="327" y="347"/>
                  </a:lnTo>
                  <a:lnTo>
                    <a:pt x="323" y="350"/>
                  </a:lnTo>
                  <a:lnTo>
                    <a:pt x="320" y="353"/>
                  </a:lnTo>
                  <a:lnTo>
                    <a:pt x="315" y="354"/>
                  </a:lnTo>
                  <a:lnTo>
                    <a:pt x="311" y="355"/>
                  </a:lnTo>
                  <a:lnTo>
                    <a:pt x="306" y="355"/>
                  </a:lnTo>
                  <a:lnTo>
                    <a:pt x="302" y="354"/>
                  </a:lnTo>
                  <a:lnTo>
                    <a:pt x="298" y="352"/>
                  </a:lnTo>
                  <a:lnTo>
                    <a:pt x="294" y="350"/>
                  </a:lnTo>
                  <a:lnTo>
                    <a:pt x="291" y="346"/>
                  </a:lnTo>
                  <a:lnTo>
                    <a:pt x="289" y="342"/>
                  </a:lnTo>
                  <a:lnTo>
                    <a:pt x="309" y="332"/>
                  </a:lnTo>
                  <a:close/>
                  <a:moveTo>
                    <a:pt x="332" y="332"/>
                  </a:moveTo>
                  <a:lnTo>
                    <a:pt x="332" y="337"/>
                  </a:lnTo>
                  <a:lnTo>
                    <a:pt x="286" y="337"/>
                  </a:lnTo>
                  <a:lnTo>
                    <a:pt x="286" y="332"/>
                  </a:lnTo>
                  <a:lnTo>
                    <a:pt x="332" y="332"/>
                  </a:lnTo>
                  <a:close/>
                  <a:moveTo>
                    <a:pt x="332" y="337"/>
                  </a:moveTo>
                  <a:lnTo>
                    <a:pt x="332" y="341"/>
                  </a:lnTo>
                  <a:lnTo>
                    <a:pt x="286" y="341"/>
                  </a:lnTo>
                  <a:lnTo>
                    <a:pt x="286" y="337"/>
                  </a:lnTo>
                  <a:lnTo>
                    <a:pt x="332" y="337"/>
                  </a:lnTo>
                  <a:close/>
                  <a:moveTo>
                    <a:pt x="309" y="341"/>
                  </a:moveTo>
                  <a:lnTo>
                    <a:pt x="332" y="341"/>
                  </a:lnTo>
                  <a:lnTo>
                    <a:pt x="332" y="345"/>
                  </a:lnTo>
                  <a:lnTo>
                    <a:pt x="331" y="350"/>
                  </a:lnTo>
                  <a:lnTo>
                    <a:pt x="328" y="354"/>
                  </a:lnTo>
                  <a:lnTo>
                    <a:pt x="326" y="357"/>
                  </a:lnTo>
                  <a:lnTo>
                    <a:pt x="322" y="360"/>
                  </a:lnTo>
                  <a:lnTo>
                    <a:pt x="318" y="362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5" y="363"/>
                  </a:lnTo>
                  <a:lnTo>
                    <a:pt x="300" y="362"/>
                  </a:lnTo>
                  <a:lnTo>
                    <a:pt x="297" y="360"/>
                  </a:lnTo>
                  <a:lnTo>
                    <a:pt x="293" y="357"/>
                  </a:lnTo>
                  <a:lnTo>
                    <a:pt x="290" y="354"/>
                  </a:lnTo>
                  <a:lnTo>
                    <a:pt x="288" y="350"/>
                  </a:lnTo>
                  <a:lnTo>
                    <a:pt x="287" y="345"/>
                  </a:lnTo>
                  <a:lnTo>
                    <a:pt x="286" y="341"/>
                  </a:lnTo>
                  <a:lnTo>
                    <a:pt x="309" y="341"/>
                  </a:lnTo>
                  <a:close/>
                  <a:moveTo>
                    <a:pt x="330" y="331"/>
                  </a:moveTo>
                  <a:lnTo>
                    <a:pt x="334" y="339"/>
                  </a:lnTo>
                  <a:lnTo>
                    <a:pt x="293" y="360"/>
                  </a:lnTo>
                  <a:lnTo>
                    <a:pt x="289" y="351"/>
                  </a:lnTo>
                  <a:lnTo>
                    <a:pt x="330" y="331"/>
                  </a:lnTo>
                  <a:close/>
                  <a:moveTo>
                    <a:pt x="314" y="350"/>
                  </a:moveTo>
                  <a:lnTo>
                    <a:pt x="334" y="339"/>
                  </a:lnTo>
                  <a:lnTo>
                    <a:pt x="336" y="344"/>
                  </a:lnTo>
                  <a:lnTo>
                    <a:pt x="337" y="348"/>
                  </a:lnTo>
                  <a:lnTo>
                    <a:pt x="336" y="353"/>
                  </a:lnTo>
                  <a:lnTo>
                    <a:pt x="335" y="357"/>
                  </a:lnTo>
                  <a:lnTo>
                    <a:pt x="334" y="361"/>
                  </a:lnTo>
                  <a:lnTo>
                    <a:pt x="331" y="364"/>
                  </a:lnTo>
                  <a:lnTo>
                    <a:pt x="328" y="368"/>
                  </a:lnTo>
                  <a:lnTo>
                    <a:pt x="324" y="370"/>
                  </a:lnTo>
                  <a:lnTo>
                    <a:pt x="320" y="372"/>
                  </a:lnTo>
                  <a:lnTo>
                    <a:pt x="315" y="372"/>
                  </a:lnTo>
                  <a:lnTo>
                    <a:pt x="311" y="372"/>
                  </a:lnTo>
                  <a:lnTo>
                    <a:pt x="306" y="371"/>
                  </a:lnTo>
                  <a:lnTo>
                    <a:pt x="302" y="370"/>
                  </a:lnTo>
                  <a:lnTo>
                    <a:pt x="299" y="367"/>
                  </a:lnTo>
                  <a:lnTo>
                    <a:pt x="296" y="364"/>
                  </a:lnTo>
                  <a:lnTo>
                    <a:pt x="293" y="360"/>
                  </a:lnTo>
                  <a:lnTo>
                    <a:pt x="314" y="350"/>
                  </a:lnTo>
                  <a:close/>
                  <a:moveTo>
                    <a:pt x="337" y="350"/>
                  </a:moveTo>
                  <a:lnTo>
                    <a:pt x="337" y="354"/>
                  </a:lnTo>
                  <a:lnTo>
                    <a:pt x="291" y="354"/>
                  </a:lnTo>
                  <a:lnTo>
                    <a:pt x="291" y="350"/>
                  </a:lnTo>
                  <a:lnTo>
                    <a:pt x="337" y="350"/>
                  </a:lnTo>
                  <a:close/>
                  <a:moveTo>
                    <a:pt x="337" y="354"/>
                  </a:moveTo>
                  <a:lnTo>
                    <a:pt x="337" y="363"/>
                  </a:lnTo>
                  <a:lnTo>
                    <a:pt x="291" y="363"/>
                  </a:lnTo>
                  <a:lnTo>
                    <a:pt x="291" y="354"/>
                  </a:lnTo>
                  <a:lnTo>
                    <a:pt x="337" y="354"/>
                  </a:lnTo>
                  <a:close/>
                  <a:moveTo>
                    <a:pt x="337" y="363"/>
                  </a:moveTo>
                  <a:lnTo>
                    <a:pt x="337" y="371"/>
                  </a:lnTo>
                  <a:lnTo>
                    <a:pt x="291" y="371"/>
                  </a:lnTo>
                  <a:lnTo>
                    <a:pt x="291" y="363"/>
                  </a:lnTo>
                  <a:lnTo>
                    <a:pt x="337" y="363"/>
                  </a:lnTo>
                  <a:close/>
                  <a:moveTo>
                    <a:pt x="337" y="371"/>
                  </a:moveTo>
                  <a:lnTo>
                    <a:pt x="337" y="376"/>
                  </a:lnTo>
                  <a:lnTo>
                    <a:pt x="291" y="376"/>
                  </a:lnTo>
                  <a:lnTo>
                    <a:pt x="291" y="371"/>
                  </a:lnTo>
                  <a:lnTo>
                    <a:pt x="337" y="371"/>
                  </a:lnTo>
                  <a:close/>
                  <a:moveTo>
                    <a:pt x="337" y="376"/>
                  </a:moveTo>
                  <a:lnTo>
                    <a:pt x="337" y="384"/>
                  </a:lnTo>
                  <a:lnTo>
                    <a:pt x="291" y="384"/>
                  </a:lnTo>
                  <a:lnTo>
                    <a:pt x="291" y="376"/>
                  </a:lnTo>
                  <a:lnTo>
                    <a:pt x="337" y="376"/>
                  </a:lnTo>
                  <a:close/>
                  <a:moveTo>
                    <a:pt x="337" y="384"/>
                  </a:moveTo>
                  <a:lnTo>
                    <a:pt x="337" y="394"/>
                  </a:lnTo>
                  <a:lnTo>
                    <a:pt x="291" y="394"/>
                  </a:lnTo>
                  <a:lnTo>
                    <a:pt x="291" y="384"/>
                  </a:lnTo>
                  <a:lnTo>
                    <a:pt x="337" y="384"/>
                  </a:lnTo>
                  <a:close/>
                  <a:moveTo>
                    <a:pt x="337" y="394"/>
                  </a:moveTo>
                  <a:lnTo>
                    <a:pt x="337" y="398"/>
                  </a:lnTo>
                  <a:lnTo>
                    <a:pt x="291" y="398"/>
                  </a:lnTo>
                  <a:lnTo>
                    <a:pt x="291" y="394"/>
                  </a:lnTo>
                  <a:lnTo>
                    <a:pt x="337" y="394"/>
                  </a:lnTo>
                  <a:close/>
                  <a:moveTo>
                    <a:pt x="314" y="398"/>
                  </a:moveTo>
                  <a:lnTo>
                    <a:pt x="337" y="398"/>
                  </a:lnTo>
                  <a:lnTo>
                    <a:pt x="336" y="403"/>
                  </a:lnTo>
                  <a:lnTo>
                    <a:pt x="335" y="407"/>
                  </a:lnTo>
                  <a:lnTo>
                    <a:pt x="333" y="411"/>
                  </a:lnTo>
                  <a:lnTo>
                    <a:pt x="330" y="415"/>
                  </a:lnTo>
                  <a:lnTo>
                    <a:pt x="327" y="417"/>
                  </a:lnTo>
                  <a:lnTo>
                    <a:pt x="323" y="419"/>
                  </a:lnTo>
                  <a:lnTo>
                    <a:pt x="318" y="421"/>
                  </a:lnTo>
                  <a:lnTo>
                    <a:pt x="314" y="421"/>
                  </a:lnTo>
                  <a:lnTo>
                    <a:pt x="309" y="421"/>
                  </a:lnTo>
                  <a:lnTo>
                    <a:pt x="305" y="419"/>
                  </a:lnTo>
                  <a:lnTo>
                    <a:pt x="301" y="417"/>
                  </a:lnTo>
                  <a:lnTo>
                    <a:pt x="297" y="415"/>
                  </a:lnTo>
                  <a:lnTo>
                    <a:pt x="295" y="411"/>
                  </a:lnTo>
                  <a:lnTo>
                    <a:pt x="293" y="407"/>
                  </a:lnTo>
                  <a:lnTo>
                    <a:pt x="291" y="403"/>
                  </a:lnTo>
                  <a:lnTo>
                    <a:pt x="291" y="398"/>
                  </a:lnTo>
                  <a:lnTo>
                    <a:pt x="314" y="398"/>
                  </a:lnTo>
                  <a:close/>
                  <a:moveTo>
                    <a:pt x="334" y="409"/>
                  </a:moveTo>
                  <a:lnTo>
                    <a:pt x="330" y="417"/>
                  </a:lnTo>
                  <a:lnTo>
                    <a:pt x="289" y="397"/>
                  </a:lnTo>
                  <a:lnTo>
                    <a:pt x="293" y="388"/>
                  </a:lnTo>
                  <a:lnTo>
                    <a:pt x="334" y="409"/>
                  </a:lnTo>
                  <a:close/>
                  <a:moveTo>
                    <a:pt x="309" y="407"/>
                  </a:moveTo>
                  <a:lnTo>
                    <a:pt x="330" y="417"/>
                  </a:lnTo>
                  <a:lnTo>
                    <a:pt x="327" y="421"/>
                  </a:lnTo>
                  <a:lnTo>
                    <a:pt x="324" y="424"/>
                  </a:lnTo>
                  <a:lnTo>
                    <a:pt x="321" y="427"/>
                  </a:lnTo>
                  <a:lnTo>
                    <a:pt x="317" y="429"/>
                  </a:lnTo>
                  <a:lnTo>
                    <a:pt x="312" y="430"/>
                  </a:lnTo>
                  <a:lnTo>
                    <a:pt x="308" y="430"/>
                  </a:lnTo>
                  <a:lnTo>
                    <a:pt x="303" y="429"/>
                  </a:lnTo>
                  <a:lnTo>
                    <a:pt x="299" y="428"/>
                  </a:lnTo>
                  <a:lnTo>
                    <a:pt x="295" y="425"/>
                  </a:lnTo>
                  <a:lnTo>
                    <a:pt x="292" y="422"/>
                  </a:lnTo>
                  <a:lnTo>
                    <a:pt x="289" y="418"/>
                  </a:lnTo>
                  <a:lnTo>
                    <a:pt x="288" y="414"/>
                  </a:lnTo>
                  <a:lnTo>
                    <a:pt x="287" y="410"/>
                  </a:lnTo>
                  <a:lnTo>
                    <a:pt x="286" y="406"/>
                  </a:lnTo>
                  <a:lnTo>
                    <a:pt x="287" y="401"/>
                  </a:lnTo>
                  <a:lnTo>
                    <a:pt x="289" y="397"/>
                  </a:lnTo>
                  <a:lnTo>
                    <a:pt x="309" y="407"/>
                  </a:lnTo>
                  <a:close/>
                  <a:moveTo>
                    <a:pt x="332" y="407"/>
                  </a:moveTo>
                  <a:lnTo>
                    <a:pt x="332" y="416"/>
                  </a:lnTo>
                  <a:lnTo>
                    <a:pt x="286" y="416"/>
                  </a:lnTo>
                  <a:lnTo>
                    <a:pt x="286" y="407"/>
                  </a:lnTo>
                  <a:lnTo>
                    <a:pt x="332" y="407"/>
                  </a:lnTo>
                  <a:close/>
                  <a:moveTo>
                    <a:pt x="309" y="416"/>
                  </a:moveTo>
                  <a:lnTo>
                    <a:pt x="332" y="416"/>
                  </a:lnTo>
                  <a:lnTo>
                    <a:pt x="332" y="420"/>
                  </a:lnTo>
                  <a:lnTo>
                    <a:pt x="331" y="425"/>
                  </a:lnTo>
                  <a:lnTo>
                    <a:pt x="328" y="429"/>
                  </a:lnTo>
                  <a:lnTo>
                    <a:pt x="326" y="432"/>
                  </a:lnTo>
                  <a:lnTo>
                    <a:pt x="322" y="435"/>
                  </a:lnTo>
                  <a:lnTo>
                    <a:pt x="318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5" y="438"/>
                  </a:lnTo>
                  <a:lnTo>
                    <a:pt x="300" y="437"/>
                  </a:lnTo>
                  <a:lnTo>
                    <a:pt x="297" y="435"/>
                  </a:lnTo>
                  <a:lnTo>
                    <a:pt x="293" y="432"/>
                  </a:lnTo>
                  <a:lnTo>
                    <a:pt x="290" y="429"/>
                  </a:lnTo>
                  <a:lnTo>
                    <a:pt x="288" y="425"/>
                  </a:lnTo>
                  <a:lnTo>
                    <a:pt x="287" y="420"/>
                  </a:lnTo>
                  <a:lnTo>
                    <a:pt x="286" y="416"/>
                  </a:lnTo>
                  <a:lnTo>
                    <a:pt x="309" y="416"/>
                  </a:lnTo>
                  <a:close/>
                  <a:moveTo>
                    <a:pt x="330" y="426"/>
                  </a:moveTo>
                  <a:lnTo>
                    <a:pt x="325" y="435"/>
                  </a:lnTo>
                  <a:lnTo>
                    <a:pt x="285" y="414"/>
                  </a:lnTo>
                  <a:lnTo>
                    <a:pt x="289" y="405"/>
                  </a:lnTo>
                  <a:lnTo>
                    <a:pt x="330" y="426"/>
                  </a:lnTo>
                  <a:close/>
                  <a:moveTo>
                    <a:pt x="305" y="424"/>
                  </a:moveTo>
                  <a:lnTo>
                    <a:pt x="325" y="435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4" y="447"/>
                  </a:lnTo>
                  <a:lnTo>
                    <a:pt x="299" y="447"/>
                  </a:lnTo>
                  <a:lnTo>
                    <a:pt x="295" y="445"/>
                  </a:lnTo>
                  <a:lnTo>
                    <a:pt x="291" y="442"/>
                  </a:lnTo>
                  <a:lnTo>
                    <a:pt x="288" y="439"/>
                  </a:lnTo>
                  <a:lnTo>
                    <a:pt x="285" y="436"/>
                  </a:lnTo>
                  <a:lnTo>
                    <a:pt x="283" y="432"/>
                  </a:lnTo>
                  <a:lnTo>
                    <a:pt x="282" y="427"/>
                  </a:lnTo>
                  <a:lnTo>
                    <a:pt x="282" y="423"/>
                  </a:lnTo>
                  <a:lnTo>
                    <a:pt x="283" y="419"/>
                  </a:lnTo>
                  <a:lnTo>
                    <a:pt x="285" y="414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1" y="447"/>
                  </a:lnTo>
                  <a:lnTo>
                    <a:pt x="301" y="401"/>
                  </a:lnTo>
                  <a:lnTo>
                    <a:pt x="305" y="401"/>
                  </a:lnTo>
                  <a:lnTo>
                    <a:pt x="305" y="447"/>
                  </a:lnTo>
                  <a:close/>
                  <a:moveTo>
                    <a:pt x="301" y="447"/>
                  </a:moveTo>
                  <a:lnTo>
                    <a:pt x="296" y="447"/>
                  </a:lnTo>
                  <a:lnTo>
                    <a:pt x="296" y="401"/>
                  </a:lnTo>
                  <a:lnTo>
                    <a:pt x="301" y="401"/>
                  </a:lnTo>
                  <a:lnTo>
                    <a:pt x="301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1"/>
                  </a:lnTo>
                  <a:lnTo>
                    <a:pt x="296" y="401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8" y="447"/>
                  </a:lnTo>
                  <a:lnTo>
                    <a:pt x="288" y="401"/>
                  </a:lnTo>
                  <a:lnTo>
                    <a:pt x="292" y="401"/>
                  </a:lnTo>
                  <a:lnTo>
                    <a:pt x="292" y="447"/>
                  </a:lnTo>
                  <a:close/>
                  <a:moveTo>
                    <a:pt x="288" y="447"/>
                  </a:moveTo>
                  <a:lnTo>
                    <a:pt x="283" y="447"/>
                  </a:lnTo>
                  <a:lnTo>
                    <a:pt x="283" y="401"/>
                  </a:lnTo>
                  <a:lnTo>
                    <a:pt x="288" y="401"/>
                  </a:lnTo>
                  <a:lnTo>
                    <a:pt x="288" y="447"/>
                  </a:lnTo>
                  <a:close/>
                  <a:moveTo>
                    <a:pt x="283" y="447"/>
                  </a:moveTo>
                  <a:lnTo>
                    <a:pt x="275" y="447"/>
                  </a:lnTo>
                  <a:lnTo>
                    <a:pt x="275" y="401"/>
                  </a:lnTo>
                  <a:lnTo>
                    <a:pt x="283" y="401"/>
                  </a:lnTo>
                  <a:lnTo>
                    <a:pt x="283" y="447"/>
                  </a:lnTo>
                  <a:close/>
                  <a:moveTo>
                    <a:pt x="275" y="424"/>
                  </a:moveTo>
                  <a:lnTo>
                    <a:pt x="275" y="447"/>
                  </a:lnTo>
                  <a:lnTo>
                    <a:pt x="270" y="447"/>
                  </a:lnTo>
                  <a:lnTo>
                    <a:pt x="265" y="446"/>
                  </a:lnTo>
                  <a:lnTo>
                    <a:pt x="261" y="443"/>
                  </a:lnTo>
                  <a:lnTo>
                    <a:pt x="257" y="441"/>
                  </a:lnTo>
                  <a:lnTo>
                    <a:pt x="255" y="437"/>
                  </a:lnTo>
                  <a:lnTo>
                    <a:pt x="252" y="433"/>
                  </a:lnTo>
                  <a:lnTo>
                    <a:pt x="251" y="429"/>
                  </a:lnTo>
                  <a:lnTo>
                    <a:pt x="251" y="424"/>
                  </a:lnTo>
                  <a:lnTo>
                    <a:pt x="251" y="420"/>
                  </a:lnTo>
                  <a:lnTo>
                    <a:pt x="252" y="415"/>
                  </a:lnTo>
                  <a:lnTo>
                    <a:pt x="255" y="412"/>
                  </a:lnTo>
                  <a:lnTo>
                    <a:pt x="257" y="408"/>
                  </a:lnTo>
                  <a:lnTo>
                    <a:pt x="261" y="405"/>
                  </a:lnTo>
                  <a:lnTo>
                    <a:pt x="265" y="403"/>
                  </a:lnTo>
                  <a:lnTo>
                    <a:pt x="270" y="402"/>
                  </a:lnTo>
                  <a:lnTo>
                    <a:pt x="275" y="401"/>
                  </a:lnTo>
                  <a:lnTo>
                    <a:pt x="275" y="424"/>
                  </a:lnTo>
                  <a:close/>
                  <a:moveTo>
                    <a:pt x="257" y="441"/>
                  </a:moveTo>
                  <a:lnTo>
                    <a:pt x="253" y="436"/>
                  </a:lnTo>
                  <a:lnTo>
                    <a:pt x="286" y="404"/>
                  </a:lnTo>
                  <a:lnTo>
                    <a:pt x="291" y="408"/>
                  </a:lnTo>
                  <a:lnTo>
                    <a:pt x="257" y="441"/>
                  </a:lnTo>
                  <a:close/>
                  <a:moveTo>
                    <a:pt x="270" y="420"/>
                  </a:moveTo>
                  <a:lnTo>
                    <a:pt x="253" y="436"/>
                  </a:lnTo>
                  <a:lnTo>
                    <a:pt x="250" y="433"/>
                  </a:lnTo>
                  <a:lnTo>
                    <a:pt x="248" y="429"/>
                  </a:lnTo>
                  <a:lnTo>
                    <a:pt x="247" y="424"/>
                  </a:lnTo>
                  <a:lnTo>
                    <a:pt x="246" y="420"/>
                  </a:lnTo>
                  <a:lnTo>
                    <a:pt x="247" y="416"/>
                  </a:lnTo>
                  <a:lnTo>
                    <a:pt x="248" y="411"/>
                  </a:lnTo>
                  <a:lnTo>
                    <a:pt x="250" y="407"/>
                  </a:lnTo>
                  <a:lnTo>
                    <a:pt x="253" y="404"/>
                  </a:lnTo>
                  <a:lnTo>
                    <a:pt x="257" y="401"/>
                  </a:lnTo>
                  <a:lnTo>
                    <a:pt x="261" y="399"/>
                  </a:lnTo>
                  <a:lnTo>
                    <a:pt x="265" y="398"/>
                  </a:lnTo>
                  <a:lnTo>
                    <a:pt x="270" y="397"/>
                  </a:lnTo>
                  <a:lnTo>
                    <a:pt x="275" y="398"/>
                  </a:lnTo>
                  <a:lnTo>
                    <a:pt x="279" y="399"/>
                  </a:lnTo>
                  <a:lnTo>
                    <a:pt x="283" y="401"/>
                  </a:lnTo>
                  <a:lnTo>
                    <a:pt x="286" y="404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1" y="443"/>
                  </a:lnTo>
                  <a:lnTo>
                    <a:pt x="261" y="397"/>
                  </a:lnTo>
                  <a:lnTo>
                    <a:pt x="270" y="397"/>
                  </a:lnTo>
                  <a:lnTo>
                    <a:pt x="270" y="443"/>
                  </a:lnTo>
                  <a:close/>
                  <a:moveTo>
                    <a:pt x="261" y="420"/>
                  </a:moveTo>
                  <a:lnTo>
                    <a:pt x="261" y="443"/>
                  </a:lnTo>
                  <a:lnTo>
                    <a:pt x="256" y="443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4" y="436"/>
                  </a:lnTo>
                  <a:lnTo>
                    <a:pt x="242" y="433"/>
                  </a:lnTo>
                  <a:lnTo>
                    <a:pt x="239" y="429"/>
                  </a:lnTo>
                  <a:lnTo>
                    <a:pt x="238" y="425"/>
                  </a:lnTo>
                  <a:lnTo>
                    <a:pt x="238" y="420"/>
                  </a:lnTo>
                  <a:lnTo>
                    <a:pt x="238" y="415"/>
                  </a:lnTo>
                  <a:lnTo>
                    <a:pt x="239" y="411"/>
                  </a:lnTo>
                  <a:lnTo>
                    <a:pt x="242" y="407"/>
                  </a:lnTo>
                  <a:lnTo>
                    <a:pt x="244" y="404"/>
                  </a:lnTo>
                  <a:lnTo>
                    <a:pt x="248" y="401"/>
                  </a:lnTo>
                  <a:lnTo>
                    <a:pt x="252" y="399"/>
                  </a:lnTo>
                  <a:lnTo>
                    <a:pt x="256" y="398"/>
                  </a:lnTo>
                  <a:lnTo>
                    <a:pt x="261" y="397"/>
                  </a:lnTo>
                  <a:lnTo>
                    <a:pt x="261" y="420"/>
                  </a:lnTo>
                  <a:close/>
                  <a:moveTo>
                    <a:pt x="250" y="441"/>
                  </a:moveTo>
                  <a:lnTo>
                    <a:pt x="242" y="436"/>
                  </a:lnTo>
                  <a:lnTo>
                    <a:pt x="262" y="395"/>
                  </a:lnTo>
                  <a:lnTo>
                    <a:pt x="272" y="400"/>
                  </a:lnTo>
                  <a:lnTo>
                    <a:pt x="250" y="441"/>
                  </a:lnTo>
                  <a:close/>
                  <a:moveTo>
                    <a:pt x="252" y="416"/>
                  </a:moveTo>
                  <a:lnTo>
                    <a:pt x="242" y="436"/>
                  </a:lnTo>
                  <a:lnTo>
                    <a:pt x="238" y="434"/>
                  </a:lnTo>
                  <a:lnTo>
                    <a:pt x="234" y="431"/>
                  </a:lnTo>
                  <a:lnTo>
                    <a:pt x="232" y="427"/>
                  </a:lnTo>
                  <a:lnTo>
                    <a:pt x="230" y="423"/>
                  </a:lnTo>
                  <a:lnTo>
                    <a:pt x="229" y="419"/>
                  </a:lnTo>
                  <a:lnTo>
                    <a:pt x="229" y="414"/>
                  </a:lnTo>
                  <a:lnTo>
                    <a:pt x="230" y="410"/>
                  </a:lnTo>
                  <a:lnTo>
                    <a:pt x="231" y="405"/>
                  </a:lnTo>
                  <a:lnTo>
                    <a:pt x="234" y="402"/>
                  </a:lnTo>
                  <a:lnTo>
                    <a:pt x="237" y="398"/>
                  </a:lnTo>
                  <a:lnTo>
                    <a:pt x="241" y="396"/>
                  </a:lnTo>
                  <a:lnTo>
                    <a:pt x="245" y="394"/>
                  </a:lnTo>
                  <a:lnTo>
                    <a:pt x="249" y="393"/>
                  </a:lnTo>
                  <a:lnTo>
                    <a:pt x="253" y="393"/>
                  </a:lnTo>
                  <a:lnTo>
                    <a:pt x="258" y="394"/>
                  </a:lnTo>
                  <a:lnTo>
                    <a:pt x="262" y="395"/>
                  </a:lnTo>
                  <a:lnTo>
                    <a:pt x="252" y="416"/>
                  </a:lnTo>
                  <a:close/>
                  <a:moveTo>
                    <a:pt x="242" y="436"/>
                  </a:moveTo>
                  <a:lnTo>
                    <a:pt x="233" y="432"/>
                  </a:lnTo>
                  <a:lnTo>
                    <a:pt x="253" y="391"/>
                  </a:lnTo>
                  <a:lnTo>
                    <a:pt x="262" y="395"/>
                  </a:lnTo>
                  <a:lnTo>
                    <a:pt x="242" y="436"/>
                  </a:lnTo>
                  <a:close/>
                  <a:moveTo>
                    <a:pt x="243" y="411"/>
                  </a:moveTo>
                  <a:lnTo>
                    <a:pt x="233" y="432"/>
                  </a:lnTo>
                  <a:lnTo>
                    <a:pt x="229" y="429"/>
                  </a:lnTo>
                  <a:lnTo>
                    <a:pt x="226" y="426"/>
                  </a:lnTo>
                  <a:lnTo>
                    <a:pt x="223" y="423"/>
                  </a:lnTo>
                  <a:lnTo>
                    <a:pt x="221" y="419"/>
                  </a:lnTo>
                  <a:lnTo>
                    <a:pt x="220" y="414"/>
                  </a:lnTo>
                  <a:lnTo>
                    <a:pt x="220" y="410"/>
                  </a:lnTo>
                  <a:lnTo>
                    <a:pt x="221" y="406"/>
                  </a:lnTo>
                  <a:lnTo>
                    <a:pt x="223" y="401"/>
                  </a:lnTo>
                  <a:lnTo>
                    <a:pt x="225" y="397"/>
                  </a:lnTo>
                  <a:lnTo>
                    <a:pt x="228" y="394"/>
                  </a:lnTo>
                  <a:lnTo>
                    <a:pt x="232" y="391"/>
                  </a:lnTo>
                  <a:lnTo>
                    <a:pt x="236" y="390"/>
                  </a:lnTo>
                  <a:lnTo>
                    <a:pt x="240" y="389"/>
                  </a:lnTo>
                  <a:lnTo>
                    <a:pt x="245" y="388"/>
                  </a:lnTo>
                  <a:lnTo>
                    <a:pt x="249" y="389"/>
                  </a:lnTo>
                  <a:lnTo>
                    <a:pt x="253" y="391"/>
                  </a:lnTo>
                  <a:lnTo>
                    <a:pt x="243" y="411"/>
                  </a:lnTo>
                  <a:close/>
                  <a:moveTo>
                    <a:pt x="233" y="432"/>
                  </a:moveTo>
                  <a:lnTo>
                    <a:pt x="224" y="427"/>
                  </a:lnTo>
                  <a:lnTo>
                    <a:pt x="245" y="387"/>
                  </a:lnTo>
                  <a:lnTo>
                    <a:pt x="253" y="391"/>
                  </a:lnTo>
                  <a:lnTo>
                    <a:pt x="233" y="432"/>
                  </a:lnTo>
                  <a:close/>
                  <a:moveTo>
                    <a:pt x="234" y="407"/>
                  </a:moveTo>
                  <a:lnTo>
                    <a:pt x="224" y="427"/>
                  </a:lnTo>
                  <a:lnTo>
                    <a:pt x="220" y="425"/>
                  </a:lnTo>
                  <a:lnTo>
                    <a:pt x="217" y="422"/>
                  </a:lnTo>
                  <a:lnTo>
                    <a:pt x="215" y="418"/>
                  </a:lnTo>
                  <a:lnTo>
                    <a:pt x="213" y="414"/>
                  </a:lnTo>
                  <a:lnTo>
                    <a:pt x="212" y="410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7"/>
                  </a:lnTo>
                  <a:lnTo>
                    <a:pt x="217" y="393"/>
                  </a:lnTo>
                  <a:lnTo>
                    <a:pt x="220" y="390"/>
                  </a:lnTo>
                  <a:lnTo>
                    <a:pt x="223" y="387"/>
                  </a:lnTo>
                  <a:lnTo>
                    <a:pt x="227" y="384"/>
                  </a:lnTo>
                  <a:lnTo>
                    <a:pt x="232" y="383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5" y="387"/>
                  </a:lnTo>
                  <a:lnTo>
                    <a:pt x="234" y="407"/>
                  </a:lnTo>
                  <a:close/>
                  <a:moveTo>
                    <a:pt x="234" y="430"/>
                  </a:moveTo>
                  <a:lnTo>
                    <a:pt x="226" y="430"/>
                  </a:lnTo>
                  <a:lnTo>
                    <a:pt x="226" y="383"/>
                  </a:lnTo>
                  <a:lnTo>
                    <a:pt x="234" y="383"/>
                  </a:lnTo>
                  <a:lnTo>
                    <a:pt x="234" y="430"/>
                  </a:lnTo>
                  <a:close/>
                  <a:moveTo>
                    <a:pt x="226" y="407"/>
                  </a:moveTo>
                  <a:lnTo>
                    <a:pt x="226" y="430"/>
                  </a:lnTo>
                  <a:lnTo>
                    <a:pt x="221" y="430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10" y="423"/>
                  </a:lnTo>
                  <a:lnTo>
                    <a:pt x="207" y="420"/>
                  </a:lnTo>
                  <a:lnTo>
                    <a:pt x="205" y="416"/>
                  </a:lnTo>
                  <a:lnTo>
                    <a:pt x="203" y="412"/>
                  </a:lnTo>
                  <a:lnTo>
                    <a:pt x="203" y="407"/>
                  </a:lnTo>
                  <a:lnTo>
                    <a:pt x="203" y="402"/>
                  </a:lnTo>
                  <a:lnTo>
                    <a:pt x="205" y="398"/>
                  </a:lnTo>
                  <a:lnTo>
                    <a:pt x="207" y="394"/>
                  </a:lnTo>
                  <a:lnTo>
                    <a:pt x="210" y="391"/>
                  </a:lnTo>
                  <a:lnTo>
                    <a:pt x="213" y="388"/>
                  </a:lnTo>
                  <a:lnTo>
                    <a:pt x="217" y="385"/>
                  </a:lnTo>
                  <a:lnTo>
                    <a:pt x="221" y="384"/>
                  </a:lnTo>
                  <a:lnTo>
                    <a:pt x="226" y="383"/>
                  </a:lnTo>
                  <a:lnTo>
                    <a:pt x="226" y="407"/>
                  </a:lnTo>
                  <a:close/>
                  <a:moveTo>
                    <a:pt x="219" y="429"/>
                  </a:moveTo>
                  <a:lnTo>
                    <a:pt x="206" y="424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9" y="429"/>
                  </a:lnTo>
                  <a:close/>
                  <a:moveTo>
                    <a:pt x="213" y="403"/>
                  </a:moveTo>
                  <a:lnTo>
                    <a:pt x="206" y="424"/>
                  </a:lnTo>
                  <a:lnTo>
                    <a:pt x="201" y="423"/>
                  </a:lnTo>
                  <a:lnTo>
                    <a:pt x="198" y="420"/>
                  </a:lnTo>
                  <a:lnTo>
                    <a:pt x="195" y="417"/>
                  </a:lnTo>
                  <a:lnTo>
                    <a:pt x="192" y="413"/>
                  </a:lnTo>
                  <a:lnTo>
                    <a:pt x="191" y="409"/>
                  </a:lnTo>
                  <a:lnTo>
                    <a:pt x="190" y="405"/>
                  </a:lnTo>
                  <a:lnTo>
                    <a:pt x="190" y="400"/>
                  </a:lnTo>
                  <a:lnTo>
                    <a:pt x="191" y="396"/>
                  </a:lnTo>
                  <a:lnTo>
                    <a:pt x="193" y="391"/>
                  </a:lnTo>
                  <a:lnTo>
                    <a:pt x="196" y="388"/>
                  </a:lnTo>
                  <a:lnTo>
                    <a:pt x="199" y="384"/>
                  </a:lnTo>
                  <a:lnTo>
                    <a:pt x="202" y="381"/>
                  </a:lnTo>
                  <a:lnTo>
                    <a:pt x="207" y="380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3" y="403"/>
                  </a:lnTo>
                  <a:close/>
                  <a:moveTo>
                    <a:pt x="203" y="423"/>
                  </a:moveTo>
                  <a:lnTo>
                    <a:pt x="194" y="419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3" y="423"/>
                  </a:lnTo>
                  <a:close/>
                  <a:moveTo>
                    <a:pt x="204" y="398"/>
                  </a:moveTo>
                  <a:lnTo>
                    <a:pt x="194" y="419"/>
                  </a:lnTo>
                  <a:lnTo>
                    <a:pt x="190" y="416"/>
                  </a:lnTo>
                  <a:lnTo>
                    <a:pt x="186" y="413"/>
                  </a:lnTo>
                  <a:lnTo>
                    <a:pt x="183" y="410"/>
                  </a:lnTo>
                  <a:lnTo>
                    <a:pt x="181" y="406"/>
                  </a:lnTo>
                  <a:lnTo>
                    <a:pt x="180" y="401"/>
                  </a:lnTo>
                  <a:lnTo>
                    <a:pt x="180" y="397"/>
                  </a:lnTo>
                  <a:lnTo>
                    <a:pt x="181" y="392"/>
                  </a:lnTo>
                  <a:lnTo>
                    <a:pt x="183" y="388"/>
                  </a:lnTo>
                  <a:lnTo>
                    <a:pt x="185" y="383"/>
                  </a:lnTo>
                  <a:lnTo>
                    <a:pt x="188" y="380"/>
                  </a:lnTo>
                  <a:lnTo>
                    <a:pt x="193" y="377"/>
                  </a:lnTo>
                  <a:lnTo>
                    <a:pt x="197" y="376"/>
                  </a:lnTo>
                  <a:lnTo>
                    <a:pt x="201" y="375"/>
                  </a:lnTo>
                  <a:lnTo>
                    <a:pt x="206" y="375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8"/>
                  </a:lnTo>
                  <a:close/>
                  <a:moveTo>
                    <a:pt x="194" y="419"/>
                  </a:moveTo>
                  <a:lnTo>
                    <a:pt x="184" y="415"/>
                  </a:lnTo>
                  <a:lnTo>
                    <a:pt x="206" y="372"/>
                  </a:lnTo>
                  <a:lnTo>
                    <a:pt x="214" y="377"/>
                  </a:lnTo>
                  <a:lnTo>
                    <a:pt x="194" y="419"/>
                  </a:lnTo>
                  <a:close/>
                  <a:moveTo>
                    <a:pt x="195" y="394"/>
                  </a:moveTo>
                  <a:lnTo>
                    <a:pt x="184" y="415"/>
                  </a:lnTo>
                  <a:lnTo>
                    <a:pt x="180" y="412"/>
                  </a:lnTo>
                  <a:lnTo>
                    <a:pt x="177" y="409"/>
                  </a:lnTo>
                  <a:lnTo>
                    <a:pt x="174" y="405"/>
                  </a:lnTo>
                  <a:lnTo>
                    <a:pt x="173" y="401"/>
                  </a:lnTo>
                  <a:lnTo>
                    <a:pt x="172" y="397"/>
                  </a:lnTo>
                  <a:lnTo>
                    <a:pt x="171" y="393"/>
                  </a:lnTo>
                  <a:lnTo>
                    <a:pt x="172" y="388"/>
                  </a:lnTo>
                  <a:lnTo>
                    <a:pt x="174" y="383"/>
                  </a:lnTo>
                  <a:lnTo>
                    <a:pt x="176" y="379"/>
                  </a:lnTo>
                  <a:lnTo>
                    <a:pt x="179" y="376"/>
                  </a:lnTo>
                  <a:lnTo>
                    <a:pt x="183" y="373"/>
                  </a:lnTo>
                  <a:lnTo>
                    <a:pt x="187" y="371"/>
                  </a:lnTo>
                  <a:lnTo>
                    <a:pt x="192" y="370"/>
                  </a:lnTo>
                  <a:lnTo>
                    <a:pt x="197" y="370"/>
                  </a:lnTo>
                  <a:lnTo>
                    <a:pt x="201" y="371"/>
                  </a:lnTo>
                  <a:lnTo>
                    <a:pt x="206" y="372"/>
                  </a:lnTo>
                  <a:lnTo>
                    <a:pt x="195" y="394"/>
                  </a:lnTo>
                  <a:close/>
                  <a:moveTo>
                    <a:pt x="182" y="413"/>
                  </a:moveTo>
                  <a:lnTo>
                    <a:pt x="169" y="404"/>
                  </a:lnTo>
                  <a:lnTo>
                    <a:pt x="195" y="365"/>
                  </a:lnTo>
                  <a:lnTo>
                    <a:pt x="208" y="374"/>
                  </a:lnTo>
                  <a:lnTo>
                    <a:pt x="182" y="413"/>
                  </a:lnTo>
                  <a:close/>
                  <a:moveTo>
                    <a:pt x="181" y="384"/>
                  </a:moveTo>
                  <a:lnTo>
                    <a:pt x="169" y="404"/>
                  </a:lnTo>
                  <a:lnTo>
                    <a:pt x="165" y="401"/>
                  </a:lnTo>
                  <a:lnTo>
                    <a:pt x="162" y="398"/>
                  </a:lnTo>
                  <a:lnTo>
                    <a:pt x="160" y="394"/>
                  </a:lnTo>
                  <a:lnTo>
                    <a:pt x="159" y="390"/>
                  </a:lnTo>
                  <a:lnTo>
                    <a:pt x="158" y="384"/>
                  </a:lnTo>
                  <a:lnTo>
                    <a:pt x="159" y="380"/>
                  </a:lnTo>
                  <a:lnTo>
                    <a:pt x="160" y="376"/>
                  </a:lnTo>
                  <a:lnTo>
                    <a:pt x="162" y="372"/>
                  </a:lnTo>
                  <a:lnTo>
                    <a:pt x="165" y="368"/>
                  </a:lnTo>
                  <a:lnTo>
                    <a:pt x="169" y="365"/>
                  </a:lnTo>
                  <a:lnTo>
                    <a:pt x="173" y="363"/>
                  </a:lnTo>
                  <a:lnTo>
                    <a:pt x="177" y="362"/>
                  </a:lnTo>
                  <a:lnTo>
                    <a:pt x="181" y="361"/>
                  </a:lnTo>
                  <a:lnTo>
                    <a:pt x="186" y="362"/>
                  </a:lnTo>
                  <a:lnTo>
                    <a:pt x="191" y="363"/>
                  </a:lnTo>
                  <a:lnTo>
                    <a:pt x="195" y="365"/>
                  </a:lnTo>
                  <a:lnTo>
                    <a:pt x="181" y="384"/>
                  </a:lnTo>
                  <a:close/>
                  <a:moveTo>
                    <a:pt x="203" y="394"/>
                  </a:moveTo>
                  <a:lnTo>
                    <a:pt x="176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4"/>
                  </a:lnTo>
                  <a:close/>
                  <a:moveTo>
                    <a:pt x="155" y="446"/>
                  </a:moveTo>
                  <a:lnTo>
                    <a:pt x="176" y="455"/>
                  </a:lnTo>
                  <a:lnTo>
                    <a:pt x="174" y="460"/>
                  </a:lnTo>
                  <a:lnTo>
                    <a:pt x="171" y="464"/>
                  </a:lnTo>
                  <a:lnTo>
                    <a:pt x="168" y="466"/>
                  </a:lnTo>
                  <a:lnTo>
                    <a:pt x="164" y="468"/>
                  </a:lnTo>
                  <a:lnTo>
                    <a:pt x="160" y="470"/>
                  </a:lnTo>
                  <a:lnTo>
                    <a:pt x="155" y="470"/>
                  </a:lnTo>
                  <a:lnTo>
                    <a:pt x="151" y="470"/>
                  </a:lnTo>
                  <a:lnTo>
                    <a:pt x="146" y="468"/>
                  </a:lnTo>
                  <a:lnTo>
                    <a:pt x="142" y="466"/>
                  </a:lnTo>
                  <a:lnTo>
                    <a:pt x="139" y="463"/>
                  </a:lnTo>
                  <a:lnTo>
                    <a:pt x="136" y="460"/>
                  </a:lnTo>
                  <a:lnTo>
                    <a:pt x="134" y="455"/>
                  </a:lnTo>
                  <a:lnTo>
                    <a:pt x="133" y="450"/>
                  </a:lnTo>
                  <a:lnTo>
                    <a:pt x="132" y="446"/>
                  </a:lnTo>
                  <a:lnTo>
                    <a:pt x="133" y="442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6" y="456"/>
                  </a:moveTo>
                  <a:lnTo>
                    <a:pt x="171" y="466"/>
                  </a:lnTo>
                  <a:lnTo>
                    <a:pt x="130" y="445"/>
                  </a:lnTo>
                  <a:lnTo>
                    <a:pt x="135" y="436"/>
                  </a:lnTo>
                  <a:lnTo>
                    <a:pt x="176" y="456"/>
                  </a:lnTo>
                  <a:close/>
                  <a:moveTo>
                    <a:pt x="151" y="455"/>
                  </a:moveTo>
                  <a:lnTo>
                    <a:pt x="171" y="466"/>
                  </a:lnTo>
                  <a:lnTo>
                    <a:pt x="169" y="470"/>
                  </a:lnTo>
                  <a:lnTo>
                    <a:pt x="166" y="473"/>
                  </a:lnTo>
                  <a:lnTo>
                    <a:pt x="162" y="476"/>
                  </a:lnTo>
                  <a:lnTo>
                    <a:pt x="158" y="478"/>
                  </a:lnTo>
                  <a:lnTo>
                    <a:pt x="154" y="479"/>
                  </a:lnTo>
                  <a:lnTo>
                    <a:pt x="150" y="479"/>
                  </a:lnTo>
                  <a:lnTo>
                    <a:pt x="145" y="478"/>
                  </a:lnTo>
                  <a:lnTo>
                    <a:pt x="141" y="476"/>
                  </a:lnTo>
                  <a:lnTo>
                    <a:pt x="137" y="474"/>
                  </a:lnTo>
                  <a:lnTo>
                    <a:pt x="134" y="471"/>
                  </a:lnTo>
                  <a:lnTo>
                    <a:pt x="131" y="467"/>
                  </a:lnTo>
                  <a:lnTo>
                    <a:pt x="129" y="463"/>
                  </a:lnTo>
                  <a:lnTo>
                    <a:pt x="128" y="458"/>
                  </a:lnTo>
                  <a:lnTo>
                    <a:pt x="128" y="453"/>
                  </a:lnTo>
                  <a:lnTo>
                    <a:pt x="129" y="449"/>
                  </a:lnTo>
                  <a:lnTo>
                    <a:pt x="130" y="445"/>
                  </a:lnTo>
                  <a:lnTo>
                    <a:pt x="151" y="455"/>
                  </a:lnTo>
                  <a:close/>
                  <a:moveTo>
                    <a:pt x="167" y="472"/>
                  </a:moveTo>
                  <a:lnTo>
                    <a:pt x="158" y="481"/>
                  </a:lnTo>
                  <a:lnTo>
                    <a:pt x="126" y="447"/>
                  </a:lnTo>
                  <a:lnTo>
                    <a:pt x="135" y="439"/>
                  </a:lnTo>
                  <a:lnTo>
                    <a:pt x="167" y="472"/>
                  </a:lnTo>
                  <a:close/>
                  <a:moveTo>
                    <a:pt x="142" y="465"/>
                  </a:moveTo>
                  <a:lnTo>
                    <a:pt x="158" y="481"/>
                  </a:lnTo>
                  <a:lnTo>
                    <a:pt x="155" y="484"/>
                  </a:lnTo>
                  <a:lnTo>
                    <a:pt x="151" y="486"/>
                  </a:lnTo>
                  <a:lnTo>
                    <a:pt x="147" y="487"/>
                  </a:lnTo>
                  <a:lnTo>
                    <a:pt x="142" y="487"/>
                  </a:lnTo>
                  <a:lnTo>
                    <a:pt x="138" y="487"/>
                  </a:lnTo>
                  <a:lnTo>
                    <a:pt x="134" y="486"/>
                  </a:lnTo>
                  <a:lnTo>
                    <a:pt x="130" y="484"/>
                  </a:lnTo>
                  <a:lnTo>
                    <a:pt x="126" y="481"/>
                  </a:lnTo>
                  <a:lnTo>
                    <a:pt x="123" y="477"/>
                  </a:lnTo>
                  <a:lnTo>
                    <a:pt x="121" y="473"/>
                  </a:lnTo>
                  <a:lnTo>
                    <a:pt x="120" y="469"/>
                  </a:lnTo>
                  <a:lnTo>
                    <a:pt x="119" y="465"/>
                  </a:lnTo>
                  <a:lnTo>
                    <a:pt x="120" y="460"/>
                  </a:lnTo>
                  <a:lnTo>
                    <a:pt x="121" y="455"/>
                  </a:lnTo>
                  <a:lnTo>
                    <a:pt x="123" y="451"/>
                  </a:lnTo>
                  <a:lnTo>
                    <a:pt x="126" y="447"/>
                  </a:lnTo>
                  <a:lnTo>
                    <a:pt x="142" y="465"/>
                  </a:lnTo>
                  <a:close/>
                  <a:moveTo>
                    <a:pt x="163" y="475"/>
                  </a:moveTo>
                  <a:lnTo>
                    <a:pt x="158" y="483"/>
                  </a:lnTo>
                  <a:lnTo>
                    <a:pt x="117" y="463"/>
                  </a:lnTo>
                  <a:lnTo>
                    <a:pt x="122" y="453"/>
                  </a:lnTo>
                  <a:lnTo>
                    <a:pt x="163" y="475"/>
                  </a:lnTo>
                  <a:close/>
                  <a:moveTo>
                    <a:pt x="138" y="473"/>
                  </a:moveTo>
                  <a:lnTo>
                    <a:pt x="158" y="483"/>
                  </a:lnTo>
                  <a:lnTo>
                    <a:pt x="156" y="487"/>
                  </a:lnTo>
                  <a:lnTo>
                    <a:pt x="153" y="491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6" y="496"/>
                  </a:lnTo>
                  <a:lnTo>
                    <a:pt x="132" y="495"/>
                  </a:lnTo>
                  <a:lnTo>
                    <a:pt x="128" y="494"/>
                  </a:lnTo>
                  <a:lnTo>
                    <a:pt x="124" y="491"/>
                  </a:lnTo>
                  <a:lnTo>
                    <a:pt x="121" y="488"/>
                  </a:lnTo>
                  <a:lnTo>
                    <a:pt x="118" y="484"/>
                  </a:lnTo>
                  <a:lnTo>
                    <a:pt x="116" y="480"/>
                  </a:lnTo>
                  <a:lnTo>
                    <a:pt x="115" y="476"/>
                  </a:lnTo>
                  <a:lnTo>
                    <a:pt x="115" y="472"/>
                  </a:lnTo>
                  <a:lnTo>
                    <a:pt x="116" y="467"/>
                  </a:lnTo>
                  <a:lnTo>
                    <a:pt x="117" y="463"/>
                  </a:lnTo>
                  <a:lnTo>
                    <a:pt x="138" y="473"/>
                  </a:lnTo>
                  <a:close/>
                  <a:moveTo>
                    <a:pt x="158" y="483"/>
                  </a:moveTo>
                  <a:lnTo>
                    <a:pt x="154" y="492"/>
                  </a:lnTo>
                  <a:lnTo>
                    <a:pt x="113" y="472"/>
                  </a:lnTo>
                  <a:lnTo>
                    <a:pt x="117" y="463"/>
                  </a:lnTo>
                  <a:lnTo>
                    <a:pt x="158" y="483"/>
                  </a:lnTo>
                  <a:close/>
                  <a:moveTo>
                    <a:pt x="134" y="482"/>
                  </a:moveTo>
                  <a:lnTo>
                    <a:pt x="154" y="492"/>
                  </a:lnTo>
                  <a:lnTo>
                    <a:pt x="152" y="496"/>
                  </a:lnTo>
                  <a:lnTo>
                    <a:pt x="148" y="499"/>
                  </a:lnTo>
                  <a:lnTo>
                    <a:pt x="145" y="502"/>
                  </a:lnTo>
                  <a:lnTo>
                    <a:pt x="141" y="504"/>
                  </a:lnTo>
                  <a:lnTo>
                    <a:pt x="137" y="505"/>
                  </a:lnTo>
                  <a:lnTo>
                    <a:pt x="132" y="505"/>
                  </a:lnTo>
                  <a:lnTo>
                    <a:pt x="128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6" y="497"/>
                  </a:lnTo>
                  <a:lnTo>
                    <a:pt x="114" y="493"/>
                  </a:lnTo>
                  <a:lnTo>
                    <a:pt x="112" y="489"/>
                  </a:lnTo>
                  <a:lnTo>
                    <a:pt x="111" y="485"/>
                  </a:lnTo>
                  <a:lnTo>
                    <a:pt x="111" y="480"/>
                  </a:lnTo>
                  <a:lnTo>
                    <a:pt x="111" y="476"/>
                  </a:lnTo>
                  <a:lnTo>
                    <a:pt x="113" y="472"/>
                  </a:lnTo>
                  <a:lnTo>
                    <a:pt x="134" y="482"/>
                  </a:lnTo>
                  <a:close/>
                  <a:moveTo>
                    <a:pt x="144" y="502"/>
                  </a:moveTo>
                  <a:lnTo>
                    <a:pt x="135" y="507"/>
                  </a:lnTo>
                  <a:lnTo>
                    <a:pt x="115" y="466"/>
                  </a:lnTo>
                  <a:lnTo>
                    <a:pt x="123" y="461"/>
                  </a:lnTo>
                  <a:lnTo>
                    <a:pt x="144" y="502"/>
                  </a:lnTo>
                  <a:close/>
                  <a:moveTo>
                    <a:pt x="125" y="486"/>
                  </a:moveTo>
                  <a:lnTo>
                    <a:pt x="135" y="507"/>
                  </a:lnTo>
                  <a:lnTo>
                    <a:pt x="131" y="508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8" y="508"/>
                  </a:lnTo>
                  <a:lnTo>
                    <a:pt x="114" y="506"/>
                  </a:lnTo>
                  <a:lnTo>
                    <a:pt x="109" y="504"/>
                  </a:lnTo>
                  <a:lnTo>
                    <a:pt x="106" y="500"/>
                  </a:lnTo>
                  <a:lnTo>
                    <a:pt x="103" y="496"/>
                  </a:lnTo>
                  <a:lnTo>
                    <a:pt x="102" y="492"/>
                  </a:lnTo>
                  <a:lnTo>
                    <a:pt x="101" y="488"/>
                  </a:lnTo>
                  <a:lnTo>
                    <a:pt x="101" y="483"/>
                  </a:lnTo>
                  <a:lnTo>
                    <a:pt x="102" y="479"/>
                  </a:lnTo>
                  <a:lnTo>
                    <a:pt x="104" y="475"/>
                  </a:lnTo>
                  <a:lnTo>
                    <a:pt x="106" y="471"/>
                  </a:lnTo>
                  <a:lnTo>
                    <a:pt x="111" y="468"/>
                  </a:lnTo>
                  <a:lnTo>
                    <a:pt x="115" y="466"/>
                  </a:lnTo>
                  <a:lnTo>
                    <a:pt x="125" y="486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99" y="485"/>
                  </a:lnTo>
                  <a:lnTo>
                    <a:pt x="103" y="476"/>
                  </a:lnTo>
                  <a:lnTo>
                    <a:pt x="145" y="496"/>
                  </a:lnTo>
                  <a:close/>
                  <a:moveTo>
                    <a:pt x="121" y="495"/>
                  </a:moveTo>
                  <a:lnTo>
                    <a:pt x="141" y="505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2" y="515"/>
                  </a:lnTo>
                  <a:lnTo>
                    <a:pt x="128" y="517"/>
                  </a:lnTo>
                  <a:lnTo>
                    <a:pt x="123" y="518"/>
                  </a:lnTo>
                  <a:lnTo>
                    <a:pt x="119" y="518"/>
                  </a:lnTo>
                  <a:lnTo>
                    <a:pt x="115" y="517"/>
                  </a:lnTo>
                  <a:lnTo>
                    <a:pt x="109" y="515"/>
                  </a:lnTo>
                  <a:lnTo>
                    <a:pt x="105" y="513"/>
                  </a:lnTo>
                  <a:lnTo>
                    <a:pt x="102" y="510"/>
                  </a:lnTo>
                  <a:lnTo>
                    <a:pt x="100" y="506"/>
                  </a:lnTo>
                  <a:lnTo>
                    <a:pt x="98" y="502"/>
                  </a:lnTo>
                  <a:lnTo>
                    <a:pt x="97" y="498"/>
                  </a:lnTo>
                  <a:lnTo>
                    <a:pt x="97" y="493"/>
                  </a:lnTo>
                  <a:lnTo>
                    <a:pt x="97" y="489"/>
                  </a:lnTo>
                  <a:lnTo>
                    <a:pt x="99" y="485"/>
                  </a:lnTo>
                  <a:lnTo>
                    <a:pt x="121" y="495"/>
                  </a:lnTo>
                  <a:close/>
                  <a:moveTo>
                    <a:pt x="131" y="515"/>
                  </a:moveTo>
                  <a:lnTo>
                    <a:pt x="122" y="520"/>
                  </a:lnTo>
                  <a:lnTo>
                    <a:pt x="101" y="479"/>
                  </a:lnTo>
                  <a:lnTo>
                    <a:pt x="109" y="474"/>
                  </a:lnTo>
                  <a:lnTo>
                    <a:pt x="131" y="515"/>
                  </a:lnTo>
                  <a:close/>
                  <a:moveTo>
                    <a:pt x="112" y="499"/>
                  </a:moveTo>
                  <a:lnTo>
                    <a:pt x="122" y="520"/>
                  </a:lnTo>
                  <a:lnTo>
                    <a:pt x="118" y="521"/>
                  </a:lnTo>
                  <a:lnTo>
                    <a:pt x="113" y="522"/>
                  </a:lnTo>
                  <a:lnTo>
                    <a:pt x="108" y="522"/>
                  </a:lnTo>
                  <a:lnTo>
                    <a:pt x="104" y="521"/>
                  </a:lnTo>
                  <a:lnTo>
                    <a:pt x="100" y="519"/>
                  </a:lnTo>
                  <a:lnTo>
                    <a:pt x="96" y="517"/>
                  </a:lnTo>
                  <a:lnTo>
                    <a:pt x="93" y="513"/>
                  </a:lnTo>
                  <a:lnTo>
                    <a:pt x="90" y="510"/>
                  </a:lnTo>
                  <a:lnTo>
                    <a:pt x="89" y="505"/>
                  </a:lnTo>
                  <a:lnTo>
                    <a:pt x="88" y="501"/>
                  </a:lnTo>
                  <a:lnTo>
                    <a:pt x="88" y="496"/>
                  </a:lnTo>
                  <a:lnTo>
                    <a:pt x="89" y="492"/>
                  </a:lnTo>
                  <a:lnTo>
                    <a:pt x="91" y="488"/>
                  </a:lnTo>
                  <a:lnTo>
                    <a:pt x="93" y="484"/>
                  </a:lnTo>
                  <a:lnTo>
                    <a:pt x="97" y="481"/>
                  </a:lnTo>
                  <a:lnTo>
                    <a:pt x="101" y="479"/>
                  </a:lnTo>
                  <a:lnTo>
                    <a:pt x="112" y="499"/>
                  </a:lnTo>
                  <a:close/>
                  <a:moveTo>
                    <a:pt x="126" y="517"/>
                  </a:moveTo>
                  <a:lnTo>
                    <a:pt x="99" y="540"/>
                  </a:lnTo>
                  <a:lnTo>
                    <a:pt x="70" y="503"/>
                  </a:lnTo>
                  <a:lnTo>
                    <a:pt x="96" y="482"/>
                  </a:lnTo>
                  <a:lnTo>
                    <a:pt x="126" y="517"/>
                  </a:lnTo>
                  <a:close/>
                  <a:moveTo>
                    <a:pt x="85" y="521"/>
                  </a:moveTo>
                  <a:lnTo>
                    <a:pt x="99" y="540"/>
                  </a:lnTo>
                  <a:lnTo>
                    <a:pt x="96" y="542"/>
                  </a:lnTo>
                  <a:lnTo>
                    <a:pt x="91" y="544"/>
                  </a:lnTo>
                  <a:lnTo>
                    <a:pt x="87" y="545"/>
                  </a:lnTo>
                  <a:lnTo>
                    <a:pt x="83" y="545"/>
                  </a:lnTo>
                  <a:lnTo>
                    <a:pt x="78" y="544"/>
                  </a:lnTo>
                  <a:lnTo>
                    <a:pt x="74" y="542"/>
                  </a:lnTo>
                  <a:lnTo>
                    <a:pt x="70" y="540"/>
                  </a:lnTo>
                  <a:lnTo>
                    <a:pt x="67" y="537"/>
                  </a:lnTo>
                  <a:lnTo>
                    <a:pt x="65" y="533"/>
                  </a:lnTo>
                  <a:lnTo>
                    <a:pt x="63" y="528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3" y="515"/>
                  </a:lnTo>
                  <a:lnTo>
                    <a:pt x="64" y="510"/>
                  </a:lnTo>
                  <a:lnTo>
                    <a:pt x="67" y="507"/>
                  </a:lnTo>
                  <a:lnTo>
                    <a:pt x="70" y="503"/>
                  </a:lnTo>
                  <a:lnTo>
                    <a:pt x="85" y="521"/>
                  </a:lnTo>
                  <a:close/>
                  <a:moveTo>
                    <a:pt x="62" y="521"/>
                  </a:moveTo>
                  <a:lnTo>
                    <a:pt x="62" y="486"/>
                  </a:lnTo>
                  <a:lnTo>
                    <a:pt x="108" y="486"/>
                  </a:lnTo>
                  <a:lnTo>
                    <a:pt x="108" y="521"/>
                  </a:lnTo>
                  <a:lnTo>
                    <a:pt x="62" y="521"/>
                  </a:lnTo>
                  <a:close/>
                  <a:moveTo>
                    <a:pt x="62" y="486"/>
                  </a:moveTo>
                  <a:lnTo>
                    <a:pt x="62" y="473"/>
                  </a:lnTo>
                  <a:lnTo>
                    <a:pt x="108" y="473"/>
                  </a:lnTo>
                  <a:lnTo>
                    <a:pt x="108" y="486"/>
                  </a:lnTo>
                  <a:lnTo>
                    <a:pt x="62" y="486"/>
                  </a:lnTo>
                  <a:close/>
                  <a:moveTo>
                    <a:pt x="62" y="473"/>
                  </a:moveTo>
                  <a:lnTo>
                    <a:pt x="62" y="465"/>
                  </a:lnTo>
                  <a:lnTo>
                    <a:pt x="108" y="465"/>
                  </a:lnTo>
                  <a:lnTo>
                    <a:pt x="108" y="473"/>
                  </a:lnTo>
                  <a:lnTo>
                    <a:pt x="62" y="473"/>
                  </a:lnTo>
                  <a:close/>
                  <a:moveTo>
                    <a:pt x="85" y="465"/>
                  </a:moveTo>
                  <a:lnTo>
                    <a:pt x="62" y="465"/>
                  </a:lnTo>
                  <a:lnTo>
                    <a:pt x="62" y="460"/>
                  </a:lnTo>
                  <a:lnTo>
                    <a:pt x="64" y="455"/>
                  </a:lnTo>
                  <a:lnTo>
                    <a:pt x="66" y="451"/>
                  </a:lnTo>
                  <a:lnTo>
                    <a:pt x="69" y="447"/>
                  </a:lnTo>
                  <a:lnTo>
                    <a:pt x="72" y="444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5" y="441"/>
                  </a:lnTo>
                  <a:lnTo>
                    <a:pt x="89" y="441"/>
                  </a:lnTo>
                  <a:lnTo>
                    <a:pt x="94" y="442"/>
                  </a:lnTo>
                  <a:lnTo>
                    <a:pt x="98" y="444"/>
                  </a:lnTo>
                  <a:lnTo>
                    <a:pt x="101" y="447"/>
                  </a:lnTo>
                  <a:lnTo>
                    <a:pt x="104" y="451"/>
                  </a:lnTo>
                  <a:lnTo>
                    <a:pt x="106" y="455"/>
                  </a:lnTo>
                  <a:lnTo>
                    <a:pt x="107" y="460"/>
                  </a:lnTo>
                  <a:lnTo>
                    <a:pt x="108" y="465"/>
                  </a:lnTo>
                  <a:lnTo>
                    <a:pt x="85" y="465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2" y="458"/>
                  </a:lnTo>
                  <a:lnTo>
                    <a:pt x="106" y="472"/>
                  </a:lnTo>
                  <a:lnTo>
                    <a:pt x="63" y="456"/>
                  </a:lnTo>
                  <a:close/>
                  <a:moveTo>
                    <a:pt x="89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3" y="428"/>
                  </a:lnTo>
                  <a:lnTo>
                    <a:pt x="87" y="428"/>
                  </a:lnTo>
                  <a:lnTo>
                    <a:pt x="92" y="428"/>
                  </a:lnTo>
                  <a:lnTo>
                    <a:pt x="96" y="429"/>
                  </a:lnTo>
                  <a:lnTo>
                    <a:pt x="100" y="431"/>
                  </a:lnTo>
                  <a:lnTo>
                    <a:pt x="104" y="433"/>
                  </a:lnTo>
                  <a:lnTo>
                    <a:pt x="107" y="436"/>
                  </a:lnTo>
                  <a:lnTo>
                    <a:pt x="111" y="440"/>
                  </a:lnTo>
                  <a:lnTo>
                    <a:pt x="112" y="444"/>
                  </a:lnTo>
                  <a:lnTo>
                    <a:pt x="113" y="449"/>
                  </a:lnTo>
                  <a:lnTo>
                    <a:pt x="113" y="453"/>
                  </a:lnTo>
                  <a:lnTo>
                    <a:pt x="112" y="458"/>
                  </a:lnTo>
                  <a:lnTo>
                    <a:pt x="89" y="450"/>
                  </a:lnTo>
                  <a:close/>
                  <a:moveTo>
                    <a:pt x="66" y="450"/>
                  </a:moveTo>
                  <a:lnTo>
                    <a:pt x="66" y="442"/>
                  </a:lnTo>
                  <a:lnTo>
                    <a:pt x="113" y="442"/>
                  </a:lnTo>
                  <a:lnTo>
                    <a:pt x="113" y="450"/>
                  </a:lnTo>
                  <a:lnTo>
                    <a:pt x="66" y="450"/>
                  </a:lnTo>
                  <a:close/>
                  <a:moveTo>
                    <a:pt x="89" y="442"/>
                  </a:moveTo>
                  <a:lnTo>
                    <a:pt x="66" y="442"/>
                  </a:lnTo>
                  <a:lnTo>
                    <a:pt x="67" y="437"/>
                  </a:lnTo>
                  <a:lnTo>
                    <a:pt x="68" y="433"/>
                  </a:lnTo>
                  <a:lnTo>
                    <a:pt x="70" y="429"/>
                  </a:lnTo>
                  <a:lnTo>
                    <a:pt x="73" y="426"/>
                  </a:lnTo>
                  <a:lnTo>
                    <a:pt x="76" y="423"/>
                  </a:lnTo>
                  <a:lnTo>
                    <a:pt x="80" y="421"/>
                  </a:lnTo>
                  <a:lnTo>
                    <a:pt x="84" y="419"/>
                  </a:lnTo>
                  <a:lnTo>
                    <a:pt x="89" y="419"/>
                  </a:lnTo>
                  <a:lnTo>
                    <a:pt x="94" y="419"/>
                  </a:lnTo>
                  <a:lnTo>
                    <a:pt x="98" y="421"/>
                  </a:lnTo>
                  <a:lnTo>
                    <a:pt x="102" y="423"/>
                  </a:lnTo>
                  <a:lnTo>
                    <a:pt x="105" y="426"/>
                  </a:lnTo>
                  <a:lnTo>
                    <a:pt x="108" y="429"/>
                  </a:lnTo>
                  <a:lnTo>
                    <a:pt x="111" y="433"/>
                  </a:lnTo>
                  <a:lnTo>
                    <a:pt x="113" y="437"/>
                  </a:lnTo>
                  <a:lnTo>
                    <a:pt x="113" y="442"/>
                  </a:lnTo>
                  <a:lnTo>
                    <a:pt x="89" y="442"/>
                  </a:lnTo>
                  <a:close/>
                  <a:moveTo>
                    <a:pt x="67" y="435"/>
                  </a:moveTo>
                  <a:lnTo>
                    <a:pt x="72" y="421"/>
                  </a:lnTo>
                  <a:lnTo>
                    <a:pt x="116" y="436"/>
                  </a:lnTo>
                  <a:lnTo>
                    <a:pt x="112" y="449"/>
                  </a:lnTo>
                  <a:lnTo>
                    <a:pt x="67" y="435"/>
                  </a:lnTo>
                  <a:close/>
                  <a:moveTo>
                    <a:pt x="93" y="429"/>
                  </a:moveTo>
                  <a:lnTo>
                    <a:pt x="72" y="421"/>
                  </a:lnTo>
                  <a:lnTo>
                    <a:pt x="74" y="417"/>
                  </a:lnTo>
                  <a:lnTo>
                    <a:pt x="76" y="414"/>
                  </a:lnTo>
                  <a:lnTo>
                    <a:pt x="80" y="411"/>
                  </a:lnTo>
                  <a:lnTo>
                    <a:pt x="83" y="408"/>
                  </a:lnTo>
                  <a:lnTo>
                    <a:pt x="87" y="407"/>
                  </a:lnTo>
                  <a:lnTo>
                    <a:pt x="92" y="406"/>
                  </a:lnTo>
                  <a:lnTo>
                    <a:pt x="96" y="406"/>
                  </a:lnTo>
                  <a:lnTo>
                    <a:pt x="101" y="407"/>
                  </a:lnTo>
                  <a:lnTo>
                    <a:pt x="105" y="409"/>
                  </a:lnTo>
                  <a:lnTo>
                    <a:pt x="109" y="412"/>
                  </a:lnTo>
                  <a:lnTo>
                    <a:pt x="113" y="415"/>
                  </a:lnTo>
                  <a:lnTo>
                    <a:pt x="115" y="419"/>
                  </a:lnTo>
                  <a:lnTo>
                    <a:pt x="116" y="423"/>
                  </a:lnTo>
                  <a:lnTo>
                    <a:pt x="117" y="427"/>
                  </a:lnTo>
                  <a:lnTo>
                    <a:pt x="117" y="431"/>
                  </a:lnTo>
                  <a:lnTo>
                    <a:pt x="116" y="436"/>
                  </a:lnTo>
                  <a:lnTo>
                    <a:pt x="93" y="429"/>
                  </a:lnTo>
                  <a:close/>
                  <a:moveTo>
                    <a:pt x="73" y="419"/>
                  </a:moveTo>
                  <a:lnTo>
                    <a:pt x="77" y="410"/>
                  </a:lnTo>
                  <a:lnTo>
                    <a:pt x="119" y="430"/>
                  </a:lnTo>
                  <a:lnTo>
                    <a:pt x="115" y="439"/>
                  </a:lnTo>
                  <a:lnTo>
                    <a:pt x="73" y="419"/>
                  </a:lnTo>
                  <a:close/>
                  <a:moveTo>
                    <a:pt x="98" y="420"/>
                  </a:moveTo>
                  <a:lnTo>
                    <a:pt x="77" y="410"/>
                  </a:lnTo>
                  <a:lnTo>
                    <a:pt x="80" y="406"/>
                  </a:lnTo>
                  <a:lnTo>
                    <a:pt x="83" y="403"/>
                  </a:lnTo>
                  <a:lnTo>
                    <a:pt x="86" y="400"/>
                  </a:lnTo>
                  <a:lnTo>
                    <a:pt x="90" y="398"/>
                  </a:lnTo>
                  <a:lnTo>
                    <a:pt x="95" y="397"/>
                  </a:lnTo>
                  <a:lnTo>
                    <a:pt x="99" y="397"/>
                  </a:lnTo>
                  <a:lnTo>
                    <a:pt x="104" y="398"/>
                  </a:lnTo>
                  <a:lnTo>
                    <a:pt x="108" y="400"/>
                  </a:lnTo>
                  <a:lnTo>
                    <a:pt x="113" y="402"/>
                  </a:lnTo>
                  <a:lnTo>
                    <a:pt x="116" y="405"/>
                  </a:lnTo>
                  <a:lnTo>
                    <a:pt x="119" y="409"/>
                  </a:lnTo>
                  <a:lnTo>
                    <a:pt x="121" y="413"/>
                  </a:lnTo>
                  <a:lnTo>
                    <a:pt x="122" y="417"/>
                  </a:lnTo>
                  <a:lnTo>
                    <a:pt x="122" y="421"/>
                  </a:lnTo>
                  <a:lnTo>
                    <a:pt x="121" y="426"/>
                  </a:lnTo>
                  <a:lnTo>
                    <a:pt x="119" y="430"/>
                  </a:lnTo>
                  <a:lnTo>
                    <a:pt x="98" y="420"/>
                  </a:lnTo>
                  <a:close/>
                  <a:moveTo>
                    <a:pt x="77" y="410"/>
                  </a:moveTo>
                  <a:lnTo>
                    <a:pt x="108" y="348"/>
                  </a:lnTo>
                  <a:lnTo>
                    <a:pt x="150" y="368"/>
                  </a:lnTo>
                  <a:lnTo>
                    <a:pt x="119" y="430"/>
                  </a:lnTo>
                  <a:lnTo>
                    <a:pt x="77" y="410"/>
                  </a:lnTo>
                  <a:close/>
                  <a:moveTo>
                    <a:pt x="129" y="358"/>
                  </a:moveTo>
                  <a:lnTo>
                    <a:pt x="108" y="348"/>
                  </a:lnTo>
                  <a:lnTo>
                    <a:pt x="111" y="344"/>
                  </a:lnTo>
                  <a:lnTo>
                    <a:pt x="114" y="341"/>
                  </a:lnTo>
                  <a:lnTo>
                    <a:pt x="118" y="338"/>
                  </a:lnTo>
                  <a:lnTo>
                    <a:pt x="122" y="337"/>
                  </a:lnTo>
                  <a:lnTo>
                    <a:pt x="126" y="336"/>
                  </a:lnTo>
                  <a:lnTo>
                    <a:pt x="131" y="335"/>
                  </a:lnTo>
                  <a:lnTo>
                    <a:pt x="135" y="336"/>
                  </a:lnTo>
                  <a:lnTo>
                    <a:pt x="139" y="338"/>
                  </a:lnTo>
                  <a:lnTo>
                    <a:pt x="143" y="340"/>
                  </a:lnTo>
                  <a:lnTo>
                    <a:pt x="147" y="343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5"/>
                  </a:lnTo>
                  <a:lnTo>
                    <a:pt x="152" y="360"/>
                  </a:lnTo>
                  <a:lnTo>
                    <a:pt x="151" y="364"/>
                  </a:lnTo>
                  <a:lnTo>
                    <a:pt x="150" y="368"/>
                  </a:lnTo>
                  <a:lnTo>
                    <a:pt x="129" y="358"/>
                  </a:lnTo>
                  <a:close/>
                  <a:moveTo>
                    <a:pt x="119" y="379"/>
                  </a:moveTo>
                  <a:lnTo>
                    <a:pt x="109" y="374"/>
                  </a:lnTo>
                  <a:lnTo>
                    <a:pt x="131" y="333"/>
                  </a:lnTo>
                  <a:lnTo>
                    <a:pt x="139" y="338"/>
                  </a:lnTo>
                  <a:lnTo>
                    <a:pt x="119" y="379"/>
                  </a:lnTo>
                  <a:close/>
                  <a:moveTo>
                    <a:pt x="121" y="354"/>
                  </a:moveTo>
                  <a:lnTo>
                    <a:pt x="109" y="374"/>
                  </a:lnTo>
                  <a:lnTo>
                    <a:pt x="105" y="372"/>
                  </a:lnTo>
                  <a:lnTo>
                    <a:pt x="102" y="369"/>
                  </a:lnTo>
                  <a:lnTo>
                    <a:pt x="100" y="365"/>
                  </a:lnTo>
                  <a:lnTo>
                    <a:pt x="98" y="361"/>
                  </a:lnTo>
                  <a:lnTo>
                    <a:pt x="97" y="357"/>
                  </a:lnTo>
                  <a:lnTo>
                    <a:pt x="97" y="352"/>
                  </a:lnTo>
                  <a:lnTo>
                    <a:pt x="97" y="348"/>
                  </a:lnTo>
                  <a:lnTo>
                    <a:pt x="99" y="344"/>
                  </a:lnTo>
                  <a:lnTo>
                    <a:pt x="102" y="340"/>
                  </a:lnTo>
                  <a:lnTo>
                    <a:pt x="105" y="337"/>
                  </a:lnTo>
                  <a:lnTo>
                    <a:pt x="108" y="334"/>
                  </a:lnTo>
                  <a:lnTo>
                    <a:pt x="113" y="332"/>
                  </a:lnTo>
                  <a:lnTo>
                    <a:pt x="118" y="331"/>
                  </a:lnTo>
                  <a:lnTo>
                    <a:pt x="122" y="331"/>
                  </a:lnTo>
                  <a:lnTo>
                    <a:pt x="126" y="332"/>
                  </a:lnTo>
                  <a:lnTo>
                    <a:pt x="131" y="333"/>
                  </a:lnTo>
                  <a:lnTo>
                    <a:pt x="121" y="354"/>
                  </a:lnTo>
                  <a:close/>
                  <a:moveTo>
                    <a:pt x="113" y="376"/>
                  </a:moveTo>
                  <a:lnTo>
                    <a:pt x="99" y="371"/>
                  </a:lnTo>
                  <a:lnTo>
                    <a:pt x="115" y="328"/>
                  </a:lnTo>
                  <a:lnTo>
                    <a:pt x="128" y="332"/>
                  </a:lnTo>
                  <a:lnTo>
                    <a:pt x="113" y="376"/>
                  </a:lnTo>
                  <a:close/>
                  <a:moveTo>
                    <a:pt x="106" y="350"/>
                  </a:moveTo>
                  <a:lnTo>
                    <a:pt x="99" y="371"/>
                  </a:lnTo>
                  <a:lnTo>
                    <a:pt x="95" y="369"/>
                  </a:lnTo>
                  <a:lnTo>
                    <a:pt x="91" y="367"/>
                  </a:lnTo>
                  <a:lnTo>
                    <a:pt x="88" y="364"/>
                  </a:lnTo>
                  <a:lnTo>
                    <a:pt x="86" y="360"/>
                  </a:lnTo>
                  <a:lnTo>
                    <a:pt x="84" y="356"/>
                  </a:lnTo>
                  <a:lnTo>
                    <a:pt x="84" y="351"/>
                  </a:lnTo>
                  <a:lnTo>
                    <a:pt x="84" y="347"/>
                  </a:lnTo>
                  <a:lnTo>
                    <a:pt x="85" y="342"/>
                  </a:lnTo>
                  <a:lnTo>
                    <a:pt x="87" y="338"/>
                  </a:lnTo>
                  <a:lnTo>
                    <a:pt x="89" y="334"/>
                  </a:lnTo>
                  <a:lnTo>
                    <a:pt x="92" y="331"/>
                  </a:lnTo>
                  <a:lnTo>
                    <a:pt x="96" y="329"/>
                  </a:lnTo>
                  <a:lnTo>
                    <a:pt x="100" y="328"/>
                  </a:lnTo>
                  <a:lnTo>
                    <a:pt x="105" y="327"/>
                  </a:lnTo>
                  <a:lnTo>
                    <a:pt x="109" y="327"/>
                  </a:lnTo>
                  <a:lnTo>
                    <a:pt x="115" y="328"/>
                  </a:lnTo>
                  <a:lnTo>
                    <a:pt x="106" y="350"/>
                  </a:lnTo>
                  <a:close/>
                  <a:moveTo>
                    <a:pt x="96" y="370"/>
                  </a:moveTo>
                  <a:lnTo>
                    <a:pt x="88" y="366"/>
                  </a:lnTo>
                  <a:lnTo>
                    <a:pt x="108" y="325"/>
                  </a:lnTo>
                  <a:lnTo>
                    <a:pt x="118" y="329"/>
                  </a:lnTo>
                  <a:lnTo>
                    <a:pt x="96" y="370"/>
                  </a:lnTo>
                  <a:close/>
                  <a:moveTo>
                    <a:pt x="98" y="345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0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4"/>
                  </a:lnTo>
                  <a:lnTo>
                    <a:pt x="76" y="339"/>
                  </a:lnTo>
                  <a:lnTo>
                    <a:pt x="77" y="335"/>
                  </a:lnTo>
                  <a:lnTo>
                    <a:pt x="80" y="331"/>
                  </a:lnTo>
                  <a:lnTo>
                    <a:pt x="83" y="328"/>
                  </a:lnTo>
                  <a:lnTo>
                    <a:pt x="87" y="325"/>
                  </a:lnTo>
                  <a:lnTo>
                    <a:pt x="91" y="324"/>
                  </a:lnTo>
                  <a:lnTo>
                    <a:pt x="95" y="323"/>
                  </a:lnTo>
                  <a:lnTo>
                    <a:pt x="99" y="322"/>
                  </a:lnTo>
                  <a:lnTo>
                    <a:pt x="104" y="323"/>
                  </a:lnTo>
                  <a:lnTo>
                    <a:pt x="108" y="325"/>
                  </a:lnTo>
                  <a:lnTo>
                    <a:pt x="98" y="345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99" y="320"/>
                  </a:lnTo>
                  <a:lnTo>
                    <a:pt x="108" y="325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70" y="357"/>
                  </a:lnTo>
                  <a:lnTo>
                    <a:pt x="91" y="316"/>
                  </a:lnTo>
                  <a:lnTo>
                    <a:pt x="99" y="320"/>
                  </a:lnTo>
                  <a:lnTo>
                    <a:pt x="79" y="361"/>
                  </a:lnTo>
                  <a:close/>
                  <a:moveTo>
                    <a:pt x="80" y="337"/>
                  </a:moveTo>
                  <a:lnTo>
                    <a:pt x="70" y="357"/>
                  </a:lnTo>
                  <a:lnTo>
                    <a:pt x="66" y="355"/>
                  </a:lnTo>
                  <a:lnTo>
                    <a:pt x="63" y="351"/>
                  </a:lnTo>
                  <a:lnTo>
                    <a:pt x="60" y="348"/>
                  </a:lnTo>
                  <a:lnTo>
                    <a:pt x="59" y="344"/>
                  </a:lnTo>
                  <a:lnTo>
                    <a:pt x="58" y="340"/>
                  </a:lnTo>
                  <a:lnTo>
                    <a:pt x="57" y="335"/>
                  </a:lnTo>
                  <a:lnTo>
                    <a:pt x="58" y="331"/>
                  </a:lnTo>
                  <a:lnTo>
                    <a:pt x="60" y="326"/>
                  </a:lnTo>
                  <a:lnTo>
                    <a:pt x="62" y="322"/>
                  </a:lnTo>
                  <a:lnTo>
                    <a:pt x="65" y="319"/>
                  </a:lnTo>
                  <a:lnTo>
                    <a:pt x="69" y="317"/>
                  </a:lnTo>
                  <a:lnTo>
                    <a:pt x="73" y="315"/>
                  </a:lnTo>
                  <a:lnTo>
                    <a:pt x="77" y="314"/>
                  </a:lnTo>
                  <a:lnTo>
                    <a:pt x="82" y="314"/>
                  </a:lnTo>
                  <a:lnTo>
                    <a:pt x="86" y="314"/>
                  </a:lnTo>
                  <a:lnTo>
                    <a:pt x="91" y="316"/>
                  </a:lnTo>
                  <a:lnTo>
                    <a:pt x="80" y="337"/>
                  </a:lnTo>
                  <a:close/>
                  <a:moveTo>
                    <a:pt x="64" y="353"/>
                  </a:moveTo>
                  <a:lnTo>
                    <a:pt x="60" y="348"/>
                  </a:lnTo>
                  <a:lnTo>
                    <a:pt x="92" y="316"/>
                  </a:lnTo>
                  <a:lnTo>
                    <a:pt x="97" y="320"/>
                  </a:lnTo>
                  <a:lnTo>
                    <a:pt x="64" y="353"/>
                  </a:lnTo>
                  <a:close/>
                  <a:moveTo>
                    <a:pt x="76" y="332"/>
                  </a:moveTo>
                  <a:lnTo>
                    <a:pt x="60" y="348"/>
                  </a:lnTo>
                  <a:lnTo>
                    <a:pt x="57" y="345"/>
                  </a:lnTo>
                  <a:lnTo>
                    <a:pt x="55" y="341"/>
                  </a:lnTo>
                  <a:lnTo>
                    <a:pt x="54" y="336"/>
                  </a:lnTo>
                  <a:lnTo>
                    <a:pt x="53" y="332"/>
                  </a:lnTo>
                  <a:lnTo>
                    <a:pt x="54" y="328"/>
                  </a:lnTo>
                  <a:lnTo>
                    <a:pt x="55" y="323"/>
                  </a:lnTo>
                  <a:lnTo>
                    <a:pt x="57" y="320"/>
                  </a:lnTo>
                  <a:lnTo>
                    <a:pt x="60" y="316"/>
                  </a:lnTo>
                  <a:lnTo>
                    <a:pt x="64" y="312"/>
                  </a:lnTo>
                  <a:lnTo>
                    <a:pt x="67" y="310"/>
                  </a:lnTo>
                  <a:lnTo>
                    <a:pt x="72" y="309"/>
                  </a:lnTo>
                  <a:lnTo>
                    <a:pt x="76" y="308"/>
                  </a:lnTo>
                  <a:lnTo>
                    <a:pt x="80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2" y="316"/>
                  </a:lnTo>
                  <a:lnTo>
                    <a:pt x="76" y="332"/>
                  </a:lnTo>
                  <a:close/>
                  <a:moveTo>
                    <a:pt x="66" y="353"/>
                  </a:moveTo>
                  <a:lnTo>
                    <a:pt x="57" y="348"/>
                  </a:lnTo>
                  <a:lnTo>
                    <a:pt x="78" y="306"/>
                  </a:lnTo>
                  <a:lnTo>
                    <a:pt x="86" y="311"/>
                  </a:lnTo>
                  <a:lnTo>
                    <a:pt x="66" y="353"/>
                  </a:lnTo>
                  <a:close/>
                  <a:moveTo>
                    <a:pt x="67" y="328"/>
                  </a:moveTo>
                  <a:lnTo>
                    <a:pt x="57" y="348"/>
                  </a:lnTo>
                  <a:lnTo>
                    <a:pt x="53" y="346"/>
                  </a:lnTo>
                  <a:lnTo>
                    <a:pt x="50" y="343"/>
                  </a:lnTo>
                  <a:lnTo>
                    <a:pt x="47" y="339"/>
                  </a:lnTo>
                  <a:lnTo>
                    <a:pt x="46" y="335"/>
                  </a:lnTo>
                  <a:lnTo>
                    <a:pt x="45" y="331"/>
                  </a:lnTo>
                  <a:lnTo>
                    <a:pt x="44" y="326"/>
                  </a:lnTo>
                  <a:lnTo>
                    <a:pt x="45" y="322"/>
                  </a:lnTo>
                  <a:lnTo>
                    <a:pt x="47" y="318"/>
                  </a:lnTo>
                  <a:lnTo>
                    <a:pt x="49" y="314"/>
                  </a:lnTo>
                  <a:lnTo>
                    <a:pt x="52" y="309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5"/>
                  </a:lnTo>
                  <a:lnTo>
                    <a:pt x="78" y="306"/>
                  </a:lnTo>
                  <a:lnTo>
                    <a:pt x="67" y="328"/>
                  </a:lnTo>
                  <a:close/>
                  <a:moveTo>
                    <a:pt x="57" y="348"/>
                  </a:moveTo>
                  <a:lnTo>
                    <a:pt x="48" y="344"/>
                  </a:lnTo>
                  <a:lnTo>
                    <a:pt x="69" y="302"/>
                  </a:lnTo>
                  <a:lnTo>
                    <a:pt x="78" y="306"/>
                  </a:lnTo>
                  <a:lnTo>
                    <a:pt x="57" y="348"/>
                  </a:lnTo>
                  <a:close/>
                  <a:moveTo>
                    <a:pt x="59" y="323"/>
                  </a:moveTo>
                  <a:lnTo>
                    <a:pt x="48" y="344"/>
                  </a:lnTo>
                  <a:lnTo>
                    <a:pt x="45" y="341"/>
                  </a:lnTo>
                  <a:lnTo>
                    <a:pt x="41" y="338"/>
                  </a:lnTo>
                  <a:lnTo>
                    <a:pt x="39" y="335"/>
                  </a:lnTo>
                  <a:lnTo>
                    <a:pt x="37" y="331"/>
                  </a:lnTo>
                  <a:lnTo>
                    <a:pt x="36" y="326"/>
                  </a:lnTo>
                  <a:lnTo>
                    <a:pt x="36" y="322"/>
                  </a:lnTo>
                  <a:lnTo>
                    <a:pt x="37" y="318"/>
                  </a:lnTo>
                  <a:lnTo>
                    <a:pt x="38" y="312"/>
                  </a:lnTo>
                  <a:lnTo>
                    <a:pt x="41" y="308"/>
                  </a:lnTo>
                  <a:lnTo>
                    <a:pt x="44" y="305"/>
                  </a:lnTo>
                  <a:lnTo>
                    <a:pt x="47" y="303"/>
                  </a:lnTo>
                  <a:lnTo>
                    <a:pt x="51" y="301"/>
                  </a:lnTo>
                  <a:lnTo>
                    <a:pt x="56" y="300"/>
                  </a:lnTo>
                  <a:lnTo>
                    <a:pt x="60" y="300"/>
                  </a:lnTo>
                  <a:lnTo>
                    <a:pt x="65" y="300"/>
                  </a:lnTo>
                  <a:lnTo>
                    <a:pt x="69" y="302"/>
                  </a:lnTo>
                  <a:lnTo>
                    <a:pt x="59" y="323"/>
                  </a:lnTo>
                  <a:close/>
                  <a:moveTo>
                    <a:pt x="43" y="340"/>
                  </a:moveTo>
                  <a:lnTo>
                    <a:pt x="38" y="335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3" y="340"/>
                  </a:lnTo>
                  <a:close/>
                  <a:moveTo>
                    <a:pt x="54" y="319"/>
                  </a:moveTo>
                  <a:lnTo>
                    <a:pt x="38" y="335"/>
                  </a:lnTo>
                  <a:lnTo>
                    <a:pt x="35" y="332"/>
                  </a:lnTo>
                  <a:lnTo>
                    <a:pt x="33" y="328"/>
                  </a:lnTo>
                  <a:lnTo>
                    <a:pt x="31" y="324"/>
                  </a:lnTo>
                  <a:lnTo>
                    <a:pt x="30" y="319"/>
                  </a:lnTo>
                  <a:lnTo>
                    <a:pt x="31" y="315"/>
                  </a:lnTo>
                  <a:lnTo>
                    <a:pt x="33" y="310"/>
                  </a:lnTo>
                  <a:lnTo>
                    <a:pt x="35" y="306"/>
                  </a:lnTo>
                  <a:lnTo>
                    <a:pt x="38" y="302"/>
                  </a:lnTo>
                  <a:lnTo>
                    <a:pt x="42" y="299"/>
                  </a:lnTo>
                  <a:lnTo>
                    <a:pt x="46" y="297"/>
                  </a:lnTo>
                  <a:lnTo>
                    <a:pt x="50" y="296"/>
                  </a:lnTo>
                  <a:lnTo>
                    <a:pt x="54" y="295"/>
                  </a:lnTo>
                  <a:lnTo>
                    <a:pt x="59" y="296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0" y="302"/>
                  </a:lnTo>
                  <a:lnTo>
                    <a:pt x="54" y="319"/>
                  </a:lnTo>
                  <a:close/>
                  <a:moveTo>
                    <a:pt x="44" y="340"/>
                  </a:moveTo>
                  <a:lnTo>
                    <a:pt x="35" y="335"/>
                  </a:lnTo>
                  <a:lnTo>
                    <a:pt x="56" y="293"/>
                  </a:lnTo>
                  <a:lnTo>
                    <a:pt x="65" y="298"/>
                  </a:lnTo>
                  <a:lnTo>
                    <a:pt x="44" y="340"/>
                  </a:lnTo>
                  <a:close/>
                  <a:moveTo>
                    <a:pt x="46" y="315"/>
                  </a:moveTo>
                  <a:lnTo>
                    <a:pt x="35" y="335"/>
                  </a:lnTo>
                  <a:lnTo>
                    <a:pt x="30" y="333"/>
                  </a:lnTo>
                  <a:lnTo>
                    <a:pt x="27" y="330"/>
                  </a:lnTo>
                  <a:lnTo>
                    <a:pt x="25" y="326"/>
                  </a:lnTo>
                  <a:lnTo>
                    <a:pt x="23" y="322"/>
                  </a:lnTo>
                  <a:lnTo>
                    <a:pt x="22" y="318"/>
                  </a:lnTo>
                  <a:lnTo>
                    <a:pt x="22" y="312"/>
                  </a:lnTo>
                  <a:lnTo>
                    <a:pt x="23" y="308"/>
                  </a:lnTo>
                  <a:lnTo>
                    <a:pt x="24" y="304"/>
                  </a:lnTo>
                  <a:lnTo>
                    <a:pt x="27" y="300"/>
                  </a:lnTo>
                  <a:lnTo>
                    <a:pt x="30" y="296"/>
                  </a:lnTo>
                  <a:lnTo>
                    <a:pt x="34" y="294"/>
                  </a:lnTo>
                  <a:lnTo>
                    <a:pt x="38" y="292"/>
                  </a:lnTo>
                  <a:lnTo>
                    <a:pt x="43" y="291"/>
                  </a:lnTo>
                  <a:lnTo>
                    <a:pt x="47" y="291"/>
                  </a:lnTo>
                  <a:lnTo>
                    <a:pt x="52" y="292"/>
                  </a:lnTo>
                  <a:lnTo>
                    <a:pt x="56" y="293"/>
                  </a:lnTo>
                  <a:lnTo>
                    <a:pt x="46" y="315"/>
                  </a:lnTo>
                  <a:close/>
                  <a:moveTo>
                    <a:pt x="28" y="331"/>
                  </a:moveTo>
                  <a:lnTo>
                    <a:pt x="24" y="327"/>
                  </a:lnTo>
                  <a:lnTo>
                    <a:pt x="58" y="293"/>
                  </a:lnTo>
                  <a:lnTo>
                    <a:pt x="62" y="298"/>
                  </a:lnTo>
                  <a:lnTo>
                    <a:pt x="28" y="331"/>
                  </a:lnTo>
                  <a:close/>
                  <a:moveTo>
                    <a:pt x="24" y="327"/>
                  </a:moveTo>
                  <a:lnTo>
                    <a:pt x="20" y="322"/>
                  </a:lnTo>
                  <a:lnTo>
                    <a:pt x="53" y="289"/>
                  </a:lnTo>
                  <a:lnTo>
                    <a:pt x="58" y="293"/>
                  </a:lnTo>
                  <a:lnTo>
                    <a:pt x="24" y="327"/>
                  </a:lnTo>
                  <a:close/>
                  <a:moveTo>
                    <a:pt x="20" y="322"/>
                  </a:moveTo>
                  <a:lnTo>
                    <a:pt x="15" y="318"/>
                  </a:lnTo>
                  <a:lnTo>
                    <a:pt x="49" y="285"/>
                  </a:lnTo>
                  <a:lnTo>
                    <a:pt x="53" y="289"/>
                  </a:lnTo>
                  <a:lnTo>
                    <a:pt x="20" y="322"/>
                  </a:lnTo>
                  <a:close/>
                  <a:moveTo>
                    <a:pt x="15" y="318"/>
                  </a:moveTo>
                  <a:lnTo>
                    <a:pt x="11" y="314"/>
                  </a:lnTo>
                  <a:lnTo>
                    <a:pt x="44" y="280"/>
                  </a:lnTo>
                  <a:lnTo>
                    <a:pt x="49" y="285"/>
                  </a:lnTo>
                  <a:lnTo>
                    <a:pt x="15" y="318"/>
                  </a:lnTo>
                  <a:close/>
                  <a:moveTo>
                    <a:pt x="27" y="296"/>
                  </a:moveTo>
                  <a:lnTo>
                    <a:pt x="11" y="314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5" y="301"/>
                  </a:lnTo>
                  <a:lnTo>
                    <a:pt x="4" y="296"/>
                  </a:lnTo>
                  <a:lnTo>
                    <a:pt x="5" y="292"/>
                  </a:lnTo>
                  <a:lnTo>
                    <a:pt x="6" y="288"/>
                  </a:lnTo>
                  <a:lnTo>
                    <a:pt x="8" y="284"/>
                  </a:lnTo>
                  <a:lnTo>
                    <a:pt x="11" y="280"/>
                  </a:lnTo>
                  <a:lnTo>
                    <a:pt x="15" y="277"/>
                  </a:lnTo>
                  <a:lnTo>
                    <a:pt x="19" y="275"/>
                  </a:lnTo>
                  <a:lnTo>
                    <a:pt x="23" y="274"/>
                  </a:lnTo>
                  <a:lnTo>
                    <a:pt x="27" y="273"/>
                  </a:lnTo>
                  <a:lnTo>
                    <a:pt x="33" y="274"/>
                  </a:lnTo>
                  <a:lnTo>
                    <a:pt x="37" y="275"/>
                  </a:lnTo>
                  <a:lnTo>
                    <a:pt x="41" y="277"/>
                  </a:lnTo>
                  <a:lnTo>
                    <a:pt x="44" y="280"/>
                  </a:lnTo>
                  <a:lnTo>
                    <a:pt x="27" y="296"/>
                  </a:lnTo>
                  <a:close/>
                  <a:moveTo>
                    <a:pt x="4" y="296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7" y="292"/>
                  </a:moveTo>
                  <a:lnTo>
                    <a:pt x="4" y="292"/>
                  </a:lnTo>
                  <a:lnTo>
                    <a:pt x="5" y="287"/>
                  </a:lnTo>
                  <a:lnTo>
                    <a:pt x="6" y="283"/>
                  </a:lnTo>
                  <a:lnTo>
                    <a:pt x="8" y="279"/>
                  </a:lnTo>
                  <a:lnTo>
                    <a:pt x="11" y="276"/>
                  </a:lnTo>
                  <a:lnTo>
                    <a:pt x="14" y="273"/>
                  </a:lnTo>
                  <a:lnTo>
                    <a:pt x="18" y="271"/>
                  </a:lnTo>
                  <a:lnTo>
                    <a:pt x="23" y="270"/>
                  </a:lnTo>
                  <a:lnTo>
                    <a:pt x="27" y="269"/>
                  </a:lnTo>
                  <a:lnTo>
                    <a:pt x="33" y="270"/>
                  </a:lnTo>
                  <a:lnTo>
                    <a:pt x="37" y="271"/>
                  </a:lnTo>
                  <a:lnTo>
                    <a:pt x="41" y="273"/>
                  </a:lnTo>
                  <a:lnTo>
                    <a:pt x="44" y="276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1" y="287"/>
                  </a:lnTo>
                  <a:lnTo>
                    <a:pt x="51" y="292"/>
                  </a:lnTo>
                  <a:lnTo>
                    <a:pt x="27" y="292"/>
                  </a:lnTo>
                  <a:close/>
                  <a:moveTo>
                    <a:pt x="11" y="308"/>
                  </a:moveTo>
                  <a:lnTo>
                    <a:pt x="7" y="304"/>
                  </a:lnTo>
                  <a:lnTo>
                    <a:pt x="40" y="272"/>
                  </a:lnTo>
                  <a:lnTo>
                    <a:pt x="44" y="276"/>
                  </a:lnTo>
                  <a:lnTo>
                    <a:pt x="11" y="308"/>
                  </a:lnTo>
                  <a:close/>
                  <a:moveTo>
                    <a:pt x="23" y="288"/>
                  </a:moveTo>
                  <a:lnTo>
                    <a:pt x="7" y="304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0" y="283"/>
                  </a:lnTo>
                  <a:lnTo>
                    <a:pt x="2" y="279"/>
                  </a:lnTo>
                  <a:lnTo>
                    <a:pt x="4" y="275"/>
                  </a:lnTo>
                  <a:lnTo>
                    <a:pt x="7" y="271"/>
                  </a:lnTo>
                  <a:lnTo>
                    <a:pt x="10" y="269"/>
                  </a:lnTo>
                  <a:lnTo>
                    <a:pt x="14" y="266"/>
                  </a:lnTo>
                  <a:lnTo>
                    <a:pt x="19" y="265"/>
                  </a:lnTo>
                  <a:lnTo>
                    <a:pt x="23" y="265"/>
                  </a:lnTo>
                  <a:lnTo>
                    <a:pt x="27" y="265"/>
                  </a:lnTo>
                  <a:lnTo>
                    <a:pt x="33" y="267"/>
                  </a:lnTo>
                  <a:lnTo>
                    <a:pt x="37" y="269"/>
                  </a:lnTo>
                  <a:lnTo>
                    <a:pt x="40" y="272"/>
                  </a:lnTo>
                  <a:lnTo>
                    <a:pt x="23" y="288"/>
                  </a:lnTo>
                  <a:close/>
                  <a:moveTo>
                    <a:pt x="7" y="271"/>
                  </a:moveTo>
                  <a:lnTo>
                    <a:pt x="11" y="267"/>
                  </a:lnTo>
                  <a:lnTo>
                    <a:pt x="44" y="300"/>
                  </a:lnTo>
                  <a:lnTo>
                    <a:pt x="40" y="304"/>
                  </a:lnTo>
                  <a:lnTo>
                    <a:pt x="7" y="271"/>
                  </a:lnTo>
                  <a:close/>
                  <a:moveTo>
                    <a:pt x="27" y="283"/>
                  </a:moveTo>
                  <a:lnTo>
                    <a:pt x="11" y="267"/>
                  </a:lnTo>
                  <a:lnTo>
                    <a:pt x="15" y="264"/>
                  </a:lnTo>
                  <a:lnTo>
                    <a:pt x="19" y="262"/>
                  </a:lnTo>
                  <a:lnTo>
                    <a:pt x="23" y="261"/>
                  </a:lnTo>
                  <a:lnTo>
                    <a:pt x="27" y="260"/>
                  </a:lnTo>
                  <a:lnTo>
                    <a:pt x="33" y="261"/>
                  </a:lnTo>
                  <a:lnTo>
                    <a:pt x="37" y="262"/>
                  </a:lnTo>
                  <a:lnTo>
                    <a:pt x="41" y="264"/>
                  </a:lnTo>
                  <a:lnTo>
                    <a:pt x="44" y="267"/>
                  </a:lnTo>
                  <a:lnTo>
                    <a:pt x="47" y="271"/>
                  </a:lnTo>
                  <a:lnTo>
                    <a:pt x="50" y="275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51" y="288"/>
                  </a:lnTo>
                  <a:lnTo>
                    <a:pt x="50" y="292"/>
                  </a:lnTo>
                  <a:lnTo>
                    <a:pt x="47" y="296"/>
                  </a:lnTo>
                  <a:lnTo>
                    <a:pt x="44" y="300"/>
                  </a:lnTo>
                  <a:lnTo>
                    <a:pt x="27" y="283"/>
                  </a:lnTo>
                  <a:close/>
                  <a:moveTo>
                    <a:pt x="4" y="283"/>
                  </a:moveTo>
                  <a:lnTo>
                    <a:pt x="4" y="279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4" y="283"/>
                  </a:lnTo>
                  <a:close/>
                  <a:moveTo>
                    <a:pt x="27" y="279"/>
                  </a:moveTo>
                  <a:lnTo>
                    <a:pt x="4" y="279"/>
                  </a:lnTo>
                  <a:lnTo>
                    <a:pt x="5" y="274"/>
                  </a:lnTo>
                  <a:lnTo>
                    <a:pt x="6" y="270"/>
                  </a:lnTo>
                  <a:lnTo>
                    <a:pt x="8" y="266"/>
                  </a:lnTo>
                  <a:lnTo>
                    <a:pt x="11" y="263"/>
                  </a:lnTo>
                  <a:lnTo>
                    <a:pt x="14" y="260"/>
                  </a:lnTo>
                  <a:lnTo>
                    <a:pt x="18" y="258"/>
                  </a:lnTo>
                  <a:lnTo>
                    <a:pt x="23" y="257"/>
                  </a:lnTo>
                  <a:lnTo>
                    <a:pt x="27" y="256"/>
                  </a:lnTo>
                  <a:lnTo>
                    <a:pt x="33" y="257"/>
                  </a:lnTo>
                  <a:lnTo>
                    <a:pt x="37" y="258"/>
                  </a:lnTo>
                  <a:lnTo>
                    <a:pt x="41" y="260"/>
                  </a:lnTo>
                  <a:lnTo>
                    <a:pt x="44" y="263"/>
                  </a:lnTo>
                  <a:lnTo>
                    <a:pt x="47" y="266"/>
                  </a:lnTo>
                  <a:lnTo>
                    <a:pt x="49" y="270"/>
                  </a:lnTo>
                  <a:lnTo>
                    <a:pt x="51" y="274"/>
                  </a:lnTo>
                  <a:lnTo>
                    <a:pt x="51" y="279"/>
                  </a:lnTo>
                  <a:lnTo>
                    <a:pt x="27" y="279"/>
                  </a:lnTo>
                  <a:close/>
                  <a:moveTo>
                    <a:pt x="7" y="269"/>
                  </a:moveTo>
                  <a:lnTo>
                    <a:pt x="11" y="260"/>
                  </a:lnTo>
                  <a:lnTo>
                    <a:pt x="53" y="281"/>
                  </a:lnTo>
                  <a:lnTo>
                    <a:pt x="49" y="289"/>
                  </a:lnTo>
                  <a:lnTo>
                    <a:pt x="7" y="269"/>
                  </a:lnTo>
                  <a:close/>
                  <a:moveTo>
                    <a:pt x="33" y="270"/>
                  </a:moveTo>
                  <a:lnTo>
                    <a:pt x="11" y="260"/>
                  </a:lnTo>
                  <a:lnTo>
                    <a:pt x="14" y="256"/>
                  </a:lnTo>
                  <a:lnTo>
                    <a:pt x="17" y="253"/>
                  </a:lnTo>
                  <a:lnTo>
                    <a:pt x="20" y="250"/>
                  </a:lnTo>
                  <a:lnTo>
                    <a:pt x="24" y="249"/>
                  </a:lnTo>
                  <a:lnTo>
                    <a:pt x="29" y="248"/>
                  </a:lnTo>
                  <a:lnTo>
                    <a:pt x="34" y="248"/>
                  </a:lnTo>
                  <a:lnTo>
                    <a:pt x="38" y="248"/>
                  </a:lnTo>
                  <a:lnTo>
                    <a:pt x="43" y="250"/>
                  </a:lnTo>
                  <a:lnTo>
                    <a:pt x="47" y="252"/>
                  </a:lnTo>
                  <a:lnTo>
                    <a:pt x="50" y="255"/>
                  </a:lnTo>
                  <a:lnTo>
                    <a:pt x="53" y="259"/>
                  </a:lnTo>
                  <a:lnTo>
                    <a:pt x="54" y="263"/>
                  </a:lnTo>
                  <a:lnTo>
                    <a:pt x="55" y="267"/>
                  </a:lnTo>
                  <a:lnTo>
                    <a:pt x="55" y="272"/>
                  </a:lnTo>
                  <a:lnTo>
                    <a:pt x="55" y="276"/>
                  </a:lnTo>
                  <a:lnTo>
                    <a:pt x="53" y="281"/>
                  </a:lnTo>
                  <a:lnTo>
                    <a:pt x="33" y="270"/>
                  </a:lnTo>
                  <a:close/>
                  <a:moveTo>
                    <a:pt x="21" y="250"/>
                  </a:moveTo>
                  <a:lnTo>
                    <a:pt x="30" y="245"/>
                  </a:lnTo>
                  <a:lnTo>
                    <a:pt x="52" y="287"/>
                  </a:lnTo>
                  <a:lnTo>
                    <a:pt x="43" y="291"/>
                  </a:lnTo>
                  <a:lnTo>
                    <a:pt x="21" y="250"/>
                  </a:lnTo>
                  <a:close/>
                  <a:moveTo>
                    <a:pt x="41" y="266"/>
                  </a:moveTo>
                  <a:lnTo>
                    <a:pt x="30" y="245"/>
                  </a:lnTo>
                  <a:lnTo>
                    <a:pt x="35" y="244"/>
                  </a:lnTo>
                  <a:lnTo>
                    <a:pt x="40" y="243"/>
                  </a:lnTo>
                  <a:lnTo>
                    <a:pt x="44" y="243"/>
                  </a:lnTo>
                  <a:lnTo>
                    <a:pt x="49" y="244"/>
                  </a:lnTo>
                  <a:lnTo>
                    <a:pt x="53" y="246"/>
                  </a:lnTo>
                  <a:lnTo>
                    <a:pt x="56" y="249"/>
                  </a:lnTo>
                  <a:lnTo>
                    <a:pt x="59" y="252"/>
                  </a:lnTo>
                  <a:lnTo>
                    <a:pt x="62" y="256"/>
                  </a:lnTo>
                  <a:lnTo>
                    <a:pt x="63" y="260"/>
                  </a:lnTo>
                  <a:lnTo>
                    <a:pt x="64" y="265"/>
                  </a:lnTo>
                  <a:lnTo>
                    <a:pt x="64" y="269"/>
                  </a:lnTo>
                  <a:lnTo>
                    <a:pt x="63" y="273"/>
                  </a:lnTo>
                  <a:lnTo>
                    <a:pt x="61" y="277"/>
                  </a:lnTo>
                  <a:lnTo>
                    <a:pt x="59" y="281"/>
                  </a:lnTo>
                  <a:lnTo>
                    <a:pt x="55" y="284"/>
                  </a:lnTo>
                  <a:lnTo>
                    <a:pt x="52" y="287"/>
                  </a:lnTo>
                  <a:lnTo>
                    <a:pt x="41" y="266"/>
                  </a:lnTo>
                  <a:close/>
                  <a:moveTo>
                    <a:pt x="24" y="250"/>
                  </a:moveTo>
                  <a:lnTo>
                    <a:pt x="28" y="245"/>
                  </a:lnTo>
                  <a:lnTo>
                    <a:pt x="62" y="278"/>
                  </a:lnTo>
                  <a:lnTo>
                    <a:pt x="58" y="282"/>
                  </a:lnTo>
                  <a:lnTo>
                    <a:pt x="24" y="250"/>
                  </a:lnTo>
                  <a:close/>
                  <a:moveTo>
                    <a:pt x="46" y="262"/>
                  </a:moveTo>
                  <a:lnTo>
                    <a:pt x="28" y="245"/>
                  </a:lnTo>
                  <a:lnTo>
                    <a:pt x="33" y="243"/>
                  </a:lnTo>
                  <a:lnTo>
                    <a:pt x="37" y="239"/>
                  </a:lnTo>
                  <a:lnTo>
                    <a:pt x="41" y="238"/>
                  </a:lnTo>
                  <a:lnTo>
                    <a:pt x="46" y="238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2"/>
                  </a:lnTo>
                  <a:lnTo>
                    <a:pt x="62" y="245"/>
                  </a:lnTo>
                  <a:lnTo>
                    <a:pt x="65" y="249"/>
                  </a:lnTo>
                  <a:lnTo>
                    <a:pt x="67" y="253"/>
                  </a:lnTo>
                  <a:lnTo>
                    <a:pt x="68" y="257"/>
                  </a:lnTo>
                  <a:lnTo>
                    <a:pt x="69" y="262"/>
                  </a:lnTo>
                  <a:lnTo>
                    <a:pt x="68" y="266"/>
                  </a:lnTo>
                  <a:lnTo>
                    <a:pt x="67" y="270"/>
                  </a:lnTo>
                  <a:lnTo>
                    <a:pt x="65" y="274"/>
                  </a:lnTo>
                  <a:lnTo>
                    <a:pt x="62" y="278"/>
                  </a:lnTo>
                  <a:lnTo>
                    <a:pt x="46" y="262"/>
                  </a:lnTo>
                  <a:close/>
                  <a:moveTo>
                    <a:pt x="28" y="245"/>
                  </a:moveTo>
                  <a:lnTo>
                    <a:pt x="34" y="240"/>
                  </a:lnTo>
                  <a:lnTo>
                    <a:pt x="66" y="274"/>
                  </a:lnTo>
                  <a:lnTo>
                    <a:pt x="62" y="278"/>
                  </a:lnTo>
                  <a:lnTo>
                    <a:pt x="28" y="245"/>
                  </a:lnTo>
                  <a:close/>
                  <a:moveTo>
                    <a:pt x="50" y="257"/>
                  </a:moveTo>
                  <a:lnTo>
                    <a:pt x="34" y="240"/>
                  </a:lnTo>
                  <a:lnTo>
                    <a:pt x="37" y="237"/>
                  </a:lnTo>
                  <a:lnTo>
                    <a:pt x="41" y="235"/>
                  </a:lnTo>
                  <a:lnTo>
                    <a:pt x="46" y="234"/>
                  </a:lnTo>
                  <a:lnTo>
                    <a:pt x="50" y="233"/>
                  </a:lnTo>
                  <a:lnTo>
                    <a:pt x="54" y="234"/>
                  </a:lnTo>
                  <a:lnTo>
                    <a:pt x="59" y="235"/>
                  </a:lnTo>
                  <a:lnTo>
                    <a:pt x="63" y="237"/>
                  </a:lnTo>
                  <a:lnTo>
                    <a:pt x="66" y="240"/>
                  </a:lnTo>
                  <a:lnTo>
                    <a:pt x="69" y="245"/>
                  </a:lnTo>
                  <a:lnTo>
                    <a:pt x="71" y="249"/>
                  </a:lnTo>
                  <a:lnTo>
                    <a:pt x="72" y="253"/>
                  </a:lnTo>
                  <a:lnTo>
                    <a:pt x="73" y="257"/>
                  </a:lnTo>
                  <a:lnTo>
                    <a:pt x="72" y="262"/>
                  </a:lnTo>
                  <a:lnTo>
                    <a:pt x="71" y="266"/>
                  </a:lnTo>
                  <a:lnTo>
                    <a:pt x="69" y="270"/>
                  </a:lnTo>
                  <a:lnTo>
                    <a:pt x="66" y="274"/>
                  </a:lnTo>
                  <a:lnTo>
                    <a:pt x="50" y="257"/>
                  </a:lnTo>
                  <a:close/>
                  <a:moveTo>
                    <a:pt x="28" y="247"/>
                  </a:moveTo>
                  <a:lnTo>
                    <a:pt x="34" y="237"/>
                  </a:lnTo>
                  <a:lnTo>
                    <a:pt x="75" y="259"/>
                  </a:lnTo>
                  <a:lnTo>
                    <a:pt x="71" y="268"/>
                  </a:lnTo>
                  <a:lnTo>
                    <a:pt x="28" y="247"/>
                  </a:lnTo>
                  <a:close/>
                  <a:moveTo>
                    <a:pt x="54" y="249"/>
                  </a:moveTo>
                  <a:lnTo>
                    <a:pt x="34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3" y="228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6" y="225"/>
                  </a:lnTo>
                  <a:lnTo>
                    <a:pt x="60" y="225"/>
                  </a:lnTo>
                  <a:lnTo>
                    <a:pt x="65" y="227"/>
                  </a:lnTo>
                  <a:lnTo>
                    <a:pt x="68" y="230"/>
                  </a:lnTo>
                  <a:lnTo>
                    <a:pt x="72" y="233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6"/>
                  </a:lnTo>
                  <a:lnTo>
                    <a:pt x="77" y="250"/>
                  </a:lnTo>
                  <a:lnTo>
                    <a:pt x="77" y="254"/>
                  </a:lnTo>
                  <a:lnTo>
                    <a:pt x="75" y="259"/>
                  </a:lnTo>
                  <a:lnTo>
                    <a:pt x="54" y="249"/>
                  </a:lnTo>
                  <a:close/>
                  <a:moveTo>
                    <a:pt x="44" y="227"/>
                  </a:moveTo>
                  <a:lnTo>
                    <a:pt x="53" y="223"/>
                  </a:lnTo>
                  <a:lnTo>
                    <a:pt x="73" y="265"/>
                  </a:lnTo>
                  <a:lnTo>
                    <a:pt x="65" y="269"/>
                  </a:lnTo>
                  <a:lnTo>
                    <a:pt x="44" y="227"/>
                  </a:lnTo>
                  <a:close/>
                  <a:moveTo>
                    <a:pt x="63" y="244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2" y="220"/>
                  </a:lnTo>
                  <a:lnTo>
                    <a:pt x="66" y="221"/>
                  </a:lnTo>
                  <a:lnTo>
                    <a:pt x="70" y="222"/>
                  </a:lnTo>
                  <a:lnTo>
                    <a:pt x="74" y="223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4" y="233"/>
                  </a:lnTo>
                  <a:lnTo>
                    <a:pt x="85" y="237"/>
                  </a:lnTo>
                  <a:lnTo>
                    <a:pt x="86" y="243"/>
                  </a:lnTo>
                  <a:lnTo>
                    <a:pt x="86" y="247"/>
                  </a:lnTo>
                  <a:lnTo>
                    <a:pt x="85" y="252"/>
                  </a:lnTo>
                  <a:lnTo>
                    <a:pt x="83" y="256"/>
                  </a:lnTo>
                  <a:lnTo>
                    <a:pt x="80" y="259"/>
                  </a:lnTo>
                  <a:lnTo>
                    <a:pt x="77" y="262"/>
                  </a:lnTo>
                  <a:lnTo>
                    <a:pt x="73" y="265"/>
                  </a:lnTo>
                  <a:lnTo>
                    <a:pt x="63" y="244"/>
                  </a:lnTo>
                  <a:close/>
                  <a:moveTo>
                    <a:pt x="47" y="227"/>
                  </a:moveTo>
                  <a:lnTo>
                    <a:pt x="51" y="223"/>
                  </a:lnTo>
                  <a:lnTo>
                    <a:pt x="84" y="256"/>
                  </a:lnTo>
                  <a:lnTo>
                    <a:pt x="79" y="260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3"/>
                  </a:lnTo>
                  <a:lnTo>
                    <a:pt x="55" y="220"/>
                  </a:lnTo>
                  <a:lnTo>
                    <a:pt x="59" y="218"/>
                  </a:lnTo>
                  <a:lnTo>
                    <a:pt x="63" y="216"/>
                  </a:lnTo>
                  <a:lnTo>
                    <a:pt x="67" y="216"/>
                  </a:lnTo>
                  <a:lnTo>
                    <a:pt x="72" y="216"/>
                  </a:lnTo>
                  <a:lnTo>
                    <a:pt x="76" y="218"/>
                  </a:lnTo>
                  <a:lnTo>
                    <a:pt x="80" y="220"/>
                  </a:lnTo>
                  <a:lnTo>
                    <a:pt x="84" y="223"/>
                  </a:lnTo>
                  <a:lnTo>
                    <a:pt x="87" y="226"/>
                  </a:lnTo>
                  <a:lnTo>
                    <a:pt x="89" y="230"/>
                  </a:lnTo>
                  <a:lnTo>
                    <a:pt x="90" y="235"/>
                  </a:lnTo>
                  <a:lnTo>
                    <a:pt x="90" y="239"/>
                  </a:lnTo>
                  <a:lnTo>
                    <a:pt x="90" y="244"/>
                  </a:lnTo>
                  <a:lnTo>
                    <a:pt x="89" y="249"/>
                  </a:lnTo>
                  <a:lnTo>
                    <a:pt x="87" y="253"/>
                  </a:lnTo>
                  <a:lnTo>
                    <a:pt x="84" y="256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2" y="216"/>
                  </a:lnTo>
                  <a:lnTo>
                    <a:pt x="72" y="263"/>
                  </a:lnTo>
                  <a:lnTo>
                    <a:pt x="67" y="263"/>
                  </a:lnTo>
                  <a:lnTo>
                    <a:pt x="67" y="216"/>
                  </a:lnTo>
                  <a:close/>
                  <a:moveTo>
                    <a:pt x="72" y="239"/>
                  </a:moveTo>
                  <a:lnTo>
                    <a:pt x="72" y="216"/>
                  </a:lnTo>
                  <a:lnTo>
                    <a:pt x="76" y="216"/>
                  </a:lnTo>
                  <a:lnTo>
                    <a:pt x="81" y="218"/>
                  </a:lnTo>
                  <a:lnTo>
                    <a:pt x="85" y="220"/>
                  </a:lnTo>
                  <a:lnTo>
                    <a:pt x="88" y="223"/>
                  </a:lnTo>
                  <a:lnTo>
                    <a:pt x="91" y="226"/>
                  </a:lnTo>
                  <a:lnTo>
                    <a:pt x="93" y="230"/>
                  </a:lnTo>
                  <a:lnTo>
                    <a:pt x="94" y="234"/>
                  </a:lnTo>
                  <a:lnTo>
                    <a:pt x="95" y="239"/>
                  </a:lnTo>
                  <a:lnTo>
                    <a:pt x="94" y="245"/>
                  </a:lnTo>
                  <a:lnTo>
                    <a:pt x="93" y="249"/>
                  </a:lnTo>
                  <a:lnTo>
                    <a:pt x="91" y="253"/>
                  </a:lnTo>
                  <a:lnTo>
                    <a:pt x="88" y="256"/>
                  </a:lnTo>
                  <a:lnTo>
                    <a:pt x="85" y="259"/>
                  </a:lnTo>
                  <a:lnTo>
                    <a:pt x="81" y="261"/>
                  </a:lnTo>
                  <a:lnTo>
                    <a:pt x="76" y="262"/>
                  </a:lnTo>
                  <a:lnTo>
                    <a:pt x="72" y="263"/>
                  </a:lnTo>
                  <a:lnTo>
                    <a:pt x="72" y="239"/>
                  </a:lnTo>
                  <a:close/>
                  <a:moveTo>
                    <a:pt x="61" y="218"/>
                  </a:moveTo>
                  <a:lnTo>
                    <a:pt x="70" y="214"/>
                  </a:lnTo>
                  <a:lnTo>
                    <a:pt x="91" y="256"/>
                  </a:lnTo>
                  <a:lnTo>
                    <a:pt x="82" y="260"/>
                  </a:lnTo>
                  <a:lnTo>
                    <a:pt x="61" y="218"/>
                  </a:lnTo>
                  <a:close/>
                  <a:moveTo>
                    <a:pt x="80" y="235"/>
                  </a:moveTo>
                  <a:lnTo>
                    <a:pt x="70" y="214"/>
                  </a:lnTo>
                  <a:lnTo>
                    <a:pt x="75" y="212"/>
                  </a:lnTo>
                  <a:lnTo>
                    <a:pt x="79" y="212"/>
                  </a:lnTo>
                  <a:lnTo>
                    <a:pt x="83" y="212"/>
                  </a:lnTo>
                  <a:lnTo>
                    <a:pt x="88" y="213"/>
                  </a:lnTo>
                  <a:lnTo>
                    <a:pt x="92" y="215"/>
                  </a:lnTo>
                  <a:lnTo>
                    <a:pt x="95" y="217"/>
                  </a:lnTo>
                  <a:lnTo>
                    <a:pt x="98" y="220"/>
                  </a:lnTo>
                  <a:lnTo>
                    <a:pt x="101" y="224"/>
                  </a:lnTo>
                  <a:lnTo>
                    <a:pt x="103" y="229"/>
                  </a:lnTo>
                  <a:lnTo>
                    <a:pt x="103" y="233"/>
                  </a:lnTo>
                  <a:lnTo>
                    <a:pt x="103" y="238"/>
                  </a:lnTo>
                  <a:lnTo>
                    <a:pt x="102" y="243"/>
                  </a:lnTo>
                  <a:lnTo>
                    <a:pt x="100" y="247"/>
                  </a:lnTo>
                  <a:lnTo>
                    <a:pt x="98" y="251"/>
                  </a:lnTo>
                  <a:lnTo>
                    <a:pt x="95" y="254"/>
                  </a:lnTo>
                  <a:lnTo>
                    <a:pt x="91" y="256"/>
                  </a:lnTo>
                  <a:lnTo>
                    <a:pt x="80" y="235"/>
                  </a:lnTo>
                  <a:close/>
                  <a:moveTo>
                    <a:pt x="64" y="218"/>
                  </a:moveTo>
                  <a:lnTo>
                    <a:pt x="69" y="214"/>
                  </a:lnTo>
                  <a:lnTo>
                    <a:pt x="101" y="247"/>
                  </a:lnTo>
                  <a:lnTo>
                    <a:pt x="97" y="252"/>
                  </a:lnTo>
                  <a:lnTo>
                    <a:pt x="64" y="218"/>
                  </a:lnTo>
                  <a:close/>
                  <a:moveTo>
                    <a:pt x="85" y="230"/>
                  </a:moveTo>
                  <a:lnTo>
                    <a:pt x="69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0" y="208"/>
                  </a:lnTo>
                  <a:lnTo>
                    <a:pt x="85" y="207"/>
                  </a:lnTo>
                  <a:lnTo>
                    <a:pt x="89" y="208"/>
                  </a:lnTo>
                  <a:lnTo>
                    <a:pt x="93" y="209"/>
                  </a:lnTo>
                  <a:lnTo>
                    <a:pt x="97" y="211"/>
                  </a:lnTo>
                  <a:lnTo>
                    <a:pt x="101" y="214"/>
                  </a:lnTo>
                  <a:lnTo>
                    <a:pt x="104" y="218"/>
                  </a:lnTo>
                  <a:lnTo>
                    <a:pt x="106" y="222"/>
                  </a:lnTo>
                  <a:lnTo>
                    <a:pt x="107" y="226"/>
                  </a:lnTo>
                  <a:lnTo>
                    <a:pt x="108" y="230"/>
                  </a:lnTo>
                  <a:lnTo>
                    <a:pt x="107" y="235"/>
                  </a:lnTo>
                  <a:lnTo>
                    <a:pt x="106" y="239"/>
                  </a:lnTo>
                  <a:lnTo>
                    <a:pt x="104" y="244"/>
                  </a:lnTo>
                  <a:lnTo>
                    <a:pt x="101" y="247"/>
                  </a:lnTo>
                  <a:lnTo>
                    <a:pt x="85" y="230"/>
                  </a:lnTo>
                  <a:close/>
                  <a:moveTo>
                    <a:pt x="85" y="207"/>
                  </a:moveTo>
                  <a:lnTo>
                    <a:pt x="89" y="207"/>
                  </a:lnTo>
                  <a:lnTo>
                    <a:pt x="89" y="254"/>
                  </a:lnTo>
                  <a:lnTo>
                    <a:pt x="85" y="254"/>
                  </a:lnTo>
                  <a:lnTo>
                    <a:pt x="85" y="207"/>
                  </a:lnTo>
                  <a:close/>
                  <a:moveTo>
                    <a:pt x="89" y="230"/>
                  </a:moveTo>
                  <a:lnTo>
                    <a:pt x="89" y="207"/>
                  </a:lnTo>
                  <a:lnTo>
                    <a:pt x="94" y="208"/>
                  </a:lnTo>
                  <a:lnTo>
                    <a:pt x="98" y="209"/>
                  </a:lnTo>
                  <a:lnTo>
                    <a:pt x="102" y="211"/>
                  </a:lnTo>
                  <a:lnTo>
                    <a:pt x="105" y="214"/>
                  </a:lnTo>
                  <a:lnTo>
                    <a:pt x="108" y="217"/>
                  </a:lnTo>
                  <a:lnTo>
                    <a:pt x="111" y="221"/>
                  </a:lnTo>
                  <a:lnTo>
                    <a:pt x="113" y="226"/>
                  </a:lnTo>
                  <a:lnTo>
                    <a:pt x="113" y="230"/>
                  </a:lnTo>
                  <a:lnTo>
                    <a:pt x="113" y="235"/>
                  </a:lnTo>
                  <a:lnTo>
                    <a:pt x="111" y="239"/>
                  </a:lnTo>
                  <a:lnTo>
                    <a:pt x="108" y="244"/>
                  </a:lnTo>
                  <a:lnTo>
                    <a:pt x="105" y="247"/>
                  </a:lnTo>
                  <a:lnTo>
                    <a:pt x="102" y="250"/>
                  </a:lnTo>
                  <a:lnTo>
                    <a:pt x="98" y="252"/>
                  </a:lnTo>
                  <a:lnTo>
                    <a:pt x="94" y="254"/>
                  </a:lnTo>
                  <a:lnTo>
                    <a:pt x="89" y="254"/>
                  </a:lnTo>
                  <a:lnTo>
                    <a:pt x="89" y="230"/>
                  </a:lnTo>
                  <a:close/>
                  <a:moveTo>
                    <a:pt x="79" y="210"/>
                  </a:moveTo>
                  <a:lnTo>
                    <a:pt x="88" y="205"/>
                  </a:lnTo>
                  <a:lnTo>
                    <a:pt x="108" y="247"/>
                  </a:lnTo>
                  <a:lnTo>
                    <a:pt x="99" y="252"/>
                  </a:lnTo>
                  <a:lnTo>
                    <a:pt x="79" y="210"/>
                  </a:lnTo>
                  <a:close/>
                  <a:moveTo>
                    <a:pt x="98" y="226"/>
                  </a:moveTo>
                  <a:lnTo>
                    <a:pt x="88" y="205"/>
                  </a:lnTo>
                  <a:lnTo>
                    <a:pt x="92" y="204"/>
                  </a:lnTo>
                  <a:lnTo>
                    <a:pt x="96" y="203"/>
                  </a:lnTo>
                  <a:lnTo>
                    <a:pt x="101" y="203"/>
                  </a:lnTo>
                  <a:lnTo>
                    <a:pt x="105" y="204"/>
                  </a:lnTo>
                  <a:lnTo>
                    <a:pt x="109" y="206"/>
                  </a:lnTo>
                  <a:lnTo>
                    <a:pt x="114" y="208"/>
                  </a:lnTo>
                  <a:lnTo>
                    <a:pt x="117" y="212"/>
                  </a:lnTo>
                  <a:lnTo>
                    <a:pt x="119" y="216"/>
                  </a:lnTo>
                  <a:lnTo>
                    <a:pt x="121" y="220"/>
                  </a:lnTo>
                  <a:lnTo>
                    <a:pt x="122" y="224"/>
                  </a:lnTo>
                  <a:lnTo>
                    <a:pt x="122" y="229"/>
                  </a:lnTo>
                  <a:lnTo>
                    <a:pt x="121" y="233"/>
                  </a:lnTo>
                  <a:lnTo>
                    <a:pt x="119" y="237"/>
                  </a:lnTo>
                  <a:lnTo>
                    <a:pt x="116" y="242"/>
                  </a:lnTo>
                  <a:lnTo>
                    <a:pt x="113" y="245"/>
                  </a:lnTo>
                  <a:lnTo>
                    <a:pt x="108" y="247"/>
                  </a:lnTo>
                  <a:lnTo>
                    <a:pt x="98" y="226"/>
                  </a:lnTo>
                  <a:close/>
                  <a:moveTo>
                    <a:pt x="98" y="203"/>
                  </a:moveTo>
                  <a:lnTo>
                    <a:pt x="102" y="203"/>
                  </a:lnTo>
                  <a:lnTo>
                    <a:pt x="102" y="250"/>
                  </a:lnTo>
                  <a:lnTo>
                    <a:pt x="98" y="250"/>
                  </a:lnTo>
                  <a:lnTo>
                    <a:pt x="98" y="203"/>
                  </a:lnTo>
                  <a:close/>
                  <a:moveTo>
                    <a:pt x="102" y="226"/>
                  </a:moveTo>
                  <a:lnTo>
                    <a:pt x="102" y="203"/>
                  </a:lnTo>
                  <a:lnTo>
                    <a:pt x="107" y="203"/>
                  </a:lnTo>
                  <a:lnTo>
                    <a:pt x="112" y="205"/>
                  </a:lnTo>
                  <a:lnTo>
                    <a:pt x="116" y="207"/>
                  </a:lnTo>
                  <a:lnTo>
                    <a:pt x="119" y="210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6" y="221"/>
                  </a:lnTo>
                  <a:lnTo>
                    <a:pt x="126" y="226"/>
                  </a:lnTo>
                  <a:lnTo>
                    <a:pt x="126" y="231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3"/>
                  </a:lnTo>
                  <a:lnTo>
                    <a:pt x="116" y="246"/>
                  </a:lnTo>
                  <a:lnTo>
                    <a:pt x="112" y="248"/>
                  </a:lnTo>
                  <a:lnTo>
                    <a:pt x="107" y="249"/>
                  </a:lnTo>
                  <a:lnTo>
                    <a:pt x="102" y="250"/>
                  </a:lnTo>
                  <a:lnTo>
                    <a:pt x="102" y="226"/>
                  </a:lnTo>
                  <a:close/>
                  <a:moveTo>
                    <a:pt x="86" y="210"/>
                  </a:moveTo>
                  <a:lnTo>
                    <a:pt x="90" y="205"/>
                  </a:lnTo>
                  <a:lnTo>
                    <a:pt x="124" y="238"/>
                  </a:lnTo>
                  <a:lnTo>
                    <a:pt x="119" y="243"/>
                  </a:lnTo>
                  <a:lnTo>
                    <a:pt x="86" y="210"/>
                  </a:lnTo>
                  <a:close/>
                  <a:moveTo>
                    <a:pt x="106" y="222"/>
                  </a:moveTo>
                  <a:lnTo>
                    <a:pt x="90" y="205"/>
                  </a:lnTo>
                  <a:lnTo>
                    <a:pt x="94" y="202"/>
                  </a:lnTo>
                  <a:lnTo>
                    <a:pt x="98" y="200"/>
                  </a:lnTo>
                  <a:lnTo>
                    <a:pt x="102" y="199"/>
                  </a:lnTo>
                  <a:lnTo>
                    <a:pt x="106" y="199"/>
                  </a:lnTo>
                  <a:lnTo>
                    <a:pt x="112" y="199"/>
                  </a:lnTo>
                  <a:lnTo>
                    <a:pt x="116" y="200"/>
                  </a:lnTo>
                  <a:lnTo>
                    <a:pt x="120" y="202"/>
                  </a:lnTo>
                  <a:lnTo>
                    <a:pt x="124" y="205"/>
                  </a:lnTo>
                  <a:lnTo>
                    <a:pt x="127" y="209"/>
                  </a:lnTo>
                  <a:lnTo>
                    <a:pt x="129" y="213"/>
                  </a:lnTo>
                  <a:lnTo>
                    <a:pt x="130" y="217"/>
                  </a:lnTo>
                  <a:lnTo>
                    <a:pt x="130" y="222"/>
                  </a:lnTo>
                  <a:lnTo>
                    <a:pt x="130" y="226"/>
                  </a:lnTo>
                  <a:lnTo>
                    <a:pt x="129" y="230"/>
                  </a:lnTo>
                  <a:lnTo>
                    <a:pt x="127" y="234"/>
                  </a:lnTo>
                  <a:lnTo>
                    <a:pt x="124" y="238"/>
                  </a:lnTo>
                  <a:lnTo>
                    <a:pt x="106" y="222"/>
                  </a:lnTo>
                  <a:close/>
                  <a:moveTo>
                    <a:pt x="106" y="199"/>
                  </a:moveTo>
                  <a:lnTo>
                    <a:pt x="112" y="199"/>
                  </a:lnTo>
                  <a:lnTo>
                    <a:pt x="112" y="245"/>
                  </a:lnTo>
                  <a:lnTo>
                    <a:pt x="106" y="245"/>
                  </a:lnTo>
                  <a:lnTo>
                    <a:pt x="106" y="199"/>
                  </a:lnTo>
                  <a:close/>
                  <a:moveTo>
                    <a:pt x="112" y="222"/>
                  </a:moveTo>
                  <a:lnTo>
                    <a:pt x="112" y="199"/>
                  </a:lnTo>
                  <a:lnTo>
                    <a:pt x="116" y="199"/>
                  </a:lnTo>
                  <a:lnTo>
                    <a:pt x="121" y="200"/>
                  </a:lnTo>
                  <a:lnTo>
                    <a:pt x="125" y="202"/>
                  </a:lnTo>
                  <a:lnTo>
                    <a:pt x="128" y="205"/>
                  </a:lnTo>
                  <a:lnTo>
                    <a:pt x="131" y="209"/>
                  </a:lnTo>
                  <a:lnTo>
                    <a:pt x="133" y="213"/>
                  </a:lnTo>
                  <a:lnTo>
                    <a:pt x="134" y="217"/>
                  </a:lnTo>
                  <a:lnTo>
                    <a:pt x="135" y="222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8"/>
                  </a:lnTo>
                  <a:lnTo>
                    <a:pt x="125" y="242"/>
                  </a:lnTo>
                  <a:lnTo>
                    <a:pt x="121" y="244"/>
                  </a:lnTo>
                  <a:lnTo>
                    <a:pt x="116" y="245"/>
                  </a:lnTo>
                  <a:lnTo>
                    <a:pt x="112" y="245"/>
                  </a:lnTo>
                  <a:lnTo>
                    <a:pt x="112" y="222"/>
                  </a:lnTo>
                  <a:close/>
                  <a:moveTo>
                    <a:pt x="95" y="205"/>
                  </a:moveTo>
                  <a:lnTo>
                    <a:pt x="99" y="201"/>
                  </a:lnTo>
                  <a:lnTo>
                    <a:pt x="132" y="233"/>
                  </a:lnTo>
                  <a:lnTo>
                    <a:pt x="128" y="238"/>
                  </a:lnTo>
                  <a:lnTo>
                    <a:pt x="95" y="205"/>
                  </a:lnTo>
                  <a:close/>
                  <a:moveTo>
                    <a:pt x="116" y="217"/>
                  </a:moveTo>
                  <a:lnTo>
                    <a:pt x="99" y="201"/>
                  </a:lnTo>
                  <a:lnTo>
                    <a:pt x="103" y="198"/>
                  </a:lnTo>
                  <a:lnTo>
                    <a:pt x="107" y="196"/>
                  </a:lnTo>
                  <a:lnTo>
                    <a:pt x="112" y="195"/>
                  </a:lnTo>
                  <a:lnTo>
                    <a:pt x="116" y="194"/>
                  </a:lnTo>
                  <a:lnTo>
                    <a:pt x="121" y="195"/>
                  </a:lnTo>
                  <a:lnTo>
                    <a:pt x="125" y="196"/>
                  </a:lnTo>
                  <a:lnTo>
                    <a:pt x="129" y="198"/>
                  </a:lnTo>
                  <a:lnTo>
                    <a:pt x="132" y="201"/>
                  </a:lnTo>
                  <a:lnTo>
                    <a:pt x="135" y="205"/>
                  </a:lnTo>
                  <a:lnTo>
                    <a:pt x="137" y="209"/>
                  </a:lnTo>
                  <a:lnTo>
                    <a:pt x="139" y="213"/>
                  </a:lnTo>
                  <a:lnTo>
                    <a:pt x="139" y="217"/>
                  </a:lnTo>
                  <a:lnTo>
                    <a:pt x="139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3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1" y="194"/>
                  </a:lnTo>
                  <a:lnTo>
                    <a:pt x="121" y="240"/>
                  </a:lnTo>
                  <a:lnTo>
                    <a:pt x="116" y="240"/>
                  </a:lnTo>
                  <a:lnTo>
                    <a:pt x="116" y="194"/>
                  </a:lnTo>
                  <a:close/>
                  <a:moveTo>
                    <a:pt x="121" y="194"/>
                  </a:moveTo>
                  <a:lnTo>
                    <a:pt x="125" y="194"/>
                  </a:lnTo>
                  <a:lnTo>
                    <a:pt x="125" y="240"/>
                  </a:lnTo>
                  <a:lnTo>
                    <a:pt x="121" y="240"/>
                  </a:lnTo>
                  <a:lnTo>
                    <a:pt x="121" y="194"/>
                  </a:lnTo>
                  <a:close/>
                  <a:moveTo>
                    <a:pt x="125" y="194"/>
                  </a:moveTo>
                  <a:lnTo>
                    <a:pt x="129" y="194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4"/>
                  </a:lnTo>
                  <a:close/>
                  <a:moveTo>
                    <a:pt x="129" y="217"/>
                  </a:moveTo>
                  <a:lnTo>
                    <a:pt x="129" y="194"/>
                  </a:lnTo>
                  <a:lnTo>
                    <a:pt x="134" y="195"/>
                  </a:lnTo>
                  <a:lnTo>
                    <a:pt x="138" y="196"/>
                  </a:lnTo>
                  <a:lnTo>
                    <a:pt x="142" y="198"/>
                  </a:lnTo>
                  <a:lnTo>
                    <a:pt x="145" y="201"/>
                  </a:lnTo>
                  <a:lnTo>
                    <a:pt x="148" y="204"/>
                  </a:lnTo>
                  <a:lnTo>
                    <a:pt x="150" y="208"/>
                  </a:lnTo>
                  <a:lnTo>
                    <a:pt x="152" y="213"/>
                  </a:lnTo>
                  <a:lnTo>
                    <a:pt x="152" y="217"/>
                  </a:lnTo>
                  <a:lnTo>
                    <a:pt x="152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40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8" y="207"/>
                  </a:moveTo>
                  <a:lnTo>
                    <a:pt x="182" y="53"/>
                  </a:lnTo>
                  <a:lnTo>
                    <a:pt x="225" y="73"/>
                  </a:lnTo>
                  <a:lnTo>
                    <a:pt x="150" y="227"/>
                  </a:lnTo>
                  <a:lnTo>
                    <a:pt x="108" y="207"/>
                  </a:lnTo>
                  <a:close/>
                  <a:moveTo>
                    <a:pt x="204" y="63"/>
                  </a:moveTo>
                  <a:lnTo>
                    <a:pt x="182" y="53"/>
                  </a:lnTo>
                  <a:lnTo>
                    <a:pt x="185" y="49"/>
                  </a:lnTo>
                  <a:lnTo>
                    <a:pt x="188" y="46"/>
                  </a:lnTo>
                  <a:lnTo>
                    <a:pt x="193" y="43"/>
                  </a:lnTo>
                  <a:lnTo>
                    <a:pt x="197" y="41"/>
                  </a:lnTo>
                  <a:lnTo>
                    <a:pt x="201" y="40"/>
                  </a:lnTo>
                  <a:lnTo>
                    <a:pt x="205" y="40"/>
                  </a:lnTo>
                  <a:lnTo>
                    <a:pt x="210" y="41"/>
                  </a:lnTo>
                  <a:lnTo>
                    <a:pt x="214" y="42"/>
                  </a:lnTo>
                  <a:lnTo>
                    <a:pt x="218" y="45"/>
                  </a:lnTo>
                  <a:lnTo>
                    <a:pt x="221" y="48"/>
                  </a:lnTo>
                  <a:lnTo>
                    <a:pt x="224" y="52"/>
                  </a:lnTo>
                  <a:lnTo>
                    <a:pt x="226" y="56"/>
                  </a:lnTo>
                  <a:lnTo>
                    <a:pt x="227" y="60"/>
                  </a:lnTo>
                  <a:lnTo>
                    <a:pt x="227" y="64"/>
                  </a:lnTo>
                  <a:lnTo>
                    <a:pt x="226" y="69"/>
                  </a:lnTo>
                  <a:lnTo>
                    <a:pt x="225" y="73"/>
                  </a:lnTo>
                  <a:lnTo>
                    <a:pt x="204" y="63"/>
                  </a:lnTo>
                  <a:close/>
                  <a:moveTo>
                    <a:pt x="194" y="84"/>
                  </a:moveTo>
                  <a:lnTo>
                    <a:pt x="167" y="71"/>
                  </a:lnTo>
                  <a:lnTo>
                    <a:pt x="187" y="30"/>
                  </a:lnTo>
                  <a:lnTo>
                    <a:pt x="214" y="43"/>
                  </a:lnTo>
                  <a:lnTo>
                    <a:pt x="194" y="84"/>
                  </a:lnTo>
                  <a:close/>
                  <a:moveTo>
                    <a:pt x="177" y="50"/>
                  </a:moveTo>
                  <a:lnTo>
                    <a:pt x="167" y="71"/>
                  </a:lnTo>
                  <a:lnTo>
                    <a:pt x="163" y="68"/>
                  </a:lnTo>
                  <a:lnTo>
                    <a:pt x="160" y="65"/>
                  </a:lnTo>
                  <a:lnTo>
                    <a:pt x="157" y="61"/>
                  </a:lnTo>
                  <a:lnTo>
                    <a:pt x="155" y="57"/>
                  </a:lnTo>
                  <a:lnTo>
                    <a:pt x="154" y="53"/>
                  </a:lnTo>
                  <a:lnTo>
                    <a:pt x="154" y="49"/>
                  </a:lnTo>
                  <a:lnTo>
                    <a:pt x="155" y="44"/>
                  </a:lnTo>
                  <a:lnTo>
                    <a:pt x="157" y="40"/>
                  </a:lnTo>
                  <a:lnTo>
                    <a:pt x="159" y="36"/>
                  </a:lnTo>
                  <a:lnTo>
                    <a:pt x="162" y="33"/>
                  </a:lnTo>
                  <a:lnTo>
                    <a:pt x="166" y="30"/>
                  </a:lnTo>
                  <a:lnTo>
                    <a:pt x="170" y="28"/>
                  </a:lnTo>
                  <a:lnTo>
                    <a:pt x="174" y="27"/>
                  </a:lnTo>
                  <a:lnTo>
                    <a:pt x="178" y="27"/>
                  </a:lnTo>
                  <a:lnTo>
                    <a:pt x="183" y="28"/>
                  </a:lnTo>
                  <a:lnTo>
                    <a:pt x="187" y="30"/>
                  </a:lnTo>
                  <a:lnTo>
                    <a:pt x="177" y="50"/>
                  </a:lnTo>
                  <a:close/>
                  <a:moveTo>
                    <a:pt x="157" y="40"/>
                  </a:moveTo>
                  <a:lnTo>
                    <a:pt x="170" y="13"/>
                  </a:lnTo>
                  <a:lnTo>
                    <a:pt x="211" y="34"/>
                  </a:lnTo>
                  <a:lnTo>
                    <a:pt x="198" y="60"/>
                  </a:lnTo>
                  <a:lnTo>
                    <a:pt x="157" y="40"/>
                  </a:lnTo>
                  <a:close/>
                  <a:moveTo>
                    <a:pt x="191" y="24"/>
                  </a:moveTo>
                  <a:lnTo>
                    <a:pt x="170" y="13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9" y="3"/>
                  </a:lnTo>
                  <a:lnTo>
                    <a:pt x="183" y="1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7" y="1"/>
                  </a:lnTo>
                  <a:lnTo>
                    <a:pt x="201" y="3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2"/>
                  </a:lnTo>
                  <a:lnTo>
                    <a:pt x="213" y="16"/>
                  </a:lnTo>
                  <a:lnTo>
                    <a:pt x="214" y="20"/>
                  </a:lnTo>
                  <a:lnTo>
                    <a:pt x="214" y="25"/>
                  </a:lnTo>
                  <a:lnTo>
                    <a:pt x="213" y="30"/>
                  </a:lnTo>
                  <a:lnTo>
                    <a:pt x="211" y="34"/>
                  </a:lnTo>
                  <a:lnTo>
                    <a:pt x="191" y="2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4" name="Freeform 10">
              <a:extLst>
                <a:ext uri="{FF2B5EF4-FFF2-40B4-BE49-F238E27FC236}">
                  <a16:creationId xmlns:a16="http://schemas.microsoft.com/office/drawing/2014/main" id="{B3FD1C91-D7DB-4922-B070-04C254531F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8" y="2007"/>
              <a:ext cx="129" cy="166"/>
            </a:xfrm>
            <a:custGeom>
              <a:avLst/>
              <a:gdLst>
                <a:gd name="T0" fmla="*/ 132 w 387"/>
                <a:gd name="T1" fmla="*/ 206 h 497"/>
                <a:gd name="T2" fmla="*/ 128 w 387"/>
                <a:gd name="T3" fmla="*/ 211 h 497"/>
                <a:gd name="T4" fmla="*/ 119 w 387"/>
                <a:gd name="T5" fmla="*/ 211 h 497"/>
                <a:gd name="T6" fmla="*/ 106 w 387"/>
                <a:gd name="T7" fmla="*/ 215 h 497"/>
                <a:gd name="T8" fmla="*/ 83 w 387"/>
                <a:gd name="T9" fmla="*/ 225 h 497"/>
                <a:gd name="T10" fmla="*/ 62 w 387"/>
                <a:gd name="T11" fmla="*/ 238 h 497"/>
                <a:gd name="T12" fmla="*/ 49 w 387"/>
                <a:gd name="T13" fmla="*/ 251 h 497"/>
                <a:gd name="T14" fmla="*/ 36 w 387"/>
                <a:gd name="T15" fmla="*/ 259 h 497"/>
                <a:gd name="T16" fmla="*/ 31 w 387"/>
                <a:gd name="T17" fmla="*/ 268 h 497"/>
                <a:gd name="T18" fmla="*/ 31 w 387"/>
                <a:gd name="T19" fmla="*/ 272 h 497"/>
                <a:gd name="T20" fmla="*/ 36 w 387"/>
                <a:gd name="T21" fmla="*/ 268 h 497"/>
                <a:gd name="T22" fmla="*/ 44 w 387"/>
                <a:gd name="T23" fmla="*/ 259 h 497"/>
                <a:gd name="T24" fmla="*/ 62 w 387"/>
                <a:gd name="T25" fmla="*/ 255 h 497"/>
                <a:gd name="T26" fmla="*/ 79 w 387"/>
                <a:gd name="T27" fmla="*/ 246 h 497"/>
                <a:gd name="T28" fmla="*/ 106 w 387"/>
                <a:gd name="T29" fmla="*/ 238 h 497"/>
                <a:gd name="T30" fmla="*/ 128 w 387"/>
                <a:gd name="T31" fmla="*/ 229 h 497"/>
                <a:gd name="T32" fmla="*/ 145 w 387"/>
                <a:gd name="T33" fmla="*/ 225 h 497"/>
                <a:gd name="T34" fmla="*/ 154 w 387"/>
                <a:gd name="T35" fmla="*/ 225 h 497"/>
                <a:gd name="T36" fmla="*/ 158 w 387"/>
                <a:gd name="T37" fmla="*/ 225 h 497"/>
                <a:gd name="T38" fmla="*/ 238 w 387"/>
                <a:gd name="T39" fmla="*/ 65 h 497"/>
                <a:gd name="T40" fmla="*/ 387 w 387"/>
                <a:gd name="T41" fmla="*/ 110 h 497"/>
                <a:gd name="T42" fmla="*/ 273 w 387"/>
                <a:gd name="T43" fmla="*/ 272 h 497"/>
                <a:gd name="T44" fmla="*/ 273 w 387"/>
                <a:gd name="T45" fmla="*/ 277 h 497"/>
                <a:gd name="T46" fmla="*/ 278 w 387"/>
                <a:gd name="T47" fmla="*/ 285 h 497"/>
                <a:gd name="T48" fmla="*/ 282 w 387"/>
                <a:gd name="T49" fmla="*/ 299 h 497"/>
                <a:gd name="T50" fmla="*/ 286 w 387"/>
                <a:gd name="T51" fmla="*/ 317 h 497"/>
                <a:gd name="T52" fmla="*/ 291 w 387"/>
                <a:gd name="T53" fmla="*/ 339 h 497"/>
                <a:gd name="T54" fmla="*/ 291 w 387"/>
                <a:gd name="T55" fmla="*/ 360 h 497"/>
                <a:gd name="T56" fmla="*/ 286 w 387"/>
                <a:gd name="T57" fmla="*/ 383 h 497"/>
                <a:gd name="T58" fmla="*/ 282 w 387"/>
                <a:gd name="T59" fmla="*/ 400 h 497"/>
                <a:gd name="T60" fmla="*/ 269 w 387"/>
                <a:gd name="T61" fmla="*/ 400 h 497"/>
                <a:gd name="T62" fmla="*/ 252 w 387"/>
                <a:gd name="T63" fmla="*/ 400 h 497"/>
                <a:gd name="T64" fmla="*/ 229 w 387"/>
                <a:gd name="T65" fmla="*/ 392 h 497"/>
                <a:gd name="T66" fmla="*/ 203 w 387"/>
                <a:gd name="T67" fmla="*/ 383 h 497"/>
                <a:gd name="T68" fmla="*/ 172 w 387"/>
                <a:gd name="T69" fmla="*/ 370 h 497"/>
                <a:gd name="T70" fmla="*/ 128 w 387"/>
                <a:gd name="T71" fmla="*/ 431 h 497"/>
                <a:gd name="T72" fmla="*/ 111 w 387"/>
                <a:gd name="T73" fmla="*/ 458 h 497"/>
                <a:gd name="T74" fmla="*/ 89 w 387"/>
                <a:gd name="T75" fmla="*/ 475 h 497"/>
                <a:gd name="T76" fmla="*/ 62 w 387"/>
                <a:gd name="T77" fmla="*/ 449 h 497"/>
                <a:gd name="T78" fmla="*/ 66 w 387"/>
                <a:gd name="T79" fmla="*/ 418 h 497"/>
                <a:gd name="T80" fmla="*/ 106 w 387"/>
                <a:gd name="T81" fmla="*/ 334 h 497"/>
                <a:gd name="T82" fmla="*/ 75 w 387"/>
                <a:gd name="T83" fmla="*/ 321 h 497"/>
                <a:gd name="T84" fmla="*/ 53 w 387"/>
                <a:gd name="T85" fmla="*/ 308 h 497"/>
                <a:gd name="T86" fmla="*/ 31 w 387"/>
                <a:gd name="T87" fmla="*/ 295 h 497"/>
                <a:gd name="T88" fmla="*/ 14 w 387"/>
                <a:gd name="T89" fmla="*/ 281 h 497"/>
                <a:gd name="T90" fmla="*/ 4 w 387"/>
                <a:gd name="T91" fmla="*/ 268 h 497"/>
                <a:gd name="T92" fmla="*/ 4 w 387"/>
                <a:gd name="T93" fmla="*/ 259 h 497"/>
                <a:gd name="T94" fmla="*/ 18 w 387"/>
                <a:gd name="T95" fmla="*/ 242 h 497"/>
                <a:gd name="T96" fmla="*/ 31 w 387"/>
                <a:gd name="T97" fmla="*/ 225 h 497"/>
                <a:gd name="T98" fmla="*/ 49 w 387"/>
                <a:gd name="T99" fmla="*/ 215 h 497"/>
                <a:gd name="T100" fmla="*/ 66 w 387"/>
                <a:gd name="T101" fmla="*/ 206 h 497"/>
                <a:gd name="T102" fmla="*/ 83 w 387"/>
                <a:gd name="T103" fmla="*/ 198 h 497"/>
                <a:gd name="T104" fmla="*/ 98 w 387"/>
                <a:gd name="T105" fmla="*/ 193 h 497"/>
                <a:gd name="T106" fmla="*/ 106 w 387"/>
                <a:gd name="T107" fmla="*/ 193 h 497"/>
                <a:gd name="T108" fmla="*/ 181 w 387"/>
                <a:gd name="T109" fmla="*/ 39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7">
                  <a:moveTo>
                    <a:pt x="207" y="52"/>
                  </a:moveTo>
                  <a:lnTo>
                    <a:pt x="132" y="206"/>
                  </a:lnTo>
                  <a:lnTo>
                    <a:pt x="132" y="206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4" y="211"/>
                  </a:lnTo>
                  <a:lnTo>
                    <a:pt x="119" y="211"/>
                  </a:lnTo>
                  <a:lnTo>
                    <a:pt x="115" y="215"/>
                  </a:lnTo>
                  <a:lnTo>
                    <a:pt x="111" y="215"/>
                  </a:lnTo>
                  <a:lnTo>
                    <a:pt x="106" y="215"/>
                  </a:lnTo>
                  <a:lnTo>
                    <a:pt x="102" y="220"/>
                  </a:lnTo>
                  <a:lnTo>
                    <a:pt x="93" y="225"/>
                  </a:lnTo>
                  <a:lnTo>
                    <a:pt x="83" y="225"/>
                  </a:lnTo>
                  <a:lnTo>
                    <a:pt x="79" y="229"/>
                  </a:lnTo>
                  <a:lnTo>
                    <a:pt x="70" y="233"/>
                  </a:lnTo>
                  <a:lnTo>
                    <a:pt x="62" y="238"/>
                  </a:lnTo>
                  <a:lnTo>
                    <a:pt x="57" y="242"/>
                  </a:lnTo>
                  <a:lnTo>
                    <a:pt x="53" y="246"/>
                  </a:lnTo>
                  <a:lnTo>
                    <a:pt x="49" y="251"/>
                  </a:lnTo>
                  <a:lnTo>
                    <a:pt x="44" y="255"/>
                  </a:lnTo>
                  <a:lnTo>
                    <a:pt x="40" y="259"/>
                  </a:lnTo>
                  <a:lnTo>
                    <a:pt x="36" y="259"/>
                  </a:lnTo>
                  <a:lnTo>
                    <a:pt x="36" y="264"/>
                  </a:lnTo>
                  <a:lnTo>
                    <a:pt x="31" y="268"/>
                  </a:lnTo>
                  <a:lnTo>
                    <a:pt x="31" y="268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68"/>
                  </a:lnTo>
                  <a:lnTo>
                    <a:pt x="31" y="268"/>
                  </a:lnTo>
                  <a:lnTo>
                    <a:pt x="36" y="268"/>
                  </a:lnTo>
                  <a:lnTo>
                    <a:pt x="40" y="264"/>
                  </a:lnTo>
                  <a:lnTo>
                    <a:pt x="40" y="264"/>
                  </a:lnTo>
                  <a:lnTo>
                    <a:pt x="44" y="259"/>
                  </a:lnTo>
                  <a:lnTo>
                    <a:pt x="49" y="259"/>
                  </a:lnTo>
                  <a:lnTo>
                    <a:pt x="57" y="255"/>
                  </a:lnTo>
                  <a:lnTo>
                    <a:pt x="62" y="255"/>
                  </a:lnTo>
                  <a:lnTo>
                    <a:pt x="66" y="251"/>
                  </a:lnTo>
                  <a:lnTo>
                    <a:pt x="75" y="246"/>
                  </a:lnTo>
                  <a:lnTo>
                    <a:pt x="79" y="246"/>
                  </a:lnTo>
                  <a:lnTo>
                    <a:pt x="89" y="242"/>
                  </a:lnTo>
                  <a:lnTo>
                    <a:pt x="98" y="238"/>
                  </a:lnTo>
                  <a:lnTo>
                    <a:pt x="106" y="238"/>
                  </a:lnTo>
                  <a:lnTo>
                    <a:pt x="115" y="233"/>
                  </a:lnTo>
                  <a:lnTo>
                    <a:pt x="119" y="233"/>
                  </a:lnTo>
                  <a:lnTo>
                    <a:pt x="128" y="229"/>
                  </a:lnTo>
                  <a:lnTo>
                    <a:pt x="132" y="229"/>
                  </a:lnTo>
                  <a:lnTo>
                    <a:pt x="141" y="229"/>
                  </a:lnTo>
                  <a:lnTo>
                    <a:pt x="145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4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8" y="65"/>
                  </a:lnTo>
                  <a:lnTo>
                    <a:pt x="207" y="52"/>
                  </a:lnTo>
                  <a:close/>
                  <a:moveTo>
                    <a:pt x="168" y="0"/>
                  </a:moveTo>
                  <a:lnTo>
                    <a:pt x="387" y="110"/>
                  </a:lnTo>
                  <a:lnTo>
                    <a:pt x="374" y="136"/>
                  </a:lnTo>
                  <a:lnTo>
                    <a:pt x="348" y="123"/>
                  </a:lnTo>
                  <a:lnTo>
                    <a:pt x="273" y="272"/>
                  </a:lnTo>
                  <a:lnTo>
                    <a:pt x="273" y="272"/>
                  </a:lnTo>
                  <a:lnTo>
                    <a:pt x="273" y="277"/>
                  </a:lnTo>
                  <a:lnTo>
                    <a:pt x="273" y="277"/>
                  </a:lnTo>
                  <a:lnTo>
                    <a:pt x="278" y="281"/>
                  </a:lnTo>
                  <a:lnTo>
                    <a:pt x="278" y="281"/>
                  </a:lnTo>
                  <a:lnTo>
                    <a:pt x="278" y="285"/>
                  </a:lnTo>
                  <a:lnTo>
                    <a:pt x="282" y="291"/>
                  </a:lnTo>
                  <a:lnTo>
                    <a:pt x="282" y="295"/>
                  </a:lnTo>
                  <a:lnTo>
                    <a:pt x="282" y="299"/>
                  </a:lnTo>
                  <a:lnTo>
                    <a:pt x="286" y="308"/>
                  </a:lnTo>
                  <a:lnTo>
                    <a:pt x="286" y="313"/>
                  </a:lnTo>
                  <a:lnTo>
                    <a:pt x="286" y="317"/>
                  </a:lnTo>
                  <a:lnTo>
                    <a:pt x="291" y="326"/>
                  </a:lnTo>
                  <a:lnTo>
                    <a:pt x="291" y="330"/>
                  </a:lnTo>
                  <a:lnTo>
                    <a:pt x="291" y="339"/>
                  </a:lnTo>
                  <a:lnTo>
                    <a:pt x="291" y="347"/>
                  </a:lnTo>
                  <a:lnTo>
                    <a:pt x="291" y="352"/>
                  </a:lnTo>
                  <a:lnTo>
                    <a:pt x="291" y="360"/>
                  </a:lnTo>
                  <a:lnTo>
                    <a:pt x="291" y="370"/>
                  </a:lnTo>
                  <a:lnTo>
                    <a:pt x="291" y="374"/>
                  </a:lnTo>
                  <a:lnTo>
                    <a:pt x="286" y="383"/>
                  </a:lnTo>
                  <a:lnTo>
                    <a:pt x="286" y="392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78" y="400"/>
                  </a:lnTo>
                  <a:lnTo>
                    <a:pt x="273" y="400"/>
                  </a:lnTo>
                  <a:lnTo>
                    <a:pt x="269" y="400"/>
                  </a:lnTo>
                  <a:lnTo>
                    <a:pt x="265" y="400"/>
                  </a:lnTo>
                  <a:lnTo>
                    <a:pt x="260" y="400"/>
                  </a:lnTo>
                  <a:lnTo>
                    <a:pt x="252" y="400"/>
                  </a:lnTo>
                  <a:lnTo>
                    <a:pt x="247" y="396"/>
                  </a:lnTo>
                  <a:lnTo>
                    <a:pt x="238" y="396"/>
                  </a:lnTo>
                  <a:lnTo>
                    <a:pt x="229" y="392"/>
                  </a:lnTo>
                  <a:lnTo>
                    <a:pt x="220" y="387"/>
                  </a:lnTo>
                  <a:lnTo>
                    <a:pt x="211" y="383"/>
                  </a:lnTo>
                  <a:lnTo>
                    <a:pt x="203" y="383"/>
                  </a:lnTo>
                  <a:lnTo>
                    <a:pt x="190" y="379"/>
                  </a:lnTo>
                  <a:lnTo>
                    <a:pt x="181" y="374"/>
                  </a:lnTo>
                  <a:lnTo>
                    <a:pt x="172" y="370"/>
                  </a:lnTo>
                  <a:lnTo>
                    <a:pt x="158" y="360"/>
                  </a:lnTo>
                  <a:lnTo>
                    <a:pt x="132" y="422"/>
                  </a:lnTo>
                  <a:lnTo>
                    <a:pt x="128" y="431"/>
                  </a:lnTo>
                  <a:lnTo>
                    <a:pt x="119" y="441"/>
                  </a:lnTo>
                  <a:lnTo>
                    <a:pt x="115" y="449"/>
                  </a:lnTo>
                  <a:lnTo>
                    <a:pt x="111" y="458"/>
                  </a:lnTo>
                  <a:lnTo>
                    <a:pt x="102" y="462"/>
                  </a:lnTo>
                  <a:lnTo>
                    <a:pt x="98" y="471"/>
                  </a:lnTo>
                  <a:lnTo>
                    <a:pt x="89" y="475"/>
                  </a:lnTo>
                  <a:lnTo>
                    <a:pt x="62" y="497"/>
                  </a:lnTo>
                  <a:lnTo>
                    <a:pt x="62" y="462"/>
                  </a:lnTo>
                  <a:lnTo>
                    <a:pt x="62" y="449"/>
                  </a:lnTo>
                  <a:lnTo>
                    <a:pt x="62" y="441"/>
                  </a:lnTo>
                  <a:lnTo>
                    <a:pt x="66" y="426"/>
                  </a:lnTo>
                  <a:lnTo>
                    <a:pt x="66" y="418"/>
                  </a:lnTo>
                  <a:lnTo>
                    <a:pt x="70" y="405"/>
                  </a:lnTo>
                  <a:lnTo>
                    <a:pt x="75" y="396"/>
                  </a:lnTo>
                  <a:lnTo>
                    <a:pt x="106" y="334"/>
                  </a:lnTo>
                  <a:lnTo>
                    <a:pt x="98" y="330"/>
                  </a:lnTo>
                  <a:lnTo>
                    <a:pt x="83" y="326"/>
                  </a:lnTo>
                  <a:lnTo>
                    <a:pt x="75" y="321"/>
                  </a:lnTo>
                  <a:lnTo>
                    <a:pt x="66" y="317"/>
                  </a:lnTo>
                  <a:lnTo>
                    <a:pt x="57" y="313"/>
                  </a:lnTo>
                  <a:lnTo>
                    <a:pt x="53" y="308"/>
                  </a:lnTo>
                  <a:lnTo>
                    <a:pt x="44" y="304"/>
                  </a:lnTo>
                  <a:lnTo>
                    <a:pt x="36" y="299"/>
                  </a:lnTo>
                  <a:lnTo>
                    <a:pt x="31" y="295"/>
                  </a:lnTo>
                  <a:lnTo>
                    <a:pt x="23" y="291"/>
                  </a:lnTo>
                  <a:lnTo>
                    <a:pt x="18" y="285"/>
                  </a:lnTo>
                  <a:lnTo>
                    <a:pt x="14" y="281"/>
                  </a:lnTo>
                  <a:lnTo>
                    <a:pt x="10" y="277"/>
                  </a:lnTo>
                  <a:lnTo>
                    <a:pt x="4" y="272"/>
                  </a:lnTo>
                  <a:lnTo>
                    <a:pt x="4" y="268"/>
                  </a:lnTo>
                  <a:lnTo>
                    <a:pt x="4" y="268"/>
                  </a:lnTo>
                  <a:lnTo>
                    <a:pt x="0" y="264"/>
                  </a:lnTo>
                  <a:lnTo>
                    <a:pt x="4" y="259"/>
                  </a:lnTo>
                  <a:lnTo>
                    <a:pt x="4" y="255"/>
                  </a:lnTo>
                  <a:lnTo>
                    <a:pt x="10" y="246"/>
                  </a:lnTo>
                  <a:lnTo>
                    <a:pt x="18" y="242"/>
                  </a:lnTo>
                  <a:lnTo>
                    <a:pt x="23" y="238"/>
                  </a:lnTo>
                  <a:lnTo>
                    <a:pt x="27" y="233"/>
                  </a:lnTo>
                  <a:lnTo>
                    <a:pt x="31" y="225"/>
                  </a:lnTo>
                  <a:lnTo>
                    <a:pt x="40" y="220"/>
                  </a:lnTo>
                  <a:lnTo>
                    <a:pt x="44" y="215"/>
                  </a:lnTo>
                  <a:lnTo>
                    <a:pt x="49" y="215"/>
                  </a:lnTo>
                  <a:lnTo>
                    <a:pt x="57" y="211"/>
                  </a:lnTo>
                  <a:lnTo>
                    <a:pt x="62" y="206"/>
                  </a:lnTo>
                  <a:lnTo>
                    <a:pt x="66" y="206"/>
                  </a:lnTo>
                  <a:lnTo>
                    <a:pt x="75" y="202"/>
                  </a:lnTo>
                  <a:lnTo>
                    <a:pt x="79" y="202"/>
                  </a:lnTo>
                  <a:lnTo>
                    <a:pt x="83" y="198"/>
                  </a:lnTo>
                  <a:lnTo>
                    <a:pt x="89" y="198"/>
                  </a:lnTo>
                  <a:lnTo>
                    <a:pt x="93" y="193"/>
                  </a:lnTo>
                  <a:lnTo>
                    <a:pt x="98" y="193"/>
                  </a:lnTo>
                  <a:lnTo>
                    <a:pt x="102" y="193"/>
                  </a:lnTo>
                  <a:lnTo>
                    <a:pt x="102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81" y="39"/>
                  </a:lnTo>
                  <a:lnTo>
                    <a:pt x="154" y="2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5" name="Freeform 11">
              <a:extLst>
                <a:ext uri="{FF2B5EF4-FFF2-40B4-BE49-F238E27FC236}">
                  <a16:creationId xmlns:a16="http://schemas.microsoft.com/office/drawing/2014/main" id="{A54AC223-E424-4B86-B672-3E0E61F47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2" y="941"/>
              <a:ext cx="144" cy="182"/>
            </a:xfrm>
            <a:custGeom>
              <a:avLst/>
              <a:gdLst>
                <a:gd name="T0" fmla="*/ 134 w 434"/>
                <a:gd name="T1" fmla="*/ 244 h 544"/>
                <a:gd name="T2" fmla="*/ 151 w 434"/>
                <a:gd name="T3" fmla="*/ 258 h 544"/>
                <a:gd name="T4" fmla="*/ 129 w 434"/>
                <a:gd name="T5" fmla="*/ 239 h 544"/>
                <a:gd name="T6" fmla="*/ 99 w 434"/>
                <a:gd name="T7" fmla="*/ 233 h 544"/>
                <a:gd name="T8" fmla="*/ 80 w 434"/>
                <a:gd name="T9" fmla="*/ 257 h 544"/>
                <a:gd name="T10" fmla="*/ 64 w 434"/>
                <a:gd name="T11" fmla="*/ 272 h 544"/>
                <a:gd name="T12" fmla="*/ 44 w 434"/>
                <a:gd name="T13" fmla="*/ 296 h 544"/>
                <a:gd name="T14" fmla="*/ 68 w 434"/>
                <a:gd name="T15" fmla="*/ 309 h 544"/>
                <a:gd name="T16" fmla="*/ 31 w 434"/>
                <a:gd name="T17" fmla="*/ 297 h 544"/>
                <a:gd name="T18" fmla="*/ 47 w 434"/>
                <a:gd name="T19" fmla="*/ 272 h 544"/>
                <a:gd name="T20" fmla="*/ 84 w 434"/>
                <a:gd name="T21" fmla="*/ 300 h 544"/>
                <a:gd name="T22" fmla="*/ 101 w 434"/>
                <a:gd name="T23" fmla="*/ 291 h 544"/>
                <a:gd name="T24" fmla="*/ 111 w 434"/>
                <a:gd name="T25" fmla="*/ 265 h 544"/>
                <a:gd name="T26" fmla="*/ 126 w 434"/>
                <a:gd name="T27" fmla="*/ 265 h 544"/>
                <a:gd name="T28" fmla="*/ 128 w 434"/>
                <a:gd name="T29" fmla="*/ 239 h 544"/>
                <a:gd name="T30" fmla="*/ 132 w 434"/>
                <a:gd name="T31" fmla="*/ 234 h 544"/>
                <a:gd name="T32" fmla="*/ 132 w 434"/>
                <a:gd name="T33" fmla="*/ 236 h 544"/>
                <a:gd name="T34" fmla="*/ 174 w 434"/>
                <a:gd name="T35" fmla="*/ 274 h 544"/>
                <a:gd name="T36" fmla="*/ 187 w 434"/>
                <a:gd name="T37" fmla="*/ 225 h 544"/>
                <a:gd name="T38" fmla="*/ 253 w 434"/>
                <a:gd name="T39" fmla="*/ 111 h 544"/>
                <a:gd name="T40" fmla="*/ 419 w 434"/>
                <a:gd name="T41" fmla="*/ 170 h 544"/>
                <a:gd name="T42" fmla="*/ 382 w 434"/>
                <a:gd name="T43" fmla="*/ 126 h 544"/>
                <a:gd name="T44" fmla="*/ 277 w 434"/>
                <a:gd name="T45" fmla="*/ 314 h 544"/>
                <a:gd name="T46" fmla="*/ 292 w 434"/>
                <a:gd name="T47" fmla="*/ 331 h 544"/>
                <a:gd name="T48" fmla="*/ 326 w 434"/>
                <a:gd name="T49" fmla="*/ 332 h 544"/>
                <a:gd name="T50" fmla="*/ 333 w 434"/>
                <a:gd name="T51" fmla="*/ 336 h 544"/>
                <a:gd name="T52" fmla="*/ 296 w 434"/>
                <a:gd name="T53" fmla="*/ 364 h 544"/>
                <a:gd name="T54" fmla="*/ 323 w 434"/>
                <a:gd name="T55" fmla="*/ 420 h 544"/>
                <a:gd name="T56" fmla="*/ 330 w 434"/>
                <a:gd name="T57" fmla="*/ 429 h 544"/>
                <a:gd name="T58" fmla="*/ 296 w 434"/>
                <a:gd name="T59" fmla="*/ 448 h 544"/>
                <a:gd name="T60" fmla="*/ 287 w 434"/>
                <a:gd name="T61" fmla="*/ 403 h 544"/>
                <a:gd name="T62" fmla="*/ 262 w 434"/>
                <a:gd name="T63" fmla="*/ 420 h 544"/>
                <a:gd name="T64" fmla="*/ 245 w 434"/>
                <a:gd name="T65" fmla="*/ 388 h 544"/>
                <a:gd name="T66" fmla="*/ 207 w 434"/>
                <a:gd name="T67" fmla="*/ 393 h 544"/>
                <a:gd name="T68" fmla="*/ 184 w 434"/>
                <a:gd name="T69" fmla="*/ 387 h 544"/>
                <a:gd name="T70" fmla="*/ 159 w 434"/>
                <a:gd name="T71" fmla="*/ 385 h 544"/>
                <a:gd name="T72" fmla="*/ 166 w 434"/>
                <a:gd name="T73" fmla="*/ 473 h 544"/>
                <a:gd name="T74" fmla="*/ 138 w 434"/>
                <a:gd name="T75" fmla="*/ 472 h 544"/>
                <a:gd name="T76" fmla="*/ 115 w 434"/>
                <a:gd name="T77" fmla="*/ 465 h 544"/>
                <a:gd name="T78" fmla="*/ 121 w 434"/>
                <a:gd name="T79" fmla="*/ 495 h 544"/>
                <a:gd name="T80" fmla="*/ 65 w 434"/>
                <a:gd name="T81" fmla="*/ 511 h 544"/>
                <a:gd name="T82" fmla="*/ 69 w 434"/>
                <a:gd name="T83" fmla="*/ 439 h 544"/>
                <a:gd name="T84" fmla="*/ 67 w 434"/>
                <a:gd name="T85" fmla="*/ 435 h 544"/>
                <a:gd name="T86" fmla="*/ 109 w 434"/>
                <a:gd name="T87" fmla="*/ 348 h 544"/>
                <a:gd name="T88" fmla="*/ 131 w 434"/>
                <a:gd name="T89" fmla="*/ 333 h 544"/>
                <a:gd name="T90" fmla="*/ 96 w 434"/>
                <a:gd name="T91" fmla="*/ 322 h 544"/>
                <a:gd name="T92" fmla="*/ 54 w 434"/>
                <a:gd name="T93" fmla="*/ 327 h 544"/>
                <a:gd name="T94" fmla="*/ 41 w 434"/>
                <a:gd name="T95" fmla="*/ 338 h 544"/>
                <a:gd name="T96" fmla="*/ 46 w 434"/>
                <a:gd name="T97" fmla="*/ 314 h 544"/>
                <a:gd name="T98" fmla="*/ 5 w 434"/>
                <a:gd name="T99" fmla="*/ 292 h 544"/>
                <a:gd name="T100" fmla="*/ 2 w 434"/>
                <a:gd name="T101" fmla="*/ 297 h 544"/>
                <a:gd name="T102" fmla="*/ 28 w 434"/>
                <a:gd name="T103" fmla="*/ 279 h 544"/>
                <a:gd name="T104" fmla="*/ 52 w 434"/>
                <a:gd name="T105" fmla="*/ 287 h 544"/>
                <a:gd name="T106" fmla="*/ 46 w 434"/>
                <a:gd name="T107" fmla="*/ 261 h 544"/>
                <a:gd name="T108" fmla="*/ 77 w 434"/>
                <a:gd name="T109" fmla="*/ 249 h 544"/>
                <a:gd name="T110" fmla="*/ 90 w 434"/>
                <a:gd name="T111" fmla="*/ 235 h 544"/>
                <a:gd name="T112" fmla="*/ 102 w 434"/>
                <a:gd name="T113" fmla="*/ 225 h 544"/>
                <a:gd name="T114" fmla="*/ 109 w 434"/>
                <a:gd name="T115" fmla="*/ 218 h 544"/>
                <a:gd name="T116" fmla="*/ 112 w 434"/>
                <a:gd name="T117" fmla="*/ 205 h 544"/>
                <a:gd name="T118" fmla="*/ 112 w 434"/>
                <a:gd name="T119" fmla="*/ 222 h 544"/>
                <a:gd name="T120" fmla="*/ 121 w 434"/>
                <a:gd name="T121" fmla="*/ 240 h 544"/>
                <a:gd name="T122" fmla="*/ 210 w 434"/>
                <a:gd name="T123" fmla="*/ 40 h 544"/>
                <a:gd name="T124" fmla="*/ 184 w 434"/>
                <a:gd name="T125" fmla="*/ 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4">
                  <a:moveTo>
                    <a:pt x="252" y="86"/>
                  </a:moveTo>
                  <a:lnTo>
                    <a:pt x="177" y="240"/>
                  </a:lnTo>
                  <a:lnTo>
                    <a:pt x="135" y="221"/>
                  </a:lnTo>
                  <a:lnTo>
                    <a:pt x="210" y="66"/>
                  </a:lnTo>
                  <a:lnTo>
                    <a:pt x="252" y="86"/>
                  </a:lnTo>
                  <a:close/>
                  <a:moveTo>
                    <a:pt x="155" y="230"/>
                  </a:moveTo>
                  <a:lnTo>
                    <a:pt x="177" y="240"/>
                  </a:lnTo>
                  <a:lnTo>
                    <a:pt x="175" y="244"/>
                  </a:lnTo>
                  <a:lnTo>
                    <a:pt x="172" y="248"/>
                  </a:lnTo>
                  <a:lnTo>
                    <a:pt x="167" y="250"/>
                  </a:lnTo>
                  <a:lnTo>
                    <a:pt x="163" y="252"/>
                  </a:lnTo>
                  <a:lnTo>
                    <a:pt x="159" y="253"/>
                  </a:lnTo>
                  <a:lnTo>
                    <a:pt x="154" y="253"/>
                  </a:lnTo>
                  <a:lnTo>
                    <a:pt x="150" y="253"/>
                  </a:lnTo>
                  <a:lnTo>
                    <a:pt x="145" y="251"/>
                  </a:lnTo>
                  <a:lnTo>
                    <a:pt x="141" y="249"/>
                  </a:lnTo>
                  <a:lnTo>
                    <a:pt x="138" y="246"/>
                  </a:lnTo>
                  <a:lnTo>
                    <a:pt x="136" y="242"/>
                  </a:lnTo>
                  <a:lnTo>
                    <a:pt x="134" y="238"/>
                  </a:lnTo>
                  <a:lnTo>
                    <a:pt x="133" y="234"/>
                  </a:lnTo>
                  <a:lnTo>
                    <a:pt x="132" y="229"/>
                  </a:lnTo>
                  <a:lnTo>
                    <a:pt x="133" y="225"/>
                  </a:lnTo>
                  <a:lnTo>
                    <a:pt x="135" y="221"/>
                  </a:lnTo>
                  <a:lnTo>
                    <a:pt x="155" y="230"/>
                  </a:lnTo>
                  <a:close/>
                  <a:moveTo>
                    <a:pt x="179" y="230"/>
                  </a:moveTo>
                  <a:lnTo>
                    <a:pt x="179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9" y="230"/>
                  </a:lnTo>
                  <a:close/>
                  <a:moveTo>
                    <a:pt x="155" y="235"/>
                  </a:moveTo>
                  <a:lnTo>
                    <a:pt x="179" y="235"/>
                  </a:lnTo>
                  <a:lnTo>
                    <a:pt x="179" y="239"/>
                  </a:lnTo>
                  <a:lnTo>
                    <a:pt x="178" y="244"/>
                  </a:lnTo>
                  <a:lnTo>
                    <a:pt x="175" y="248"/>
                  </a:lnTo>
                  <a:lnTo>
                    <a:pt x="173" y="251"/>
                  </a:lnTo>
                  <a:lnTo>
                    <a:pt x="168" y="254"/>
                  </a:lnTo>
                  <a:lnTo>
                    <a:pt x="164" y="256"/>
                  </a:lnTo>
                  <a:lnTo>
                    <a:pt x="160" y="257"/>
                  </a:lnTo>
                  <a:lnTo>
                    <a:pt x="155" y="258"/>
                  </a:lnTo>
                  <a:lnTo>
                    <a:pt x="151" y="257"/>
                  </a:lnTo>
                  <a:lnTo>
                    <a:pt x="146" y="256"/>
                  </a:lnTo>
                  <a:lnTo>
                    <a:pt x="143" y="254"/>
                  </a:lnTo>
                  <a:lnTo>
                    <a:pt x="139" y="251"/>
                  </a:lnTo>
                  <a:lnTo>
                    <a:pt x="136" y="248"/>
                  </a:lnTo>
                  <a:lnTo>
                    <a:pt x="134" y="244"/>
                  </a:lnTo>
                  <a:lnTo>
                    <a:pt x="133" y="239"/>
                  </a:lnTo>
                  <a:lnTo>
                    <a:pt x="132" y="235"/>
                  </a:lnTo>
                  <a:lnTo>
                    <a:pt x="155" y="235"/>
                  </a:lnTo>
                  <a:close/>
                  <a:moveTo>
                    <a:pt x="155" y="258"/>
                  </a:moveTo>
                  <a:lnTo>
                    <a:pt x="151" y="258"/>
                  </a:lnTo>
                  <a:lnTo>
                    <a:pt x="151" y="212"/>
                  </a:lnTo>
                  <a:lnTo>
                    <a:pt x="155" y="212"/>
                  </a:lnTo>
                  <a:lnTo>
                    <a:pt x="155" y="258"/>
                  </a:lnTo>
                  <a:close/>
                  <a:moveTo>
                    <a:pt x="151" y="258"/>
                  </a:moveTo>
                  <a:lnTo>
                    <a:pt x="147" y="258"/>
                  </a:lnTo>
                  <a:lnTo>
                    <a:pt x="147" y="212"/>
                  </a:lnTo>
                  <a:lnTo>
                    <a:pt x="151" y="212"/>
                  </a:lnTo>
                  <a:lnTo>
                    <a:pt x="151" y="258"/>
                  </a:lnTo>
                  <a:close/>
                  <a:moveTo>
                    <a:pt x="147" y="258"/>
                  </a:moveTo>
                  <a:lnTo>
                    <a:pt x="142" y="258"/>
                  </a:lnTo>
                  <a:lnTo>
                    <a:pt x="142" y="212"/>
                  </a:lnTo>
                  <a:lnTo>
                    <a:pt x="147" y="212"/>
                  </a:lnTo>
                  <a:lnTo>
                    <a:pt x="147" y="258"/>
                  </a:lnTo>
                  <a:close/>
                  <a:moveTo>
                    <a:pt x="142" y="235"/>
                  </a:moveTo>
                  <a:lnTo>
                    <a:pt x="142" y="258"/>
                  </a:lnTo>
                  <a:lnTo>
                    <a:pt x="138" y="257"/>
                  </a:lnTo>
                  <a:lnTo>
                    <a:pt x="133" y="256"/>
                  </a:lnTo>
                  <a:lnTo>
                    <a:pt x="130" y="254"/>
                  </a:lnTo>
                  <a:lnTo>
                    <a:pt x="126" y="251"/>
                  </a:lnTo>
                  <a:lnTo>
                    <a:pt x="123" y="248"/>
                  </a:lnTo>
                  <a:lnTo>
                    <a:pt x="121" y="244"/>
                  </a:lnTo>
                  <a:lnTo>
                    <a:pt x="120" y="239"/>
                  </a:lnTo>
                  <a:lnTo>
                    <a:pt x="119" y="235"/>
                  </a:lnTo>
                  <a:lnTo>
                    <a:pt x="120" y="230"/>
                  </a:lnTo>
                  <a:lnTo>
                    <a:pt x="121" y="226"/>
                  </a:lnTo>
                  <a:lnTo>
                    <a:pt x="123" y="222"/>
                  </a:lnTo>
                  <a:lnTo>
                    <a:pt x="126" y="219"/>
                  </a:lnTo>
                  <a:lnTo>
                    <a:pt x="130" y="216"/>
                  </a:lnTo>
                  <a:lnTo>
                    <a:pt x="133" y="214"/>
                  </a:lnTo>
                  <a:lnTo>
                    <a:pt x="138" y="212"/>
                  </a:lnTo>
                  <a:lnTo>
                    <a:pt x="142" y="212"/>
                  </a:lnTo>
                  <a:lnTo>
                    <a:pt x="142" y="235"/>
                  </a:lnTo>
                  <a:close/>
                  <a:moveTo>
                    <a:pt x="158" y="251"/>
                  </a:moveTo>
                  <a:lnTo>
                    <a:pt x="154" y="255"/>
                  </a:lnTo>
                  <a:lnTo>
                    <a:pt x="122" y="223"/>
                  </a:lnTo>
                  <a:lnTo>
                    <a:pt x="126" y="219"/>
                  </a:lnTo>
                  <a:lnTo>
                    <a:pt x="158" y="251"/>
                  </a:lnTo>
                  <a:close/>
                  <a:moveTo>
                    <a:pt x="138" y="239"/>
                  </a:moveTo>
                  <a:lnTo>
                    <a:pt x="154" y="255"/>
                  </a:lnTo>
                  <a:lnTo>
                    <a:pt x="151" y="258"/>
                  </a:lnTo>
                  <a:lnTo>
                    <a:pt x="147" y="260"/>
                  </a:lnTo>
                  <a:lnTo>
                    <a:pt x="142" y="262"/>
                  </a:lnTo>
                  <a:lnTo>
                    <a:pt x="138" y="262"/>
                  </a:lnTo>
                  <a:lnTo>
                    <a:pt x="134" y="262"/>
                  </a:lnTo>
                  <a:lnTo>
                    <a:pt x="129" y="260"/>
                  </a:lnTo>
                  <a:lnTo>
                    <a:pt x="125" y="258"/>
                  </a:lnTo>
                  <a:lnTo>
                    <a:pt x="122" y="255"/>
                  </a:lnTo>
                  <a:lnTo>
                    <a:pt x="119" y="252"/>
                  </a:lnTo>
                  <a:lnTo>
                    <a:pt x="117" y="248"/>
                  </a:lnTo>
                  <a:lnTo>
                    <a:pt x="116" y="244"/>
                  </a:lnTo>
                  <a:lnTo>
                    <a:pt x="115" y="239"/>
                  </a:lnTo>
                  <a:lnTo>
                    <a:pt x="116" y="235"/>
                  </a:lnTo>
                  <a:lnTo>
                    <a:pt x="117" y="231"/>
                  </a:lnTo>
                  <a:lnTo>
                    <a:pt x="119" y="227"/>
                  </a:lnTo>
                  <a:lnTo>
                    <a:pt x="122" y="223"/>
                  </a:lnTo>
                  <a:lnTo>
                    <a:pt x="138" y="239"/>
                  </a:lnTo>
                  <a:close/>
                  <a:moveTo>
                    <a:pt x="138" y="262"/>
                  </a:moveTo>
                  <a:lnTo>
                    <a:pt x="134" y="262"/>
                  </a:lnTo>
                  <a:lnTo>
                    <a:pt x="134" y="216"/>
                  </a:lnTo>
                  <a:lnTo>
                    <a:pt x="138" y="216"/>
                  </a:lnTo>
                  <a:lnTo>
                    <a:pt x="138" y="262"/>
                  </a:lnTo>
                  <a:close/>
                  <a:moveTo>
                    <a:pt x="134" y="262"/>
                  </a:moveTo>
                  <a:lnTo>
                    <a:pt x="129" y="262"/>
                  </a:lnTo>
                  <a:lnTo>
                    <a:pt x="129" y="216"/>
                  </a:lnTo>
                  <a:lnTo>
                    <a:pt x="134" y="216"/>
                  </a:lnTo>
                  <a:lnTo>
                    <a:pt x="134" y="262"/>
                  </a:lnTo>
                  <a:close/>
                  <a:moveTo>
                    <a:pt x="129" y="239"/>
                  </a:moveTo>
                  <a:lnTo>
                    <a:pt x="129" y="262"/>
                  </a:lnTo>
                  <a:lnTo>
                    <a:pt x="125" y="262"/>
                  </a:lnTo>
                  <a:lnTo>
                    <a:pt x="120" y="260"/>
                  </a:lnTo>
                  <a:lnTo>
                    <a:pt x="116" y="258"/>
                  </a:lnTo>
                  <a:lnTo>
                    <a:pt x="113" y="255"/>
                  </a:lnTo>
                  <a:lnTo>
                    <a:pt x="110" y="252"/>
                  </a:lnTo>
                  <a:lnTo>
                    <a:pt x="108" y="248"/>
                  </a:lnTo>
                  <a:lnTo>
                    <a:pt x="107" y="244"/>
                  </a:lnTo>
                  <a:lnTo>
                    <a:pt x="106" y="239"/>
                  </a:lnTo>
                  <a:lnTo>
                    <a:pt x="107" y="235"/>
                  </a:lnTo>
                  <a:lnTo>
                    <a:pt x="108" y="230"/>
                  </a:lnTo>
                  <a:lnTo>
                    <a:pt x="110" y="226"/>
                  </a:lnTo>
                  <a:lnTo>
                    <a:pt x="113" y="223"/>
                  </a:lnTo>
                  <a:lnTo>
                    <a:pt x="116" y="220"/>
                  </a:lnTo>
                  <a:lnTo>
                    <a:pt x="120" y="218"/>
                  </a:lnTo>
                  <a:lnTo>
                    <a:pt x="125" y="217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6" y="255"/>
                  </a:moveTo>
                  <a:lnTo>
                    <a:pt x="141" y="260"/>
                  </a:lnTo>
                  <a:lnTo>
                    <a:pt x="109" y="227"/>
                  </a:lnTo>
                  <a:lnTo>
                    <a:pt x="113" y="223"/>
                  </a:lnTo>
                  <a:lnTo>
                    <a:pt x="146" y="255"/>
                  </a:lnTo>
                  <a:close/>
                  <a:moveTo>
                    <a:pt x="125" y="244"/>
                  </a:moveTo>
                  <a:lnTo>
                    <a:pt x="141" y="260"/>
                  </a:lnTo>
                  <a:lnTo>
                    <a:pt x="138" y="263"/>
                  </a:lnTo>
                  <a:lnTo>
                    <a:pt x="134" y="265"/>
                  </a:lnTo>
                  <a:lnTo>
                    <a:pt x="129" y="266"/>
                  </a:lnTo>
                  <a:lnTo>
                    <a:pt x="125" y="266"/>
                  </a:lnTo>
                  <a:lnTo>
                    <a:pt x="121" y="266"/>
                  </a:lnTo>
                  <a:lnTo>
                    <a:pt x="116" y="265"/>
                  </a:lnTo>
                  <a:lnTo>
                    <a:pt x="112" y="263"/>
                  </a:lnTo>
                  <a:lnTo>
                    <a:pt x="109" y="260"/>
                  </a:lnTo>
                  <a:lnTo>
                    <a:pt x="106" y="256"/>
                  </a:lnTo>
                  <a:lnTo>
                    <a:pt x="104" y="252"/>
                  </a:lnTo>
                  <a:lnTo>
                    <a:pt x="102" y="248"/>
                  </a:lnTo>
                  <a:lnTo>
                    <a:pt x="102" y="244"/>
                  </a:lnTo>
                  <a:lnTo>
                    <a:pt x="102" y="239"/>
                  </a:lnTo>
                  <a:lnTo>
                    <a:pt x="104" y="235"/>
                  </a:lnTo>
                  <a:lnTo>
                    <a:pt x="106" y="231"/>
                  </a:lnTo>
                  <a:lnTo>
                    <a:pt x="109" y="227"/>
                  </a:lnTo>
                  <a:lnTo>
                    <a:pt x="125" y="244"/>
                  </a:lnTo>
                  <a:close/>
                  <a:moveTo>
                    <a:pt x="135" y="264"/>
                  </a:moveTo>
                  <a:lnTo>
                    <a:pt x="126" y="268"/>
                  </a:lnTo>
                  <a:lnTo>
                    <a:pt x="106" y="227"/>
                  </a:lnTo>
                  <a:lnTo>
                    <a:pt x="115" y="223"/>
                  </a:lnTo>
                  <a:lnTo>
                    <a:pt x="135" y="264"/>
                  </a:lnTo>
                  <a:close/>
                  <a:moveTo>
                    <a:pt x="116" y="248"/>
                  </a:moveTo>
                  <a:lnTo>
                    <a:pt x="126" y="268"/>
                  </a:lnTo>
                  <a:lnTo>
                    <a:pt x="122" y="271"/>
                  </a:lnTo>
                  <a:lnTo>
                    <a:pt x="118" y="272"/>
                  </a:lnTo>
                  <a:lnTo>
                    <a:pt x="113" y="272"/>
                  </a:lnTo>
                  <a:lnTo>
                    <a:pt x="109" y="271"/>
                  </a:lnTo>
                  <a:lnTo>
                    <a:pt x="105" y="268"/>
                  </a:lnTo>
                  <a:lnTo>
                    <a:pt x="101" y="265"/>
                  </a:lnTo>
                  <a:lnTo>
                    <a:pt x="98" y="262"/>
                  </a:lnTo>
                  <a:lnTo>
                    <a:pt x="96" y="258"/>
                  </a:lnTo>
                  <a:lnTo>
                    <a:pt x="94" y="254"/>
                  </a:lnTo>
                  <a:lnTo>
                    <a:pt x="92" y="249"/>
                  </a:lnTo>
                  <a:lnTo>
                    <a:pt x="94" y="245"/>
                  </a:lnTo>
                  <a:lnTo>
                    <a:pt x="95" y="241"/>
                  </a:lnTo>
                  <a:lnTo>
                    <a:pt x="96" y="237"/>
                  </a:lnTo>
                  <a:lnTo>
                    <a:pt x="99" y="233"/>
                  </a:lnTo>
                  <a:lnTo>
                    <a:pt x="102" y="230"/>
                  </a:lnTo>
                  <a:lnTo>
                    <a:pt x="106" y="227"/>
                  </a:lnTo>
                  <a:lnTo>
                    <a:pt x="116" y="248"/>
                  </a:lnTo>
                  <a:close/>
                  <a:moveTo>
                    <a:pt x="116" y="272"/>
                  </a:moveTo>
                  <a:lnTo>
                    <a:pt x="108" y="272"/>
                  </a:lnTo>
                  <a:lnTo>
                    <a:pt x="108" y="225"/>
                  </a:lnTo>
                  <a:lnTo>
                    <a:pt x="116" y="225"/>
                  </a:lnTo>
                  <a:lnTo>
                    <a:pt x="116" y="272"/>
                  </a:lnTo>
                  <a:close/>
                  <a:moveTo>
                    <a:pt x="108" y="248"/>
                  </a:moveTo>
                  <a:lnTo>
                    <a:pt x="108" y="272"/>
                  </a:lnTo>
                  <a:lnTo>
                    <a:pt x="103" y="271"/>
                  </a:lnTo>
                  <a:lnTo>
                    <a:pt x="99" y="269"/>
                  </a:lnTo>
                  <a:lnTo>
                    <a:pt x="95" y="267"/>
                  </a:lnTo>
                  <a:lnTo>
                    <a:pt x="90" y="264"/>
                  </a:lnTo>
                  <a:lnTo>
                    <a:pt x="88" y="261"/>
                  </a:lnTo>
                  <a:lnTo>
                    <a:pt x="85" y="257"/>
                  </a:lnTo>
                  <a:lnTo>
                    <a:pt x="84" y="253"/>
                  </a:lnTo>
                  <a:lnTo>
                    <a:pt x="84" y="248"/>
                  </a:lnTo>
                  <a:lnTo>
                    <a:pt x="84" y="243"/>
                  </a:lnTo>
                  <a:lnTo>
                    <a:pt x="85" y="239"/>
                  </a:lnTo>
                  <a:lnTo>
                    <a:pt x="88" y="235"/>
                  </a:lnTo>
                  <a:lnTo>
                    <a:pt x="90" y="232"/>
                  </a:lnTo>
                  <a:lnTo>
                    <a:pt x="95" y="229"/>
                  </a:lnTo>
                  <a:lnTo>
                    <a:pt x="99" y="227"/>
                  </a:lnTo>
                  <a:lnTo>
                    <a:pt x="103" y="225"/>
                  </a:lnTo>
                  <a:lnTo>
                    <a:pt x="108" y="225"/>
                  </a:lnTo>
                  <a:lnTo>
                    <a:pt x="108" y="248"/>
                  </a:lnTo>
                  <a:close/>
                  <a:moveTo>
                    <a:pt x="124" y="264"/>
                  </a:moveTo>
                  <a:lnTo>
                    <a:pt x="119" y="268"/>
                  </a:lnTo>
                  <a:lnTo>
                    <a:pt x="86" y="236"/>
                  </a:lnTo>
                  <a:lnTo>
                    <a:pt x="90" y="232"/>
                  </a:lnTo>
                  <a:lnTo>
                    <a:pt x="124" y="264"/>
                  </a:lnTo>
                  <a:close/>
                  <a:moveTo>
                    <a:pt x="103" y="252"/>
                  </a:moveTo>
                  <a:lnTo>
                    <a:pt x="119" y="268"/>
                  </a:lnTo>
                  <a:lnTo>
                    <a:pt x="116" y="272"/>
                  </a:lnTo>
                  <a:lnTo>
                    <a:pt x="112" y="275"/>
                  </a:lnTo>
                  <a:lnTo>
                    <a:pt x="108" y="276"/>
                  </a:lnTo>
                  <a:lnTo>
                    <a:pt x="103" y="276"/>
                  </a:lnTo>
                  <a:lnTo>
                    <a:pt x="99" y="276"/>
                  </a:lnTo>
                  <a:lnTo>
                    <a:pt x="95" y="275"/>
                  </a:lnTo>
                  <a:lnTo>
                    <a:pt x="90" y="272"/>
                  </a:lnTo>
                  <a:lnTo>
                    <a:pt x="86" y="268"/>
                  </a:lnTo>
                  <a:lnTo>
                    <a:pt x="83" y="265"/>
                  </a:lnTo>
                  <a:lnTo>
                    <a:pt x="81" y="261"/>
                  </a:lnTo>
                  <a:lnTo>
                    <a:pt x="80" y="257"/>
                  </a:lnTo>
                  <a:lnTo>
                    <a:pt x="79" y="252"/>
                  </a:lnTo>
                  <a:lnTo>
                    <a:pt x="80" y="248"/>
                  </a:lnTo>
                  <a:lnTo>
                    <a:pt x="81" y="244"/>
                  </a:lnTo>
                  <a:lnTo>
                    <a:pt x="83" y="240"/>
                  </a:lnTo>
                  <a:lnTo>
                    <a:pt x="86" y="236"/>
                  </a:lnTo>
                  <a:lnTo>
                    <a:pt x="103" y="252"/>
                  </a:lnTo>
                  <a:close/>
                  <a:moveTo>
                    <a:pt x="113" y="274"/>
                  </a:moveTo>
                  <a:lnTo>
                    <a:pt x="105" y="278"/>
                  </a:lnTo>
                  <a:lnTo>
                    <a:pt x="83" y="236"/>
                  </a:lnTo>
                  <a:lnTo>
                    <a:pt x="92" y="232"/>
                  </a:lnTo>
                  <a:lnTo>
                    <a:pt x="113" y="274"/>
                  </a:lnTo>
                  <a:close/>
                  <a:moveTo>
                    <a:pt x="95" y="257"/>
                  </a:moveTo>
                  <a:lnTo>
                    <a:pt x="105" y="278"/>
                  </a:lnTo>
                  <a:lnTo>
                    <a:pt x="100" y="280"/>
                  </a:lnTo>
                  <a:lnTo>
                    <a:pt x="96" y="280"/>
                  </a:lnTo>
                  <a:lnTo>
                    <a:pt x="91" y="280"/>
                  </a:lnTo>
                  <a:lnTo>
                    <a:pt x="86" y="279"/>
                  </a:lnTo>
                  <a:lnTo>
                    <a:pt x="82" y="277"/>
                  </a:lnTo>
                  <a:lnTo>
                    <a:pt x="79" y="275"/>
                  </a:lnTo>
                  <a:lnTo>
                    <a:pt x="76" y="272"/>
                  </a:lnTo>
                  <a:lnTo>
                    <a:pt x="73" y="267"/>
                  </a:lnTo>
                  <a:lnTo>
                    <a:pt x="71" y="262"/>
                  </a:lnTo>
                  <a:lnTo>
                    <a:pt x="71" y="258"/>
                  </a:lnTo>
                  <a:lnTo>
                    <a:pt x="71" y="254"/>
                  </a:lnTo>
                  <a:lnTo>
                    <a:pt x="72" y="249"/>
                  </a:lnTo>
                  <a:lnTo>
                    <a:pt x="74" y="245"/>
                  </a:lnTo>
                  <a:lnTo>
                    <a:pt x="76" y="242"/>
                  </a:lnTo>
                  <a:lnTo>
                    <a:pt x="79" y="239"/>
                  </a:lnTo>
                  <a:lnTo>
                    <a:pt x="83" y="236"/>
                  </a:lnTo>
                  <a:lnTo>
                    <a:pt x="95" y="257"/>
                  </a:lnTo>
                  <a:close/>
                  <a:moveTo>
                    <a:pt x="105" y="278"/>
                  </a:moveTo>
                  <a:lnTo>
                    <a:pt x="96" y="282"/>
                  </a:lnTo>
                  <a:lnTo>
                    <a:pt x="75" y="240"/>
                  </a:lnTo>
                  <a:lnTo>
                    <a:pt x="83" y="236"/>
                  </a:lnTo>
                  <a:lnTo>
                    <a:pt x="105" y="278"/>
                  </a:lnTo>
                  <a:close/>
                  <a:moveTo>
                    <a:pt x="85" y="261"/>
                  </a:moveTo>
                  <a:lnTo>
                    <a:pt x="96" y="282"/>
                  </a:lnTo>
                  <a:lnTo>
                    <a:pt x="91" y="284"/>
                  </a:lnTo>
                  <a:lnTo>
                    <a:pt x="86" y="285"/>
                  </a:lnTo>
                  <a:lnTo>
                    <a:pt x="82" y="285"/>
                  </a:lnTo>
                  <a:lnTo>
                    <a:pt x="78" y="284"/>
                  </a:lnTo>
                  <a:lnTo>
                    <a:pt x="74" y="282"/>
                  </a:lnTo>
                  <a:lnTo>
                    <a:pt x="70" y="279"/>
                  </a:lnTo>
                  <a:lnTo>
                    <a:pt x="67" y="276"/>
                  </a:lnTo>
                  <a:lnTo>
                    <a:pt x="64" y="272"/>
                  </a:lnTo>
                  <a:lnTo>
                    <a:pt x="63" y="267"/>
                  </a:lnTo>
                  <a:lnTo>
                    <a:pt x="62" y="262"/>
                  </a:lnTo>
                  <a:lnTo>
                    <a:pt x="62" y="258"/>
                  </a:lnTo>
                  <a:lnTo>
                    <a:pt x="63" y="254"/>
                  </a:lnTo>
                  <a:lnTo>
                    <a:pt x="65" y="250"/>
                  </a:lnTo>
                  <a:lnTo>
                    <a:pt x="67" y="246"/>
                  </a:lnTo>
                  <a:lnTo>
                    <a:pt x="71" y="243"/>
                  </a:lnTo>
                  <a:lnTo>
                    <a:pt x="75" y="240"/>
                  </a:lnTo>
                  <a:lnTo>
                    <a:pt x="85" y="261"/>
                  </a:lnTo>
                  <a:close/>
                  <a:moveTo>
                    <a:pt x="102" y="278"/>
                  </a:moveTo>
                  <a:lnTo>
                    <a:pt x="98" y="282"/>
                  </a:lnTo>
                  <a:lnTo>
                    <a:pt x="64" y="249"/>
                  </a:lnTo>
                  <a:lnTo>
                    <a:pt x="69" y="245"/>
                  </a:lnTo>
                  <a:lnTo>
                    <a:pt x="102" y="278"/>
                  </a:lnTo>
                  <a:close/>
                  <a:moveTo>
                    <a:pt x="98" y="282"/>
                  </a:moveTo>
                  <a:lnTo>
                    <a:pt x="92" y="287"/>
                  </a:lnTo>
                  <a:lnTo>
                    <a:pt x="60" y="253"/>
                  </a:lnTo>
                  <a:lnTo>
                    <a:pt x="64" y="249"/>
                  </a:lnTo>
                  <a:lnTo>
                    <a:pt x="98" y="282"/>
                  </a:lnTo>
                  <a:close/>
                  <a:moveTo>
                    <a:pt x="92" y="287"/>
                  </a:moveTo>
                  <a:lnTo>
                    <a:pt x="88" y="291"/>
                  </a:lnTo>
                  <a:lnTo>
                    <a:pt x="56" y="258"/>
                  </a:lnTo>
                  <a:lnTo>
                    <a:pt x="60" y="253"/>
                  </a:lnTo>
                  <a:lnTo>
                    <a:pt x="92" y="287"/>
                  </a:lnTo>
                  <a:close/>
                  <a:moveTo>
                    <a:pt x="88" y="291"/>
                  </a:moveTo>
                  <a:lnTo>
                    <a:pt x="84" y="296"/>
                  </a:lnTo>
                  <a:lnTo>
                    <a:pt x="51" y="262"/>
                  </a:lnTo>
                  <a:lnTo>
                    <a:pt x="56" y="258"/>
                  </a:lnTo>
                  <a:lnTo>
                    <a:pt x="88" y="291"/>
                  </a:lnTo>
                  <a:close/>
                  <a:moveTo>
                    <a:pt x="84" y="296"/>
                  </a:moveTo>
                  <a:lnTo>
                    <a:pt x="79" y="300"/>
                  </a:lnTo>
                  <a:lnTo>
                    <a:pt x="47" y="266"/>
                  </a:lnTo>
                  <a:lnTo>
                    <a:pt x="51" y="262"/>
                  </a:lnTo>
                  <a:lnTo>
                    <a:pt x="84" y="296"/>
                  </a:lnTo>
                  <a:close/>
                  <a:moveTo>
                    <a:pt x="63" y="284"/>
                  </a:moveTo>
                  <a:lnTo>
                    <a:pt x="79" y="300"/>
                  </a:lnTo>
                  <a:lnTo>
                    <a:pt x="76" y="303"/>
                  </a:lnTo>
                  <a:lnTo>
                    <a:pt x="72" y="305"/>
                  </a:lnTo>
                  <a:lnTo>
                    <a:pt x="68" y="306"/>
                  </a:lnTo>
                  <a:lnTo>
                    <a:pt x="63" y="307"/>
                  </a:lnTo>
                  <a:lnTo>
                    <a:pt x="59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7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1" y="288"/>
                  </a:lnTo>
                  <a:lnTo>
                    <a:pt x="40" y="284"/>
                  </a:lnTo>
                  <a:lnTo>
                    <a:pt x="41" y="279"/>
                  </a:lnTo>
                  <a:lnTo>
                    <a:pt x="42" y="275"/>
                  </a:lnTo>
                  <a:lnTo>
                    <a:pt x="44" y="271"/>
                  </a:lnTo>
                  <a:lnTo>
                    <a:pt x="47" y="266"/>
                  </a:lnTo>
                  <a:lnTo>
                    <a:pt x="63" y="284"/>
                  </a:lnTo>
                  <a:close/>
                  <a:moveTo>
                    <a:pt x="63" y="307"/>
                  </a:moveTo>
                  <a:lnTo>
                    <a:pt x="59" y="307"/>
                  </a:lnTo>
                  <a:lnTo>
                    <a:pt x="59" y="260"/>
                  </a:lnTo>
                  <a:lnTo>
                    <a:pt x="63" y="260"/>
                  </a:lnTo>
                  <a:lnTo>
                    <a:pt x="63" y="307"/>
                  </a:lnTo>
                  <a:close/>
                  <a:moveTo>
                    <a:pt x="59" y="284"/>
                  </a:moveTo>
                  <a:lnTo>
                    <a:pt x="59" y="307"/>
                  </a:lnTo>
                  <a:lnTo>
                    <a:pt x="54" y="306"/>
                  </a:lnTo>
                  <a:lnTo>
                    <a:pt x="50" y="305"/>
                  </a:lnTo>
                  <a:lnTo>
                    <a:pt x="46" y="303"/>
                  </a:lnTo>
                  <a:lnTo>
                    <a:pt x="43" y="300"/>
                  </a:lnTo>
                  <a:lnTo>
                    <a:pt x="40" y="296"/>
                  </a:lnTo>
                  <a:lnTo>
                    <a:pt x="38" y="293"/>
                  </a:lnTo>
                  <a:lnTo>
                    <a:pt x="36" y="288"/>
                  </a:lnTo>
                  <a:lnTo>
                    <a:pt x="36" y="284"/>
                  </a:lnTo>
                  <a:lnTo>
                    <a:pt x="36" y="279"/>
                  </a:lnTo>
                  <a:lnTo>
                    <a:pt x="38" y="275"/>
                  </a:lnTo>
                  <a:lnTo>
                    <a:pt x="40" y="271"/>
                  </a:lnTo>
                  <a:lnTo>
                    <a:pt x="43" y="266"/>
                  </a:lnTo>
                  <a:lnTo>
                    <a:pt x="46" y="264"/>
                  </a:lnTo>
                  <a:lnTo>
                    <a:pt x="50" y="261"/>
                  </a:lnTo>
                  <a:lnTo>
                    <a:pt x="54" y="260"/>
                  </a:lnTo>
                  <a:lnTo>
                    <a:pt x="59" y="260"/>
                  </a:lnTo>
                  <a:lnTo>
                    <a:pt x="59" y="284"/>
                  </a:lnTo>
                  <a:close/>
                  <a:moveTo>
                    <a:pt x="82" y="284"/>
                  </a:moveTo>
                  <a:lnTo>
                    <a:pt x="82" y="288"/>
                  </a:lnTo>
                  <a:lnTo>
                    <a:pt x="36" y="288"/>
                  </a:lnTo>
                  <a:lnTo>
                    <a:pt x="36" y="284"/>
                  </a:lnTo>
                  <a:lnTo>
                    <a:pt x="82" y="284"/>
                  </a:lnTo>
                  <a:close/>
                  <a:moveTo>
                    <a:pt x="59" y="288"/>
                  </a:moveTo>
                  <a:lnTo>
                    <a:pt x="82" y="288"/>
                  </a:lnTo>
                  <a:lnTo>
                    <a:pt x="81" y="293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4"/>
                  </a:lnTo>
                  <a:lnTo>
                    <a:pt x="72" y="307"/>
                  </a:lnTo>
                  <a:lnTo>
                    <a:pt x="68" y="309"/>
                  </a:lnTo>
                  <a:lnTo>
                    <a:pt x="63" y="310"/>
                  </a:lnTo>
                  <a:lnTo>
                    <a:pt x="59" y="311"/>
                  </a:lnTo>
                  <a:lnTo>
                    <a:pt x="54" y="310"/>
                  </a:lnTo>
                  <a:lnTo>
                    <a:pt x="50" y="309"/>
                  </a:lnTo>
                  <a:lnTo>
                    <a:pt x="46" y="307"/>
                  </a:lnTo>
                  <a:lnTo>
                    <a:pt x="43" y="304"/>
                  </a:lnTo>
                  <a:lnTo>
                    <a:pt x="40" y="301"/>
                  </a:lnTo>
                  <a:lnTo>
                    <a:pt x="38" y="297"/>
                  </a:lnTo>
                  <a:lnTo>
                    <a:pt x="36" y="293"/>
                  </a:lnTo>
                  <a:lnTo>
                    <a:pt x="36" y="288"/>
                  </a:lnTo>
                  <a:lnTo>
                    <a:pt x="59" y="288"/>
                  </a:lnTo>
                  <a:close/>
                  <a:moveTo>
                    <a:pt x="75" y="304"/>
                  </a:moveTo>
                  <a:lnTo>
                    <a:pt x="71" y="309"/>
                  </a:lnTo>
                  <a:lnTo>
                    <a:pt x="38" y="276"/>
                  </a:lnTo>
                  <a:lnTo>
                    <a:pt x="43" y="272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1" y="309"/>
                  </a:lnTo>
                  <a:lnTo>
                    <a:pt x="67" y="312"/>
                  </a:lnTo>
                  <a:lnTo>
                    <a:pt x="63" y="314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0" y="315"/>
                  </a:lnTo>
                  <a:lnTo>
                    <a:pt x="46" y="314"/>
                  </a:lnTo>
                  <a:lnTo>
                    <a:pt x="42" y="312"/>
                  </a:lnTo>
                  <a:lnTo>
                    <a:pt x="38" y="309"/>
                  </a:lnTo>
                  <a:lnTo>
                    <a:pt x="35" y="305"/>
                  </a:lnTo>
                  <a:lnTo>
                    <a:pt x="33" y="301"/>
                  </a:lnTo>
                  <a:lnTo>
                    <a:pt x="32" y="297"/>
                  </a:lnTo>
                  <a:lnTo>
                    <a:pt x="31" y="292"/>
                  </a:lnTo>
                  <a:lnTo>
                    <a:pt x="32" y="288"/>
                  </a:lnTo>
                  <a:lnTo>
                    <a:pt x="33" y="284"/>
                  </a:lnTo>
                  <a:lnTo>
                    <a:pt x="35" y="280"/>
                  </a:lnTo>
                  <a:lnTo>
                    <a:pt x="38" y="276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7"/>
                  </a:lnTo>
                  <a:lnTo>
                    <a:pt x="31" y="297"/>
                  </a:lnTo>
                  <a:lnTo>
                    <a:pt x="31" y="292"/>
                  </a:lnTo>
                  <a:lnTo>
                    <a:pt x="77" y="292"/>
                  </a:lnTo>
                  <a:close/>
                  <a:moveTo>
                    <a:pt x="31" y="297"/>
                  </a:moveTo>
                  <a:lnTo>
                    <a:pt x="31" y="292"/>
                  </a:lnTo>
                  <a:lnTo>
                    <a:pt x="77" y="292"/>
                  </a:lnTo>
                  <a:lnTo>
                    <a:pt x="77" y="297"/>
                  </a:lnTo>
                  <a:lnTo>
                    <a:pt x="31" y="297"/>
                  </a:lnTo>
                  <a:close/>
                  <a:moveTo>
                    <a:pt x="54" y="292"/>
                  </a:moveTo>
                  <a:lnTo>
                    <a:pt x="31" y="292"/>
                  </a:lnTo>
                  <a:lnTo>
                    <a:pt x="32" y="288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42" y="273"/>
                  </a:lnTo>
                  <a:lnTo>
                    <a:pt x="45" y="271"/>
                  </a:lnTo>
                  <a:lnTo>
                    <a:pt x="50" y="269"/>
                  </a:lnTo>
                  <a:lnTo>
                    <a:pt x="54" y="268"/>
                  </a:lnTo>
                  <a:lnTo>
                    <a:pt x="59" y="269"/>
                  </a:lnTo>
                  <a:lnTo>
                    <a:pt x="63" y="271"/>
                  </a:lnTo>
                  <a:lnTo>
                    <a:pt x="67" y="273"/>
                  </a:lnTo>
                  <a:lnTo>
                    <a:pt x="71" y="276"/>
                  </a:lnTo>
                  <a:lnTo>
                    <a:pt x="73" y="279"/>
                  </a:lnTo>
                  <a:lnTo>
                    <a:pt x="76" y="283"/>
                  </a:lnTo>
                  <a:lnTo>
                    <a:pt x="77" y="288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8"/>
                  </a:moveTo>
                  <a:lnTo>
                    <a:pt x="59" y="268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4" y="268"/>
                  </a:lnTo>
                  <a:close/>
                  <a:moveTo>
                    <a:pt x="59" y="292"/>
                  </a:moveTo>
                  <a:lnTo>
                    <a:pt x="59" y="268"/>
                  </a:lnTo>
                  <a:lnTo>
                    <a:pt x="63" y="269"/>
                  </a:lnTo>
                  <a:lnTo>
                    <a:pt x="68" y="271"/>
                  </a:lnTo>
                  <a:lnTo>
                    <a:pt x="72" y="273"/>
                  </a:lnTo>
                  <a:lnTo>
                    <a:pt x="75" y="276"/>
                  </a:lnTo>
                  <a:lnTo>
                    <a:pt x="78" y="279"/>
                  </a:lnTo>
                  <a:lnTo>
                    <a:pt x="80" y="283"/>
                  </a:lnTo>
                  <a:lnTo>
                    <a:pt x="81" y="288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80" y="301"/>
                  </a:lnTo>
                  <a:lnTo>
                    <a:pt x="78" y="305"/>
                  </a:lnTo>
                  <a:lnTo>
                    <a:pt x="75" y="309"/>
                  </a:lnTo>
                  <a:lnTo>
                    <a:pt x="72" y="311"/>
                  </a:lnTo>
                  <a:lnTo>
                    <a:pt x="68" y="313"/>
                  </a:lnTo>
                  <a:lnTo>
                    <a:pt x="63" y="315"/>
                  </a:lnTo>
                  <a:lnTo>
                    <a:pt x="59" y="315"/>
                  </a:lnTo>
                  <a:lnTo>
                    <a:pt x="59" y="292"/>
                  </a:lnTo>
                  <a:close/>
                  <a:moveTo>
                    <a:pt x="43" y="276"/>
                  </a:moveTo>
                  <a:lnTo>
                    <a:pt x="47" y="272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3" y="276"/>
                  </a:lnTo>
                  <a:close/>
                  <a:moveTo>
                    <a:pt x="63" y="288"/>
                  </a:moveTo>
                  <a:lnTo>
                    <a:pt x="47" y="272"/>
                  </a:lnTo>
                  <a:lnTo>
                    <a:pt x="50" y="268"/>
                  </a:lnTo>
                  <a:lnTo>
                    <a:pt x="54" y="266"/>
                  </a:lnTo>
                  <a:lnTo>
                    <a:pt x="59" y="265"/>
                  </a:lnTo>
                  <a:lnTo>
                    <a:pt x="63" y="264"/>
                  </a:lnTo>
                  <a:lnTo>
                    <a:pt x="67" y="264"/>
                  </a:lnTo>
                  <a:lnTo>
                    <a:pt x="72" y="266"/>
                  </a:lnTo>
                  <a:lnTo>
                    <a:pt x="76" y="268"/>
                  </a:lnTo>
                  <a:lnTo>
                    <a:pt x="79" y="272"/>
                  </a:lnTo>
                  <a:lnTo>
                    <a:pt x="82" y="275"/>
                  </a:lnTo>
                  <a:lnTo>
                    <a:pt x="84" y="279"/>
                  </a:lnTo>
                  <a:lnTo>
                    <a:pt x="86" y="284"/>
                  </a:lnTo>
                  <a:lnTo>
                    <a:pt x="86" y="288"/>
                  </a:lnTo>
                  <a:lnTo>
                    <a:pt x="86" y="292"/>
                  </a:lnTo>
                  <a:lnTo>
                    <a:pt x="84" y="297"/>
                  </a:lnTo>
                  <a:lnTo>
                    <a:pt x="82" y="301"/>
                  </a:lnTo>
                  <a:lnTo>
                    <a:pt x="79" y="304"/>
                  </a:lnTo>
                  <a:lnTo>
                    <a:pt x="63" y="288"/>
                  </a:lnTo>
                  <a:close/>
                  <a:moveTo>
                    <a:pt x="47" y="272"/>
                  </a:moveTo>
                  <a:lnTo>
                    <a:pt x="51" y="266"/>
                  </a:lnTo>
                  <a:lnTo>
                    <a:pt x="84" y="300"/>
                  </a:lnTo>
                  <a:lnTo>
                    <a:pt x="79" y="304"/>
                  </a:lnTo>
                  <a:lnTo>
                    <a:pt x="47" y="272"/>
                  </a:lnTo>
                  <a:close/>
                  <a:moveTo>
                    <a:pt x="67" y="284"/>
                  </a:moveTo>
                  <a:lnTo>
                    <a:pt x="51" y="266"/>
                  </a:lnTo>
                  <a:lnTo>
                    <a:pt x="55" y="263"/>
                  </a:lnTo>
                  <a:lnTo>
                    <a:pt x="59" y="261"/>
                  </a:lnTo>
                  <a:lnTo>
                    <a:pt x="63" y="260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76" y="261"/>
                  </a:lnTo>
                  <a:lnTo>
                    <a:pt x="80" y="264"/>
                  </a:lnTo>
                  <a:lnTo>
                    <a:pt x="84" y="267"/>
                  </a:lnTo>
                  <a:lnTo>
                    <a:pt x="87" y="271"/>
                  </a:lnTo>
                  <a:lnTo>
                    <a:pt x="89" y="275"/>
                  </a:lnTo>
                  <a:lnTo>
                    <a:pt x="90" y="279"/>
                  </a:lnTo>
                  <a:lnTo>
                    <a:pt x="90" y="284"/>
                  </a:lnTo>
                  <a:lnTo>
                    <a:pt x="90" y="288"/>
                  </a:lnTo>
                  <a:lnTo>
                    <a:pt x="89" y="292"/>
                  </a:lnTo>
                  <a:lnTo>
                    <a:pt x="87" y="296"/>
                  </a:lnTo>
                  <a:lnTo>
                    <a:pt x="84" y="300"/>
                  </a:lnTo>
                  <a:lnTo>
                    <a:pt x="67" y="284"/>
                  </a:lnTo>
                  <a:close/>
                  <a:moveTo>
                    <a:pt x="67" y="260"/>
                  </a:moveTo>
                  <a:lnTo>
                    <a:pt x="72" y="260"/>
                  </a:lnTo>
                  <a:lnTo>
                    <a:pt x="72" y="307"/>
                  </a:lnTo>
                  <a:lnTo>
                    <a:pt x="67" y="307"/>
                  </a:lnTo>
                  <a:lnTo>
                    <a:pt x="67" y="260"/>
                  </a:lnTo>
                  <a:close/>
                  <a:moveTo>
                    <a:pt x="72" y="284"/>
                  </a:moveTo>
                  <a:lnTo>
                    <a:pt x="72" y="260"/>
                  </a:lnTo>
                  <a:lnTo>
                    <a:pt x="76" y="260"/>
                  </a:lnTo>
                  <a:lnTo>
                    <a:pt x="81" y="261"/>
                  </a:lnTo>
                  <a:lnTo>
                    <a:pt x="85" y="264"/>
                  </a:lnTo>
                  <a:lnTo>
                    <a:pt x="88" y="266"/>
                  </a:lnTo>
                  <a:lnTo>
                    <a:pt x="91" y="271"/>
                  </a:lnTo>
                  <a:lnTo>
                    <a:pt x="94" y="275"/>
                  </a:lnTo>
                  <a:lnTo>
                    <a:pt x="95" y="279"/>
                  </a:lnTo>
                  <a:lnTo>
                    <a:pt x="96" y="284"/>
                  </a:lnTo>
                  <a:lnTo>
                    <a:pt x="95" y="288"/>
                  </a:lnTo>
                  <a:lnTo>
                    <a:pt x="94" y="293"/>
                  </a:lnTo>
                  <a:lnTo>
                    <a:pt x="91" y="296"/>
                  </a:lnTo>
                  <a:lnTo>
                    <a:pt x="88" y="300"/>
                  </a:lnTo>
                  <a:lnTo>
                    <a:pt x="85" y="303"/>
                  </a:lnTo>
                  <a:lnTo>
                    <a:pt x="81" y="305"/>
                  </a:lnTo>
                  <a:lnTo>
                    <a:pt x="76" y="306"/>
                  </a:lnTo>
                  <a:lnTo>
                    <a:pt x="72" y="307"/>
                  </a:lnTo>
                  <a:lnTo>
                    <a:pt x="72" y="284"/>
                  </a:lnTo>
                  <a:close/>
                  <a:moveTo>
                    <a:pt x="62" y="262"/>
                  </a:moveTo>
                  <a:lnTo>
                    <a:pt x="70" y="258"/>
                  </a:lnTo>
                  <a:lnTo>
                    <a:pt x="91" y="300"/>
                  </a:lnTo>
                  <a:lnTo>
                    <a:pt x="82" y="304"/>
                  </a:lnTo>
                  <a:lnTo>
                    <a:pt x="62" y="262"/>
                  </a:lnTo>
                  <a:close/>
                  <a:moveTo>
                    <a:pt x="81" y="279"/>
                  </a:moveTo>
                  <a:lnTo>
                    <a:pt x="70" y="258"/>
                  </a:lnTo>
                  <a:lnTo>
                    <a:pt x="75" y="256"/>
                  </a:lnTo>
                  <a:lnTo>
                    <a:pt x="79" y="255"/>
                  </a:lnTo>
                  <a:lnTo>
                    <a:pt x="83" y="256"/>
                  </a:lnTo>
                  <a:lnTo>
                    <a:pt x="88" y="257"/>
                  </a:lnTo>
                  <a:lnTo>
                    <a:pt x="92" y="258"/>
                  </a:lnTo>
                  <a:lnTo>
                    <a:pt x="96" y="261"/>
                  </a:lnTo>
                  <a:lnTo>
                    <a:pt x="99" y="264"/>
                  </a:lnTo>
                  <a:lnTo>
                    <a:pt x="102" y="268"/>
                  </a:lnTo>
                  <a:lnTo>
                    <a:pt x="104" y="273"/>
                  </a:lnTo>
                  <a:lnTo>
                    <a:pt x="104" y="278"/>
                  </a:lnTo>
                  <a:lnTo>
                    <a:pt x="104" y="282"/>
                  </a:lnTo>
                  <a:lnTo>
                    <a:pt x="103" y="287"/>
                  </a:lnTo>
                  <a:lnTo>
                    <a:pt x="101" y="291"/>
                  </a:lnTo>
                  <a:lnTo>
                    <a:pt x="99" y="294"/>
                  </a:lnTo>
                  <a:lnTo>
                    <a:pt x="96" y="297"/>
                  </a:lnTo>
                  <a:lnTo>
                    <a:pt x="91" y="300"/>
                  </a:lnTo>
                  <a:lnTo>
                    <a:pt x="81" y="279"/>
                  </a:lnTo>
                  <a:close/>
                  <a:moveTo>
                    <a:pt x="81" y="255"/>
                  </a:moveTo>
                  <a:lnTo>
                    <a:pt x="85" y="255"/>
                  </a:lnTo>
                  <a:lnTo>
                    <a:pt x="85" y="302"/>
                  </a:lnTo>
                  <a:lnTo>
                    <a:pt x="81" y="302"/>
                  </a:lnTo>
                  <a:lnTo>
                    <a:pt x="81" y="255"/>
                  </a:lnTo>
                  <a:close/>
                  <a:moveTo>
                    <a:pt x="85" y="279"/>
                  </a:moveTo>
                  <a:lnTo>
                    <a:pt x="85" y="255"/>
                  </a:lnTo>
                  <a:lnTo>
                    <a:pt x="89" y="256"/>
                  </a:lnTo>
                  <a:lnTo>
                    <a:pt x="95" y="257"/>
                  </a:lnTo>
                  <a:lnTo>
                    <a:pt x="99" y="259"/>
                  </a:lnTo>
                  <a:lnTo>
                    <a:pt x="102" y="262"/>
                  </a:lnTo>
                  <a:lnTo>
                    <a:pt x="105" y="265"/>
                  </a:lnTo>
                  <a:lnTo>
                    <a:pt x="107" y="269"/>
                  </a:lnTo>
                  <a:lnTo>
                    <a:pt x="108" y="275"/>
                  </a:lnTo>
                  <a:lnTo>
                    <a:pt x="109" y="279"/>
                  </a:lnTo>
                  <a:lnTo>
                    <a:pt x="108" y="284"/>
                  </a:lnTo>
                  <a:lnTo>
                    <a:pt x="107" y="288"/>
                  </a:lnTo>
                  <a:lnTo>
                    <a:pt x="105" y="292"/>
                  </a:lnTo>
                  <a:lnTo>
                    <a:pt x="102" y="296"/>
                  </a:lnTo>
                  <a:lnTo>
                    <a:pt x="99" y="298"/>
                  </a:lnTo>
                  <a:lnTo>
                    <a:pt x="95" y="300"/>
                  </a:lnTo>
                  <a:lnTo>
                    <a:pt x="89" y="302"/>
                  </a:lnTo>
                  <a:lnTo>
                    <a:pt x="85" y="302"/>
                  </a:lnTo>
                  <a:lnTo>
                    <a:pt x="85" y="279"/>
                  </a:lnTo>
                  <a:close/>
                  <a:moveTo>
                    <a:pt x="69" y="262"/>
                  </a:moveTo>
                  <a:lnTo>
                    <a:pt x="73" y="258"/>
                  </a:lnTo>
                  <a:lnTo>
                    <a:pt x="106" y="291"/>
                  </a:lnTo>
                  <a:lnTo>
                    <a:pt x="102" y="296"/>
                  </a:lnTo>
                  <a:lnTo>
                    <a:pt x="69" y="262"/>
                  </a:lnTo>
                  <a:close/>
                  <a:moveTo>
                    <a:pt x="89" y="275"/>
                  </a:moveTo>
                  <a:lnTo>
                    <a:pt x="73" y="258"/>
                  </a:lnTo>
                  <a:lnTo>
                    <a:pt x="77" y="255"/>
                  </a:lnTo>
                  <a:lnTo>
                    <a:pt x="81" y="253"/>
                  </a:lnTo>
                  <a:lnTo>
                    <a:pt x="85" y="251"/>
                  </a:lnTo>
                  <a:lnTo>
                    <a:pt x="89" y="251"/>
                  </a:lnTo>
                  <a:lnTo>
                    <a:pt x="95" y="251"/>
                  </a:lnTo>
                  <a:lnTo>
                    <a:pt x="99" y="253"/>
                  </a:lnTo>
                  <a:lnTo>
                    <a:pt x="103" y="255"/>
                  </a:lnTo>
                  <a:lnTo>
                    <a:pt x="106" y="258"/>
                  </a:lnTo>
                  <a:lnTo>
                    <a:pt x="109" y="261"/>
                  </a:lnTo>
                  <a:lnTo>
                    <a:pt x="111" y="265"/>
                  </a:lnTo>
                  <a:lnTo>
                    <a:pt x="113" y="271"/>
                  </a:lnTo>
                  <a:lnTo>
                    <a:pt x="113" y="275"/>
                  </a:lnTo>
                  <a:lnTo>
                    <a:pt x="113" y="279"/>
                  </a:lnTo>
                  <a:lnTo>
                    <a:pt x="111" y="284"/>
                  </a:lnTo>
                  <a:lnTo>
                    <a:pt x="109" y="288"/>
                  </a:lnTo>
                  <a:lnTo>
                    <a:pt x="106" y="291"/>
                  </a:lnTo>
                  <a:lnTo>
                    <a:pt x="89" y="275"/>
                  </a:lnTo>
                  <a:close/>
                  <a:moveTo>
                    <a:pt x="79" y="254"/>
                  </a:moveTo>
                  <a:lnTo>
                    <a:pt x="88" y="249"/>
                  </a:lnTo>
                  <a:lnTo>
                    <a:pt x="109" y="291"/>
                  </a:lnTo>
                  <a:lnTo>
                    <a:pt x="100" y="295"/>
                  </a:lnTo>
                  <a:lnTo>
                    <a:pt x="79" y="254"/>
                  </a:lnTo>
                  <a:close/>
                  <a:moveTo>
                    <a:pt x="99" y="271"/>
                  </a:moveTo>
                  <a:lnTo>
                    <a:pt x="88" y="249"/>
                  </a:lnTo>
                  <a:lnTo>
                    <a:pt x="92" y="248"/>
                  </a:lnTo>
                  <a:lnTo>
                    <a:pt x="97" y="247"/>
                  </a:lnTo>
                  <a:lnTo>
                    <a:pt x="102" y="247"/>
                  </a:lnTo>
                  <a:lnTo>
                    <a:pt x="106" y="248"/>
                  </a:lnTo>
                  <a:lnTo>
                    <a:pt x="110" y="250"/>
                  </a:lnTo>
                  <a:lnTo>
                    <a:pt x="114" y="252"/>
                  </a:lnTo>
                  <a:lnTo>
                    <a:pt x="117" y="255"/>
                  </a:lnTo>
                  <a:lnTo>
                    <a:pt x="119" y="259"/>
                  </a:lnTo>
                  <a:lnTo>
                    <a:pt x="121" y="264"/>
                  </a:lnTo>
                  <a:lnTo>
                    <a:pt x="122" y="268"/>
                  </a:lnTo>
                  <a:lnTo>
                    <a:pt x="122" y="274"/>
                  </a:lnTo>
                  <a:lnTo>
                    <a:pt x="121" y="278"/>
                  </a:lnTo>
                  <a:lnTo>
                    <a:pt x="119" y="282"/>
                  </a:lnTo>
                  <a:lnTo>
                    <a:pt x="116" y="285"/>
                  </a:lnTo>
                  <a:lnTo>
                    <a:pt x="113" y="289"/>
                  </a:lnTo>
                  <a:lnTo>
                    <a:pt x="109" y="291"/>
                  </a:lnTo>
                  <a:lnTo>
                    <a:pt x="99" y="271"/>
                  </a:lnTo>
                  <a:close/>
                  <a:moveTo>
                    <a:pt x="99" y="247"/>
                  </a:moveTo>
                  <a:lnTo>
                    <a:pt x="103" y="247"/>
                  </a:lnTo>
                  <a:lnTo>
                    <a:pt x="103" y="294"/>
                  </a:lnTo>
                  <a:lnTo>
                    <a:pt x="99" y="294"/>
                  </a:lnTo>
                  <a:lnTo>
                    <a:pt x="99" y="247"/>
                  </a:lnTo>
                  <a:close/>
                  <a:moveTo>
                    <a:pt x="103" y="271"/>
                  </a:moveTo>
                  <a:lnTo>
                    <a:pt x="103" y="247"/>
                  </a:lnTo>
                  <a:lnTo>
                    <a:pt x="108" y="247"/>
                  </a:lnTo>
                  <a:lnTo>
                    <a:pt x="112" y="248"/>
                  </a:lnTo>
                  <a:lnTo>
                    <a:pt x="116" y="251"/>
                  </a:lnTo>
                  <a:lnTo>
                    <a:pt x="119" y="253"/>
                  </a:lnTo>
                  <a:lnTo>
                    <a:pt x="122" y="257"/>
                  </a:lnTo>
                  <a:lnTo>
                    <a:pt x="124" y="261"/>
                  </a:lnTo>
                  <a:lnTo>
                    <a:pt x="126" y="265"/>
                  </a:lnTo>
                  <a:lnTo>
                    <a:pt x="126" y="271"/>
                  </a:lnTo>
                  <a:lnTo>
                    <a:pt x="126" y="275"/>
                  </a:lnTo>
                  <a:lnTo>
                    <a:pt x="124" y="280"/>
                  </a:lnTo>
                  <a:lnTo>
                    <a:pt x="122" y="283"/>
                  </a:lnTo>
                  <a:lnTo>
                    <a:pt x="119" y="287"/>
                  </a:lnTo>
                  <a:lnTo>
                    <a:pt x="116" y="290"/>
                  </a:lnTo>
                  <a:lnTo>
                    <a:pt x="112" y="292"/>
                  </a:lnTo>
                  <a:lnTo>
                    <a:pt x="108" y="293"/>
                  </a:lnTo>
                  <a:lnTo>
                    <a:pt x="103" y="294"/>
                  </a:lnTo>
                  <a:lnTo>
                    <a:pt x="103" y="271"/>
                  </a:lnTo>
                  <a:close/>
                  <a:moveTo>
                    <a:pt x="92" y="249"/>
                  </a:moveTo>
                  <a:lnTo>
                    <a:pt x="102" y="245"/>
                  </a:lnTo>
                  <a:lnTo>
                    <a:pt x="122" y="287"/>
                  </a:lnTo>
                  <a:lnTo>
                    <a:pt x="113" y="291"/>
                  </a:lnTo>
                  <a:lnTo>
                    <a:pt x="92" y="249"/>
                  </a:lnTo>
                  <a:close/>
                  <a:moveTo>
                    <a:pt x="112" y="265"/>
                  </a:moveTo>
                  <a:lnTo>
                    <a:pt x="102" y="245"/>
                  </a:lnTo>
                  <a:lnTo>
                    <a:pt x="106" y="243"/>
                  </a:lnTo>
                  <a:lnTo>
                    <a:pt x="110" y="242"/>
                  </a:lnTo>
                  <a:lnTo>
                    <a:pt x="115" y="243"/>
                  </a:lnTo>
                  <a:lnTo>
                    <a:pt x="119" y="244"/>
                  </a:lnTo>
                  <a:lnTo>
                    <a:pt x="123" y="245"/>
                  </a:lnTo>
                  <a:lnTo>
                    <a:pt x="127" y="248"/>
                  </a:lnTo>
                  <a:lnTo>
                    <a:pt x="130" y="251"/>
                  </a:lnTo>
                  <a:lnTo>
                    <a:pt x="132" y="255"/>
                  </a:lnTo>
                  <a:lnTo>
                    <a:pt x="134" y="259"/>
                  </a:lnTo>
                  <a:lnTo>
                    <a:pt x="135" y="264"/>
                  </a:lnTo>
                  <a:lnTo>
                    <a:pt x="135" y="268"/>
                  </a:lnTo>
                  <a:lnTo>
                    <a:pt x="134" y="274"/>
                  </a:lnTo>
                  <a:lnTo>
                    <a:pt x="132" y="278"/>
                  </a:lnTo>
                  <a:lnTo>
                    <a:pt x="129" y="281"/>
                  </a:lnTo>
                  <a:lnTo>
                    <a:pt x="126" y="284"/>
                  </a:lnTo>
                  <a:lnTo>
                    <a:pt x="122" y="287"/>
                  </a:lnTo>
                  <a:lnTo>
                    <a:pt x="112" y="265"/>
                  </a:lnTo>
                  <a:close/>
                  <a:moveTo>
                    <a:pt x="102" y="245"/>
                  </a:moveTo>
                  <a:lnTo>
                    <a:pt x="110" y="240"/>
                  </a:lnTo>
                  <a:lnTo>
                    <a:pt x="131" y="282"/>
                  </a:lnTo>
                  <a:lnTo>
                    <a:pt x="122" y="287"/>
                  </a:lnTo>
                  <a:lnTo>
                    <a:pt x="102" y="245"/>
                  </a:lnTo>
                  <a:close/>
                  <a:moveTo>
                    <a:pt x="121" y="261"/>
                  </a:moveTo>
                  <a:lnTo>
                    <a:pt x="110" y="240"/>
                  </a:lnTo>
                  <a:lnTo>
                    <a:pt x="115" y="239"/>
                  </a:lnTo>
                  <a:lnTo>
                    <a:pt x="119" y="238"/>
                  </a:lnTo>
                  <a:lnTo>
                    <a:pt x="124" y="238"/>
                  </a:lnTo>
                  <a:lnTo>
                    <a:pt x="128" y="239"/>
                  </a:lnTo>
                  <a:lnTo>
                    <a:pt x="132" y="241"/>
                  </a:lnTo>
                  <a:lnTo>
                    <a:pt x="135" y="244"/>
                  </a:lnTo>
                  <a:lnTo>
                    <a:pt x="139" y="247"/>
                  </a:lnTo>
                  <a:lnTo>
                    <a:pt x="141" y="251"/>
                  </a:lnTo>
                  <a:lnTo>
                    <a:pt x="143" y="255"/>
                  </a:lnTo>
                  <a:lnTo>
                    <a:pt x="143" y="259"/>
                  </a:lnTo>
                  <a:lnTo>
                    <a:pt x="143" y="264"/>
                  </a:lnTo>
                  <a:lnTo>
                    <a:pt x="142" y="268"/>
                  </a:lnTo>
                  <a:lnTo>
                    <a:pt x="141" y="273"/>
                  </a:lnTo>
                  <a:lnTo>
                    <a:pt x="138" y="277"/>
                  </a:lnTo>
                  <a:lnTo>
                    <a:pt x="135" y="280"/>
                  </a:lnTo>
                  <a:lnTo>
                    <a:pt x="131" y="282"/>
                  </a:lnTo>
                  <a:lnTo>
                    <a:pt x="121" y="261"/>
                  </a:lnTo>
                  <a:close/>
                  <a:moveTo>
                    <a:pt x="121" y="238"/>
                  </a:moveTo>
                  <a:lnTo>
                    <a:pt x="129" y="238"/>
                  </a:lnTo>
                  <a:lnTo>
                    <a:pt x="129" y="285"/>
                  </a:lnTo>
                  <a:lnTo>
                    <a:pt x="121" y="285"/>
                  </a:lnTo>
                  <a:lnTo>
                    <a:pt x="121" y="238"/>
                  </a:lnTo>
                  <a:close/>
                  <a:moveTo>
                    <a:pt x="129" y="261"/>
                  </a:moveTo>
                  <a:lnTo>
                    <a:pt x="129" y="238"/>
                  </a:lnTo>
                  <a:lnTo>
                    <a:pt x="134" y="238"/>
                  </a:lnTo>
                  <a:lnTo>
                    <a:pt x="138" y="240"/>
                  </a:lnTo>
                  <a:lnTo>
                    <a:pt x="142" y="242"/>
                  </a:lnTo>
                  <a:lnTo>
                    <a:pt x="146" y="245"/>
                  </a:lnTo>
                  <a:lnTo>
                    <a:pt x="148" y="248"/>
                  </a:lnTo>
                  <a:lnTo>
                    <a:pt x="150" y="252"/>
                  </a:lnTo>
                  <a:lnTo>
                    <a:pt x="152" y="256"/>
                  </a:lnTo>
                  <a:lnTo>
                    <a:pt x="152" y="261"/>
                  </a:lnTo>
                  <a:lnTo>
                    <a:pt x="152" y="266"/>
                  </a:lnTo>
                  <a:lnTo>
                    <a:pt x="150" y="271"/>
                  </a:lnTo>
                  <a:lnTo>
                    <a:pt x="148" y="275"/>
                  </a:lnTo>
                  <a:lnTo>
                    <a:pt x="146" y="278"/>
                  </a:lnTo>
                  <a:lnTo>
                    <a:pt x="142" y="281"/>
                  </a:lnTo>
                  <a:lnTo>
                    <a:pt x="138" y="283"/>
                  </a:lnTo>
                  <a:lnTo>
                    <a:pt x="134" y="284"/>
                  </a:lnTo>
                  <a:lnTo>
                    <a:pt x="129" y="285"/>
                  </a:lnTo>
                  <a:lnTo>
                    <a:pt x="129" y="261"/>
                  </a:lnTo>
                  <a:close/>
                  <a:moveTo>
                    <a:pt x="119" y="240"/>
                  </a:moveTo>
                  <a:lnTo>
                    <a:pt x="128" y="236"/>
                  </a:lnTo>
                  <a:lnTo>
                    <a:pt x="148" y="278"/>
                  </a:lnTo>
                  <a:lnTo>
                    <a:pt x="140" y="282"/>
                  </a:lnTo>
                  <a:lnTo>
                    <a:pt x="119" y="240"/>
                  </a:lnTo>
                  <a:close/>
                  <a:moveTo>
                    <a:pt x="138" y="257"/>
                  </a:moveTo>
                  <a:lnTo>
                    <a:pt x="128" y="236"/>
                  </a:lnTo>
                  <a:lnTo>
                    <a:pt x="132" y="234"/>
                  </a:lnTo>
                  <a:lnTo>
                    <a:pt x="137" y="234"/>
                  </a:lnTo>
                  <a:lnTo>
                    <a:pt x="141" y="234"/>
                  </a:lnTo>
                  <a:lnTo>
                    <a:pt x="145" y="235"/>
                  </a:lnTo>
                  <a:lnTo>
                    <a:pt x="149" y="237"/>
                  </a:lnTo>
                  <a:lnTo>
                    <a:pt x="153" y="239"/>
                  </a:lnTo>
                  <a:lnTo>
                    <a:pt x="156" y="242"/>
                  </a:lnTo>
                  <a:lnTo>
                    <a:pt x="159" y="246"/>
                  </a:lnTo>
                  <a:lnTo>
                    <a:pt x="160" y="251"/>
                  </a:lnTo>
                  <a:lnTo>
                    <a:pt x="161" y="255"/>
                  </a:lnTo>
                  <a:lnTo>
                    <a:pt x="161" y="260"/>
                  </a:lnTo>
                  <a:lnTo>
                    <a:pt x="160" y="264"/>
                  </a:lnTo>
                  <a:lnTo>
                    <a:pt x="158" y="268"/>
                  </a:lnTo>
                  <a:lnTo>
                    <a:pt x="155" y="273"/>
                  </a:lnTo>
                  <a:lnTo>
                    <a:pt x="152" y="276"/>
                  </a:lnTo>
                  <a:lnTo>
                    <a:pt x="148" y="278"/>
                  </a:lnTo>
                  <a:lnTo>
                    <a:pt x="138" y="257"/>
                  </a:lnTo>
                  <a:close/>
                  <a:moveTo>
                    <a:pt x="138" y="234"/>
                  </a:moveTo>
                  <a:lnTo>
                    <a:pt x="142" y="234"/>
                  </a:lnTo>
                  <a:lnTo>
                    <a:pt x="142" y="281"/>
                  </a:lnTo>
                  <a:lnTo>
                    <a:pt x="138" y="281"/>
                  </a:lnTo>
                  <a:lnTo>
                    <a:pt x="138" y="234"/>
                  </a:lnTo>
                  <a:close/>
                  <a:moveTo>
                    <a:pt x="142" y="257"/>
                  </a:moveTo>
                  <a:lnTo>
                    <a:pt x="142" y="234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8"/>
                  </a:lnTo>
                  <a:lnTo>
                    <a:pt x="159" y="240"/>
                  </a:lnTo>
                  <a:lnTo>
                    <a:pt x="161" y="244"/>
                  </a:lnTo>
                  <a:lnTo>
                    <a:pt x="164" y="248"/>
                  </a:lnTo>
                  <a:lnTo>
                    <a:pt x="165" y="252"/>
                  </a:lnTo>
                  <a:lnTo>
                    <a:pt x="165" y="257"/>
                  </a:lnTo>
                  <a:lnTo>
                    <a:pt x="165" y="261"/>
                  </a:lnTo>
                  <a:lnTo>
                    <a:pt x="164" y="266"/>
                  </a:lnTo>
                  <a:lnTo>
                    <a:pt x="161" y="269"/>
                  </a:lnTo>
                  <a:lnTo>
                    <a:pt x="159" y="274"/>
                  </a:lnTo>
                  <a:lnTo>
                    <a:pt x="155" y="277"/>
                  </a:lnTo>
                  <a:lnTo>
                    <a:pt x="151" y="279"/>
                  </a:lnTo>
                  <a:lnTo>
                    <a:pt x="147" y="280"/>
                  </a:lnTo>
                  <a:lnTo>
                    <a:pt x="142" y="281"/>
                  </a:lnTo>
                  <a:lnTo>
                    <a:pt x="142" y="257"/>
                  </a:lnTo>
                  <a:close/>
                  <a:moveTo>
                    <a:pt x="132" y="236"/>
                  </a:moveTo>
                  <a:lnTo>
                    <a:pt x="141" y="232"/>
                  </a:lnTo>
                  <a:lnTo>
                    <a:pt x="161" y="274"/>
                  </a:lnTo>
                  <a:lnTo>
                    <a:pt x="153" y="278"/>
                  </a:lnTo>
                  <a:lnTo>
                    <a:pt x="132" y="236"/>
                  </a:lnTo>
                  <a:close/>
                  <a:moveTo>
                    <a:pt x="151" y="252"/>
                  </a:moveTo>
                  <a:lnTo>
                    <a:pt x="141" y="232"/>
                  </a:lnTo>
                  <a:lnTo>
                    <a:pt x="145" y="230"/>
                  </a:lnTo>
                  <a:lnTo>
                    <a:pt x="150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3" y="242"/>
                  </a:lnTo>
                  <a:lnTo>
                    <a:pt x="174" y="246"/>
                  </a:lnTo>
                  <a:lnTo>
                    <a:pt x="175" y="251"/>
                  </a:lnTo>
                  <a:lnTo>
                    <a:pt x="175" y="255"/>
                  </a:lnTo>
                  <a:lnTo>
                    <a:pt x="174" y="260"/>
                  </a:lnTo>
                  <a:lnTo>
                    <a:pt x="172" y="264"/>
                  </a:lnTo>
                  <a:lnTo>
                    <a:pt x="168" y="267"/>
                  </a:lnTo>
                  <a:lnTo>
                    <a:pt x="165" y="271"/>
                  </a:lnTo>
                  <a:lnTo>
                    <a:pt x="161" y="274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6"/>
                  </a:lnTo>
                  <a:lnTo>
                    <a:pt x="151" y="276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4" y="229"/>
                  </a:lnTo>
                  <a:lnTo>
                    <a:pt x="164" y="276"/>
                  </a:lnTo>
                  <a:lnTo>
                    <a:pt x="155" y="276"/>
                  </a:lnTo>
                  <a:lnTo>
                    <a:pt x="155" y="229"/>
                  </a:lnTo>
                  <a:close/>
                  <a:moveTo>
                    <a:pt x="164" y="252"/>
                  </a:moveTo>
                  <a:lnTo>
                    <a:pt x="164" y="229"/>
                  </a:lnTo>
                  <a:lnTo>
                    <a:pt x="169" y="230"/>
                  </a:lnTo>
                  <a:lnTo>
                    <a:pt x="174" y="231"/>
                  </a:lnTo>
                  <a:lnTo>
                    <a:pt x="178" y="233"/>
                  </a:lnTo>
                  <a:lnTo>
                    <a:pt x="181" y="236"/>
                  </a:lnTo>
                  <a:lnTo>
                    <a:pt x="184" y="239"/>
                  </a:lnTo>
                  <a:lnTo>
                    <a:pt x="186" y="243"/>
                  </a:lnTo>
                  <a:lnTo>
                    <a:pt x="188" y="248"/>
                  </a:lnTo>
                  <a:lnTo>
                    <a:pt x="188" y="252"/>
                  </a:lnTo>
                  <a:lnTo>
                    <a:pt x="188" y="257"/>
                  </a:lnTo>
                  <a:lnTo>
                    <a:pt x="186" y="261"/>
                  </a:lnTo>
                  <a:lnTo>
                    <a:pt x="184" y="265"/>
                  </a:lnTo>
                  <a:lnTo>
                    <a:pt x="181" y="268"/>
                  </a:lnTo>
                  <a:lnTo>
                    <a:pt x="178" y="272"/>
                  </a:lnTo>
                  <a:lnTo>
                    <a:pt x="174" y="274"/>
                  </a:lnTo>
                  <a:lnTo>
                    <a:pt x="169" y="276"/>
                  </a:lnTo>
                  <a:lnTo>
                    <a:pt x="164" y="276"/>
                  </a:lnTo>
                  <a:lnTo>
                    <a:pt x="164" y="252"/>
                  </a:lnTo>
                  <a:close/>
                  <a:moveTo>
                    <a:pt x="148" y="236"/>
                  </a:moveTo>
                  <a:lnTo>
                    <a:pt x="152" y="232"/>
                  </a:lnTo>
                  <a:lnTo>
                    <a:pt x="186" y="264"/>
                  </a:lnTo>
                  <a:lnTo>
                    <a:pt x="181" y="268"/>
                  </a:lnTo>
                  <a:lnTo>
                    <a:pt x="148" y="236"/>
                  </a:lnTo>
                  <a:close/>
                  <a:moveTo>
                    <a:pt x="168" y="248"/>
                  </a:moveTo>
                  <a:lnTo>
                    <a:pt x="152" y="232"/>
                  </a:lnTo>
                  <a:lnTo>
                    <a:pt x="156" y="229"/>
                  </a:lnTo>
                  <a:lnTo>
                    <a:pt x="160" y="227"/>
                  </a:lnTo>
                  <a:lnTo>
                    <a:pt x="164" y="225"/>
                  </a:lnTo>
                  <a:lnTo>
                    <a:pt x="168" y="225"/>
                  </a:lnTo>
                  <a:lnTo>
                    <a:pt x="174" y="225"/>
                  </a:lnTo>
                  <a:lnTo>
                    <a:pt x="178" y="227"/>
                  </a:lnTo>
                  <a:lnTo>
                    <a:pt x="182" y="229"/>
                  </a:lnTo>
                  <a:lnTo>
                    <a:pt x="186" y="232"/>
                  </a:lnTo>
                  <a:lnTo>
                    <a:pt x="189" y="235"/>
                  </a:lnTo>
                  <a:lnTo>
                    <a:pt x="191" y="239"/>
                  </a:lnTo>
                  <a:lnTo>
                    <a:pt x="192" y="243"/>
                  </a:lnTo>
                  <a:lnTo>
                    <a:pt x="192" y="248"/>
                  </a:lnTo>
                  <a:lnTo>
                    <a:pt x="192" y="252"/>
                  </a:lnTo>
                  <a:lnTo>
                    <a:pt x="191" y="257"/>
                  </a:lnTo>
                  <a:lnTo>
                    <a:pt x="189" y="261"/>
                  </a:lnTo>
                  <a:lnTo>
                    <a:pt x="186" y="264"/>
                  </a:lnTo>
                  <a:lnTo>
                    <a:pt x="168" y="248"/>
                  </a:lnTo>
                  <a:close/>
                  <a:moveTo>
                    <a:pt x="168" y="225"/>
                  </a:moveTo>
                  <a:lnTo>
                    <a:pt x="174" y="225"/>
                  </a:lnTo>
                  <a:lnTo>
                    <a:pt x="174" y="272"/>
                  </a:lnTo>
                  <a:lnTo>
                    <a:pt x="168" y="272"/>
                  </a:lnTo>
                  <a:lnTo>
                    <a:pt x="168" y="225"/>
                  </a:lnTo>
                  <a:close/>
                  <a:moveTo>
                    <a:pt x="174" y="225"/>
                  </a:moveTo>
                  <a:lnTo>
                    <a:pt x="178" y="225"/>
                  </a:lnTo>
                  <a:lnTo>
                    <a:pt x="178" y="272"/>
                  </a:lnTo>
                  <a:lnTo>
                    <a:pt x="174" y="272"/>
                  </a:lnTo>
                  <a:lnTo>
                    <a:pt x="174" y="225"/>
                  </a:lnTo>
                  <a:close/>
                  <a:moveTo>
                    <a:pt x="178" y="225"/>
                  </a:moveTo>
                  <a:lnTo>
                    <a:pt x="182" y="225"/>
                  </a:lnTo>
                  <a:lnTo>
                    <a:pt x="182" y="272"/>
                  </a:lnTo>
                  <a:lnTo>
                    <a:pt x="178" y="272"/>
                  </a:lnTo>
                  <a:lnTo>
                    <a:pt x="178" y="225"/>
                  </a:lnTo>
                  <a:close/>
                  <a:moveTo>
                    <a:pt x="182" y="248"/>
                  </a:moveTo>
                  <a:lnTo>
                    <a:pt x="182" y="225"/>
                  </a:lnTo>
                  <a:lnTo>
                    <a:pt x="187" y="225"/>
                  </a:lnTo>
                  <a:lnTo>
                    <a:pt x="191" y="227"/>
                  </a:lnTo>
                  <a:lnTo>
                    <a:pt x="195" y="229"/>
                  </a:lnTo>
                  <a:lnTo>
                    <a:pt x="199" y="232"/>
                  </a:lnTo>
                  <a:lnTo>
                    <a:pt x="201" y="235"/>
                  </a:lnTo>
                  <a:lnTo>
                    <a:pt x="204" y="239"/>
                  </a:lnTo>
                  <a:lnTo>
                    <a:pt x="205" y="243"/>
                  </a:lnTo>
                  <a:lnTo>
                    <a:pt x="205" y="248"/>
                  </a:lnTo>
                  <a:lnTo>
                    <a:pt x="205" y="253"/>
                  </a:lnTo>
                  <a:lnTo>
                    <a:pt x="204" y="257"/>
                  </a:lnTo>
                  <a:lnTo>
                    <a:pt x="201" y="261"/>
                  </a:lnTo>
                  <a:lnTo>
                    <a:pt x="199" y="264"/>
                  </a:lnTo>
                  <a:lnTo>
                    <a:pt x="195" y="267"/>
                  </a:lnTo>
                  <a:lnTo>
                    <a:pt x="191" y="269"/>
                  </a:lnTo>
                  <a:lnTo>
                    <a:pt x="187" y="271"/>
                  </a:lnTo>
                  <a:lnTo>
                    <a:pt x="182" y="272"/>
                  </a:lnTo>
                  <a:lnTo>
                    <a:pt x="182" y="248"/>
                  </a:lnTo>
                  <a:close/>
                  <a:moveTo>
                    <a:pt x="161" y="238"/>
                  </a:moveTo>
                  <a:lnTo>
                    <a:pt x="240" y="79"/>
                  </a:lnTo>
                  <a:lnTo>
                    <a:pt x="282" y="100"/>
                  </a:lnTo>
                  <a:lnTo>
                    <a:pt x="203" y="258"/>
                  </a:lnTo>
                  <a:lnTo>
                    <a:pt x="161" y="238"/>
                  </a:lnTo>
                  <a:close/>
                  <a:moveTo>
                    <a:pt x="262" y="89"/>
                  </a:moveTo>
                  <a:lnTo>
                    <a:pt x="240" y="79"/>
                  </a:lnTo>
                  <a:lnTo>
                    <a:pt x="243" y="75"/>
                  </a:lnTo>
                  <a:lnTo>
                    <a:pt x="246" y="72"/>
                  </a:lnTo>
                  <a:lnTo>
                    <a:pt x="249" y="70"/>
                  </a:lnTo>
                  <a:lnTo>
                    <a:pt x="254" y="68"/>
                  </a:lnTo>
                  <a:lnTo>
                    <a:pt x="259" y="67"/>
                  </a:lnTo>
                  <a:lnTo>
                    <a:pt x="263" y="67"/>
                  </a:lnTo>
                  <a:lnTo>
                    <a:pt x="268" y="67"/>
                  </a:lnTo>
                  <a:lnTo>
                    <a:pt x="272" y="69"/>
                  </a:lnTo>
                  <a:lnTo>
                    <a:pt x="276" y="71"/>
                  </a:lnTo>
                  <a:lnTo>
                    <a:pt x="279" y="75"/>
                  </a:lnTo>
                  <a:lnTo>
                    <a:pt x="282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1"/>
                  </a:lnTo>
                  <a:lnTo>
                    <a:pt x="284" y="95"/>
                  </a:lnTo>
                  <a:lnTo>
                    <a:pt x="282" y="100"/>
                  </a:lnTo>
                  <a:lnTo>
                    <a:pt x="262" y="89"/>
                  </a:lnTo>
                  <a:close/>
                  <a:moveTo>
                    <a:pt x="253" y="111"/>
                  </a:moveTo>
                  <a:lnTo>
                    <a:pt x="221" y="97"/>
                  </a:lnTo>
                  <a:lnTo>
                    <a:pt x="239" y="55"/>
                  </a:lnTo>
                  <a:lnTo>
                    <a:pt x="271" y="68"/>
                  </a:lnTo>
                  <a:lnTo>
                    <a:pt x="253" y="111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4" y="92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8" y="81"/>
                  </a:lnTo>
                  <a:lnTo>
                    <a:pt x="207" y="76"/>
                  </a:lnTo>
                  <a:lnTo>
                    <a:pt x="208" y="72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60"/>
                  </a:lnTo>
                  <a:lnTo>
                    <a:pt x="218" y="57"/>
                  </a:lnTo>
                  <a:lnTo>
                    <a:pt x="222" y="55"/>
                  </a:lnTo>
                  <a:lnTo>
                    <a:pt x="226" y="54"/>
                  </a:lnTo>
                  <a:lnTo>
                    <a:pt x="230" y="54"/>
                  </a:lnTo>
                  <a:lnTo>
                    <a:pt x="235" y="54"/>
                  </a:lnTo>
                  <a:lnTo>
                    <a:pt x="239" y="55"/>
                  </a:lnTo>
                  <a:lnTo>
                    <a:pt x="230" y="76"/>
                  </a:lnTo>
                  <a:close/>
                  <a:moveTo>
                    <a:pt x="201" y="3"/>
                  </a:moveTo>
                  <a:lnTo>
                    <a:pt x="422" y="112"/>
                  </a:lnTo>
                  <a:lnTo>
                    <a:pt x="400" y="154"/>
                  </a:lnTo>
                  <a:lnTo>
                    <a:pt x="181" y="44"/>
                  </a:lnTo>
                  <a:lnTo>
                    <a:pt x="201" y="3"/>
                  </a:lnTo>
                  <a:close/>
                  <a:moveTo>
                    <a:pt x="411" y="134"/>
                  </a:moveTo>
                  <a:lnTo>
                    <a:pt x="422" y="112"/>
                  </a:lnTo>
                  <a:lnTo>
                    <a:pt x="426" y="115"/>
                  </a:lnTo>
                  <a:lnTo>
                    <a:pt x="429" y="118"/>
                  </a:lnTo>
                  <a:lnTo>
                    <a:pt x="431" y="122"/>
                  </a:lnTo>
                  <a:lnTo>
                    <a:pt x="433" y="127"/>
                  </a:lnTo>
                  <a:lnTo>
                    <a:pt x="434" y="131"/>
                  </a:lnTo>
                  <a:lnTo>
                    <a:pt x="434" y="135"/>
                  </a:lnTo>
                  <a:lnTo>
                    <a:pt x="434" y="140"/>
                  </a:lnTo>
                  <a:lnTo>
                    <a:pt x="432" y="144"/>
                  </a:lnTo>
                  <a:lnTo>
                    <a:pt x="429" y="148"/>
                  </a:lnTo>
                  <a:lnTo>
                    <a:pt x="426" y="151"/>
                  </a:lnTo>
                  <a:lnTo>
                    <a:pt x="423" y="154"/>
                  </a:lnTo>
                  <a:lnTo>
                    <a:pt x="419" y="156"/>
                  </a:lnTo>
                  <a:lnTo>
                    <a:pt x="414" y="157"/>
                  </a:lnTo>
                  <a:lnTo>
                    <a:pt x="410" y="157"/>
                  </a:lnTo>
                  <a:lnTo>
                    <a:pt x="405" y="156"/>
                  </a:lnTo>
                  <a:lnTo>
                    <a:pt x="400" y="154"/>
                  </a:lnTo>
                  <a:lnTo>
                    <a:pt x="411" y="134"/>
                  </a:lnTo>
                  <a:close/>
                  <a:moveTo>
                    <a:pt x="432" y="144"/>
                  </a:moveTo>
                  <a:lnTo>
                    <a:pt x="419" y="170"/>
                  </a:lnTo>
                  <a:lnTo>
                    <a:pt x="377" y="150"/>
                  </a:lnTo>
                  <a:lnTo>
                    <a:pt x="390" y="123"/>
                  </a:lnTo>
                  <a:lnTo>
                    <a:pt x="432" y="144"/>
                  </a:lnTo>
                  <a:close/>
                  <a:moveTo>
                    <a:pt x="397" y="160"/>
                  </a:moveTo>
                  <a:lnTo>
                    <a:pt x="419" y="170"/>
                  </a:lnTo>
                  <a:lnTo>
                    <a:pt x="416" y="174"/>
                  </a:lnTo>
                  <a:lnTo>
                    <a:pt x="413" y="177"/>
                  </a:lnTo>
                  <a:lnTo>
                    <a:pt x="410" y="180"/>
                  </a:lnTo>
                  <a:lnTo>
                    <a:pt x="405" y="182"/>
                  </a:lnTo>
                  <a:lnTo>
                    <a:pt x="400" y="183"/>
                  </a:lnTo>
                  <a:lnTo>
                    <a:pt x="396" y="183"/>
                  </a:lnTo>
                  <a:lnTo>
                    <a:pt x="391" y="182"/>
                  </a:lnTo>
                  <a:lnTo>
                    <a:pt x="387" y="180"/>
                  </a:lnTo>
                  <a:lnTo>
                    <a:pt x="383" y="178"/>
                  </a:lnTo>
                  <a:lnTo>
                    <a:pt x="380" y="175"/>
                  </a:lnTo>
                  <a:lnTo>
                    <a:pt x="377" y="171"/>
                  </a:lnTo>
                  <a:lnTo>
                    <a:pt x="376" y="167"/>
                  </a:lnTo>
                  <a:lnTo>
                    <a:pt x="375" y="163"/>
                  </a:lnTo>
                  <a:lnTo>
                    <a:pt x="375" y="159"/>
                  </a:lnTo>
                  <a:lnTo>
                    <a:pt x="375" y="154"/>
                  </a:lnTo>
                  <a:lnTo>
                    <a:pt x="377" y="150"/>
                  </a:lnTo>
                  <a:lnTo>
                    <a:pt x="397" y="160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2" y="126"/>
                  </a:lnTo>
                  <a:lnTo>
                    <a:pt x="409" y="140"/>
                  </a:lnTo>
                  <a:lnTo>
                    <a:pt x="387" y="180"/>
                  </a:lnTo>
                  <a:close/>
                  <a:moveTo>
                    <a:pt x="371" y="147"/>
                  </a:moveTo>
                  <a:lnTo>
                    <a:pt x="361" y="167"/>
                  </a:lnTo>
                  <a:lnTo>
                    <a:pt x="357" y="165"/>
                  </a:lnTo>
                  <a:lnTo>
                    <a:pt x="354" y="162"/>
                  </a:lnTo>
                  <a:lnTo>
                    <a:pt x="351" y="158"/>
                  </a:lnTo>
                  <a:lnTo>
                    <a:pt x="350" y="154"/>
                  </a:lnTo>
                  <a:lnTo>
                    <a:pt x="349" y="150"/>
                  </a:lnTo>
                  <a:lnTo>
                    <a:pt x="348" y="145"/>
                  </a:lnTo>
                  <a:lnTo>
                    <a:pt x="349" y="141"/>
                  </a:lnTo>
                  <a:lnTo>
                    <a:pt x="351" y="137"/>
                  </a:lnTo>
                  <a:lnTo>
                    <a:pt x="353" y="133"/>
                  </a:lnTo>
                  <a:lnTo>
                    <a:pt x="356" y="130"/>
                  </a:lnTo>
                  <a:lnTo>
                    <a:pt x="360" y="127"/>
                  </a:lnTo>
                  <a:lnTo>
                    <a:pt x="364" y="124"/>
                  </a:lnTo>
                  <a:lnTo>
                    <a:pt x="368" y="123"/>
                  </a:lnTo>
                  <a:lnTo>
                    <a:pt x="373" y="123"/>
                  </a:lnTo>
                  <a:lnTo>
                    <a:pt x="377" y="124"/>
                  </a:lnTo>
                  <a:lnTo>
                    <a:pt x="382" y="126"/>
                  </a:lnTo>
                  <a:lnTo>
                    <a:pt x="371" y="147"/>
                  </a:lnTo>
                  <a:close/>
                  <a:moveTo>
                    <a:pt x="392" y="157"/>
                  </a:moveTo>
                  <a:lnTo>
                    <a:pt x="317" y="307"/>
                  </a:lnTo>
                  <a:lnTo>
                    <a:pt x="276" y="286"/>
                  </a:lnTo>
                  <a:lnTo>
                    <a:pt x="351" y="137"/>
                  </a:lnTo>
                  <a:lnTo>
                    <a:pt x="392" y="157"/>
                  </a:lnTo>
                  <a:close/>
                  <a:moveTo>
                    <a:pt x="296" y="297"/>
                  </a:moveTo>
                  <a:lnTo>
                    <a:pt x="317" y="307"/>
                  </a:lnTo>
                  <a:lnTo>
                    <a:pt x="314" y="311"/>
                  </a:lnTo>
                  <a:lnTo>
                    <a:pt x="311" y="314"/>
                  </a:lnTo>
                  <a:lnTo>
                    <a:pt x="308" y="317"/>
                  </a:lnTo>
                  <a:lnTo>
                    <a:pt x="304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1" y="319"/>
                  </a:lnTo>
                  <a:lnTo>
                    <a:pt x="286" y="317"/>
                  </a:lnTo>
                  <a:lnTo>
                    <a:pt x="282" y="315"/>
                  </a:lnTo>
                  <a:lnTo>
                    <a:pt x="279" y="312"/>
                  </a:lnTo>
                  <a:lnTo>
                    <a:pt x="277" y="308"/>
                  </a:lnTo>
                  <a:lnTo>
                    <a:pt x="275" y="304"/>
                  </a:lnTo>
                  <a:lnTo>
                    <a:pt x="274" y="300"/>
                  </a:lnTo>
                  <a:lnTo>
                    <a:pt x="274" y="295"/>
                  </a:lnTo>
                  <a:lnTo>
                    <a:pt x="274" y="291"/>
                  </a:lnTo>
                  <a:lnTo>
                    <a:pt x="276" y="286"/>
                  </a:lnTo>
                  <a:lnTo>
                    <a:pt x="296" y="297"/>
                  </a:lnTo>
                  <a:close/>
                  <a:moveTo>
                    <a:pt x="319" y="297"/>
                  </a:moveTo>
                  <a:lnTo>
                    <a:pt x="319" y="301"/>
                  </a:lnTo>
                  <a:lnTo>
                    <a:pt x="273" y="301"/>
                  </a:lnTo>
                  <a:lnTo>
                    <a:pt x="273" y="297"/>
                  </a:lnTo>
                  <a:lnTo>
                    <a:pt x="319" y="297"/>
                  </a:lnTo>
                  <a:close/>
                  <a:moveTo>
                    <a:pt x="296" y="301"/>
                  </a:moveTo>
                  <a:lnTo>
                    <a:pt x="319" y="301"/>
                  </a:lnTo>
                  <a:lnTo>
                    <a:pt x="319" y="306"/>
                  </a:lnTo>
                  <a:lnTo>
                    <a:pt x="318" y="310"/>
                  </a:lnTo>
                  <a:lnTo>
                    <a:pt x="315" y="314"/>
                  </a:lnTo>
                  <a:lnTo>
                    <a:pt x="313" y="317"/>
                  </a:lnTo>
                  <a:lnTo>
                    <a:pt x="309" y="320"/>
                  </a:lnTo>
                  <a:lnTo>
                    <a:pt x="305" y="322"/>
                  </a:lnTo>
                  <a:lnTo>
                    <a:pt x="301" y="324"/>
                  </a:lnTo>
                  <a:lnTo>
                    <a:pt x="296" y="324"/>
                  </a:lnTo>
                  <a:lnTo>
                    <a:pt x="292" y="324"/>
                  </a:lnTo>
                  <a:lnTo>
                    <a:pt x="287" y="322"/>
                  </a:lnTo>
                  <a:lnTo>
                    <a:pt x="284" y="320"/>
                  </a:lnTo>
                  <a:lnTo>
                    <a:pt x="280" y="317"/>
                  </a:lnTo>
                  <a:lnTo>
                    <a:pt x="277" y="314"/>
                  </a:lnTo>
                  <a:lnTo>
                    <a:pt x="275" y="310"/>
                  </a:lnTo>
                  <a:lnTo>
                    <a:pt x="274" y="306"/>
                  </a:lnTo>
                  <a:lnTo>
                    <a:pt x="273" y="301"/>
                  </a:lnTo>
                  <a:lnTo>
                    <a:pt x="296" y="301"/>
                  </a:lnTo>
                  <a:close/>
                  <a:moveTo>
                    <a:pt x="313" y="285"/>
                  </a:moveTo>
                  <a:lnTo>
                    <a:pt x="317" y="289"/>
                  </a:lnTo>
                  <a:lnTo>
                    <a:pt x="285" y="322"/>
                  </a:lnTo>
                  <a:lnTo>
                    <a:pt x="280" y="317"/>
                  </a:lnTo>
                  <a:lnTo>
                    <a:pt x="313" y="285"/>
                  </a:lnTo>
                  <a:close/>
                  <a:moveTo>
                    <a:pt x="301" y="305"/>
                  </a:moveTo>
                  <a:lnTo>
                    <a:pt x="317" y="289"/>
                  </a:lnTo>
                  <a:lnTo>
                    <a:pt x="320" y="293"/>
                  </a:lnTo>
                  <a:lnTo>
                    <a:pt x="322" y="297"/>
                  </a:lnTo>
                  <a:lnTo>
                    <a:pt x="323" y="301"/>
                  </a:lnTo>
                  <a:lnTo>
                    <a:pt x="324" y="305"/>
                  </a:lnTo>
                  <a:lnTo>
                    <a:pt x="323" y="310"/>
                  </a:lnTo>
                  <a:lnTo>
                    <a:pt x="322" y="314"/>
                  </a:lnTo>
                  <a:lnTo>
                    <a:pt x="320" y="318"/>
                  </a:lnTo>
                  <a:lnTo>
                    <a:pt x="317" y="322"/>
                  </a:lnTo>
                  <a:lnTo>
                    <a:pt x="313" y="324"/>
                  </a:lnTo>
                  <a:lnTo>
                    <a:pt x="309" y="327"/>
                  </a:lnTo>
                  <a:lnTo>
                    <a:pt x="305" y="328"/>
                  </a:lnTo>
                  <a:lnTo>
                    <a:pt x="301" y="328"/>
                  </a:lnTo>
                  <a:lnTo>
                    <a:pt x="296" y="328"/>
                  </a:lnTo>
                  <a:lnTo>
                    <a:pt x="292" y="327"/>
                  </a:lnTo>
                  <a:lnTo>
                    <a:pt x="288" y="325"/>
                  </a:lnTo>
                  <a:lnTo>
                    <a:pt x="285" y="322"/>
                  </a:lnTo>
                  <a:lnTo>
                    <a:pt x="301" y="305"/>
                  </a:lnTo>
                  <a:close/>
                  <a:moveTo>
                    <a:pt x="324" y="305"/>
                  </a:moveTo>
                  <a:lnTo>
                    <a:pt x="324" y="310"/>
                  </a:lnTo>
                  <a:lnTo>
                    <a:pt x="278" y="310"/>
                  </a:lnTo>
                  <a:lnTo>
                    <a:pt x="278" y="305"/>
                  </a:lnTo>
                  <a:lnTo>
                    <a:pt x="324" y="305"/>
                  </a:lnTo>
                  <a:close/>
                  <a:moveTo>
                    <a:pt x="301" y="310"/>
                  </a:moveTo>
                  <a:lnTo>
                    <a:pt x="324" y="310"/>
                  </a:lnTo>
                  <a:lnTo>
                    <a:pt x="323" y="314"/>
                  </a:lnTo>
                  <a:lnTo>
                    <a:pt x="322" y="319"/>
                  </a:lnTo>
                  <a:lnTo>
                    <a:pt x="320" y="323"/>
                  </a:lnTo>
                  <a:lnTo>
                    <a:pt x="317" y="326"/>
                  </a:lnTo>
                  <a:lnTo>
                    <a:pt x="314" y="329"/>
                  </a:lnTo>
                  <a:lnTo>
                    <a:pt x="310" y="331"/>
                  </a:lnTo>
                  <a:lnTo>
                    <a:pt x="305" y="332"/>
                  </a:lnTo>
                  <a:lnTo>
                    <a:pt x="301" y="333"/>
                  </a:lnTo>
                  <a:lnTo>
                    <a:pt x="296" y="332"/>
                  </a:lnTo>
                  <a:lnTo>
                    <a:pt x="292" y="331"/>
                  </a:lnTo>
                  <a:lnTo>
                    <a:pt x="288" y="329"/>
                  </a:lnTo>
                  <a:lnTo>
                    <a:pt x="285" y="326"/>
                  </a:lnTo>
                  <a:lnTo>
                    <a:pt x="282" y="323"/>
                  </a:lnTo>
                  <a:lnTo>
                    <a:pt x="280" y="319"/>
                  </a:lnTo>
                  <a:lnTo>
                    <a:pt x="278" y="314"/>
                  </a:lnTo>
                  <a:lnTo>
                    <a:pt x="278" y="310"/>
                  </a:lnTo>
                  <a:lnTo>
                    <a:pt x="301" y="310"/>
                  </a:lnTo>
                  <a:close/>
                  <a:moveTo>
                    <a:pt x="317" y="293"/>
                  </a:moveTo>
                  <a:lnTo>
                    <a:pt x="321" y="298"/>
                  </a:lnTo>
                  <a:lnTo>
                    <a:pt x="289" y="330"/>
                  </a:lnTo>
                  <a:lnTo>
                    <a:pt x="285" y="326"/>
                  </a:lnTo>
                  <a:lnTo>
                    <a:pt x="317" y="293"/>
                  </a:lnTo>
                  <a:close/>
                  <a:moveTo>
                    <a:pt x="305" y="314"/>
                  </a:moveTo>
                  <a:lnTo>
                    <a:pt x="321" y="298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8" y="310"/>
                  </a:lnTo>
                  <a:lnTo>
                    <a:pt x="328" y="314"/>
                  </a:lnTo>
                  <a:lnTo>
                    <a:pt x="328" y="318"/>
                  </a:lnTo>
                  <a:lnTo>
                    <a:pt x="326" y="323"/>
                  </a:lnTo>
                  <a:lnTo>
                    <a:pt x="324" y="327"/>
                  </a:lnTo>
                  <a:lnTo>
                    <a:pt x="321" y="330"/>
                  </a:lnTo>
                  <a:lnTo>
                    <a:pt x="318" y="333"/>
                  </a:lnTo>
                  <a:lnTo>
                    <a:pt x="314" y="335"/>
                  </a:lnTo>
                  <a:lnTo>
                    <a:pt x="310" y="337"/>
                  </a:lnTo>
                  <a:lnTo>
                    <a:pt x="305" y="337"/>
                  </a:lnTo>
                  <a:lnTo>
                    <a:pt x="301" y="337"/>
                  </a:lnTo>
                  <a:lnTo>
                    <a:pt x="296" y="335"/>
                  </a:lnTo>
                  <a:lnTo>
                    <a:pt x="292" y="333"/>
                  </a:lnTo>
                  <a:lnTo>
                    <a:pt x="289" y="330"/>
                  </a:lnTo>
                  <a:lnTo>
                    <a:pt x="305" y="314"/>
                  </a:lnTo>
                  <a:close/>
                  <a:moveTo>
                    <a:pt x="328" y="314"/>
                  </a:moveTo>
                  <a:lnTo>
                    <a:pt x="328" y="318"/>
                  </a:lnTo>
                  <a:lnTo>
                    <a:pt x="282" y="318"/>
                  </a:lnTo>
                  <a:lnTo>
                    <a:pt x="282" y="314"/>
                  </a:lnTo>
                  <a:lnTo>
                    <a:pt x="328" y="314"/>
                  </a:lnTo>
                  <a:close/>
                  <a:moveTo>
                    <a:pt x="328" y="318"/>
                  </a:moveTo>
                  <a:lnTo>
                    <a:pt x="328" y="323"/>
                  </a:lnTo>
                  <a:lnTo>
                    <a:pt x="282" y="323"/>
                  </a:lnTo>
                  <a:lnTo>
                    <a:pt x="282" y="318"/>
                  </a:lnTo>
                  <a:lnTo>
                    <a:pt x="328" y="318"/>
                  </a:lnTo>
                  <a:close/>
                  <a:moveTo>
                    <a:pt x="305" y="323"/>
                  </a:moveTo>
                  <a:lnTo>
                    <a:pt x="328" y="323"/>
                  </a:lnTo>
                  <a:lnTo>
                    <a:pt x="328" y="327"/>
                  </a:lnTo>
                  <a:lnTo>
                    <a:pt x="326" y="332"/>
                  </a:lnTo>
                  <a:lnTo>
                    <a:pt x="324" y="336"/>
                  </a:lnTo>
                  <a:lnTo>
                    <a:pt x="321" y="339"/>
                  </a:lnTo>
                  <a:lnTo>
                    <a:pt x="318" y="342"/>
                  </a:lnTo>
                  <a:lnTo>
                    <a:pt x="314" y="345"/>
                  </a:lnTo>
                  <a:lnTo>
                    <a:pt x="310" y="346"/>
                  </a:lnTo>
                  <a:lnTo>
                    <a:pt x="305" y="347"/>
                  </a:lnTo>
                  <a:lnTo>
                    <a:pt x="300" y="346"/>
                  </a:lnTo>
                  <a:lnTo>
                    <a:pt x="296" y="345"/>
                  </a:lnTo>
                  <a:lnTo>
                    <a:pt x="292" y="342"/>
                  </a:lnTo>
                  <a:lnTo>
                    <a:pt x="289" y="339"/>
                  </a:lnTo>
                  <a:lnTo>
                    <a:pt x="286" y="336"/>
                  </a:lnTo>
                  <a:lnTo>
                    <a:pt x="284" y="332"/>
                  </a:lnTo>
                  <a:lnTo>
                    <a:pt x="283" y="327"/>
                  </a:lnTo>
                  <a:lnTo>
                    <a:pt x="282" y="323"/>
                  </a:lnTo>
                  <a:lnTo>
                    <a:pt x="305" y="323"/>
                  </a:lnTo>
                  <a:close/>
                  <a:moveTo>
                    <a:pt x="326" y="313"/>
                  </a:moveTo>
                  <a:lnTo>
                    <a:pt x="331" y="321"/>
                  </a:lnTo>
                  <a:lnTo>
                    <a:pt x="289" y="342"/>
                  </a:lnTo>
                  <a:lnTo>
                    <a:pt x="285" y="333"/>
                  </a:lnTo>
                  <a:lnTo>
                    <a:pt x="326" y="313"/>
                  </a:lnTo>
                  <a:close/>
                  <a:moveTo>
                    <a:pt x="309" y="331"/>
                  </a:moveTo>
                  <a:lnTo>
                    <a:pt x="331" y="321"/>
                  </a:lnTo>
                  <a:lnTo>
                    <a:pt x="333" y="326"/>
                  </a:lnTo>
                  <a:lnTo>
                    <a:pt x="333" y="330"/>
                  </a:lnTo>
                  <a:lnTo>
                    <a:pt x="333" y="334"/>
                  </a:lnTo>
                  <a:lnTo>
                    <a:pt x="332" y="339"/>
                  </a:lnTo>
                  <a:lnTo>
                    <a:pt x="330" y="344"/>
                  </a:lnTo>
                  <a:lnTo>
                    <a:pt x="327" y="347"/>
                  </a:lnTo>
                  <a:lnTo>
                    <a:pt x="324" y="350"/>
                  </a:lnTo>
                  <a:lnTo>
                    <a:pt x="320" y="353"/>
                  </a:lnTo>
                  <a:lnTo>
                    <a:pt x="315" y="355"/>
                  </a:lnTo>
                  <a:lnTo>
                    <a:pt x="311" y="355"/>
                  </a:lnTo>
                  <a:lnTo>
                    <a:pt x="307" y="355"/>
                  </a:lnTo>
                  <a:lnTo>
                    <a:pt x="302" y="354"/>
                  </a:lnTo>
                  <a:lnTo>
                    <a:pt x="298" y="352"/>
                  </a:lnTo>
                  <a:lnTo>
                    <a:pt x="295" y="350"/>
                  </a:lnTo>
                  <a:lnTo>
                    <a:pt x="291" y="347"/>
                  </a:lnTo>
                  <a:lnTo>
                    <a:pt x="289" y="342"/>
                  </a:lnTo>
                  <a:lnTo>
                    <a:pt x="309" y="331"/>
                  </a:lnTo>
                  <a:close/>
                  <a:moveTo>
                    <a:pt x="333" y="331"/>
                  </a:moveTo>
                  <a:lnTo>
                    <a:pt x="333" y="336"/>
                  </a:lnTo>
                  <a:lnTo>
                    <a:pt x="287" y="336"/>
                  </a:lnTo>
                  <a:lnTo>
                    <a:pt x="287" y="331"/>
                  </a:lnTo>
                  <a:lnTo>
                    <a:pt x="333" y="331"/>
                  </a:lnTo>
                  <a:close/>
                  <a:moveTo>
                    <a:pt x="333" y="336"/>
                  </a:moveTo>
                  <a:lnTo>
                    <a:pt x="333" y="340"/>
                  </a:lnTo>
                  <a:lnTo>
                    <a:pt x="287" y="340"/>
                  </a:lnTo>
                  <a:lnTo>
                    <a:pt x="287" y="336"/>
                  </a:lnTo>
                  <a:lnTo>
                    <a:pt x="333" y="336"/>
                  </a:lnTo>
                  <a:close/>
                  <a:moveTo>
                    <a:pt x="309" y="340"/>
                  </a:moveTo>
                  <a:lnTo>
                    <a:pt x="333" y="340"/>
                  </a:lnTo>
                  <a:lnTo>
                    <a:pt x="333" y="346"/>
                  </a:lnTo>
                  <a:lnTo>
                    <a:pt x="332" y="350"/>
                  </a:lnTo>
                  <a:lnTo>
                    <a:pt x="330" y="354"/>
                  </a:lnTo>
                  <a:lnTo>
                    <a:pt x="326" y="357"/>
                  </a:lnTo>
                  <a:lnTo>
                    <a:pt x="322" y="360"/>
                  </a:lnTo>
                  <a:lnTo>
                    <a:pt x="318" y="362"/>
                  </a:lnTo>
                  <a:lnTo>
                    <a:pt x="314" y="364"/>
                  </a:lnTo>
                  <a:lnTo>
                    <a:pt x="309" y="364"/>
                  </a:lnTo>
                  <a:lnTo>
                    <a:pt x="305" y="364"/>
                  </a:lnTo>
                  <a:lnTo>
                    <a:pt x="301" y="362"/>
                  </a:lnTo>
                  <a:lnTo>
                    <a:pt x="297" y="360"/>
                  </a:lnTo>
                  <a:lnTo>
                    <a:pt x="293" y="357"/>
                  </a:lnTo>
                  <a:lnTo>
                    <a:pt x="290" y="354"/>
                  </a:lnTo>
                  <a:lnTo>
                    <a:pt x="288" y="350"/>
                  </a:lnTo>
                  <a:lnTo>
                    <a:pt x="287" y="346"/>
                  </a:lnTo>
                  <a:lnTo>
                    <a:pt x="287" y="340"/>
                  </a:lnTo>
                  <a:lnTo>
                    <a:pt x="309" y="340"/>
                  </a:lnTo>
                  <a:close/>
                  <a:moveTo>
                    <a:pt x="331" y="330"/>
                  </a:moveTo>
                  <a:lnTo>
                    <a:pt x="335" y="339"/>
                  </a:lnTo>
                  <a:lnTo>
                    <a:pt x="293" y="360"/>
                  </a:lnTo>
                  <a:lnTo>
                    <a:pt x="289" y="351"/>
                  </a:lnTo>
                  <a:lnTo>
                    <a:pt x="331" y="330"/>
                  </a:lnTo>
                  <a:close/>
                  <a:moveTo>
                    <a:pt x="314" y="350"/>
                  </a:moveTo>
                  <a:lnTo>
                    <a:pt x="335" y="339"/>
                  </a:lnTo>
                  <a:lnTo>
                    <a:pt x="337" y="344"/>
                  </a:lnTo>
                  <a:lnTo>
                    <a:pt x="338" y="348"/>
                  </a:lnTo>
                  <a:lnTo>
                    <a:pt x="338" y="353"/>
                  </a:lnTo>
                  <a:lnTo>
                    <a:pt x="337" y="357"/>
                  </a:lnTo>
                  <a:lnTo>
                    <a:pt x="335" y="361"/>
                  </a:lnTo>
                  <a:lnTo>
                    <a:pt x="332" y="365"/>
                  </a:lnTo>
                  <a:lnTo>
                    <a:pt x="328" y="368"/>
                  </a:lnTo>
                  <a:lnTo>
                    <a:pt x="324" y="370"/>
                  </a:lnTo>
                  <a:lnTo>
                    <a:pt x="320" y="372"/>
                  </a:lnTo>
                  <a:lnTo>
                    <a:pt x="315" y="373"/>
                  </a:lnTo>
                  <a:lnTo>
                    <a:pt x="311" y="373"/>
                  </a:lnTo>
                  <a:lnTo>
                    <a:pt x="307" y="372"/>
                  </a:lnTo>
                  <a:lnTo>
                    <a:pt x="302" y="370"/>
                  </a:lnTo>
                  <a:lnTo>
                    <a:pt x="299" y="367"/>
                  </a:lnTo>
                  <a:lnTo>
                    <a:pt x="296" y="364"/>
                  </a:lnTo>
                  <a:lnTo>
                    <a:pt x="293" y="360"/>
                  </a:lnTo>
                  <a:lnTo>
                    <a:pt x="314" y="350"/>
                  </a:lnTo>
                  <a:close/>
                  <a:moveTo>
                    <a:pt x="338" y="350"/>
                  </a:moveTo>
                  <a:lnTo>
                    <a:pt x="338" y="354"/>
                  </a:lnTo>
                  <a:lnTo>
                    <a:pt x="291" y="354"/>
                  </a:lnTo>
                  <a:lnTo>
                    <a:pt x="291" y="350"/>
                  </a:lnTo>
                  <a:lnTo>
                    <a:pt x="338" y="350"/>
                  </a:lnTo>
                  <a:close/>
                  <a:moveTo>
                    <a:pt x="338" y="354"/>
                  </a:moveTo>
                  <a:lnTo>
                    <a:pt x="338" y="363"/>
                  </a:lnTo>
                  <a:lnTo>
                    <a:pt x="291" y="363"/>
                  </a:lnTo>
                  <a:lnTo>
                    <a:pt x="291" y="354"/>
                  </a:lnTo>
                  <a:lnTo>
                    <a:pt x="338" y="354"/>
                  </a:lnTo>
                  <a:close/>
                  <a:moveTo>
                    <a:pt x="338" y="363"/>
                  </a:moveTo>
                  <a:lnTo>
                    <a:pt x="338" y="372"/>
                  </a:lnTo>
                  <a:lnTo>
                    <a:pt x="291" y="372"/>
                  </a:lnTo>
                  <a:lnTo>
                    <a:pt x="291" y="363"/>
                  </a:lnTo>
                  <a:lnTo>
                    <a:pt x="338" y="363"/>
                  </a:lnTo>
                  <a:close/>
                  <a:moveTo>
                    <a:pt x="338" y="372"/>
                  </a:moveTo>
                  <a:lnTo>
                    <a:pt x="338" y="376"/>
                  </a:lnTo>
                  <a:lnTo>
                    <a:pt x="291" y="376"/>
                  </a:lnTo>
                  <a:lnTo>
                    <a:pt x="291" y="372"/>
                  </a:lnTo>
                  <a:lnTo>
                    <a:pt x="338" y="372"/>
                  </a:lnTo>
                  <a:close/>
                  <a:moveTo>
                    <a:pt x="338" y="376"/>
                  </a:moveTo>
                  <a:lnTo>
                    <a:pt x="338" y="385"/>
                  </a:lnTo>
                  <a:lnTo>
                    <a:pt x="291" y="385"/>
                  </a:lnTo>
                  <a:lnTo>
                    <a:pt x="291" y="376"/>
                  </a:lnTo>
                  <a:lnTo>
                    <a:pt x="338" y="376"/>
                  </a:lnTo>
                  <a:close/>
                  <a:moveTo>
                    <a:pt x="338" y="385"/>
                  </a:moveTo>
                  <a:lnTo>
                    <a:pt x="338" y="393"/>
                  </a:lnTo>
                  <a:lnTo>
                    <a:pt x="291" y="393"/>
                  </a:lnTo>
                  <a:lnTo>
                    <a:pt x="291" y="385"/>
                  </a:lnTo>
                  <a:lnTo>
                    <a:pt x="338" y="385"/>
                  </a:lnTo>
                  <a:close/>
                  <a:moveTo>
                    <a:pt x="338" y="393"/>
                  </a:moveTo>
                  <a:lnTo>
                    <a:pt x="338" y="398"/>
                  </a:lnTo>
                  <a:lnTo>
                    <a:pt x="291" y="398"/>
                  </a:lnTo>
                  <a:lnTo>
                    <a:pt x="291" y="393"/>
                  </a:lnTo>
                  <a:lnTo>
                    <a:pt x="338" y="393"/>
                  </a:lnTo>
                  <a:close/>
                  <a:moveTo>
                    <a:pt x="314" y="398"/>
                  </a:moveTo>
                  <a:lnTo>
                    <a:pt x="338" y="398"/>
                  </a:lnTo>
                  <a:lnTo>
                    <a:pt x="337" y="402"/>
                  </a:lnTo>
                  <a:lnTo>
                    <a:pt x="336" y="407"/>
                  </a:lnTo>
                  <a:lnTo>
                    <a:pt x="334" y="410"/>
                  </a:lnTo>
                  <a:lnTo>
                    <a:pt x="331" y="414"/>
                  </a:lnTo>
                  <a:lnTo>
                    <a:pt x="327" y="418"/>
                  </a:lnTo>
                  <a:lnTo>
                    <a:pt x="323" y="420"/>
                  </a:lnTo>
                  <a:lnTo>
                    <a:pt x="318" y="421"/>
                  </a:lnTo>
                  <a:lnTo>
                    <a:pt x="314" y="422"/>
                  </a:lnTo>
                  <a:lnTo>
                    <a:pt x="309" y="421"/>
                  </a:lnTo>
                  <a:lnTo>
                    <a:pt x="305" y="420"/>
                  </a:lnTo>
                  <a:lnTo>
                    <a:pt x="301" y="418"/>
                  </a:lnTo>
                  <a:lnTo>
                    <a:pt x="298" y="414"/>
                  </a:lnTo>
                  <a:lnTo>
                    <a:pt x="295" y="410"/>
                  </a:lnTo>
                  <a:lnTo>
                    <a:pt x="293" y="407"/>
                  </a:lnTo>
                  <a:lnTo>
                    <a:pt x="291" y="402"/>
                  </a:lnTo>
                  <a:lnTo>
                    <a:pt x="291" y="398"/>
                  </a:lnTo>
                  <a:lnTo>
                    <a:pt x="314" y="398"/>
                  </a:lnTo>
                  <a:close/>
                  <a:moveTo>
                    <a:pt x="335" y="408"/>
                  </a:moveTo>
                  <a:lnTo>
                    <a:pt x="331" y="418"/>
                  </a:lnTo>
                  <a:lnTo>
                    <a:pt x="289" y="396"/>
                  </a:lnTo>
                  <a:lnTo>
                    <a:pt x="293" y="387"/>
                  </a:lnTo>
                  <a:lnTo>
                    <a:pt x="335" y="408"/>
                  </a:lnTo>
                  <a:close/>
                  <a:moveTo>
                    <a:pt x="309" y="406"/>
                  </a:moveTo>
                  <a:lnTo>
                    <a:pt x="331" y="418"/>
                  </a:lnTo>
                  <a:lnTo>
                    <a:pt x="328" y="421"/>
                  </a:lnTo>
                  <a:lnTo>
                    <a:pt x="324" y="425"/>
                  </a:lnTo>
                  <a:lnTo>
                    <a:pt x="321" y="427"/>
                  </a:lnTo>
                  <a:lnTo>
                    <a:pt x="317" y="429"/>
                  </a:lnTo>
                  <a:lnTo>
                    <a:pt x="312" y="430"/>
                  </a:lnTo>
                  <a:lnTo>
                    <a:pt x="308" y="430"/>
                  </a:lnTo>
                  <a:lnTo>
                    <a:pt x="304" y="429"/>
                  </a:lnTo>
                  <a:lnTo>
                    <a:pt x="299" y="428"/>
                  </a:lnTo>
                  <a:lnTo>
                    <a:pt x="295" y="425"/>
                  </a:lnTo>
                  <a:lnTo>
                    <a:pt x="292" y="422"/>
                  </a:lnTo>
                  <a:lnTo>
                    <a:pt x="290" y="419"/>
                  </a:lnTo>
                  <a:lnTo>
                    <a:pt x="288" y="414"/>
                  </a:lnTo>
                  <a:lnTo>
                    <a:pt x="287" y="409"/>
                  </a:lnTo>
                  <a:lnTo>
                    <a:pt x="287" y="405"/>
                  </a:lnTo>
                  <a:lnTo>
                    <a:pt x="287" y="400"/>
                  </a:lnTo>
                  <a:lnTo>
                    <a:pt x="289" y="396"/>
                  </a:lnTo>
                  <a:lnTo>
                    <a:pt x="309" y="406"/>
                  </a:lnTo>
                  <a:close/>
                  <a:moveTo>
                    <a:pt x="333" y="406"/>
                  </a:moveTo>
                  <a:lnTo>
                    <a:pt x="333" y="415"/>
                  </a:lnTo>
                  <a:lnTo>
                    <a:pt x="287" y="415"/>
                  </a:lnTo>
                  <a:lnTo>
                    <a:pt x="287" y="406"/>
                  </a:lnTo>
                  <a:lnTo>
                    <a:pt x="333" y="406"/>
                  </a:lnTo>
                  <a:close/>
                  <a:moveTo>
                    <a:pt x="309" y="415"/>
                  </a:moveTo>
                  <a:lnTo>
                    <a:pt x="333" y="415"/>
                  </a:lnTo>
                  <a:lnTo>
                    <a:pt x="333" y="421"/>
                  </a:lnTo>
                  <a:lnTo>
                    <a:pt x="332" y="425"/>
                  </a:lnTo>
                  <a:lnTo>
                    <a:pt x="330" y="429"/>
                  </a:lnTo>
                  <a:lnTo>
                    <a:pt x="326" y="432"/>
                  </a:lnTo>
                  <a:lnTo>
                    <a:pt x="322" y="435"/>
                  </a:lnTo>
                  <a:lnTo>
                    <a:pt x="318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5" y="438"/>
                  </a:lnTo>
                  <a:lnTo>
                    <a:pt x="301" y="437"/>
                  </a:lnTo>
                  <a:lnTo>
                    <a:pt x="297" y="435"/>
                  </a:lnTo>
                  <a:lnTo>
                    <a:pt x="293" y="432"/>
                  </a:lnTo>
                  <a:lnTo>
                    <a:pt x="290" y="429"/>
                  </a:lnTo>
                  <a:lnTo>
                    <a:pt x="288" y="425"/>
                  </a:lnTo>
                  <a:lnTo>
                    <a:pt x="287" y="421"/>
                  </a:lnTo>
                  <a:lnTo>
                    <a:pt x="287" y="415"/>
                  </a:lnTo>
                  <a:lnTo>
                    <a:pt x="309" y="415"/>
                  </a:lnTo>
                  <a:close/>
                  <a:moveTo>
                    <a:pt x="331" y="426"/>
                  </a:moveTo>
                  <a:lnTo>
                    <a:pt x="326" y="435"/>
                  </a:lnTo>
                  <a:lnTo>
                    <a:pt x="285" y="413"/>
                  </a:lnTo>
                  <a:lnTo>
                    <a:pt x="289" y="405"/>
                  </a:lnTo>
                  <a:lnTo>
                    <a:pt x="331" y="426"/>
                  </a:lnTo>
                  <a:close/>
                  <a:moveTo>
                    <a:pt x="305" y="425"/>
                  </a:moveTo>
                  <a:lnTo>
                    <a:pt x="326" y="435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6" y="445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4" y="448"/>
                  </a:lnTo>
                  <a:lnTo>
                    <a:pt x="299" y="447"/>
                  </a:lnTo>
                  <a:lnTo>
                    <a:pt x="295" y="445"/>
                  </a:lnTo>
                  <a:lnTo>
                    <a:pt x="291" y="443"/>
                  </a:lnTo>
                  <a:lnTo>
                    <a:pt x="288" y="440"/>
                  </a:lnTo>
                  <a:lnTo>
                    <a:pt x="285" y="436"/>
                  </a:lnTo>
                  <a:lnTo>
                    <a:pt x="283" y="432"/>
                  </a:lnTo>
                  <a:lnTo>
                    <a:pt x="282" y="428"/>
                  </a:lnTo>
                  <a:lnTo>
                    <a:pt x="282" y="423"/>
                  </a:lnTo>
                  <a:lnTo>
                    <a:pt x="283" y="419"/>
                  </a:lnTo>
                  <a:lnTo>
                    <a:pt x="285" y="413"/>
                  </a:lnTo>
                  <a:lnTo>
                    <a:pt x="305" y="425"/>
                  </a:lnTo>
                  <a:close/>
                  <a:moveTo>
                    <a:pt x="305" y="448"/>
                  </a:moveTo>
                  <a:lnTo>
                    <a:pt x="301" y="448"/>
                  </a:lnTo>
                  <a:lnTo>
                    <a:pt x="301" y="401"/>
                  </a:lnTo>
                  <a:lnTo>
                    <a:pt x="305" y="401"/>
                  </a:lnTo>
                  <a:lnTo>
                    <a:pt x="305" y="448"/>
                  </a:lnTo>
                  <a:close/>
                  <a:moveTo>
                    <a:pt x="301" y="448"/>
                  </a:moveTo>
                  <a:lnTo>
                    <a:pt x="296" y="448"/>
                  </a:lnTo>
                  <a:lnTo>
                    <a:pt x="296" y="401"/>
                  </a:lnTo>
                  <a:lnTo>
                    <a:pt x="301" y="401"/>
                  </a:lnTo>
                  <a:lnTo>
                    <a:pt x="301" y="448"/>
                  </a:lnTo>
                  <a:close/>
                  <a:moveTo>
                    <a:pt x="296" y="448"/>
                  </a:moveTo>
                  <a:lnTo>
                    <a:pt x="292" y="448"/>
                  </a:lnTo>
                  <a:lnTo>
                    <a:pt x="292" y="401"/>
                  </a:lnTo>
                  <a:lnTo>
                    <a:pt x="296" y="401"/>
                  </a:lnTo>
                  <a:lnTo>
                    <a:pt x="296" y="448"/>
                  </a:lnTo>
                  <a:close/>
                  <a:moveTo>
                    <a:pt x="292" y="448"/>
                  </a:moveTo>
                  <a:lnTo>
                    <a:pt x="288" y="448"/>
                  </a:lnTo>
                  <a:lnTo>
                    <a:pt x="288" y="401"/>
                  </a:lnTo>
                  <a:lnTo>
                    <a:pt x="292" y="401"/>
                  </a:lnTo>
                  <a:lnTo>
                    <a:pt x="292" y="448"/>
                  </a:lnTo>
                  <a:close/>
                  <a:moveTo>
                    <a:pt x="288" y="448"/>
                  </a:moveTo>
                  <a:lnTo>
                    <a:pt x="283" y="448"/>
                  </a:lnTo>
                  <a:lnTo>
                    <a:pt x="283" y="401"/>
                  </a:lnTo>
                  <a:lnTo>
                    <a:pt x="288" y="401"/>
                  </a:lnTo>
                  <a:lnTo>
                    <a:pt x="288" y="448"/>
                  </a:lnTo>
                  <a:close/>
                  <a:moveTo>
                    <a:pt x="283" y="448"/>
                  </a:moveTo>
                  <a:lnTo>
                    <a:pt x="275" y="448"/>
                  </a:lnTo>
                  <a:lnTo>
                    <a:pt x="275" y="401"/>
                  </a:lnTo>
                  <a:lnTo>
                    <a:pt x="283" y="401"/>
                  </a:lnTo>
                  <a:lnTo>
                    <a:pt x="283" y="448"/>
                  </a:lnTo>
                  <a:close/>
                  <a:moveTo>
                    <a:pt x="275" y="425"/>
                  </a:moveTo>
                  <a:lnTo>
                    <a:pt x="275" y="448"/>
                  </a:lnTo>
                  <a:lnTo>
                    <a:pt x="270" y="447"/>
                  </a:lnTo>
                  <a:lnTo>
                    <a:pt x="266" y="446"/>
                  </a:lnTo>
                  <a:lnTo>
                    <a:pt x="262" y="444"/>
                  </a:lnTo>
                  <a:lnTo>
                    <a:pt x="258" y="441"/>
                  </a:lnTo>
                  <a:lnTo>
                    <a:pt x="256" y="438"/>
                  </a:lnTo>
                  <a:lnTo>
                    <a:pt x="254" y="434"/>
                  </a:lnTo>
                  <a:lnTo>
                    <a:pt x="252" y="429"/>
                  </a:lnTo>
                  <a:lnTo>
                    <a:pt x="252" y="425"/>
                  </a:lnTo>
                  <a:lnTo>
                    <a:pt x="252" y="420"/>
                  </a:lnTo>
                  <a:lnTo>
                    <a:pt x="254" y="415"/>
                  </a:lnTo>
                  <a:lnTo>
                    <a:pt x="256" y="411"/>
                  </a:lnTo>
                  <a:lnTo>
                    <a:pt x="258" y="407"/>
                  </a:lnTo>
                  <a:lnTo>
                    <a:pt x="262" y="405"/>
                  </a:lnTo>
                  <a:lnTo>
                    <a:pt x="266" y="403"/>
                  </a:lnTo>
                  <a:lnTo>
                    <a:pt x="270" y="401"/>
                  </a:lnTo>
                  <a:lnTo>
                    <a:pt x="275" y="401"/>
                  </a:lnTo>
                  <a:lnTo>
                    <a:pt x="275" y="425"/>
                  </a:lnTo>
                  <a:close/>
                  <a:moveTo>
                    <a:pt x="258" y="441"/>
                  </a:moveTo>
                  <a:lnTo>
                    <a:pt x="254" y="437"/>
                  </a:lnTo>
                  <a:lnTo>
                    <a:pt x="287" y="403"/>
                  </a:lnTo>
                  <a:lnTo>
                    <a:pt x="291" y="407"/>
                  </a:lnTo>
                  <a:lnTo>
                    <a:pt x="258" y="441"/>
                  </a:lnTo>
                  <a:close/>
                  <a:moveTo>
                    <a:pt x="270" y="420"/>
                  </a:moveTo>
                  <a:lnTo>
                    <a:pt x="254" y="437"/>
                  </a:lnTo>
                  <a:lnTo>
                    <a:pt x="251" y="433"/>
                  </a:lnTo>
                  <a:lnTo>
                    <a:pt x="248" y="429"/>
                  </a:lnTo>
                  <a:lnTo>
                    <a:pt x="247" y="425"/>
                  </a:lnTo>
                  <a:lnTo>
                    <a:pt x="246" y="420"/>
                  </a:lnTo>
                  <a:lnTo>
                    <a:pt x="247" y="415"/>
                  </a:lnTo>
                  <a:lnTo>
                    <a:pt x="248" y="411"/>
                  </a:lnTo>
                  <a:lnTo>
                    <a:pt x="251" y="407"/>
                  </a:lnTo>
                  <a:lnTo>
                    <a:pt x="254" y="403"/>
                  </a:lnTo>
                  <a:lnTo>
                    <a:pt x="258" y="400"/>
                  </a:lnTo>
                  <a:lnTo>
                    <a:pt x="262" y="398"/>
                  </a:lnTo>
                  <a:lnTo>
                    <a:pt x="266" y="397"/>
                  </a:lnTo>
                  <a:lnTo>
                    <a:pt x="270" y="396"/>
                  </a:lnTo>
                  <a:lnTo>
                    <a:pt x="275" y="397"/>
                  </a:lnTo>
                  <a:lnTo>
                    <a:pt x="279" y="398"/>
                  </a:lnTo>
                  <a:lnTo>
                    <a:pt x="283" y="400"/>
                  </a:lnTo>
                  <a:lnTo>
                    <a:pt x="287" y="403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2" y="443"/>
                  </a:lnTo>
                  <a:lnTo>
                    <a:pt x="262" y="396"/>
                  </a:lnTo>
                  <a:lnTo>
                    <a:pt x="270" y="396"/>
                  </a:lnTo>
                  <a:lnTo>
                    <a:pt x="270" y="443"/>
                  </a:lnTo>
                  <a:close/>
                  <a:moveTo>
                    <a:pt x="262" y="420"/>
                  </a:moveTo>
                  <a:lnTo>
                    <a:pt x="262" y="443"/>
                  </a:lnTo>
                  <a:lnTo>
                    <a:pt x="257" y="443"/>
                  </a:lnTo>
                  <a:lnTo>
                    <a:pt x="253" y="442"/>
                  </a:lnTo>
                  <a:lnTo>
                    <a:pt x="248" y="439"/>
                  </a:lnTo>
                  <a:lnTo>
                    <a:pt x="244" y="437"/>
                  </a:lnTo>
                  <a:lnTo>
                    <a:pt x="242" y="433"/>
                  </a:lnTo>
                  <a:lnTo>
                    <a:pt x="240" y="429"/>
                  </a:lnTo>
                  <a:lnTo>
                    <a:pt x="238" y="425"/>
                  </a:lnTo>
                  <a:lnTo>
                    <a:pt x="238" y="420"/>
                  </a:lnTo>
                  <a:lnTo>
                    <a:pt x="238" y="415"/>
                  </a:lnTo>
                  <a:lnTo>
                    <a:pt x="240" y="410"/>
                  </a:lnTo>
                  <a:lnTo>
                    <a:pt x="242" y="407"/>
                  </a:lnTo>
                  <a:lnTo>
                    <a:pt x="244" y="403"/>
                  </a:lnTo>
                  <a:lnTo>
                    <a:pt x="248" y="400"/>
                  </a:lnTo>
                  <a:lnTo>
                    <a:pt x="253" y="398"/>
                  </a:lnTo>
                  <a:lnTo>
                    <a:pt x="257" y="397"/>
                  </a:lnTo>
                  <a:lnTo>
                    <a:pt x="262" y="396"/>
                  </a:lnTo>
                  <a:lnTo>
                    <a:pt x="262" y="420"/>
                  </a:lnTo>
                  <a:close/>
                  <a:moveTo>
                    <a:pt x="251" y="441"/>
                  </a:moveTo>
                  <a:lnTo>
                    <a:pt x="242" y="436"/>
                  </a:lnTo>
                  <a:lnTo>
                    <a:pt x="263" y="395"/>
                  </a:lnTo>
                  <a:lnTo>
                    <a:pt x="272" y="399"/>
                  </a:lnTo>
                  <a:lnTo>
                    <a:pt x="251" y="441"/>
                  </a:lnTo>
                  <a:close/>
                  <a:moveTo>
                    <a:pt x="253" y="415"/>
                  </a:moveTo>
                  <a:lnTo>
                    <a:pt x="242" y="436"/>
                  </a:lnTo>
                  <a:lnTo>
                    <a:pt x="238" y="434"/>
                  </a:lnTo>
                  <a:lnTo>
                    <a:pt x="235" y="431"/>
                  </a:lnTo>
                  <a:lnTo>
                    <a:pt x="232" y="427"/>
                  </a:lnTo>
                  <a:lnTo>
                    <a:pt x="230" y="423"/>
                  </a:lnTo>
                  <a:lnTo>
                    <a:pt x="229" y="419"/>
                  </a:lnTo>
                  <a:lnTo>
                    <a:pt x="229" y="414"/>
                  </a:lnTo>
                  <a:lnTo>
                    <a:pt x="230" y="409"/>
                  </a:lnTo>
                  <a:lnTo>
                    <a:pt x="232" y="405"/>
                  </a:lnTo>
                  <a:lnTo>
                    <a:pt x="234" y="401"/>
                  </a:lnTo>
                  <a:lnTo>
                    <a:pt x="237" y="398"/>
                  </a:lnTo>
                  <a:lnTo>
                    <a:pt x="241" y="395"/>
                  </a:lnTo>
                  <a:lnTo>
                    <a:pt x="245" y="393"/>
                  </a:lnTo>
                  <a:lnTo>
                    <a:pt x="249" y="392"/>
                  </a:lnTo>
                  <a:lnTo>
                    <a:pt x="254" y="392"/>
                  </a:lnTo>
                  <a:lnTo>
                    <a:pt x="259" y="393"/>
                  </a:lnTo>
                  <a:lnTo>
                    <a:pt x="263" y="395"/>
                  </a:lnTo>
                  <a:lnTo>
                    <a:pt x="253" y="415"/>
                  </a:lnTo>
                  <a:close/>
                  <a:moveTo>
                    <a:pt x="242" y="437"/>
                  </a:moveTo>
                  <a:lnTo>
                    <a:pt x="233" y="432"/>
                  </a:lnTo>
                  <a:lnTo>
                    <a:pt x="255" y="390"/>
                  </a:lnTo>
                  <a:lnTo>
                    <a:pt x="263" y="394"/>
                  </a:lnTo>
                  <a:lnTo>
                    <a:pt x="242" y="437"/>
                  </a:lnTo>
                  <a:close/>
                  <a:moveTo>
                    <a:pt x="243" y="411"/>
                  </a:moveTo>
                  <a:lnTo>
                    <a:pt x="233" y="432"/>
                  </a:lnTo>
                  <a:lnTo>
                    <a:pt x="229" y="430"/>
                  </a:lnTo>
                  <a:lnTo>
                    <a:pt x="226" y="427"/>
                  </a:lnTo>
                  <a:lnTo>
                    <a:pt x="223" y="423"/>
                  </a:lnTo>
                  <a:lnTo>
                    <a:pt x="222" y="419"/>
                  </a:lnTo>
                  <a:lnTo>
                    <a:pt x="221" y="414"/>
                  </a:lnTo>
                  <a:lnTo>
                    <a:pt x="220" y="409"/>
                  </a:lnTo>
                  <a:lnTo>
                    <a:pt x="221" y="405"/>
                  </a:lnTo>
                  <a:lnTo>
                    <a:pt x="223" y="400"/>
                  </a:lnTo>
                  <a:lnTo>
                    <a:pt x="225" y="397"/>
                  </a:lnTo>
                  <a:lnTo>
                    <a:pt x="228" y="393"/>
                  </a:lnTo>
                  <a:lnTo>
                    <a:pt x="232" y="391"/>
                  </a:lnTo>
                  <a:lnTo>
                    <a:pt x="236" y="389"/>
                  </a:lnTo>
                  <a:lnTo>
                    <a:pt x="240" y="388"/>
                  </a:lnTo>
                  <a:lnTo>
                    <a:pt x="245" y="388"/>
                  </a:lnTo>
                  <a:lnTo>
                    <a:pt x="249" y="388"/>
                  </a:lnTo>
                  <a:lnTo>
                    <a:pt x="255" y="390"/>
                  </a:lnTo>
                  <a:lnTo>
                    <a:pt x="243" y="411"/>
                  </a:lnTo>
                  <a:close/>
                  <a:moveTo>
                    <a:pt x="233" y="432"/>
                  </a:moveTo>
                  <a:lnTo>
                    <a:pt x="224" y="428"/>
                  </a:lnTo>
                  <a:lnTo>
                    <a:pt x="245" y="386"/>
                  </a:lnTo>
                  <a:lnTo>
                    <a:pt x="255" y="390"/>
                  </a:lnTo>
                  <a:lnTo>
                    <a:pt x="233" y="432"/>
                  </a:lnTo>
                  <a:close/>
                  <a:moveTo>
                    <a:pt x="235" y="406"/>
                  </a:moveTo>
                  <a:lnTo>
                    <a:pt x="224" y="428"/>
                  </a:lnTo>
                  <a:lnTo>
                    <a:pt x="220" y="425"/>
                  </a:lnTo>
                  <a:lnTo>
                    <a:pt x="217" y="422"/>
                  </a:lnTo>
                  <a:lnTo>
                    <a:pt x="215" y="419"/>
                  </a:lnTo>
                  <a:lnTo>
                    <a:pt x="213" y="414"/>
                  </a:lnTo>
                  <a:lnTo>
                    <a:pt x="212" y="409"/>
                  </a:lnTo>
                  <a:lnTo>
                    <a:pt x="212" y="405"/>
                  </a:lnTo>
                  <a:lnTo>
                    <a:pt x="213" y="400"/>
                  </a:lnTo>
                  <a:lnTo>
                    <a:pt x="214" y="396"/>
                  </a:lnTo>
                  <a:lnTo>
                    <a:pt x="217" y="392"/>
                  </a:lnTo>
                  <a:lnTo>
                    <a:pt x="220" y="389"/>
                  </a:lnTo>
                  <a:lnTo>
                    <a:pt x="223" y="386"/>
                  </a:lnTo>
                  <a:lnTo>
                    <a:pt x="227" y="385"/>
                  </a:lnTo>
                  <a:lnTo>
                    <a:pt x="232" y="384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5" y="386"/>
                  </a:lnTo>
                  <a:lnTo>
                    <a:pt x="235" y="406"/>
                  </a:lnTo>
                  <a:close/>
                  <a:moveTo>
                    <a:pt x="235" y="430"/>
                  </a:moveTo>
                  <a:lnTo>
                    <a:pt x="226" y="430"/>
                  </a:lnTo>
                  <a:lnTo>
                    <a:pt x="226" y="383"/>
                  </a:lnTo>
                  <a:lnTo>
                    <a:pt x="235" y="383"/>
                  </a:lnTo>
                  <a:lnTo>
                    <a:pt x="235" y="430"/>
                  </a:lnTo>
                  <a:close/>
                  <a:moveTo>
                    <a:pt x="226" y="406"/>
                  </a:moveTo>
                  <a:lnTo>
                    <a:pt x="226" y="430"/>
                  </a:lnTo>
                  <a:lnTo>
                    <a:pt x="221" y="430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10" y="424"/>
                  </a:lnTo>
                  <a:lnTo>
                    <a:pt x="207" y="420"/>
                  </a:lnTo>
                  <a:lnTo>
                    <a:pt x="205" y="415"/>
                  </a:lnTo>
                  <a:lnTo>
                    <a:pt x="203" y="411"/>
                  </a:lnTo>
                  <a:lnTo>
                    <a:pt x="203" y="406"/>
                  </a:lnTo>
                  <a:lnTo>
                    <a:pt x="203" y="402"/>
                  </a:lnTo>
                  <a:lnTo>
                    <a:pt x="205" y="397"/>
                  </a:lnTo>
                  <a:lnTo>
                    <a:pt x="207" y="393"/>
                  </a:lnTo>
                  <a:lnTo>
                    <a:pt x="210" y="390"/>
                  </a:lnTo>
                  <a:lnTo>
                    <a:pt x="213" y="387"/>
                  </a:lnTo>
                  <a:lnTo>
                    <a:pt x="217" y="385"/>
                  </a:lnTo>
                  <a:lnTo>
                    <a:pt x="221" y="384"/>
                  </a:lnTo>
                  <a:lnTo>
                    <a:pt x="226" y="383"/>
                  </a:lnTo>
                  <a:lnTo>
                    <a:pt x="226" y="406"/>
                  </a:lnTo>
                  <a:close/>
                  <a:moveTo>
                    <a:pt x="219" y="429"/>
                  </a:moveTo>
                  <a:lnTo>
                    <a:pt x="206" y="425"/>
                  </a:lnTo>
                  <a:lnTo>
                    <a:pt x="220" y="380"/>
                  </a:lnTo>
                  <a:lnTo>
                    <a:pt x="233" y="385"/>
                  </a:lnTo>
                  <a:lnTo>
                    <a:pt x="219" y="429"/>
                  </a:lnTo>
                  <a:close/>
                  <a:moveTo>
                    <a:pt x="213" y="402"/>
                  </a:moveTo>
                  <a:lnTo>
                    <a:pt x="206" y="425"/>
                  </a:lnTo>
                  <a:lnTo>
                    <a:pt x="201" y="423"/>
                  </a:lnTo>
                  <a:lnTo>
                    <a:pt x="198" y="420"/>
                  </a:lnTo>
                  <a:lnTo>
                    <a:pt x="195" y="417"/>
                  </a:lnTo>
                  <a:lnTo>
                    <a:pt x="192" y="412"/>
                  </a:lnTo>
                  <a:lnTo>
                    <a:pt x="191" y="408"/>
                  </a:lnTo>
                  <a:lnTo>
                    <a:pt x="190" y="404"/>
                  </a:lnTo>
                  <a:lnTo>
                    <a:pt x="190" y="399"/>
                  </a:lnTo>
                  <a:lnTo>
                    <a:pt x="191" y="395"/>
                  </a:lnTo>
                  <a:lnTo>
                    <a:pt x="193" y="391"/>
                  </a:lnTo>
                  <a:lnTo>
                    <a:pt x="196" y="387"/>
                  </a:lnTo>
                  <a:lnTo>
                    <a:pt x="199" y="384"/>
                  </a:lnTo>
                  <a:lnTo>
                    <a:pt x="203" y="382"/>
                  </a:lnTo>
                  <a:lnTo>
                    <a:pt x="207" y="380"/>
                  </a:lnTo>
                  <a:lnTo>
                    <a:pt x="211" y="379"/>
                  </a:lnTo>
                  <a:lnTo>
                    <a:pt x="216" y="379"/>
                  </a:lnTo>
                  <a:lnTo>
                    <a:pt x="220" y="380"/>
                  </a:lnTo>
                  <a:lnTo>
                    <a:pt x="213" y="402"/>
                  </a:lnTo>
                  <a:close/>
                  <a:moveTo>
                    <a:pt x="203" y="423"/>
                  </a:moveTo>
                  <a:lnTo>
                    <a:pt x="194" y="419"/>
                  </a:lnTo>
                  <a:lnTo>
                    <a:pt x="214" y="377"/>
                  </a:lnTo>
                  <a:lnTo>
                    <a:pt x="223" y="382"/>
                  </a:lnTo>
                  <a:lnTo>
                    <a:pt x="203" y="423"/>
                  </a:lnTo>
                  <a:close/>
                  <a:moveTo>
                    <a:pt x="204" y="398"/>
                  </a:moveTo>
                  <a:lnTo>
                    <a:pt x="194" y="419"/>
                  </a:lnTo>
                  <a:lnTo>
                    <a:pt x="190" y="417"/>
                  </a:lnTo>
                  <a:lnTo>
                    <a:pt x="187" y="412"/>
                  </a:lnTo>
                  <a:lnTo>
                    <a:pt x="184" y="409"/>
                  </a:lnTo>
                  <a:lnTo>
                    <a:pt x="182" y="405"/>
                  </a:lnTo>
                  <a:lnTo>
                    <a:pt x="181" y="401"/>
                  </a:lnTo>
                  <a:lnTo>
                    <a:pt x="181" y="396"/>
                  </a:lnTo>
                  <a:lnTo>
                    <a:pt x="182" y="392"/>
                  </a:lnTo>
                  <a:lnTo>
                    <a:pt x="184" y="387"/>
                  </a:lnTo>
                  <a:lnTo>
                    <a:pt x="186" y="383"/>
                  </a:lnTo>
                  <a:lnTo>
                    <a:pt x="189" y="380"/>
                  </a:lnTo>
                  <a:lnTo>
                    <a:pt x="193" y="378"/>
                  </a:lnTo>
                  <a:lnTo>
                    <a:pt x="197" y="376"/>
                  </a:lnTo>
                  <a:lnTo>
                    <a:pt x="201" y="375"/>
                  </a:lnTo>
                  <a:lnTo>
                    <a:pt x="206" y="375"/>
                  </a:lnTo>
                  <a:lnTo>
                    <a:pt x="210" y="376"/>
                  </a:lnTo>
                  <a:lnTo>
                    <a:pt x="214" y="377"/>
                  </a:lnTo>
                  <a:lnTo>
                    <a:pt x="204" y="398"/>
                  </a:lnTo>
                  <a:close/>
                  <a:moveTo>
                    <a:pt x="194" y="419"/>
                  </a:moveTo>
                  <a:lnTo>
                    <a:pt x="185" y="414"/>
                  </a:lnTo>
                  <a:lnTo>
                    <a:pt x="206" y="373"/>
                  </a:lnTo>
                  <a:lnTo>
                    <a:pt x="214" y="377"/>
                  </a:lnTo>
                  <a:lnTo>
                    <a:pt x="194" y="419"/>
                  </a:lnTo>
                  <a:close/>
                  <a:moveTo>
                    <a:pt x="195" y="393"/>
                  </a:moveTo>
                  <a:lnTo>
                    <a:pt x="185" y="414"/>
                  </a:lnTo>
                  <a:lnTo>
                    <a:pt x="181" y="411"/>
                  </a:lnTo>
                  <a:lnTo>
                    <a:pt x="178" y="408"/>
                  </a:lnTo>
                  <a:lnTo>
                    <a:pt x="176" y="405"/>
                  </a:lnTo>
                  <a:lnTo>
                    <a:pt x="174" y="401"/>
                  </a:lnTo>
                  <a:lnTo>
                    <a:pt x="173" y="396"/>
                  </a:lnTo>
                  <a:lnTo>
                    <a:pt x="173" y="392"/>
                  </a:lnTo>
                  <a:lnTo>
                    <a:pt x="173" y="387"/>
                  </a:lnTo>
                  <a:lnTo>
                    <a:pt x="175" y="383"/>
                  </a:lnTo>
                  <a:lnTo>
                    <a:pt x="177" y="379"/>
                  </a:lnTo>
                  <a:lnTo>
                    <a:pt x="181" y="376"/>
                  </a:lnTo>
                  <a:lnTo>
                    <a:pt x="184" y="373"/>
                  </a:lnTo>
                  <a:lnTo>
                    <a:pt x="188" y="372"/>
                  </a:lnTo>
                  <a:lnTo>
                    <a:pt x="192" y="371"/>
                  </a:lnTo>
                  <a:lnTo>
                    <a:pt x="197" y="370"/>
                  </a:lnTo>
                  <a:lnTo>
                    <a:pt x="201" y="371"/>
                  </a:lnTo>
                  <a:lnTo>
                    <a:pt x="206" y="373"/>
                  </a:lnTo>
                  <a:lnTo>
                    <a:pt x="195" y="393"/>
                  </a:lnTo>
                  <a:close/>
                  <a:moveTo>
                    <a:pt x="183" y="412"/>
                  </a:moveTo>
                  <a:lnTo>
                    <a:pt x="169" y="404"/>
                  </a:lnTo>
                  <a:lnTo>
                    <a:pt x="195" y="366"/>
                  </a:lnTo>
                  <a:lnTo>
                    <a:pt x="208" y="374"/>
                  </a:lnTo>
                  <a:lnTo>
                    <a:pt x="183" y="412"/>
                  </a:lnTo>
                  <a:close/>
                  <a:moveTo>
                    <a:pt x="182" y="385"/>
                  </a:moveTo>
                  <a:lnTo>
                    <a:pt x="169" y="404"/>
                  </a:lnTo>
                  <a:lnTo>
                    <a:pt x="165" y="401"/>
                  </a:lnTo>
                  <a:lnTo>
                    <a:pt x="162" y="397"/>
                  </a:lnTo>
                  <a:lnTo>
                    <a:pt x="160" y="393"/>
                  </a:lnTo>
                  <a:lnTo>
                    <a:pt x="159" y="389"/>
                  </a:lnTo>
                  <a:lnTo>
                    <a:pt x="159" y="385"/>
                  </a:lnTo>
                  <a:lnTo>
                    <a:pt x="159" y="380"/>
                  </a:lnTo>
                  <a:lnTo>
                    <a:pt x="160" y="376"/>
                  </a:lnTo>
                  <a:lnTo>
                    <a:pt x="162" y="372"/>
                  </a:lnTo>
                  <a:lnTo>
                    <a:pt x="165" y="368"/>
                  </a:lnTo>
                  <a:lnTo>
                    <a:pt x="169" y="365"/>
                  </a:lnTo>
                  <a:lnTo>
                    <a:pt x="174" y="363"/>
                  </a:lnTo>
                  <a:lnTo>
                    <a:pt x="178" y="362"/>
                  </a:lnTo>
                  <a:lnTo>
                    <a:pt x="182" y="362"/>
                  </a:lnTo>
                  <a:lnTo>
                    <a:pt x="187" y="362"/>
                  </a:lnTo>
                  <a:lnTo>
                    <a:pt x="191" y="363"/>
                  </a:lnTo>
                  <a:lnTo>
                    <a:pt x="195" y="366"/>
                  </a:lnTo>
                  <a:lnTo>
                    <a:pt x="182" y="385"/>
                  </a:lnTo>
                  <a:close/>
                  <a:moveTo>
                    <a:pt x="204" y="394"/>
                  </a:moveTo>
                  <a:lnTo>
                    <a:pt x="177" y="455"/>
                  </a:lnTo>
                  <a:lnTo>
                    <a:pt x="134" y="437"/>
                  </a:lnTo>
                  <a:lnTo>
                    <a:pt x="160" y="376"/>
                  </a:lnTo>
                  <a:lnTo>
                    <a:pt x="204" y="394"/>
                  </a:lnTo>
                  <a:close/>
                  <a:moveTo>
                    <a:pt x="155" y="446"/>
                  </a:moveTo>
                  <a:lnTo>
                    <a:pt x="177" y="455"/>
                  </a:lnTo>
                  <a:lnTo>
                    <a:pt x="175" y="459"/>
                  </a:lnTo>
                  <a:lnTo>
                    <a:pt x="172" y="463"/>
                  </a:lnTo>
                  <a:lnTo>
                    <a:pt x="168" y="466"/>
                  </a:lnTo>
                  <a:lnTo>
                    <a:pt x="164" y="468"/>
                  </a:lnTo>
                  <a:lnTo>
                    <a:pt x="160" y="469"/>
                  </a:lnTo>
                  <a:lnTo>
                    <a:pt x="155" y="469"/>
                  </a:lnTo>
                  <a:lnTo>
                    <a:pt x="151" y="469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9" y="462"/>
                  </a:lnTo>
                  <a:lnTo>
                    <a:pt x="136" y="459"/>
                  </a:lnTo>
                  <a:lnTo>
                    <a:pt x="134" y="455"/>
                  </a:lnTo>
                  <a:lnTo>
                    <a:pt x="133" y="451"/>
                  </a:lnTo>
                  <a:lnTo>
                    <a:pt x="132" y="446"/>
                  </a:lnTo>
                  <a:lnTo>
                    <a:pt x="133" y="442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7" y="457"/>
                  </a:moveTo>
                  <a:lnTo>
                    <a:pt x="173" y="465"/>
                  </a:lnTo>
                  <a:lnTo>
                    <a:pt x="130" y="445"/>
                  </a:lnTo>
                  <a:lnTo>
                    <a:pt x="135" y="436"/>
                  </a:lnTo>
                  <a:lnTo>
                    <a:pt x="177" y="457"/>
                  </a:lnTo>
                  <a:close/>
                  <a:moveTo>
                    <a:pt x="151" y="455"/>
                  </a:moveTo>
                  <a:lnTo>
                    <a:pt x="173" y="465"/>
                  </a:lnTo>
                  <a:lnTo>
                    <a:pt x="169" y="469"/>
                  </a:lnTo>
                  <a:lnTo>
                    <a:pt x="166" y="473"/>
                  </a:lnTo>
                  <a:lnTo>
                    <a:pt x="162" y="475"/>
                  </a:lnTo>
                  <a:lnTo>
                    <a:pt x="158" y="477"/>
                  </a:lnTo>
                  <a:lnTo>
                    <a:pt x="154" y="478"/>
                  </a:lnTo>
                  <a:lnTo>
                    <a:pt x="150" y="478"/>
                  </a:lnTo>
                  <a:lnTo>
                    <a:pt x="145" y="477"/>
                  </a:lnTo>
                  <a:lnTo>
                    <a:pt x="141" y="476"/>
                  </a:lnTo>
                  <a:lnTo>
                    <a:pt x="137" y="473"/>
                  </a:lnTo>
                  <a:lnTo>
                    <a:pt x="134" y="470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8"/>
                  </a:lnTo>
                  <a:lnTo>
                    <a:pt x="128" y="454"/>
                  </a:lnTo>
                  <a:lnTo>
                    <a:pt x="129" y="449"/>
                  </a:lnTo>
                  <a:lnTo>
                    <a:pt x="130" y="445"/>
                  </a:lnTo>
                  <a:lnTo>
                    <a:pt x="151" y="455"/>
                  </a:lnTo>
                  <a:close/>
                  <a:moveTo>
                    <a:pt x="167" y="471"/>
                  </a:moveTo>
                  <a:lnTo>
                    <a:pt x="159" y="480"/>
                  </a:lnTo>
                  <a:lnTo>
                    <a:pt x="126" y="448"/>
                  </a:lnTo>
                  <a:lnTo>
                    <a:pt x="135" y="439"/>
                  </a:lnTo>
                  <a:lnTo>
                    <a:pt x="167" y="471"/>
                  </a:lnTo>
                  <a:close/>
                  <a:moveTo>
                    <a:pt x="142" y="464"/>
                  </a:moveTo>
                  <a:lnTo>
                    <a:pt x="159" y="480"/>
                  </a:lnTo>
                  <a:lnTo>
                    <a:pt x="155" y="483"/>
                  </a:lnTo>
                  <a:lnTo>
                    <a:pt x="151" y="485"/>
                  </a:lnTo>
                  <a:lnTo>
                    <a:pt x="147" y="486"/>
                  </a:lnTo>
                  <a:lnTo>
                    <a:pt x="142" y="487"/>
                  </a:lnTo>
                  <a:lnTo>
                    <a:pt x="138" y="486"/>
                  </a:lnTo>
                  <a:lnTo>
                    <a:pt x="134" y="485"/>
                  </a:lnTo>
                  <a:lnTo>
                    <a:pt x="130" y="483"/>
                  </a:lnTo>
                  <a:lnTo>
                    <a:pt x="126" y="480"/>
                  </a:lnTo>
                  <a:lnTo>
                    <a:pt x="123" y="476"/>
                  </a:lnTo>
                  <a:lnTo>
                    <a:pt x="121" y="472"/>
                  </a:lnTo>
                  <a:lnTo>
                    <a:pt x="120" y="468"/>
                  </a:lnTo>
                  <a:lnTo>
                    <a:pt x="119" y="464"/>
                  </a:lnTo>
                  <a:lnTo>
                    <a:pt x="120" y="459"/>
                  </a:lnTo>
                  <a:lnTo>
                    <a:pt x="121" y="455"/>
                  </a:lnTo>
                  <a:lnTo>
                    <a:pt x="123" y="451"/>
                  </a:lnTo>
                  <a:lnTo>
                    <a:pt x="126" y="448"/>
                  </a:lnTo>
                  <a:lnTo>
                    <a:pt x="142" y="464"/>
                  </a:lnTo>
                  <a:close/>
                  <a:moveTo>
                    <a:pt x="163" y="474"/>
                  </a:moveTo>
                  <a:lnTo>
                    <a:pt x="158" y="483"/>
                  </a:lnTo>
                  <a:lnTo>
                    <a:pt x="118" y="462"/>
                  </a:lnTo>
                  <a:lnTo>
                    <a:pt x="122" y="454"/>
                  </a:lnTo>
                  <a:lnTo>
                    <a:pt x="163" y="474"/>
                  </a:lnTo>
                  <a:close/>
                  <a:moveTo>
                    <a:pt x="138" y="472"/>
                  </a:moveTo>
                  <a:lnTo>
                    <a:pt x="158" y="483"/>
                  </a:lnTo>
                  <a:lnTo>
                    <a:pt x="156" y="487"/>
                  </a:lnTo>
                  <a:lnTo>
                    <a:pt x="153" y="491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7" y="496"/>
                  </a:lnTo>
                  <a:lnTo>
                    <a:pt x="132" y="496"/>
                  </a:lnTo>
                  <a:lnTo>
                    <a:pt x="128" y="494"/>
                  </a:lnTo>
                  <a:lnTo>
                    <a:pt x="124" y="491"/>
                  </a:lnTo>
                  <a:lnTo>
                    <a:pt x="121" y="487"/>
                  </a:lnTo>
                  <a:lnTo>
                    <a:pt x="118" y="484"/>
                  </a:lnTo>
                  <a:lnTo>
                    <a:pt x="116" y="480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6" y="467"/>
                  </a:lnTo>
                  <a:lnTo>
                    <a:pt x="118" y="462"/>
                  </a:lnTo>
                  <a:lnTo>
                    <a:pt x="138" y="472"/>
                  </a:lnTo>
                  <a:close/>
                  <a:moveTo>
                    <a:pt x="159" y="483"/>
                  </a:moveTo>
                  <a:lnTo>
                    <a:pt x="154" y="492"/>
                  </a:lnTo>
                  <a:lnTo>
                    <a:pt x="113" y="471"/>
                  </a:lnTo>
                  <a:lnTo>
                    <a:pt x="117" y="462"/>
                  </a:lnTo>
                  <a:lnTo>
                    <a:pt x="159" y="483"/>
                  </a:lnTo>
                  <a:close/>
                  <a:moveTo>
                    <a:pt x="134" y="481"/>
                  </a:moveTo>
                  <a:lnTo>
                    <a:pt x="154" y="492"/>
                  </a:lnTo>
                  <a:lnTo>
                    <a:pt x="152" y="496"/>
                  </a:lnTo>
                  <a:lnTo>
                    <a:pt x="149" y="500"/>
                  </a:lnTo>
                  <a:lnTo>
                    <a:pt x="145" y="502"/>
                  </a:lnTo>
                  <a:lnTo>
                    <a:pt x="141" y="504"/>
                  </a:lnTo>
                  <a:lnTo>
                    <a:pt x="137" y="505"/>
                  </a:lnTo>
                  <a:lnTo>
                    <a:pt x="132" y="505"/>
                  </a:lnTo>
                  <a:lnTo>
                    <a:pt x="128" y="504"/>
                  </a:lnTo>
                  <a:lnTo>
                    <a:pt x="123" y="503"/>
                  </a:lnTo>
                  <a:lnTo>
                    <a:pt x="119" y="500"/>
                  </a:lnTo>
                  <a:lnTo>
                    <a:pt x="116" y="497"/>
                  </a:lnTo>
                  <a:lnTo>
                    <a:pt x="114" y="493"/>
                  </a:lnTo>
                  <a:lnTo>
                    <a:pt x="112" y="488"/>
                  </a:lnTo>
                  <a:lnTo>
                    <a:pt x="111" y="484"/>
                  </a:lnTo>
                  <a:lnTo>
                    <a:pt x="111" y="480"/>
                  </a:lnTo>
                  <a:lnTo>
                    <a:pt x="111" y="475"/>
                  </a:lnTo>
                  <a:lnTo>
                    <a:pt x="113" y="471"/>
                  </a:lnTo>
                  <a:lnTo>
                    <a:pt x="134" y="481"/>
                  </a:lnTo>
                  <a:close/>
                  <a:moveTo>
                    <a:pt x="144" y="503"/>
                  </a:moveTo>
                  <a:lnTo>
                    <a:pt x="135" y="507"/>
                  </a:lnTo>
                  <a:lnTo>
                    <a:pt x="115" y="465"/>
                  </a:lnTo>
                  <a:lnTo>
                    <a:pt x="123" y="461"/>
                  </a:lnTo>
                  <a:lnTo>
                    <a:pt x="144" y="503"/>
                  </a:lnTo>
                  <a:close/>
                  <a:moveTo>
                    <a:pt x="125" y="486"/>
                  </a:moveTo>
                  <a:lnTo>
                    <a:pt x="135" y="507"/>
                  </a:lnTo>
                  <a:lnTo>
                    <a:pt x="131" y="509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8" y="508"/>
                  </a:lnTo>
                  <a:lnTo>
                    <a:pt x="114" y="506"/>
                  </a:lnTo>
                  <a:lnTo>
                    <a:pt x="110" y="504"/>
                  </a:lnTo>
                  <a:lnTo>
                    <a:pt x="107" y="501"/>
                  </a:lnTo>
                  <a:lnTo>
                    <a:pt x="105" y="497"/>
                  </a:lnTo>
                  <a:lnTo>
                    <a:pt x="103" y="492"/>
                  </a:lnTo>
                  <a:lnTo>
                    <a:pt x="102" y="487"/>
                  </a:lnTo>
                  <a:lnTo>
                    <a:pt x="102" y="483"/>
                  </a:lnTo>
                  <a:lnTo>
                    <a:pt x="103" y="478"/>
                  </a:lnTo>
                  <a:lnTo>
                    <a:pt x="105" y="474"/>
                  </a:lnTo>
                  <a:lnTo>
                    <a:pt x="108" y="471"/>
                  </a:lnTo>
                  <a:lnTo>
                    <a:pt x="111" y="468"/>
                  </a:lnTo>
                  <a:lnTo>
                    <a:pt x="115" y="465"/>
                  </a:lnTo>
                  <a:lnTo>
                    <a:pt x="125" y="486"/>
                  </a:lnTo>
                  <a:close/>
                  <a:moveTo>
                    <a:pt x="145" y="497"/>
                  </a:moveTo>
                  <a:lnTo>
                    <a:pt x="141" y="505"/>
                  </a:lnTo>
                  <a:lnTo>
                    <a:pt x="100" y="484"/>
                  </a:lnTo>
                  <a:lnTo>
                    <a:pt x="105" y="475"/>
                  </a:lnTo>
                  <a:lnTo>
                    <a:pt x="145" y="497"/>
                  </a:lnTo>
                  <a:close/>
                  <a:moveTo>
                    <a:pt x="121" y="495"/>
                  </a:moveTo>
                  <a:lnTo>
                    <a:pt x="141" y="505"/>
                  </a:lnTo>
                  <a:lnTo>
                    <a:pt x="139" y="509"/>
                  </a:lnTo>
                  <a:lnTo>
                    <a:pt x="135" y="513"/>
                  </a:lnTo>
                  <a:lnTo>
                    <a:pt x="132" y="515"/>
                  </a:lnTo>
                  <a:lnTo>
                    <a:pt x="128" y="517"/>
                  </a:lnTo>
                  <a:lnTo>
                    <a:pt x="124" y="518"/>
                  </a:lnTo>
                  <a:lnTo>
                    <a:pt x="119" y="518"/>
                  </a:lnTo>
                  <a:lnTo>
                    <a:pt x="115" y="517"/>
                  </a:lnTo>
                  <a:lnTo>
                    <a:pt x="110" y="516"/>
                  </a:lnTo>
                  <a:lnTo>
                    <a:pt x="106" y="513"/>
                  </a:lnTo>
                  <a:lnTo>
                    <a:pt x="103" y="510"/>
                  </a:lnTo>
                  <a:lnTo>
                    <a:pt x="101" y="506"/>
                  </a:lnTo>
                  <a:lnTo>
                    <a:pt x="99" y="502"/>
                  </a:lnTo>
                  <a:lnTo>
                    <a:pt x="98" y="498"/>
                  </a:lnTo>
                  <a:lnTo>
                    <a:pt x="98" y="494"/>
                  </a:lnTo>
                  <a:lnTo>
                    <a:pt x="99" y="488"/>
                  </a:lnTo>
                  <a:lnTo>
                    <a:pt x="100" y="484"/>
                  </a:lnTo>
                  <a:lnTo>
                    <a:pt x="121" y="495"/>
                  </a:lnTo>
                  <a:close/>
                  <a:moveTo>
                    <a:pt x="131" y="516"/>
                  </a:moveTo>
                  <a:lnTo>
                    <a:pt x="122" y="520"/>
                  </a:lnTo>
                  <a:lnTo>
                    <a:pt x="102" y="478"/>
                  </a:lnTo>
                  <a:lnTo>
                    <a:pt x="110" y="474"/>
                  </a:lnTo>
                  <a:lnTo>
                    <a:pt x="131" y="516"/>
                  </a:lnTo>
                  <a:close/>
                  <a:moveTo>
                    <a:pt x="112" y="500"/>
                  </a:moveTo>
                  <a:lnTo>
                    <a:pt x="122" y="520"/>
                  </a:lnTo>
                  <a:lnTo>
                    <a:pt x="118" y="522"/>
                  </a:lnTo>
                  <a:lnTo>
                    <a:pt x="113" y="522"/>
                  </a:lnTo>
                  <a:lnTo>
                    <a:pt x="109" y="522"/>
                  </a:lnTo>
                  <a:lnTo>
                    <a:pt x="105" y="521"/>
                  </a:lnTo>
                  <a:lnTo>
                    <a:pt x="101" y="519"/>
                  </a:lnTo>
                  <a:lnTo>
                    <a:pt x="97" y="517"/>
                  </a:lnTo>
                  <a:lnTo>
                    <a:pt x="94" y="514"/>
                  </a:lnTo>
                  <a:lnTo>
                    <a:pt x="90" y="510"/>
                  </a:lnTo>
                  <a:lnTo>
                    <a:pt x="89" y="505"/>
                  </a:lnTo>
                  <a:lnTo>
                    <a:pt x="88" y="501"/>
                  </a:lnTo>
                  <a:lnTo>
                    <a:pt x="88" y="497"/>
                  </a:lnTo>
                  <a:lnTo>
                    <a:pt x="89" y="492"/>
                  </a:lnTo>
                  <a:lnTo>
                    <a:pt x="91" y="487"/>
                  </a:lnTo>
                  <a:lnTo>
                    <a:pt x="95" y="484"/>
                  </a:lnTo>
                  <a:lnTo>
                    <a:pt x="98" y="481"/>
                  </a:lnTo>
                  <a:lnTo>
                    <a:pt x="102" y="478"/>
                  </a:lnTo>
                  <a:lnTo>
                    <a:pt x="112" y="500"/>
                  </a:lnTo>
                  <a:close/>
                  <a:moveTo>
                    <a:pt x="127" y="517"/>
                  </a:moveTo>
                  <a:lnTo>
                    <a:pt x="100" y="539"/>
                  </a:lnTo>
                  <a:lnTo>
                    <a:pt x="70" y="504"/>
                  </a:lnTo>
                  <a:lnTo>
                    <a:pt x="97" y="481"/>
                  </a:lnTo>
                  <a:lnTo>
                    <a:pt x="127" y="517"/>
                  </a:lnTo>
                  <a:close/>
                  <a:moveTo>
                    <a:pt x="85" y="521"/>
                  </a:moveTo>
                  <a:lnTo>
                    <a:pt x="100" y="539"/>
                  </a:lnTo>
                  <a:lnTo>
                    <a:pt x="97" y="541"/>
                  </a:lnTo>
                  <a:lnTo>
                    <a:pt x="91" y="543"/>
                  </a:lnTo>
                  <a:lnTo>
                    <a:pt x="87" y="544"/>
                  </a:lnTo>
                  <a:lnTo>
                    <a:pt x="83" y="544"/>
                  </a:lnTo>
                  <a:lnTo>
                    <a:pt x="78" y="543"/>
                  </a:lnTo>
                  <a:lnTo>
                    <a:pt x="74" y="542"/>
                  </a:lnTo>
                  <a:lnTo>
                    <a:pt x="71" y="539"/>
                  </a:lnTo>
                  <a:lnTo>
                    <a:pt x="67" y="536"/>
                  </a:lnTo>
                  <a:lnTo>
                    <a:pt x="65" y="532"/>
                  </a:lnTo>
                  <a:lnTo>
                    <a:pt x="63" y="528"/>
                  </a:lnTo>
                  <a:lnTo>
                    <a:pt x="62" y="524"/>
                  </a:lnTo>
                  <a:lnTo>
                    <a:pt x="62" y="519"/>
                  </a:lnTo>
                  <a:lnTo>
                    <a:pt x="63" y="515"/>
                  </a:lnTo>
                  <a:lnTo>
                    <a:pt x="65" y="511"/>
                  </a:lnTo>
                  <a:lnTo>
                    <a:pt x="67" y="507"/>
                  </a:lnTo>
                  <a:lnTo>
                    <a:pt x="70" y="504"/>
                  </a:lnTo>
                  <a:lnTo>
                    <a:pt x="85" y="521"/>
                  </a:lnTo>
                  <a:close/>
                  <a:moveTo>
                    <a:pt x="62" y="521"/>
                  </a:moveTo>
                  <a:lnTo>
                    <a:pt x="62" y="486"/>
                  </a:lnTo>
                  <a:lnTo>
                    <a:pt x="109" y="486"/>
                  </a:lnTo>
                  <a:lnTo>
                    <a:pt x="109" y="521"/>
                  </a:lnTo>
                  <a:lnTo>
                    <a:pt x="62" y="521"/>
                  </a:lnTo>
                  <a:close/>
                  <a:moveTo>
                    <a:pt x="62" y="486"/>
                  </a:moveTo>
                  <a:lnTo>
                    <a:pt x="62" y="472"/>
                  </a:lnTo>
                  <a:lnTo>
                    <a:pt x="109" y="472"/>
                  </a:lnTo>
                  <a:lnTo>
                    <a:pt x="109" y="486"/>
                  </a:lnTo>
                  <a:lnTo>
                    <a:pt x="62" y="486"/>
                  </a:lnTo>
                  <a:close/>
                  <a:moveTo>
                    <a:pt x="62" y="472"/>
                  </a:moveTo>
                  <a:lnTo>
                    <a:pt x="62" y="464"/>
                  </a:lnTo>
                  <a:lnTo>
                    <a:pt x="109" y="464"/>
                  </a:lnTo>
                  <a:lnTo>
                    <a:pt x="109" y="472"/>
                  </a:lnTo>
                  <a:lnTo>
                    <a:pt x="62" y="472"/>
                  </a:lnTo>
                  <a:close/>
                  <a:moveTo>
                    <a:pt x="85" y="464"/>
                  </a:moveTo>
                  <a:lnTo>
                    <a:pt x="62" y="464"/>
                  </a:lnTo>
                  <a:lnTo>
                    <a:pt x="62" y="459"/>
                  </a:lnTo>
                  <a:lnTo>
                    <a:pt x="64" y="455"/>
                  </a:lnTo>
                  <a:lnTo>
                    <a:pt x="66" y="451"/>
                  </a:lnTo>
                  <a:lnTo>
                    <a:pt x="69" y="448"/>
                  </a:lnTo>
                  <a:lnTo>
                    <a:pt x="72" y="445"/>
                  </a:lnTo>
                  <a:lnTo>
                    <a:pt x="76" y="443"/>
                  </a:lnTo>
                  <a:lnTo>
                    <a:pt x="80" y="441"/>
                  </a:lnTo>
                  <a:lnTo>
                    <a:pt x="85" y="441"/>
                  </a:lnTo>
                  <a:lnTo>
                    <a:pt x="89" y="441"/>
                  </a:lnTo>
                  <a:lnTo>
                    <a:pt x="95" y="443"/>
                  </a:lnTo>
                  <a:lnTo>
                    <a:pt x="99" y="445"/>
                  </a:lnTo>
                  <a:lnTo>
                    <a:pt x="102" y="448"/>
                  </a:lnTo>
                  <a:lnTo>
                    <a:pt x="105" y="451"/>
                  </a:lnTo>
                  <a:lnTo>
                    <a:pt x="107" y="455"/>
                  </a:lnTo>
                  <a:lnTo>
                    <a:pt x="108" y="459"/>
                  </a:lnTo>
                  <a:lnTo>
                    <a:pt x="109" y="464"/>
                  </a:lnTo>
                  <a:lnTo>
                    <a:pt x="85" y="464"/>
                  </a:lnTo>
                  <a:close/>
                  <a:moveTo>
                    <a:pt x="63" y="457"/>
                  </a:moveTo>
                  <a:lnTo>
                    <a:pt x="67" y="444"/>
                  </a:lnTo>
                  <a:lnTo>
                    <a:pt x="112" y="458"/>
                  </a:lnTo>
                  <a:lnTo>
                    <a:pt x="108" y="471"/>
                  </a:lnTo>
                  <a:lnTo>
                    <a:pt x="63" y="457"/>
                  </a:lnTo>
                  <a:close/>
                  <a:moveTo>
                    <a:pt x="89" y="451"/>
                  </a:moveTo>
                  <a:lnTo>
                    <a:pt x="67" y="444"/>
                  </a:lnTo>
                  <a:lnTo>
                    <a:pt x="69" y="439"/>
                  </a:lnTo>
                  <a:lnTo>
                    <a:pt x="72" y="436"/>
                  </a:lnTo>
                  <a:lnTo>
                    <a:pt x="75" y="433"/>
                  </a:lnTo>
                  <a:lnTo>
                    <a:pt x="79" y="430"/>
                  </a:lnTo>
                  <a:lnTo>
                    <a:pt x="83" y="429"/>
                  </a:lnTo>
                  <a:lnTo>
                    <a:pt x="87" y="428"/>
                  </a:lnTo>
                  <a:lnTo>
                    <a:pt x="92" y="428"/>
                  </a:lnTo>
                  <a:lnTo>
                    <a:pt x="97" y="429"/>
                  </a:lnTo>
                  <a:lnTo>
                    <a:pt x="102" y="431"/>
                  </a:lnTo>
                  <a:lnTo>
                    <a:pt x="105" y="434"/>
                  </a:lnTo>
                  <a:lnTo>
                    <a:pt x="108" y="437"/>
                  </a:lnTo>
                  <a:lnTo>
                    <a:pt x="111" y="440"/>
                  </a:lnTo>
                  <a:lnTo>
                    <a:pt x="112" y="445"/>
                  </a:lnTo>
                  <a:lnTo>
                    <a:pt x="113" y="449"/>
                  </a:lnTo>
                  <a:lnTo>
                    <a:pt x="113" y="453"/>
                  </a:lnTo>
                  <a:lnTo>
                    <a:pt x="112" y="458"/>
                  </a:lnTo>
                  <a:lnTo>
                    <a:pt x="89" y="451"/>
                  </a:lnTo>
                  <a:close/>
                  <a:moveTo>
                    <a:pt x="66" y="451"/>
                  </a:moveTo>
                  <a:lnTo>
                    <a:pt x="66" y="442"/>
                  </a:lnTo>
                  <a:lnTo>
                    <a:pt x="113" y="442"/>
                  </a:lnTo>
                  <a:lnTo>
                    <a:pt x="113" y="451"/>
                  </a:lnTo>
                  <a:lnTo>
                    <a:pt x="66" y="451"/>
                  </a:lnTo>
                  <a:close/>
                  <a:moveTo>
                    <a:pt x="89" y="442"/>
                  </a:moveTo>
                  <a:lnTo>
                    <a:pt x="66" y="442"/>
                  </a:lnTo>
                  <a:lnTo>
                    <a:pt x="67" y="437"/>
                  </a:lnTo>
                  <a:lnTo>
                    <a:pt x="68" y="433"/>
                  </a:lnTo>
                  <a:lnTo>
                    <a:pt x="70" y="429"/>
                  </a:lnTo>
                  <a:lnTo>
                    <a:pt x="73" y="426"/>
                  </a:lnTo>
                  <a:lnTo>
                    <a:pt x="76" y="423"/>
                  </a:lnTo>
                  <a:lnTo>
                    <a:pt x="80" y="421"/>
                  </a:lnTo>
                  <a:lnTo>
                    <a:pt x="85" y="420"/>
                  </a:lnTo>
                  <a:lnTo>
                    <a:pt x="89" y="419"/>
                  </a:lnTo>
                  <a:lnTo>
                    <a:pt x="95" y="420"/>
                  </a:lnTo>
                  <a:lnTo>
                    <a:pt x="99" y="421"/>
                  </a:lnTo>
                  <a:lnTo>
                    <a:pt x="103" y="423"/>
                  </a:lnTo>
                  <a:lnTo>
                    <a:pt x="106" y="426"/>
                  </a:lnTo>
                  <a:lnTo>
                    <a:pt x="109" y="429"/>
                  </a:lnTo>
                  <a:lnTo>
                    <a:pt x="111" y="433"/>
                  </a:lnTo>
                  <a:lnTo>
                    <a:pt x="113" y="437"/>
                  </a:lnTo>
                  <a:lnTo>
                    <a:pt x="113" y="442"/>
                  </a:lnTo>
                  <a:lnTo>
                    <a:pt x="89" y="442"/>
                  </a:lnTo>
                  <a:close/>
                  <a:moveTo>
                    <a:pt x="67" y="435"/>
                  </a:moveTo>
                  <a:lnTo>
                    <a:pt x="72" y="422"/>
                  </a:lnTo>
                  <a:lnTo>
                    <a:pt x="116" y="436"/>
                  </a:lnTo>
                  <a:lnTo>
                    <a:pt x="112" y="449"/>
                  </a:lnTo>
                  <a:lnTo>
                    <a:pt x="67" y="435"/>
                  </a:lnTo>
                  <a:close/>
                  <a:moveTo>
                    <a:pt x="95" y="429"/>
                  </a:moveTo>
                  <a:lnTo>
                    <a:pt x="72" y="422"/>
                  </a:lnTo>
                  <a:lnTo>
                    <a:pt x="74" y="418"/>
                  </a:lnTo>
                  <a:lnTo>
                    <a:pt x="76" y="413"/>
                  </a:lnTo>
                  <a:lnTo>
                    <a:pt x="80" y="410"/>
                  </a:lnTo>
                  <a:lnTo>
                    <a:pt x="83" y="408"/>
                  </a:lnTo>
                  <a:lnTo>
                    <a:pt x="87" y="406"/>
                  </a:lnTo>
                  <a:lnTo>
                    <a:pt x="92" y="405"/>
                  </a:lnTo>
                  <a:lnTo>
                    <a:pt x="97" y="405"/>
                  </a:lnTo>
                  <a:lnTo>
                    <a:pt x="102" y="406"/>
                  </a:lnTo>
                  <a:lnTo>
                    <a:pt x="106" y="408"/>
                  </a:lnTo>
                  <a:lnTo>
                    <a:pt x="110" y="411"/>
                  </a:lnTo>
                  <a:lnTo>
                    <a:pt x="113" y="414"/>
                  </a:lnTo>
                  <a:lnTo>
                    <a:pt x="115" y="419"/>
                  </a:lnTo>
                  <a:lnTo>
                    <a:pt x="117" y="423"/>
                  </a:lnTo>
                  <a:lnTo>
                    <a:pt x="117" y="427"/>
                  </a:lnTo>
                  <a:lnTo>
                    <a:pt x="117" y="432"/>
                  </a:lnTo>
                  <a:lnTo>
                    <a:pt x="116" y="436"/>
                  </a:lnTo>
                  <a:lnTo>
                    <a:pt x="95" y="429"/>
                  </a:lnTo>
                  <a:close/>
                  <a:moveTo>
                    <a:pt x="73" y="419"/>
                  </a:moveTo>
                  <a:lnTo>
                    <a:pt x="77" y="409"/>
                  </a:lnTo>
                  <a:lnTo>
                    <a:pt x="119" y="431"/>
                  </a:lnTo>
                  <a:lnTo>
                    <a:pt x="115" y="439"/>
                  </a:lnTo>
                  <a:lnTo>
                    <a:pt x="73" y="419"/>
                  </a:lnTo>
                  <a:close/>
                  <a:moveTo>
                    <a:pt x="99" y="420"/>
                  </a:moveTo>
                  <a:lnTo>
                    <a:pt x="77" y="409"/>
                  </a:lnTo>
                  <a:lnTo>
                    <a:pt x="80" y="405"/>
                  </a:lnTo>
                  <a:lnTo>
                    <a:pt x="83" y="402"/>
                  </a:lnTo>
                  <a:lnTo>
                    <a:pt x="87" y="399"/>
                  </a:lnTo>
                  <a:lnTo>
                    <a:pt x="91" y="398"/>
                  </a:lnTo>
                  <a:lnTo>
                    <a:pt x="96" y="397"/>
                  </a:lnTo>
                  <a:lnTo>
                    <a:pt x="100" y="396"/>
                  </a:lnTo>
                  <a:lnTo>
                    <a:pt x="105" y="397"/>
                  </a:lnTo>
                  <a:lnTo>
                    <a:pt x="109" y="399"/>
                  </a:lnTo>
                  <a:lnTo>
                    <a:pt x="113" y="401"/>
                  </a:lnTo>
                  <a:lnTo>
                    <a:pt x="116" y="404"/>
                  </a:lnTo>
                  <a:lnTo>
                    <a:pt x="119" y="408"/>
                  </a:lnTo>
                  <a:lnTo>
                    <a:pt x="121" y="412"/>
                  </a:lnTo>
                  <a:lnTo>
                    <a:pt x="122" y="417"/>
                  </a:lnTo>
                  <a:lnTo>
                    <a:pt x="122" y="422"/>
                  </a:lnTo>
                  <a:lnTo>
                    <a:pt x="121" y="426"/>
                  </a:lnTo>
                  <a:lnTo>
                    <a:pt x="119" y="431"/>
                  </a:lnTo>
                  <a:lnTo>
                    <a:pt x="99" y="420"/>
                  </a:lnTo>
                  <a:close/>
                  <a:moveTo>
                    <a:pt x="77" y="409"/>
                  </a:moveTo>
                  <a:lnTo>
                    <a:pt x="109" y="348"/>
                  </a:lnTo>
                  <a:lnTo>
                    <a:pt x="150" y="369"/>
                  </a:lnTo>
                  <a:lnTo>
                    <a:pt x="119" y="431"/>
                  </a:lnTo>
                  <a:lnTo>
                    <a:pt x="77" y="409"/>
                  </a:lnTo>
                  <a:close/>
                  <a:moveTo>
                    <a:pt x="129" y="359"/>
                  </a:moveTo>
                  <a:lnTo>
                    <a:pt x="109" y="348"/>
                  </a:lnTo>
                  <a:lnTo>
                    <a:pt x="111" y="344"/>
                  </a:lnTo>
                  <a:lnTo>
                    <a:pt x="114" y="340"/>
                  </a:lnTo>
                  <a:lnTo>
                    <a:pt x="118" y="338"/>
                  </a:lnTo>
                  <a:lnTo>
                    <a:pt x="122" y="336"/>
                  </a:lnTo>
                  <a:lnTo>
                    <a:pt x="126" y="335"/>
                  </a:lnTo>
                  <a:lnTo>
                    <a:pt x="131" y="335"/>
                  </a:lnTo>
                  <a:lnTo>
                    <a:pt x="135" y="335"/>
                  </a:lnTo>
                  <a:lnTo>
                    <a:pt x="140" y="337"/>
                  </a:lnTo>
                  <a:lnTo>
                    <a:pt x="143" y="340"/>
                  </a:lnTo>
                  <a:lnTo>
                    <a:pt x="147" y="344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6"/>
                  </a:lnTo>
                  <a:lnTo>
                    <a:pt x="152" y="360"/>
                  </a:lnTo>
                  <a:lnTo>
                    <a:pt x="151" y="364"/>
                  </a:lnTo>
                  <a:lnTo>
                    <a:pt x="150" y="369"/>
                  </a:lnTo>
                  <a:lnTo>
                    <a:pt x="129" y="359"/>
                  </a:lnTo>
                  <a:close/>
                  <a:moveTo>
                    <a:pt x="119" y="379"/>
                  </a:moveTo>
                  <a:lnTo>
                    <a:pt x="110" y="375"/>
                  </a:lnTo>
                  <a:lnTo>
                    <a:pt x="131" y="333"/>
                  </a:lnTo>
                  <a:lnTo>
                    <a:pt x="140" y="337"/>
                  </a:lnTo>
                  <a:lnTo>
                    <a:pt x="119" y="379"/>
                  </a:lnTo>
                  <a:close/>
                  <a:moveTo>
                    <a:pt x="121" y="354"/>
                  </a:moveTo>
                  <a:lnTo>
                    <a:pt x="110" y="375"/>
                  </a:lnTo>
                  <a:lnTo>
                    <a:pt x="106" y="372"/>
                  </a:lnTo>
                  <a:lnTo>
                    <a:pt x="103" y="369"/>
                  </a:lnTo>
                  <a:lnTo>
                    <a:pt x="101" y="365"/>
                  </a:lnTo>
                  <a:lnTo>
                    <a:pt x="99" y="361"/>
                  </a:lnTo>
                  <a:lnTo>
                    <a:pt x="98" y="357"/>
                  </a:lnTo>
                  <a:lnTo>
                    <a:pt x="98" y="353"/>
                  </a:lnTo>
                  <a:lnTo>
                    <a:pt x="99" y="348"/>
                  </a:lnTo>
                  <a:lnTo>
                    <a:pt x="100" y="344"/>
                  </a:lnTo>
                  <a:lnTo>
                    <a:pt x="103" y="339"/>
                  </a:lnTo>
                  <a:lnTo>
                    <a:pt x="106" y="336"/>
                  </a:lnTo>
                  <a:lnTo>
                    <a:pt x="109" y="333"/>
                  </a:lnTo>
                  <a:lnTo>
                    <a:pt x="113" y="331"/>
                  </a:lnTo>
                  <a:lnTo>
                    <a:pt x="118" y="330"/>
                  </a:lnTo>
                  <a:lnTo>
                    <a:pt x="122" y="330"/>
                  </a:lnTo>
                  <a:lnTo>
                    <a:pt x="127" y="331"/>
                  </a:lnTo>
                  <a:lnTo>
                    <a:pt x="131" y="333"/>
                  </a:lnTo>
                  <a:lnTo>
                    <a:pt x="121" y="354"/>
                  </a:lnTo>
                  <a:close/>
                  <a:moveTo>
                    <a:pt x="113" y="376"/>
                  </a:moveTo>
                  <a:lnTo>
                    <a:pt x="100" y="372"/>
                  </a:lnTo>
                  <a:lnTo>
                    <a:pt x="115" y="327"/>
                  </a:lnTo>
                  <a:lnTo>
                    <a:pt x="128" y="331"/>
                  </a:lnTo>
                  <a:lnTo>
                    <a:pt x="113" y="376"/>
                  </a:lnTo>
                  <a:close/>
                  <a:moveTo>
                    <a:pt x="108" y="350"/>
                  </a:moveTo>
                  <a:lnTo>
                    <a:pt x="100" y="372"/>
                  </a:lnTo>
                  <a:lnTo>
                    <a:pt x="96" y="370"/>
                  </a:lnTo>
                  <a:lnTo>
                    <a:pt x="92" y="367"/>
                  </a:lnTo>
                  <a:lnTo>
                    <a:pt x="88" y="364"/>
                  </a:lnTo>
                  <a:lnTo>
                    <a:pt x="86" y="360"/>
                  </a:lnTo>
                  <a:lnTo>
                    <a:pt x="85" y="356"/>
                  </a:lnTo>
                  <a:lnTo>
                    <a:pt x="84" y="352"/>
                  </a:lnTo>
                  <a:lnTo>
                    <a:pt x="84" y="347"/>
                  </a:lnTo>
                  <a:lnTo>
                    <a:pt x="85" y="342"/>
                  </a:lnTo>
                  <a:lnTo>
                    <a:pt x="87" y="337"/>
                  </a:lnTo>
                  <a:lnTo>
                    <a:pt x="89" y="334"/>
                  </a:lnTo>
                  <a:lnTo>
                    <a:pt x="94" y="331"/>
                  </a:lnTo>
                  <a:lnTo>
                    <a:pt x="97" y="328"/>
                  </a:lnTo>
                  <a:lnTo>
                    <a:pt x="101" y="327"/>
                  </a:lnTo>
                  <a:lnTo>
                    <a:pt x="106" y="326"/>
                  </a:lnTo>
                  <a:lnTo>
                    <a:pt x="110" y="326"/>
                  </a:lnTo>
                  <a:lnTo>
                    <a:pt x="115" y="327"/>
                  </a:lnTo>
                  <a:lnTo>
                    <a:pt x="108" y="350"/>
                  </a:lnTo>
                  <a:close/>
                  <a:moveTo>
                    <a:pt x="97" y="370"/>
                  </a:moveTo>
                  <a:lnTo>
                    <a:pt x="88" y="366"/>
                  </a:lnTo>
                  <a:lnTo>
                    <a:pt x="109" y="324"/>
                  </a:lnTo>
                  <a:lnTo>
                    <a:pt x="118" y="328"/>
                  </a:lnTo>
                  <a:lnTo>
                    <a:pt x="97" y="370"/>
                  </a:lnTo>
                  <a:close/>
                  <a:moveTo>
                    <a:pt x="99" y="345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1" y="360"/>
                  </a:lnTo>
                  <a:lnTo>
                    <a:pt x="78" y="357"/>
                  </a:lnTo>
                  <a:lnTo>
                    <a:pt x="76" y="353"/>
                  </a:lnTo>
                  <a:lnTo>
                    <a:pt x="75" y="348"/>
                  </a:lnTo>
                  <a:lnTo>
                    <a:pt x="75" y="344"/>
                  </a:lnTo>
                  <a:lnTo>
                    <a:pt x="76" y="339"/>
                  </a:lnTo>
                  <a:lnTo>
                    <a:pt x="77" y="334"/>
                  </a:lnTo>
                  <a:lnTo>
                    <a:pt x="80" y="330"/>
                  </a:lnTo>
                  <a:lnTo>
                    <a:pt x="83" y="327"/>
                  </a:lnTo>
                  <a:lnTo>
                    <a:pt x="87" y="325"/>
                  </a:lnTo>
                  <a:lnTo>
                    <a:pt x="91" y="323"/>
                  </a:lnTo>
                  <a:lnTo>
                    <a:pt x="96" y="322"/>
                  </a:lnTo>
                  <a:lnTo>
                    <a:pt x="100" y="322"/>
                  </a:lnTo>
                  <a:lnTo>
                    <a:pt x="105" y="322"/>
                  </a:lnTo>
                  <a:lnTo>
                    <a:pt x="109" y="324"/>
                  </a:lnTo>
                  <a:lnTo>
                    <a:pt x="99" y="345"/>
                  </a:lnTo>
                  <a:close/>
                  <a:moveTo>
                    <a:pt x="88" y="366"/>
                  </a:moveTo>
                  <a:lnTo>
                    <a:pt x="79" y="362"/>
                  </a:lnTo>
                  <a:lnTo>
                    <a:pt x="100" y="320"/>
                  </a:lnTo>
                  <a:lnTo>
                    <a:pt x="109" y="324"/>
                  </a:lnTo>
                  <a:lnTo>
                    <a:pt x="88" y="366"/>
                  </a:lnTo>
                  <a:close/>
                  <a:moveTo>
                    <a:pt x="79" y="362"/>
                  </a:moveTo>
                  <a:lnTo>
                    <a:pt x="70" y="357"/>
                  </a:lnTo>
                  <a:lnTo>
                    <a:pt x="91" y="315"/>
                  </a:lnTo>
                  <a:lnTo>
                    <a:pt x="100" y="320"/>
                  </a:lnTo>
                  <a:lnTo>
                    <a:pt x="79" y="362"/>
                  </a:lnTo>
                  <a:close/>
                  <a:moveTo>
                    <a:pt x="81" y="336"/>
                  </a:moveTo>
                  <a:lnTo>
                    <a:pt x="70" y="357"/>
                  </a:lnTo>
                  <a:lnTo>
                    <a:pt x="66" y="355"/>
                  </a:lnTo>
                  <a:lnTo>
                    <a:pt x="63" y="352"/>
                  </a:lnTo>
                  <a:lnTo>
                    <a:pt x="61" y="348"/>
                  </a:lnTo>
                  <a:lnTo>
                    <a:pt x="59" y="344"/>
                  </a:lnTo>
                  <a:lnTo>
                    <a:pt x="58" y="339"/>
                  </a:lnTo>
                  <a:lnTo>
                    <a:pt x="58" y="334"/>
                  </a:lnTo>
                  <a:lnTo>
                    <a:pt x="58" y="330"/>
                  </a:lnTo>
                  <a:lnTo>
                    <a:pt x="60" y="326"/>
                  </a:lnTo>
                  <a:lnTo>
                    <a:pt x="62" y="322"/>
                  </a:lnTo>
                  <a:lnTo>
                    <a:pt x="66" y="318"/>
                  </a:lnTo>
                  <a:lnTo>
                    <a:pt x="69" y="316"/>
                  </a:lnTo>
                  <a:lnTo>
                    <a:pt x="73" y="314"/>
                  </a:lnTo>
                  <a:lnTo>
                    <a:pt x="77" y="313"/>
                  </a:lnTo>
                  <a:lnTo>
                    <a:pt x="82" y="313"/>
                  </a:lnTo>
                  <a:lnTo>
                    <a:pt x="86" y="314"/>
                  </a:lnTo>
                  <a:lnTo>
                    <a:pt x="91" y="315"/>
                  </a:lnTo>
                  <a:lnTo>
                    <a:pt x="81" y="336"/>
                  </a:lnTo>
                  <a:close/>
                  <a:moveTo>
                    <a:pt x="64" y="353"/>
                  </a:moveTo>
                  <a:lnTo>
                    <a:pt x="60" y="349"/>
                  </a:lnTo>
                  <a:lnTo>
                    <a:pt x="92" y="315"/>
                  </a:lnTo>
                  <a:lnTo>
                    <a:pt x="98" y="320"/>
                  </a:lnTo>
                  <a:lnTo>
                    <a:pt x="64" y="353"/>
                  </a:lnTo>
                  <a:close/>
                  <a:moveTo>
                    <a:pt x="76" y="331"/>
                  </a:moveTo>
                  <a:lnTo>
                    <a:pt x="60" y="349"/>
                  </a:lnTo>
                  <a:lnTo>
                    <a:pt x="57" y="345"/>
                  </a:lnTo>
                  <a:lnTo>
                    <a:pt x="55" y="340"/>
                  </a:lnTo>
                  <a:lnTo>
                    <a:pt x="54" y="336"/>
                  </a:lnTo>
                  <a:lnTo>
                    <a:pt x="53" y="331"/>
                  </a:lnTo>
                  <a:lnTo>
                    <a:pt x="54" y="327"/>
                  </a:lnTo>
                  <a:lnTo>
                    <a:pt x="55" y="323"/>
                  </a:lnTo>
                  <a:lnTo>
                    <a:pt x="57" y="319"/>
                  </a:lnTo>
                  <a:lnTo>
                    <a:pt x="60" y="315"/>
                  </a:lnTo>
                  <a:lnTo>
                    <a:pt x="64" y="312"/>
                  </a:lnTo>
                  <a:lnTo>
                    <a:pt x="68" y="310"/>
                  </a:lnTo>
                  <a:lnTo>
                    <a:pt x="72" y="309"/>
                  </a:lnTo>
                  <a:lnTo>
                    <a:pt x="76" y="309"/>
                  </a:lnTo>
                  <a:lnTo>
                    <a:pt x="81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2" y="315"/>
                  </a:lnTo>
                  <a:lnTo>
                    <a:pt x="76" y="331"/>
                  </a:lnTo>
                  <a:close/>
                  <a:moveTo>
                    <a:pt x="66" y="353"/>
                  </a:moveTo>
                  <a:lnTo>
                    <a:pt x="57" y="349"/>
                  </a:lnTo>
                  <a:lnTo>
                    <a:pt x="78" y="307"/>
                  </a:lnTo>
                  <a:lnTo>
                    <a:pt x="86" y="311"/>
                  </a:lnTo>
                  <a:lnTo>
                    <a:pt x="66" y="353"/>
                  </a:lnTo>
                  <a:close/>
                  <a:moveTo>
                    <a:pt x="67" y="327"/>
                  </a:moveTo>
                  <a:lnTo>
                    <a:pt x="57" y="349"/>
                  </a:lnTo>
                  <a:lnTo>
                    <a:pt x="53" y="346"/>
                  </a:lnTo>
                  <a:lnTo>
                    <a:pt x="50" y="342"/>
                  </a:lnTo>
                  <a:lnTo>
                    <a:pt x="48" y="338"/>
                  </a:lnTo>
                  <a:lnTo>
                    <a:pt x="46" y="334"/>
                  </a:lnTo>
                  <a:lnTo>
                    <a:pt x="45" y="330"/>
                  </a:lnTo>
                  <a:lnTo>
                    <a:pt x="45" y="326"/>
                  </a:lnTo>
                  <a:lnTo>
                    <a:pt x="45" y="321"/>
                  </a:lnTo>
                  <a:lnTo>
                    <a:pt x="47" y="317"/>
                  </a:lnTo>
                  <a:lnTo>
                    <a:pt x="49" y="313"/>
                  </a:lnTo>
                  <a:lnTo>
                    <a:pt x="53" y="310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5"/>
                  </a:lnTo>
                  <a:lnTo>
                    <a:pt x="78" y="307"/>
                  </a:lnTo>
                  <a:lnTo>
                    <a:pt x="67" y="327"/>
                  </a:lnTo>
                  <a:close/>
                  <a:moveTo>
                    <a:pt x="57" y="349"/>
                  </a:moveTo>
                  <a:lnTo>
                    <a:pt x="49" y="344"/>
                  </a:lnTo>
                  <a:lnTo>
                    <a:pt x="69" y="302"/>
                  </a:lnTo>
                  <a:lnTo>
                    <a:pt x="78" y="307"/>
                  </a:lnTo>
                  <a:lnTo>
                    <a:pt x="57" y="349"/>
                  </a:lnTo>
                  <a:close/>
                  <a:moveTo>
                    <a:pt x="59" y="323"/>
                  </a:moveTo>
                  <a:lnTo>
                    <a:pt x="49" y="344"/>
                  </a:lnTo>
                  <a:lnTo>
                    <a:pt x="45" y="341"/>
                  </a:lnTo>
                  <a:lnTo>
                    <a:pt x="41" y="338"/>
                  </a:lnTo>
                  <a:lnTo>
                    <a:pt x="39" y="334"/>
                  </a:lnTo>
                  <a:lnTo>
                    <a:pt x="37" y="330"/>
                  </a:lnTo>
                  <a:lnTo>
                    <a:pt x="36" y="326"/>
                  </a:lnTo>
                  <a:lnTo>
                    <a:pt x="36" y="321"/>
                  </a:lnTo>
                  <a:lnTo>
                    <a:pt x="37" y="317"/>
                  </a:lnTo>
                  <a:lnTo>
                    <a:pt x="38" y="313"/>
                  </a:lnTo>
                  <a:lnTo>
                    <a:pt x="41" y="309"/>
                  </a:lnTo>
                  <a:lnTo>
                    <a:pt x="44" y="305"/>
                  </a:lnTo>
                  <a:lnTo>
                    <a:pt x="48" y="303"/>
                  </a:lnTo>
                  <a:lnTo>
                    <a:pt x="52" y="301"/>
                  </a:lnTo>
                  <a:lnTo>
                    <a:pt x="56" y="300"/>
                  </a:lnTo>
                  <a:lnTo>
                    <a:pt x="60" y="300"/>
                  </a:lnTo>
                  <a:lnTo>
                    <a:pt x="65" y="301"/>
                  </a:lnTo>
                  <a:lnTo>
                    <a:pt x="69" y="302"/>
                  </a:lnTo>
                  <a:lnTo>
                    <a:pt x="59" y="323"/>
                  </a:lnTo>
                  <a:close/>
                  <a:moveTo>
                    <a:pt x="43" y="339"/>
                  </a:moveTo>
                  <a:lnTo>
                    <a:pt x="38" y="335"/>
                  </a:lnTo>
                  <a:lnTo>
                    <a:pt x="71" y="302"/>
                  </a:lnTo>
                  <a:lnTo>
                    <a:pt x="75" y="307"/>
                  </a:lnTo>
                  <a:lnTo>
                    <a:pt x="43" y="339"/>
                  </a:lnTo>
                  <a:close/>
                  <a:moveTo>
                    <a:pt x="54" y="318"/>
                  </a:moveTo>
                  <a:lnTo>
                    <a:pt x="38" y="335"/>
                  </a:lnTo>
                  <a:lnTo>
                    <a:pt x="35" y="331"/>
                  </a:lnTo>
                  <a:lnTo>
                    <a:pt x="33" y="327"/>
                  </a:lnTo>
                  <a:lnTo>
                    <a:pt x="32" y="323"/>
                  </a:lnTo>
                  <a:lnTo>
                    <a:pt x="32" y="318"/>
                  </a:lnTo>
                  <a:lnTo>
                    <a:pt x="32" y="314"/>
                  </a:lnTo>
                  <a:lnTo>
                    <a:pt x="33" y="310"/>
                  </a:lnTo>
                  <a:lnTo>
                    <a:pt x="35" y="306"/>
                  </a:lnTo>
                  <a:lnTo>
                    <a:pt x="38" y="302"/>
                  </a:lnTo>
                  <a:lnTo>
                    <a:pt x="42" y="299"/>
                  </a:lnTo>
                  <a:lnTo>
                    <a:pt x="46" y="297"/>
                  </a:lnTo>
                  <a:lnTo>
                    <a:pt x="50" y="296"/>
                  </a:lnTo>
                  <a:lnTo>
                    <a:pt x="54" y="296"/>
                  </a:lnTo>
                  <a:lnTo>
                    <a:pt x="59" y="296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1" y="302"/>
                  </a:lnTo>
                  <a:lnTo>
                    <a:pt x="54" y="318"/>
                  </a:lnTo>
                  <a:close/>
                  <a:moveTo>
                    <a:pt x="44" y="339"/>
                  </a:moveTo>
                  <a:lnTo>
                    <a:pt x="36" y="335"/>
                  </a:lnTo>
                  <a:lnTo>
                    <a:pt x="56" y="294"/>
                  </a:lnTo>
                  <a:lnTo>
                    <a:pt x="65" y="298"/>
                  </a:lnTo>
                  <a:lnTo>
                    <a:pt x="44" y="339"/>
                  </a:lnTo>
                  <a:close/>
                  <a:moveTo>
                    <a:pt x="46" y="314"/>
                  </a:moveTo>
                  <a:lnTo>
                    <a:pt x="36" y="335"/>
                  </a:lnTo>
                  <a:lnTo>
                    <a:pt x="32" y="332"/>
                  </a:lnTo>
                  <a:lnTo>
                    <a:pt x="28" y="329"/>
                  </a:lnTo>
                  <a:lnTo>
                    <a:pt x="26" y="325"/>
                  </a:lnTo>
                  <a:lnTo>
                    <a:pt x="24" y="321"/>
                  </a:lnTo>
                  <a:lnTo>
                    <a:pt x="23" y="317"/>
                  </a:lnTo>
                  <a:lnTo>
                    <a:pt x="23" y="313"/>
                  </a:lnTo>
                  <a:lnTo>
                    <a:pt x="24" y="308"/>
                  </a:lnTo>
                  <a:lnTo>
                    <a:pt x="25" y="304"/>
                  </a:lnTo>
                  <a:lnTo>
                    <a:pt x="28" y="300"/>
                  </a:lnTo>
                  <a:lnTo>
                    <a:pt x="31" y="297"/>
                  </a:lnTo>
                  <a:lnTo>
                    <a:pt x="34" y="294"/>
                  </a:lnTo>
                  <a:lnTo>
                    <a:pt x="39" y="292"/>
                  </a:lnTo>
                  <a:lnTo>
                    <a:pt x="43" y="291"/>
                  </a:lnTo>
                  <a:lnTo>
                    <a:pt x="47" y="291"/>
                  </a:lnTo>
                  <a:lnTo>
                    <a:pt x="52" y="292"/>
                  </a:lnTo>
                  <a:lnTo>
                    <a:pt x="56" y="294"/>
                  </a:lnTo>
                  <a:lnTo>
                    <a:pt x="46" y="314"/>
                  </a:lnTo>
                  <a:close/>
                  <a:moveTo>
                    <a:pt x="30" y="330"/>
                  </a:moveTo>
                  <a:lnTo>
                    <a:pt x="25" y="326"/>
                  </a:lnTo>
                  <a:lnTo>
                    <a:pt x="58" y="293"/>
                  </a:lnTo>
                  <a:lnTo>
                    <a:pt x="62" y="298"/>
                  </a:lnTo>
                  <a:lnTo>
                    <a:pt x="30" y="330"/>
                  </a:lnTo>
                  <a:close/>
                  <a:moveTo>
                    <a:pt x="25" y="326"/>
                  </a:moveTo>
                  <a:lnTo>
                    <a:pt x="21" y="322"/>
                  </a:lnTo>
                  <a:lnTo>
                    <a:pt x="53" y="289"/>
                  </a:lnTo>
                  <a:lnTo>
                    <a:pt x="58" y="293"/>
                  </a:lnTo>
                  <a:lnTo>
                    <a:pt x="25" y="326"/>
                  </a:lnTo>
                  <a:close/>
                  <a:moveTo>
                    <a:pt x="21" y="322"/>
                  </a:moveTo>
                  <a:lnTo>
                    <a:pt x="16" y="317"/>
                  </a:lnTo>
                  <a:lnTo>
                    <a:pt x="49" y="285"/>
                  </a:lnTo>
                  <a:lnTo>
                    <a:pt x="53" y="289"/>
                  </a:lnTo>
                  <a:lnTo>
                    <a:pt x="21" y="322"/>
                  </a:lnTo>
                  <a:close/>
                  <a:moveTo>
                    <a:pt x="16" y="317"/>
                  </a:moveTo>
                  <a:lnTo>
                    <a:pt x="11" y="313"/>
                  </a:lnTo>
                  <a:lnTo>
                    <a:pt x="45" y="280"/>
                  </a:lnTo>
                  <a:lnTo>
                    <a:pt x="49" y="285"/>
                  </a:lnTo>
                  <a:lnTo>
                    <a:pt x="16" y="317"/>
                  </a:lnTo>
                  <a:close/>
                  <a:moveTo>
                    <a:pt x="28" y="297"/>
                  </a:moveTo>
                  <a:lnTo>
                    <a:pt x="11" y="313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5" y="301"/>
                  </a:lnTo>
                  <a:lnTo>
                    <a:pt x="4" y="297"/>
                  </a:lnTo>
                  <a:lnTo>
                    <a:pt x="5" y="292"/>
                  </a:lnTo>
                  <a:lnTo>
                    <a:pt x="6" y="288"/>
                  </a:lnTo>
                  <a:lnTo>
                    <a:pt x="8" y="284"/>
                  </a:lnTo>
                  <a:lnTo>
                    <a:pt x="11" y="280"/>
                  </a:lnTo>
                  <a:lnTo>
                    <a:pt x="16" y="278"/>
                  </a:lnTo>
                  <a:lnTo>
                    <a:pt x="20" y="275"/>
                  </a:lnTo>
                  <a:lnTo>
                    <a:pt x="24" y="274"/>
                  </a:lnTo>
                  <a:lnTo>
                    <a:pt x="28" y="274"/>
                  </a:lnTo>
                  <a:lnTo>
                    <a:pt x="33" y="274"/>
                  </a:lnTo>
                  <a:lnTo>
                    <a:pt x="37" y="275"/>
                  </a:lnTo>
                  <a:lnTo>
                    <a:pt x="41" y="278"/>
                  </a:lnTo>
                  <a:lnTo>
                    <a:pt x="45" y="280"/>
                  </a:lnTo>
                  <a:lnTo>
                    <a:pt x="28" y="297"/>
                  </a:lnTo>
                  <a:close/>
                  <a:moveTo>
                    <a:pt x="4" y="297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7"/>
                  </a:lnTo>
                  <a:lnTo>
                    <a:pt x="4" y="297"/>
                  </a:lnTo>
                  <a:close/>
                  <a:moveTo>
                    <a:pt x="28" y="292"/>
                  </a:moveTo>
                  <a:lnTo>
                    <a:pt x="4" y="292"/>
                  </a:lnTo>
                  <a:lnTo>
                    <a:pt x="5" y="288"/>
                  </a:lnTo>
                  <a:lnTo>
                    <a:pt x="6" y="283"/>
                  </a:lnTo>
                  <a:lnTo>
                    <a:pt x="8" y="279"/>
                  </a:lnTo>
                  <a:lnTo>
                    <a:pt x="11" y="276"/>
                  </a:lnTo>
                  <a:lnTo>
                    <a:pt x="16" y="273"/>
                  </a:lnTo>
                  <a:lnTo>
                    <a:pt x="19" y="271"/>
                  </a:lnTo>
                  <a:lnTo>
                    <a:pt x="24" y="269"/>
                  </a:lnTo>
                  <a:lnTo>
                    <a:pt x="28" y="268"/>
                  </a:lnTo>
                  <a:lnTo>
                    <a:pt x="33" y="269"/>
                  </a:lnTo>
                  <a:lnTo>
                    <a:pt x="37" y="271"/>
                  </a:lnTo>
                  <a:lnTo>
                    <a:pt x="41" y="273"/>
                  </a:lnTo>
                  <a:lnTo>
                    <a:pt x="45" y="276"/>
                  </a:lnTo>
                  <a:lnTo>
                    <a:pt x="47" y="279"/>
                  </a:lnTo>
                  <a:lnTo>
                    <a:pt x="50" y="283"/>
                  </a:lnTo>
                  <a:lnTo>
                    <a:pt x="51" y="288"/>
                  </a:lnTo>
                  <a:lnTo>
                    <a:pt x="51" y="292"/>
                  </a:lnTo>
                  <a:lnTo>
                    <a:pt x="28" y="292"/>
                  </a:lnTo>
                  <a:close/>
                  <a:moveTo>
                    <a:pt x="11" y="308"/>
                  </a:moveTo>
                  <a:lnTo>
                    <a:pt x="7" y="304"/>
                  </a:lnTo>
                  <a:lnTo>
                    <a:pt x="40" y="272"/>
                  </a:lnTo>
                  <a:lnTo>
                    <a:pt x="45" y="276"/>
                  </a:lnTo>
                  <a:lnTo>
                    <a:pt x="11" y="308"/>
                  </a:lnTo>
                  <a:close/>
                  <a:moveTo>
                    <a:pt x="24" y="288"/>
                  </a:moveTo>
                  <a:lnTo>
                    <a:pt x="7" y="304"/>
                  </a:lnTo>
                  <a:lnTo>
                    <a:pt x="4" y="301"/>
                  </a:lnTo>
                  <a:lnTo>
                    <a:pt x="2" y="297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1" y="284"/>
                  </a:lnTo>
                  <a:lnTo>
                    <a:pt x="2" y="279"/>
                  </a:lnTo>
                  <a:lnTo>
                    <a:pt x="4" y="275"/>
                  </a:lnTo>
                  <a:lnTo>
                    <a:pt x="7" y="272"/>
                  </a:lnTo>
                  <a:lnTo>
                    <a:pt x="10" y="268"/>
                  </a:lnTo>
                  <a:lnTo>
                    <a:pt x="15" y="266"/>
                  </a:lnTo>
                  <a:lnTo>
                    <a:pt x="20" y="264"/>
                  </a:lnTo>
                  <a:lnTo>
                    <a:pt x="24" y="264"/>
                  </a:lnTo>
                  <a:lnTo>
                    <a:pt x="28" y="265"/>
                  </a:lnTo>
                  <a:lnTo>
                    <a:pt x="33" y="266"/>
                  </a:lnTo>
                  <a:lnTo>
                    <a:pt x="37" y="268"/>
                  </a:lnTo>
                  <a:lnTo>
                    <a:pt x="40" y="272"/>
                  </a:lnTo>
                  <a:lnTo>
                    <a:pt x="24" y="288"/>
                  </a:lnTo>
                  <a:close/>
                  <a:moveTo>
                    <a:pt x="7" y="272"/>
                  </a:moveTo>
                  <a:lnTo>
                    <a:pt x="11" y="266"/>
                  </a:lnTo>
                  <a:lnTo>
                    <a:pt x="45" y="300"/>
                  </a:lnTo>
                  <a:lnTo>
                    <a:pt x="40" y="304"/>
                  </a:lnTo>
                  <a:lnTo>
                    <a:pt x="7" y="272"/>
                  </a:lnTo>
                  <a:close/>
                  <a:moveTo>
                    <a:pt x="28" y="284"/>
                  </a:moveTo>
                  <a:lnTo>
                    <a:pt x="11" y="266"/>
                  </a:lnTo>
                  <a:lnTo>
                    <a:pt x="16" y="263"/>
                  </a:lnTo>
                  <a:lnTo>
                    <a:pt x="20" y="261"/>
                  </a:lnTo>
                  <a:lnTo>
                    <a:pt x="24" y="260"/>
                  </a:lnTo>
                  <a:lnTo>
                    <a:pt x="28" y="260"/>
                  </a:lnTo>
                  <a:lnTo>
                    <a:pt x="33" y="260"/>
                  </a:lnTo>
                  <a:lnTo>
                    <a:pt x="37" y="261"/>
                  </a:lnTo>
                  <a:lnTo>
                    <a:pt x="41" y="263"/>
                  </a:lnTo>
                  <a:lnTo>
                    <a:pt x="45" y="266"/>
                  </a:lnTo>
                  <a:lnTo>
                    <a:pt x="48" y="271"/>
                  </a:lnTo>
                  <a:lnTo>
                    <a:pt x="50" y="275"/>
                  </a:lnTo>
                  <a:lnTo>
                    <a:pt x="51" y="279"/>
                  </a:lnTo>
                  <a:lnTo>
                    <a:pt x="51" y="284"/>
                  </a:lnTo>
                  <a:lnTo>
                    <a:pt x="51" y="288"/>
                  </a:lnTo>
                  <a:lnTo>
                    <a:pt x="50" y="292"/>
                  </a:lnTo>
                  <a:lnTo>
                    <a:pt x="48" y="296"/>
                  </a:lnTo>
                  <a:lnTo>
                    <a:pt x="45" y="300"/>
                  </a:lnTo>
                  <a:lnTo>
                    <a:pt x="28" y="284"/>
                  </a:lnTo>
                  <a:close/>
                  <a:moveTo>
                    <a:pt x="4" y="284"/>
                  </a:moveTo>
                  <a:lnTo>
                    <a:pt x="4" y="279"/>
                  </a:lnTo>
                  <a:lnTo>
                    <a:pt x="51" y="279"/>
                  </a:lnTo>
                  <a:lnTo>
                    <a:pt x="51" y="284"/>
                  </a:lnTo>
                  <a:lnTo>
                    <a:pt x="4" y="284"/>
                  </a:lnTo>
                  <a:close/>
                  <a:moveTo>
                    <a:pt x="28" y="279"/>
                  </a:moveTo>
                  <a:lnTo>
                    <a:pt x="4" y="279"/>
                  </a:lnTo>
                  <a:lnTo>
                    <a:pt x="5" y="275"/>
                  </a:lnTo>
                  <a:lnTo>
                    <a:pt x="6" y="269"/>
                  </a:lnTo>
                  <a:lnTo>
                    <a:pt x="8" y="265"/>
                  </a:lnTo>
                  <a:lnTo>
                    <a:pt x="11" y="262"/>
                  </a:lnTo>
                  <a:lnTo>
                    <a:pt x="16" y="259"/>
                  </a:lnTo>
                  <a:lnTo>
                    <a:pt x="19" y="257"/>
                  </a:lnTo>
                  <a:lnTo>
                    <a:pt x="24" y="256"/>
                  </a:lnTo>
                  <a:lnTo>
                    <a:pt x="28" y="255"/>
                  </a:lnTo>
                  <a:lnTo>
                    <a:pt x="33" y="256"/>
                  </a:lnTo>
                  <a:lnTo>
                    <a:pt x="37" y="257"/>
                  </a:lnTo>
                  <a:lnTo>
                    <a:pt x="41" y="259"/>
                  </a:lnTo>
                  <a:lnTo>
                    <a:pt x="45" y="262"/>
                  </a:lnTo>
                  <a:lnTo>
                    <a:pt x="47" y="265"/>
                  </a:lnTo>
                  <a:lnTo>
                    <a:pt x="50" y="269"/>
                  </a:lnTo>
                  <a:lnTo>
                    <a:pt x="51" y="275"/>
                  </a:lnTo>
                  <a:lnTo>
                    <a:pt x="51" y="279"/>
                  </a:lnTo>
                  <a:lnTo>
                    <a:pt x="28" y="279"/>
                  </a:lnTo>
                  <a:close/>
                  <a:moveTo>
                    <a:pt x="7" y="268"/>
                  </a:moveTo>
                  <a:lnTo>
                    <a:pt x="11" y="259"/>
                  </a:lnTo>
                  <a:lnTo>
                    <a:pt x="53" y="281"/>
                  </a:lnTo>
                  <a:lnTo>
                    <a:pt x="49" y="290"/>
                  </a:lnTo>
                  <a:lnTo>
                    <a:pt x="7" y="268"/>
                  </a:lnTo>
                  <a:close/>
                  <a:moveTo>
                    <a:pt x="33" y="271"/>
                  </a:moveTo>
                  <a:lnTo>
                    <a:pt x="11" y="259"/>
                  </a:lnTo>
                  <a:lnTo>
                    <a:pt x="15" y="255"/>
                  </a:lnTo>
                  <a:lnTo>
                    <a:pt x="18" y="252"/>
                  </a:lnTo>
                  <a:lnTo>
                    <a:pt x="21" y="250"/>
                  </a:lnTo>
                  <a:lnTo>
                    <a:pt x="25" y="248"/>
                  </a:lnTo>
                  <a:lnTo>
                    <a:pt x="30" y="247"/>
                  </a:lnTo>
                  <a:lnTo>
                    <a:pt x="34" y="247"/>
                  </a:lnTo>
                  <a:lnTo>
                    <a:pt x="39" y="248"/>
                  </a:lnTo>
                  <a:lnTo>
                    <a:pt x="43" y="249"/>
                  </a:lnTo>
                  <a:lnTo>
                    <a:pt x="47" y="252"/>
                  </a:lnTo>
                  <a:lnTo>
                    <a:pt x="50" y="255"/>
                  </a:lnTo>
                  <a:lnTo>
                    <a:pt x="53" y="258"/>
                  </a:lnTo>
                  <a:lnTo>
                    <a:pt x="54" y="262"/>
                  </a:lnTo>
                  <a:lnTo>
                    <a:pt x="55" y="267"/>
                  </a:lnTo>
                  <a:lnTo>
                    <a:pt x="56" y="272"/>
                  </a:lnTo>
                  <a:lnTo>
                    <a:pt x="55" y="277"/>
                  </a:lnTo>
                  <a:lnTo>
                    <a:pt x="53" y="281"/>
                  </a:lnTo>
                  <a:lnTo>
                    <a:pt x="33" y="271"/>
                  </a:lnTo>
                  <a:close/>
                  <a:moveTo>
                    <a:pt x="22" y="249"/>
                  </a:moveTo>
                  <a:lnTo>
                    <a:pt x="31" y="245"/>
                  </a:lnTo>
                  <a:lnTo>
                    <a:pt x="52" y="287"/>
                  </a:lnTo>
                  <a:lnTo>
                    <a:pt x="43" y="291"/>
                  </a:lnTo>
                  <a:lnTo>
                    <a:pt x="22" y="249"/>
                  </a:lnTo>
                  <a:close/>
                  <a:moveTo>
                    <a:pt x="41" y="265"/>
                  </a:moveTo>
                  <a:lnTo>
                    <a:pt x="31" y="245"/>
                  </a:lnTo>
                  <a:lnTo>
                    <a:pt x="36" y="243"/>
                  </a:lnTo>
                  <a:lnTo>
                    <a:pt x="40" y="242"/>
                  </a:lnTo>
                  <a:lnTo>
                    <a:pt x="44" y="243"/>
                  </a:lnTo>
                  <a:lnTo>
                    <a:pt x="49" y="244"/>
                  </a:lnTo>
                  <a:lnTo>
                    <a:pt x="53" y="245"/>
                  </a:lnTo>
                  <a:lnTo>
                    <a:pt x="56" y="248"/>
                  </a:lnTo>
                  <a:lnTo>
                    <a:pt x="59" y="251"/>
                  </a:lnTo>
                  <a:lnTo>
                    <a:pt x="62" y="255"/>
                  </a:lnTo>
                  <a:lnTo>
                    <a:pt x="64" y="259"/>
                  </a:lnTo>
                  <a:lnTo>
                    <a:pt x="64" y="264"/>
                  </a:lnTo>
                  <a:lnTo>
                    <a:pt x="64" y="268"/>
                  </a:lnTo>
                  <a:lnTo>
                    <a:pt x="63" y="274"/>
                  </a:lnTo>
                  <a:lnTo>
                    <a:pt x="61" y="278"/>
                  </a:lnTo>
                  <a:lnTo>
                    <a:pt x="59" y="281"/>
                  </a:lnTo>
                  <a:lnTo>
                    <a:pt x="56" y="284"/>
                  </a:lnTo>
                  <a:lnTo>
                    <a:pt x="52" y="287"/>
                  </a:lnTo>
                  <a:lnTo>
                    <a:pt x="41" y="265"/>
                  </a:lnTo>
                  <a:close/>
                  <a:moveTo>
                    <a:pt x="25" y="249"/>
                  </a:moveTo>
                  <a:lnTo>
                    <a:pt x="30" y="245"/>
                  </a:lnTo>
                  <a:lnTo>
                    <a:pt x="62" y="278"/>
                  </a:lnTo>
                  <a:lnTo>
                    <a:pt x="58" y="282"/>
                  </a:lnTo>
                  <a:lnTo>
                    <a:pt x="25" y="249"/>
                  </a:lnTo>
                  <a:close/>
                  <a:moveTo>
                    <a:pt x="46" y="261"/>
                  </a:moveTo>
                  <a:lnTo>
                    <a:pt x="30" y="245"/>
                  </a:lnTo>
                  <a:lnTo>
                    <a:pt x="33" y="242"/>
                  </a:lnTo>
                  <a:lnTo>
                    <a:pt x="37" y="240"/>
                  </a:lnTo>
                  <a:lnTo>
                    <a:pt x="41" y="238"/>
                  </a:lnTo>
                  <a:lnTo>
                    <a:pt x="46" y="238"/>
                  </a:lnTo>
                  <a:lnTo>
                    <a:pt x="50" y="238"/>
                  </a:lnTo>
                  <a:lnTo>
                    <a:pt x="54" y="240"/>
                  </a:lnTo>
                  <a:lnTo>
                    <a:pt x="58" y="242"/>
                  </a:lnTo>
                  <a:lnTo>
                    <a:pt x="62" y="245"/>
                  </a:lnTo>
                  <a:lnTo>
                    <a:pt x="65" y="248"/>
                  </a:lnTo>
                  <a:lnTo>
                    <a:pt x="67" y="252"/>
                  </a:lnTo>
                  <a:lnTo>
                    <a:pt x="68" y="256"/>
                  </a:lnTo>
                  <a:lnTo>
                    <a:pt x="69" y="261"/>
                  </a:lnTo>
                  <a:lnTo>
                    <a:pt x="68" y="265"/>
                  </a:lnTo>
                  <a:lnTo>
                    <a:pt x="67" y="269"/>
                  </a:lnTo>
                  <a:lnTo>
                    <a:pt x="65" y="274"/>
                  </a:lnTo>
                  <a:lnTo>
                    <a:pt x="62" y="278"/>
                  </a:lnTo>
                  <a:lnTo>
                    <a:pt x="46" y="261"/>
                  </a:lnTo>
                  <a:close/>
                  <a:moveTo>
                    <a:pt x="30" y="245"/>
                  </a:moveTo>
                  <a:lnTo>
                    <a:pt x="34" y="240"/>
                  </a:lnTo>
                  <a:lnTo>
                    <a:pt x="66" y="274"/>
                  </a:lnTo>
                  <a:lnTo>
                    <a:pt x="62" y="278"/>
                  </a:lnTo>
                  <a:lnTo>
                    <a:pt x="30" y="245"/>
                  </a:lnTo>
                  <a:close/>
                  <a:moveTo>
                    <a:pt x="50" y="257"/>
                  </a:moveTo>
                  <a:lnTo>
                    <a:pt x="34" y="240"/>
                  </a:lnTo>
                  <a:lnTo>
                    <a:pt x="38" y="237"/>
                  </a:lnTo>
                  <a:lnTo>
                    <a:pt x="42" y="235"/>
                  </a:lnTo>
                  <a:lnTo>
                    <a:pt x="46" y="234"/>
                  </a:lnTo>
                  <a:lnTo>
                    <a:pt x="50" y="234"/>
                  </a:lnTo>
                  <a:lnTo>
                    <a:pt x="55" y="234"/>
                  </a:lnTo>
                  <a:lnTo>
                    <a:pt x="59" y="235"/>
                  </a:lnTo>
                  <a:lnTo>
                    <a:pt x="63" y="237"/>
                  </a:lnTo>
                  <a:lnTo>
                    <a:pt x="66" y="240"/>
                  </a:lnTo>
                  <a:lnTo>
                    <a:pt x="69" y="244"/>
                  </a:lnTo>
                  <a:lnTo>
                    <a:pt x="71" y="248"/>
                  </a:lnTo>
                  <a:lnTo>
                    <a:pt x="73" y="252"/>
                  </a:lnTo>
                  <a:lnTo>
                    <a:pt x="73" y="257"/>
                  </a:lnTo>
                  <a:lnTo>
                    <a:pt x="73" y="261"/>
                  </a:lnTo>
                  <a:lnTo>
                    <a:pt x="71" y="265"/>
                  </a:lnTo>
                  <a:lnTo>
                    <a:pt x="69" y="269"/>
                  </a:lnTo>
                  <a:lnTo>
                    <a:pt x="66" y="274"/>
                  </a:lnTo>
                  <a:lnTo>
                    <a:pt x="50" y="257"/>
                  </a:lnTo>
                  <a:close/>
                  <a:moveTo>
                    <a:pt x="30" y="246"/>
                  </a:moveTo>
                  <a:lnTo>
                    <a:pt x="34" y="238"/>
                  </a:lnTo>
                  <a:lnTo>
                    <a:pt x="75" y="258"/>
                  </a:lnTo>
                  <a:lnTo>
                    <a:pt x="71" y="267"/>
                  </a:lnTo>
                  <a:lnTo>
                    <a:pt x="30" y="246"/>
                  </a:lnTo>
                  <a:close/>
                  <a:moveTo>
                    <a:pt x="54" y="248"/>
                  </a:moveTo>
                  <a:lnTo>
                    <a:pt x="34" y="238"/>
                  </a:lnTo>
                  <a:lnTo>
                    <a:pt x="36" y="234"/>
                  </a:lnTo>
                  <a:lnTo>
                    <a:pt x="39" y="230"/>
                  </a:lnTo>
                  <a:lnTo>
                    <a:pt x="43" y="228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6" y="225"/>
                  </a:lnTo>
                  <a:lnTo>
                    <a:pt x="60" y="226"/>
                  </a:lnTo>
                  <a:lnTo>
                    <a:pt x="65" y="227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7"/>
                  </a:lnTo>
                  <a:lnTo>
                    <a:pt x="76" y="241"/>
                  </a:lnTo>
                  <a:lnTo>
                    <a:pt x="77" y="245"/>
                  </a:lnTo>
                  <a:lnTo>
                    <a:pt x="77" y="249"/>
                  </a:lnTo>
                  <a:lnTo>
                    <a:pt x="77" y="254"/>
                  </a:lnTo>
                  <a:lnTo>
                    <a:pt x="75" y="258"/>
                  </a:lnTo>
                  <a:lnTo>
                    <a:pt x="54" y="248"/>
                  </a:lnTo>
                  <a:close/>
                  <a:moveTo>
                    <a:pt x="44" y="227"/>
                  </a:moveTo>
                  <a:lnTo>
                    <a:pt x="53" y="223"/>
                  </a:lnTo>
                  <a:lnTo>
                    <a:pt x="73" y="264"/>
                  </a:lnTo>
                  <a:lnTo>
                    <a:pt x="65" y="268"/>
                  </a:lnTo>
                  <a:lnTo>
                    <a:pt x="44" y="227"/>
                  </a:lnTo>
                  <a:close/>
                  <a:moveTo>
                    <a:pt x="63" y="244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2" y="221"/>
                  </a:lnTo>
                  <a:lnTo>
                    <a:pt x="66" y="221"/>
                  </a:lnTo>
                  <a:lnTo>
                    <a:pt x="70" y="222"/>
                  </a:lnTo>
                  <a:lnTo>
                    <a:pt x="74" y="224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4" y="233"/>
                  </a:lnTo>
                  <a:lnTo>
                    <a:pt x="85" y="238"/>
                  </a:lnTo>
                  <a:lnTo>
                    <a:pt x="86" y="242"/>
                  </a:lnTo>
                  <a:lnTo>
                    <a:pt x="86" y="247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1" y="258"/>
                  </a:lnTo>
                  <a:lnTo>
                    <a:pt x="77" y="262"/>
                  </a:lnTo>
                  <a:lnTo>
                    <a:pt x="73" y="264"/>
                  </a:lnTo>
                  <a:lnTo>
                    <a:pt x="63" y="244"/>
                  </a:lnTo>
                  <a:close/>
                  <a:moveTo>
                    <a:pt x="47" y="227"/>
                  </a:moveTo>
                  <a:lnTo>
                    <a:pt x="51" y="223"/>
                  </a:lnTo>
                  <a:lnTo>
                    <a:pt x="84" y="255"/>
                  </a:lnTo>
                  <a:lnTo>
                    <a:pt x="79" y="260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3"/>
                  </a:lnTo>
                  <a:lnTo>
                    <a:pt x="55" y="220"/>
                  </a:lnTo>
                  <a:lnTo>
                    <a:pt x="59" y="218"/>
                  </a:lnTo>
                  <a:lnTo>
                    <a:pt x="63" y="217"/>
                  </a:lnTo>
                  <a:lnTo>
                    <a:pt x="67" y="216"/>
                  </a:lnTo>
                  <a:lnTo>
                    <a:pt x="72" y="217"/>
                  </a:lnTo>
                  <a:lnTo>
                    <a:pt x="76" y="218"/>
                  </a:lnTo>
                  <a:lnTo>
                    <a:pt x="80" y="220"/>
                  </a:lnTo>
                  <a:lnTo>
                    <a:pt x="84" y="223"/>
                  </a:lnTo>
                  <a:lnTo>
                    <a:pt x="87" y="227"/>
                  </a:lnTo>
                  <a:lnTo>
                    <a:pt x="89" y="231"/>
                  </a:lnTo>
                  <a:lnTo>
                    <a:pt x="90" y="235"/>
                  </a:lnTo>
                  <a:lnTo>
                    <a:pt x="90" y="239"/>
                  </a:lnTo>
                  <a:lnTo>
                    <a:pt x="90" y="244"/>
                  </a:lnTo>
                  <a:lnTo>
                    <a:pt x="89" y="248"/>
                  </a:lnTo>
                  <a:lnTo>
                    <a:pt x="87" y="252"/>
                  </a:lnTo>
                  <a:lnTo>
                    <a:pt x="84" y="255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2" y="216"/>
                  </a:lnTo>
                  <a:lnTo>
                    <a:pt x="72" y="262"/>
                  </a:lnTo>
                  <a:lnTo>
                    <a:pt x="67" y="262"/>
                  </a:lnTo>
                  <a:lnTo>
                    <a:pt x="67" y="216"/>
                  </a:lnTo>
                  <a:close/>
                  <a:moveTo>
                    <a:pt x="72" y="239"/>
                  </a:moveTo>
                  <a:lnTo>
                    <a:pt x="72" y="216"/>
                  </a:lnTo>
                  <a:lnTo>
                    <a:pt x="76" y="217"/>
                  </a:lnTo>
                  <a:lnTo>
                    <a:pt x="81" y="218"/>
                  </a:lnTo>
                  <a:lnTo>
                    <a:pt x="85" y="220"/>
                  </a:lnTo>
                  <a:lnTo>
                    <a:pt x="88" y="223"/>
                  </a:lnTo>
                  <a:lnTo>
                    <a:pt x="91" y="226"/>
                  </a:lnTo>
                  <a:lnTo>
                    <a:pt x="94" y="230"/>
                  </a:lnTo>
                  <a:lnTo>
                    <a:pt x="95" y="235"/>
                  </a:lnTo>
                  <a:lnTo>
                    <a:pt x="96" y="239"/>
                  </a:lnTo>
                  <a:lnTo>
                    <a:pt x="95" y="244"/>
                  </a:lnTo>
                  <a:lnTo>
                    <a:pt x="94" y="248"/>
                  </a:lnTo>
                  <a:lnTo>
                    <a:pt x="91" y="252"/>
                  </a:lnTo>
                  <a:lnTo>
                    <a:pt x="88" y="255"/>
                  </a:lnTo>
                  <a:lnTo>
                    <a:pt x="85" y="258"/>
                  </a:lnTo>
                  <a:lnTo>
                    <a:pt x="81" y="260"/>
                  </a:lnTo>
                  <a:lnTo>
                    <a:pt x="76" y="262"/>
                  </a:lnTo>
                  <a:lnTo>
                    <a:pt x="72" y="262"/>
                  </a:lnTo>
                  <a:lnTo>
                    <a:pt x="72" y="239"/>
                  </a:lnTo>
                  <a:close/>
                  <a:moveTo>
                    <a:pt x="62" y="219"/>
                  </a:moveTo>
                  <a:lnTo>
                    <a:pt x="70" y="214"/>
                  </a:lnTo>
                  <a:lnTo>
                    <a:pt x="91" y="255"/>
                  </a:lnTo>
                  <a:lnTo>
                    <a:pt x="82" y="260"/>
                  </a:lnTo>
                  <a:lnTo>
                    <a:pt x="62" y="219"/>
                  </a:lnTo>
                  <a:close/>
                  <a:moveTo>
                    <a:pt x="81" y="235"/>
                  </a:moveTo>
                  <a:lnTo>
                    <a:pt x="70" y="214"/>
                  </a:lnTo>
                  <a:lnTo>
                    <a:pt x="75" y="213"/>
                  </a:lnTo>
                  <a:lnTo>
                    <a:pt x="79" y="212"/>
                  </a:lnTo>
                  <a:lnTo>
                    <a:pt x="84" y="212"/>
                  </a:lnTo>
                  <a:lnTo>
                    <a:pt x="88" y="213"/>
                  </a:lnTo>
                  <a:lnTo>
                    <a:pt x="92" y="215"/>
                  </a:lnTo>
                  <a:lnTo>
                    <a:pt x="96" y="217"/>
                  </a:lnTo>
                  <a:lnTo>
                    <a:pt x="100" y="221"/>
                  </a:lnTo>
                  <a:lnTo>
                    <a:pt x="102" y="225"/>
                  </a:lnTo>
                  <a:lnTo>
                    <a:pt x="104" y="229"/>
                  </a:lnTo>
                  <a:lnTo>
                    <a:pt x="104" y="233"/>
                  </a:lnTo>
                  <a:lnTo>
                    <a:pt x="104" y="238"/>
                  </a:lnTo>
                  <a:lnTo>
                    <a:pt x="103" y="242"/>
                  </a:lnTo>
                  <a:lnTo>
                    <a:pt x="101" y="246"/>
                  </a:lnTo>
                  <a:lnTo>
                    <a:pt x="99" y="250"/>
                  </a:lnTo>
                  <a:lnTo>
                    <a:pt x="96" y="253"/>
                  </a:lnTo>
                  <a:lnTo>
                    <a:pt x="91" y="255"/>
                  </a:lnTo>
                  <a:lnTo>
                    <a:pt x="81" y="235"/>
                  </a:lnTo>
                  <a:close/>
                  <a:moveTo>
                    <a:pt x="64" y="219"/>
                  </a:moveTo>
                  <a:lnTo>
                    <a:pt x="69" y="214"/>
                  </a:lnTo>
                  <a:lnTo>
                    <a:pt x="102" y="247"/>
                  </a:lnTo>
                  <a:lnTo>
                    <a:pt x="98" y="251"/>
                  </a:lnTo>
                  <a:lnTo>
                    <a:pt x="64" y="219"/>
                  </a:lnTo>
                  <a:close/>
                  <a:moveTo>
                    <a:pt x="85" y="230"/>
                  </a:moveTo>
                  <a:lnTo>
                    <a:pt x="69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0" y="208"/>
                  </a:lnTo>
                  <a:lnTo>
                    <a:pt x="85" y="208"/>
                  </a:lnTo>
                  <a:lnTo>
                    <a:pt x="89" y="208"/>
                  </a:lnTo>
                  <a:lnTo>
                    <a:pt x="94" y="209"/>
                  </a:lnTo>
                  <a:lnTo>
                    <a:pt x="98" y="211"/>
                  </a:lnTo>
                  <a:lnTo>
                    <a:pt x="102" y="214"/>
                  </a:lnTo>
                  <a:lnTo>
                    <a:pt x="105" y="218"/>
                  </a:lnTo>
                  <a:lnTo>
                    <a:pt x="107" y="222"/>
                  </a:lnTo>
                  <a:lnTo>
                    <a:pt x="108" y="226"/>
                  </a:lnTo>
                  <a:lnTo>
                    <a:pt x="109" y="230"/>
                  </a:lnTo>
                  <a:lnTo>
                    <a:pt x="108" y="235"/>
                  </a:lnTo>
                  <a:lnTo>
                    <a:pt x="107" y="239"/>
                  </a:lnTo>
                  <a:lnTo>
                    <a:pt x="105" y="243"/>
                  </a:lnTo>
                  <a:lnTo>
                    <a:pt x="102" y="247"/>
                  </a:lnTo>
                  <a:lnTo>
                    <a:pt x="85" y="230"/>
                  </a:lnTo>
                  <a:close/>
                  <a:moveTo>
                    <a:pt x="85" y="208"/>
                  </a:moveTo>
                  <a:lnTo>
                    <a:pt x="89" y="208"/>
                  </a:lnTo>
                  <a:lnTo>
                    <a:pt x="89" y="253"/>
                  </a:lnTo>
                  <a:lnTo>
                    <a:pt x="85" y="253"/>
                  </a:lnTo>
                  <a:lnTo>
                    <a:pt x="85" y="208"/>
                  </a:lnTo>
                  <a:close/>
                  <a:moveTo>
                    <a:pt x="89" y="230"/>
                  </a:moveTo>
                  <a:lnTo>
                    <a:pt x="89" y="208"/>
                  </a:lnTo>
                  <a:lnTo>
                    <a:pt x="95" y="208"/>
                  </a:lnTo>
                  <a:lnTo>
                    <a:pt x="99" y="209"/>
                  </a:lnTo>
                  <a:lnTo>
                    <a:pt x="103" y="211"/>
                  </a:lnTo>
                  <a:lnTo>
                    <a:pt x="106" y="214"/>
                  </a:lnTo>
                  <a:lnTo>
                    <a:pt x="109" y="218"/>
                  </a:lnTo>
                  <a:lnTo>
                    <a:pt x="111" y="222"/>
                  </a:lnTo>
                  <a:lnTo>
                    <a:pt x="113" y="226"/>
                  </a:lnTo>
                  <a:lnTo>
                    <a:pt x="113" y="230"/>
                  </a:lnTo>
                  <a:lnTo>
                    <a:pt x="113" y="235"/>
                  </a:lnTo>
                  <a:lnTo>
                    <a:pt x="111" y="239"/>
                  </a:lnTo>
                  <a:lnTo>
                    <a:pt x="109" y="243"/>
                  </a:lnTo>
                  <a:lnTo>
                    <a:pt x="106" y="247"/>
                  </a:lnTo>
                  <a:lnTo>
                    <a:pt x="103" y="250"/>
                  </a:lnTo>
                  <a:lnTo>
                    <a:pt x="99" y="252"/>
                  </a:lnTo>
                  <a:lnTo>
                    <a:pt x="95" y="253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10"/>
                  </a:moveTo>
                  <a:lnTo>
                    <a:pt x="88" y="206"/>
                  </a:lnTo>
                  <a:lnTo>
                    <a:pt x="109" y="247"/>
                  </a:lnTo>
                  <a:lnTo>
                    <a:pt x="100" y="251"/>
                  </a:lnTo>
                  <a:lnTo>
                    <a:pt x="79" y="210"/>
                  </a:lnTo>
                  <a:close/>
                  <a:moveTo>
                    <a:pt x="99" y="226"/>
                  </a:moveTo>
                  <a:lnTo>
                    <a:pt x="88" y="206"/>
                  </a:lnTo>
                  <a:lnTo>
                    <a:pt x="92" y="204"/>
                  </a:lnTo>
                  <a:lnTo>
                    <a:pt x="97" y="203"/>
                  </a:lnTo>
                  <a:lnTo>
                    <a:pt x="102" y="203"/>
                  </a:lnTo>
                  <a:lnTo>
                    <a:pt x="106" y="204"/>
                  </a:lnTo>
                  <a:lnTo>
                    <a:pt x="110" y="206"/>
                  </a:lnTo>
                  <a:lnTo>
                    <a:pt x="114" y="209"/>
                  </a:lnTo>
                  <a:lnTo>
                    <a:pt x="117" y="212"/>
                  </a:lnTo>
                  <a:lnTo>
                    <a:pt x="119" y="216"/>
                  </a:lnTo>
                  <a:lnTo>
                    <a:pt x="121" y="220"/>
                  </a:lnTo>
                  <a:lnTo>
                    <a:pt x="122" y="225"/>
                  </a:lnTo>
                  <a:lnTo>
                    <a:pt x="122" y="229"/>
                  </a:lnTo>
                  <a:lnTo>
                    <a:pt x="121" y="233"/>
                  </a:lnTo>
                  <a:lnTo>
                    <a:pt x="119" y="237"/>
                  </a:lnTo>
                  <a:lnTo>
                    <a:pt x="116" y="241"/>
                  </a:lnTo>
                  <a:lnTo>
                    <a:pt x="113" y="244"/>
                  </a:lnTo>
                  <a:lnTo>
                    <a:pt x="109" y="247"/>
                  </a:lnTo>
                  <a:lnTo>
                    <a:pt x="99" y="226"/>
                  </a:lnTo>
                  <a:close/>
                  <a:moveTo>
                    <a:pt x="99" y="203"/>
                  </a:moveTo>
                  <a:lnTo>
                    <a:pt x="103" y="203"/>
                  </a:lnTo>
                  <a:lnTo>
                    <a:pt x="103" y="249"/>
                  </a:lnTo>
                  <a:lnTo>
                    <a:pt x="99" y="249"/>
                  </a:lnTo>
                  <a:lnTo>
                    <a:pt x="99" y="203"/>
                  </a:lnTo>
                  <a:close/>
                  <a:moveTo>
                    <a:pt x="103" y="226"/>
                  </a:moveTo>
                  <a:lnTo>
                    <a:pt x="103" y="203"/>
                  </a:lnTo>
                  <a:lnTo>
                    <a:pt x="108" y="204"/>
                  </a:lnTo>
                  <a:lnTo>
                    <a:pt x="112" y="205"/>
                  </a:lnTo>
                  <a:lnTo>
                    <a:pt x="116" y="207"/>
                  </a:lnTo>
                  <a:lnTo>
                    <a:pt x="119" y="210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6" y="222"/>
                  </a:lnTo>
                  <a:lnTo>
                    <a:pt x="126" y="226"/>
                  </a:lnTo>
                  <a:lnTo>
                    <a:pt x="126" y="231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2"/>
                  </a:lnTo>
                  <a:lnTo>
                    <a:pt x="116" y="245"/>
                  </a:lnTo>
                  <a:lnTo>
                    <a:pt x="112" y="247"/>
                  </a:lnTo>
                  <a:lnTo>
                    <a:pt x="108" y="249"/>
                  </a:lnTo>
                  <a:lnTo>
                    <a:pt x="103" y="249"/>
                  </a:lnTo>
                  <a:lnTo>
                    <a:pt x="103" y="226"/>
                  </a:lnTo>
                  <a:close/>
                  <a:moveTo>
                    <a:pt x="86" y="210"/>
                  </a:moveTo>
                  <a:lnTo>
                    <a:pt x="90" y="206"/>
                  </a:lnTo>
                  <a:lnTo>
                    <a:pt x="124" y="238"/>
                  </a:lnTo>
                  <a:lnTo>
                    <a:pt x="119" y="242"/>
                  </a:lnTo>
                  <a:lnTo>
                    <a:pt x="86" y="210"/>
                  </a:lnTo>
                  <a:close/>
                  <a:moveTo>
                    <a:pt x="108" y="222"/>
                  </a:moveTo>
                  <a:lnTo>
                    <a:pt x="90" y="206"/>
                  </a:lnTo>
                  <a:lnTo>
                    <a:pt x="95" y="203"/>
                  </a:lnTo>
                  <a:lnTo>
                    <a:pt x="99" y="201"/>
                  </a:lnTo>
                  <a:lnTo>
                    <a:pt x="103" y="199"/>
                  </a:lnTo>
                  <a:lnTo>
                    <a:pt x="108" y="199"/>
                  </a:lnTo>
                  <a:lnTo>
                    <a:pt x="112" y="199"/>
                  </a:lnTo>
                  <a:lnTo>
                    <a:pt x="116" y="201"/>
                  </a:lnTo>
                  <a:lnTo>
                    <a:pt x="120" y="203"/>
                  </a:lnTo>
                  <a:lnTo>
                    <a:pt x="124" y="206"/>
                  </a:lnTo>
                  <a:lnTo>
                    <a:pt x="127" y="209"/>
                  </a:lnTo>
                  <a:lnTo>
                    <a:pt x="129" y="213"/>
                  </a:lnTo>
                  <a:lnTo>
                    <a:pt x="130" y="217"/>
                  </a:lnTo>
                  <a:lnTo>
                    <a:pt x="131" y="222"/>
                  </a:lnTo>
                  <a:lnTo>
                    <a:pt x="130" y="226"/>
                  </a:lnTo>
                  <a:lnTo>
                    <a:pt x="129" y="230"/>
                  </a:lnTo>
                  <a:lnTo>
                    <a:pt x="127" y="234"/>
                  </a:lnTo>
                  <a:lnTo>
                    <a:pt x="124" y="238"/>
                  </a:lnTo>
                  <a:lnTo>
                    <a:pt x="108" y="222"/>
                  </a:lnTo>
                  <a:close/>
                  <a:moveTo>
                    <a:pt x="108" y="199"/>
                  </a:moveTo>
                  <a:lnTo>
                    <a:pt x="112" y="199"/>
                  </a:lnTo>
                  <a:lnTo>
                    <a:pt x="112" y="245"/>
                  </a:lnTo>
                  <a:lnTo>
                    <a:pt x="108" y="245"/>
                  </a:lnTo>
                  <a:lnTo>
                    <a:pt x="108" y="199"/>
                  </a:lnTo>
                  <a:close/>
                  <a:moveTo>
                    <a:pt x="112" y="222"/>
                  </a:moveTo>
                  <a:lnTo>
                    <a:pt x="112" y="199"/>
                  </a:lnTo>
                  <a:lnTo>
                    <a:pt x="117" y="199"/>
                  </a:lnTo>
                  <a:lnTo>
                    <a:pt x="121" y="201"/>
                  </a:lnTo>
                  <a:lnTo>
                    <a:pt x="125" y="203"/>
                  </a:lnTo>
                  <a:lnTo>
                    <a:pt x="128" y="206"/>
                  </a:lnTo>
                  <a:lnTo>
                    <a:pt x="131" y="209"/>
                  </a:lnTo>
                  <a:lnTo>
                    <a:pt x="133" y="213"/>
                  </a:lnTo>
                  <a:lnTo>
                    <a:pt x="134" y="217"/>
                  </a:lnTo>
                  <a:lnTo>
                    <a:pt x="135" y="222"/>
                  </a:lnTo>
                  <a:lnTo>
                    <a:pt x="134" y="226"/>
                  </a:lnTo>
                  <a:lnTo>
                    <a:pt x="133" y="231"/>
                  </a:lnTo>
                  <a:lnTo>
                    <a:pt x="131" y="235"/>
                  </a:lnTo>
                  <a:lnTo>
                    <a:pt x="128" y="238"/>
                  </a:lnTo>
                  <a:lnTo>
                    <a:pt x="125" y="241"/>
                  </a:lnTo>
                  <a:lnTo>
                    <a:pt x="121" y="243"/>
                  </a:lnTo>
                  <a:lnTo>
                    <a:pt x="117" y="244"/>
                  </a:lnTo>
                  <a:lnTo>
                    <a:pt x="112" y="245"/>
                  </a:lnTo>
                  <a:lnTo>
                    <a:pt x="112" y="222"/>
                  </a:lnTo>
                  <a:close/>
                  <a:moveTo>
                    <a:pt x="96" y="206"/>
                  </a:moveTo>
                  <a:lnTo>
                    <a:pt x="100" y="201"/>
                  </a:lnTo>
                  <a:lnTo>
                    <a:pt x="132" y="234"/>
                  </a:lnTo>
                  <a:lnTo>
                    <a:pt x="128" y="238"/>
                  </a:lnTo>
                  <a:lnTo>
                    <a:pt x="96" y="206"/>
                  </a:lnTo>
                  <a:close/>
                  <a:moveTo>
                    <a:pt x="116" y="217"/>
                  </a:moveTo>
                  <a:lnTo>
                    <a:pt x="100" y="201"/>
                  </a:lnTo>
                  <a:lnTo>
                    <a:pt x="104" y="197"/>
                  </a:lnTo>
                  <a:lnTo>
                    <a:pt x="108" y="195"/>
                  </a:lnTo>
                  <a:lnTo>
                    <a:pt x="112" y="194"/>
                  </a:lnTo>
                  <a:lnTo>
                    <a:pt x="116" y="194"/>
                  </a:lnTo>
                  <a:lnTo>
                    <a:pt x="121" y="194"/>
                  </a:lnTo>
                  <a:lnTo>
                    <a:pt x="125" y="195"/>
                  </a:lnTo>
                  <a:lnTo>
                    <a:pt x="129" y="197"/>
                  </a:lnTo>
                  <a:lnTo>
                    <a:pt x="133" y="201"/>
                  </a:lnTo>
                  <a:lnTo>
                    <a:pt x="135" y="205"/>
                  </a:lnTo>
                  <a:lnTo>
                    <a:pt x="138" y="209"/>
                  </a:lnTo>
                  <a:lnTo>
                    <a:pt x="139" y="213"/>
                  </a:lnTo>
                  <a:lnTo>
                    <a:pt x="139" y="218"/>
                  </a:lnTo>
                  <a:lnTo>
                    <a:pt x="139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4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1" y="194"/>
                  </a:lnTo>
                  <a:lnTo>
                    <a:pt x="121" y="240"/>
                  </a:lnTo>
                  <a:lnTo>
                    <a:pt x="116" y="240"/>
                  </a:lnTo>
                  <a:lnTo>
                    <a:pt x="116" y="194"/>
                  </a:lnTo>
                  <a:close/>
                  <a:moveTo>
                    <a:pt x="121" y="194"/>
                  </a:moveTo>
                  <a:lnTo>
                    <a:pt x="125" y="194"/>
                  </a:lnTo>
                  <a:lnTo>
                    <a:pt x="125" y="240"/>
                  </a:lnTo>
                  <a:lnTo>
                    <a:pt x="121" y="240"/>
                  </a:lnTo>
                  <a:lnTo>
                    <a:pt x="121" y="194"/>
                  </a:lnTo>
                  <a:close/>
                  <a:moveTo>
                    <a:pt x="125" y="194"/>
                  </a:moveTo>
                  <a:lnTo>
                    <a:pt x="129" y="194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4"/>
                  </a:lnTo>
                  <a:close/>
                  <a:moveTo>
                    <a:pt x="129" y="217"/>
                  </a:moveTo>
                  <a:lnTo>
                    <a:pt x="129" y="194"/>
                  </a:lnTo>
                  <a:lnTo>
                    <a:pt x="134" y="194"/>
                  </a:lnTo>
                  <a:lnTo>
                    <a:pt x="138" y="195"/>
                  </a:lnTo>
                  <a:lnTo>
                    <a:pt x="142" y="197"/>
                  </a:lnTo>
                  <a:lnTo>
                    <a:pt x="146" y="201"/>
                  </a:lnTo>
                  <a:lnTo>
                    <a:pt x="148" y="205"/>
                  </a:lnTo>
                  <a:lnTo>
                    <a:pt x="150" y="209"/>
                  </a:lnTo>
                  <a:lnTo>
                    <a:pt x="152" y="213"/>
                  </a:lnTo>
                  <a:lnTo>
                    <a:pt x="152" y="217"/>
                  </a:lnTo>
                  <a:lnTo>
                    <a:pt x="152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6" y="234"/>
                  </a:lnTo>
                  <a:lnTo>
                    <a:pt x="142" y="237"/>
                  </a:lnTo>
                  <a:lnTo>
                    <a:pt x="138" y="239"/>
                  </a:lnTo>
                  <a:lnTo>
                    <a:pt x="134" y="240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9" y="208"/>
                  </a:moveTo>
                  <a:lnTo>
                    <a:pt x="184" y="53"/>
                  </a:lnTo>
                  <a:lnTo>
                    <a:pt x="225" y="73"/>
                  </a:lnTo>
                  <a:lnTo>
                    <a:pt x="150" y="227"/>
                  </a:lnTo>
                  <a:lnTo>
                    <a:pt x="109" y="208"/>
                  </a:lnTo>
                  <a:close/>
                  <a:moveTo>
                    <a:pt x="204" y="63"/>
                  </a:moveTo>
                  <a:lnTo>
                    <a:pt x="184" y="53"/>
                  </a:lnTo>
                  <a:lnTo>
                    <a:pt x="186" y="48"/>
                  </a:lnTo>
                  <a:lnTo>
                    <a:pt x="189" y="45"/>
                  </a:lnTo>
                  <a:lnTo>
                    <a:pt x="193" y="43"/>
                  </a:lnTo>
                  <a:lnTo>
                    <a:pt x="197" y="41"/>
                  </a:lnTo>
                  <a:lnTo>
                    <a:pt x="201" y="40"/>
                  </a:lnTo>
                  <a:lnTo>
                    <a:pt x="205" y="39"/>
                  </a:lnTo>
                  <a:lnTo>
                    <a:pt x="210" y="40"/>
                  </a:lnTo>
                  <a:lnTo>
                    <a:pt x="214" y="42"/>
                  </a:lnTo>
                  <a:lnTo>
                    <a:pt x="218" y="44"/>
                  </a:lnTo>
                  <a:lnTo>
                    <a:pt x="221" y="47"/>
                  </a:lnTo>
                  <a:lnTo>
                    <a:pt x="224" y="51"/>
                  </a:lnTo>
                  <a:lnTo>
                    <a:pt x="226" y="56"/>
                  </a:lnTo>
                  <a:lnTo>
                    <a:pt x="227" y="60"/>
                  </a:lnTo>
                  <a:lnTo>
                    <a:pt x="227" y="65"/>
                  </a:lnTo>
                  <a:lnTo>
                    <a:pt x="226" y="69"/>
                  </a:lnTo>
                  <a:lnTo>
                    <a:pt x="225" y="73"/>
                  </a:lnTo>
                  <a:lnTo>
                    <a:pt x="204" y="63"/>
                  </a:lnTo>
                  <a:close/>
                  <a:moveTo>
                    <a:pt x="194" y="84"/>
                  </a:moveTo>
                  <a:lnTo>
                    <a:pt x="167" y="71"/>
                  </a:lnTo>
                  <a:lnTo>
                    <a:pt x="188" y="29"/>
                  </a:lnTo>
                  <a:lnTo>
                    <a:pt x="214" y="42"/>
                  </a:lnTo>
                  <a:lnTo>
                    <a:pt x="194" y="84"/>
                  </a:lnTo>
                  <a:close/>
                  <a:moveTo>
                    <a:pt x="178" y="49"/>
                  </a:moveTo>
                  <a:lnTo>
                    <a:pt x="167" y="71"/>
                  </a:lnTo>
                  <a:lnTo>
                    <a:pt x="163" y="68"/>
                  </a:lnTo>
                  <a:lnTo>
                    <a:pt x="160" y="65"/>
                  </a:lnTo>
                  <a:lnTo>
                    <a:pt x="157" y="62"/>
                  </a:lnTo>
                  <a:lnTo>
                    <a:pt x="155" y="58"/>
                  </a:lnTo>
                  <a:lnTo>
                    <a:pt x="154" y="53"/>
                  </a:lnTo>
                  <a:lnTo>
                    <a:pt x="154" y="48"/>
                  </a:lnTo>
                  <a:lnTo>
                    <a:pt x="155" y="43"/>
                  </a:lnTo>
                  <a:lnTo>
                    <a:pt x="157" y="39"/>
                  </a:lnTo>
                  <a:lnTo>
                    <a:pt x="159" y="35"/>
                  </a:lnTo>
                  <a:lnTo>
                    <a:pt x="162" y="32"/>
                  </a:lnTo>
                  <a:lnTo>
                    <a:pt x="166" y="29"/>
                  </a:lnTo>
                  <a:lnTo>
                    <a:pt x="170" y="28"/>
                  </a:lnTo>
                  <a:lnTo>
                    <a:pt x="175" y="27"/>
                  </a:lnTo>
                  <a:lnTo>
                    <a:pt x="180" y="27"/>
                  </a:lnTo>
                  <a:lnTo>
                    <a:pt x="184" y="27"/>
                  </a:lnTo>
                  <a:lnTo>
                    <a:pt x="188" y="29"/>
                  </a:lnTo>
                  <a:lnTo>
                    <a:pt x="178" y="49"/>
                  </a:lnTo>
                  <a:close/>
                  <a:moveTo>
                    <a:pt x="157" y="39"/>
                  </a:moveTo>
                  <a:lnTo>
                    <a:pt x="170" y="13"/>
                  </a:lnTo>
                  <a:lnTo>
                    <a:pt x="212" y="33"/>
                  </a:lnTo>
                  <a:lnTo>
                    <a:pt x="199" y="61"/>
                  </a:lnTo>
                  <a:lnTo>
                    <a:pt x="157" y="39"/>
                  </a:lnTo>
                  <a:close/>
                  <a:moveTo>
                    <a:pt x="191" y="23"/>
                  </a:moveTo>
                  <a:lnTo>
                    <a:pt x="170" y="13"/>
                  </a:lnTo>
                  <a:lnTo>
                    <a:pt x="173" y="9"/>
                  </a:lnTo>
                  <a:lnTo>
                    <a:pt x="176" y="6"/>
                  </a:lnTo>
                  <a:lnTo>
                    <a:pt x="180" y="3"/>
                  </a:lnTo>
                  <a:lnTo>
                    <a:pt x="184" y="2"/>
                  </a:lnTo>
                  <a:lnTo>
                    <a:pt x="188" y="1"/>
                  </a:lnTo>
                  <a:lnTo>
                    <a:pt x="193" y="0"/>
                  </a:lnTo>
                  <a:lnTo>
                    <a:pt x="197" y="1"/>
                  </a:lnTo>
                  <a:lnTo>
                    <a:pt x="201" y="3"/>
                  </a:lnTo>
                  <a:lnTo>
                    <a:pt x="205" y="5"/>
                  </a:lnTo>
                  <a:lnTo>
                    <a:pt x="209" y="8"/>
                  </a:lnTo>
                  <a:lnTo>
                    <a:pt x="211" y="12"/>
                  </a:lnTo>
                  <a:lnTo>
                    <a:pt x="213" y="16"/>
                  </a:lnTo>
                  <a:lnTo>
                    <a:pt x="214" y="20"/>
                  </a:lnTo>
                  <a:lnTo>
                    <a:pt x="214" y="25"/>
                  </a:lnTo>
                  <a:lnTo>
                    <a:pt x="213" y="29"/>
                  </a:lnTo>
                  <a:lnTo>
                    <a:pt x="212" y="33"/>
                  </a:lnTo>
                  <a:lnTo>
                    <a:pt x="191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6" name="Freeform 12">
              <a:extLst>
                <a:ext uri="{FF2B5EF4-FFF2-40B4-BE49-F238E27FC236}">
                  <a16:creationId xmlns:a16="http://schemas.microsoft.com/office/drawing/2014/main" id="{D464147D-DF2B-49C6-AAF6-A9C109D25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0" y="949"/>
              <a:ext cx="129" cy="166"/>
            </a:xfrm>
            <a:custGeom>
              <a:avLst/>
              <a:gdLst>
                <a:gd name="T0" fmla="*/ 131 w 387"/>
                <a:gd name="T1" fmla="*/ 207 h 498"/>
                <a:gd name="T2" fmla="*/ 127 w 387"/>
                <a:gd name="T3" fmla="*/ 212 h 498"/>
                <a:gd name="T4" fmla="*/ 118 w 387"/>
                <a:gd name="T5" fmla="*/ 212 h 498"/>
                <a:gd name="T6" fmla="*/ 105 w 387"/>
                <a:gd name="T7" fmla="*/ 216 h 498"/>
                <a:gd name="T8" fmla="*/ 84 w 387"/>
                <a:gd name="T9" fmla="*/ 225 h 498"/>
                <a:gd name="T10" fmla="*/ 61 w 387"/>
                <a:gd name="T11" fmla="*/ 238 h 498"/>
                <a:gd name="T12" fmla="*/ 48 w 387"/>
                <a:gd name="T13" fmla="*/ 252 h 498"/>
                <a:gd name="T14" fmla="*/ 35 w 387"/>
                <a:gd name="T15" fmla="*/ 261 h 498"/>
                <a:gd name="T16" fmla="*/ 30 w 387"/>
                <a:gd name="T17" fmla="*/ 269 h 498"/>
                <a:gd name="T18" fmla="*/ 30 w 387"/>
                <a:gd name="T19" fmla="*/ 274 h 498"/>
                <a:gd name="T20" fmla="*/ 35 w 387"/>
                <a:gd name="T21" fmla="*/ 269 h 498"/>
                <a:gd name="T22" fmla="*/ 43 w 387"/>
                <a:gd name="T23" fmla="*/ 261 h 498"/>
                <a:gd name="T24" fmla="*/ 61 w 387"/>
                <a:gd name="T25" fmla="*/ 256 h 498"/>
                <a:gd name="T26" fmla="*/ 79 w 387"/>
                <a:gd name="T27" fmla="*/ 248 h 498"/>
                <a:gd name="T28" fmla="*/ 105 w 387"/>
                <a:gd name="T29" fmla="*/ 238 h 498"/>
                <a:gd name="T30" fmla="*/ 127 w 387"/>
                <a:gd name="T31" fmla="*/ 229 h 498"/>
                <a:gd name="T32" fmla="*/ 144 w 387"/>
                <a:gd name="T33" fmla="*/ 225 h 498"/>
                <a:gd name="T34" fmla="*/ 154 w 387"/>
                <a:gd name="T35" fmla="*/ 225 h 498"/>
                <a:gd name="T36" fmla="*/ 158 w 387"/>
                <a:gd name="T37" fmla="*/ 225 h 498"/>
                <a:gd name="T38" fmla="*/ 238 w 387"/>
                <a:gd name="T39" fmla="*/ 66 h 498"/>
                <a:gd name="T40" fmla="*/ 387 w 387"/>
                <a:gd name="T41" fmla="*/ 111 h 498"/>
                <a:gd name="T42" fmla="*/ 272 w 387"/>
                <a:gd name="T43" fmla="*/ 274 h 498"/>
                <a:gd name="T44" fmla="*/ 272 w 387"/>
                <a:gd name="T45" fmla="*/ 278 h 498"/>
                <a:gd name="T46" fmla="*/ 277 w 387"/>
                <a:gd name="T47" fmla="*/ 287 h 498"/>
                <a:gd name="T48" fmla="*/ 281 w 387"/>
                <a:gd name="T49" fmla="*/ 300 h 498"/>
                <a:gd name="T50" fmla="*/ 285 w 387"/>
                <a:gd name="T51" fmla="*/ 317 h 498"/>
                <a:gd name="T52" fmla="*/ 290 w 387"/>
                <a:gd name="T53" fmla="*/ 340 h 498"/>
                <a:gd name="T54" fmla="*/ 290 w 387"/>
                <a:gd name="T55" fmla="*/ 362 h 498"/>
                <a:gd name="T56" fmla="*/ 285 w 387"/>
                <a:gd name="T57" fmla="*/ 383 h 498"/>
                <a:gd name="T58" fmla="*/ 281 w 387"/>
                <a:gd name="T59" fmla="*/ 402 h 498"/>
                <a:gd name="T60" fmla="*/ 268 w 387"/>
                <a:gd name="T61" fmla="*/ 402 h 498"/>
                <a:gd name="T62" fmla="*/ 251 w 387"/>
                <a:gd name="T63" fmla="*/ 402 h 498"/>
                <a:gd name="T64" fmla="*/ 229 w 387"/>
                <a:gd name="T65" fmla="*/ 392 h 498"/>
                <a:gd name="T66" fmla="*/ 202 w 387"/>
                <a:gd name="T67" fmla="*/ 383 h 498"/>
                <a:gd name="T68" fmla="*/ 171 w 387"/>
                <a:gd name="T69" fmla="*/ 370 h 498"/>
                <a:gd name="T70" fmla="*/ 127 w 387"/>
                <a:gd name="T71" fmla="*/ 432 h 498"/>
                <a:gd name="T72" fmla="*/ 110 w 387"/>
                <a:gd name="T73" fmla="*/ 458 h 498"/>
                <a:gd name="T74" fmla="*/ 88 w 387"/>
                <a:gd name="T75" fmla="*/ 477 h 498"/>
                <a:gd name="T76" fmla="*/ 61 w 387"/>
                <a:gd name="T77" fmla="*/ 449 h 498"/>
                <a:gd name="T78" fmla="*/ 65 w 387"/>
                <a:gd name="T79" fmla="*/ 419 h 498"/>
                <a:gd name="T80" fmla="*/ 105 w 387"/>
                <a:gd name="T81" fmla="*/ 336 h 498"/>
                <a:gd name="T82" fmla="*/ 75 w 387"/>
                <a:gd name="T83" fmla="*/ 322 h 498"/>
                <a:gd name="T84" fmla="*/ 52 w 387"/>
                <a:gd name="T85" fmla="*/ 308 h 498"/>
                <a:gd name="T86" fmla="*/ 30 w 387"/>
                <a:gd name="T87" fmla="*/ 295 h 498"/>
                <a:gd name="T88" fmla="*/ 13 w 387"/>
                <a:gd name="T89" fmla="*/ 282 h 498"/>
                <a:gd name="T90" fmla="*/ 4 w 387"/>
                <a:gd name="T91" fmla="*/ 269 h 498"/>
                <a:gd name="T92" fmla="*/ 4 w 387"/>
                <a:gd name="T93" fmla="*/ 261 h 498"/>
                <a:gd name="T94" fmla="*/ 17 w 387"/>
                <a:gd name="T95" fmla="*/ 242 h 498"/>
                <a:gd name="T96" fmla="*/ 30 w 387"/>
                <a:gd name="T97" fmla="*/ 225 h 498"/>
                <a:gd name="T98" fmla="*/ 48 w 387"/>
                <a:gd name="T99" fmla="*/ 216 h 498"/>
                <a:gd name="T100" fmla="*/ 65 w 387"/>
                <a:gd name="T101" fmla="*/ 207 h 498"/>
                <a:gd name="T102" fmla="*/ 84 w 387"/>
                <a:gd name="T103" fmla="*/ 199 h 498"/>
                <a:gd name="T104" fmla="*/ 97 w 387"/>
                <a:gd name="T105" fmla="*/ 194 h 498"/>
                <a:gd name="T106" fmla="*/ 105 w 387"/>
                <a:gd name="T107" fmla="*/ 194 h 498"/>
                <a:gd name="T108" fmla="*/ 180 w 387"/>
                <a:gd name="T109" fmla="*/ 4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6" y="53"/>
                  </a:moveTo>
                  <a:lnTo>
                    <a:pt x="131" y="207"/>
                  </a:lnTo>
                  <a:lnTo>
                    <a:pt x="131" y="207"/>
                  </a:lnTo>
                  <a:lnTo>
                    <a:pt x="131" y="212"/>
                  </a:lnTo>
                  <a:lnTo>
                    <a:pt x="131" y="212"/>
                  </a:lnTo>
                  <a:lnTo>
                    <a:pt x="127" y="212"/>
                  </a:lnTo>
                  <a:lnTo>
                    <a:pt x="127" y="212"/>
                  </a:lnTo>
                  <a:lnTo>
                    <a:pt x="123" y="212"/>
                  </a:lnTo>
                  <a:lnTo>
                    <a:pt x="118" y="212"/>
                  </a:lnTo>
                  <a:lnTo>
                    <a:pt x="114" y="216"/>
                  </a:lnTo>
                  <a:lnTo>
                    <a:pt x="110" y="216"/>
                  </a:lnTo>
                  <a:lnTo>
                    <a:pt x="105" y="216"/>
                  </a:lnTo>
                  <a:lnTo>
                    <a:pt x="101" y="221"/>
                  </a:lnTo>
                  <a:lnTo>
                    <a:pt x="92" y="225"/>
                  </a:lnTo>
                  <a:lnTo>
                    <a:pt x="84" y="225"/>
                  </a:lnTo>
                  <a:lnTo>
                    <a:pt x="79" y="229"/>
                  </a:lnTo>
                  <a:lnTo>
                    <a:pt x="71" y="234"/>
                  </a:lnTo>
                  <a:lnTo>
                    <a:pt x="61" y="238"/>
                  </a:lnTo>
                  <a:lnTo>
                    <a:pt x="57" y="242"/>
                  </a:lnTo>
                  <a:lnTo>
                    <a:pt x="52" y="248"/>
                  </a:lnTo>
                  <a:lnTo>
                    <a:pt x="48" y="252"/>
                  </a:lnTo>
                  <a:lnTo>
                    <a:pt x="43" y="256"/>
                  </a:lnTo>
                  <a:lnTo>
                    <a:pt x="39" y="261"/>
                  </a:lnTo>
                  <a:lnTo>
                    <a:pt x="35" y="261"/>
                  </a:lnTo>
                  <a:lnTo>
                    <a:pt x="35" y="265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5" y="269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43" y="261"/>
                  </a:lnTo>
                  <a:lnTo>
                    <a:pt x="48" y="261"/>
                  </a:lnTo>
                  <a:lnTo>
                    <a:pt x="57" y="256"/>
                  </a:lnTo>
                  <a:lnTo>
                    <a:pt x="61" y="256"/>
                  </a:lnTo>
                  <a:lnTo>
                    <a:pt x="65" y="252"/>
                  </a:lnTo>
                  <a:lnTo>
                    <a:pt x="75" y="248"/>
                  </a:lnTo>
                  <a:lnTo>
                    <a:pt x="79" y="248"/>
                  </a:lnTo>
                  <a:lnTo>
                    <a:pt x="88" y="242"/>
                  </a:lnTo>
                  <a:lnTo>
                    <a:pt x="97" y="238"/>
                  </a:lnTo>
                  <a:lnTo>
                    <a:pt x="105" y="238"/>
                  </a:lnTo>
                  <a:lnTo>
                    <a:pt x="114" y="234"/>
                  </a:lnTo>
                  <a:lnTo>
                    <a:pt x="118" y="234"/>
                  </a:lnTo>
                  <a:lnTo>
                    <a:pt x="127" y="229"/>
                  </a:lnTo>
                  <a:lnTo>
                    <a:pt x="131" y="229"/>
                  </a:lnTo>
                  <a:lnTo>
                    <a:pt x="140" y="229"/>
                  </a:lnTo>
                  <a:lnTo>
                    <a:pt x="144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4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8" y="66"/>
                  </a:lnTo>
                  <a:lnTo>
                    <a:pt x="206" y="53"/>
                  </a:lnTo>
                  <a:close/>
                  <a:moveTo>
                    <a:pt x="167" y="0"/>
                  </a:moveTo>
                  <a:lnTo>
                    <a:pt x="387" y="111"/>
                  </a:lnTo>
                  <a:lnTo>
                    <a:pt x="373" y="137"/>
                  </a:lnTo>
                  <a:lnTo>
                    <a:pt x="347" y="124"/>
                  </a:lnTo>
                  <a:lnTo>
                    <a:pt x="272" y="274"/>
                  </a:lnTo>
                  <a:lnTo>
                    <a:pt x="272" y="274"/>
                  </a:lnTo>
                  <a:lnTo>
                    <a:pt x="272" y="278"/>
                  </a:lnTo>
                  <a:lnTo>
                    <a:pt x="272" y="278"/>
                  </a:lnTo>
                  <a:lnTo>
                    <a:pt x="277" y="282"/>
                  </a:lnTo>
                  <a:lnTo>
                    <a:pt x="277" y="282"/>
                  </a:lnTo>
                  <a:lnTo>
                    <a:pt x="277" y="287"/>
                  </a:lnTo>
                  <a:lnTo>
                    <a:pt x="281" y="291"/>
                  </a:lnTo>
                  <a:lnTo>
                    <a:pt x="281" y="295"/>
                  </a:lnTo>
                  <a:lnTo>
                    <a:pt x="281" y="300"/>
                  </a:lnTo>
                  <a:lnTo>
                    <a:pt x="285" y="308"/>
                  </a:lnTo>
                  <a:lnTo>
                    <a:pt x="285" y="313"/>
                  </a:lnTo>
                  <a:lnTo>
                    <a:pt x="285" y="317"/>
                  </a:lnTo>
                  <a:lnTo>
                    <a:pt x="290" y="327"/>
                  </a:lnTo>
                  <a:lnTo>
                    <a:pt x="290" y="331"/>
                  </a:lnTo>
                  <a:lnTo>
                    <a:pt x="290" y="340"/>
                  </a:lnTo>
                  <a:lnTo>
                    <a:pt x="290" y="349"/>
                  </a:lnTo>
                  <a:lnTo>
                    <a:pt x="290" y="353"/>
                  </a:lnTo>
                  <a:lnTo>
                    <a:pt x="290" y="362"/>
                  </a:lnTo>
                  <a:lnTo>
                    <a:pt x="290" y="370"/>
                  </a:lnTo>
                  <a:lnTo>
                    <a:pt x="290" y="375"/>
                  </a:lnTo>
                  <a:lnTo>
                    <a:pt x="285" y="383"/>
                  </a:lnTo>
                  <a:lnTo>
                    <a:pt x="285" y="392"/>
                  </a:lnTo>
                  <a:lnTo>
                    <a:pt x="281" y="402"/>
                  </a:lnTo>
                  <a:lnTo>
                    <a:pt x="281" y="402"/>
                  </a:lnTo>
                  <a:lnTo>
                    <a:pt x="277" y="402"/>
                  </a:lnTo>
                  <a:lnTo>
                    <a:pt x="272" y="402"/>
                  </a:lnTo>
                  <a:lnTo>
                    <a:pt x="268" y="402"/>
                  </a:lnTo>
                  <a:lnTo>
                    <a:pt x="264" y="402"/>
                  </a:lnTo>
                  <a:lnTo>
                    <a:pt x="259" y="402"/>
                  </a:lnTo>
                  <a:lnTo>
                    <a:pt x="251" y="402"/>
                  </a:lnTo>
                  <a:lnTo>
                    <a:pt x="246" y="397"/>
                  </a:lnTo>
                  <a:lnTo>
                    <a:pt x="238" y="397"/>
                  </a:lnTo>
                  <a:lnTo>
                    <a:pt x="229" y="392"/>
                  </a:lnTo>
                  <a:lnTo>
                    <a:pt x="219" y="388"/>
                  </a:lnTo>
                  <a:lnTo>
                    <a:pt x="211" y="383"/>
                  </a:lnTo>
                  <a:lnTo>
                    <a:pt x="202" y="383"/>
                  </a:lnTo>
                  <a:lnTo>
                    <a:pt x="189" y="379"/>
                  </a:lnTo>
                  <a:lnTo>
                    <a:pt x="180" y="375"/>
                  </a:lnTo>
                  <a:lnTo>
                    <a:pt x="171" y="370"/>
                  </a:lnTo>
                  <a:lnTo>
                    <a:pt x="158" y="362"/>
                  </a:lnTo>
                  <a:lnTo>
                    <a:pt x="131" y="423"/>
                  </a:lnTo>
                  <a:lnTo>
                    <a:pt x="127" y="432"/>
                  </a:lnTo>
                  <a:lnTo>
                    <a:pt x="118" y="441"/>
                  </a:lnTo>
                  <a:lnTo>
                    <a:pt x="114" y="449"/>
                  </a:lnTo>
                  <a:lnTo>
                    <a:pt x="110" y="458"/>
                  </a:lnTo>
                  <a:lnTo>
                    <a:pt x="101" y="463"/>
                  </a:lnTo>
                  <a:lnTo>
                    <a:pt x="97" y="472"/>
                  </a:lnTo>
                  <a:lnTo>
                    <a:pt x="88" y="477"/>
                  </a:lnTo>
                  <a:lnTo>
                    <a:pt x="61" y="498"/>
                  </a:lnTo>
                  <a:lnTo>
                    <a:pt x="61" y="463"/>
                  </a:lnTo>
                  <a:lnTo>
                    <a:pt x="61" y="449"/>
                  </a:lnTo>
                  <a:lnTo>
                    <a:pt x="61" y="441"/>
                  </a:lnTo>
                  <a:lnTo>
                    <a:pt x="65" y="428"/>
                  </a:lnTo>
                  <a:lnTo>
                    <a:pt x="65" y="419"/>
                  </a:lnTo>
                  <a:lnTo>
                    <a:pt x="71" y="406"/>
                  </a:lnTo>
                  <a:lnTo>
                    <a:pt x="75" y="397"/>
                  </a:lnTo>
                  <a:lnTo>
                    <a:pt x="105" y="336"/>
                  </a:lnTo>
                  <a:lnTo>
                    <a:pt x="97" y="331"/>
                  </a:lnTo>
                  <a:lnTo>
                    <a:pt x="84" y="327"/>
                  </a:lnTo>
                  <a:lnTo>
                    <a:pt x="75" y="322"/>
                  </a:lnTo>
                  <a:lnTo>
                    <a:pt x="65" y="317"/>
                  </a:lnTo>
                  <a:lnTo>
                    <a:pt x="57" y="313"/>
                  </a:lnTo>
                  <a:lnTo>
                    <a:pt x="52" y="308"/>
                  </a:lnTo>
                  <a:lnTo>
                    <a:pt x="43" y="304"/>
                  </a:lnTo>
                  <a:lnTo>
                    <a:pt x="35" y="300"/>
                  </a:lnTo>
                  <a:lnTo>
                    <a:pt x="30" y="295"/>
                  </a:lnTo>
                  <a:lnTo>
                    <a:pt x="22" y="291"/>
                  </a:lnTo>
                  <a:lnTo>
                    <a:pt x="17" y="287"/>
                  </a:lnTo>
                  <a:lnTo>
                    <a:pt x="13" y="282"/>
                  </a:lnTo>
                  <a:lnTo>
                    <a:pt x="9" y="278"/>
                  </a:lnTo>
                  <a:lnTo>
                    <a:pt x="4" y="274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5"/>
                  </a:lnTo>
                  <a:lnTo>
                    <a:pt x="4" y="261"/>
                  </a:lnTo>
                  <a:lnTo>
                    <a:pt x="4" y="256"/>
                  </a:lnTo>
                  <a:lnTo>
                    <a:pt x="9" y="248"/>
                  </a:lnTo>
                  <a:lnTo>
                    <a:pt x="17" y="242"/>
                  </a:lnTo>
                  <a:lnTo>
                    <a:pt x="22" y="238"/>
                  </a:lnTo>
                  <a:lnTo>
                    <a:pt x="26" y="234"/>
                  </a:lnTo>
                  <a:lnTo>
                    <a:pt x="30" y="225"/>
                  </a:lnTo>
                  <a:lnTo>
                    <a:pt x="39" y="221"/>
                  </a:lnTo>
                  <a:lnTo>
                    <a:pt x="43" y="216"/>
                  </a:lnTo>
                  <a:lnTo>
                    <a:pt x="48" y="216"/>
                  </a:lnTo>
                  <a:lnTo>
                    <a:pt x="57" y="212"/>
                  </a:lnTo>
                  <a:lnTo>
                    <a:pt x="61" y="207"/>
                  </a:lnTo>
                  <a:lnTo>
                    <a:pt x="65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4" y="199"/>
                  </a:lnTo>
                  <a:lnTo>
                    <a:pt x="88" y="199"/>
                  </a:lnTo>
                  <a:lnTo>
                    <a:pt x="92" y="194"/>
                  </a:lnTo>
                  <a:lnTo>
                    <a:pt x="97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80" y="40"/>
                  </a:lnTo>
                  <a:lnTo>
                    <a:pt x="154" y="2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7" name="Freeform 13">
              <a:extLst>
                <a:ext uri="{FF2B5EF4-FFF2-40B4-BE49-F238E27FC236}">
                  <a16:creationId xmlns:a16="http://schemas.microsoft.com/office/drawing/2014/main" id="{0CA66B21-EB02-47FF-AD69-B333DEC82A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96" y="1236"/>
              <a:ext cx="145" cy="181"/>
            </a:xfrm>
            <a:custGeom>
              <a:avLst/>
              <a:gdLst>
                <a:gd name="T0" fmla="*/ 134 w 434"/>
                <a:gd name="T1" fmla="*/ 243 h 544"/>
                <a:gd name="T2" fmla="*/ 150 w 434"/>
                <a:gd name="T3" fmla="*/ 258 h 544"/>
                <a:gd name="T4" fmla="*/ 129 w 434"/>
                <a:gd name="T5" fmla="*/ 239 h 544"/>
                <a:gd name="T6" fmla="*/ 98 w 434"/>
                <a:gd name="T7" fmla="*/ 233 h 544"/>
                <a:gd name="T8" fmla="*/ 79 w 434"/>
                <a:gd name="T9" fmla="*/ 256 h 544"/>
                <a:gd name="T10" fmla="*/ 64 w 434"/>
                <a:gd name="T11" fmla="*/ 272 h 544"/>
                <a:gd name="T12" fmla="*/ 44 w 434"/>
                <a:gd name="T13" fmla="*/ 296 h 544"/>
                <a:gd name="T14" fmla="*/ 67 w 434"/>
                <a:gd name="T15" fmla="*/ 309 h 544"/>
                <a:gd name="T16" fmla="*/ 31 w 434"/>
                <a:gd name="T17" fmla="*/ 296 h 544"/>
                <a:gd name="T18" fmla="*/ 47 w 434"/>
                <a:gd name="T19" fmla="*/ 272 h 544"/>
                <a:gd name="T20" fmla="*/ 84 w 434"/>
                <a:gd name="T21" fmla="*/ 300 h 544"/>
                <a:gd name="T22" fmla="*/ 101 w 434"/>
                <a:gd name="T23" fmla="*/ 290 h 544"/>
                <a:gd name="T24" fmla="*/ 111 w 434"/>
                <a:gd name="T25" fmla="*/ 266 h 544"/>
                <a:gd name="T26" fmla="*/ 125 w 434"/>
                <a:gd name="T27" fmla="*/ 266 h 544"/>
                <a:gd name="T28" fmla="*/ 127 w 434"/>
                <a:gd name="T29" fmla="*/ 239 h 544"/>
                <a:gd name="T30" fmla="*/ 132 w 434"/>
                <a:gd name="T31" fmla="*/ 234 h 544"/>
                <a:gd name="T32" fmla="*/ 132 w 434"/>
                <a:gd name="T33" fmla="*/ 236 h 544"/>
                <a:gd name="T34" fmla="*/ 174 w 434"/>
                <a:gd name="T35" fmla="*/ 274 h 544"/>
                <a:gd name="T36" fmla="*/ 187 w 434"/>
                <a:gd name="T37" fmla="*/ 225 h 544"/>
                <a:gd name="T38" fmla="*/ 252 w 434"/>
                <a:gd name="T39" fmla="*/ 110 h 544"/>
                <a:gd name="T40" fmla="*/ 418 w 434"/>
                <a:gd name="T41" fmla="*/ 170 h 544"/>
                <a:gd name="T42" fmla="*/ 381 w 434"/>
                <a:gd name="T43" fmla="*/ 126 h 544"/>
                <a:gd name="T44" fmla="*/ 277 w 434"/>
                <a:gd name="T45" fmla="*/ 314 h 544"/>
                <a:gd name="T46" fmla="*/ 291 w 434"/>
                <a:gd name="T47" fmla="*/ 331 h 544"/>
                <a:gd name="T48" fmla="*/ 327 w 434"/>
                <a:gd name="T49" fmla="*/ 331 h 544"/>
                <a:gd name="T50" fmla="*/ 333 w 434"/>
                <a:gd name="T51" fmla="*/ 336 h 544"/>
                <a:gd name="T52" fmla="*/ 295 w 434"/>
                <a:gd name="T53" fmla="*/ 364 h 544"/>
                <a:gd name="T54" fmla="*/ 323 w 434"/>
                <a:gd name="T55" fmla="*/ 419 h 544"/>
                <a:gd name="T56" fmla="*/ 329 w 434"/>
                <a:gd name="T57" fmla="*/ 429 h 544"/>
                <a:gd name="T58" fmla="*/ 296 w 434"/>
                <a:gd name="T59" fmla="*/ 447 h 544"/>
                <a:gd name="T60" fmla="*/ 286 w 434"/>
                <a:gd name="T61" fmla="*/ 403 h 544"/>
                <a:gd name="T62" fmla="*/ 261 w 434"/>
                <a:gd name="T63" fmla="*/ 420 h 544"/>
                <a:gd name="T64" fmla="*/ 245 w 434"/>
                <a:gd name="T65" fmla="*/ 387 h 544"/>
                <a:gd name="T66" fmla="*/ 206 w 434"/>
                <a:gd name="T67" fmla="*/ 393 h 544"/>
                <a:gd name="T68" fmla="*/ 183 w 434"/>
                <a:gd name="T69" fmla="*/ 387 h 544"/>
                <a:gd name="T70" fmla="*/ 158 w 434"/>
                <a:gd name="T71" fmla="*/ 384 h 544"/>
                <a:gd name="T72" fmla="*/ 167 w 434"/>
                <a:gd name="T73" fmla="*/ 472 h 544"/>
                <a:gd name="T74" fmla="*/ 138 w 434"/>
                <a:gd name="T75" fmla="*/ 472 h 544"/>
                <a:gd name="T76" fmla="*/ 114 w 434"/>
                <a:gd name="T77" fmla="*/ 465 h 544"/>
                <a:gd name="T78" fmla="*/ 120 w 434"/>
                <a:gd name="T79" fmla="*/ 495 h 544"/>
                <a:gd name="T80" fmla="*/ 64 w 434"/>
                <a:gd name="T81" fmla="*/ 510 h 544"/>
                <a:gd name="T82" fmla="*/ 69 w 434"/>
                <a:gd name="T83" fmla="*/ 439 h 544"/>
                <a:gd name="T84" fmla="*/ 67 w 434"/>
                <a:gd name="T85" fmla="*/ 435 h 544"/>
                <a:gd name="T86" fmla="*/ 108 w 434"/>
                <a:gd name="T87" fmla="*/ 348 h 544"/>
                <a:gd name="T88" fmla="*/ 130 w 434"/>
                <a:gd name="T89" fmla="*/ 332 h 544"/>
                <a:gd name="T90" fmla="*/ 96 w 434"/>
                <a:gd name="T91" fmla="*/ 321 h 544"/>
                <a:gd name="T92" fmla="*/ 53 w 434"/>
                <a:gd name="T93" fmla="*/ 327 h 544"/>
                <a:gd name="T94" fmla="*/ 41 w 434"/>
                <a:gd name="T95" fmla="*/ 338 h 544"/>
                <a:gd name="T96" fmla="*/ 45 w 434"/>
                <a:gd name="T97" fmla="*/ 314 h 544"/>
                <a:gd name="T98" fmla="*/ 5 w 434"/>
                <a:gd name="T99" fmla="*/ 292 h 544"/>
                <a:gd name="T100" fmla="*/ 2 w 434"/>
                <a:gd name="T101" fmla="*/ 296 h 544"/>
                <a:gd name="T102" fmla="*/ 28 w 434"/>
                <a:gd name="T103" fmla="*/ 279 h 544"/>
                <a:gd name="T104" fmla="*/ 51 w 434"/>
                <a:gd name="T105" fmla="*/ 286 h 544"/>
                <a:gd name="T106" fmla="*/ 45 w 434"/>
                <a:gd name="T107" fmla="*/ 262 h 544"/>
                <a:gd name="T108" fmla="*/ 77 w 434"/>
                <a:gd name="T109" fmla="*/ 249 h 544"/>
                <a:gd name="T110" fmla="*/ 91 w 434"/>
                <a:gd name="T111" fmla="*/ 234 h 544"/>
                <a:gd name="T112" fmla="*/ 102 w 434"/>
                <a:gd name="T113" fmla="*/ 224 h 544"/>
                <a:gd name="T114" fmla="*/ 109 w 434"/>
                <a:gd name="T115" fmla="*/ 217 h 544"/>
                <a:gd name="T116" fmla="*/ 112 w 434"/>
                <a:gd name="T117" fmla="*/ 205 h 544"/>
                <a:gd name="T118" fmla="*/ 112 w 434"/>
                <a:gd name="T119" fmla="*/ 221 h 544"/>
                <a:gd name="T120" fmla="*/ 120 w 434"/>
                <a:gd name="T121" fmla="*/ 240 h 544"/>
                <a:gd name="T122" fmla="*/ 209 w 434"/>
                <a:gd name="T123" fmla="*/ 40 h 544"/>
                <a:gd name="T124" fmla="*/ 184 w 434"/>
                <a:gd name="T125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4">
                  <a:moveTo>
                    <a:pt x="252" y="86"/>
                  </a:moveTo>
                  <a:lnTo>
                    <a:pt x="177" y="240"/>
                  </a:lnTo>
                  <a:lnTo>
                    <a:pt x="134" y="220"/>
                  </a:lnTo>
                  <a:lnTo>
                    <a:pt x="209" y="66"/>
                  </a:lnTo>
                  <a:lnTo>
                    <a:pt x="252" y="86"/>
                  </a:lnTo>
                  <a:close/>
                  <a:moveTo>
                    <a:pt x="155" y="230"/>
                  </a:moveTo>
                  <a:lnTo>
                    <a:pt x="177" y="240"/>
                  </a:lnTo>
                  <a:lnTo>
                    <a:pt x="174" y="244"/>
                  </a:lnTo>
                  <a:lnTo>
                    <a:pt x="171" y="247"/>
                  </a:lnTo>
                  <a:lnTo>
                    <a:pt x="168" y="250"/>
                  </a:lnTo>
                  <a:lnTo>
                    <a:pt x="164" y="252"/>
                  </a:lnTo>
                  <a:lnTo>
                    <a:pt x="158" y="253"/>
                  </a:lnTo>
                  <a:lnTo>
                    <a:pt x="154" y="253"/>
                  </a:lnTo>
                  <a:lnTo>
                    <a:pt x="149" y="252"/>
                  </a:lnTo>
                  <a:lnTo>
                    <a:pt x="145" y="251"/>
                  </a:lnTo>
                  <a:lnTo>
                    <a:pt x="141" y="248"/>
                  </a:lnTo>
                  <a:lnTo>
                    <a:pt x="138" y="245"/>
                  </a:lnTo>
                  <a:lnTo>
                    <a:pt x="135" y="242"/>
                  </a:lnTo>
                  <a:lnTo>
                    <a:pt x="133" y="238"/>
                  </a:lnTo>
                  <a:lnTo>
                    <a:pt x="132" y="233"/>
                  </a:lnTo>
                  <a:lnTo>
                    <a:pt x="132" y="229"/>
                  </a:lnTo>
                  <a:lnTo>
                    <a:pt x="133" y="225"/>
                  </a:lnTo>
                  <a:lnTo>
                    <a:pt x="134" y="220"/>
                  </a:lnTo>
                  <a:lnTo>
                    <a:pt x="155" y="230"/>
                  </a:lnTo>
                  <a:close/>
                  <a:moveTo>
                    <a:pt x="179" y="230"/>
                  </a:moveTo>
                  <a:lnTo>
                    <a:pt x="179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9" y="230"/>
                  </a:lnTo>
                  <a:close/>
                  <a:moveTo>
                    <a:pt x="155" y="235"/>
                  </a:moveTo>
                  <a:lnTo>
                    <a:pt x="179" y="235"/>
                  </a:lnTo>
                  <a:lnTo>
                    <a:pt x="178" y="239"/>
                  </a:lnTo>
                  <a:lnTo>
                    <a:pt x="177" y="243"/>
                  </a:lnTo>
                  <a:lnTo>
                    <a:pt x="175" y="247"/>
                  </a:lnTo>
                  <a:lnTo>
                    <a:pt x="172" y="251"/>
                  </a:lnTo>
                  <a:lnTo>
                    <a:pt x="169" y="254"/>
                  </a:lnTo>
                  <a:lnTo>
                    <a:pt x="165" y="256"/>
                  </a:lnTo>
                  <a:lnTo>
                    <a:pt x="161" y="257"/>
                  </a:lnTo>
                  <a:lnTo>
                    <a:pt x="155" y="258"/>
                  </a:lnTo>
                  <a:lnTo>
                    <a:pt x="150" y="257"/>
                  </a:lnTo>
                  <a:lnTo>
                    <a:pt x="146" y="256"/>
                  </a:lnTo>
                  <a:lnTo>
                    <a:pt x="142" y="254"/>
                  </a:lnTo>
                  <a:lnTo>
                    <a:pt x="139" y="251"/>
                  </a:lnTo>
                  <a:lnTo>
                    <a:pt x="136" y="247"/>
                  </a:lnTo>
                  <a:lnTo>
                    <a:pt x="134" y="243"/>
                  </a:lnTo>
                  <a:lnTo>
                    <a:pt x="133" y="239"/>
                  </a:lnTo>
                  <a:lnTo>
                    <a:pt x="132" y="235"/>
                  </a:lnTo>
                  <a:lnTo>
                    <a:pt x="155" y="235"/>
                  </a:lnTo>
                  <a:close/>
                  <a:moveTo>
                    <a:pt x="155" y="258"/>
                  </a:moveTo>
                  <a:lnTo>
                    <a:pt x="151" y="258"/>
                  </a:lnTo>
                  <a:lnTo>
                    <a:pt x="151" y="212"/>
                  </a:lnTo>
                  <a:lnTo>
                    <a:pt x="155" y="212"/>
                  </a:lnTo>
                  <a:lnTo>
                    <a:pt x="155" y="258"/>
                  </a:lnTo>
                  <a:close/>
                  <a:moveTo>
                    <a:pt x="151" y="258"/>
                  </a:moveTo>
                  <a:lnTo>
                    <a:pt x="146" y="258"/>
                  </a:lnTo>
                  <a:lnTo>
                    <a:pt x="146" y="212"/>
                  </a:lnTo>
                  <a:lnTo>
                    <a:pt x="151" y="212"/>
                  </a:lnTo>
                  <a:lnTo>
                    <a:pt x="151" y="258"/>
                  </a:lnTo>
                  <a:close/>
                  <a:moveTo>
                    <a:pt x="146" y="258"/>
                  </a:moveTo>
                  <a:lnTo>
                    <a:pt x="142" y="258"/>
                  </a:lnTo>
                  <a:lnTo>
                    <a:pt x="142" y="212"/>
                  </a:lnTo>
                  <a:lnTo>
                    <a:pt x="146" y="212"/>
                  </a:lnTo>
                  <a:lnTo>
                    <a:pt x="146" y="258"/>
                  </a:lnTo>
                  <a:close/>
                  <a:moveTo>
                    <a:pt x="142" y="235"/>
                  </a:moveTo>
                  <a:lnTo>
                    <a:pt x="142" y="258"/>
                  </a:lnTo>
                  <a:lnTo>
                    <a:pt x="137" y="257"/>
                  </a:lnTo>
                  <a:lnTo>
                    <a:pt x="133" y="256"/>
                  </a:lnTo>
                  <a:lnTo>
                    <a:pt x="129" y="254"/>
                  </a:lnTo>
                  <a:lnTo>
                    <a:pt x="126" y="251"/>
                  </a:lnTo>
                  <a:lnTo>
                    <a:pt x="123" y="247"/>
                  </a:lnTo>
                  <a:lnTo>
                    <a:pt x="121" y="243"/>
                  </a:lnTo>
                  <a:lnTo>
                    <a:pt x="119" y="239"/>
                  </a:lnTo>
                  <a:lnTo>
                    <a:pt x="119" y="235"/>
                  </a:lnTo>
                  <a:lnTo>
                    <a:pt x="119" y="230"/>
                  </a:lnTo>
                  <a:lnTo>
                    <a:pt x="121" y="226"/>
                  </a:lnTo>
                  <a:lnTo>
                    <a:pt x="123" y="222"/>
                  </a:lnTo>
                  <a:lnTo>
                    <a:pt x="126" y="218"/>
                  </a:lnTo>
                  <a:lnTo>
                    <a:pt x="129" y="215"/>
                  </a:lnTo>
                  <a:lnTo>
                    <a:pt x="133" y="213"/>
                  </a:lnTo>
                  <a:lnTo>
                    <a:pt x="137" y="212"/>
                  </a:lnTo>
                  <a:lnTo>
                    <a:pt x="142" y="212"/>
                  </a:lnTo>
                  <a:lnTo>
                    <a:pt x="142" y="235"/>
                  </a:lnTo>
                  <a:close/>
                  <a:moveTo>
                    <a:pt x="158" y="251"/>
                  </a:moveTo>
                  <a:lnTo>
                    <a:pt x="154" y="255"/>
                  </a:lnTo>
                  <a:lnTo>
                    <a:pt x="121" y="223"/>
                  </a:lnTo>
                  <a:lnTo>
                    <a:pt x="126" y="218"/>
                  </a:lnTo>
                  <a:lnTo>
                    <a:pt x="158" y="251"/>
                  </a:lnTo>
                  <a:close/>
                  <a:moveTo>
                    <a:pt x="138" y="239"/>
                  </a:moveTo>
                  <a:lnTo>
                    <a:pt x="154" y="255"/>
                  </a:lnTo>
                  <a:lnTo>
                    <a:pt x="150" y="258"/>
                  </a:lnTo>
                  <a:lnTo>
                    <a:pt x="146" y="261"/>
                  </a:lnTo>
                  <a:lnTo>
                    <a:pt x="142" y="262"/>
                  </a:lnTo>
                  <a:lnTo>
                    <a:pt x="138" y="263"/>
                  </a:lnTo>
                  <a:lnTo>
                    <a:pt x="133" y="262"/>
                  </a:lnTo>
                  <a:lnTo>
                    <a:pt x="129" y="261"/>
                  </a:lnTo>
                  <a:lnTo>
                    <a:pt x="125" y="258"/>
                  </a:lnTo>
                  <a:lnTo>
                    <a:pt x="121" y="255"/>
                  </a:lnTo>
                  <a:lnTo>
                    <a:pt x="118" y="251"/>
                  </a:lnTo>
                  <a:lnTo>
                    <a:pt x="116" y="247"/>
                  </a:lnTo>
                  <a:lnTo>
                    <a:pt x="115" y="243"/>
                  </a:lnTo>
                  <a:lnTo>
                    <a:pt x="115" y="239"/>
                  </a:lnTo>
                  <a:lnTo>
                    <a:pt x="115" y="234"/>
                  </a:lnTo>
                  <a:lnTo>
                    <a:pt x="116" y="230"/>
                  </a:lnTo>
                  <a:lnTo>
                    <a:pt x="119" y="226"/>
                  </a:lnTo>
                  <a:lnTo>
                    <a:pt x="121" y="223"/>
                  </a:lnTo>
                  <a:lnTo>
                    <a:pt x="138" y="239"/>
                  </a:lnTo>
                  <a:close/>
                  <a:moveTo>
                    <a:pt x="138" y="263"/>
                  </a:moveTo>
                  <a:lnTo>
                    <a:pt x="133" y="263"/>
                  </a:lnTo>
                  <a:lnTo>
                    <a:pt x="133" y="216"/>
                  </a:lnTo>
                  <a:lnTo>
                    <a:pt x="138" y="216"/>
                  </a:lnTo>
                  <a:lnTo>
                    <a:pt x="138" y="263"/>
                  </a:lnTo>
                  <a:close/>
                  <a:moveTo>
                    <a:pt x="133" y="263"/>
                  </a:moveTo>
                  <a:lnTo>
                    <a:pt x="129" y="263"/>
                  </a:lnTo>
                  <a:lnTo>
                    <a:pt x="129" y="216"/>
                  </a:lnTo>
                  <a:lnTo>
                    <a:pt x="133" y="216"/>
                  </a:lnTo>
                  <a:lnTo>
                    <a:pt x="133" y="263"/>
                  </a:lnTo>
                  <a:close/>
                  <a:moveTo>
                    <a:pt x="129" y="239"/>
                  </a:moveTo>
                  <a:lnTo>
                    <a:pt x="129" y="263"/>
                  </a:lnTo>
                  <a:lnTo>
                    <a:pt x="124" y="262"/>
                  </a:lnTo>
                  <a:lnTo>
                    <a:pt x="120" y="261"/>
                  </a:lnTo>
                  <a:lnTo>
                    <a:pt x="116" y="258"/>
                  </a:lnTo>
                  <a:lnTo>
                    <a:pt x="113" y="255"/>
                  </a:lnTo>
                  <a:lnTo>
                    <a:pt x="110" y="252"/>
                  </a:lnTo>
                  <a:lnTo>
                    <a:pt x="108" y="248"/>
                  </a:lnTo>
                  <a:lnTo>
                    <a:pt x="106" y="244"/>
                  </a:lnTo>
                  <a:lnTo>
                    <a:pt x="106" y="239"/>
                  </a:lnTo>
                  <a:lnTo>
                    <a:pt x="106" y="234"/>
                  </a:lnTo>
                  <a:lnTo>
                    <a:pt x="108" y="230"/>
                  </a:lnTo>
                  <a:lnTo>
                    <a:pt x="110" y="226"/>
                  </a:lnTo>
                  <a:lnTo>
                    <a:pt x="113" y="223"/>
                  </a:lnTo>
                  <a:lnTo>
                    <a:pt x="116" y="220"/>
                  </a:lnTo>
                  <a:lnTo>
                    <a:pt x="120" y="218"/>
                  </a:lnTo>
                  <a:lnTo>
                    <a:pt x="124" y="216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5" y="255"/>
                  </a:moveTo>
                  <a:lnTo>
                    <a:pt x="141" y="259"/>
                  </a:lnTo>
                  <a:lnTo>
                    <a:pt x="108" y="227"/>
                  </a:lnTo>
                  <a:lnTo>
                    <a:pt x="113" y="223"/>
                  </a:lnTo>
                  <a:lnTo>
                    <a:pt x="145" y="255"/>
                  </a:lnTo>
                  <a:close/>
                  <a:moveTo>
                    <a:pt x="125" y="243"/>
                  </a:moveTo>
                  <a:lnTo>
                    <a:pt x="141" y="259"/>
                  </a:lnTo>
                  <a:lnTo>
                    <a:pt x="137" y="263"/>
                  </a:lnTo>
                  <a:lnTo>
                    <a:pt x="133" y="265"/>
                  </a:lnTo>
                  <a:lnTo>
                    <a:pt x="129" y="267"/>
                  </a:lnTo>
                  <a:lnTo>
                    <a:pt x="125" y="267"/>
                  </a:lnTo>
                  <a:lnTo>
                    <a:pt x="120" y="267"/>
                  </a:lnTo>
                  <a:lnTo>
                    <a:pt x="116" y="265"/>
                  </a:lnTo>
                  <a:lnTo>
                    <a:pt x="112" y="263"/>
                  </a:lnTo>
                  <a:lnTo>
                    <a:pt x="108" y="259"/>
                  </a:lnTo>
                  <a:lnTo>
                    <a:pt x="105" y="256"/>
                  </a:lnTo>
                  <a:lnTo>
                    <a:pt x="103" y="252"/>
                  </a:lnTo>
                  <a:lnTo>
                    <a:pt x="102" y="248"/>
                  </a:lnTo>
                  <a:lnTo>
                    <a:pt x="102" y="243"/>
                  </a:lnTo>
                  <a:lnTo>
                    <a:pt x="102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5" y="243"/>
                  </a:lnTo>
                  <a:close/>
                  <a:moveTo>
                    <a:pt x="135" y="265"/>
                  </a:moveTo>
                  <a:lnTo>
                    <a:pt x="126" y="269"/>
                  </a:lnTo>
                  <a:lnTo>
                    <a:pt x="106" y="227"/>
                  </a:lnTo>
                  <a:lnTo>
                    <a:pt x="114" y="223"/>
                  </a:lnTo>
                  <a:lnTo>
                    <a:pt x="135" y="265"/>
                  </a:lnTo>
                  <a:close/>
                  <a:moveTo>
                    <a:pt x="116" y="248"/>
                  </a:moveTo>
                  <a:lnTo>
                    <a:pt x="126" y="269"/>
                  </a:lnTo>
                  <a:lnTo>
                    <a:pt x="122" y="271"/>
                  </a:lnTo>
                  <a:lnTo>
                    <a:pt x="117" y="271"/>
                  </a:lnTo>
                  <a:lnTo>
                    <a:pt x="113" y="271"/>
                  </a:lnTo>
                  <a:lnTo>
                    <a:pt x="109" y="270"/>
                  </a:lnTo>
                  <a:lnTo>
                    <a:pt x="105" y="269"/>
                  </a:lnTo>
                  <a:lnTo>
                    <a:pt x="101" y="266"/>
                  </a:lnTo>
                  <a:lnTo>
                    <a:pt x="98" y="263"/>
                  </a:lnTo>
                  <a:lnTo>
                    <a:pt x="95" y="258"/>
                  </a:lnTo>
                  <a:lnTo>
                    <a:pt x="94" y="253"/>
                  </a:lnTo>
                  <a:lnTo>
                    <a:pt x="93" y="249"/>
                  </a:lnTo>
                  <a:lnTo>
                    <a:pt x="93" y="245"/>
                  </a:lnTo>
                  <a:lnTo>
                    <a:pt x="94" y="240"/>
                  </a:lnTo>
                  <a:lnTo>
                    <a:pt x="96" y="236"/>
                  </a:lnTo>
                  <a:lnTo>
                    <a:pt x="98" y="233"/>
                  </a:lnTo>
                  <a:lnTo>
                    <a:pt x="102" y="230"/>
                  </a:lnTo>
                  <a:lnTo>
                    <a:pt x="106" y="227"/>
                  </a:lnTo>
                  <a:lnTo>
                    <a:pt x="116" y="248"/>
                  </a:lnTo>
                  <a:close/>
                  <a:moveTo>
                    <a:pt x="116" y="272"/>
                  </a:moveTo>
                  <a:lnTo>
                    <a:pt x="107" y="272"/>
                  </a:lnTo>
                  <a:lnTo>
                    <a:pt x="107" y="225"/>
                  </a:lnTo>
                  <a:lnTo>
                    <a:pt x="116" y="225"/>
                  </a:lnTo>
                  <a:lnTo>
                    <a:pt x="116" y="272"/>
                  </a:lnTo>
                  <a:close/>
                  <a:moveTo>
                    <a:pt x="107" y="248"/>
                  </a:moveTo>
                  <a:lnTo>
                    <a:pt x="107" y="272"/>
                  </a:lnTo>
                  <a:lnTo>
                    <a:pt x="103" y="271"/>
                  </a:lnTo>
                  <a:lnTo>
                    <a:pt x="98" y="270"/>
                  </a:lnTo>
                  <a:lnTo>
                    <a:pt x="94" y="268"/>
                  </a:lnTo>
                  <a:lnTo>
                    <a:pt x="91" y="265"/>
                  </a:lnTo>
                  <a:lnTo>
                    <a:pt x="88" y="261"/>
                  </a:lnTo>
                  <a:lnTo>
                    <a:pt x="86" y="257"/>
                  </a:lnTo>
                  <a:lnTo>
                    <a:pt x="85" y="252"/>
                  </a:lnTo>
                  <a:lnTo>
                    <a:pt x="84" y="248"/>
                  </a:lnTo>
                  <a:lnTo>
                    <a:pt x="85" y="243"/>
                  </a:lnTo>
                  <a:lnTo>
                    <a:pt x="86" y="239"/>
                  </a:lnTo>
                  <a:lnTo>
                    <a:pt x="88" y="235"/>
                  </a:lnTo>
                  <a:lnTo>
                    <a:pt x="91" y="231"/>
                  </a:lnTo>
                  <a:lnTo>
                    <a:pt x="94" y="229"/>
                  </a:lnTo>
                  <a:lnTo>
                    <a:pt x="98" y="226"/>
                  </a:lnTo>
                  <a:lnTo>
                    <a:pt x="103" y="225"/>
                  </a:lnTo>
                  <a:lnTo>
                    <a:pt x="107" y="225"/>
                  </a:lnTo>
                  <a:lnTo>
                    <a:pt x="107" y="248"/>
                  </a:lnTo>
                  <a:close/>
                  <a:moveTo>
                    <a:pt x="123" y="265"/>
                  </a:moveTo>
                  <a:lnTo>
                    <a:pt x="119" y="269"/>
                  </a:lnTo>
                  <a:lnTo>
                    <a:pt x="87" y="236"/>
                  </a:lnTo>
                  <a:lnTo>
                    <a:pt x="91" y="231"/>
                  </a:lnTo>
                  <a:lnTo>
                    <a:pt x="123" y="265"/>
                  </a:lnTo>
                  <a:close/>
                  <a:moveTo>
                    <a:pt x="103" y="252"/>
                  </a:moveTo>
                  <a:lnTo>
                    <a:pt x="119" y="269"/>
                  </a:lnTo>
                  <a:lnTo>
                    <a:pt x="115" y="272"/>
                  </a:lnTo>
                  <a:lnTo>
                    <a:pt x="111" y="274"/>
                  </a:lnTo>
                  <a:lnTo>
                    <a:pt x="107" y="275"/>
                  </a:lnTo>
                  <a:lnTo>
                    <a:pt x="103" y="276"/>
                  </a:lnTo>
                  <a:lnTo>
                    <a:pt x="98" y="275"/>
                  </a:lnTo>
                  <a:lnTo>
                    <a:pt x="94" y="274"/>
                  </a:lnTo>
                  <a:lnTo>
                    <a:pt x="90" y="272"/>
                  </a:lnTo>
                  <a:lnTo>
                    <a:pt x="87" y="269"/>
                  </a:lnTo>
                  <a:lnTo>
                    <a:pt x="84" y="266"/>
                  </a:lnTo>
                  <a:lnTo>
                    <a:pt x="82" y="262"/>
                  </a:lnTo>
                  <a:lnTo>
                    <a:pt x="79" y="256"/>
                  </a:lnTo>
                  <a:lnTo>
                    <a:pt x="79" y="252"/>
                  </a:lnTo>
                  <a:lnTo>
                    <a:pt x="79" y="248"/>
                  </a:lnTo>
                  <a:lnTo>
                    <a:pt x="82" y="243"/>
                  </a:lnTo>
                  <a:lnTo>
                    <a:pt x="84" y="239"/>
                  </a:lnTo>
                  <a:lnTo>
                    <a:pt x="87" y="236"/>
                  </a:lnTo>
                  <a:lnTo>
                    <a:pt x="103" y="252"/>
                  </a:lnTo>
                  <a:close/>
                  <a:moveTo>
                    <a:pt x="113" y="273"/>
                  </a:moveTo>
                  <a:lnTo>
                    <a:pt x="104" y="278"/>
                  </a:lnTo>
                  <a:lnTo>
                    <a:pt x="84" y="236"/>
                  </a:lnTo>
                  <a:lnTo>
                    <a:pt x="93" y="231"/>
                  </a:lnTo>
                  <a:lnTo>
                    <a:pt x="113" y="273"/>
                  </a:lnTo>
                  <a:close/>
                  <a:moveTo>
                    <a:pt x="94" y="256"/>
                  </a:moveTo>
                  <a:lnTo>
                    <a:pt x="104" y="278"/>
                  </a:lnTo>
                  <a:lnTo>
                    <a:pt x="100" y="279"/>
                  </a:lnTo>
                  <a:lnTo>
                    <a:pt x="96" y="280"/>
                  </a:lnTo>
                  <a:lnTo>
                    <a:pt x="91" y="280"/>
                  </a:lnTo>
                  <a:lnTo>
                    <a:pt x="87" y="279"/>
                  </a:lnTo>
                  <a:lnTo>
                    <a:pt x="83" y="277"/>
                  </a:lnTo>
                  <a:lnTo>
                    <a:pt x="78" y="275"/>
                  </a:lnTo>
                  <a:lnTo>
                    <a:pt x="75" y="271"/>
                  </a:lnTo>
                  <a:lnTo>
                    <a:pt x="73" y="267"/>
                  </a:lnTo>
                  <a:lnTo>
                    <a:pt x="71" y="263"/>
                  </a:lnTo>
                  <a:lnTo>
                    <a:pt x="70" y="258"/>
                  </a:lnTo>
                  <a:lnTo>
                    <a:pt x="70" y="253"/>
                  </a:lnTo>
                  <a:lnTo>
                    <a:pt x="71" y="249"/>
                  </a:lnTo>
                  <a:lnTo>
                    <a:pt x="73" y="245"/>
                  </a:lnTo>
                  <a:lnTo>
                    <a:pt x="76" y="241"/>
                  </a:lnTo>
                  <a:lnTo>
                    <a:pt x="79" y="238"/>
                  </a:lnTo>
                  <a:lnTo>
                    <a:pt x="84" y="236"/>
                  </a:lnTo>
                  <a:lnTo>
                    <a:pt x="94" y="256"/>
                  </a:lnTo>
                  <a:close/>
                  <a:moveTo>
                    <a:pt x="104" y="278"/>
                  </a:moveTo>
                  <a:lnTo>
                    <a:pt x="96" y="282"/>
                  </a:lnTo>
                  <a:lnTo>
                    <a:pt x="74" y="240"/>
                  </a:lnTo>
                  <a:lnTo>
                    <a:pt x="84" y="236"/>
                  </a:lnTo>
                  <a:lnTo>
                    <a:pt x="104" y="278"/>
                  </a:lnTo>
                  <a:close/>
                  <a:moveTo>
                    <a:pt x="85" y="262"/>
                  </a:moveTo>
                  <a:lnTo>
                    <a:pt x="96" y="282"/>
                  </a:lnTo>
                  <a:lnTo>
                    <a:pt x="91" y="284"/>
                  </a:lnTo>
                  <a:lnTo>
                    <a:pt x="87" y="285"/>
                  </a:lnTo>
                  <a:lnTo>
                    <a:pt x="82" y="284"/>
                  </a:lnTo>
                  <a:lnTo>
                    <a:pt x="77" y="283"/>
                  </a:lnTo>
                  <a:lnTo>
                    <a:pt x="73" y="282"/>
                  </a:lnTo>
                  <a:lnTo>
                    <a:pt x="70" y="279"/>
                  </a:lnTo>
                  <a:lnTo>
                    <a:pt x="66" y="276"/>
                  </a:lnTo>
                  <a:lnTo>
                    <a:pt x="64" y="272"/>
                  </a:lnTo>
                  <a:lnTo>
                    <a:pt x="62" y="267"/>
                  </a:lnTo>
                  <a:lnTo>
                    <a:pt x="62" y="263"/>
                  </a:lnTo>
                  <a:lnTo>
                    <a:pt x="62" y="258"/>
                  </a:lnTo>
                  <a:lnTo>
                    <a:pt x="63" y="253"/>
                  </a:lnTo>
                  <a:lnTo>
                    <a:pt x="65" y="249"/>
                  </a:lnTo>
                  <a:lnTo>
                    <a:pt x="67" y="246"/>
                  </a:lnTo>
                  <a:lnTo>
                    <a:pt x="70" y="243"/>
                  </a:lnTo>
                  <a:lnTo>
                    <a:pt x="74" y="240"/>
                  </a:lnTo>
                  <a:lnTo>
                    <a:pt x="85" y="262"/>
                  </a:lnTo>
                  <a:close/>
                  <a:moveTo>
                    <a:pt x="102" y="278"/>
                  </a:moveTo>
                  <a:lnTo>
                    <a:pt x="97" y="282"/>
                  </a:lnTo>
                  <a:lnTo>
                    <a:pt x="64" y="249"/>
                  </a:lnTo>
                  <a:lnTo>
                    <a:pt x="68" y="244"/>
                  </a:lnTo>
                  <a:lnTo>
                    <a:pt x="102" y="278"/>
                  </a:lnTo>
                  <a:close/>
                  <a:moveTo>
                    <a:pt x="97" y="282"/>
                  </a:moveTo>
                  <a:lnTo>
                    <a:pt x="93" y="287"/>
                  </a:lnTo>
                  <a:lnTo>
                    <a:pt x="60" y="253"/>
                  </a:lnTo>
                  <a:lnTo>
                    <a:pt x="64" y="249"/>
                  </a:lnTo>
                  <a:lnTo>
                    <a:pt x="97" y="282"/>
                  </a:lnTo>
                  <a:close/>
                  <a:moveTo>
                    <a:pt x="93" y="287"/>
                  </a:moveTo>
                  <a:lnTo>
                    <a:pt x="89" y="291"/>
                  </a:lnTo>
                  <a:lnTo>
                    <a:pt x="55" y="257"/>
                  </a:lnTo>
                  <a:lnTo>
                    <a:pt x="60" y="253"/>
                  </a:lnTo>
                  <a:lnTo>
                    <a:pt x="93" y="287"/>
                  </a:lnTo>
                  <a:close/>
                  <a:moveTo>
                    <a:pt x="89" y="291"/>
                  </a:moveTo>
                  <a:lnTo>
                    <a:pt x="84" y="295"/>
                  </a:lnTo>
                  <a:lnTo>
                    <a:pt x="51" y="263"/>
                  </a:lnTo>
                  <a:lnTo>
                    <a:pt x="55" y="257"/>
                  </a:lnTo>
                  <a:lnTo>
                    <a:pt x="89" y="291"/>
                  </a:lnTo>
                  <a:close/>
                  <a:moveTo>
                    <a:pt x="84" y="295"/>
                  </a:moveTo>
                  <a:lnTo>
                    <a:pt x="79" y="300"/>
                  </a:lnTo>
                  <a:lnTo>
                    <a:pt x="47" y="267"/>
                  </a:lnTo>
                  <a:lnTo>
                    <a:pt x="51" y="263"/>
                  </a:lnTo>
                  <a:lnTo>
                    <a:pt x="84" y="295"/>
                  </a:lnTo>
                  <a:close/>
                  <a:moveTo>
                    <a:pt x="63" y="283"/>
                  </a:moveTo>
                  <a:lnTo>
                    <a:pt x="79" y="300"/>
                  </a:lnTo>
                  <a:lnTo>
                    <a:pt x="75" y="303"/>
                  </a:lnTo>
                  <a:lnTo>
                    <a:pt x="71" y="305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8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7" y="300"/>
                  </a:lnTo>
                  <a:lnTo>
                    <a:pt x="44" y="296"/>
                  </a:lnTo>
                  <a:lnTo>
                    <a:pt x="41" y="292"/>
                  </a:lnTo>
                  <a:lnTo>
                    <a:pt x="40" y="288"/>
                  </a:lnTo>
                  <a:lnTo>
                    <a:pt x="40" y="283"/>
                  </a:lnTo>
                  <a:lnTo>
                    <a:pt x="40" y="279"/>
                  </a:lnTo>
                  <a:lnTo>
                    <a:pt x="41" y="275"/>
                  </a:lnTo>
                  <a:lnTo>
                    <a:pt x="44" y="271"/>
                  </a:lnTo>
                  <a:lnTo>
                    <a:pt x="47" y="267"/>
                  </a:lnTo>
                  <a:lnTo>
                    <a:pt x="63" y="283"/>
                  </a:lnTo>
                  <a:close/>
                  <a:moveTo>
                    <a:pt x="63" y="306"/>
                  </a:moveTo>
                  <a:lnTo>
                    <a:pt x="58" y="306"/>
                  </a:lnTo>
                  <a:lnTo>
                    <a:pt x="58" y="259"/>
                  </a:lnTo>
                  <a:lnTo>
                    <a:pt x="63" y="259"/>
                  </a:lnTo>
                  <a:lnTo>
                    <a:pt x="63" y="306"/>
                  </a:lnTo>
                  <a:close/>
                  <a:moveTo>
                    <a:pt x="58" y="283"/>
                  </a:moveTo>
                  <a:lnTo>
                    <a:pt x="58" y="306"/>
                  </a:lnTo>
                  <a:lnTo>
                    <a:pt x="54" y="306"/>
                  </a:lnTo>
                  <a:lnTo>
                    <a:pt x="49" y="304"/>
                  </a:lnTo>
                  <a:lnTo>
                    <a:pt x="46" y="302"/>
                  </a:lnTo>
                  <a:lnTo>
                    <a:pt x="42" y="300"/>
                  </a:lnTo>
                  <a:lnTo>
                    <a:pt x="39" y="296"/>
                  </a:lnTo>
                  <a:lnTo>
                    <a:pt x="37" y="292"/>
                  </a:lnTo>
                  <a:lnTo>
                    <a:pt x="36" y="288"/>
                  </a:lnTo>
                  <a:lnTo>
                    <a:pt x="35" y="283"/>
                  </a:lnTo>
                  <a:lnTo>
                    <a:pt x="36" y="279"/>
                  </a:lnTo>
                  <a:lnTo>
                    <a:pt x="37" y="274"/>
                  </a:lnTo>
                  <a:lnTo>
                    <a:pt x="39" y="270"/>
                  </a:lnTo>
                  <a:lnTo>
                    <a:pt x="42" y="267"/>
                  </a:lnTo>
                  <a:lnTo>
                    <a:pt x="46" y="264"/>
                  </a:lnTo>
                  <a:lnTo>
                    <a:pt x="49" y="262"/>
                  </a:lnTo>
                  <a:lnTo>
                    <a:pt x="54" y="261"/>
                  </a:lnTo>
                  <a:lnTo>
                    <a:pt x="58" y="259"/>
                  </a:lnTo>
                  <a:lnTo>
                    <a:pt x="58" y="283"/>
                  </a:lnTo>
                  <a:close/>
                  <a:moveTo>
                    <a:pt x="82" y="283"/>
                  </a:moveTo>
                  <a:lnTo>
                    <a:pt x="82" y="288"/>
                  </a:lnTo>
                  <a:lnTo>
                    <a:pt x="35" y="288"/>
                  </a:lnTo>
                  <a:lnTo>
                    <a:pt x="35" y="283"/>
                  </a:lnTo>
                  <a:lnTo>
                    <a:pt x="82" y="283"/>
                  </a:lnTo>
                  <a:close/>
                  <a:moveTo>
                    <a:pt x="58" y="288"/>
                  </a:moveTo>
                  <a:lnTo>
                    <a:pt x="82" y="288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77" y="301"/>
                  </a:lnTo>
                  <a:lnTo>
                    <a:pt x="75" y="304"/>
                  </a:lnTo>
                  <a:lnTo>
                    <a:pt x="71" y="307"/>
                  </a:lnTo>
                  <a:lnTo>
                    <a:pt x="67" y="309"/>
                  </a:lnTo>
                  <a:lnTo>
                    <a:pt x="63" y="310"/>
                  </a:lnTo>
                  <a:lnTo>
                    <a:pt x="58" y="311"/>
                  </a:lnTo>
                  <a:lnTo>
                    <a:pt x="54" y="310"/>
                  </a:lnTo>
                  <a:lnTo>
                    <a:pt x="49" y="309"/>
                  </a:lnTo>
                  <a:lnTo>
                    <a:pt x="46" y="307"/>
                  </a:lnTo>
                  <a:lnTo>
                    <a:pt x="42" y="304"/>
                  </a:lnTo>
                  <a:lnTo>
                    <a:pt x="39" y="301"/>
                  </a:lnTo>
                  <a:lnTo>
                    <a:pt x="37" y="297"/>
                  </a:lnTo>
                  <a:lnTo>
                    <a:pt x="36" y="292"/>
                  </a:lnTo>
                  <a:lnTo>
                    <a:pt x="35" y="288"/>
                  </a:lnTo>
                  <a:lnTo>
                    <a:pt x="58" y="288"/>
                  </a:lnTo>
                  <a:close/>
                  <a:moveTo>
                    <a:pt x="75" y="304"/>
                  </a:moveTo>
                  <a:lnTo>
                    <a:pt x="70" y="308"/>
                  </a:lnTo>
                  <a:lnTo>
                    <a:pt x="38" y="276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0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50" y="315"/>
                  </a:lnTo>
                  <a:lnTo>
                    <a:pt x="45" y="313"/>
                  </a:lnTo>
                  <a:lnTo>
                    <a:pt x="41" y="311"/>
                  </a:lnTo>
                  <a:lnTo>
                    <a:pt x="38" y="308"/>
                  </a:lnTo>
                  <a:lnTo>
                    <a:pt x="35" y="305"/>
                  </a:lnTo>
                  <a:lnTo>
                    <a:pt x="33" y="301"/>
                  </a:lnTo>
                  <a:lnTo>
                    <a:pt x="32" y="296"/>
                  </a:lnTo>
                  <a:lnTo>
                    <a:pt x="31" y="292"/>
                  </a:lnTo>
                  <a:lnTo>
                    <a:pt x="32" y="288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1" y="296"/>
                  </a:lnTo>
                  <a:lnTo>
                    <a:pt x="31" y="292"/>
                  </a:lnTo>
                  <a:lnTo>
                    <a:pt x="77" y="292"/>
                  </a:lnTo>
                  <a:close/>
                  <a:moveTo>
                    <a:pt x="31" y="296"/>
                  </a:moveTo>
                  <a:lnTo>
                    <a:pt x="31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1" y="296"/>
                  </a:lnTo>
                  <a:close/>
                  <a:moveTo>
                    <a:pt x="54" y="292"/>
                  </a:moveTo>
                  <a:lnTo>
                    <a:pt x="31" y="292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49" y="270"/>
                  </a:lnTo>
                  <a:lnTo>
                    <a:pt x="54" y="269"/>
                  </a:lnTo>
                  <a:lnTo>
                    <a:pt x="59" y="270"/>
                  </a:lnTo>
                  <a:lnTo>
                    <a:pt x="63" y="271"/>
                  </a:lnTo>
                  <a:lnTo>
                    <a:pt x="67" y="273"/>
                  </a:lnTo>
                  <a:lnTo>
                    <a:pt x="70" y="276"/>
                  </a:lnTo>
                  <a:lnTo>
                    <a:pt x="73" y="279"/>
                  </a:lnTo>
                  <a:lnTo>
                    <a:pt x="75" y="283"/>
                  </a:lnTo>
                  <a:lnTo>
                    <a:pt x="77" y="287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9"/>
                  </a:moveTo>
                  <a:lnTo>
                    <a:pt x="58" y="269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54" y="269"/>
                  </a:lnTo>
                  <a:close/>
                  <a:moveTo>
                    <a:pt x="58" y="292"/>
                  </a:moveTo>
                  <a:lnTo>
                    <a:pt x="58" y="269"/>
                  </a:lnTo>
                  <a:lnTo>
                    <a:pt x="63" y="270"/>
                  </a:lnTo>
                  <a:lnTo>
                    <a:pt x="67" y="271"/>
                  </a:lnTo>
                  <a:lnTo>
                    <a:pt x="71" y="273"/>
                  </a:lnTo>
                  <a:lnTo>
                    <a:pt x="75" y="276"/>
                  </a:lnTo>
                  <a:lnTo>
                    <a:pt x="77" y="279"/>
                  </a:lnTo>
                  <a:lnTo>
                    <a:pt x="81" y="283"/>
                  </a:lnTo>
                  <a:lnTo>
                    <a:pt x="82" y="287"/>
                  </a:lnTo>
                  <a:lnTo>
                    <a:pt x="82" y="292"/>
                  </a:lnTo>
                  <a:lnTo>
                    <a:pt x="82" y="297"/>
                  </a:lnTo>
                  <a:lnTo>
                    <a:pt x="81" y="301"/>
                  </a:lnTo>
                  <a:lnTo>
                    <a:pt x="77" y="305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7" y="313"/>
                  </a:lnTo>
                  <a:lnTo>
                    <a:pt x="63" y="315"/>
                  </a:lnTo>
                  <a:lnTo>
                    <a:pt x="58" y="315"/>
                  </a:lnTo>
                  <a:lnTo>
                    <a:pt x="58" y="292"/>
                  </a:lnTo>
                  <a:close/>
                  <a:moveTo>
                    <a:pt x="42" y="276"/>
                  </a:moveTo>
                  <a:lnTo>
                    <a:pt x="47" y="272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2" y="276"/>
                  </a:lnTo>
                  <a:close/>
                  <a:moveTo>
                    <a:pt x="63" y="288"/>
                  </a:moveTo>
                  <a:lnTo>
                    <a:pt x="47" y="272"/>
                  </a:lnTo>
                  <a:lnTo>
                    <a:pt x="50" y="269"/>
                  </a:lnTo>
                  <a:lnTo>
                    <a:pt x="54" y="266"/>
                  </a:lnTo>
                  <a:lnTo>
                    <a:pt x="58" y="265"/>
                  </a:lnTo>
                  <a:lnTo>
                    <a:pt x="63" y="265"/>
                  </a:lnTo>
                  <a:lnTo>
                    <a:pt x="67" y="265"/>
                  </a:lnTo>
                  <a:lnTo>
                    <a:pt x="71" y="266"/>
                  </a:lnTo>
                  <a:lnTo>
                    <a:pt x="75" y="269"/>
                  </a:lnTo>
                  <a:lnTo>
                    <a:pt x="79" y="271"/>
                  </a:lnTo>
                  <a:lnTo>
                    <a:pt x="83" y="275"/>
                  </a:lnTo>
                  <a:lnTo>
                    <a:pt x="85" y="279"/>
                  </a:lnTo>
                  <a:lnTo>
                    <a:pt x="86" y="283"/>
                  </a:lnTo>
                  <a:lnTo>
                    <a:pt x="87" y="288"/>
                  </a:lnTo>
                  <a:lnTo>
                    <a:pt x="86" y="292"/>
                  </a:lnTo>
                  <a:lnTo>
                    <a:pt x="85" y="296"/>
                  </a:lnTo>
                  <a:lnTo>
                    <a:pt x="83" y="300"/>
                  </a:lnTo>
                  <a:lnTo>
                    <a:pt x="79" y="304"/>
                  </a:lnTo>
                  <a:lnTo>
                    <a:pt x="63" y="288"/>
                  </a:lnTo>
                  <a:close/>
                  <a:moveTo>
                    <a:pt x="47" y="271"/>
                  </a:moveTo>
                  <a:lnTo>
                    <a:pt x="51" y="267"/>
                  </a:lnTo>
                  <a:lnTo>
                    <a:pt x="84" y="300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3"/>
                  </a:moveTo>
                  <a:lnTo>
                    <a:pt x="51" y="267"/>
                  </a:lnTo>
                  <a:lnTo>
                    <a:pt x="55" y="264"/>
                  </a:lnTo>
                  <a:lnTo>
                    <a:pt x="59" y="262"/>
                  </a:lnTo>
                  <a:lnTo>
                    <a:pt x="63" y="261"/>
                  </a:lnTo>
                  <a:lnTo>
                    <a:pt x="67" y="259"/>
                  </a:lnTo>
                  <a:lnTo>
                    <a:pt x="72" y="261"/>
                  </a:lnTo>
                  <a:lnTo>
                    <a:pt x="76" y="262"/>
                  </a:lnTo>
                  <a:lnTo>
                    <a:pt x="81" y="264"/>
                  </a:lnTo>
                  <a:lnTo>
                    <a:pt x="84" y="267"/>
                  </a:lnTo>
                  <a:lnTo>
                    <a:pt x="87" y="271"/>
                  </a:lnTo>
                  <a:lnTo>
                    <a:pt x="89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91" y="288"/>
                  </a:lnTo>
                  <a:lnTo>
                    <a:pt x="89" y="292"/>
                  </a:lnTo>
                  <a:lnTo>
                    <a:pt x="87" y="296"/>
                  </a:lnTo>
                  <a:lnTo>
                    <a:pt x="84" y="300"/>
                  </a:lnTo>
                  <a:lnTo>
                    <a:pt x="67" y="283"/>
                  </a:lnTo>
                  <a:close/>
                  <a:moveTo>
                    <a:pt x="67" y="259"/>
                  </a:moveTo>
                  <a:lnTo>
                    <a:pt x="71" y="259"/>
                  </a:lnTo>
                  <a:lnTo>
                    <a:pt x="71" y="306"/>
                  </a:lnTo>
                  <a:lnTo>
                    <a:pt x="67" y="306"/>
                  </a:lnTo>
                  <a:lnTo>
                    <a:pt x="67" y="259"/>
                  </a:lnTo>
                  <a:close/>
                  <a:moveTo>
                    <a:pt x="71" y="283"/>
                  </a:moveTo>
                  <a:lnTo>
                    <a:pt x="71" y="259"/>
                  </a:lnTo>
                  <a:lnTo>
                    <a:pt x="76" y="261"/>
                  </a:lnTo>
                  <a:lnTo>
                    <a:pt x="81" y="262"/>
                  </a:lnTo>
                  <a:lnTo>
                    <a:pt x="85" y="264"/>
                  </a:lnTo>
                  <a:lnTo>
                    <a:pt x="89" y="267"/>
                  </a:lnTo>
                  <a:lnTo>
                    <a:pt x="91" y="270"/>
                  </a:lnTo>
                  <a:lnTo>
                    <a:pt x="94" y="274"/>
                  </a:lnTo>
                  <a:lnTo>
                    <a:pt x="95" y="279"/>
                  </a:lnTo>
                  <a:lnTo>
                    <a:pt x="95" y="283"/>
                  </a:lnTo>
                  <a:lnTo>
                    <a:pt x="95" y="288"/>
                  </a:lnTo>
                  <a:lnTo>
                    <a:pt x="94" y="292"/>
                  </a:lnTo>
                  <a:lnTo>
                    <a:pt x="91" y="296"/>
                  </a:lnTo>
                  <a:lnTo>
                    <a:pt x="89" y="300"/>
                  </a:lnTo>
                  <a:lnTo>
                    <a:pt x="85" y="302"/>
                  </a:lnTo>
                  <a:lnTo>
                    <a:pt x="81" y="304"/>
                  </a:lnTo>
                  <a:lnTo>
                    <a:pt x="76" y="306"/>
                  </a:lnTo>
                  <a:lnTo>
                    <a:pt x="71" y="306"/>
                  </a:lnTo>
                  <a:lnTo>
                    <a:pt x="71" y="283"/>
                  </a:lnTo>
                  <a:close/>
                  <a:moveTo>
                    <a:pt x="61" y="263"/>
                  </a:moveTo>
                  <a:lnTo>
                    <a:pt x="70" y="258"/>
                  </a:lnTo>
                  <a:lnTo>
                    <a:pt x="91" y="299"/>
                  </a:lnTo>
                  <a:lnTo>
                    <a:pt x="83" y="304"/>
                  </a:lnTo>
                  <a:lnTo>
                    <a:pt x="61" y="263"/>
                  </a:lnTo>
                  <a:close/>
                  <a:moveTo>
                    <a:pt x="81" y="279"/>
                  </a:moveTo>
                  <a:lnTo>
                    <a:pt x="70" y="258"/>
                  </a:lnTo>
                  <a:lnTo>
                    <a:pt x="74" y="256"/>
                  </a:lnTo>
                  <a:lnTo>
                    <a:pt x="79" y="255"/>
                  </a:lnTo>
                  <a:lnTo>
                    <a:pt x="84" y="255"/>
                  </a:lnTo>
                  <a:lnTo>
                    <a:pt x="88" y="256"/>
                  </a:lnTo>
                  <a:lnTo>
                    <a:pt x="92" y="258"/>
                  </a:lnTo>
                  <a:lnTo>
                    <a:pt x="96" y="262"/>
                  </a:lnTo>
                  <a:lnTo>
                    <a:pt x="99" y="265"/>
                  </a:lnTo>
                  <a:lnTo>
                    <a:pt x="102" y="269"/>
                  </a:lnTo>
                  <a:lnTo>
                    <a:pt x="103" y="273"/>
                  </a:lnTo>
                  <a:lnTo>
                    <a:pt x="104" y="278"/>
                  </a:lnTo>
                  <a:lnTo>
                    <a:pt x="104" y="282"/>
                  </a:lnTo>
                  <a:lnTo>
                    <a:pt x="103" y="286"/>
                  </a:lnTo>
                  <a:lnTo>
                    <a:pt x="101" y="290"/>
                  </a:lnTo>
                  <a:lnTo>
                    <a:pt x="99" y="294"/>
                  </a:lnTo>
                  <a:lnTo>
                    <a:pt x="95" y="297"/>
                  </a:lnTo>
                  <a:lnTo>
                    <a:pt x="91" y="299"/>
                  </a:lnTo>
                  <a:lnTo>
                    <a:pt x="81" y="279"/>
                  </a:lnTo>
                  <a:close/>
                  <a:moveTo>
                    <a:pt x="81" y="255"/>
                  </a:moveTo>
                  <a:lnTo>
                    <a:pt x="85" y="255"/>
                  </a:lnTo>
                  <a:lnTo>
                    <a:pt x="85" y="302"/>
                  </a:lnTo>
                  <a:lnTo>
                    <a:pt x="81" y="302"/>
                  </a:lnTo>
                  <a:lnTo>
                    <a:pt x="81" y="255"/>
                  </a:lnTo>
                  <a:close/>
                  <a:moveTo>
                    <a:pt x="85" y="279"/>
                  </a:moveTo>
                  <a:lnTo>
                    <a:pt x="85" y="255"/>
                  </a:lnTo>
                  <a:lnTo>
                    <a:pt x="90" y="255"/>
                  </a:lnTo>
                  <a:lnTo>
                    <a:pt x="94" y="257"/>
                  </a:lnTo>
                  <a:lnTo>
                    <a:pt x="98" y="259"/>
                  </a:lnTo>
                  <a:lnTo>
                    <a:pt x="102" y="263"/>
                  </a:lnTo>
                  <a:lnTo>
                    <a:pt x="105" y="266"/>
                  </a:lnTo>
                  <a:lnTo>
                    <a:pt x="107" y="270"/>
                  </a:lnTo>
                  <a:lnTo>
                    <a:pt x="108" y="274"/>
                  </a:lnTo>
                  <a:lnTo>
                    <a:pt x="108" y="279"/>
                  </a:lnTo>
                  <a:lnTo>
                    <a:pt x="108" y="284"/>
                  </a:lnTo>
                  <a:lnTo>
                    <a:pt x="107" y="288"/>
                  </a:lnTo>
                  <a:lnTo>
                    <a:pt x="105" y="292"/>
                  </a:lnTo>
                  <a:lnTo>
                    <a:pt x="102" y="295"/>
                  </a:lnTo>
                  <a:lnTo>
                    <a:pt x="98" y="298"/>
                  </a:lnTo>
                  <a:lnTo>
                    <a:pt x="94" y="300"/>
                  </a:lnTo>
                  <a:lnTo>
                    <a:pt x="90" y="301"/>
                  </a:lnTo>
                  <a:lnTo>
                    <a:pt x="85" y="302"/>
                  </a:lnTo>
                  <a:lnTo>
                    <a:pt x="85" y="279"/>
                  </a:lnTo>
                  <a:close/>
                  <a:moveTo>
                    <a:pt x="68" y="263"/>
                  </a:moveTo>
                  <a:lnTo>
                    <a:pt x="73" y="257"/>
                  </a:lnTo>
                  <a:lnTo>
                    <a:pt x="106" y="291"/>
                  </a:lnTo>
                  <a:lnTo>
                    <a:pt x="102" y="295"/>
                  </a:lnTo>
                  <a:lnTo>
                    <a:pt x="68" y="263"/>
                  </a:lnTo>
                  <a:close/>
                  <a:moveTo>
                    <a:pt x="90" y="275"/>
                  </a:moveTo>
                  <a:lnTo>
                    <a:pt x="73" y="257"/>
                  </a:lnTo>
                  <a:lnTo>
                    <a:pt x="76" y="254"/>
                  </a:lnTo>
                  <a:lnTo>
                    <a:pt x="81" y="252"/>
                  </a:lnTo>
                  <a:lnTo>
                    <a:pt x="85" y="251"/>
                  </a:lnTo>
                  <a:lnTo>
                    <a:pt x="90" y="251"/>
                  </a:lnTo>
                  <a:lnTo>
                    <a:pt x="94" y="251"/>
                  </a:lnTo>
                  <a:lnTo>
                    <a:pt x="98" y="252"/>
                  </a:lnTo>
                  <a:lnTo>
                    <a:pt x="102" y="254"/>
                  </a:lnTo>
                  <a:lnTo>
                    <a:pt x="106" y="257"/>
                  </a:lnTo>
                  <a:lnTo>
                    <a:pt x="109" y="262"/>
                  </a:lnTo>
                  <a:lnTo>
                    <a:pt x="111" y="266"/>
                  </a:lnTo>
                  <a:lnTo>
                    <a:pt x="112" y="270"/>
                  </a:lnTo>
                  <a:lnTo>
                    <a:pt x="113" y="275"/>
                  </a:lnTo>
                  <a:lnTo>
                    <a:pt x="112" y="279"/>
                  </a:lnTo>
                  <a:lnTo>
                    <a:pt x="111" y="283"/>
                  </a:lnTo>
                  <a:lnTo>
                    <a:pt x="109" y="287"/>
                  </a:lnTo>
                  <a:lnTo>
                    <a:pt x="106" y="291"/>
                  </a:lnTo>
                  <a:lnTo>
                    <a:pt x="90" y="275"/>
                  </a:lnTo>
                  <a:close/>
                  <a:moveTo>
                    <a:pt x="79" y="253"/>
                  </a:moveTo>
                  <a:lnTo>
                    <a:pt x="88" y="249"/>
                  </a:lnTo>
                  <a:lnTo>
                    <a:pt x="109" y="291"/>
                  </a:lnTo>
                  <a:lnTo>
                    <a:pt x="100" y="295"/>
                  </a:lnTo>
                  <a:lnTo>
                    <a:pt x="79" y="253"/>
                  </a:lnTo>
                  <a:close/>
                  <a:moveTo>
                    <a:pt x="99" y="270"/>
                  </a:moveTo>
                  <a:lnTo>
                    <a:pt x="88" y="249"/>
                  </a:lnTo>
                  <a:lnTo>
                    <a:pt x="93" y="247"/>
                  </a:lnTo>
                  <a:lnTo>
                    <a:pt x="97" y="246"/>
                  </a:lnTo>
                  <a:lnTo>
                    <a:pt x="101" y="247"/>
                  </a:lnTo>
                  <a:lnTo>
                    <a:pt x="106" y="248"/>
                  </a:lnTo>
                  <a:lnTo>
                    <a:pt x="110" y="249"/>
                  </a:lnTo>
                  <a:lnTo>
                    <a:pt x="113" y="252"/>
                  </a:lnTo>
                  <a:lnTo>
                    <a:pt x="116" y="255"/>
                  </a:lnTo>
                  <a:lnTo>
                    <a:pt x="119" y="259"/>
                  </a:lnTo>
                  <a:lnTo>
                    <a:pt x="121" y="264"/>
                  </a:lnTo>
                  <a:lnTo>
                    <a:pt x="121" y="269"/>
                  </a:lnTo>
                  <a:lnTo>
                    <a:pt x="121" y="273"/>
                  </a:lnTo>
                  <a:lnTo>
                    <a:pt x="120" y="278"/>
                  </a:lnTo>
                  <a:lnTo>
                    <a:pt x="118" y="282"/>
                  </a:lnTo>
                  <a:lnTo>
                    <a:pt x="116" y="285"/>
                  </a:lnTo>
                  <a:lnTo>
                    <a:pt x="113" y="288"/>
                  </a:lnTo>
                  <a:lnTo>
                    <a:pt x="109" y="291"/>
                  </a:lnTo>
                  <a:lnTo>
                    <a:pt x="99" y="270"/>
                  </a:lnTo>
                  <a:close/>
                  <a:moveTo>
                    <a:pt x="99" y="246"/>
                  </a:moveTo>
                  <a:lnTo>
                    <a:pt x="103" y="246"/>
                  </a:lnTo>
                  <a:lnTo>
                    <a:pt x="103" y="293"/>
                  </a:lnTo>
                  <a:lnTo>
                    <a:pt x="99" y="293"/>
                  </a:lnTo>
                  <a:lnTo>
                    <a:pt x="99" y="246"/>
                  </a:lnTo>
                  <a:close/>
                  <a:moveTo>
                    <a:pt x="103" y="270"/>
                  </a:moveTo>
                  <a:lnTo>
                    <a:pt x="103" y="246"/>
                  </a:lnTo>
                  <a:lnTo>
                    <a:pt x="107" y="247"/>
                  </a:lnTo>
                  <a:lnTo>
                    <a:pt x="112" y="248"/>
                  </a:lnTo>
                  <a:lnTo>
                    <a:pt x="116" y="250"/>
                  </a:lnTo>
                  <a:lnTo>
                    <a:pt x="119" y="253"/>
                  </a:lnTo>
                  <a:lnTo>
                    <a:pt x="122" y="256"/>
                  </a:lnTo>
                  <a:lnTo>
                    <a:pt x="124" y="261"/>
                  </a:lnTo>
                  <a:lnTo>
                    <a:pt x="125" y="266"/>
                  </a:lnTo>
                  <a:lnTo>
                    <a:pt x="126" y="270"/>
                  </a:lnTo>
                  <a:lnTo>
                    <a:pt x="125" y="275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7"/>
                  </a:lnTo>
                  <a:lnTo>
                    <a:pt x="116" y="289"/>
                  </a:lnTo>
                  <a:lnTo>
                    <a:pt x="112" y="291"/>
                  </a:lnTo>
                  <a:lnTo>
                    <a:pt x="107" y="293"/>
                  </a:lnTo>
                  <a:lnTo>
                    <a:pt x="103" y="293"/>
                  </a:lnTo>
                  <a:lnTo>
                    <a:pt x="103" y="270"/>
                  </a:lnTo>
                  <a:close/>
                  <a:moveTo>
                    <a:pt x="93" y="249"/>
                  </a:moveTo>
                  <a:lnTo>
                    <a:pt x="101" y="244"/>
                  </a:lnTo>
                  <a:lnTo>
                    <a:pt x="122" y="286"/>
                  </a:lnTo>
                  <a:lnTo>
                    <a:pt x="113" y="291"/>
                  </a:lnTo>
                  <a:lnTo>
                    <a:pt x="93" y="249"/>
                  </a:lnTo>
                  <a:close/>
                  <a:moveTo>
                    <a:pt x="112" y="266"/>
                  </a:moveTo>
                  <a:lnTo>
                    <a:pt x="101" y="244"/>
                  </a:lnTo>
                  <a:lnTo>
                    <a:pt x="106" y="243"/>
                  </a:lnTo>
                  <a:lnTo>
                    <a:pt x="110" y="242"/>
                  </a:lnTo>
                  <a:lnTo>
                    <a:pt x="115" y="242"/>
                  </a:lnTo>
                  <a:lnTo>
                    <a:pt x="119" y="243"/>
                  </a:lnTo>
                  <a:lnTo>
                    <a:pt x="123" y="245"/>
                  </a:lnTo>
                  <a:lnTo>
                    <a:pt x="126" y="248"/>
                  </a:lnTo>
                  <a:lnTo>
                    <a:pt x="130" y="251"/>
                  </a:lnTo>
                  <a:lnTo>
                    <a:pt x="132" y="255"/>
                  </a:lnTo>
                  <a:lnTo>
                    <a:pt x="134" y="259"/>
                  </a:lnTo>
                  <a:lnTo>
                    <a:pt x="134" y="265"/>
                  </a:lnTo>
                  <a:lnTo>
                    <a:pt x="134" y="269"/>
                  </a:lnTo>
                  <a:lnTo>
                    <a:pt x="133" y="273"/>
                  </a:lnTo>
                  <a:lnTo>
                    <a:pt x="132" y="277"/>
                  </a:lnTo>
                  <a:lnTo>
                    <a:pt x="129" y="281"/>
                  </a:lnTo>
                  <a:lnTo>
                    <a:pt x="126" y="284"/>
                  </a:lnTo>
                  <a:lnTo>
                    <a:pt x="122" y="286"/>
                  </a:lnTo>
                  <a:lnTo>
                    <a:pt x="112" y="266"/>
                  </a:lnTo>
                  <a:close/>
                  <a:moveTo>
                    <a:pt x="101" y="245"/>
                  </a:moveTo>
                  <a:lnTo>
                    <a:pt x="110" y="240"/>
                  </a:lnTo>
                  <a:lnTo>
                    <a:pt x="130" y="282"/>
                  </a:lnTo>
                  <a:lnTo>
                    <a:pt x="122" y="286"/>
                  </a:lnTo>
                  <a:lnTo>
                    <a:pt x="101" y="245"/>
                  </a:lnTo>
                  <a:close/>
                  <a:moveTo>
                    <a:pt x="120" y="262"/>
                  </a:moveTo>
                  <a:lnTo>
                    <a:pt x="110" y="240"/>
                  </a:lnTo>
                  <a:lnTo>
                    <a:pt x="114" y="239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7" y="239"/>
                  </a:lnTo>
                  <a:lnTo>
                    <a:pt x="131" y="241"/>
                  </a:lnTo>
                  <a:lnTo>
                    <a:pt x="135" y="243"/>
                  </a:lnTo>
                  <a:lnTo>
                    <a:pt x="138" y="246"/>
                  </a:lnTo>
                  <a:lnTo>
                    <a:pt x="141" y="250"/>
                  </a:lnTo>
                  <a:lnTo>
                    <a:pt x="142" y="255"/>
                  </a:lnTo>
                  <a:lnTo>
                    <a:pt x="143" y="259"/>
                  </a:lnTo>
                  <a:lnTo>
                    <a:pt x="143" y="265"/>
                  </a:lnTo>
                  <a:lnTo>
                    <a:pt x="142" y="269"/>
                  </a:lnTo>
                  <a:lnTo>
                    <a:pt x="140" y="273"/>
                  </a:lnTo>
                  <a:lnTo>
                    <a:pt x="138" y="276"/>
                  </a:lnTo>
                  <a:lnTo>
                    <a:pt x="134" y="280"/>
                  </a:lnTo>
                  <a:lnTo>
                    <a:pt x="130" y="282"/>
                  </a:lnTo>
                  <a:lnTo>
                    <a:pt x="120" y="262"/>
                  </a:lnTo>
                  <a:close/>
                  <a:moveTo>
                    <a:pt x="120" y="238"/>
                  </a:moveTo>
                  <a:lnTo>
                    <a:pt x="129" y="238"/>
                  </a:lnTo>
                  <a:lnTo>
                    <a:pt x="129" y="285"/>
                  </a:lnTo>
                  <a:lnTo>
                    <a:pt x="120" y="285"/>
                  </a:lnTo>
                  <a:lnTo>
                    <a:pt x="120" y="238"/>
                  </a:lnTo>
                  <a:close/>
                  <a:moveTo>
                    <a:pt x="129" y="262"/>
                  </a:moveTo>
                  <a:lnTo>
                    <a:pt x="129" y="238"/>
                  </a:lnTo>
                  <a:lnTo>
                    <a:pt x="134" y="238"/>
                  </a:lnTo>
                  <a:lnTo>
                    <a:pt x="138" y="239"/>
                  </a:lnTo>
                  <a:lnTo>
                    <a:pt x="142" y="242"/>
                  </a:lnTo>
                  <a:lnTo>
                    <a:pt x="145" y="244"/>
                  </a:lnTo>
                  <a:lnTo>
                    <a:pt x="148" y="248"/>
                  </a:lnTo>
                  <a:lnTo>
                    <a:pt x="150" y="252"/>
                  </a:lnTo>
                  <a:lnTo>
                    <a:pt x="151" y="256"/>
                  </a:lnTo>
                  <a:lnTo>
                    <a:pt x="152" y="262"/>
                  </a:lnTo>
                  <a:lnTo>
                    <a:pt x="151" y="266"/>
                  </a:lnTo>
                  <a:lnTo>
                    <a:pt x="150" y="271"/>
                  </a:lnTo>
                  <a:lnTo>
                    <a:pt x="148" y="274"/>
                  </a:lnTo>
                  <a:lnTo>
                    <a:pt x="145" y="278"/>
                  </a:lnTo>
                  <a:lnTo>
                    <a:pt x="142" y="281"/>
                  </a:lnTo>
                  <a:lnTo>
                    <a:pt x="138" y="283"/>
                  </a:lnTo>
                  <a:lnTo>
                    <a:pt x="134" y="284"/>
                  </a:lnTo>
                  <a:lnTo>
                    <a:pt x="129" y="285"/>
                  </a:lnTo>
                  <a:lnTo>
                    <a:pt x="129" y="262"/>
                  </a:lnTo>
                  <a:close/>
                  <a:moveTo>
                    <a:pt x="119" y="240"/>
                  </a:moveTo>
                  <a:lnTo>
                    <a:pt x="127" y="236"/>
                  </a:lnTo>
                  <a:lnTo>
                    <a:pt x="148" y="278"/>
                  </a:lnTo>
                  <a:lnTo>
                    <a:pt x="139" y="282"/>
                  </a:lnTo>
                  <a:lnTo>
                    <a:pt x="119" y="240"/>
                  </a:lnTo>
                  <a:close/>
                  <a:moveTo>
                    <a:pt x="138" y="256"/>
                  </a:moveTo>
                  <a:lnTo>
                    <a:pt x="127" y="236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4"/>
                  </a:lnTo>
                  <a:lnTo>
                    <a:pt x="145" y="235"/>
                  </a:lnTo>
                  <a:lnTo>
                    <a:pt x="149" y="236"/>
                  </a:lnTo>
                  <a:lnTo>
                    <a:pt x="153" y="239"/>
                  </a:lnTo>
                  <a:lnTo>
                    <a:pt x="156" y="242"/>
                  </a:lnTo>
                  <a:lnTo>
                    <a:pt x="158" y="246"/>
                  </a:lnTo>
                  <a:lnTo>
                    <a:pt x="161" y="250"/>
                  </a:lnTo>
                  <a:lnTo>
                    <a:pt x="162" y="255"/>
                  </a:lnTo>
                  <a:lnTo>
                    <a:pt x="161" y="259"/>
                  </a:lnTo>
                  <a:lnTo>
                    <a:pt x="160" y="265"/>
                  </a:lnTo>
                  <a:lnTo>
                    <a:pt x="158" y="269"/>
                  </a:lnTo>
                  <a:lnTo>
                    <a:pt x="155" y="272"/>
                  </a:lnTo>
                  <a:lnTo>
                    <a:pt x="152" y="275"/>
                  </a:lnTo>
                  <a:lnTo>
                    <a:pt x="148" y="278"/>
                  </a:lnTo>
                  <a:lnTo>
                    <a:pt x="138" y="256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80"/>
                  </a:lnTo>
                  <a:lnTo>
                    <a:pt x="138" y="280"/>
                  </a:lnTo>
                  <a:lnTo>
                    <a:pt x="138" y="233"/>
                  </a:lnTo>
                  <a:close/>
                  <a:moveTo>
                    <a:pt x="142" y="256"/>
                  </a:moveTo>
                  <a:lnTo>
                    <a:pt x="142" y="233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40"/>
                  </a:lnTo>
                  <a:lnTo>
                    <a:pt x="162" y="243"/>
                  </a:lnTo>
                  <a:lnTo>
                    <a:pt x="164" y="247"/>
                  </a:lnTo>
                  <a:lnTo>
                    <a:pt x="165" y="252"/>
                  </a:lnTo>
                  <a:lnTo>
                    <a:pt x="166" y="256"/>
                  </a:lnTo>
                  <a:lnTo>
                    <a:pt x="165" y="262"/>
                  </a:lnTo>
                  <a:lnTo>
                    <a:pt x="164" y="266"/>
                  </a:lnTo>
                  <a:lnTo>
                    <a:pt x="162" y="270"/>
                  </a:lnTo>
                  <a:lnTo>
                    <a:pt x="158" y="273"/>
                  </a:lnTo>
                  <a:lnTo>
                    <a:pt x="155" y="276"/>
                  </a:lnTo>
                  <a:lnTo>
                    <a:pt x="151" y="278"/>
                  </a:lnTo>
                  <a:lnTo>
                    <a:pt x="147" y="280"/>
                  </a:lnTo>
                  <a:lnTo>
                    <a:pt x="142" y="280"/>
                  </a:lnTo>
                  <a:lnTo>
                    <a:pt x="142" y="256"/>
                  </a:lnTo>
                  <a:close/>
                  <a:moveTo>
                    <a:pt x="132" y="236"/>
                  </a:moveTo>
                  <a:lnTo>
                    <a:pt x="140" y="231"/>
                  </a:lnTo>
                  <a:lnTo>
                    <a:pt x="162" y="273"/>
                  </a:lnTo>
                  <a:lnTo>
                    <a:pt x="152" y="278"/>
                  </a:lnTo>
                  <a:lnTo>
                    <a:pt x="132" y="236"/>
                  </a:lnTo>
                  <a:close/>
                  <a:moveTo>
                    <a:pt x="151" y="252"/>
                  </a:moveTo>
                  <a:lnTo>
                    <a:pt x="140" y="231"/>
                  </a:lnTo>
                  <a:lnTo>
                    <a:pt x="145" y="230"/>
                  </a:lnTo>
                  <a:lnTo>
                    <a:pt x="149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3" y="232"/>
                  </a:lnTo>
                  <a:lnTo>
                    <a:pt x="167" y="235"/>
                  </a:lnTo>
                  <a:lnTo>
                    <a:pt x="170" y="238"/>
                  </a:lnTo>
                  <a:lnTo>
                    <a:pt x="172" y="242"/>
                  </a:lnTo>
                  <a:lnTo>
                    <a:pt x="174" y="246"/>
                  </a:lnTo>
                  <a:lnTo>
                    <a:pt x="175" y="250"/>
                  </a:lnTo>
                  <a:lnTo>
                    <a:pt x="174" y="255"/>
                  </a:lnTo>
                  <a:lnTo>
                    <a:pt x="173" y="259"/>
                  </a:lnTo>
                  <a:lnTo>
                    <a:pt x="172" y="264"/>
                  </a:lnTo>
                  <a:lnTo>
                    <a:pt x="169" y="268"/>
                  </a:lnTo>
                  <a:lnTo>
                    <a:pt x="166" y="271"/>
                  </a:lnTo>
                  <a:lnTo>
                    <a:pt x="162" y="273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6"/>
                  </a:lnTo>
                  <a:lnTo>
                    <a:pt x="151" y="276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5" y="229"/>
                  </a:lnTo>
                  <a:lnTo>
                    <a:pt x="165" y="276"/>
                  </a:lnTo>
                  <a:lnTo>
                    <a:pt x="155" y="276"/>
                  </a:lnTo>
                  <a:lnTo>
                    <a:pt x="155" y="229"/>
                  </a:lnTo>
                  <a:close/>
                  <a:moveTo>
                    <a:pt x="165" y="252"/>
                  </a:moveTo>
                  <a:lnTo>
                    <a:pt x="165" y="229"/>
                  </a:lnTo>
                  <a:lnTo>
                    <a:pt x="169" y="229"/>
                  </a:lnTo>
                  <a:lnTo>
                    <a:pt x="174" y="231"/>
                  </a:lnTo>
                  <a:lnTo>
                    <a:pt x="178" y="233"/>
                  </a:lnTo>
                  <a:lnTo>
                    <a:pt x="181" y="236"/>
                  </a:lnTo>
                  <a:lnTo>
                    <a:pt x="184" y="239"/>
                  </a:lnTo>
                  <a:lnTo>
                    <a:pt x="186" y="243"/>
                  </a:lnTo>
                  <a:lnTo>
                    <a:pt x="187" y="247"/>
                  </a:lnTo>
                  <a:lnTo>
                    <a:pt x="188" y="252"/>
                  </a:lnTo>
                  <a:lnTo>
                    <a:pt x="187" y="257"/>
                  </a:lnTo>
                  <a:lnTo>
                    <a:pt x="186" y="262"/>
                  </a:lnTo>
                  <a:lnTo>
                    <a:pt x="184" y="266"/>
                  </a:lnTo>
                  <a:lnTo>
                    <a:pt x="181" y="269"/>
                  </a:lnTo>
                  <a:lnTo>
                    <a:pt x="178" y="272"/>
                  </a:lnTo>
                  <a:lnTo>
                    <a:pt x="174" y="274"/>
                  </a:lnTo>
                  <a:lnTo>
                    <a:pt x="169" y="275"/>
                  </a:lnTo>
                  <a:lnTo>
                    <a:pt x="165" y="276"/>
                  </a:lnTo>
                  <a:lnTo>
                    <a:pt x="165" y="252"/>
                  </a:lnTo>
                  <a:close/>
                  <a:moveTo>
                    <a:pt x="147" y="236"/>
                  </a:moveTo>
                  <a:lnTo>
                    <a:pt x="152" y="231"/>
                  </a:lnTo>
                  <a:lnTo>
                    <a:pt x="185" y="265"/>
                  </a:lnTo>
                  <a:lnTo>
                    <a:pt x="181" y="269"/>
                  </a:lnTo>
                  <a:lnTo>
                    <a:pt x="147" y="236"/>
                  </a:lnTo>
                  <a:close/>
                  <a:moveTo>
                    <a:pt x="169" y="248"/>
                  </a:moveTo>
                  <a:lnTo>
                    <a:pt x="152" y="231"/>
                  </a:lnTo>
                  <a:lnTo>
                    <a:pt x="155" y="228"/>
                  </a:lnTo>
                  <a:lnTo>
                    <a:pt x="160" y="226"/>
                  </a:lnTo>
                  <a:lnTo>
                    <a:pt x="165" y="225"/>
                  </a:lnTo>
                  <a:lnTo>
                    <a:pt x="169" y="225"/>
                  </a:lnTo>
                  <a:lnTo>
                    <a:pt x="173" y="225"/>
                  </a:lnTo>
                  <a:lnTo>
                    <a:pt x="178" y="226"/>
                  </a:lnTo>
                  <a:lnTo>
                    <a:pt x="182" y="228"/>
                  </a:lnTo>
                  <a:lnTo>
                    <a:pt x="185" y="231"/>
                  </a:lnTo>
                  <a:lnTo>
                    <a:pt x="188" y="235"/>
                  </a:lnTo>
                  <a:lnTo>
                    <a:pt x="190" y="239"/>
                  </a:lnTo>
                  <a:lnTo>
                    <a:pt x="192" y="243"/>
                  </a:lnTo>
                  <a:lnTo>
                    <a:pt x="192" y="248"/>
                  </a:lnTo>
                  <a:lnTo>
                    <a:pt x="192" y="252"/>
                  </a:lnTo>
                  <a:lnTo>
                    <a:pt x="190" y="256"/>
                  </a:lnTo>
                  <a:lnTo>
                    <a:pt x="188" y="261"/>
                  </a:lnTo>
                  <a:lnTo>
                    <a:pt x="185" y="265"/>
                  </a:lnTo>
                  <a:lnTo>
                    <a:pt x="169" y="248"/>
                  </a:lnTo>
                  <a:close/>
                  <a:moveTo>
                    <a:pt x="169" y="225"/>
                  </a:moveTo>
                  <a:lnTo>
                    <a:pt x="173" y="225"/>
                  </a:lnTo>
                  <a:lnTo>
                    <a:pt x="173" y="272"/>
                  </a:lnTo>
                  <a:lnTo>
                    <a:pt x="169" y="272"/>
                  </a:lnTo>
                  <a:lnTo>
                    <a:pt x="169" y="225"/>
                  </a:lnTo>
                  <a:close/>
                  <a:moveTo>
                    <a:pt x="173" y="225"/>
                  </a:moveTo>
                  <a:lnTo>
                    <a:pt x="178" y="225"/>
                  </a:lnTo>
                  <a:lnTo>
                    <a:pt x="178" y="272"/>
                  </a:lnTo>
                  <a:lnTo>
                    <a:pt x="173" y="272"/>
                  </a:lnTo>
                  <a:lnTo>
                    <a:pt x="173" y="225"/>
                  </a:lnTo>
                  <a:close/>
                  <a:moveTo>
                    <a:pt x="178" y="225"/>
                  </a:moveTo>
                  <a:lnTo>
                    <a:pt x="182" y="225"/>
                  </a:lnTo>
                  <a:lnTo>
                    <a:pt x="182" y="272"/>
                  </a:lnTo>
                  <a:lnTo>
                    <a:pt x="178" y="272"/>
                  </a:lnTo>
                  <a:lnTo>
                    <a:pt x="178" y="225"/>
                  </a:lnTo>
                  <a:close/>
                  <a:moveTo>
                    <a:pt x="182" y="248"/>
                  </a:moveTo>
                  <a:lnTo>
                    <a:pt x="182" y="225"/>
                  </a:lnTo>
                  <a:lnTo>
                    <a:pt x="187" y="225"/>
                  </a:lnTo>
                  <a:lnTo>
                    <a:pt x="191" y="226"/>
                  </a:lnTo>
                  <a:lnTo>
                    <a:pt x="195" y="229"/>
                  </a:lnTo>
                  <a:lnTo>
                    <a:pt x="198" y="231"/>
                  </a:lnTo>
                  <a:lnTo>
                    <a:pt x="201" y="235"/>
                  </a:lnTo>
                  <a:lnTo>
                    <a:pt x="203" y="239"/>
                  </a:lnTo>
                  <a:lnTo>
                    <a:pt x="205" y="243"/>
                  </a:lnTo>
                  <a:lnTo>
                    <a:pt x="205" y="248"/>
                  </a:lnTo>
                  <a:lnTo>
                    <a:pt x="205" y="252"/>
                  </a:lnTo>
                  <a:lnTo>
                    <a:pt x="203" y="257"/>
                  </a:lnTo>
                  <a:lnTo>
                    <a:pt x="201" y="261"/>
                  </a:lnTo>
                  <a:lnTo>
                    <a:pt x="198" y="265"/>
                  </a:lnTo>
                  <a:lnTo>
                    <a:pt x="195" y="268"/>
                  </a:lnTo>
                  <a:lnTo>
                    <a:pt x="191" y="270"/>
                  </a:lnTo>
                  <a:lnTo>
                    <a:pt x="187" y="271"/>
                  </a:lnTo>
                  <a:lnTo>
                    <a:pt x="182" y="272"/>
                  </a:lnTo>
                  <a:lnTo>
                    <a:pt x="182" y="248"/>
                  </a:lnTo>
                  <a:close/>
                  <a:moveTo>
                    <a:pt x="162" y="237"/>
                  </a:moveTo>
                  <a:lnTo>
                    <a:pt x="241" y="79"/>
                  </a:lnTo>
                  <a:lnTo>
                    <a:pt x="282" y="99"/>
                  </a:lnTo>
                  <a:lnTo>
                    <a:pt x="203" y="258"/>
                  </a:lnTo>
                  <a:lnTo>
                    <a:pt x="162" y="237"/>
                  </a:lnTo>
                  <a:close/>
                  <a:moveTo>
                    <a:pt x="261" y="89"/>
                  </a:moveTo>
                  <a:lnTo>
                    <a:pt x="241" y="79"/>
                  </a:lnTo>
                  <a:lnTo>
                    <a:pt x="243" y="75"/>
                  </a:lnTo>
                  <a:lnTo>
                    <a:pt x="246" y="72"/>
                  </a:lnTo>
                  <a:lnTo>
                    <a:pt x="250" y="69"/>
                  </a:lnTo>
                  <a:lnTo>
                    <a:pt x="254" y="67"/>
                  </a:lnTo>
                  <a:lnTo>
                    <a:pt x="258" y="66"/>
                  </a:lnTo>
                  <a:lnTo>
                    <a:pt x="263" y="66"/>
                  </a:lnTo>
                  <a:lnTo>
                    <a:pt x="267" y="67"/>
                  </a:lnTo>
                  <a:lnTo>
                    <a:pt x="272" y="69"/>
                  </a:lnTo>
                  <a:lnTo>
                    <a:pt x="275" y="71"/>
                  </a:lnTo>
                  <a:lnTo>
                    <a:pt x="279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1"/>
                  </a:lnTo>
                  <a:lnTo>
                    <a:pt x="283" y="95"/>
                  </a:lnTo>
                  <a:lnTo>
                    <a:pt x="282" y="99"/>
                  </a:lnTo>
                  <a:lnTo>
                    <a:pt x="261" y="89"/>
                  </a:lnTo>
                  <a:close/>
                  <a:moveTo>
                    <a:pt x="252" y="110"/>
                  </a:moveTo>
                  <a:lnTo>
                    <a:pt x="221" y="97"/>
                  </a:lnTo>
                  <a:lnTo>
                    <a:pt x="240" y="55"/>
                  </a:lnTo>
                  <a:lnTo>
                    <a:pt x="270" y="68"/>
                  </a:lnTo>
                  <a:lnTo>
                    <a:pt x="252" y="110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3" y="92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07" y="72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60"/>
                  </a:lnTo>
                  <a:lnTo>
                    <a:pt x="217" y="57"/>
                  </a:lnTo>
                  <a:lnTo>
                    <a:pt x="221" y="55"/>
                  </a:lnTo>
                  <a:lnTo>
                    <a:pt x="226" y="54"/>
                  </a:lnTo>
                  <a:lnTo>
                    <a:pt x="230" y="53"/>
                  </a:lnTo>
                  <a:lnTo>
                    <a:pt x="234" y="54"/>
                  </a:lnTo>
                  <a:lnTo>
                    <a:pt x="240" y="55"/>
                  </a:lnTo>
                  <a:lnTo>
                    <a:pt x="230" y="76"/>
                  </a:lnTo>
                  <a:close/>
                  <a:moveTo>
                    <a:pt x="201" y="3"/>
                  </a:moveTo>
                  <a:lnTo>
                    <a:pt x="421" y="112"/>
                  </a:lnTo>
                  <a:lnTo>
                    <a:pt x="401" y="154"/>
                  </a:lnTo>
                  <a:lnTo>
                    <a:pt x="181" y="44"/>
                  </a:lnTo>
                  <a:lnTo>
                    <a:pt x="201" y="3"/>
                  </a:lnTo>
                  <a:close/>
                  <a:moveTo>
                    <a:pt x="411" y="134"/>
                  </a:moveTo>
                  <a:lnTo>
                    <a:pt x="421" y="112"/>
                  </a:lnTo>
                  <a:lnTo>
                    <a:pt x="425" y="116"/>
                  </a:lnTo>
                  <a:lnTo>
                    <a:pt x="428" y="119"/>
                  </a:lnTo>
                  <a:lnTo>
                    <a:pt x="431" y="122"/>
                  </a:lnTo>
                  <a:lnTo>
                    <a:pt x="433" y="126"/>
                  </a:lnTo>
                  <a:lnTo>
                    <a:pt x="434" y="131"/>
                  </a:lnTo>
                  <a:lnTo>
                    <a:pt x="434" y="135"/>
                  </a:lnTo>
                  <a:lnTo>
                    <a:pt x="433" y="139"/>
                  </a:lnTo>
                  <a:lnTo>
                    <a:pt x="431" y="144"/>
                  </a:lnTo>
                  <a:lnTo>
                    <a:pt x="429" y="148"/>
                  </a:lnTo>
                  <a:lnTo>
                    <a:pt x="426" y="151"/>
                  </a:lnTo>
                  <a:lnTo>
                    <a:pt x="422" y="154"/>
                  </a:lnTo>
                  <a:lnTo>
                    <a:pt x="418" y="155"/>
                  </a:lnTo>
                  <a:lnTo>
                    <a:pt x="414" y="156"/>
                  </a:lnTo>
                  <a:lnTo>
                    <a:pt x="410" y="156"/>
                  </a:lnTo>
                  <a:lnTo>
                    <a:pt x="405" y="156"/>
                  </a:lnTo>
                  <a:lnTo>
                    <a:pt x="401" y="154"/>
                  </a:lnTo>
                  <a:lnTo>
                    <a:pt x="411" y="134"/>
                  </a:lnTo>
                  <a:close/>
                  <a:moveTo>
                    <a:pt x="431" y="144"/>
                  </a:moveTo>
                  <a:lnTo>
                    <a:pt x="418" y="170"/>
                  </a:lnTo>
                  <a:lnTo>
                    <a:pt x="377" y="149"/>
                  </a:lnTo>
                  <a:lnTo>
                    <a:pt x="390" y="123"/>
                  </a:lnTo>
                  <a:lnTo>
                    <a:pt x="431" y="144"/>
                  </a:lnTo>
                  <a:close/>
                  <a:moveTo>
                    <a:pt x="398" y="160"/>
                  </a:moveTo>
                  <a:lnTo>
                    <a:pt x="418" y="170"/>
                  </a:lnTo>
                  <a:lnTo>
                    <a:pt x="416" y="174"/>
                  </a:lnTo>
                  <a:lnTo>
                    <a:pt x="413" y="177"/>
                  </a:lnTo>
                  <a:lnTo>
                    <a:pt x="409" y="180"/>
                  </a:lnTo>
                  <a:lnTo>
                    <a:pt x="405" y="181"/>
                  </a:lnTo>
                  <a:lnTo>
                    <a:pt x="401" y="182"/>
                  </a:lnTo>
                  <a:lnTo>
                    <a:pt x="397" y="182"/>
                  </a:lnTo>
                  <a:lnTo>
                    <a:pt x="391" y="182"/>
                  </a:lnTo>
                  <a:lnTo>
                    <a:pt x="387" y="180"/>
                  </a:lnTo>
                  <a:lnTo>
                    <a:pt x="383" y="178"/>
                  </a:lnTo>
                  <a:lnTo>
                    <a:pt x="380" y="175"/>
                  </a:lnTo>
                  <a:lnTo>
                    <a:pt x="377" y="171"/>
                  </a:lnTo>
                  <a:lnTo>
                    <a:pt x="375" y="167"/>
                  </a:lnTo>
                  <a:lnTo>
                    <a:pt x="374" y="163"/>
                  </a:lnTo>
                  <a:lnTo>
                    <a:pt x="374" y="158"/>
                  </a:lnTo>
                  <a:lnTo>
                    <a:pt x="375" y="154"/>
                  </a:lnTo>
                  <a:lnTo>
                    <a:pt x="377" y="149"/>
                  </a:lnTo>
                  <a:lnTo>
                    <a:pt x="398" y="160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6"/>
                  </a:lnTo>
                  <a:lnTo>
                    <a:pt x="408" y="139"/>
                  </a:lnTo>
                  <a:lnTo>
                    <a:pt x="387" y="180"/>
                  </a:lnTo>
                  <a:close/>
                  <a:moveTo>
                    <a:pt x="371" y="147"/>
                  </a:moveTo>
                  <a:lnTo>
                    <a:pt x="361" y="167"/>
                  </a:lnTo>
                  <a:lnTo>
                    <a:pt x="357" y="165"/>
                  </a:lnTo>
                  <a:lnTo>
                    <a:pt x="354" y="161"/>
                  </a:lnTo>
                  <a:lnTo>
                    <a:pt x="351" y="158"/>
                  </a:lnTo>
                  <a:lnTo>
                    <a:pt x="349" y="154"/>
                  </a:lnTo>
                  <a:lnTo>
                    <a:pt x="348" y="150"/>
                  </a:lnTo>
                  <a:lnTo>
                    <a:pt x="348" y="145"/>
                  </a:lnTo>
                  <a:lnTo>
                    <a:pt x="349" y="141"/>
                  </a:lnTo>
                  <a:lnTo>
                    <a:pt x="350" y="136"/>
                  </a:lnTo>
                  <a:lnTo>
                    <a:pt x="353" y="132"/>
                  </a:lnTo>
                  <a:lnTo>
                    <a:pt x="356" y="129"/>
                  </a:lnTo>
                  <a:lnTo>
                    <a:pt x="360" y="127"/>
                  </a:lnTo>
                  <a:lnTo>
                    <a:pt x="364" y="125"/>
                  </a:lnTo>
                  <a:lnTo>
                    <a:pt x="368" y="124"/>
                  </a:lnTo>
                  <a:lnTo>
                    <a:pt x="372" y="124"/>
                  </a:lnTo>
                  <a:lnTo>
                    <a:pt x="377" y="125"/>
                  </a:lnTo>
                  <a:lnTo>
                    <a:pt x="381" y="126"/>
                  </a:lnTo>
                  <a:lnTo>
                    <a:pt x="371" y="147"/>
                  </a:lnTo>
                  <a:close/>
                  <a:moveTo>
                    <a:pt x="391" y="157"/>
                  </a:moveTo>
                  <a:lnTo>
                    <a:pt x="317" y="307"/>
                  </a:lnTo>
                  <a:lnTo>
                    <a:pt x="276" y="286"/>
                  </a:lnTo>
                  <a:lnTo>
                    <a:pt x="350" y="136"/>
                  </a:lnTo>
                  <a:lnTo>
                    <a:pt x="391" y="157"/>
                  </a:lnTo>
                  <a:close/>
                  <a:moveTo>
                    <a:pt x="296" y="296"/>
                  </a:moveTo>
                  <a:lnTo>
                    <a:pt x="317" y="307"/>
                  </a:lnTo>
                  <a:lnTo>
                    <a:pt x="314" y="311"/>
                  </a:lnTo>
                  <a:lnTo>
                    <a:pt x="311" y="314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0" y="318"/>
                  </a:lnTo>
                  <a:lnTo>
                    <a:pt x="286" y="317"/>
                  </a:lnTo>
                  <a:lnTo>
                    <a:pt x="282" y="314"/>
                  </a:lnTo>
                  <a:lnTo>
                    <a:pt x="279" y="311"/>
                  </a:lnTo>
                  <a:lnTo>
                    <a:pt x="276" y="308"/>
                  </a:lnTo>
                  <a:lnTo>
                    <a:pt x="274" y="304"/>
                  </a:lnTo>
                  <a:lnTo>
                    <a:pt x="273" y="299"/>
                  </a:lnTo>
                  <a:lnTo>
                    <a:pt x="273" y="295"/>
                  </a:lnTo>
                  <a:lnTo>
                    <a:pt x="274" y="290"/>
                  </a:lnTo>
                  <a:lnTo>
                    <a:pt x="276" y="286"/>
                  </a:lnTo>
                  <a:lnTo>
                    <a:pt x="296" y="296"/>
                  </a:lnTo>
                  <a:close/>
                  <a:moveTo>
                    <a:pt x="320" y="296"/>
                  </a:moveTo>
                  <a:lnTo>
                    <a:pt x="320" y="301"/>
                  </a:lnTo>
                  <a:lnTo>
                    <a:pt x="273" y="301"/>
                  </a:lnTo>
                  <a:lnTo>
                    <a:pt x="273" y="296"/>
                  </a:lnTo>
                  <a:lnTo>
                    <a:pt x="320" y="296"/>
                  </a:lnTo>
                  <a:close/>
                  <a:moveTo>
                    <a:pt x="296" y="301"/>
                  </a:moveTo>
                  <a:lnTo>
                    <a:pt x="320" y="301"/>
                  </a:lnTo>
                  <a:lnTo>
                    <a:pt x="320" y="305"/>
                  </a:lnTo>
                  <a:lnTo>
                    <a:pt x="318" y="310"/>
                  </a:lnTo>
                  <a:lnTo>
                    <a:pt x="315" y="314"/>
                  </a:lnTo>
                  <a:lnTo>
                    <a:pt x="312" y="317"/>
                  </a:lnTo>
                  <a:lnTo>
                    <a:pt x="309" y="320"/>
                  </a:lnTo>
                  <a:lnTo>
                    <a:pt x="305" y="322"/>
                  </a:lnTo>
                  <a:lnTo>
                    <a:pt x="301" y="323"/>
                  </a:lnTo>
                  <a:lnTo>
                    <a:pt x="296" y="324"/>
                  </a:lnTo>
                  <a:lnTo>
                    <a:pt x="291" y="323"/>
                  </a:lnTo>
                  <a:lnTo>
                    <a:pt x="287" y="322"/>
                  </a:lnTo>
                  <a:lnTo>
                    <a:pt x="283" y="320"/>
                  </a:lnTo>
                  <a:lnTo>
                    <a:pt x="280" y="317"/>
                  </a:lnTo>
                  <a:lnTo>
                    <a:pt x="277" y="314"/>
                  </a:lnTo>
                  <a:lnTo>
                    <a:pt x="275" y="310"/>
                  </a:lnTo>
                  <a:lnTo>
                    <a:pt x="274" y="305"/>
                  </a:lnTo>
                  <a:lnTo>
                    <a:pt x="273" y="301"/>
                  </a:lnTo>
                  <a:lnTo>
                    <a:pt x="296" y="301"/>
                  </a:lnTo>
                  <a:close/>
                  <a:moveTo>
                    <a:pt x="312" y="284"/>
                  </a:moveTo>
                  <a:lnTo>
                    <a:pt x="318" y="289"/>
                  </a:lnTo>
                  <a:lnTo>
                    <a:pt x="284" y="321"/>
                  </a:lnTo>
                  <a:lnTo>
                    <a:pt x="280" y="317"/>
                  </a:lnTo>
                  <a:lnTo>
                    <a:pt x="312" y="284"/>
                  </a:lnTo>
                  <a:close/>
                  <a:moveTo>
                    <a:pt x="300" y="305"/>
                  </a:moveTo>
                  <a:lnTo>
                    <a:pt x="318" y="289"/>
                  </a:lnTo>
                  <a:lnTo>
                    <a:pt x="320" y="292"/>
                  </a:lnTo>
                  <a:lnTo>
                    <a:pt x="323" y="296"/>
                  </a:lnTo>
                  <a:lnTo>
                    <a:pt x="324" y="301"/>
                  </a:lnTo>
                  <a:lnTo>
                    <a:pt x="324" y="305"/>
                  </a:lnTo>
                  <a:lnTo>
                    <a:pt x="324" y="309"/>
                  </a:lnTo>
                  <a:lnTo>
                    <a:pt x="323" y="314"/>
                  </a:lnTo>
                  <a:lnTo>
                    <a:pt x="321" y="318"/>
                  </a:lnTo>
                  <a:lnTo>
                    <a:pt x="318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8"/>
                  </a:lnTo>
                  <a:lnTo>
                    <a:pt x="300" y="328"/>
                  </a:lnTo>
                  <a:lnTo>
                    <a:pt x="296" y="328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4" y="321"/>
                  </a:lnTo>
                  <a:lnTo>
                    <a:pt x="300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7" y="309"/>
                  </a:lnTo>
                  <a:lnTo>
                    <a:pt x="277" y="305"/>
                  </a:lnTo>
                  <a:lnTo>
                    <a:pt x="324" y="305"/>
                  </a:lnTo>
                  <a:close/>
                  <a:moveTo>
                    <a:pt x="300" y="309"/>
                  </a:moveTo>
                  <a:lnTo>
                    <a:pt x="324" y="309"/>
                  </a:lnTo>
                  <a:lnTo>
                    <a:pt x="324" y="314"/>
                  </a:lnTo>
                  <a:lnTo>
                    <a:pt x="323" y="318"/>
                  </a:lnTo>
                  <a:lnTo>
                    <a:pt x="320" y="322"/>
                  </a:lnTo>
                  <a:lnTo>
                    <a:pt x="318" y="326"/>
                  </a:lnTo>
                  <a:lnTo>
                    <a:pt x="313" y="328"/>
                  </a:lnTo>
                  <a:lnTo>
                    <a:pt x="309" y="331"/>
                  </a:lnTo>
                  <a:lnTo>
                    <a:pt x="305" y="332"/>
                  </a:lnTo>
                  <a:lnTo>
                    <a:pt x="300" y="332"/>
                  </a:lnTo>
                  <a:lnTo>
                    <a:pt x="296" y="332"/>
                  </a:lnTo>
                  <a:lnTo>
                    <a:pt x="291" y="331"/>
                  </a:lnTo>
                  <a:lnTo>
                    <a:pt x="288" y="328"/>
                  </a:lnTo>
                  <a:lnTo>
                    <a:pt x="284" y="326"/>
                  </a:lnTo>
                  <a:lnTo>
                    <a:pt x="281" y="322"/>
                  </a:lnTo>
                  <a:lnTo>
                    <a:pt x="279" y="318"/>
                  </a:lnTo>
                  <a:lnTo>
                    <a:pt x="278" y="314"/>
                  </a:lnTo>
                  <a:lnTo>
                    <a:pt x="277" y="309"/>
                  </a:lnTo>
                  <a:lnTo>
                    <a:pt x="300" y="309"/>
                  </a:lnTo>
                  <a:close/>
                  <a:moveTo>
                    <a:pt x="318" y="293"/>
                  </a:moveTo>
                  <a:lnTo>
                    <a:pt x="322" y="298"/>
                  </a:lnTo>
                  <a:lnTo>
                    <a:pt x="289" y="330"/>
                  </a:lnTo>
                  <a:lnTo>
                    <a:pt x="284" y="326"/>
                  </a:lnTo>
                  <a:lnTo>
                    <a:pt x="318" y="293"/>
                  </a:lnTo>
                  <a:close/>
                  <a:moveTo>
                    <a:pt x="305" y="314"/>
                  </a:moveTo>
                  <a:lnTo>
                    <a:pt x="322" y="298"/>
                  </a:lnTo>
                  <a:lnTo>
                    <a:pt x="325" y="301"/>
                  </a:lnTo>
                  <a:lnTo>
                    <a:pt x="327" y="305"/>
                  </a:lnTo>
                  <a:lnTo>
                    <a:pt x="328" y="309"/>
                  </a:lnTo>
                  <a:lnTo>
                    <a:pt x="329" y="314"/>
                  </a:lnTo>
                  <a:lnTo>
                    <a:pt x="328" y="318"/>
                  </a:lnTo>
                  <a:lnTo>
                    <a:pt x="327" y="322"/>
                  </a:lnTo>
                  <a:lnTo>
                    <a:pt x="325" y="326"/>
                  </a:lnTo>
                  <a:lnTo>
                    <a:pt x="322" y="330"/>
                  </a:lnTo>
                  <a:lnTo>
                    <a:pt x="318" y="334"/>
                  </a:lnTo>
                  <a:lnTo>
                    <a:pt x="313" y="336"/>
                  </a:lnTo>
                  <a:lnTo>
                    <a:pt x="309" y="337"/>
                  </a:lnTo>
                  <a:lnTo>
                    <a:pt x="305" y="338"/>
                  </a:lnTo>
                  <a:lnTo>
                    <a:pt x="300" y="337"/>
                  </a:lnTo>
                  <a:lnTo>
                    <a:pt x="296" y="336"/>
                  </a:lnTo>
                  <a:lnTo>
                    <a:pt x="292" y="334"/>
                  </a:lnTo>
                  <a:lnTo>
                    <a:pt x="289" y="330"/>
                  </a:lnTo>
                  <a:lnTo>
                    <a:pt x="305" y="314"/>
                  </a:lnTo>
                  <a:close/>
                  <a:moveTo>
                    <a:pt x="329" y="314"/>
                  </a:moveTo>
                  <a:lnTo>
                    <a:pt x="329" y="318"/>
                  </a:lnTo>
                  <a:lnTo>
                    <a:pt x="282" y="318"/>
                  </a:lnTo>
                  <a:lnTo>
                    <a:pt x="282" y="314"/>
                  </a:lnTo>
                  <a:lnTo>
                    <a:pt x="329" y="314"/>
                  </a:lnTo>
                  <a:close/>
                  <a:moveTo>
                    <a:pt x="329" y="318"/>
                  </a:moveTo>
                  <a:lnTo>
                    <a:pt x="329" y="322"/>
                  </a:lnTo>
                  <a:lnTo>
                    <a:pt x="282" y="322"/>
                  </a:lnTo>
                  <a:lnTo>
                    <a:pt x="282" y="318"/>
                  </a:lnTo>
                  <a:lnTo>
                    <a:pt x="329" y="318"/>
                  </a:lnTo>
                  <a:close/>
                  <a:moveTo>
                    <a:pt x="305" y="322"/>
                  </a:moveTo>
                  <a:lnTo>
                    <a:pt x="329" y="322"/>
                  </a:lnTo>
                  <a:lnTo>
                    <a:pt x="328" y="327"/>
                  </a:lnTo>
                  <a:lnTo>
                    <a:pt x="327" y="331"/>
                  </a:lnTo>
                  <a:lnTo>
                    <a:pt x="325" y="336"/>
                  </a:lnTo>
                  <a:lnTo>
                    <a:pt x="322" y="340"/>
                  </a:lnTo>
                  <a:lnTo>
                    <a:pt x="319" y="342"/>
                  </a:lnTo>
                  <a:lnTo>
                    <a:pt x="314" y="345"/>
                  </a:lnTo>
                  <a:lnTo>
                    <a:pt x="309" y="346"/>
                  </a:lnTo>
                  <a:lnTo>
                    <a:pt x="305" y="346"/>
                  </a:lnTo>
                  <a:lnTo>
                    <a:pt x="300" y="346"/>
                  </a:lnTo>
                  <a:lnTo>
                    <a:pt x="296" y="345"/>
                  </a:lnTo>
                  <a:lnTo>
                    <a:pt x="292" y="342"/>
                  </a:lnTo>
                  <a:lnTo>
                    <a:pt x="289" y="340"/>
                  </a:lnTo>
                  <a:lnTo>
                    <a:pt x="286" y="336"/>
                  </a:lnTo>
                  <a:lnTo>
                    <a:pt x="284" y="331"/>
                  </a:lnTo>
                  <a:lnTo>
                    <a:pt x="282" y="327"/>
                  </a:lnTo>
                  <a:lnTo>
                    <a:pt x="282" y="322"/>
                  </a:lnTo>
                  <a:lnTo>
                    <a:pt x="305" y="322"/>
                  </a:lnTo>
                  <a:close/>
                  <a:moveTo>
                    <a:pt x="326" y="312"/>
                  </a:moveTo>
                  <a:lnTo>
                    <a:pt x="331" y="321"/>
                  </a:lnTo>
                  <a:lnTo>
                    <a:pt x="289" y="342"/>
                  </a:lnTo>
                  <a:lnTo>
                    <a:pt x="284" y="334"/>
                  </a:lnTo>
                  <a:lnTo>
                    <a:pt x="326" y="312"/>
                  </a:lnTo>
                  <a:close/>
                  <a:moveTo>
                    <a:pt x="309" y="331"/>
                  </a:moveTo>
                  <a:lnTo>
                    <a:pt x="331" y="321"/>
                  </a:lnTo>
                  <a:lnTo>
                    <a:pt x="332" y="325"/>
                  </a:lnTo>
                  <a:lnTo>
                    <a:pt x="333" y="330"/>
                  </a:lnTo>
                  <a:lnTo>
                    <a:pt x="333" y="335"/>
                  </a:lnTo>
                  <a:lnTo>
                    <a:pt x="332" y="339"/>
                  </a:lnTo>
                  <a:lnTo>
                    <a:pt x="330" y="343"/>
                  </a:lnTo>
                  <a:lnTo>
                    <a:pt x="327" y="347"/>
                  </a:lnTo>
                  <a:lnTo>
                    <a:pt x="324" y="350"/>
                  </a:lnTo>
                  <a:lnTo>
                    <a:pt x="320" y="353"/>
                  </a:lnTo>
                  <a:lnTo>
                    <a:pt x="315" y="354"/>
                  </a:lnTo>
                  <a:lnTo>
                    <a:pt x="311" y="355"/>
                  </a:lnTo>
                  <a:lnTo>
                    <a:pt x="306" y="355"/>
                  </a:lnTo>
                  <a:lnTo>
                    <a:pt x="302" y="354"/>
                  </a:lnTo>
                  <a:lnTo>
                    <a:pt x="298" y="352"/>
                  </a:lnTo>
                  <a:lnTo>
                    <a:pt x="294" y="350"/>
                  </a:lnTo>
                  <a:lnTo>
                    <a:pt x="291" y="346"/>
                  </a:lnTo>
                  <a:lnTo>
                    <a:pt x="289" y="342"/>
                  </a:lnTo>
                  <a:lnTo>
                    <a:pt x="309" y="331"/>
                  </a:lnTo>
                  <a:close/>
                  <a:moveTo>
                    <a:pt x="333" y="331"/>
                  </a:moveTo>
                  <a:lnTo>
                    <a:pt x="333" y="336"/>
                  </a:lnTo>
                  <a:lnTo>
                    <a:pt x="286" y="336"/>
                  </a:lnTo>
                  <a:lnTo>
                    <a:pt x="286" y="331"/>
                  </a:lnTo>
                  <a:lnTo>
                    <a:pt x="333" y="331"/>
                  </a:lnTo>
                  <a:close/>
                  <a:moveTo>
                    <a:pt x="333" y="336"/>
                  </a:moveTo>
                  <a:lnTo>
                    <a:pt x="333" y="341"/>
                  </a:lnTo>
                  <a:lnTo>
                    <a:pt x="286" y="341"/>
                  </a:lnTo>
                  <a:lnTo>
                    <a:pt x="286" y="336"/>
                  </a:lnTo>
                  <a:lnTo>
                    <a:pt x="333" y="336"/>
                  </a:lnTo>
                  <a:close/>
                  <a:moveTo>
                    <a:pt x="309" y="341"/>
                  </a:moveTo>
                  <a:lnTo>
                    <a:pt x="333" y="341"/>
                  </a:lnTo>
                  <a:lnTo>
                    <a:pt x="333" y="345"/>
                  </a:lnTo>
                  <a:lnTo>
                    <a:pt x="331" y="350"/>
                  </a:lnTo>
                  <a:lnTo>
                    <a:pt x="329" y="354"/>
                  </a:lnTo>
                  <a:lnTo>
                    <a:pt x="326" y="357"/>
                  </a:lnTo>
                  <a:lnTo>
                    <a:pt x="323" y="360"/>
                  </a:lnTo>
                  <a:lnTo>
                    <a:pt x="319" y="362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4" y="363"/>
                  </a:lnTo>
                  <a:lnTo>
                    <a:pt x="300" y="362"/>
                  </a:lnTo>
                  <a:lnTo>
                    <a:pt x="296" y="360"/>
                  </a:lnTo>
                  <a:lnTo>
                    <a:pt x="293" y="357"/>
                  </a:lnTo>
                  <a:lnTo>
                    <a:pt x="290" y="354"/>
                  </a:lnTo>
                  <a:lnTo>
                    <a:pt x="288" y="350"/>
                  </a:lnTo>
                  <a:lnTo>
                    <a:pt x="287" y="345"/>
                  </a:lnTo>
                  <a:lnTo>
                    <a:pt x="286" y="341"/>
                  </a:lnTo>
                  <a:lnTo>
                    <a:pt x="309" y="341"/>
                  </a:lnTo>
                  <a:close/>
                  <a:moveTo>
                    <a:pt x="331" y="330"/>
                  </a:moveTo>
                  <a:lnTo>
                    <a:pt x="335" y="339"/>
                  </a:lnTo>
                  <a:lnTo>
                    <a:pt x="293" y="360"/>
                  </a:lnTo>
                  <a:lnTo>
                    <a:pt x="289" y="351"/>
                  </a:lnTo>
                  <a:lnTo>
                    <a:pt x="331" y="330"/>
                  </a:lnTo>
                  <a:close/>
                  <a:moveTo>
                    <a:pt x="313" y="350"/>
                  </a:moveTo>
                  <a:lnTo>
                    <a:pt x="335" y="339"/>
                  </a:lnTo>
                  <a:lnTo>
                    <a:pt x="337" y="344"/>
                  </a:lnTo>
                  <a:lnTo>
                    <a:pt x="337" y="348"/>
                  </a:lnTo>
                  <a:lnTo>
                    <a:pt x="337" y="353"/>
                  </a:lnTo>
                  <a:lnTo>
                    <a:pt x="336" y="357"/>
                  </a:lnTo>
                  <a:lnTo>
                    <a:pt x="334" y="361"/>
                  </a:lnTo>
                  <a:lnTo>
                    <a:pt x="332" y="364"/>
                  </a:lnTo>
                  <a:lnTo>
                    <a:pt x="329" y="368"/>
                  </a:lnTo>
                  <a:lnTo>
                    <a:pt x="325" y="370"/>
                  </a:lnTo>
                  <a:lnTo>
                    <a:pt x="320" y="372"/>
                  </a:lnTo>
                  <a:lnTo>
                    <a:pt x="315" y="372"/>
                  </a:lnTo>
                  <a:lnTo>
                    <a:pt x="310" y="372"/>
                  </a:lnTo>
                  <a:lnTo>
                    <a:pt x="306" y="371"/>
                  </a:lnTo>
                  <a:lnTo>
                    <a:pt x="302" y="369"/>
                  </a:lnTo>
                  <a:lnTo>
                    <a:pt x="298" y="367"/>
                  </a:lnTo>
                  <a:lnTo>
                    <a:pt x="295" y="364"/>
                  </a:lnTo>
                  <a:lnTo>
                    <a:pt x="293" y="360"/>
                  </a:lnTo>
                  <a:lnTo>
                    <a:pt x="313" y="350"/>
                  </a:lnTo>
                  <a:close/>
                  <a:moveTo>
                    <a:pt x="337" y="350"/>
                  </a:moveTo>
                  <a:lnTo>
                    <a:pt x="337" y="354"/>
                  </a:lnTo>
                  <a:lnTo>
                    <a:pt x="290" y="354"/>
                  </a:lnTo>
                  <a:lnTo>
                    <a:pt x="290" y="350"/>
                  </a:lnTo>
                  <a:lnTo>
                    <a:pt x="337" y="350"/>
                  </a:lnTo>
                  <a:close/>
                  <a:moveTo>
                    <a:pt x="337" y="354"/>
                  </a:moveTo>
                  <a:lnTo>
                    <a:pt x="337" y="363"/>
                  </a:lnTo>
                  <a:lnTo>
                    <a:pt x="290" y="363"/>
                  </a:lnTo>
                  <a:lnTo>
                    <a:pt x="290" y="354"/>
                  </a:lnTo>
                  <a:lnTo>
                    <a:pt x="337" y="354"/>
                  </a:lnTo>
                  <a:close/>
                  <a:moveTo>
                    <a:pt x="337" y="363"/>
                  </a:moveTo>
                  <a:lnTo>
                    <a:pt x="337" y="371"/>
                  </a:lnTo>
                  <a:lnTo>
                    <a:pt x="290" y="371"/>
                  </a:lnTo>
                  <a:lnTo>
                    <a:pt x="290" y="363"/>
                  </a:lnTo>
                  <a:lnTo>
                    <a:pt x="337" y="363"/>
                  </a:lnTo>
                  <a:close/>
                  <a:moveTo>
                    <a:pt x="337" y="371"/>
                  </a:moveTo>
                  <a:lnTo>
                    <a:pt x="337" y="376"/>
                  </a:lnTo>
                  <a:lnTo>
                    <a:pt x="290" y="376"/>
                  </a:lnTo>
                  <a:lnTo>
                    <a:pt x="290" y="371"/>
                  </a:lnTo>
                  <a:lnTo>
                    <a:pt x="337" y="371"/>
                  </a:lnTo>
                  <a:close/>
                  <a:moveTo>
                    <a:pt x="337" y="376"/>
                  </a:moveTo>
                  <a:lnTo>
                    <a:pt x="337" y="384"/>
                  </a:lnTo>
                  <a:lnTo>
                    <a:pt x="290" y="384"/>
                  </a:lnTo>
                  <a:lnTo>
                    <a:pt x="290" y="376"/>
                  </a:lnTo>
                  <a:lnTo>
                    <a:pt x="337" y="376"/>
                  </a:lnTo>
                  <a:close/>
                  <a:moveTo>
                    <a:pt x="337" y="384"/>
                  </a:moveTo>
                  <a:lnTo>
                    <a:pt x="337" y="393"/>
                  </a:lnTo>
                  <a:lnTo>
                    <a:pt x="290" y="393"/>
                  </a:lnTo>
                  <a:lnTo>
                    <a:pt x="290" y="384"/>
                  </a:lnTo>
                  <a:lnTo>
                    <a:pt x="337" y="384"/>
                  </a:lnTo>
                  <a:close/>
                  <a:moveTo>
                    <a:pt x="337" y="393"/>
                  </a:moveTo>
                  <a:lnTo>
                    <a:pt x="337" y="397"/>
                  </a:lnTo>
                  <a:lnTo>
                    <a:pt x="290" y="397"/>
                  </a:lnTo>
                  <a:lnTo>
                    <a:pt x="290" y="393"/>
                  </a:lnTo>
                  <a:lnTo>
                    <a:pt x="337" y="393"/>
                  </a:lnTo>
                  <a:close/>
                  <a:moveTo>
                    <a:pt x="313" y="397"/>
                  </a:moveTo>
                  <a:lnTo>
                    <a:pt x="337" y="397"/>
                  </a:lnTo>
                  <a:lnTo>
                    <a:pt x="337" y="402"/>
                  </a:lnTo>
                  <a:lnTo>
                    <a:pt x="336" y="407"/>
                  </a:lnTo>
                  <a:lnTo>
                    <a:pt x="333" y="411"/>
                  </a:lnTo>
                  <a:lnTo>
                    <a:pt x="331" y="415"/>
                  </a:lnTo>
                  <a:lnTo>
                    <a:pt x="327" y="417"/>
                  </a:lnTo>
                  <a:lnTo>
                    <a:pt x="323" y="419"/>
                  </a:lnTo>
                  <a:lnTo>
                    <a:pt x="319" y="421"/>
                  </a:lnTo>
                  <a:lnTo>
                    <a:pt x="313" y="421"/>
                  </a:lnTo>
                  <a:lnTo>
                    <a:pt x="309" y="421"/>
                  </a:lnTo>
                  <a:lnTo>
                    <a:pt x="304" y="419"/>
                  </a:lnTo>
                  <a:lnTo>
                    <a:pt x="301" y="417"/>
                  </a:lnTo>
                  <a:lnTo>
                    <a:pt x="297" y="415"/>
                  </a:lnTo>
                  <a:lnTo>
                    <a:pt x="294" y="411"/>
                  </a:lnTo>
                  <a:lnTo>
                    <a:pt x="292" y="407"/>
                  </a:lnTo>
                  <a:lnTo>
                    <a:pt x="291" y="402"/>
                  </a:lnTo>
                  <a:lnTo>
                    <a:pt x="290" y="397"/>
                  </a:lnTo>
                  <a:lnTo>
                    <a:pt x="313" y="397"/>
                  </a:lnTo>
                  <a:close/>
                  <a:moveTo>
                    <a:pt x="335" y="409"/>
                  </a:moveTo>
                  <a:lnTo>
                    <a:pt x="331" y="417"/>
                  </a:lnTo>
                  <a:lnTo>
                    <a:pt x="289" y="396"/>
                  </a:lnTo>
                  <a:lnTo>
                    <a:pt x="293" y="387"/>
                  </a:lnTo>
                  <a:lnTo>
                    <a:pt x="335" y="409"/>
                  </a:lnTo>
                  <a:close/>
                  <a:moveTo>
                    <a:pt x="309" y="407"/>
                  </a:moveTo>
                  <a:lnTo>
                    <a:pt x="331" y="417"/>
                  </a:lnTo>
                  <a:lnTo>
                    <a:pt x="328" y="421"/>
                  </a:lnTo>
                  <a:lnTo>
                    <a:pt x="325" y="424"/>
                  </a:lnTo>
                  <a:lnTo>
                    <a:pt x="321" y="427"/>
                  </a:lnTo>
                  <a:lnTo>
                    <a:pt x="317" y="429"/>
                  </a:lnTo>
                  <a:lnTo>
                    <a:pt x="312" y="430"/>
                  </a:lnTo>
                  <a:lnTo>
                    <a:pt x="308" y="430"/>
                  </a:lnTo>
                  <a:lnTo>
                    <a:pt x="303" y="429"/>
                  </a:lnTo>
                  <a:lnTo>
                    <a:pt x="299" y="428"/>
                  </a:lnTo>
                  <a:lnTo>
                    <a:pt x="295" y="425"/>
                  </a:lnTo>
                  <a:lnTo>
                    <a:pt x="292" y="422"/>
                  </a:lnTo>
                  <a:lnTo>
                    <a:pt x="289" y="418"/>
                  </a:lnTo>
                  <a:lnTo>
                    <a:pt x="287" y="414"/>
                  </a:lnTo>
                  <a:lnTo>
                    <a:pt x="286" y="410"/>
                  </a:lnTo>
                  <a:lnTo>
                    <a:pt x="286" y="405"/>
                  </a:lnTo>
                  <a:lnTo>
                    <a:pt x="287" y="400"/>
                  </a:lnTo>
                  <a:lnTo>
                    <a:pt x="289" y="396"/>
                  </a:lnTo>
                  <a:lnTo>
                    <a:pt x="309" y="407"/>
                  </a:lnTo>
                  <a:close/>
                  <a:moveTo>
                    <a:pt x="333" y="407"/>
                  </a:moveTo>
                  <a:lnTo>
                    <a:pt x="333" y="416"/>
                  </a:lnTo>
                  <a:lnTo>
                    <a:pt x="286" y="416"/>
                  </a:lnTo>
                  <a:lnTo>
                    <a:pt x="286" y="407"/>
                  </a:lnTo>
                  <a:lnTo>
                    <a:pt x="333" y="407"/>
                  </a:lnTo>
                  <a:close/>
                  <a:moveTo>
                    <a:pt x="309" y="416"/>
                  </a:moveTo>
                  <a:lnTo>
                    <a:pt x="333" y="416"/>
                  </a:lnTo>
                  <a:lnTo>
                    <a:pt x="333" y="420"/>
                  </a:lnTo>
                  <a:lnTo>
                    <a:pt x="331" y="425"/>
                  </a:lnTo>
                  <a:lnTo>
                    <a:pt x="329" y="429"/>
                  </a:lnTo>
                  <a:lnTo>
                    <a:pt x="326" y="432"/>
                  </a:lnTo>
                  <a:lnTo>
                    <a:pt x="323" y="435"/>
                  </a:lnTo>
                  <a:lnTo>
                    <a:pt x="319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4" y="438"/>
                  </a:lnTo>
                  <a:lnTo>
                    <a:pt x="300" y="437"/>
                  </a:lnTo>
                  <a:lnTo>
                    <a:pt x="296" y="435"/>
                  </a:lnTo>
                  <a:lnTo>
                    <a:pt x="293" y="432"/>
                  </a:lnTo>
                  <a:lnTo>
                    <a:pt x="290" y="429"/>
                  </a:lnTo>
                  <a:lnTo>
                    <a:pt x="288" y="425"/>
                  </a:lnTo>
                  <a:lnTo>
                    <a:pt x="287" y="420"/>
                  </a:lnTo>
                  <a:lnTo>
                    <a:pt x="286" y="416"/>
                  </a:lnTo>
                  <a:lnTo>
                    <a:pt x="309" y="416"/>
                  </a:lnTo>
                  <a:close/>
                  <a:moveTo>
                    <a:pt x="331" y="426"/>
                  </a:moveTo>
                  <a:lnTo>
                    <a:pt x="326" y="435"/>
                  </a:lnTo>
                  <a:lnTo>
                    <a:pt x="284" y="414"/>
                  </a:lnTo>
                  <a:lnTo>
                    <a:pt x="289" y="404"/>
                  </a:lnTo>
                  <a:lnTo>
                    <a:pt x="331" y="426"/>
                  </a:lnTo>
                  <a:close/>
                  <a:moveTo>
                    <a:pt x="305" y="424"/>
                  </a:moveTo>
                  <a:lnTo>
                    <a:pt x="326" y="435"/>
                  </a:lnTo>
                  <a:lnTo>
                    <a:pt x="324" y="439"/>
                  </a:lnTo>
                  <a:lnTo>
                    <a:pt x="321" y="442"/>
                  </a:lnTo>
                  <a:lnTo>
                    <a:pt x="317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3" y="447"/>
                  </a:lnTo>
                  <a:lnTo>
                    <a:pt x="299" y="446"/>
                  </a:lnTo>
                  <a:lnTo>
                    <a:pt x="295" y="445"/>
                  </a:lnTo>
                  <a:lnTo>
                    <a:pt x="291" y="442"/>
                  </a:lnTo>
                  <a:lnTo>
                    <a:pt x="287" y="439"/>
                  </a:lnTo>
                  <a:lnTo>
                    <a:pt x="285" y="436"/>
                  </a:lnTo>
                  <a:lnTo>
                    <a:pt x="283" y="432"/>
                  </a:lnTo>
                  <a:lnTo>
                    <a:pt x="282" y="427"/>
                  </a:lnTo>
                  <a:lnTo>
                    <a:pt x="282" y="423"/>
                  </a:lnTo>
                  <a:lnTo>
                    <a:pt x="283" y="418"/>
                  </a:lnTo>
                  <a:lnTo>
                    <a:pt x="284" y="414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0" y="447"/>
                  </a:lnTo>
                  <a:lnTo>
                    <a:pt x="300" y="400"/>
                  </a:lnTo>
                  <a:lnTo>
                    <a:pt x="305" y="400"/>
                  </a:lnTo>
                  <a:lnTo>
                    <a:pt x="305" y="447"/>
                  </a:lnTo>
                  <a:close/>
                  <a:moveTo>
                    <a:pt x="300" y="447"/>
                  </a:moveTo>
                  <a:lnTo>
                    <a:pt x="296" y="447"/>
                  </a:lnTo>
                  <a:lnTo>
                    <a:pt x="296" y="400"/>
                  </a:lnTo>
                  <a:lnTo>
                    <a:pt x="300" y="400"/>
                  </a:lnTo>
                  <a:lnTo>
                    <a:pt x="300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0"/>
                  </a:lnTo>
                  <a:lnTo>
                    <a:pt x="296" y="400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7" y="447"/>
                  </a:lnTo>
                  <a:lnTo>
                    <a:pt x="287" y="400"/>
                  </a:lnTo>
                  <a:lnTo>
                    <a:pt x="292" y="400"/>
                  </a:lnTo>
                  <a:lnTo>
                    <a:pt x="292" y="447"/>
                  </a:lnTo>
                  <a:close/>
                  <a:moveTo>
                    <a:pt x="287" y="447"/>
                  </a:moveTo>
                  <a:lnTo>
                    <a:pt x="283" y="447"/>
                  </a:lnTo>
                  <a:lnTo>
                    <a:pt x="283" y="400"/>
                  </a:lnTo>
                  <a:lnTo>
                    <a:pt x="287" y="400"/>
                  </a:lnTo>
                  <a:lnTo>
                    <a:pt x="287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0"/>
                  </a:lnTo>
                  <a:lnTo>
                    <a:pt x="283" y="400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70" y="447"/>
                  </a:lnTo>
                  <a:lnTo>
                    <a:pt x="265" y="446"/>
                  </a:lnTo>
                  <a:lnTo>
                    <a:pt x="261" y="443"/>
                  </a:lnTo>
                  <a:lnTo>
                    <a:pt x="258" y="441"/>
                  </a:lnTo>
                  <a:lnTo>
                    <a:pt x="255" y="437"/>
                  </a:lnTo>
                  <a:lnTo>
                    <a:pt x="253" y="433"/>
                  </a:lnTo>
                  <a:lnTo>
                    <a:pt x="252" y="429"/>
                  </a:lnTo>
                  <a:lnTo>
                    <a:pt x="251" y="424"/>
                  </a:lnTo>
                  <a:lnTo>
                    <a:pt x="252" y="420"/>
                  </a:lnTo>
                  <a:lnTo>
                    <a:pt x="253" y="415"/>
                  </a:lnTo>
                  <a:lnTo>
                    <a:pt x="255" y="412"/>
                  </a:lnTo>
                  <a:lnTo>
                    <a:pt x="258" y="408"/>
                  </a:lnTo>
                  <a:lnTo>
                    <a:pt x="261" y="404"/>
                  </a:lnTo>
                  <a:lnTo>
                    <a:pt x="265" y="402"/>
                  </a:lnTo>
                  <a:lnTo>
                    <a:pt x="270" y="401"/>
                  </a:lnTo>
                  <a:lnTo>
                    <a:pt x="274" y="400"/>
                  </a:lnTo>
                  <a:lnTo>
                    <a:pt x="274" y="424"/>
                  </a:lnTo>
                  <a:close/>
                  <a:moveTo>
                    <a:pt x="258" y="441"/>
                  </a:moveTo>
                  <a:lnTo>
                    <a:pt x="254" y="436"/>
                  </a:lnTo>
                  <a:lnTo>
                    <a:pt x="286" y="403"/>
                  </a:lnTo>
                  <a:lnTo>
                    <a:pt x="291" y="408"/>
                  </a:lnTo>
                  <a:lnTo>
                    <a:pt x="258" y="441"/>
                  </a:lnTo>
                  <a:close/>
                  <a:moveTo>
                    <a:pt x="270" y="420"/>
                  </a:moveTo>
                  <a:lnTo>
                    <a:pt x="254" y="436"/>
                  </a:lnTo>
                  <a:lnTo>
                    <a:pt x="251" y="433"/>
                  </a:lnTo>
                  <a:lnTo>
                    <a:pt x="249" y="429"/>
                  </a:lnTo>
                  <a:lnTo>
                    <a:pt x="247" y="424"/>
                  </a:lnTo>
                  <a:lnTo>
                    <a:pt x="247" y="420"/>
                  </a:lnTo>
                  <a:lnTo>
                    <a:pt x="247" y="416"/>
                  </a:lnTo>
                  <a:lnTo>
                    <a:pt x="249" y="411"/>
                  </a:lnTo>
                  <a:lnTo>
                    <a:pt x="251" y="407"/>
                  </a:lnTo>
                  <a:lnTo>
                    <a:pt x="254" y="403"/>
                  </a:lnTo>
                  <a:lnTo>
                    <a:pt x="257" y="400"/>
                  </a:lnTo>
                  <a:lnTo>
                    <a:pt x="261" y="398"/>
                  </a:lnTo>
                  <a:lnTo>
                    <a:pt x="266" y="396"/>
                  </a:lnTo>
                  <a:lnTo>
                    <a:pt x="270" y="396"/>
                  </a:lnTo>
                  <a:lnTo>
                    <a:pt x="274" y="396"/>
                  </a:lnTo>
                  <a:lnTo>
                    <a:pt x="279" y="398"/>
                  </a:lnTo>
                  <a:lnTo>
                    <a:pt x="283" y="400"/>
                  </a:lnTo>
                  <a:lnTo>
                    <a:pt x="286" y="403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1" y="443"/>
                  </a:lnTo>
                  <a:lnTo>
                    <a:pt x="261" y="396"/>
                  </a:lnTo>
                  <a:lnTo>
                    <a:pt x="270" y="396"/>
                  </a:lnTo>
                  <a:lnTo>
                    <a:pt x="270" y="443"/>
                  </a:lnTo>
                  <a:close/>
                  <a:moveTo>
                    <a:pt x="261" y="420"/>
                  </a:moveTo>
                  <a:lnTo>
                    <a:pt x="261" y="443"/>
                  </a:lnTo>
                  <a:lnTo>
                    <a:pt x="257" y="443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5" y="436"/>
                  </a:lnTo>
                  <a:lnTo>
                    <a:pt x="242" y="433"/>
                  </a:lnTo>
                  <a:lnTo>
                    <a:pt x="240" y="429"/>
                  </a:lnTo>
                  <a:lnTo>
                    <a:pt x="239" y="425"/>
                  </a:lnTo>
                  <a:lnTo>
                    <a:pt x="238" y="420"/>
                  </a:lnTo>
                  <a:lnTo>
                    <a:pt x="239" y="415"/>
                  </a:lnTo>
                  <a:lnTo>
                    <a:pt x="240" y="411"/>
                  </a:lnTo>
                  <a:lnTo>
                    <a:pt x="242" y="407"/>
                  </a:lnTo>
                  <a:lnTo>
                    <a:pt x="245" y="403"/>
                  </a:lnTo>
                  <a:lnTo>
                    <a:pt x="248" y="400"/>
                  </a:lnTo>
                  <a:lnTo>
                    <a:pt x="252" y="398"/>
                  </a:lnTo>
                  <a:lnTo>
                    <a:pt x="257" y="397"/>
                  </a:lnTo>
                  <a:lnTo>
                    <a:pt x="261" y="396"/>
                  </a:lnTo>
                  <a:lnTo>
                    <a:pt x="261" y="420"/>
                  </a:lnTo>
                  <a:close/>
                  <a:moveTo>
                    <a:pt x="251" y="440"/>
                  </a:moveTo>
                  <a:lnTo>
                    <a:pt x="242" y="436"/>
                  </a:lnTo>
                  <a:lnTo>
                    <a:pt x="263" y="394"/>
                  </a:lnTo>
                  <a:lnTo>
                    <a:pt x="272" y="399"/>
                  </a:lnTo>
                  <a:lnTo>
                    <a:pt x="251" y="440"/>
                  </a:lnTo>
                  <a:close/>
                  <a:moveTo>
                    <a:pt x="253" y="416"/>
                  </a:moveTo>
                  <a:lnTo>
                    <a:pt x="242" y="436"/>
                  </a:lnTo>
                  <a:lnTo>
                    <a:pt x="238" y="434"/>
                  </a:lnTo>
                  <a:lnTo>
                    <a:pt x="234" y="431"/>
                  </a:lnTo>
                  <a:lnTo>
                    <a:pt x="232" y="427"/>
                  </a:lnTo>
                  <a:lnTo>
                    <a:pt x="230" y="423"/>
                  </a:lnTo>
                  <a:lnTo>
                    <a:pt x="229" y="419"/>
                  </a:lnTo>
                  <a:lnTo>
                    <a:pt x="229" y="414"/>
                  </a:lnTo>
                  <a:lnTo>
                    <a:pt x="230" y="410"/>
                  </a:lnTo>
                  <a:lnTo>
                    <a:pt x="231" y="404"/>
                  </a:lnTo>
                  <a:lnTo>
                    <a:pt x="234" y="401"/>
                  </a:lnTo>
                  <a:lnTo>
                    <a:pt x="238" y="397"/>
                  </a:lnTo>
                  <a:lnTo>
                    <a:pt x="241" y="395"/>
                  </a:lnTo>
                  <a:lnTo>
                    <a:pt x="245" y="393"/>
                  </a:lnTo>
                  <a:lnTo>
                    <a:pt x="250" y="392"/>
                  </a:lnTo>
                  <a:lnTo>
                    <a:pt x="254" y="392"/>
                  </a:lnTo>
                  <a:lnTo>
                    <a:pt x="258" y="393"/>
                  </a:lnTo>
                  <a:lnTo>
                    <a:pt x="263" y="394"/>
                  </a:lnTo>
                  <a:lnTo>
                    <a:pt x="253" y="416"/>
                  </a:lnTo>
                  <a:close/>
                  <a:moveTo>
                    <a:pt x="242" y="436"/>
                  </a:moveTo>
                  <a:lnTo>
                    <a:pt x="233" y="432"/>
                  </a:lnTo>
                  <a:lnTo>
                    <a:pt x="254" y="390"/>
                  </a:lnTo>
                  <a:lnTo>
                    <a:pt x="263" y="394"/>
                  </a:lnTo>
                  <a:lnTo>
                    <a:pt x="242" y="436"/>
                  </a:lnTo>
                  <a:close/>
                  <a:moveTo>
                    <a:pt x="244" y="411"/>
                  </a:moveTo>
                  <a:lnTo>
                    <a:pt x="233" y="432"/>
                  </a:lnTo>
                  <a:lnTo>
                    <a:pt x="229" y="429"/>
                  </a:lnTo>
                  <a:lnTo>
                    <a:pt x="225" y="426"/>
                  </a:lnTo>
                  <a:lnTo>
                    <a:pt x="223" y="423"/>
                  </a:lnTo>
                  <a:lnTo>
                    <a:pt x="221" y="419"/>
                  </a:lnTo>
                  <a:lnTo>
                    <a:pt x="220" y="414"/>
                  </a:lnTo>
                  <a:lnTo>
                    <a:pt x="220" y="410"/>
                  </a:lnTo>
                  <a:lnTo>
                    <a:pt x="221" y="404"/>
                  </a:lnTo>
                  <a:lnTo>
                    <a:pt x="222" y="400"/>
                  </a:lnTo>
                  <a:lnTo>
                    <a:pt x="225" y="396"/>
                  </a:lnTo>
                  <a:lnTo>
                    <a:pt x="228" y="393"/>
                  </a:lnTo>
                  <a:lnTo>
                    <a:pt x="232" y="390"/>
                  </a:lnTo>
                  <a:lnTo>
                    <a:pt x="236" y="389"/>
                  </a:lnTo>
                  <a:lnTo>
                    <a:pt x="241" y="388"/>
                  </a:lnTo>
                  <a:lnTo>
                    <a:pt x="245" y="387"/>
                  </a:lnTo>
                  <a:lnTo>
                    <a:pt x="250" y="388"/>
                  </a:lnTo>
                  <a:lnTo>
                    <a:pt x="254" y="390"/>
                  </a:lnTo>
                  <a:lnTo>
                    <a:pt x="244" y="411"/>
                  </a:lnTo>
                  <a:close/>
                  <a:moveTo>
                    <a:pt x="233" y="432"/>
                  </a:moveTo>
                  <a:lnTo>
                    <a:pt x="224" y="427"/>
                  </a:lnTo>
                  <a:lnTo>
                    <a:pt x="245" y="386"/>
                  </a:lnTo>
                  <a:lnTo>
                    <a:pt x="254" y="390"/>
                  </a:lnTo>
                  <a:lnTo>
                    <a:pt x="233" y="432"/>
                  </a:lnTo>
                  <a:close/>
                  <a:moveTo>
                    <a:pt x="234" y="407"/>
                  </a:moveTo>
                  <a:lnTo>
                    <a:pt x="224" y="427"/>
                  </a:lnTo>
                  <a:lnTo>
                    <a:pt x="220" y="425"/>
                  </a:lnTo>
                  <a:lnTo>
                    <a:pt x="217" y="422"/>
                  </a:lnTo>
                  <a:lnTo>
                    <a:pt x="214" y="418"/>
                  </a:lnTo>
                  <a:lnTo>
                    <a:pt x="213" y="414"/>
                  </a:lnTo>
                  <a:lnTo>
                    <a:pt x="212" y="410"/>
                  </a:lnTo>
                  <a:lnTo>
                    <a:pt x="211" y="405"/>
                  </a:lnTo>
                  <a:lnTo>
                    <a:pt x="212" y="400"/>
                  </a:lnTo>
                  <a:lnTo>
                    <a:pt x="214" y="396"/>
                  </a:lnTo>
                  <a:lnTo>
                    <a:pt x="216" y="392"/>
                  </a:lnTo>
                  <a:lnTo>
                    <a:pt x="219" y="389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1" y="384"/>
                  </a:lnTo>
                  <a:lnTo>
                    <a:pt x="245" y="386"/>
                  </a:lnTo>
                  <a:lnTo>
                    <a:pt x="234" y="407"/>
                  </a:lnTo>
                  <a:close/>
                  <a:moveTo>
                    <a:pt x="234" y="430"/>
                  </a:moveTo>
                  <a:lnTo>
                    <a:pt x="226" y="430"/>
                  </a:lnTo>
                  <a:lnTo>
                    <a:pt x="226" y="383"/>
                  </a:lnTo>
                  <a:lnTo>
                    <a:pt x="234" y="383"/>
                  </a:lnTo>
                  <a:lnTo>
                    <a:pt x="234" y="430"/>
                  </a:lnTo>
                  <a:close/>
                  <a:moveTo>
                    <a:pt x="226" y="407"/>
                  </a:moveTo>
                  <a:lnTo>
                    <a:pt x="226" y="430"/>
                  </a:lnTo>
                  <a:lnTo>
                    <a:pt x="221" y="429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09" y="423"/>
                  </a:lnTo>
                  <a:lnTo>
                    <a:pt x="206" y="420"/>
                  </a:lnTo>
                  <a:lnTo>
                    <a:pt x="204" y="416"/>
                  </a:lnTo>
                  <a:lnTo>
                    <a:pt x="203" y="412"/>
                  </a:lnTo>
                  <a:lnTo>
                    <a:pt x="203" y="407"/>
                  </a:lnTo>
                  <a:lnTo>
                    <a:pt x="203" y="401"/>
                  </a:lnTo>
                  <a:lnTo>
                    <a:pt x="204" y="397"/>
                  </a:lnTo>
                  <a:lnTo>
                    <a:pt x="206" y="393"/>
                  </a:lnTo>
                  <a:lnTo>
                    <a:pt x="209" y="390"/>
                  </a:lnTo>
                  <a:lnTo>
                    <a:pt x="213" y="387"/>
                  </a:lnTo>
                  <a:lnTo>
                    <a:pt x="217" y="385"/>
                  </a:lnTo>
                  <a:lnTo>
                    <a:pt x="221" y="384"/>
                  </a:lnTo>
                  <a:lnTo>
                    <a:pt x="226" y="383"/>
                  </a:lnTo>
                  <a:lnTo>
                    <a:pt x="226" y="407"/>
                  </a:lnTo>
                  <a:close/>
                  <a:moveTo>
                    <a:pt x="218" y="429"/>
                  </a:moveTo>
                  <a:lnTo>
                    <a:pt x="205" y="424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8" y="429"/>
                  </a:lnTo>
                  <a:close/>
                  <a:moveTo>
                    <a:pt x="212" y="402"/>
                  </a:moveTo>
                  <a:lnTo>
                    <a:pt x="205" y="424"/>
                  </a:lnTo>
                  <a:lnTo>
                    <a:pt x="201" y="422"/>
                  </a:lnTo>
                  <a:lnTo>
                    <a:pt x="197" y="420"/>
                  </a:lnTo>
                  <a:lnTo>
                    <a:pt x="194" y="417"/>
                  </a:lnTo>
                  <a:lnTo>
                    <a:pt x="192" y="413"/>
                  </a:lnTo>
                  <a:lnTo>
                    <a:pt x="190" y="409"/>
                  </a:lnTo>
                  <a:lnTo>
                    <a:pt x="190" y="403"/>
                  </a:lnTo>
                  <a:lnTo>
                    <a:pt x="190" y="399"/>
                  </a:lnTo>
                  <a:lnTo>
                    <a:pt x="191" y="394"/>
                  </a:lnTo>
                  <a:lnTo>
                    <a:pt x="193" y="390"/>
                  </a:lnTo>
                  <a:lnTo>
                    <a:pt x="195" y="387"/>
                  </a:lnTo>
                  <a:lnTo>
                    <a:pt x="198" y="384"/>
                  </a:lnTo>
                  <a:lnTo>
                    <a:pt x="202" y="381"/>
                  </a:lnTo>
                  <a:lnTo>
                    <a:pt x="206" y="380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2" y="402"/>
                  </a:lnTo>
                  <a:close/>
                  <a:moveTo>
                    <a:pt x="202" y="423"/>
                  </a:moveTo>
                  <a:lnTo>
                    <a:pt x="194" y="419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2" y="423"/>
                  </a:lnTo>
                  <a:close/>
                  <a:moveTo>
                    <a:pt x="204" y="397"/>
                  </a:moveTo>
                  <a:lnTo>
                    <a:pt x="194" y="419"/>
                  </a:lnTo>
                  <a:lnTo>
                    <a:pt x="190" y="416"/>
                  </a:lnTo>
                  <a:lnTo>
                    <a:pt x="186" y="413"/>
                  </a:lnTo>
                  <a:lnTo>
                    <a:pt x="184" y="410"/>
                  </a:lnTo>
                  <a:lnTo>
                    <a:pt x="182" y="405"/>
                  </a:lnTo>
                  <a:lnTo>
                    <a:pt x="181" y="400"/>
                  </a:lnTo>
                  <a:lnTo>
                    <a:pt x="181" y="396"/>
                  </a:lnTo>
                  <a:lnTo>
                    <a:pt x="182" y="391"/>
                  </a:lnTo>
                  <a:lnTo>
                    <a:pt x="183" y="387"/>
                  </a:lnTo>
                  <a:lnTo>
                    <a:pt x="186" y="383"/>
                  </a:lnTo>
                  <a:lnTo>
                    <a:pt x="189" y="380"/>
                  </a:lnTo>
                  <a:lnTo>
                    <a:pt x="193" y="377"/>
                  </a:lnTo>
                  <a:lnTo>
                    <a:pt x="197" y="376"/>
                  </a:lnTo>
                  <a:lnTo>
                    <a:pt x="201" y="375"/>
                  </a:lnTo>
                  <a:lnTo>
                    <a:pt x="205" y="374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7"/>
                  </a:lnTo>
                  <a:close/>
                  <a:moveTo>
                    <a:pt x="194" y="419"/>
                  </a:moveTo>
                  <a:lnTo>
                    <a:pt x="185" y="415"/>
                  </a:lnTo>
                  <a:lnTo>
                    <a:pt x="205" y="372"/>
                  </a:lnTo>
                  <a:lnTo>
                    <a:pt x="214" y="377"/>
                  </a:lnTo>
                  <a:lnTo>
                    <a:pt x="194" y="419"/>
                  </a:lnTo>
                  <a:close/>
                  <a:moveTo>
                    <a:pt x="195" y="393"/>
                  </a:moveTo>
                  <a:lnTo>
                    <a:pt x="185" y="415"/>
                  </a:lnTo>
                  <a:lnTo>
                    <a:pt x="181" y="412"/>
                  </a:lnTo>
                  <a:lnTo>
                    <a:pt x="178" y="409"/>
                  </a:lnTo>
                  <a:lnTo>
                    <a:pt x="175" y="404"/>
                  </a:lnTo>
                  <a:lnTo>
                    <a:pt x="173" y="400"/>
                  </a:lnTo>
                  <a:lnTo>
                    <a:pt x="172" y="396"/>
                  </a:lnTo>
                  <a:lnTo>
                    <a:pt x="172" y="392"/>
                  </a:lnTo>
                  <a:lnTo>
                    <a:pt x="173" y="387"/>
                  </a:lnTo>
                  <a:lnTo>
                    <a:pt x="175" y="383"/>
                  </a:lnTo>
                  <a:lnTo>
                    <a:pt x="177" y="379"/>
                  </a:lnTo>
                  <a:lnTo>
                    <a:pt x="180" y="376"/>
                  </a:lnTo>
                  <a:lnTo>
                    <a:pt x="184" y="373"/>
                  </a:lnTo>
                  <a:lnTo>
                    <a:pt x="188" y="371"/>
                  </a:lnTo>
                  <a:lnTo>
                    <a:pt x="192" y="370"/>
                  </a:lnTo>
                  <a:lnTo>
                    <a:pt x="197" y="370"/>
                  </a:lnTo>
                  <a:lnTo>
                    <a:pt x="201" y="371"/>
                  </a:lnTo>
                  <a:lnTo>
                    <a:pt x="205" y="372"/>
                  </a:lnTo>
                  <a:lnTo>
                    <a:pt x="195" y="393"/>
                  </a:lnTo>
                  <a:close/>
                  <a:moveTo>
                    <a:pt x="182" y="413"/>
                  </a:moveTo>
                  <a:lnTo>
                    <a:pt x="169" y="403"/>
                  </a:lnTo>
                  <a:lnTo>
                    <a:pt x="195" y="365"/>
                  </a:lnTo>
                  <a:lnTo>
                    <a:pt x="208" y="374"/>
                  </a:lnTo>
                  <a:lnTo>
                    <a:pt x="182" y="413"/>
                  </a:lnTo>
                  <a:close/>
                  <a:moveTo>
                    <a:pt x="182" y="384"/>
                  </a:moveTo>
                  <a:lnTo>
                    <a:pt x="169" y="403"/>
                  </a:lnTo>
                  <a:lnTo>
                    <a:pt x="166" y="400"/>
                  </a:lnTo>
                  <a:lnTo>
                    <a:pt x="163" y="397"/>
                  </a:lnTo>
                  <a:lnTo>
                    <a:pt x="161" y="393"/>
                  </a:lnTo>
                  <a:lnTo>
                    <a:pt x="160" y="389"/>
                  </a:lnTo>
                  <a:lnTo>
                    <a:pt x="158" y="384"/>
                  </a:lnTo>
                  <a:lnTo>
                    <a:pt x="160" y="380"/>
                  </a:lnTo>
                  <a:lnTo>
                    <a:pt x="161" y="376"/>
                  </a:lnTo>
                  <a:lnTo>
                    <a:pt x="163" y="372"/>
                  </a:lnTo>
                  <a:lnTo>
                    <a:pt x="166" y="368"/>
                  </a:lnTo>
                  <a:lnTo>
                    <a:pt x="170" y="365"/>
                  </a:lnTo>
                  <a:lnTo>
                    <a:pt x="173" y="363"/>
                  </a:lnTo>
                  <a:lnTo>
                    <a:pt x="178" y="362"/>
                  </a:lnTo>
                  <a:lnTo>
                    <a:pt x="182" y="361"/>
                  </a:lnTo>
                  <a:lnTo>
                    <a:pt x="186" y="362"/>
                  </a:lnTo>
                  <a:lnTo>
                    <a:pt x="191" y="363"/>
                  </a:lnTo>
                  <a:lnTo>
                    <a:pt x="195" y="365"/>
                  </a:lnTo>
                  <a:lnTo>
                    <a:pt x="182" y="384"/>
                  </a:lnTo>
                  <a:close/>
                  <a:moveTo>
                    <a:pt x="203" y="393"/>
                  </a:moveTo>
                  <a:lnTo>
                    <a:pt x="177" y="455"/>
                  </a:lnTo>
                  <a:lnTo>
                    <a:pt x="134" y="437"/>
                  </a:lnTo>
                  <a:lnTo>
                    <a:pt x="161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7" y="455"/>
                  </a:lnTo>
                  <a:lnTo>
                    <a:pt x="175" y="459"/>
                  </a:lnTo>
                  <a:lnTo>
                    <a:pt x="172" y="463"/>
                  </a:lnTo>
                  <a:lnTo>
                    <a:pt x="168" y="465"/>
                  </a:lnTo>
                  <a:lnTo>
                    <a:pt x="165" y="467"/>
                  </a:lnTo>
                  <a:lnTo>
                    <a:pt x="160" y="469"/>
                  </a:lnTo>
                  <a:lnTo>
                    <a:pt x="155" y="469"/>
                  </a:lnTo>
                  <a:lnTo>
                    <a:pt x="150" y="469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9" y="462"/>
                  </a:lnTo>
                  <a:lnTo>
                    <a:pt x="136" y="459"/>
                  </a:lnTo>
                  <a:lnTo>
                    <a:pt x="134" y="455"/>
                  </a:lnTo>
                  <a:lnTo>
                    <a:pt x="133" y="450"/>
                  </a:lnTo>
                  <a:lnTo>
                    <a:pt x="132" y="446"/>
                  </a:lnTo>
                  <a:lnTo>
                    <a:pt x="133" y="442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7" y="456"/>
                  </a:moveTo>
                  <a:lnTo>
                    <a:pt x="172" y="465"/>
                  </a:lnTo>
                  <a:lnTo>
                    <a:pt x="130" y="445"/>
                  </a:lnTo>
                  <a:lnTo>
                    <a:pt x="134" y="436"/>
                  </a:lnTo>
                  <a:lnTo>
                    <a:pt x="177" y="456"/>
                  </a:lnTo>
                  <a:close/>
                  <a:moveTo>
                    <a:pt x="151" y="455"/>
                  </a:moveTo>
                  <a:lnTo>
                    <a:pt x="172" y="465"/>
                  </a:lnTo>
                  <a:lnTo>
                    <a:pt x="170" y="469"/>
                  </a:lnTo>
                  <a:lnTo>
                    <a:pt x="167" y="472"/>
                  </a:lnTo>
                  <a:lnTo>
                    <a:pt x="163" y="475"/>
                  </a:lnTo>
                  <a:lnTo>
                    <a:pt x="158" y="477"/>
                  </a:lnTo>
                  <a:lnTo>
                    <a:pt x="154" y="478"/>
                  </a:lnTo>
                  <a:lnTo>
                    <a:pt x="149" y="478"/>
                  </a:lnTo>
                  <a:lnTo>
                    <a:pt x="145" y="477"/>
                  </a:lnTo>
                  <a:lnTo>
                    <a:pt x="140" y="475"/>
                  </a:lnTo>
                  <a:lnTo>
                    <a:pt x="137" y="473"/>
                  </a:lnTo>
                  <a:lnTo>
                    <a:pt x="133" y="470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8"/>
                  </a:lnTo>
                  <a:lnTo>
                    <a:pt x="128" y="453"/>
                  </a:lnTo>
                  <a:lnTo>
                    <a:pt x="128" y="449"/>
                  </a:lnTo>
                  <a:lnTo>
                    <a:pt x="130" y="445"/>
                  </a:lnTo>
                  <a:lnTo>
                    <a:pt x="151" y="455"/>
                  </a:lnTo>
                  <a:close/>
                  <a:moveTo>
                    <a:pt x="168" y="471"/>
                  </a:moveTo>
                  <a:lnTo>
                    <a:pt x="158" y="481"/>
                  </a:lnTo>
                  <a:lnTo>
                    <a:pt x="126" y="447"/>
                  </a:lnTo>
                  <a:lnTo>
                    <a:pt x="134" y="439"/>
                  </a:lnTo>
                  <a:lnTo>
                    <a:pt x="168" y="471"/>
                  </a:lnTo>
                  <a:close/>
                  <a:moveTo>
                    <a:pt x="142" y="463"/>
                  </a:moveTo>
                  <a:lnTo>
                    <a:pt x="158" y="481"/>
                  </a:lnTo>
                  <a:lnTo>
                    <a:pt x="155" y="484"/>
                  </a:lnTo>
                  <a:lnTo>
                    <a:pt x="151" y="486"/>
                  </a:lnTo>
                  <a:lnTo>
                    <a:pt x="146" y="487"/>
                  </a:lnTo>
                  <a:lnTo>
                    <a:pt x="142" y="487"/>
                  </a:lnTo>
                  <a:lnTo>
                    <a:pt x="138" y="487"/>
                  </a:lnTo>
                  <a:lnTo>
                    <a:pt x="133" y="486"/>
                  </a:lnTo>
                  <a:lnTo>
                    <a:pt x="129" y="484"/>
                  </a:lnTo>
                  <a:lnTo>
                    <a:pt x="126" y="481"/>
                  </a:lnTo>
                  <a:lnTo>
                    <a:pt x="123" y="476"/>
                  </a:lnTo>
                  <a:lnTo>
                    <a:pt x="121" y="472"/>
                  </a:lnTo>
                  <a:lnTo>
                    <a:pt x="119" y="468"/>
                  </a:lnTo>
                  <a:lnTo>
                    <a:pt x="119" y="463"/>
                  </a:lnTo>
                  <a:lnTo>
                    <a:pt x="119" y="459"/>
                  </a:lnTo>
                  <a:lnTo>
                    <a:pt x="121" y="455"/>
                  </a:lnTo>
                  <a:lnTo>
                    <a:pt x="123" y="451"/>
                  </a:lnTo>
                  <a:lnTo>
                    <a:pt x="126" y="447"/>
                  </a:lnTo>
                  <a:lnTo>
                    <a:pt x="142" y="463"/>
                  </a:lnTo>
                  <a:close/>
                  <a:moveTo>
                    <a:pt x="163" y="474"/>
                  </a:moveTo>
                  <a:lnTo>
                    <a:pt x="158" y="483"/>
                  </a:lnTo>
                  <a:lnTo>
                    <a:pt x="117" y="462"/>
                  </a:lnTo>
                  <a:lnTo>
                    <a:pt x="122" y="453"/>
                  </a:lnTo>
                  <a:lnTo>
                    <a:pt x="163" y="474"/>
                  </a:lnTo>
                  <a:close/>
                  <a:moveTo>
                    <a:pt x="138" y="472"/>
                  </a:moveTo>
                  <a:lnTo>
                    <a:pt x="158" y="483"/>
                  </a:lnTo>
                  <a:lnTo>
                    <a:pt x="156" y="487"/>
                  </a:lnTo>
                  <a:lnTo>
                    <a:pt x="152" y="491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6" y="496"/>
                  </a:lnTo>
                  <a:lnTo>
                    <a:pt x="132" y="495"/>
                  </a:lnTo>
                  <a:lnTo>
                    <a:pt x="127" y="494"/>
                  </a:lnTo>
                  <a:lnTo>
                    <a:pt x="123" y="491"/>
                  </a:lnTo>
                  <a:lnTo>
                    <a:pt x="120" y="488"/>
                  </a:lnTo>
                  <a:lnTo>
                    <a:pt x="118" y="484"/>
                  </a:lnTo>
                  <a:lnTo>
                    <a:pt x="116" y="480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6" y="466"/>
                  </a:lnTo>
                  <a:lnTo>
                    <a:pt x="117" y="462"/>
                  </a:lnTo>
                  <a:lnTo>
                    <a:pt x="138" y="472"/>
                  </a:lnTo>
                  <a:close/>
                  <a:moveTo>
                    <a:pt x="158" y="483"/>
                  </a:moveTo>
                  <a:lnTo>
                    <a:pt x="154" y="492"/>
                  </a:lnTo>
                  <a:lnTo>
                    <a:pt x="113" y="471"/>
                  </a:lnTo>
                  <a:lnTo>
                    <a:pt x="117" y="462"/>
                  </a:lnTo>
                  <a:lnTo>
                    <a:pt x="158" y="483"/>
                  </a:lnTo>
                  <a:close/>
                  <a:moveTo>
                    <a:pt x="133" y="482"/>
                  </a:moveTo>
                  <a:lnTo>
                    <a:pt x="154" y="492"/>
                  </a:lnTo>
                  <a:lnTo>
                    <a:pt x="151" y="496"/>
                  </a:lnTo>
                  <a:lnTo>
                    <a:pt x="148" y="499"/>
                  </a:lnTo>
                  <a:lnTo>
                    <a:pt x="145" y="502"/>
                  </a:lnTo>
                  <a:lnTo>
                    <a:pt x="141" y="504"/>
                  </a:lnTo>
                  <a:lnTo>
                    <a:pt x="136" y="505"/>
                  </a:lnTo>
                  <a:lnTo>
                    <a:pt x="132" y="505"/>
                  </a:lnTo>
                  <a:lnTo>
                    <a:pt x="127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6" y="497"/>
                  </a:lnTo>
                  <a:lnTo>
                    <a:pt x="113" y="493"/>
                  </a:lnTo>
                  <a:lnTo>
                    <a:pt x="112" y="489"/>
                  </a:lnTo>
                  <a:lnTo>
                    <a:pt x="111" y="485"/>
                  </a:lnTo>
                  <a:lnTo>
                    <a:pt x="110" y="480"/>
                  </a:lnTo>
                  <a:lnTo>
                    <a:pt x="111" y="475"/>
                  </a:lnTo>
                  <a:lnTo>
                    <a:pt x="113" y="471"/>
                  </a:lnTo>
                  <a:lnTo>
                    <a:pt x="133" y="482"/>
                  </a:lnTo>
                  <a:close/>
                  <a:moveTo>
                    <a:pt x="144" y="502"/>
                  </a:moveTo>
                  <a:lnTo>
                    <a:pt x="135" y="507"/>
                  </a:lnTo>
                  <a:lnTo>
                    <a:pt x="114" y="465"/>
                  </a:lnTo>
                  <a:lnTo>
                    <a:pt x="123" y="460"/>
                  </a:lnTo>
                  <a:lnTo>
                    <a:pt x="144" y="502"/>
                  </a:lnTo>
                  <a:close/>
                  <a:moveTo>
                    <a:pt x="125" y="486"/>
                  </a:moveTo>
                  <a:lnTo>
                    <a:pt x="135" y="507"/>
                  </a:lnTo>
                  <a:lnTo>
                    <a:pt x="130" y="508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10" y="504"/>
                  </a:lnTo>
                  <a:lnTo>
                    <a:pt x="107" y="500"/>
                  </a:lnTo>
                  <a:lnTo>
                    <a:pt x="104" y="496"/>
                  </a:lnTo>
                  <a:lnTo>
                    <a:pt x="102" y="492"/>
                  </a:lnTo>
                  <a:lnTo>
                    <a:pt x="102" y="488"/>
                  </a:lnTo>
                  <a:lnTo>
                    <a:pt x="102" y="483"/>
                  </a:lnTo>
                  <a:lnTo>
                    <a:pt x="103" y="478"/>
                  </a:lnTo>
                  <a:lnTo>
                    <a:pt x="105" y="474"/>
                  </a:lnTo>
                  <a:lnTo>
                    <a:pt x="107" y="470"/>
                  </a:lnTo>
                  <a:lnTo>
                    <a:pt x="110" y="467"/>
                  </a:lnTo>
                  <a:lnTo>
                    <a:pt x="114" y="465"/>
                  </a:lnTo>
                  <a:lnTo>
                    <a:pt x="125" y="486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100" y="485"/>
                  </a:lnTo>
                  <a:lnTo>
                    <a:pt x="104" y="475"/>
                  </a:lnTo>
                  <a:lnTo>
                    <a:pt x="145" y="496"/>
                  </a:lnTo>
                  <a:close/>
                  <a:moveTo>
                    <a:pt x="120" y="495"/>
                  </a:moveTo>
                  <a:lnTo>
                    <a:pt x="141" y="505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1" y="515"/>
                  </a:lnTo>
                  <a:lnTo>
                    <a:pt x="127" y="517"/>
                  </a:lnTo>
                  <a:lnTo>
                    <a:pt x="123" y="518"/>
                  </a:lnTo>
                  <a:lnTo>
                    <a:pt x="119" y="518"/>
                  </a:lnTo>
                  <a:lnTo>
                    <a:pt x="114" y="517"/>
                  </a:lnTo>
                  <a:lnTo>
                    <a:pt x="110" y="515"/>
                  </a:lnTo>
                  <a:lnTo>
                    <a:pt x="106" y="513"/>
                  </a:lnTo>
                  <a:lnTo>
                    <a:pt x="103" y="510"/>
                  </a:lnTo>
                  <a:lnTo>
                    <a:pt x="100" y="506"/>
                  </a:lnTo>
                  <a:lnTo>
                    <a:pt x="99" y="502"/>
                  </a:lnTo>
                  <a:lnTo>
                    <a:pt x="98" y="498"/>
                  </a:lnTo>
                  <a:lnTo>
                    <a:pt x="97" y="493"/>
                  </a:lnTo>
                  <a:lnTo>
                    <a:pt x="98" y="489"/>
                  </a:lnTo>
                  <a:lnTo>
                    <a:pt x="100" y="485"/>
                  </a:lnTo>
                  <a:lnTo>
                    <a:pt x="120" y="495"/>
                  </a:lnTo>
                  <a:close/>
                  <a:moveTo>
                    <a:pt x="130" y="515"/>
                  </a:moveTo>
                  <a:lnTo>
                    <a:pt x="122" y="520"/>
                  </a:lnTo>
                  <a:lnTo>
                    <a:pt x="101" y="478"/>
                  </a:lnTo>
                  <a:lnTo>
                    <a:pt x="110" y="473"/>
                  </a:lnTo>
                  <a:lnTo>
                    <a:pt x="130" y="515"/>
                  </a:lnTo>
                  <a:close/>
                  <a:moveTo>
                    <a:pt x="112" y="499"/>
                  </a:moveTo>
                  <a:lnTo>
                    <a:pt x="122" y="520"/>
                  </a:lnTo>
                  <a:lnTo>
                    <a:pt x="117" y="521"/>
                  </a:lnTo>
                  <a:lnTo>
                    <a:pt x="113" y="522"/>
                  </a:lnTo>
                  <a:lnTo>
                    <a:pt x="109" y="522"/>
                  </a:lnTo>
                  <a:lnTo>
                    <a:pt x="104" y="521"/>
                  </a:lnTo>
                  <a:lnTo>
                    <a:pt x="100" y="519"/>
                  </a:lnTo>
                  <a:lnTo>
                    <a:pt x="97" y="517"/>
                  </a:lnTo>
                  <a:lnTo>
                    <a:pt x="94" y="513"/>
                  </a:lnTo>
                  <a:lnTo>
                    <a:pt x="91" y="509"/>
                  </a:lnTo>
                  <a:lnTo>
                    <a:pt x="89" y="505"/>
                  </a:lnTo>
                  <a:lnTo>
                    <a:pt x="89" y="501"/>
                  </a:lnTo>
                  <a:lnTo>
                    <a:pt x="89" y="496"/>
                  </a:lnTo>
                  <a:lnTo>
                    <a:pt x="90" y="492"/>
                  </a:lnTo>
                  <a:lnTo>
                    <a:pt x="92" y="488"/>
                  </a:lnTo>
                  <a:lnTo>
                    <a:pt x="94" y="484"/>
                  </a:lnTo>
                  <a:lnTo>
                    <a:pt x="97" y="481"/>
                  </a:lnTo>
                  <a:lnTo>
                    <a:pt x="101" y="478"/>
                  </a:lnTo>
                  <a:lnTo>
                    <a:pt x="112" y="499"/>
                  </a:lnTo>
                  <a:close/>
                  <a:moveTo>
                    <a:pt x="126" y="517"/>
                  </a:moveTo>
                  <a:lnTo>
                    <a:pt x="100" y="539"/>
                  </a:lnTo>
                  <a:lnTo>
                    <a:pt x="70" y="503"/>
                  </a:lnTo>
                  <a:lnTo>
                    <a:pt x="97" y="482"/>
                  </a:lnTo>
                  <a:lnTo>
                    <a:pt x="126" y="517"/>
                  </a:lnTo>
                  <a:close/>
                  <a:moveTo>
                    <a:pt x="85" y="521"/>
                  </a:moveTo>
                  <a:lnTo>
                    <a:pt x="100" y="539"/>
                  </a:lnTo>
                  <a:lnTo>
                    <a:pt x="96" y="541"/>
                  </a:lnTo>
                  <a:lnTo>
                    <a:pt x="92" y="543"/>
                  </a:lnTo>
                  <a:lnTo>
                    <a:pt x="88" y="544"/>
                  </a:lnTo>
                  <a:lnTo>
                    <a:pt x="83" y="544"/>
                  </a:lnTo>
                  <a:lnTo>
                    <a:pt x="78" y="543"/>
                  </a:lnTo>
                  <a:lnTo>
                    <a:pt x="74" y="541"/>
                  </a:lnTo>
                  <a:lnTo>
                    <a:pt x="70" y="539"/>
                  </a:lnTo>
                  <a:lnTo>
                    <a:pt x="67" y="536"/>
                  </a:lnTo>
                  <a:lnTo>
                    <a:pt x="64" y="532"/>
                  </a:lnTo>
                  <a:lnTo>
                    <a:pt x="63" y="528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3" y="515"/>
                  </a:lnTo>
                  <a:lnTo>
                    <a:pt x="64" y="510"/>
                  </a:lnTo>
                  <a:lnTo>
                    <a:pt x="67" y="507"/>
                  </a:lnTo>
                  <a:lnTo>
                    <a:pt x="70" y="503"/>
                  </a:lnTo>
                  <a:lnTo>
                    <a:pt x="85" y="521"/>
                  </a:lnTo>
                  <a:close/>
                  <a:moveTo>
                    <a:pt x="62" y="521"/>
                  </a:moveTo>
                  <a:lnTo>
                    <a:pt x="62" y="486"/>
                  </a:lnTo>
                  <a:lnTo>
                    <a:pt x="108" y="486"/>
                  </a:lnTo>
                  <a:lnTo>
                    <a:pt x="108" y="521"/>
                  </a:lnTo>
                  <a:lnTo>
                    <a:pt x="62" y="521"/>
                  </a:lnTo>
                  <a:close/>
                  <a:moveTo>
                    <a:pt x="62" y="486"/>
                  </a:moveTo>
                  <a:lnTo>
                    <a:pt x="62" y="472"/>
                  </a:lnTo>
                  <a:lnTo>
                    <a:pt x="108" y="472"/>
                  </a:lnTo>
                  <a:lnTo>
                    <a:pt x="108" y="486"/>
                  </a:lnTo>
                  <a:lnTo>
                    <a:pt x="62" y="486"/>
                  </a:lnTo>
                  <a:close/>
                  <a:moveTo>
                    <a:pt x="62" y="472"/>
                  </a:moveTo>
                  <a:lnTo>
                    <a:pt x="62" y="463"/>
                  </a:lnTo>
                  <a:lnTo>
                    <a:pt x="108" y="463"/>
                  </a:lnTo>
                  <a:lnTo>
                    <a:pt x="108" y="472"/>
                  </a:lnTo>
                  <a:lnTo>
                    <a:pt x="62" y="472"/>
                  </a:lnTo>
                  <a:close/>
                  <a:moveTo>
                    <a:pt x="85" y="463"/>
                  </a:moveTo>
                  <a:lnTo>
                    <a:pt x="62" y="463"/>
                  </a:lnTo>
                  <a:lnTo>
                    <a:pt x="62" y="459"/>
                  </a:lnTo>
                  <a:lnTo>
                    <a:pt x="63" y="455"/>
                  </a:lnTo>
                  <a:lnTo>
                    <a:pt x="65" y="451"/>
                  </a:lnTo>
                  <a:lnTo>
                    <a:pt x="68" y="447"/>
                  </a:lnTo>
                  <a:lnTo>
                    <a:pt x="72" y="444"/>
                  </a:lnTo>
                  <a:lnTo>
                    <a:pt x="76" y="442"/>
                  </a:lnTo>
                  <a:lnTo>
                    <a:pt x="81" y="441"/>
                  </a:lnTo>
                  <a:lnTo>
                    <a:pt x="85" y="441"/>
                  </a:lnTo>
                  <a:lnTo>
                    <a:pt x="90" y="441"/>
                  </a:lnTo>
                  <a:lnTo>
                    <a:pt x="94" y="442"/>
                  </a:lnTo>
                  <a:lnTo>
                    <a:pt x="98" y="444"/>
                  </a:lnTo>
                  <a:lnTo>
                    <a:pt x="102" y="447"/>
                  </a:lnTo>
                  <a:lnTo>
                    <a:pt x="105" y="451"/>
                  </a:lnTo>
                  <a:lnTo>
                    <a:pt x="107" y="455"/>
                  </a:lnTo>
                  <a:lnTo>
                    <a:pt x="108" y="459"/>
                  </a:lnTo>
                  <a:lnTo>
                    <a:pt x="108" y="463"/>
                  </a:lnTo>
                  <a:lnTo>
                    <a:pt x="85" y="463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2" y="458"/>
                  </a:lnTo>
                  <a:lnTo>
                    <a:pt x="107" y="471"/>
                  </a:lnTo>
                  <a:lnTo>
                    <a:pt x="63" y="456"/>
                  </a:lnTo>
                  <a:close/>
                  <a:moveTo>
                    <a:pt x="90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4" y="428"/>
                  </a:lnTo>
                  <a:lnTo>
                    <a:pt x="88" y="428"/>
                  </a:lnTo>
                  <a:lnTo>
                    <a:pt x="92" y="428"/>
                  </a:lnTo>
                  <a:lnTo>
                    <a:pt x="97" y="429"/>
                  </a:lnTo>
                  <a:lnTo>
                    <a:pt x="101" y="431"/>
                  </a:lnTo>
                  <a:lnTo>
                    <a:pt x="105" y="433"/>
                  </a:lnTo>
                  <a:lnTo>
                    <a:pt x="108" y="436"/>
                  </a:lnTo>
                  <a:lnTo>
                    <a:pt x="110" y="440"/>
                  </a:lnTo>
                  <a:lnTo>
                    <a:pt x="112" y="444"/>
                  </a:lnTo>
                  <a:lnTo>
                    <a:pt x="113" y="449"/>
                  </a:lnTo>
                  <a:lnTo>
                    <a:pt x="113" y="453"/>
                  </a:lnTo>
                  <a:lnTo>
                    <a:pt x="112" y="458"/>
                  </a:lnTo>
                  <a:lnTo>
                    <a:pt x="90" y="450"/>
                  </a:lnTo>
                  <a:close/>
                  <a:moveTo>
                    <a:pt x="66" y="450"/>
                  </a:moveTo>
                  <a:lnTo>
                    <a:pt x="66" y="442"/>
                  </a:lnTo>
                  <a:lnTo>
                    <a:pt x="113" y="442"/>
                  </a:lnTo>
                  <a:lnTo>
                    <a:pt x="113" y="450"/>
                  </a:lnTo>
                  <a:lnTo>
                    <a:pt x="66" y="450"/>
                  </a:lnTo>
                  <a:close/>
                  <a:moveTo>
                    <a:pt x="90" y="442"/>
                  </a:moveTo>
                  <a:lnTo>
                    <a:pt x="66" y="442"/>
                  </a:lnTo>
                  <a:lnTo>
                    <a:pt x="66" y="437"/>
                  </a:lnTo>
                  <a:lnTo>
                    <a:pt x="68" y="433"/>
                  </a:lnTo>
                  <a:lnTo>
                    <a:pt x="70" y="429"/>
                  </a:lnTo>
                  <a:lnTo>
                    <a:pt x="73" y="426"/>
                  </a:lnTo>
                  <a:lnTo>
                    <a:pt x="76" y="423"/>
                  </a:lnTo>
                  <a:lnTo>
                    <a:pt x="81" y="421"/>
                  </a:lnTo>
                  <a:lnTo>
                    <a:pt x="85" y="419"/>
                  </a:lnTo>
                  <a:lnTo>
                    <a:pt x="90" y="419"/>
                  </a:lnTo>
                  <a:lnTo>
                    <a:pt x="94" y="419"/>
                  </a:lnTo>
                  <a:lnTo>
                    <a:pt x="99" y="421"/>
                  </a:lnTo>
                  <a:lnTo>
                    <a:pt x="103" y="423"/>
                  </a:lnTo>
                  <a:lnTo>
                    <a:pt x="106" y="426"/>
                  </a:lnTo>
                  <a:lnTo>
                    <a:pt x="109" y="429"/>
                  </a:lnTo>
                  <a:lnTo>
                    <a:pt x="111" y="433"/>
                  </a:lnTo>
                  <a:lnTo>
                    <a:pt x="112" y="437"/>
                  </a:lnTo>
                  <a:lnTo>
                    <a:pt x="113" y="442"/>
                  </a:lnTo>
                  <a:lnTo>
                    <a:pt x="90" y="442"/>
                  </a:lnTo>
                  <a:close/>
                  <a:moveTo>
                    <a:pt x="67" y="435"/>
                  </a:moveTo>
                  <a:lnTo>
                    <a:pt x="71" y="421"/>
                  </a:lnTo>
                  <a:lnTo>
                    <a:pt x="116" y="436"/>
                  </a:lnTo>
                  <a:lnTo>
                    <a:pt x="112" y="449"/>
                  </a:lnTo>
                  <a:lnTo>
                    <a:pt x="67" y="435"/>
                  </a:lnTo>
                  <a:close/>
                  <a:moveTo>
                    <a:pt x="94" y="429"/>
                  </a:moveTo>
                  <a:lnTo>
                    <a:pt x="71" y="421"/>
                  </a:lnTo>
                  <a:lnTo>
                    <a:pt x="73" y="417"/>
                  </a:lnTo>
                  <a:lnTo>
                    <a:pt x="76" y="414"/>
                  </a:lnTo>
                  <a:lnTo>
                    <a:pt x="79" y="411"/>
                  </a:lnTo>
                  <a:lnTo>
                    <a:pt x="84" y="408"/>
                  </a:lnTo>
                  <a:lnTo>
                    <a:pt x="88" y="407"/>
                  </a:lnTo>
                  <a:lnTo>
                    <a:pt x="92" y="405"/>
                  </a:lnTo>
                  <a:lnTo>
                    <a:pt x="97" y="405"/>
                  </a:lnTo>
                  <a:lnTo>
                    <a:pt x="101" y="407"/>
                  </a:lnTo>
                  <a:lnTo>
                    <a:pt x="106" y="409"/>
                  </a:lnTo>
                  <a:lnTo>
                    <a:pt x="109" y="412"/>
                  </a:lnTo>
                  <a:lnTo>
                    <a:pt x="112" y="415"/>
                  </a:lnTo>
                  <a:lnTo>
                    <a:pt x="115" y="419"/>
                  </a:lnTo>
                  <a:lnTo>
                    <a:pt x="116" y="423"/>
                  </a:lnTo>
                  <a:lnTo>
                    <a:pt x="117" y="427"/>
                  </a:lnTo>
                  <a:lnTo>
                    <a:pt x="117" y="431"/>
                  </a:lnTo>
                  <a:lnTo>
                    <a:pt x="116" y="436"/>
                  </a:lnTo>
                  <a:lnTo>
                    <a:pt x="94" y="429"/>
                  </a:lnTo>
                  <a:close/>
                  <a:moveTo>
                    <a:pt x="73" y="418"/>
                  </a:moveTo>
                  <a:lnTo>
                    <a:pt x="77" y="410"/>
                  </a:lnTo>
                  <a:lnTo>
                    <a:pt x="119" y="430"/>
                  </a:lnTo>
                  <a:lnTo>
                    <a:pt x="115" y="439"/>
                  </a:lnTo>
                  <a:lnTo>
                    <a:pt x="73" y="418"/>
                  </a:lnTo>
                  <a:close/>
                  <a:moveTo>
                    <a:pt x="99" y="420"/>
                  </a:moveTo>
                  <a:lnTo>
                    <a:pt x="77" y="410"/>
                  </a:lnTo>
                  <a:lnTo>
                    <a:pt x="79" y="405"/>
                  </a:lnTo>
                  <a:lnTo>
                    <a:pt x="84" y="402"/>
                  </a:lnTo>
                  <a:lnTo>
                    <a:pt x="87" y="399"/>
                  </a:lnTo>
                  <a:lnTo>
                    <a:pt x="91" y="397"/>
                  </a:lnTo>
                  <a:lnTo>
                    <a:pt x="96" y="396"/>
                  </a:lnTo>
                  <a:lnTo>
                    <a:pt x="100" y="396"/>
                  </a:lnTo>
                  <a:lnTo>
                    <a:pt x="104" y="397"/>
                  </a:lnTo>
                  <a:lnTo>
                    <a:pt x="109" y="398"/>
                  </a:lnTo>
                  <a:lnTo>
                    <a:pt x="113" y="401"/>
                  </a:lnTo>
                  <a:lnTo>
                    <a:pt x="116" y="404"/>
                  </a:lnTo>
                  <a:lnTo>
                    <a:pt x="118" y="409"/>
                  </a:lnTo>
                  <a:lnTo>
                    <a:pt x="120" y="413"/>
                  </a:lnTo>
                  <a:lnTo>
                    <a:pt x="121" y="417"/>
                  </a:lnTo>
                  <a:lnTo>
                    <a:pt x="121" y="421"/>
                  </a:lnTo>
                  <a:lnTo>
                    <a:pt x="121" y="426"/>
                  </a:lnTo>
                  <a:lnTo>
                    <a:pt x="119" y="430"/>
                  </a:lnTo>
                  <a:lnTo>
                    <a:pt x="99" y="420"/>
                  </a:lnTo>
                  <a:close/>
                  <a:moveTo>
                    <a:pt x="77" y="410"/>
                  </a:moveTo>
                  <a:lnTo>
                    <a:pt x="108" y="348"/>
                  </a:lnTo>
                  <a:lnTo>
                    <a:pt x="149" y="368"/>
                  </a:lnTo>
                  <a:lnTo>
                    <a:pt x="119" y="430"/>
                  </a:lnTo>
                  <a:lnTo>
                    <a:pt x="77" y="410"/>
                  </a:lnTo>
                  <a:close/>
                  <a:moveTo>
                    <a:pt x="129" y="358"/>
                  </a:moveTo>
                  <a:lnTo>
                    <a:pt x="108" y="348"/>
                  </a:lnTo>
                  <a:lnTo>
                    <a:pt x="111" y="344"/>
                  </a:lnTo>
                  <a:lnTo>
                    <a:pt x="114" y="341"/>
                  </a:lnTo>
                  <a:lnTo>
                    <a:pt x="118" y="338"/>
                  </a:lnTo>
                  <a:lnTo>
                    <a:pt x="122" y="337"/>
                  </a:lnTo>
                  <a:lnTo>
                    <a:pt x="126" y="336"/>
                  </a:lnTo>
                  <a:lnTo>
                    <a:pt x="130" y="335"/>
                  </a:lnTo>
                  <a:lnTo>
                    <a:pt x="135" y="336"/>
                  </a:lnTo>
                  <a:lnTo>
                    <a:pt x="139" y="338"/>
                  </a:lnTo>
                  <a:lnTo>
                    <a:pt x="143" y="340"/>
                  </a:lnTo>
                  <a:lnTo>
                    <a:pt x="146" y="343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5"/>
                  </a:lnTo>
                  <a:lnTo>
                    <a:pt x="152" y="360"/>
                  </a:lnTo>
                  <a:lnTo>
                    <a:pt x="151" y="364"/>
                  </a:lnTo>
                  <a:lnTo>
                    <a:pt x="149" y="368"/>
                  </a:lnTo>
                  <a:lnTo>
                    <a:pt x="129" y="358"/>
                  </a:lnTo>
                  <a:close/>
                  <a:moveTo>
                    <a:pt x="119" y="379"/>
                  </a:moveTo>
                  <a:lnTo>
                    <a:pt x="110" y="374"/>
                  </a:lnTo>
                  <a:lnTo>
                    <a:pt x="130" y="332"/>
                  </a:lnTo>
                  <a:lnTo>
                    <a:pt x="139" y="338"/>
                  </a:lnTo>
                  <a:lnTo>
                    <a:pt x="119" y="379"/>
                  </a:lnTo>
                  <a:close/>
                  <a:moveTo>
                    <a:pt x="120" y="354"/>
                  </a:moveTo>
                  <a:lnTo>
                    <a:pt x="110" y="374"/>
                  </a:lnTo>
                  <a:lnTo>
                    <a:pt x="106" y="372"/>
                  </a:lnTo>
                  <a:lnTo>
                    <a:pt x="103" y="369"/>
                  </a:lnTo>
                  <a:lnTo>
                    <a:pt x="100" y="365"/>
                  </a:lnTo>
                  <a:lnTo>
                    <a:pt x="99" y="361"/>
                  </a:lnTo>
                  <a:lnTo>
                    <a:pt x="98" y="357"/>
                  </a:lnTo>
                  <a:lnTo>
                    <a:pt x="97" y="352"/>
                  </a:lnTo>
                  <a:lnTo>
                    <a:pt x="98" y="348"/>
                  </a:lnTo>
                  <a:lnTo>
                    <a:pt x="100" y="344"/>
                  </a:lnTo>
                  <a:lnTo>
                    <a:pt x="102" y="340"/>
                  </a:lnTo>
                  <a:lnTo>
                    <a:pt x="105" y="336"/>
                  </a:lnTo>
                  <a:lnTo>
                    <a:pt x="109" y="334"/>
                  </a:lnTo>
                  <a:lnTo>
                    <a:pt x="113" y="331"/>
                  </a:lnTo>
                  <a:lnTo>
                    <a:pt x="117" y="330"/>
                  </a:lnTo>
                  <a:lnTo>
                    <a:pt x="122" y="330"/>
                  </a:lnTo>
                  <a:lnTo>
                    <a:pt x="126" y="331"/>
                  </a:lnTo>
                  <a:lnTo>
                    <a:pt x="130" y="332"/>
                  </a:lnTo>
                  <a:lnTo>
                    <a:pt x="120" y="354"/>
                  </a:lnTo>
                  <a:close/>
                  <a:moveTo>
                    <a:pt x="113" y="376"/>
                  </a:moveTo>
                  <a:lnTo>
                    <a:pt x="100" y="371"/>
                  </a:lnTo>
                  <a:lnTo>
                    <a:pt x="114" y="327"/>
                  </a:lnTo>
                  <a:lnTo>
                    <a:pt x="127" y="331"/>
                  </a:lnTo>
                  <a:lnTo>
                    <a:pt x="113" y="376"/>
                  </a:lnTo>
                  <a:close/>
                  <a:moveTo>
                    <a:pt x="107" y="350"/>
                  </a:moveTo>
                  <a:lnTo>
                    <a:pt x="100" y="371"/>
                  </a:lnTo>
                  <a:lnTo>
                    <a:pt x="96" y="369"/>
                  </a:lnTo>
                  <a:lnTo>
                    <a:pt x="92" y="367"/>
                  </a:lnTo>
                  <a:lnTo>
                    <a:pt x="89" y="364"/>
                  </a:lnTo>
                  <a:lnTo>
                    <a:pt x="87" y="360"/>
                  </a:lnTo>
                  <a:lnTo>
                    <a:pt x="85" y="356"/>
                  </a:lnTo>
                  <a:lnTo>
                    <a:pt x="84" y="351"/>
                  </a:lnTo>
                  <a:lnTo>
                    <a:pt x="84" y="347"/>
                  </a:lnTo>
                  <a:lnTo>
                    <a:pt x="85" y="342"/>
                  </a:lnTo>
                  <a:lnTo>
                    <a:pt x="87" y="338"/>
                  </a:lnTo>
                  <a:lnTo>
                    <a:pt x="90" y="334"/>
                  </a:lnTo>
                  <a:lnTo>
                    <a:pt x="93" y="330"/>
                  </a:lnTo>
                  <a:lnTo>
                    <a:pt x="97" y="328"/>
                  </a:lnTo>
                  <a:lnTo>
                    <a:pt x="101" y="327"/>
                  </a:lnTo>
                  <a:lnTo>
                    <a:pt x="105" y="326"/>
                  </a:lnTo>
                  <a:lnTo>
                    <a:pt x="110" y="326"/>
                  </a:lnTo>
                  <a:lnTo>
                    <a:pt x="114" y="327"/>
                  </a:lnTo>
                  <a:lnTo>
                    <a:pt x="107" y="350"/>
                  </a:lnTo>
                  <a:close/>
                  <a:moveTo>
                    <a:pt x="97" y="370"/>
                  </a:moveTo>
                  <a:lnTo>
                    <a:pt x="88" y="366"/>
                  </a:lnTo>
                  <a:lnTo>
                    <a:pt x="109" y="324"/>
                  </a:lnTo>
                  <a:lnTo>
                    <a:pt x="117" y="328"/>
                  </a:lnTo>
                  <a:lnTo>
                    <a:pt x="97" y="370"/>
                  </a:lnTo>
                  <a:close/>
                  <a:moveTo>
                    <a:pt x="99" y="345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1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4"/>
                  </a:lnTo>
                  <a:lnTo>
                    <a:pt x="75" y="339"/>
                  </a:lnTo>
                  <a:lnTo>
                    <a:pt x="77" y="335"/>
                  </a:lnTo>
                  <a:lnTo>
                    <a:pt x="81" y="330"/>
                  </a:lnTo>
                  <a:lnTo>
                    <a:pt x="84" y="327"/>
                  </a:lnTo>
                  <a:lnTo>
                    <a:pt x="87" y="324"/>
                  </a:lnTo>
                  <a:lnTo>
                    <a:pt x="91" y="322"/>
                  </a:lnTo>
                  <a:lnTo>
                    <a:pt x="96" y="321"/>
                  </a:lnTo>
                  <a:lnTo>
                    <a:pt x="100" y="321"/>
                  </a:lnTo>
                  <a:lnTo>
                    <a:pt x="104" y="322"/>
                  </a:lnTo>
                  <a:lnTo>
                    <a:pt x="109" y="324"/>
                  </a:lnTo>
                  <a:lnTo>
                    <a:pt x="99" y="345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100" y="319"/>
                  </a:lnTo>
                  <a:lnTo>
                    <a:pt x="109" y="324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70" y="357"/>
                  </a:lnTo>
                  <a:lnTo>
                    <a:pt x="91" y="315"/>
                  </a:lnTo>
                  <a:lnTo>
                    <a:pt x="100" y="319"/>
                  </a:lnTo>
                  <a:lnTo>
                    <a:pt x="79" y="361"/>
                  </a:lnTo>
                  <a:close/>
                  <a:moveTo>
                    <a:pt x="81" y="336"/>
                  </a:moveTo>
                  <a:lnTo>
                    <a:pt x="70" y="357"/>
                  </a:lnTo>
                  <a:lnTo>
                    <a:pt x="66" y="355"/>
                  </a:lnTo>
                  <a:lnTo>
                    <a:pt x="63" y="351"/>
                  </a:lnTo>
                  <a:lnTo>
                    <a:pt x="60" y="348"/>
                  </a:lnTo>
                  <a:lnTo>
                    <a:pt x="58" y="344"/>
                  </a:lnTo>
                  <a:lnTo>
                    <a:pt x="57" y="339"/>
                  </a:lnTo>
                  <a:lnTo>
                    <a:pt x="57" y="335"/>
                  </a:lnTo>
                  <a:lnTo>
                    <a:pt x="58" y="330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9" y="316"/>
                  </a:lnTo>
                  <a:lnTo>
                    <a:pt x="73" y="314"/>
                  </a:lnTo>
                  <a:lnTo>
                    <a:pt x="77" y="313"/>
                  </a:lnTo>
                  <a:lnTo>
                    <a:pt x="83" y="313"/>
                  </a:lnTo>
                  <a:lnTo>
                    <a:pt x="87" y="313"/>
                  </a:lnTo>
                  <a:lnTo>
                    <a:pt x="91" y="315"/>
                  </a:lnTo>
                  <a:lnTo>
                    <a:pt x="81" y="336"/>
                  </a:lnTo>
                  <a:close/>
                  <a:moveTo>
                    <a:pt x="64" y="353"/>
                  </a:moveTo>
                  <a:lnTo>
                    <a:pt x="60" y="348"/>
                  </a:lnTo>
                  <a:lnTo>
                    <a:pt x="93" y="315"/>
                  </a:lnTo>
                  <a:lnTo>
                    <a:pt x="97" y="319"/>
                  </a:lnTo>
                  <a:lnTo>
                    <a:pt x="64" y="353"/>
                  </a:lnTo>
                  <a:close/>
                  <a:moveTo>
                    <a:pt x="76" y="331"/>
                  </a:moveTo>
                  <a:lnTo>
                    <a:pt x="60" y="348"/>
                  </a:lnTo>
                  <a:lnTo>
                    <a:pt x="57" y="345"/>
                  </a:lnTo>
                  <a:lnTo>
                    <a:pt x="55" y="341"/>
                  </a:lnTo>
                  <a:lnTo>
                    <a:pt x="53" y="336"/>
                  </a:lnTo>
                  <a:lnTo>
                    <a:pt x="53" y="331"/>
                  </a:lnTo>
                  <a:lnTo>
                    <a:pt x="53" y="327"/>
                  </a:lnTo>
                  <a:lnTo>
                    <a:pt x="55" y="322"/>
                  </a:lnTo>
                  <a:lnTo>
                    <a:pt x="57" y="318"/>
                  </a:lnTo>
                  <a:lnTo>
                    <a:pt x="60" y="315"/>
                  </a:lnTo>
                  <a:lnTo>
                    <a:pt x="63" y="312"/>
                  </a:lnTo>
                  <a:lnTo>
                    <a:pt x="67" y="310"/>
                  </a:lnTo>
                  <a:lnTo>
                    <a:pt x="71" y="309"/>
                  </a:lnTo>
                  <a:lnTo>
                    <a:pt x="76" y="308"/>
                  </a:lnTo>
                  <a:lnTo>
                    <a:pt x="81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3" y="315"/>
                  </a:lnTo>
                  <a:lnTo>
                    <a:pt x="76" y="331"/>
                  </a:lnTo>
                  <a:close/>
                  <a:moveTo>
                    <a:pt x="66" y="353"/>
                  </a:moveTo>
                  <a:lnTo>
                    <a:pt x="57" y="348"/>
                  </a:lnTo>
                  <a:lnTo>
                    <a:pt x="77" y="306"/>
                  </a:lnTo>
                  <a:lnTo>
                    <a:pt x="87" y="311"/>
                  </a:lnTo>
                  <a:lnTo>
                    <a:pt x="66" y="353"/>
                  </a:lnTo>
                  <a:close/>
                  <a:moveTo>
                    <a:pt x="67" y="327"/>
                  </a:moveTo>
                  <a:lnTo>
                    <a:pt x="57" y="348"/>
                  </a:lnTo>
                  <a:lnTo>
                    <a:pt x="53" y="346"/>
                  </a:lnTo>
                  <a:lnTo>
                    <a:pt x="50" y="343"/>
                  </a:lnTo>
                  <a:lnTo>
                    <a:pt x="47" y="339"/>
                  </a:lnTo>
                  <a:lnTo>
                    <a:pt x="45" y="335"/>
                  </a:lnTo>
                  <a:lnTo>
                    <a:pt x="44" y="330"/>
                  </a:lnTo>
                  <a:lnTo>
                    <a:pt x="44" y="325"/>
                  </a:lnTo>
                  <a:lnTo>
                    <a:pt x="45" y="321"/>
                  </a:lnTo>
                  <a:lnTo>
                    <a:pt x="47" y="317"/>
                  </a:lnTo>
                  <a:lnTo>
                    <a:pt x="49" y="313"/>
                  </a:lnTo>
                  <a:lnTo>
                    <a:pt x="52" y="309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5"/>
                  </a:lnTo>
                  <a:lnTo>
                    <a:pt x="77" y="306"/>
                  </a:lnTo>
                  <a:lnTo>
                    <a:pt x="67" y="327"/>
                  </a:lnTo>
                  <a:close/>
                  <a:moveTo>
                    <a:pt x="57" y="348"/>
                  </a:moveTo>
                  <a:lnTo>
                    <a:pt x="48" y="344"/>
                  </a:lnTo>
                  <a:lnTo>
                    <a:pt x="69" y="302"/>
                  </a:lnTo>
                  <a:lnTo>
                    <a:pt x="77" y="306"/>
                  </a:lnTo>
                  <a:lnTo>
                    <a:pt x="57" y="348"/>
                  </a:lnTo>
                  <a:close/>
                  <a:moveTo>
                    <a:pt x="58" y="322"/>
                  </a:moveTo>
                  <a:lnTo>
                    <a:pt x="48" y="344"/>
                  </a:lnTo>
                  <a:lnTo>
                    <a:pt x="44" y="341"/>
                  </a:lnTo>
                  <a:lnTo>
                    <a:pt x="41" y="338"/>
                  </a:lnTo>
                  <a:lnTo>
                    <a:pt x="38" y="335"/>
                  </a:lnTo>
                  <a:lnTo>
                    <a:pt x="37" y="330"/>
                  </a:lnTo>
                  <a:lnTo>
                    <a:pt x="36" y="325"/>
                  </a:lnTo>
                  <a:lnTo>
                    <a:pt x="36" y="321"/>
                  </a:lnTo>
                  <a:lnTo>
                    <a:pt x="36" y="317"/>
                  </a:lnTo>
                  <a:lnTo>
                    <a:pt x="38" y="312"/>
                  </a:lnTo>
                  <a:lnTo>
                    <a:pt x="40" y="308"/>
                  </a:lnTo>
                  <a:lnTo>
                    <a:pt x="44" y="305"/>
                  </a:lnTo>
                  <a:lnTo>
                    <a:pt x="47" y="303"/>
                  </a:lnTo>
                  <a:lnTo>
                    <a:pt x="51" y="301"/>
                  </a:lnTo>
                  <a:lnTo>
                    <a:pt x="55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69" y="302"/>
                  </a:lnTo>
                  <a:lnTo>
                    <a:pt x="58" y="322"/>
                  </a:lnTo>
                  <a:close/>
                  <a:moveTo>
                    <a:pt x="42" y="340"/>
                  </a:moveTo>
                  <a:lnTo>
                    <a:pt x="38" y="335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2" y="340"/>
                  </a:lnTo>
                  <a:close/>
                  <a:moveTo>
                    <a:pt x="54" y="318"/>
                  </a:moveTo>
                  <a:lnTo>
                    <a:pt x="38" y="335"/>
                  </a:lnTo>
                  <a:lnTo>
                    <a:pt x="35" y="331"/>
                  </a:lnTo>
                  <a:lnTo>
                    <a:pt x="33" y="327"/>
                  </a:lnTo>
                  <a:lnTo>
                    <a:pt x="32" y="323"/>
                  </a:lnTo>
                  <a:lnTo>
                    <a:pt x="31" y="318"/>
                  </a:lnTo>
                  <a:lnTo>
                    <a:pt x="32" y="314"/>
                  </a:lnTo>
                  <a:lnTo>
                    <a:pt x="33" y="310"/>
                  </a:lnTo>
                  <a:lnTo>
                    <a:pt x="35" y="306"/>
                  </a:lnTo>
                  <a:lnTo>
                    <a:pt x="38" y="302"/>
                  </a:lnTo>
                  <a:lnTo>
                    <a:pt x="41" y="299"/>
                  </a:lnTo>
                  <a:lnTo>
                    <a:pt x="45" y="297"/>
                  </a:lnTo>
                  <a:lnTo>
                    <a:pt x="50" y="296"/>
                  </a:lnTo>
                  <a:lnTo>
                    <a:pt x="54" y="295"/>
                  </a:lnTo>
                  <a:lnTo>
                    <a:pt x="58" y="296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0" y="302"/>
                  </a:lnTo>
                  <a:lnTo>
                    <a:pt x="54" y="318"/>
                  </a:lnTo>
                  <a:close/>
                  <a:moveTo>
                    <a:pt x="44" y="340"/>
                  </a:moveTo>
                  <a:lnTo>
                    <a:pt x="35" y="335"/>
                  </a:lnTo>
                  <a:lnTo>
                    <a:pt x="56" y="293"/>
                  </a:lnTo>
                  <a:lnTo>
                    <a:pt x="64" y="298"/>
                  </a:lnTo>
                  <a:lnTo>
                    <a:pt x="44" y="340"/>
                  </a:lnTo>
                  <a:close/>
                  <a:moveTo>
                    <a:pt x="45" y="314"/>
                  </a:moveTo>
                  <a:lnTo>
                    <a:pt x="35" y="335"/>
                  </a:lnTo>
                  <a:lnTo>
                    <a:pt x="31" y="332"/>
                  </a:lnTo>
                  <a:lnTo>
                    <a:pt x="28" y="329"/>
                  </a:lnTo>
                  <a:lnTo>
                    <a:pt x="25" y="325"/>
                  </a:lnTo>
                  <a:lnTo>
                    <a:pt x="24" y="321"/>
                  </a:lnTo>
                  <a:lnTo>
                    <a:pt x="23" y="317"/>
                  </a:lnTo>
                  <a:lnTo>
                    <a:pt x="23" y="312"/>
                  </a:lnTo>
                  <a:lnTo>
                    <a:pt x="23" y="308"/>
                  </a:lnTo>
                  <a:lnTo>
                    <a:pt x="25" y="304"/>
                  </a:lnTo>
                  <a:lnTo>
                    <a:pt x="27" y="300"/>
                  </a:lnTo>
                  <a:lnTo>
                    <a:pt x="30" y="296"/>
                  </a:lnTo>
                  <a:lnTo>
                    <a:pt x="34" y="294"/>
                  </a:lnTo>
                  <a:lnTo>
                    <a:pt x="38" y="292"/>
                  </a:lnTo>
                  <a:lnTo>
                    <a:pt x="42" y="291"/>
                  </a:lnTo>
                  <a:lnTo>
                    <a:pt x="47" y="291"/>
                  </a:lnTo>
                  <a:lnTo>
                    <a:pt x="51" y="292"/>
                  </a:lnTo>
                  <a:lnTo>
                    <a:pt x="56" y="293"/>
                  </a:lnTo>
                  <a:lnTo>
                    <a:pt x="45" y="314"/>
                  </a:lnTo>
                  <a:close/>
                  <a:moveTo>
                    <a:pt x="29" y="330"/>
                  </a:moveTo>
                  <a:lnTo>
                    <a:pt x="25" y="326"/>
                  </a:lnTo>
                  <a:lnTo>
                    <a:pt x="57" y="293"/>
                  </a:lnTo>
                  <a:lnTo>
                    <a:pt x="62" y="298"/>
                  </a:lnTo>
                  <a:lnTo>
                    <a:pt x="29" y="330"/>
                  </a:lnTo>
                  <a:close/>
                  <a:moveTo>
                    <a:pt x="25" y="326"/>
                  </a:moveTo>
                  <a:lnTo>
                    <a:pt x="20" y="321"/>
                  </a:lnTo>
                  <a:lnTo>
                    <a:pt x="53" y="289"/>
                  </a:lnTo>
                  <a:lnTo>
                    <a:pt x="57" y="293"/>
                  </a:lnTo>
                  <a:lnTo>
                    <a:pt x="25" y="326"/>
                  </a:lnTo>
                  <a:close/>
                  <a:moveTo>
                    <a:pt x="20" y="321"/>
                  </a:moveTo>
                  <a:lnTo>
                    <a:pt x="16" y="317"/>
                  </a:lnTo>
                  <a:lnTo>
                    <a:pt x="49" y="284"/>
                  </a:lnTo>
                  <a:lnTo>
                    <a:pt x="53" y="289"/>
                  </a:lnTo>
                  <a:lnTo>
                    <a:pt x="20" y="321"/>
                  </a:lnTo>
                  <a:close/>
                  <a:moveTo>
                    <a:pt x="16" y="317"/>
                  </a:moveTo>
                  <a:lnTo>
                    <a:pt x="12" y="313"/>
                  </a:lnTo>
                  <a:lnTo>
                    <a:pt x="44" y="280"/>
                  </a:lnTo>
                  <a:lnTo>
                    <a:pt x="49" y="284"/>
                  </a:lnTo>
                  <a:lnTo>
                    <a:pt x="16" y="317"/>
                  </a:lnTo>
                  <a:close/>
                  <a:moveTo>
                    <a:pt x="28" y="296"/>
                  </a:moveTo>
                  <a:lnTo>
                    <a:pt x="12" y="313"/>
                  </a:lnTo>
                  <a:lnTo>
                    <a:pt x="9" y="309"/>
                  </a:lnTo>
                  <a:lnTo>
                    <a:pt x="7" y="305"/>
                  </a:lnTo>
                  <a:lnTo>
                    <a:pt x="5" y="301"/>
                  </a:lnTo>
                  <a:lnTo>
                    <a:pt x="5" y="296"/>
                  </a:lnTo>
                  <a:lnTo>
                    <a:pt x="5" y="292"/>
                  </a:lnTo>
                  <a:lnTo>
                    <a:pt x="7" y="288"/>
                  </a:lnTo>
                  <a:lnTo>
                    <a:pt x="9" y="284"/>
                  </a:lnTo>
                  <a:lnTo>
                    <a:pt x="12" y="280"/>
                  </a:lnTo>
                  <a:lnTo>
                    <a:pt x="15" y="277"/>
                  </a:lnTo>
                  <a:lnTo>
                    <a:pt x="19" y="275"/>
                  </a:lnTo>
                  <a:lnTo>
                    <a:pt x="24" y="274"/>
                  </a:lnTo>
                  <a:lnTo>
                    <a:pt x="28" y="273"/>
                  </a:lnTo>
                  <a:lnTo>
                    <a:pt x="32" y="274"/>
                  </a:lnTo>
                  <a:lnTo>
                    <a:pt x="37" y="275"/>
                  </a:lnTo>
                  <a:lnTo>
                    <a:pt x="41" y="277"/>
                  </a:lnTo>
                  <a:lnTo>
                    <a:pt x="44" y="280"/>
                  </a:lnTo>
                  <a:lnTo>
                    <a:pt x="28" y="296"/>
                  </a:lnTo>
                  <a:close/>
                  <a:moveTo>
                    <a:pt x="5" y="296"/>
                  </a:moveTo>
                  <a:lnTo>
                    <a:pt x="5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5" y="296"/>
                  </a:lnTo>
                  <a:close/>
                  <a:moveTo>
                    <a:pt x="28" y="292"/>
                  </a:moveTo>
                  <a:lnTo>
                    <a:pt x="5" y="292"/>
                  </a:lnTo>
                  <a:lnTo>
                    <a:pt x="5" y="287"/>
                  </a:lnTo>
                  <a:lnTo>
                    <a:pt x="7" y="283"/>
                  </a:lnTo>
                  <a:lnTo>
                    <a:pt x="9" y="279"/>
                  </a:lnTo>
                  <a:lnTo>
                    <a:pt x="12" y="276"/>
                  </a:lnTo>
                  <a:lnTo>
                    <a:pt x="15" y="273"/>
                  </a:lnTo>
                  <a:lnTo>
                    <a:pt x="19" y="271"/>
                  </a:lnTo>
                  <a:lnTo>
                    <a:pt x="23" y="270"/>
                  </a:lnTo>
                  <a:lnTo>
                    <a:pt x="28" y="269"/>
                  </a:lnTo>
                  <a:lnTo>
                    <a:pt x="33" y="270"/>
                  </a:lnTo>
                  <a:lnTo>
                    <a:pt x="37" y="271"/>
                  </a:lnTo>
                  <a:lnTo>
                    <a:pt x="41" y="273"/>
                  </a:lnTo>
                  <a:lnTo>
                    <a:pt x="44" y="276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0" y="287"/>
                  </a:lnTo>
                  <a:lnTo>
                    <a:pt x="51" y="292"/>
                  </a:lnTo>
                  <a:lnTo>
                    <a:pt x="28" y="292"/>
                  </a:lnTo>
                  <a:close/>
                  <a:moveTo>
                    <a:pt x="12" y="308"/>
                  </a:moveTo>
                  <a:lnTo>
                    <a:pt x="7" y="304"/>
                  </a:lnTo>
                  <a:lnTo>
                    <a:pt x="40" y="272"/>
                  </a:lnTo>
                  <a:lnTo>
                    <a:pt x="44" y="276"/>
                  </a:lnTo>
                  <a:lnTo>
                    <a:pt x="12" y="308"/>
                  </a:lnTo>
                  <a:close/>
                  <a:moveTo>
                    <a:pt x="24" y="288"/>
                  </a:moveTo>
                  <a:lnTo>
                    <a:pt x="7" y="304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0" y="283"/>
                  </a:lnTo>
                  <a:lnTo>
                    <a:pt x="2" y="279"/>
                  </a:lnTo>
                  <a:lnTo>
                    <a:pt x="5" y="275"/>
                  </a:lnTo>
                  <a:lnTo>
                    <a:pt x="7" y="271"/>
                  </a:lnTo>
                  <a:lnTo>
                    <a:pt x="11" y="269"/>
                  </a:lnTo>
                  <a:lnTo>
                    <a:pt x="15" y="266"/>
                  </a:lnTo>
                  <a:lnTo>
                    <a:pt x="19" y="265"/>
                  </a:lnTo>
                  <a:lnTo>
                    <a:pt x="24" y="265"/>
                  </a:lnTo>
                  <a:lnTo>
                    <a:pt x="28" y="265"/>
                  </a:lnTo>
                  <a:lnTo>
                    <a:pt x="32" y="266"/>
                  </a:lnTo>
                  <a:lnTo>
                    <a:pt x="36" y="269"/>
                  </a:lnTo>
                  <a:lnTo>
                    <a:pt x="40" y="272"/>
                  </a:lnTo>
                  <a:lnTo>
                    <a:pt x="24" y="288"/>
                  </a:lnTo>
                  <a:close/>
                  <a:moveTo>
                    <a:pt x="7" y="271"/>
                  </a:moveTo>
                  <a:lnTo>
                    <a:pt x="12" y="267"/>
                  </a:lnTo>
                  <a:lnTo>
                    <a:pt x="44" y="300"/>
                  </a:lnTo>
                  <a:lnTo>
                    <a:pt x="40" y="304"/>
                  </a:lnTo>
                  <a:lnTo>
                    <a:pt x="7" y="271"/>
                  </a:lnTo>
                  <a:close/>
                  <a:moveTo>
                    <a:pt x="28" y="283"/>
                  </a:moveTo>
                  <a:lnTo>
                    <a:pt x="12" y="267"/>
                  </a:lnTo>
                  <a:lnTo>
                    <a:pt x="15" y="264"/>
                  </a:lnTo>
                  <a:lnTo>
                    <a:pt x="19" y="262"/>
                  </a:lnTo>
                  <a:lnTo>
                    <a:pt x="24" y="261"/>
                  </a:lnTo>
                  <a:lnTo>
                    <a:pt x="28" y="259"/>
                  </a:lnTo>
                  <a:lnTo>
                    <a:pt x="32" y="261"/>
                  </a:lnTo>
                  <a:lnTo>
                    <a:pt x="37" y="262"/>
                  </a:lnTo>
                  <a:lnTo>
                    <a:pt x="41" y="264"/>
                  </a:lnTo>
                  <a:lnTo>
                    <a:pt x="44" y="267"/>
                  </a:lnTo>
                  <a:lnTo>
                    <a:pt x="47" y="271"/>
                  </a:lnTo>
                  <a:lnTo>
                    <a:pt x="49" y="275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51" y="288"/>
                  </a:lnTo>
                  <a:lnTo>
                    <a:pt x="49" y="292"/>
                  </a:lnTo>
                  <a:lnTo>
                    <a:pt x="47" y="296"/>
                  </a:lnTo>
                  <a:lnTo>
                    <a:pt x="44" y="300"/>
                  </a:lnTo>
                  <a:lnTo>
                    <a:pt x="28" y="283"/>
                  </a:lnTo>
                  <a:close/>
                  <a:moveTo>
                    <a:pt x="5" y="283"/>
                  </a:moveTo>
                  <a:lnTo>
                    <a:pt x="5" y="279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5" y="283"/>
                  </a:lnTo>
                  <a:close/>
                  <a:moveTo>
                    <a:pt x="28" y="279"/>
                  </a:moveTo>
                  <a:lnTo>
                    <a:pt x="5" y="279"/>
                  </a:lnTo>
                  <a:lnTo>
                    <a:pt x="5" y="274"/>
                  </a:lnTo>
                  <a:lnTo>
                    <a:pt x="7" y="270"/>
                  </a:lnTo>
                  <a:lnTo>
                    <a:pt x="9" y="266"/>
                  </a:lnTo>
                  <a:lnTo>
                    <a:pt x="12" y="263"/>
                  </a:lnTo>
                  <a:lnTo>
                    <a:pt x="15" y="259"/>
                  </a:lnTo>
                  <a:lnTo>
                    <a:pt x="19" y="257"/>
                  </a:lnTo>
                  <a:lnTo>
                    <a:pt x="23" y="255"/>
                  </a:lnTo>
                  <a:lnTo>
                    <a:pt x="28" y="255"/>
                  </a:lnTo>
                  <a:lnTo>
                    <a:pt x="33" y="255"/>
                  </a:lnTo>
                  <a:lnTo>
                    <a:pt x="37" y="257"/>
                  </a:lnTo>
                  <a:lnTo>
                    <a:pt x="41" y="259"/>
                  </a:lnTo>
                  <a:lnTo>
                    <a:pt x="44" y="263"/>
                  </a:lnTo>
                  <a:lnTo>
                    <a:pt x="47" y="266"/>
                  </a:lnTo>
                  <a:lnTo>
                    <a:pt x="49" y="270"/>
                  </a:lnTo>
                  <a:lnTo>
                    <a:pt x="50" y="274"/>
                  </a:lnTo>
                  <a:lnTo>
                    <a:pt x="51" y="279"/>
                  </a:lnTo>
                  <a:lnTo>
                    <a:pt x="28" y="279"/>
                  </a:lnTo>
                  <a:close/>
                  <a:moveTo>
                    <a:pt x="8" y="269"/>
                  </a:moveTo>
                  <a:lnTo>
                    <a:pt x="12" y="259"/>
                  </a:lnTo>
                  <a:lnTo>
                    <a:pt x="53" y="281"/>
                  </a:lnTo>
                  <a:lnTo>
                    <a:pt x="48" y="289"/>
                  </a:lnTo>
                  <a:lnTo>
                    <a:pt x="8" y="269"/>
                  </a:lnTo>
                  <a:close/>
                  <a:moveTo>
                    <a:pt x="32" y="270"/>
                  </a:moveTo>
                  <a:lnTo>
                    <a:pt x="12" y="259"/>
                  </a:lnTo>
                  <a:lnTo>
                    <a:pt x="14" y="255"/>
                  </a:lnTo>
                  <a:lnTo>
                    <a:pt x="17" y="252"/>
                  </a:lnTo>
                  <a:lnTo>
                    <a:pt x="21" y="249"/>
                  </a:lnTo>
                  <a:lnTo>
                    <a:pt x="25" y="248"/>
                  </a:lnTo>
                  <a:lnTo>
                    <a:pt x="29" y="247"/>
                  </a:lnTo>
                  <a:lnTo>
                    <a:pt x="34" y="246"/>
                  </a:lnTo>
                  <a:lnTo>
                    <a:pt x="38" y="247"/>
                  </a:lnTo>
                  <a:lnTo>
                    <a:pt x="43" y="249"/>
                  </a:lnTo>
                  <a:lnTo>
                    <a:pt x="46" y="251"/>
                  </a:lnTo>
                  <a:lnTo>
                    <a:pt x="50" y="254"/>
                  </a:lnTo>
                  <a:lnTo>
                    <a:pt x="52" y="258"/>
                  </a:lnTo>
                  <a:lnTo>
                    <a:pt x="54" y="263"/>
                  </a:lnTo>
                  <a:lnTo>
                    <a:pt x="55" y="267"/>
                  </a:lnTo>
                  <a:lnTo>
                    <a:pt x="55" y="272"/>
                  </a:lnTo>
                  <a:lnTo>
                    <a:pt x="54" y="276"/>
                  </a:lnTo>
                  <a:lnTo>
                    <a:pt x="53" y="281"/>
                  </a:lnTo>
                  <a:lnTo>
                    <a:pt x="32" y="270"/>
                  </a:lnTo>
                  <a:close/>
                  <a:moveTo>
                    <a:pt x="22" y="249"/>
                  </a:moveTo>
                  <a:lnTo>
                    <a:pt x="31" y="244"/>
                  </a:lnTo>
                  <a:lnTo>
                    <a:pt x="51" y="286"/>
                  </a:lnTo>
                  <a:lnTo>
                    <a:pt x="43" y="291"/>
                  </a:lnTo>
                  <a:lnTo>
                    <a:pt x="22" y="249"/>
                  </a:lnTo>
                  <a:close/>
                  <a:moveTo>
                    <a:pt x="41" y="266"/>
                  </a:moveTo>
                  <a:lnTo>
                    <a:pt x="31" y="244"/>
                  </a:lnTo>
                  <a:lnTo>
                    <a:pt x="35" y="243"/>
                  </a:lnTo>
                  <a:lnTo>
                    <a:pt x="40" y="242"/>
                  </a:lnTo>
                  <a:lnTo>
                    <a:pt x="44" y="242"/>
                  </a:lnTo>
                  <a:lnTo>
                    <a:pt x="48" y="243"/>
                  </a:lnTo>
                  <a:lnTo>
                    <a:pt x="52" y="245"/>
                  </a:lnTo>
                  <a:lnTo>
                    <a:pt x="56" y="248"/>
                  </a:lnTo>
                  <a:lnTo>
                    <a:pt x="59" y="251"/>
                  </a:lnTo>
                  <a:lnTo>
                    <a:pt x="62" y="255"/>
                  </a:lnTo>
                  <a:lnTo>
                    <a:pt x="63" y="259"/>
                  </a:lnTo>
                  <a:lnTo>
                    <a:pt x="64" y="265"/>
                  </a:lnTo>
                  <a:lnTo>
                    <a:pt x="64" y="269"/>
                  </a:lnTo>
                  <a:lnTo>
                    <a:pt x="63" y="273"/>
                  </a:lnTo>
                  <a:lnTo>
                    <a:pt x="61" y="277"/>
                  </a:lnTo>
                  <a:lnTo>
                    <a:pt x="58" y="281"/>
                  </a:lnTo>
                  <a:lnTo>
                    <a:pt x="55" y="284"/>
                  </a:lnTo>
                  <a:lnTo>
                    <a:pt x="51" y="286"/>
                  </a:lnTo>
                  <a:lnTo>
                    <a:pt x="41" y="266"/>
                  </a:lnTo>
                  <a:close/>
                  <a:moveTo>
                    <a:pt x="25" y="249"/>
                  </a:moveTo>
                  <a:lnTo>
                    <a:pt x="29" y="244"/>
                  </a:lnTo>
                  <a:lnTo>
                    <a:pt x="62" y="278"/>
                  </a:lnTo>
                  <a:lnTo>
                    <a:pt x="57" y="282"/>
                  </a:lnTo>
                  <a:lnTo>
                    <a:pt x="25" y="249"/>
                  </a:lnTo>
                  <a:close/>
                  <a:moveTo>
                    <a:pt x="45" y="262"/>
                  </a:moveTo>
                  <a:lnTo>
                    <a:pt x="29" y="244"/>
                  </a:lnTo>
                  <a:lnTo>
                    <a:pt x="33" y="242"/>
                  </a:lnTo>
                  <a:lnTo>
                    <a:pt x="37" y="239"/>
                  </a:lnTo>
                  <a:lnTo>
                    <a:pt x="41" y="238"/>
                  </a:lnTo>
                  <a:lnTo>
                    <a:pt x="45" y="238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1"/>
                  </a:lnTo>
                  <a:lnTo>
                    <a:pt x="62" y="244"/>
                  </a:lnTo>
                  <a:lnTo>
                    <a:pt x="64" y="248"/>
                  </a:lnTo>
                  <a:lnTo>
                    <a:pt x="67" y="252"/>
                  </a:lnTo>
                  <a:lnTo>
                    <a:pt x="68" y="256"/>
                  </a:lnTo>
                  <a:lnTo>
                    <a:pt x="68" y="262"/>
                  </a:lnTo>
                  <a:lnTo>
                    <a:pt x="68" y="266"/>
                  </a:lnTo>
                  <a:lnTo>
                    <a:pt x="67" y="270"/>
                  </a:lnTo>
                  <a:lnTo>
                    <a:pt x="65" y="274"/>
                  </a:lnTo>
                  <a:lnTo>
                    <a:pt x="62" y="278"/>
                  </a:lnTo>
                  <a:lnTo>
                    <a:pt x="45" y="262"/>
                  </a:lnTo>
                  <a:close/>
                  <a:moveTo>
                    <a:pt x="29" y="244"/>
                  </a:moveTo>
                  <a:lnTo>
                    <a:pt x="34" y="240"/>
                  </a:lnTo>
                  <a:lnTo>
                    <a:pt x="66" y="273"/>
                  </a:lnTo>
                  <a:lnTo>
                    <a:pt x="62" y="278"/>
                  </a:lnTo>
                  <a:lnTo>
                    <a:pt x="29" y="244"/>
                  </a:lnTo>
                  <a:close/>
                  <a:moveTo>
                    <a:pt x="50" y="256"/>
                  </a:moveTo>
                  <a:lnTo>
                    <a:pt x="34" y="240"/>
                  </a:lnTo>
                  <a:lnTo>
                    <a:pt x="37" y="237"/>
                  </a:lnTo>
                  <a:lnTo>
                    <a:pt x="41" y="235"/>
                  </a:lnTo>
                  <a:lnTo>
                    <a:pt x="45" y="234"/>
                  </a:lnTo>
                  <a:lnTo>
                    <a:pt x="50" y="233"/>
                  </a:lnTo>
                  <a:lnTo>
                    <a:pt x="54" y="234"/>
                  </a:lnTo>
                  <a:lnTo>
                    <a:pt x="58" y="235"/>
                  </a:lnTo>
                  <a:lnTo>
                    <a:pt x="62" y="237"/>
                  </a:lnTo>
                  <a:lnTo>
                    <a:pt x="66" y="240"/>
                  </a:lnTo>
                  <a:lnTo>
                    <a:pt x="69" y="244"/>
                  </a:lnTo>
                  <a:lnTo>
                    <a:pt x="71" y="248"/>
                  </a:lnTo>
                  <a:lnTo>
                    <a:pt x="72" y="252"/>
                  </a:lnTo>
                  <a:lnTo>
                    <a:pt x="73" y="256"/>
                  </a:lnTo>
                  <a:lnTo>
                    <a:pt x="72" y="262"/>
                  </a:lnTo>
                  <a:lnTo>
                    <a:pt x="71" y="266"/>
                  </a:lnTo>
                  <a:lnTo>
                    <a:pt x="69" y="270"/>
                  </a:lnTo>
                  <a:lnTo>
                    <a:pt x="66" y="273"/>
                  </a:lnTo>
                  <a:lnTo>
                    <a:pt x="50" y="256"/>
                  </a:lnTo>
                  <a:close/>
                  <a:moveTo>
                    <a:pt x="29" y="246"/>
                  </a:moveTo>
                  <a:lnTo>
                    <a:pt x="34" y="237"/>
                  </a:lnTo>
                  <a:lnTo>
                    <a:pt x="75" y="258"/>
                  </a:lnTo>
                  <a:lnTo>
                    <a:pt x="70" y="267"/>
                  </a:lnTo>
                  <a:lnTo>
                    <a:pt x="29" y="246"/>
                  </a:lnTo>
                  <a:close/>
                  <a:moveTo>
                    <a:pt x="54" y="248"/>
                  </a:moveTo>
                  <a:lnTo>
                    <a:pt x="34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3" y="228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5" y="225"/>
                  </a:lnTo>
                  <a:lnTo>
                    <a:pt x="60" y="225"/>
                  </a:lnTo>
                  <a:lnTo>
                    <a:pt x="64" y="227"/>
                  </a:lnTo>
                  <a:lnTo>
                    <a:pt x="68" y="230"/>
                  </a:lnTo>
                  <a:lnTo>
                    <a:pt x="71" y="233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5"/>
                  </a:lnTo>
                  <a:lnTo>
                    <a:pt x="77" y="249"/>
                  </a:lnTo>
                  <a:lnTo>
                    <a:pt x="76" y="253"/>
                  </a:lnTo>
                  <a:lnTo>
                    <a:pt x="75" y="258"/>
                  </a:lnTo>
                  <a:lnTo>
                    <a:pt x="54" y="248"/>
                  </a:lnTo>
                  <a:close/>
                  <a:moveTo>
                    <a:pt x="44" y="227"/>
                  </a:moveTo>
                  <a:lnTo>
                    <a:pt x="53" y="223"/>
                  </a:lnTo>
                  <a:lnTo>
                    <a:pt x="73" y="265"/>
                  </a:lnTo>
                  <a:lnTo>
                    <a:pt x="64" y="269"/>
                  </a:lnTo>
                  <a:lnTo>
                    <a:pt x="44" y="227"/>
                  </a:lnTo>
                  <a:close/>
                  <a:moveTo>
                    <a:pt x="63" y="243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1" y="220"/>
                  </a:lnTo>
                  <a:lnTo>
                    <a:pt x="66" y="220"/>
                  </a:lnTo>
                  <a:lnTo>
                    <a:pt x="70" y="221"/>
                  </a:lnTo>
                  <a:lnTo>
                    <a:pt x="74" y="223"/>
                  </a:lnTo>
                  <a:lnTo>
                    <a:pt x="78" y="226"/>
                  </a:lnTo>
                  <a:lnTo>
                    <a:pt x="82" y="229"/>
                  </a:lnTo>
                  <a:lnTo>
                    <a:pt x="84" y="233"/>
                  </a:lnTo>
                  <a:lnTo>
                    <a:pt x="86" y="237"/>
                  </a:lnTo>
                  <a:lnTo>
                    <a:pt x="87" y="242"/>
                  </a:lnTo>
                  <a:lnTo>
                    <a:pt x="86" y="246"/>
                  </a:lnTo>
                  <a:lnTo>
                    <a:pt x="85" y="251"/>
                  </a:lnTo>
                  <a:lnTo>
                    <a:pt x="84" y="255"/>
                  </a:lnTo>
                  <a:lnTo>
                    <a:pt x="81" y="258"/>
                  </a:lnTo>
                  <a:lnTo>
                    <a:pt x="77" y="262"/>
                  </a:lnTo>
                  <a:lnTo>
                    <a:pt x="73" y="265"/>
                  </a:lnTo>
                  <a:lnTo>
                    <a:pt x="63" y="243"/>
                  </a:lnTo>
                  <a:close/>
                  <a:moveTo>
                    <a:pt x="47" y="227"/>
                  </a:moveTo>
                  <a:lnTo>
                    <a:pt x="51" y="223"/>
                  </a:lnTo>
                  <a:lnTo>
                    <a:pt x="84" y="255"/>
                  </a:lnTo>
                  <a:lnTo>
                    <a:pt x="79" y="259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3"/>
                  </a:lnTo>
                  <a:lnTo>
                    <a:pt x="54" y="220"/>
                  </a:lnTo>
                  <a:lnTo>
                    <a:pt x="58" y="218"/>
                  </a:lnTo>
                  <a:lnTo>
                    <a:pt x="63" y="216"/>
                  </a:lnTo>
                  <a:lnTo>
                    <a:pt x="67" y="216"/>
                  </a:lnTo>
                  <a:lnTo>
                    <a:pt x="71" y="216"/>
                  </a:lnTo>
                  <a:lnTo>
                    <a:pt x="76" y="218"/>
                  </a:lnTo>
                  <a:lnTo>
                    <a:pt x="81" y="220"/>
                  </a:lnTo>
                  <a:lnTo>
                    <a:pt x="84" y="223"/>
                  </a:lnTo>
                  <a:lnTo>
                    <a:pt x="87" y="226"/>
                  </a:lnTo>
                  <a:lnTo>
                    <a:pt x="89" y="230"/>
                  </a:lnTo>
                  <a:lnTo>
                    <a:pt x="91" y="234"/>
                  </a:lnTo>
                  <a:lnTo>
                    <a:pt x="91" y="239"/>
                  </a:lnTo>
                  <a:lnTo>
                    <a:pt x="91" y="243"/>
                  </a:lnTo>
                  <a:lnTo>
                    <a:pt x="89" y="248"/>
                  </a:lnTo>
                  <a:lnTo>
                    <a:pt x="87" y="252"/>
                  </a:lnTo>
                  <a:lnTo>
                    <a:pt x="84" y="255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1" y="216"/>
                  </a:lnTo>
                  <a:lnTo>
                    <a:pt x="71" y="263"/>
                  </a:lnTo>
                  <a:lnTo>
                    <a:pt x="67" y="263"/>
                  </a:lnTo>
                  <a:lnTo>
                    <a:pt x="67" y="216"/>
                  </a:lnTo>
                  <a:close/>
                  <a:moveTo>
                    <a:pt x="71" y="239"/>
                  </a:moveTo>
                  <a:lnTo>
                    <a:pt x="71" y="216"/>
                  </a:lnTo>
                  <a:lnTo>
                    <a:pt x="76" y="216"/>
                  </a:lnTo>
                  <a:lnTo>
                    <a:pt x="81" y="218"/>
                  </a:lnTo>
                  <a:lnTo>
                    <a:pt x="85" y="220"/>
                  </a:lnTo>
                  <a:lnTo>
                    <a:pt x="89" y="223"/>
                  </a:lnTo>
                  <a:lnTo>
                    <a:pt x="91" y="226"/>
                  </a:lnTo>
                  <a:lnTo>
                    <a:pt x="94" y="230"/>
                  </a:lnTo>
                  <a:lnTo>
                    <a:pt x="95" y="234"/>
                  </a:lnTo>
                  <a:lnTo>
                    <a:pt x="95" y="239"/>
                  </a:lnTo>
                  <a:lnTo>
                    <a:pt x="95" y="244"/>
                  </a:lnTo>
                  <a:lnTo>
                    <a:pt x="94" y="248"/>
                  </a:lnTo>
                  <a:lnTo>
                    <a:pt x="91" y="252"/>
                  </a:lnTo>
                  <a:lnTo>
                    <a:pt x="89" y="255"/>
                  </a:lnTo>
                  <a:lnTo>
                    <a:pt x="85" y="258"/>
                  </a:lnTo>
                  <a:lnTo>
                    <a:pt x="81" y="261"/>
                  </a:lnTo>
                  <a:lnTo>
                    <a:pt x="76" y="262"/>
                  </a:lnTo>
                  <a:lnTo>
                    <a:pt x="71" y="263"/>
                  </a:lnTo>
                  <a:lnTo>
                    <a:pt x="71" y="239"/>
                  </a:lnTo>
                  <a:close/>
                  <a:moveTo>
                    <a:pt x="61" y="218"/>
                  </a:moveTo>
                  <a:lnTo>
                    <a:pt x="70" y="214"/>
                  </a:lnTo>
                  <a:lnTo>
                    <a:pt x="91" y="255"/>
                  </a:lnTo>
                  <a:lnTo>
                    <a:pt x="83" y="259"/>
                  </a:lnTo>
                  <a:lnTo>
                    <a:pt x="61" y="218"/>
                  </a:lnTo>
                  <a:close/>
                  <a:moveTo>
                    <a:pt x="81" y="235"/>
                  </a:moveTo>
                  <a:lnTo>
                    <a:pt x="70" y="214"/>
                  </a:lnTo>
                  <a:lnTo>
                    <a:pt x="74" y="212"/>
                  </a:lnTo>
                  <a:lnTo>
                    <a:pt x="79" y="212"/>
                  </a:lnTo>
                  <a:lnTo>
                    <a:pt x="84" y="212"/>
                  </a:lnTo>
                  <a:lnTo>
                    <a:pt x="88" y="213"/>
                  </a:lnTo>
                  <a:lnTo>
                    <a:pt x="92" y="215"/>
                  </a:lnTo>
                  <a:lnTo>
                    <a:pt x="96" y="217"/>
                  </a:lnTo>
                  <a:lnTo>
                    <a:pt x="99" y="220"/>
                  </a:lnTo>
                  <a:lnTo>
                    <a:pt x="102" y="224"/>
                  </a:lnTo>
                  <a:lnTo>
                    <a:pt x="103" y="229"/>
                  </a:lnTo>
                  <a:lnTo>
                    <a:pt x="104" y="233"/>
                  </a:lnTo>
                  <a:lnTo>
                    <a:pt x="104" y="238"/>
                  </a:lnTo>
                  <a:lnTo>
                    <a:pt x="103" y="242"/>
                  </a:lnTo>
                  <a:lnTo>
                    <a:pt x="101" y="246"/>
                  </a:lnTo>
                  <a:lnTo>
                    <a:pt x="99" y="249"/>
                  </a:lnTo>
                  <a:lnTo>
                    <a:pt x="95" y="253"/>
                  </a:lnTo>
                  <a:lnTo>
                    <a:pt x="91" y="255"/>
                  </a:lnTo>
                  <a:lnTo>
                    <a:pt x="81" y="235"/>
                  </a:lnTo>
                  <a:close/>
                  <a:moveTo>
                    <a:pt x="64" y="218"/>
                  </a:moveTo>
                  <a:lnTo>
                    <a:pt x="68" y="214"/>
                  </a:lnTo>
                  <a:lnTo>
                    <a:pt x="102" y="246"/>
                  </a:lnTo>
                  <a:lnTo>
                    <a:pt x="97" y="251"/>
                  </a:lnTo>
                  <a:lnTo>
                    <a:pt x="64" y="218"/>
                  </a:lnTo>
                  <a:close/>
                  <a:moveTo>
                    <a:pt x="85" y="230"/>
                  </a:moveTo>
                  <a:lnTo>
                    <a:pt x="68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1" y="208"/>
                  </a:lnTo>
                  <a:lnTo>
                    <a:pt x="85" y="207"/>
                  </a:lnTo>
                  <a:lnTo>
                    <a:pt x="90" y="208"/>
                  </a:lnTo>
                  <a:lnTo>
                    <a:pt x="94" y="209"/>
                  </a:lnTo>
                  <a:lnTo>
                    <a:pt x="98" y="211"/>
                  </a:lnTo>
                  <a:lnTo>
                    <a:pt x="102" y="214"/>
                  </a:lnTo>
                  <a:lnTo>
                    <a:pt x="105" y="218"/>
                  </a:lnTo>
                  <a:lnTo>
                    <a:pt x="107" y="222"/>
                  </a:lnTo>
                  <a:lnTo>
                    <a:pt x="108" y="226"/>
                  </a:lnTo>
                  <a:lnTo>
                    <a:pt x="108" y="230"/>
                  </a:lnTo>
                  <a:lnTo>
                    <a:pt x="108" y="235"/>
                  </a:lnTo>
                  <a:lnTo>
                    <a:pt x="107" y="239"/>
                  </a:lnTo>
                  <a:lnTo>
                    <a:pt x="105" y="243"/>
                  </a:lnTo>
                  <a:lnTo>
                    <a:pt x="102" y="246"/>
                  </a:lnTo>
                  <a:lnTo>
                    <a:pt x="85" y="230"/>
                  </a:lnTo>
                  <a:close/>
                  <a:moveTo>
                    <a:pt x="85" y="207"/>
                  </a:moveTo>
                  <a:lnTo>
                    <a:pt x="90" y="207"/>
                  </a:lnTo>
                  <a:lnTo>
                    <a:pt x="90" y="253"/>
                  </a:lnTo>
                  <a:lnTo>
                    <a:pt x="85" y="253"/>
                  </a:lnTo>
                  <a:lnTo>
                    <a:pt x="85" y="207"/>
                  </a:lnTo>
                  <a:close/>
                  <a:moveTo>
                    <a:pt x="90" y="230"/>
                  </a:moveTo>
                  <a:lnTo>
                    <a:pt x="90" y="207"/>
                  </a:lnTo>
                  <a:lnTo>
                    <a:pt x="94" y="208"/>
                  </a:lnTo>
                  <a:lnTo>
                    <a:pt x="99" y="209"/>
                  </a:lnTo>
                  <a:lnTo>
                    <a:pt x="103" y="211"/>
                  </a:lnTo>
                  <a:lnTo>
                    <a:pt x="106" y="214"/>
                  </a:lnTo>
                  <a:lnTo>
                    <a:pt x="109" y="217"/>
                  </a:lnTo>
                  <a:lnTo>
                    <a:pt x="111" y="221"/>
                  </a:lnTo>
                  <a:lnTo>
                    <a:pt x="112" y="226"/>
                  </a:lnTo>
                  <a:lnTo>
                    <a:pt x="113" y="230"/>
                  </a:lnTo>
                  <a:lnTo>
                    <a:pt x="112" y="235"/>
                  </a:lnTo>
                  <a:lnTo>
                    <a:pt x="111" y="239"/>
                  </a:lnTo>
                  <a:lnTo>
                    <a:pt x="109" y="243"/>
                  </a:lnTo>
                  <a:lnTo>
                    <a:pt x="106" y="246"/>
                  </a:lnTo>
                  <a:lnTo>
                    <a:pt x="103" y="249"/>
                  </a:lnTo>
                  <a:lnTo>
                    <a:pt x="99" y="251"/>
                  </a:lnTo>
                  <a:lnTo>
                    <a:pt x="94" y="253"/>
                  </a:lnTo>
                  <a:lnTo>
                    <a:pt x="90" y="253"/>
                  </a:lnTo>
                  <a:lnTo>
                    <a:pt x="90" y="230"/>
                  </a:lnTo>
                  <a:close/>
                  <a:moveTo>
                    <a:pt x="79" y="210"/>
                  </a:moveTo>
                  <a:lnTo>
                    <a:pt x="88" y="205"/>
                  </a:lnTo>
                  <a:lnTo>
                    <a:pt x="109" y="246"/>
                  </a:lnTo>
                  <a:lnTo>
                    <a:pt x="100" y="251"/>
                  </a:lnTo>
                  <a:lnTo>
                    <a:pt x="79" y="210"/>
                  </a:lnTo>
                  <a:close/>
                  <a:moveTo>
                    <a:pt x="99" y="226"/>
                  </a:moveTo>
                  <a:lnTo>
                    <a:pt x="88" y="205"/>
                  </a:lnTo>
                  <a:lnTo>
                    <a:pt x="93" y="204"/>
                  </a:lnTo>
                  <a:lnTo>
                    <a:pt x="97" y="203"/>
                  </a:lnTo>
                  <a:lnTo>
                    <a:pt x="102" y="203"/>
                  </a:lnTo>
                  <a:lnTo>
                    <a:pt x="106" y="204"/>
                  </a:lnTo>
                  <a:lnTo>
                    <a:pt x="110" y="206"/>
                  </a:lnTo>
                  <a:lnTo>
                    <a:pt x="113" y="208"/>
                  </a:lnTo>
                  <a:lnTo>
                    <a:pt x="117" y="212"/>
                  </a:lnTo>
                  <a:lnTo>
                    <a:pt x="119" y="216"/>
                  </a:lnTo>
                  <a:lnTo>
                    <a:pt x="121" y="220"/>
                  </a:lnTo>
                  <a:lnTo>
                    <a:pt x="121" y="224"/>
                  </a:lnTo>
                  <a:lnTo>
                    <a:pt x="121" y="229"/>
                  </a:lnTo>
                  <a:lnTo>
                    <a:pt x="120" y="233"/>
                  </a:lnTo>
                  <a:lnTo>
                    <a:pt x="118" y="237"/>
                  </a:lnTo>
                  <a:lnTo>
                    <a:pt x="116" y="241"/>
                  </a:lnTo>
                  <a:lnTo>
                    <a:pt x="113" y="244"/>
                  </a:lnTo>
                  <a:lnTo>
                    <a:pt x="109" y="246"/>
                  </a:lnTo>
                  <a:lnTo>
                    <a:pt x="99" y="226"/>
                  </a:lnTo>
                  <a:close/>
                  <a:moveTo>
                    <a:pt x="99" y="203"/>
                  </a:moveTo>
                  <a:lnTo>
                    <a:pt x="103" y="203"/>
                  </a:lnTo>
                  <a:lnTo>
                    <a:pt x="103" y="249"/>
                  </a:lnTo>
                  <a:lnTo>
                    <a:pt x="99" y="249"/>
                  </a:lnTo>
                  <a:lnTo>
                    <a:pt x="99" y="203"/>
                  </a:lnTo>
                  <a:close/>
                  <a:moveTo>
                    <a:pt x="103" y="226"/>
                  </a:moveTo>
                  <a:lnTo>
                    <a:pt x="103" y="203"/>
                  </a:lnTo>
                  <a:lnTo>
                    <a:pt x="107" y="203"/>
                  </a:lnTo>
                  <a:lnTo>
                    <a:pt x="112" y="205"/>
                  </a:lnTo>
                  <a:lnTo>
                    <a:pt x="116" y="207"/>
                  </a:lnTo>
                  <a:lnTo>
                    <a:pt x="119" y="210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5" y="221"/>
                  </a:lnTo>
                  <a:lnTo>
                    <a:pt x="126" y="226"/>
                  </a:lnTo>
                  <a:lnTo>
                    <a:pt x="125" y="230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2"/>
                  </a:lnTo>
                  <a:lnTo>
                    <a:pt x="116" y="245"/>
                  </a:lnTo>
                  <a:lnTo>
                    <a:pt x="112" y="247"/>
                  </a:lnTo>
                  <a:lnTo>
                    <a:pt x="107" y="248"/>
                  </a:lnTo>
                  <a:lnTo>
                    <a:pt x="103" y="249"/>
                  </a:lnTo>
                  <a:lnTo>
                    <a:pt x="103" y="226"/>
                  </a:lnTo>
                  <a:close/>
                  <a:moveTo>
                    <a:pt x="87" y="210"/>
                  </a:moveTo>
                  <a:lnTo>
                    <a:pt x="91" y="205"/>
                  </a:lnTo>
                  <a:lnTo>
                    <a:pt x="123" y="238"/>
                  </a:lnTo>
                  <a:lnTo>
                    <a:pt x="119" y="242"/>
                  </a:lnTo>
                  <a:lnTo>
                    <a:pt x="87" y="210"/>
                  </a:lnTo>
                  <a:close/>
                  <a:moveTo>
                    <a:pt x="107" y="221"/>
                  </a:moveTo>
                  <a:lnTo>
                    <a:pt x="91" y="205"/>
                  </a:lnTo>
                  <a:lnTo>
                    <a:pt x="95" y="202"/>
                  </a:lnTo>
                  <a:lnTo>
                    <a:pt x="99" y="200"/>
                  </a:lnTo>
                  <a:lnTo>
                    <a:pt x="103" y="199"/>
                  </a:lnTo>
                  <a:lnTo>
                    <a:pt x="107" y="199"/>
                  </a:lnTo>
                  <a:lnTo>
                    <a:pt x="112" y="199"/>
                  </a:lnTo>
                  <a:lnTo>
                    <a:pt x="116" y="200"/>
                  </a:lnTo>
                  <a:lnTo>
                    <a:pt x="120" y="202"/>
                  </a:lnTo>
                  <a:lnTo>
                    <a:pt x="123" y="205"/>
                  </a:lnTo>
                  <a:lnTo>
                    <a:pt x="126" y="209"/>
                  </a:lnTo>
                  <a:lnTo>
                    <a:pt x="128" y="213"/>
                  </a:lnTo>
                  <a:lnTo>
                    <a:pt x="130" y="217"/>
                  </a:lnTo>
                  <a:lnTo>
                    <a:pt x="130" y="221"/>
                  </a:lnTo>
                  <a:lnTo>
                    <a:pt x="130" y="226"/>
                  </a:lnTo>
                  <a:lnTo>
                    <a:pt x="128" y="230"/>
                  </a:lnTo>
                  <a:lnTo>
                    <a:pt x="126" y="234"/>
                  </a:lnTo>
                  <a:lnTo>
                    <a:pt x="123" y="238"/>
                  </a:lnTo>
                  <a:lnTo>
                    <a:pt x="107" y="221"/>
                  </a:lnTo>
                  <a:close/>
                  <a:moveTo>
                    <a:pt x="107" y="199"/>
                  </a:moveTo>
                  <a:lnTo>
                    <a:pt x="112" y="199"/>
                  </a:lnTo>
                  <a:lnTo>
                    <a:pt x="112" y="244"/>
                  </a:lnTo>
                  <a:lnTo>
                    <a:pt x="107" y="244"/>
                  </a:lnTo>
                  <a:lnTo>
                    <a:pt x="107" y="199"/>
                  </a:lnTo>
                  <a:close/>
                  <a:moveTo>
                    <a:pt x="112" y="221"/>
                  </a:moveTo>
                  <a:lnTo>
                    <a:pt x="112" y="199"/>
                  </a:lnTo>
                  <a:lnTo>
                    <a:pt x="116" y="199"/>
                  </a:lnTo>
                  <a:lnTo>
                    <a:pt x="120" y="200"/>
                  </a:lnTo>
                  <a:lnTo>
                    <a:pt x="124" y="202"/>
                  </a:lnTo>
                  <a:lnTo>
                    <a:pt x="128" y="205"/>
                  </a:lnTo>
                  <a:lnTo>
                    <a:pt x="131" y="209"/>
                  </a:lnTo>
                  <a:lnTo>
                    <a:pt x="133" y="213"/>
                  </a:lnTo>
                  <a:lnTo>
                    <a:pt x="134" y="217"/>
                  </a:lnTo>
                  <a:lnTo>
                    <a:pt x="135" y="221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8"/>
                  </a:lnTo>
                  <a:lnTo>
                    <a:pt x="124" y="241"/>
                  </a:lnTo>
                  <a:lnTo>
                    <a:pt x="120" y="243"/>
                  </a:lnTo>
                  <a:lnTo>
                    <a:pt x="116" y="244"/>
                  </a:lnTo>
                  <a:lnTo>
                    <a:pt x="112" y="244"/>
                  </a:lnTo>
                  <a:lnTo>
                    <a:pt x="112" y="221"/>
                  </a:lnTo>
                  <a:close/>
                  <a:moveTo>
                    <a:pt x="95" y="205"/>
                  </a:moveTo>
                  <a:lnTo>
                    <a:pt x="100" y="201"/>
                  </a:lnTo>
                  <a:lnTo>
                    <a:pt x="132" y="233"/>
                  </a:lnTo>
                  <a:lnTo>
                    <a:pt x="128" y="238"/>
                  </a:lnTo>
                  <a:lnTo>
                    <a:pt x="95" y="205"/>
                  </a:lnTo>
                  <a:close/>
                  <a:moveTo>
                    <a:pt x="116" y="217"/>
                  </a:moveTo>
                  <a:lnTo>
                    <a:pt x="100" y="201"/>
                  </a:lnTo>
                  <a:lnTo>
                    <a:pt x="103" y="198"/>
                  </a:lnTo>
                  <a:lnTo>
                    <a:pt x="107" y="196"/>
                  </a:lnTo>
                  <a:lnTo>
                    <a:pt x="112" y="195"/>
                  </a:lnTo>
                  <a:lnTo>
                    <a:pt x="116" y="194"/>
                  </a:lnTo>
                  <a:lnTo>
                    <a:pt x="120" y="195"/>
                  </a:lnTo>
                  <a:lnTo>
                    <a:pt x="125" y="196"/>
                  </a:lnTo>
                  <a:lnTo>
                    <a:pt x="129" y="198"/>
                  </a:lnTo>
                  <a:lnTo>
                    <a:pt x="132" y="201"/>
                  </a:lnTo>
                  <a:lnTo>
                    <a:pt x="135" y="205"/>
                  </a:lnTo>
                  <a:lnTo>
                    <a:pt x="137" y="209"/>
                  </a:lnTo>
                  <a:lnTo>
                    <a:pt x="138" y="213"/>
                  </a:lnTo>
                  <a:lnTo>
                    <a:pt x="139" y="217"/>
                  </a:lnTo>
                  <a:lnTo>
                    <a:pt x="138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3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0" y="194"/>
                  </a:lnTo>
                  <a:lnTo>
                    <a:pt x="120" y="240"/>
                  </a:lnTo>
                  <a:lnTo>
                    <a:pt x="116" y="240"/>
                  </a:lnTo>
                  <a:lnTo>
                    <a:pt x="116" y="194"/>
                  </a:lnTo>
                  <a:close/>
                  <a:moveTo>
                    <a:pt x="120" y="194"/>
                  </a:moveTo>
                  <a:lnTo>
                    <a:pt x="125" y="194"/>
                  </a:lnTo>
                  <a:lnTo>
                    <a:pt x="125" y="240"/>
                  </a:lnTo>
                  <a:lnTo>
                    <a:pt x="120" y="240"/>
                  </a:lnTo>
                  <a:lnTo>
                    <a:pt x="120" y="194"/>
                  </a:lnTo>
                  <a:close/>
                  <a:moveTo>
                    <a:pt x="125" y="194"/>
                  </a:moveTo>
                  <a:lnTo>
                    <a:pt x="129" y="194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4"/>
                  </a:lnTo>
                  <a:close/>
                  <a:moveTo>
                    <a:pt x="129" y="217"/>
                  </a:moveTo>
                  <a:lnTo>
                    <a:pt x="129" y="194"/>
                  </a:lnTo>
                  <a:lnTo>
                    <a:pt x="134" y="195"/>
                  </a:lnTo>
                  <a:lnTo>
                    <a:pt x="138" y="196"/>
                  </a:lnTo>
                  <a:lnTo>
                    <a:pt x="142" y="198"/>
                  </a:lnTo>
                  <a:lnTo>
                    <a:pt x="145" y="201"/>
                  </a:lnTo>
                  <a:lnTo>
                    <a:pt x="148" y="204"/>
                  </a:lnTo>
                  <a:lnTo>
                    <a:pt x="150" y="208"/>
                  </a:lnTo>
                  <a:lnTo>
                    <a:pt x="151" y="213"/>
                  </a:lnTo>
                  <a:lnTo>
                    <a:pt x="152" y="217"/>
                  </a:lnTo>
                  <a:lnTo>
                    <a:pt x="151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40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8" y="207"/>
                  </a:moveTo>
                  <a:lnTo>
                    <a:pt x="183" y="53"/>
                  </a:lnTo>
                  <a:lnTo>
                    <a:pt x="224" y="73"/>
                  </a:lnTo>
                  <a:lnTo>
                    <a:pt x="150" y="227"/>
                  </a:lnTo>
                  <a:lnTo>
                    <a:pt x="108" y="207"/>
                  </a:lnTo>
                  <a:close/>
                  <a:moveTo>
                    <a:pt x="204" y="63"/>
                  </a:moveTo>
                  <a:lnTo>
                    <a:pt x="183" y="53"/>
                  </a:lnTo>
                  <a:lnTo>
                    <a:pt x="186" y="49"/>
                  </a:lnTo>
                  <a:lnTo>
                    <a:pt x="189" y="46"/>
                  </a:lnTo>
                  <a:lnTo>
                    <a:pt x="192" y="43"/>
                  </a:lnTo>
                  <a:lnTo>
                    <a:pt x="196" y="40"/>
                  </a:lnTo>
                  <a:lnTo>
                    <a:pt x="201" y="39"/>
                  </a:lnTo>
                  <a:lnTo>
                    <a:pt x="205" y="39"/>
                  </a:lnTo>
                  <a:lnTo>
                    <a:pt x="209" y="40"/>
                  </a:lnTo>
                  <a:lnTo>
                    <a:pt x="214" y="41"/>
                  </a:lnTo>
                  <a:lnTo>
                    <a:pt x="218" y="45"/>
                  </a:lnTo>
                  <a:lnTo>
                    <a:pt x="221" y="48"/>
                  </a:lnTo>
                  <a:lnTo>
                    <a:pt x="224" y="52"/>
                  </a:lnTo>
                  <a:lnTo>
                    <a:pt x="225" y="56"/>
                  </a:lnTo>
                  <a:lnTo>
                    <a:pt x="226" y="60"/>
                  </a:lnTo>
                  <a:lnTo>
                    <a:pt x="227" y="64"/>
                  </a:lnTo>
                  <a:lnTo>
                    <a:pt x="226" y="69"/>
                  </a:lnTo>
                  <a:lnTo>
                    <a:pt x="224" y="73"/>
                  </a:lnTo>
                  <a:lnTo>
                    <a:pt x="204" y="63"/>
                  </a:lnTo>
                  <a:close/>
                  <a:moveTo>
                    <a:pt x="194" y="84"/>
                  </a:moveTo>
                  <a:lnTo>
                    <a:pt x="168" y="70"/>
                  </a:lnTo>
                  <a:lnTo>
                    <a:pt x="188" y="29"/>
                  </a:lnTo>
                  <a:lnTo>
                    <a:pt x="214" y="43"/>
                  </a:lnTo>
                  <a:lnTo>
                    <a:pt x="194" y="84"/>
                  </a:lnTo>
                  <a:close/>
                  <a:moveTo>
                    <a:pt x="178" y="50"/>
                  </a:moveTo>
                  <a:lnTo>
                    <a:pt x="168" y="70"/>
                  </a:lnTo>
                  <a:lnTo>
                    <a:pt x="164" y="68"/>
                  </a:lnTo>
                  <a:lnTo>
                    <a:pt x="160" y="65"/>
                  </a:lnTo>
                  <a:lnTo>
                    <a:pt x="157" y="61"/>
                  </a:lnTo>
                  <a:lnTo>
                    <a:pt x="155" y="57"/>
                  </a:lnTo>
                  <a:lnTo>
                    <a:pt x="154" y="53"/>
                  </a:lnTo>
                  <a:lnTo>
                    <a:pt x="154" y="49"/>
                  </a:lnTo>
                  <a:lnTo>
                    <a:pt x="155" y="44"/>
                  </a:lnTo>
                  <a:lnTo>
                    <a:pt x="156" y="39"/>
                  </a:lnTo>
                  <a:lnTo>
                    <a:pt x="160" y="35"/>
                  </a:lnTo>
                  <a:lnTo>
                    <a:pt x="163" y="32"/>
                  </a:lnTo>
                  <a:lnTo>
                    <a:pt x="166" y="29"/>
                  </a:lnTo>
                  <a:lnTo>
                    <a:pt x="171" y="27"/>
                  </a:lnTo>
                  <a:lnTo>
                    <a:pt x="175" y="26"/>
                  </a:lnTo>
                  <a:lnTo>
                    <a:pt x="179" y="26"/>
                  </a:lnTo>
                  <a:lnTo>
                    <a:pt x="184" y="27"/>
                  </a:lnTo>
                  <a:lnTo>
                    <a:pt x="188" y="29"/>
                  </a:lnTo>
                  <a:lnTo>
                    <a:pt x="178" y="50"/>
                  </a:lnTo>
                  <a:close/>
                  <a:moveTo>
                    <a:pt x="156" y="39"/>
                  </a:moveTo>
                  <a:lnTo>
                    <a:pt x="170" y="13"/>
                  </a:lnTo>
                  <a:lnTo>
                    <a:pt x="211" y="33"/>
                  </a:lnTo>
                  <a:lnTo>
                    <a:pt x="198" y="60"/>
                  </a:lnTo>
                  <a:lnTo>
                    <a:pt x="156" y="39"/>
                  </a:lnTo>
                  <a:close/>
                  <a:moveTo>
                    <a:pt x="191" y="23"/>
                  </a:moveTo>
                  <a:lnTo>
                    <a:pt x="170" y="13"/>
                  </a:lnTo>
                  <a:lnTo>
                    <a:pt x="173" y="9"/>
                  </a:lnTo>
                  <a:lnTo>
                    <a:pt x="176" y="6"/>
                  </a:lnTo>
                  <a:lnTo>
                    <a:pt x="180" y="3"/>
                  </a:lnTo>
                  <a:lnTo>
                    <a:pt x="184" y="1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7" y="1"/>
                  </a:lnTo>
                  <a:lnTo>
                    <a:pt x="201" y="3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2"/>
                  </a:lnTo>
                  <a:lnTo>
                    <a:pt x="212" y="16"/>
                  </a:lnTo>
                  <a:lnTo>
                    <a:pt x="213" y="20"/>
                  </a:lnTo>
                  <a:lnTo>
                    <a:pt x="214" y="24"/>
                  </a:lnTo>
                  <a:lnTo>
                    <a:pt x="213" y="29"/>
                  </a:lnTo>
                  <a:lnTo>
                    <a:pt x="211" y="33"/>
                  </a:lnTo>
                  <a:lnTo>
                    <a:pt x="191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8" name="Freeform 14">
              <a:extLst>
                <a:ext uri="{FF2B5EF4-FFF2-40B4-BE49-F238E27FC236}">
                  <a16:creationId xmlns:a16="http://schemas.microsoft.com/office/drawing/2014/main" id="{D308E307-326E-4C73-99F5-639C8A78C6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4" y="1244"/>
              <a:ext cx="129" cy="166"/>
            </a:xfrm>
            <a:custGeom>
              <a:avLst/>
              <a:gdLst>
                <a:gd name="T0" fmla="*/ 131 w 387"/>
                <a:gd name="T1" fmla="*/ 207 h 498"/>
                <a:gd name="T2" fmla="*/ 127 w 387"/>
                <a:gd name="T3" fmla="*/ 212 h 498"/>
                <a:gd name="T4" fmla="*/ 118 w 387"/>
                <a:gd name="T5" fmla="*/ 212 h 498"/>
                <a:gd name="T6" fmla="*/ 105 w 387"/>
                <a:gd name="T7" fmla="*/ 216 h 498"/>
                <a:gd name="T8" fmla="*/ 83 w 387"/>
                <a:gd name="T9" fmla="*/ 225 h 498"/>
                <a:gd name="T10" fmla="*/ 61 w 387"/>
                <a:gd name="T11" fmla="*/ 239 h 498"/>
                <a:gd name="T12" fmla="*/ 47 w 387"/>
                <a:gd name="T13" fmla="*/ 252 h 498"/>
                <a:gd name="T14" fmla="*/ 34 w 387"/>
                <a:gd name="T15" fmla="*/ 260 h 498"/>
                <a:gd name="T16" fmla="*/ 30 w 387"/>
                <a:gd name="T17" fmla="*/ 269 h 498"/>
                <a:gd name="T18" fmla="*/ 30 w 387"/>
                <a:gd name="T19" fmla="*/ 273 h 498"/>
                <a:gd name="T20" fmla="*/ 34 w 387"/>
                <a:gd name="T21" fmla="*/ 269 h 498"/>
                <a:gd name="T22" fmla="*/ 43 w 387"/>
                <a:gd name="T23" fmla="*/ 260 h 498"/>
                <a:gd name="T24" fmla="*/ 61 w 387"/>
                <a:gd name="T25" fmla="*/ 256 h 498"/>
                <a:gd name="T26" fmla="*/ 79 w 387"/>
                <a:gd name="T27" fmla="*/ 247 h 498"/>
                <a:gd name="T28" fmla="*/ 105 w 387"/>
                <a:gd name="T29" fmla="*/ 239 h 498"/>
                <a:gd name="T30" fmla="*/ 127 w 387"/>
                <a:gd name="T31" fmla="*/ 229 h 498"/>
                <a:gd name="T32" fmla="*/ 145 w 387"/>
                <a:gd name="T33" fmla="*/ 225 h 498"/>
                <a:gd name="T34" fmla="*/ 154 w 387"/>
                <a:gd name="T35" fmla="*/ 225 h 498"/>
                <a:gd name="T36" fmla="*/ 158 w 387"/>
                <a:gd name="T37" fmla="*/ 225 h 498"/>
                <a:gd name="T38" fmla="*/ 237 w 387"/>
                <a:gd name="T39" fmla="*/ 66 h 498"/>
                <a:gd name="T40" fmla="*/ 387 w 387"/>
                <a:gd name="T41" fmla="*/ 111 h 498"/>
                <a:gd name="T42" fmla="*/ 272 w 387"/>
                <a:gd name="T43" fmla="*/ 273 h 498"/>
                <a:gd name="T44" fmla="*/ 272 w 387"/>
                <a:gd name="T45" fmla="*/ 278 h 498"/>
                <a:gd name="T46" fmla="*/ 276 w 387"/>
                <a:gd name="T47" fmla="*/ 286 h 498"/>
                <a:gd name="T48" fmla="*/ 281 w 387"/>
                <a:gd name="T49" fmla="*/ 299 h 498"/>
                <a:gd name="T50" fmla="*/ 285 w 387"/>
                <a:gd name="T51" fmla="*/ 318 h 498"/>
                <a:gd name="T52" fmla="*/ 289 w 387"/>
                <a:gd name="T53" fmla="*/ 340 h 498"/>
                <a:gd name="T54" fmla="*/ 289 w 387"/>
                <a:gd name="T55" fmla="*/ 361 h 498"/>
                <a:gd name="T56" fmla="*/ 285 w 387"/>
                <a:gd name="T57" fmla="*/ 384 h 498"/>
                <a:gd name="T58" fmla="*/ 281 w 387"/>
                <a:gd name="T59" fmla="*/ 401 h 498"/>
                <a:gd name="T60" fmla="*/ 268 w 387"/>
                <a:gd name="T61" fmla="*/ 401 h 498"/>
                <a:gd name="T62" fmla="*/ 250 w 387"/>
                <a:gd name="T63" fmla="*/ 401 h 498"/>
                <a:gd name="T64" fmla="*/ 229 w 387"/>
                <a:gd name="T65" fmla="*/ 393 h 498"/>
                <a:gd name="T66" fmla="*/ 202 w 387"/>
                <a:gd name="T67" fmla="*/ 384 h 498"/>
                <a:gd name="T68" fmla="*/ 171 w 387"/>
                <a:gd name="T69" fmla="*/ 370 h 498"/>
                <a:gd name="T70" fmla="*/ 127 w 387"/>
                <a:gd name="T71" fmla="*/ 432 h 498"/>
                <a:gd name="T72" fmla="*/ 109 w 387"/>
                <a:gd name="T73" fmla="*/ 459 h 498"/>
                <a:gd name="T74" fmla="*/ 88 w 387"/>
                <a:gd name="T75" fmla="*/ 476 h 498"/>
                <a:gd name="T76" fmla="*/ 61 w 387"/>
                <a:gd name="T77" fmla="*/ 449 h 498"/>
                <a:gd name="T78" fmla="*/ 66 w 387"/>
                <a:gd name="T79" fmla="*/ 419 h 498"/>
                <a:gd name="T80" fmla="*/ 105 w 387"/>
                <a:gd name="T81" fmla="*/ 335 h 498"/>
                <a:gd name="T82" fmla="*/ 75 w 387"/>
                <a:gd name="T83" fmla="*/ 322 h 498"/>
                <a:gd name="T84" fmla="*/ 52 w 387"/>
                <a:gd name="T85" fmla="*/ 308 h 498"/>
                <a:gd name="T86" fmla="*/ 30 w 387"/>
                <a:gd name="T87" fmla="*/ 295 h 498"/>
                <a:gd name="T88" fmla="*/ 13 w 387"/>
                <a:gd name="T89" fmla="*/ 282 h 498"/>
                <a:gd name="T90" fmla="*/ 4 w 387"/>
                <a:gd name="T91" fmla="*/ 269 h 498"/>
                <a:gd name="T92" fmla="*/ 4 w 387"/>
                <a:gd name="T93" fmla="*/ 260 h 498"/>
                <a:gd name="T94" fmla="*/ 17 w 387"/>
                <a:gd name="T95" fmla="*/ 243 h 498"/>
                <a:gd name="T96" fmla="*/ 30 w 387"/>
                <a:gd name="T97" fmla="*/ 225 h 498"/>
                <a:gd name="T98" fmla="*/ 47 w 387"/>
                <a:gd name="T99" fmla="*/ 216 h 498"/>
                <a:gd name="T100" fmla="*/ 66 w 387"/>
                <a:gd name="T101" fmla="*/ 207 h 498"/>
                <a:gd name="T102" fmla="*/ 83 w 387"/>
                <a:gd name="T103" fmla="*/ 198 h 498"/>
                <a:gd name="T104" fmla="*/ 96 w 387"/>
                <a:gd name="T105" fmla="*/ 194 h 498"/>
                <a:gd name="T106" fmla="*/ 105 w 387"/>
                <a:gd name="T107" fmla="*/ 194 h 498"/>
                <a:gd name="T108" fmla="*/ 180 w 387"/>
                <a:gd name="T109" fmla="*/ 4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6" y="53"/>
                  </a:moveTo>
                  <a:lnTo>
                    <a:pt x="131" y="207"/>
                  </a:lnTo>
                  <a:lnTo>
                    <a:pt x="131" y="207"/>
                  </a:lnTo>
                  <a:lnTo>
                    <a:pt x="131" y="212"/>
                  </a:lnTo>
                  <a:lnTo>
                    <a:pt x="131" y="212"/>
                  </a:lnTo>
                  <a:lnTo>
                    <a:pt x="127" y="212"/>
                  </a:lnTo>
                  <a:lnTo>
                    <a:pt x="127" y="212"/>
                  </a:lnTo>
                  <a:lnTo>
                    <a:pt x="122" y="212"/>
                  </a:lnTo>
                  <a:lnTo>
                    <a:pt x="118" y="212"/>
                  </a:lnTo>
                  <a:lnTo>
                    <a:pt x="114" y="216"/>
                  </a:lnTo>
                  <a:lnTo>
                    <a:pt x="109" y="216"/>
                  </a:lnTo>
                  <a:lnTo>
                    <a:pt x="105" y="216"/>
                  </a:lnTo>
                  <a:lnTo>
                    <a:pt x="101" y="220"/>
                  </a:lnTo>
                  <a:lnTo>
                    <a:pt x="92" y="225"/>
                  </a:lnTo>
                  <a:lnTo>
                    <a:pt x="83" y="225"/>
                  </a:lnTo>
                  <a:lnTo>
                    <a:pt x="79" y="229"/>
                  </a:lnTo>
                  <a:lnTo>
                    <a:pt x="70" y="233"/>
                  </a:lnTo>
                  <a:lnTo>
                    <a:pt x="61" y="239"/>
                  </a:lnTo>
                  <a:lnTo>
                    <a:pt x="57" y="243"/>
                  </a:lnTo>
                  <a:lnTo>
                    <a:pt x="52" y="247"/>
                  </a:lnTo>
                  <a:lnTo>
                    <a:pt x="47" y="252"/>
                  </a:lnTo>
                  <a:lnTo>
                    <a:pt x="43" y="256"/>
                  </a:lnTo>
                  <a:lnTo>
                    <a:pt x="39" y="260"/>
                  </a:lnTo>
                  <a:lnTo>
                    <a:pt x="34" y="260"/>
                  </a:lnTo>
                  <a:lnTo>
                    <a:pt x="34" y="265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69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43" y="260"/>
                  </a:lnTo>
                  <a:lnTo>
                    <a:pt x="47" y="260"/>
                  </a:lnTo>
                  <a:lnTo>
                    <a:pt x="57" y="256"/>
                  </a:lnTo>
                  <a:lnTo>
                    <a:pt x="61" y="256"/>
                  </a:lnTo>
                  <a:lnTo>
                    <a:pt x="66" y="252"/>
                  </a:lnTo>
                  <a:lnTo>
                    <a:pt x="75" y="247"/>
                  </a:lnTo>
                  <a:lnTo>
                    <a:pt x="79" y="247"/>
                  </a:lnTo>
                  <a:lnTo>
                    <a:pt x="88" y="243"/>
                  </a:lnTo>
                  <a:lnTo>
                    <a:pt x="96" y="239"/>
                  </a:lnTo>
                  <a:lnTo>
                    <a:pt x="105" y="239"/>
                  </a:lnTo>
                  <a:lnTo>
                    <a:pt x="114" y="233"/>
                  </a:lnTo>
                  <a:lnTo>
                    <a:pt x="118" y="233"/>
                  </a:lnTo>
                  <a:lnTo>
                    <a:pt x="127" y="229"/>
                  </a:lnTo>
                  <a:lnTo>
                    <a:pt x="131" y="229"/>
                  </a:lnTo>
                  <a:lnTo>
                    <a:pt x="141" y="229"/>
                  </a:lnTo>
                  <a:lnTo>
                    <a:pt x="145" y="225"/>
                  </a:lnTo>
                  <a:lnTo>
                    <a:pt x="149" y="225"/>
                  </a:lnTo>
                  <a:lnTo>
                    <a:pt x="149" y="225"/>
                  </a:lnTo>
                  <a:lnTo>
                    <a:pt x="154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7" y="66"/>
                  </a:lnTo>
                  <a:lnTo>
                    <a:pt x="206" y="53"/>
                  </a:lnTo>
                  <a:close/>
                  <a:moveTo>
                    <a:pt x="167" y="0"/>
                  </a:moveTo>
                  <a:lnTo>
                    <a:pt x="387" y="111"/>
                  </a:lnTo>
                  <a:lnTo>
                    <a:pt x="374" y="137"/>
                  </a:lnTo>
                  <a:lnTo>
                    <a:pt x="347" y="124"/>
                  </a:lnTo>
                  <a:lnTo>
                    <a:pt x="272" y="273"/>
                  </a:lnTo>
                  <a:lnTo>
                    <a:pt x="272" y="273"/>
                  </a:lnTo>
                  <a:lnTo>
                    <a:pt x="272" y="278"/>
                  </a:lnTo>
                  <a:lnTo>
                    <a:pt x="272" y="278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6"/>
                  </a:lnTo>
                  <a:lnTo>
                    <a:pt x="281" y="291"/>
                  </a:lnTo>
                  <a:lnTo>
                    <a:pt x="281" y="295"/>
                  </a:lnTo>
                  <a:lnTo>
                    <a:pt x="281" y="299"/>
                  </a:lnTo>
                  <a:lnTo>
                    <a:pt x="285" y="308"/>
                  </a:lnTo>
                  <a:lnTo>
                    <a:pt x="285" y="313"/>
                  </a:lnTo>
                  <a:lnTo>
                    <a:pt x="285" y="318"/>
                  </a:lnTo>
                  <a:lnTo>
                    <a:pt x="289" y="327"/>
                  </a:lnTo>
                  <a:lnTo>
                    <a:pt x="289" y="331"/>
                  </a:lnTo>
                  <a:lnTo>
                    <a:pt x="289" y="340"/>
                  </a:lnTo>
                  <a:lnTo>
                    <a:pt x="289" y="348"/>
                  </a:lnTo>
                  <a:lnTo>
                    <a:pt x="289" y="353"/>
                  </a:lnTo>
                  <a:lnTo>
                    <a:pt x="289" y="361"/>
                  </a:lnTo>
                  <a:lnTo>
                    <a:pt x="289" y="370"/>
                  </a:lnTo>
                  <a:lnTo>
                    <a:pt x="289" y="374"/>
                  </a:lnTo>
                  <a:lnTo>
                    <a:pt x="285" y="384"/>
                  </a:lnTo>
                  <a:lnTo>
                    <a:pt x="285" y="393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76" y="401"/>
                  </a:lnTo>
                  <a:lnTo>
                    <a:pt x="272" y="401"/>
                  </a:lnTo>
                  <a:lnTo>
                    <a:pt x="268" y="401"/>
                  </a:lnTo>
                  <a:lnTo>
                    <a:pt x="263" y="401"/>
                  </a:lnTo>
                  <a:lnTo>
                    <a:pt x="259" y="401"/>
                  </a:lnTo>
                  <a:lnTo>
                    <a:pt x="250" y="401"/>
                  </a:lnTo>
                  <a:lnTo>
                    <a:pt x="246" y="397"/>
                  </a:lnTo>
                  <a:lnTo>
                    <a:pt x="237" y="397"/>
                  </a:lnTo>
                  <a:lnTo>
                    <a:pt x="229" y="393"/>
                  </a:lnTo>
                  <a:lnTo>
                    <a:pt x="220" y="388"/>
                  </a:lnTo>
                  <a:lnTo>
                    <a:pt x="210" y="384"/>
                  </a:lnTo>
                  <a:lnTo>
                    <a:pt x="202" y="384"/>
                  </a:lnTo>
                  <a:lnTo>
                    <a:pt x="188" y="379"/>
                  </a:lnTo>
                  <a:lnTo>
                    <a:pt x="180" y="374"/>
                  </a:lnTo>
                  <a:lnTo>
                    <a:pt x="171" y="370"/>
                  </a:lnTo>
                  <a:lnTo>
                    <a:pt x="158" y="361"/>
                  </a:lnTo>
                  <a:lnTo>
                    <a:pt x="131" y="423"/>
                  </a:lnTo>
                  <a:lnTo>
                    <a:pt x="127" y="432"/>
                  </a:lnTo>
                  <a:lnTo>
                    <a:pt x="118" y="440"/>
                  </a:lnTo>
                  <a:lnTo>
                    <a:pt x="114" y="449"/>
                  </a:lnTo>
                  <a:lnTo>
                    <a:pt x="109" y="459"/>
                  </a:lnTo>
                  <a:lnTo>
                    <a:pt x="101" y="463"/>
                  </a:lnTo>
                  <a:lnTo>
                    <a:pt x="96" y="472"/>
                  </a:lnTo>
                  <a:lnTo>
                    <a:pt x="88" y="476"/>
                  </a:lnTo>
                  <a:lnTo>
                    <a:pt x="61" y="498"/>
                  </a:lnTo>
                  <a:lnTo>
                    <a:pt x="61" y="463"/>
                  </a:lnTo>
                  <a:lnTo>
                    <a:pt x="61" y="449"/>
                  </a:lnTo>
                  <a:lnTo>
                    <a:pt x="61" y="440"/>
                  </a:lnTo>
                  <a:lnTo>
                    <a:pt x="66" y="427"/>
                  </a:lnTo>
                  <a:lnTo>
                    <a:pt x="66" y="419"/>
                  </a:lnTo>
                  <a:lnTo>
                    <a:pt x="70" y="406"/>
                  </a:lnTo>
                  <a:lnTo>
                    <a:pt x="75" y="397"/>
                  </a:lnTo>
                  <a:lnTo>
                    <a:pt x="105" y="335"/>
                  </a:lnTo>
                  <a:lnTo>
                    <a:pt x="96" y="331"/>
                  </a:lnTo>
                  <a:lnTo>
                    <a:pt x="83" y="327"/>
                  </a:lnTo>
                  <a:lnTo>
                    <a:pt x="75" y="322"/>
                  </a:lnTo>
                  <a:lnTo>
                    <a:pt x="66" y="318"/>
                  </a:lnTo>
                  <a:lnTo>
                    <a:pt x="57" y="313"/>
                  </a:lnTo>
                  <a:lnTo>
                    <a:pt x="52" y="308"/>
                  </a:lnTo>
                  <a:lnTo>
                    <a:pt x="43" y="304"/>
                  </a:lnTo>
                  <a:lnTo>
                    <a:pt x="34" y="299"/>
                  </a:lnTo>
                  <a:lnTo>
                    <a:pt x="30" y="295"/>
                  </a:lnTo>
                  <a:lnTo>
                    <a:pt x="21" y="291"/>
                  </a:lnTo>
                  <a:lnTo>
                    <a:pt x="17" y="286"/>
                  </a:lnTo>
                  <a:lnTo>
                    <a:pt x="13" y="282"/>
                  </a:lnTo>
                  <a:lnTo>
                    <a:pt x="8" y="278"/>
                  </a:lnTo>
                  <a:lnTo>
                    <a:pt x="4" y="273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5"/>
                  </a:lnTo>
                  <a:lnTo>
                    <a:pt x="4" y="260"/>
                  </a:lnTo>
                  <a:lnTo>
                    <a:pt x="4" y="256"/>
                  </a:lnTo>
                  <a:lnTo>
                    <a:pt x="8" y="247"/>
                  </a:lnTo>
                  <a:lnTo>
                    <a:pt x="17" y="243"/>
                  </a:lnTo>
                  <a:lnTo>
                    <a:pt x="21" y="239"/>
                  </a:lnTo>
                  <a:lnTo>
                    <a:pt x="26" y="233"/>
                  </a:lnTo>
                  <a:lnTo>
                    <a:pt x="30" y="225"/>
                  </a:lnTo>
                  <a:lnTo>
                    <a:pt x="39" y="220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7" y="212"/>
                  </a:lnTo>
                  <a:lnTo>
                    <a:pt x="61" y="207"/>
                  </a:lnTo>
                  <a:lnTo>
                    <a:pt x="66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3" y="198"/>
                  </a:lnTo>
                  <a:lnTo>
                    <a:pt x="88" y="198"/>
                  </a:lnTo>
                  <a:lnTo>
                    <a:pt x="92" y="194"/>
                  </a:lnTo>
                  <a:lnTo>
                    <a:pt x="96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80" y="40"/>
                  </a:lnTo>
                  <a:lnTo>
                    <a:pt x="154" y="2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9" name="Freeform 15">
              <a:extLst>
                <a:ext uri="{FF2B5EF4-FFF2-40B4-BE49-F238E27FC236}">
                  <a16:creationId xmlns:a16="http://schemas.microsoft.com/office/drawing/2014/main" id="{2FF74CB4-C57D-4DF6-A9E0-11A770414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2" y="2439"/>
              <a:ext cx="144" cy="181"/>
            </a:xfrm>
            <a:custGeom>
              <a:avLst/>
              <a:gdLst>
                <a:gd name="T0" fmla="*/ 134 w 433"/>
                <a:gd name="T1" fmla="*/ 244 h 544"/>
                <a:gd name="T2" fmla="*/ 151 w 433"/>
                <a:gd name="T3" fmla="*/ 259 h 544"/>
                <a:gd name="T4" fmla="*/ 130 w 433"/>
                <a:gd name="T5" fmla="*/ 240 h 544"/>
                <a:gd name="T6" fmla="*/ 98 w 433"/>
                <a:gd name="T7" fmla="*/ 233 h 544"/>
                <a:gd name="T8" fmla="*/ 80 w 433"/>
                <a:gd name="T9" fmla="*/ 257 h 544"/>
                <a:gd name="T10" fmla="*/ 65 w 433"/>
                <a:gd name="T11" fmla="*/ 271 h 544"/>
                <a:gd name="T12" fmla="*/ 43 w 433"/>
                <a:gd name="T13" fmla="*/ 297 h 544"/>
                <a:gd name="T14" fmla="*/ 68 w 433"/>
                <a:gd name="T15" fmla="*/ 309 h 544"/>
                <a:gd name="T16" fmla="*/ 31 w 433"/>
                <a:gd name="T17" fmla="*/ 297 h 544"/>
                <a:gd name="T18" fmla="*/ 46 w 433"/>
                <a:gd name="T19" fmla="*/ 271 h 544"/>
                <a:gd name="T20" fmla="*/ 84 w 433"/>
                <a:gd name="T21" fmla="*/ 300 h 544"/>
                <a:gd name="T22" fmla="*/ 101 w 433"/>
                <a:gd name="T23" fmla="*/ 290 h 544"/>
                <a:gd name="T24" fmla="*/ 111 w 433"/>
                <a:gd name="T25" fmla="*/ 266 h 544"/>
                <a:gd name="T26" fmla="*/ 125 w 433"/>
                <a:gd name="T27" fmla="*/ 265 h 544"/>
                <a:gd name="T28" fmla="*/ 128 w 433"/>
                <a:gd name="T29" fmla="*/ 240 h 544"/>
                <a:gd name="T30" fmla="*/ 132 w 433"/>
                <a:gd name="T31" fmla="*/ 235 h 544"/>
                <a:gd name="T32" fmla="*/ 132 w 433"/>
                <a:gd name="T33" fmla="*/ 236 h 544"/>
                <a:gd name="T34" fmla="*/ 173 w 433"/>
                <a:gd name="T35" fmla="*/ 274 h 544"/>
                <a:gd name="T36" fmla="*/ 186 w 433"/>
                <a:gd name="T37" fmla="*/ 226 h 544"/>
                <a:gd name="T38" fmla="*/ 252 w 433"/>
                <a:gd name="T39" fmla="*/ 111 h 544"/>
                <a:gd name="T40" fmla="*/ 418 w 433"/>
                <a:gd name="T41" fmla="*/ 171 h 544"/>
                <a:gd name="T42" fmla="*/ 382 w 433"/>
                <a:gd name="T43" fmla="*/ 126 h 544"/>
                <a:gd name="T44" fmla="*/ 277 w 433"/>
                <a:gd name="T45" fmla="*/ 314 h 544"/>
                <a:gd name="T46" fmla="*/ 292 w 433"/>
                <a:gd name="T47" fmla="*/ 331 h 544"/>
                <a:gd name="T48" fmla="*/ 327 w 433"/>
                <a:gd name="T49" fmla="*/ 332 h 544"/>
                <a:gd name="T50" fmla="*/ 333 w 433"/>
                <a:gd name="T51" fmla="*/ 336 h 544"/>
                <a:gd name="T52" fmla="*/ 296 w 433"/>
                <a:gd name="T53" fmla="*/ 363 h 544"/>
                <a:gd name="T54" fmla="*/ 323 w 433"/>
                <a:gd name="T55" fmla="*/ 419 h 544"/>
                <a:gd name="T56" fmla="*/ 329 w 433"/>
                <a:gd name="T57" fmla="*/ 428 h 544"/>
                <a:gd name="T58" fmla="*/ 297 w 433"/>
                <a:gd name="T59" fmla="*/ 448 h 544"/>
                <a:gd name="T60" fmla="*/ 287 w 433"/>
                <a:gd name="T61" fmla="*/ 403 h 544"/>
                <a:gd name="T62" fmla="*/ 261 w 433"/>
                <a:gd name="T63" fmla="*/ 420 h 544"/>
                <a:gd name="T64" fmla="*/ 245 w 433"/>
                <a:gd name="T65" fmla="*/ 388 h 544"/>
                <a:gd name="T66" fmla="*/ 207 w 433"/>
                <a:gd name="T67" fmla="*/ 394 h 544"/>
                <a:gd name="T68" fmla="*/ 183 w 433"/>
                <a:gd name="T69" fmla="*/ 388 h 544"/>
                <a:gd name="T70" fmla="*/ 159 w 433"/>
                <a:gd name="T71" fmla="*/ 385 h 544"/>
                <a:gd name="T72" fmla="*/ 166 w 433"/>
                <a:gd name="T73" fmla="*/ 473 h 544"/>
                <a:gd name="T74" fmla="*/ 138 w 433"/>
                <a:gd name="T75" fmla="*/ 473 h 544"/>
                <a:gd name="T76" fmla="*/ 114 w 433"/>
                <a:gd name="T77" fmla="*/ 465 h 544"/>
                <a:gd name="T78" fmla="*/ 120 w 433"/>
                <a:gd name="T79" fmla="*/ 495 h 544"/>
                <a:gd name="T80" fmla="*/ 65 w 433"/>
                <a:gd name="T81" fmla="*/ 510 h 544"/>
                <a:gd name="T82" fmla="*/ 70 w 433"/>
                <a:gd name="T83" fmla="*/ 440 h 544"/>
                <a:gd name="T84" fmla="*/ 68 w 433"/>
                <a:gd name="T85" fmla="*/ 434 h 544"/>
                <a:gd name="T86" fmla="*/ 108 w 433"/>
                <a:gd name="T87" fmla="*/ 348 h 544"/>
                <a:gd name="T88" fmla="*/ 131 w 433"/>
                <a:gd name="T89" fmla="*/ 333 h 544"/>
                <a:gd name="T90" fmla="*/ 95 w 433"/>
                <a:gd name="T91" fmla="*/ 322 h 544"/>
                <a:gd name="T92" fmla="*/ 54 w 433"/>
                <a:gd name="T93" fmla="*/ 327 h 544"/>
                <a:gd name="T94" fmla="*/ 41 w 433"/>
                <a:gd name="T95" fmla="*/ 338 h 544"/>
                <a:gd name="T96" fmla="*/ 45 w 433"/>
                <a:gd name="T97" fmla="*/ 314 h 544"/>
                <a:gd name="T98" fmla="*/ 5 w 433"/>
                <a:gd name="T99" fmla="*/ 292 h 544"/>
                <a:gd name="T100" fmla="*/ 2 w 433"/>
                <a:gd name="T101" fmla="*/ 297 h 544"/>
                <a:gd name="T102" fmla="*/ 28 w 433"/>
                <a:gd name="T103" fmla="*/ 279 h 544"/>
                <a:gd name="T104" fmla="*/ 52 w 433"/>
                <a:gd name="T105" fmla="*/ 286 h 544"/>
                <a:gd name="T106" fmla="*/ 45 w 433"/>
                <a:gd name="T107" fmla="*/ 261 h 544"/>
                <a:gd name="T108" fmla="*/ 78 w 433"/>
                <a:gd name="T109" fmla="*/ 250 h 544"/>
                <a:gd name="T110" fmla="*/ 90 w 433"/>
                <a:gd name="T111" fmla="*/ 235 h 544"/>
                <a:gd name="T112" fmla="*/ 101 w 433"/>
                <a:gd name="T113" fmla="*/ 225 h 544"/>
                <a:gd name="T114" fmla="*/ 108 w 433"/>
                <a:gd name="T115" fmla="*/ 217 h 544"/>
                <a:gd name="T116" fmla="*/ 111 w 433"/>
                <a:gd name="T117" fmla="*/ 204 h 544"/>
                <a:gd name="T118" fmla="*/ 111 w 433"/>
                <a:gd name="T119" fmla="*/ 222 h 544"/>
                <a:gd name="T120" fmla="*/ 120 w 433"/>
                <a:gd name="T121" fmla="*/ 241 h 544"/>
                <a:gd name="T122" fmla="*/ 210 w 433"/>
                <a:gd name="T123" fmla="*/ 41 h 544"/>
                <a:gd name="T124" fmla="*/ 183 w 433"/>
                <a:gd name="T125" fmla="*/ 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3" h="544">
                  <a:moveTo>
                    <a:pt x="251" y="87"/>
                  </a:moveTo>
                  <a:lnTo>
                    <a:pt x="176" y="241"/>
                  </a:lnTo>
                  <a:lnTo>
                    <a:pt x="135" y="221"/>
                  </a:lnTo>
                  <a:lnTo>
                    <a:pt x="210" y="66"/>
                  </a:lnTo>
                  <a:lnTo>
                    <a:pt x="251" y="87"/>
                  </a:lnTo>
                  <a:close/>
                  <a:moveTo>
                    <a:pt x="156" y="231"/>
                  </a:moveTo>
                  <a:lnTo>
                    <a:pt x="176" y="241"/>
                  </a:lnTo>
                  <a:lnTo>
                    <a:pt x="174" y="245"/>
                  </a:lnTo>
                  <a:lnTo>
                    <a:pt x="171" y="248"/>
                  </a:lnTo>
                  <a:lnTo>
                    <a:pt x="167" y="251"/>
                  </a:lnTo>
                  <a:lnTo>
                    <a:pt x="163" y="252"/>
                  </a:lnTo>
                  <a:lnTo>
                    <a:pt x="159" y="254"/>
                  </a:lnTo>
                  <a:lnTo>
                    <a:pt x="154" y="254"/>
                  </a:lnTo>
                  <a:lnTo>
                    <a:pt x="150" y="253"/>
                  </a:lnTo>
                  <a:lnTo>
                    <a:pt x="146" y="251"/>
                  </a:lnTo>
                  <a:lnTo>
                    <a:pt x="142" y="249"/>
                  </a:lnTo>
                  <a:lnTo>
                    <a:pt x="138" y="246"/>
                  </a:lnTo>
                  <a:lnTo>
                    <a:pt x="136" y="242"/>
                  </a:lnTo>
                  <a:lnTo>
                    <a:pt x="134" y="238"/>
                  </a:lnTo>
                  <a:lnTo>
                    <a:pt x="133" y="234"/>
                  </a:lnTo>
                  <a:lnTo>
                    <a:pt x="133" y="230"/>
                  </a:lnTo>
                  <a:lnTo>
                    <a:pt x="133" y="225"/>
                  </a:lnTo>
                  <a:lnTo>
                    <a:pt x="135" y="221"/>
                  </a:lnTo>
                  <a:lnTo>
                    <a:pt x="156" y="231"/>
                  </a:lnTo>
                  <a:close/>
                  <a:moveTo>
                    <a:pt x="179" y="231"/>
                  </a:moveTo>
                  <a:lnTo>
                    <a:pt x="179" y="235"/>
                  </a:lnTo>
                  <a:lnTo>
                    <a:pt x="133" y="235"/>
                  </a:lnTo>
                  <a:lnTo>
                    <a:pt x="133" y="231"/>
                  </a:lnTo>
                  <a:lnTo>
                    <a:pt x="179" y="231"/>
                  </a:lnTo>
                  <a:close/>
                  <a:moveTo>
                    <a:pt x="156" y="235"/>
                  </a:moveTo>
                  <a:lnTo>
                    <a:pt x="179" y="235"/>
                  </a:lnTo>
                  <a:lnTo>
                    <a:pt x="178" y="240"/>
                  </a:lnTo>
                  <a:lnTo>
                    <a:pt x="177" y="244"/>
                  </a:lnTo>
                  <a:lnTo>
                    <a:pt x="175" y="248"/>
                  </a:lnTo>
                  <a:lnTo>
                    <a:pt x="172" y="251"/>
                  </a:lnTo>
                  <a:lnTo>
                    <a:pt x="168" y="254"/>
                  </a:lnTo>
                  <a:lnTo>
                    <a:pt x="165" y="256"/>
                  </a:lnTo>
                  <a:lnTo>
                    <a:pt x="160" y="258"/>
                  </a:lnTo>
                  <a:lnTo>
                    <a:pt x="156" y="258"/>
                  </a:lnTo>
                  <a:lnTo>
                    <a:pt x="151" y="258"/>
                  </a:lnTo>
                  <a:lnTo>
                    <a:pt x="147" y="256"/>
                  </a:lnTo>
                  <a:lnTo>
                    <a:pt x="143" y="254"/>
                  </a:lnTo>
                  <a:lnTo>
                    <a:pt x="139" y="251"/>
                  </a:lnTo>
                  <a:lnTo>
                    <a:pt x="137" y="248"/>
                  </a:lnTo>
                  <a:lnTo>
                    <a:pt x="134" y="244"/>
                  </a:lnTo>
                  <a:lnTo>
                    <a:pt x="133" y="240"/>
                  </a:lnTo>
                  <a:lnTo>
                    <a:pt x="133" y="235"/>
                  </a:lnTo>
                  <a:lnTo>
                    <a:pt x="156" y="235"/>
                  </a:lnTo>
                  <a:close/>
                  <a:moveTo>
                    <a:pt x="156" y="258"/>
                  </a:moveTo>
                  <a:lnTo>
                    <a:pt x="151" y="258"/>
                  </a:lnTo>
                  <a:lnTo>
                    <a:pt x="151" y="211"/>
                  </a:lnTo>
                  <a:lnTo>
                    <a:pt x="156" y="211"/>
                  </a:lnTo>
                  <a:lnTo>
                    <a:pt x="156" y="258"/>
                  </a:lnTo>
                  <a:close/>
                  <a:moveTo>
                    <a:pt x="151" y="258"/>
                  </a:moveTo>
                  <a:lnTo>
                    <a:pt x="147" y="258"/>
                  </a:lnTo>
                  <a:lnTo>
                    <a:pt x="147" y="211"/>
                  </a:lnTo>
                  <a:lnTo>
                    <a:pt x="151" y="211"/>
                  </a:lnTo>
                  <a:lnTo>
                    <a:pt x="151" y="258"/>
                  </a:lnTo>
                  <a:close/>
                  <a:moveTo>
                    <a:pt x="147" y="258"/>
                  </a:moveTo>
                  <a:lnTo>
                    <a:pt x="143" y="258"/>
                  </a:lnTo>
                  <a:lnTo>
                    <a:pt x="143" y="211"/>
                  </a:lnTo>
                  <a:lnTo>
                    <a:pt x="147" y="211"/>
                  </a:lnTo>
                  <a:lnTo>
                    <a:pt x="147" y="258"/>
                  </a:lnTo>
                  <a:close/>
                  <a:moveTo>
                    <a:pt x="143" y="235"/>
                  </a:moveTo>
                  <a:lnTo>
                    <a:pt x="143" y="258"/>
                  </a:lnTo>
                  <a:lnTo>
                    <a:pt x="138" y="258"/>
                  </a:lnTo>
                  <a:lnTo>
                    <a:pt x="134" y="256"/>
                  </a:lnTo>
                  <a:lnTo>
                    <a:pt x="130" y="254"/>
                  </a:lnTo>
                  <a:lnTo>
                    <a:pt x="125" y="251"/>
                  </a:lnTo>
                  <a:lnTo>
                    <a:pt x="123" y="248"/>
                  </a:lnTo>
                  <a:lnTo>
                    <a:pt x="120" y="244"/>
                  </a:lnTo>
                  <a:lnTo>
                    <a:pt x="119" y="240"/>
                  </a:lnTo>
                  <a:lnTo>
                    <a:pt x="119" y="235"/>
                  </a:lnTo>
                  <a:lnTo>
                    <a:pt x="119" y="231"/>
                  </a:lnTo>
                  <a:lnTo>
                    <a:pt x="120" y="226"/>
                  </a:lnTo>
                  <a:lnTo>
                    <a:pt x="123" y="222"/>
                  </a:lnTo>
                  <a:lnTo>
                    <a:pt x="125" y="218"/>
                  </a:lnTo>
                  <a:lnTo>
                    <a:pt x="130" y="215"/>
                  </a:lnTo>
                  <a:lnTo>
                    <a:pt x="134" y="213"/>
                  </a:lnTo>
                  <a:lnTo>
                    <a:pt x="138" y="212"/>
                  </a:lnTo>
                  <a:lnTo>
                    <a:pt x="143" y="211"/>
                  </a:lnTo>
                  <a:lnTo>
                    <a:pt x="143" y="235"/>
                  </a:lnTo>
                  <a:close/>
                  <a:moveTo>
                    <a:pt x="159" y="251"/>
                  </a:moveTo>
                  <a:lnTo>
                    <a:pt x="154" y="256"/>
                  </a:lnTo>
                  <a:lnTo>
                    <a:pt x="121" y="223"/>
                  </a:lnTo>
                  <a:lnTo>
                    <a:pt x="125" y="218"/>
                  </a:lnTo>
                  <a:lnTo>
                    <a:pt x="159" y="251"/>
                  </a:lnTo>
                  <a:close/>
                  <a:moveTo>
                    <a:pt x="138" y="240"/>
                  </a:moveTo>
                  <a:lnTo>
                    <a:pt x="154" y="256"/>
                  </a:lnTo>
                  <a:lnTo>
                    <a:pt x="151" y="259"/>
                  </a:lnTo>
                  <a:lnTo>
                    <a:pt x="147" y="261"/>
                  </a:lnTo>
                  <a:lnTo>
                    <a:pt x="143" y="262"/>
                  </a:lnTo>
                  <a:lnTo>
                    <a:pt x="138" y="262"/>
                  </a:lnTo>
                  <a:lnTo>
                    <a:pt x="134" y="262"/>
                  </a:lnTo>
                  <a:lnTo>
                    <a:pt x="130" y="261"/>
                  </a:lnTo>
                  <a:lnTo>
                    <a:pt x="125" y="259"/>
                  </a:lnTo>
                  <a:lnTo>
                    <a:pt x="121" y="256"/>
                  </a:lnTo>
                  <a:lnTo>
                    <a:pt x="118" y="252"/>
                  </a:lnTo>
                  <a:lnTo>
                    <a:pt x="116" y="248"/>
                  </a:lnTo>
                  <a:lnTo>
                    <a:pt x="115" y="244"/>
                  </a:lnTo>
                  <a:lnTo>
                    <a:pt x="114" y="239"/>
                  </a:lnTo>
                  <a:lnTo>
                    <a:pt x="115" y="235"/>
                  </a:lnTo>
                  <a:lnTo>
                    <a:pt x="116" y="231"/>
                  </a:lnTo>
                  <a:lnTo>
                    <a:pt x="118" y="227"/>
                  </a:lnTo>
                  <a:lnTo>
                    <a:pt x="121" y="223"/>
                  </a:lnTo>
                  <a:lnTo>
                    <a:pt x="138" y="240"/>
                  </a:lnTo>
                  <a:close/>
                  <a:moveTo>
                    <a:pt x="138" y="262"/>
                  </a:moveTo>
                  <a:lnTo>
                    <a:pt x="134" y="262"/>
                  </a:lnTo>
                  <a:lnTo>
                    <a:pt x="134" y="216"/>
                  </a:lnTo>
                  <a:lnTo>
                    <a:pt x="138" y="216"/>
                  </a:lnTo>
                  <a:lnTo>
                    <a:pt x="138" y="262"/>
                  </a:lnTo>
                  <a:close/>
                  <a:moveTo>
                    <a:pt x="134" y="262"/>
                  </a:moveTo>
                  <a:lnTo>
                    <a:pt x="130" y="262"/>
                  </a:lnTo>
                  <a:lnTo>
                    <a:pt x="130" y="216"/>
                  </a:lnTo>
                  <a:lnTo>
                    <a:pt x="134" y="216"/>
                  </a:lnTo>
                  <a:lnTo>
                    <a:pt x="134" y="262"/>
                  </a:lnTo>
                  <a:close/>
                  <a:moveTo>
                    <a:pt x="130" y="240"/>
                  </a:moveTo>
                  <a:lnTo>
                    <a:pt x="130" y="262"/>
                  </a:lnTo>
                  <a:lnTo>
                    <a:pt x="124" y="262"/>
                  </a:lnTo>
                  <a:lnTo>
                    <a:pt x="120" y="261"/>
                  </a:lnTo>
                  <a:lnTo>
                    <a:pt x="116" y="259"/>
                  </a:lnTo>
                  <a:lnTo>
                    <a:pt x="112" y="256"/>
                  </a:lnTo>
                  <a:lnTo>
                    <a:pt x="110" y="252"/>
                  </a:lnTo>
                  <a:lnTo>
                    <a:pt x="107" y="248"/>
                  </a:lnTo>
                  <a:lnTo>
                    <a:pt x="106" y="244"/>
                  </a:lnTo>
                  <a:lnTo>
                    <a:pt x="106" y="240"/>
                  </a:lnTo>
                  <a:lnTo>
                    <a:pt x="106" y="235"/>
                  </a:lnTo>
                  <a:lnTo>
                    <a:pt x="107" y="231"/>
                  </a:lnTo>
                  <a:lnTo>
                    <a:pt x="110" y="227"/>
                  </a:lnTo>
                  <a:lnTo>
                    <a:pt x="112" y="223"/>
                  </a:lnTo>
                  <a:lnTo>
                    <a:pt x="116" y="219"/>
                  </a:lnTo>
                  <a:lnTo>
                    <a:pt x="120" y="217"/>
                  </a:lnTo>
                  <a:lnTo>
                    <a:pt x="124" y="216"/>
                  </a:lnTo>
                  <a:lnTo>
                    <a:pt x="130" y="216"/>
                  </a:lnTo>
                  <a:lnTo>
                    <a:pt x="130" y="240"/>
                  </a:lnTo>
                  <a:close/>
                  <a:moveTo>
                    <a:pt x="146" y="256"/>
                  </a:moveTo>
                  <a:lnTo>
                    <a:pt x="141" y="260"/>
                  </a:lnTo>
                  <a:lnTo>
                    <a:pt x="108" y="228"/>
                  </a:lnTo>
                  <a:lnTo>
                    <a:pt x="112" y="223"/>
                  </a:lnTo>
                  <a:lnTo>
                    <a:pt x="146" y="256"/>
                  </a:lnTo>
                  <a:close/>
                  <a:moveTo>
                    <a:pt x="124" y="244"/>
                  </a:moveTo>
                  <a:lnTo>
                    <a:pt x="141" y="260"/>
                  </a:lnTo>
                  <a:lnTo>
                    <a:pt x="138" y="263"/>
                  </a:lnTo>
                  <a:lnTo>
                    <a:pt x="134" y="265"/>
                  </a:lnTo>
                  <a:lnTo>
                    <a:pt x="130" y="266"/>
                  </a:lnTo>
                  <a:lnTo>
                    <a:pt x="124" y="267"/>
                  </a:lnTo>
                  <a:lnTo>
                    <a:pt x="120" y="266"/>
                  </a:lnTo>
                  <a:lnTo>
                    <a:pt x="116" y="265"/>
                  </a:lnTo>
                  <a:lnTo>
                    <a:pt x="112" y="263"/>
                  </a:lnTo>
                  <a:lnTo>
                    <a:pt x="108" y="260"/>
                  </a:lnTo>
                  <a:lnTo>
                    <a:pt x="105" y="257"/>
                  </a:lnTo>
                  <a:lnTo>
                    <a:pt x="103" y="253"/>
                  </a:lnTo>
                  <a:lnTo>
                    <a:pt x="102" y="248"/>
                  </a:lnTo>
                  <a:lnTo>
                    <a:pt x="101" y="244"/>
                  </a:lnTo>
                  <a:lnTo>
                    <a:pt x="102" y="240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8"/>
                  </a:lnTo>
                  <a:lnTo>
                    <a:pt x="124" y="244"/>
                  </a:lnTo>
                  <a:close/>
                  <a:moveTo>
                    <a:pt x="135" y="264"/>
                  </a:moveTo>
                  <a:lnTo>
                    <a:pt x="126" y="269"/>
                  </a:lnTo>
                  <a:lnTo>
                    <a:pt x="105" y="228"/>
                  </a:lnTo>
                  <a:lnTo>
                    <a:pt x="114" y="223"/>
                  </a:lnTo>
                  <a:lnTo>
                    <a:pt x="135" y="264"/>
                  </a:lnTo>
                  <a:close/>
                  <a:moveTo>
                    <a:pt x="116" y="248"/>
                  </a:moveTo>
                  <a:lnTo>
                    <a:pt x="126" y="269"/>
                  </a:lnTo>
                  <a:lnTo>
                    <a:pt x="121" y="270"/>
                  </a:lnTo>
                  <a:lnTo>
                    <a:pt x="117" y="271"/>
                  </a:lnTo>
                  <a:lnTo>
                    <a:pt x="113" y="271"/>
                  </a:lnTo>
                  <a:lnTo>
                    <a:pt x="108" y="270"/>
                  </a:lnTo>
                  <a:lnTo>
                    <a:pt x="104" y="268"/>
                  </a:lnTo>
                  <a:lnTo>
                    <a:pt x="101" y="266"/>
                  </a:lnTo>
                  <a:lnTo>
                    <a:pt x="97" y="262"/>
                  </a:lnTo>
                  <a:lnTo>
                    <a:pt x="95" y="258"/>
                  </a:lnTo>
                  <a:lnTo>
                    <a:pt x="93" y="254"/>
                  </a:lnTo>
                  <a:lnTo>
                    <a:pt x="93" y="250"/>
                  </a:lnTo>
                  <a:lnTo>
                    <a:pt x="93" y="245"/>
                  </a:lnTo>
                  <a:lnTo>
                    <a:pt x="94" y="241"/>
                  </a:lnTo>
                  <a:lnTo>
                    <a:pt x="96" y="237"/>
                  </a:lnTo>
                  <a:lnTo>
                    <a:pt x="98" y="233"/>
                  </a:lnTo>
                  <a:lnTo>
                    <a:pt x="101" y="230"/>
                  </a:lnTo>
                  <a:lnTo>
                    <a:pt x="105" y="228"/>
                  </a:lnTo>
                  <a:lnTo>
                    <a:pt x="116" y="248"/>
                  </a:lnTo>
                  <a:close/>
                  <a:moveTo>
                    <a:pt x="116" y="271"/>
                  </a:moveTo>
                  <a:lnTo>
                    <a:pt x="107" y="271"/>
                  </a:lnTo>
                  <a:lnTo>
                    <a:pt x="107" y="225"/>
                  </a:lnTo>
                  <a:lnTo>
                    <a:pt x="116" y="225"/>
                  </a:lnTo>
                  <a:lnTo>
                    <a:pt x="116" y="271"/>
                  </a:lnTo>
                  <a:close/>
                  <a:moveTo>
                    <a:pt x="107" y="248"/>
                  </a:moveTo>
                  <a:lnTo>
                    <a:pt x="107" y="271"/>
                  </a:lnTo>
                  <a:lnTo>
                    <a:pt x="102" y="271"/>
                  </a:lnTo>
                  <a:lnTo>
                    <a:pt x="98" y="269"/>
                  </a:lnTo>
                  <a:lnTo>
                    <a:pt x="94" y="267"/>
                  </a:lnTo>
                  <a:lnTo>
                    <a:pt x="91" y="264"/>
                  </a:lnTo>
                  <a:lnTo>
                    <a:pt x="88" y="261"/>
                  </a:lnTo>
                  <a:lnTo>
                    <a:pt x="86" y="257"/>
                  </a:lnTo>
                  <a:lnTo>
                    <a:pt x="84" y="253"/>
                  </a:lnTo>
                  <a:lnTo>
                    <a:pt x="84" y="248"/>
                  </a:lnTo>
                  <a:lnTo>
                    <a:pt x="84" y="244"/>
                  </a:lnTo>
                  <a:lnTo>
                    <a:pt x="86" y="239"/>
                  </a:lnTo>
                  <a:lnTo>
                    <a:pt x="88" y="235"/>
                  </a:lnTo>
                  <a:lnTo>
                    <a:pt x="91" y="232"/>
                  </a:lnTo>
                  <a:lnTo>
                    <a:pt x="94" y="229"/>
                  </a:lnTo>
                  <a:lnTo>
                    <a:pt x="98" y="227"/>
                  </a:lnTo>
                  <a:lnTo>
                    <a:pt x="102" y="226"/>
                  </a:lnTo>
                  <a:lnTo>
                    <a:pt x="107" y="225"/>
                  </a:lnTo>
                  <a:lnTo>
                    <a:pt x="107" y="248"/>
                  </a:lnTo>
                  <a:close/>
                  <a:moveTo>
                    <a:pt x="123" y="264"/>
                  </a:moveTo>
                  <a:lnTo>
                    <a:pt x="119" y="269"/>
                  </a:lnTo>
                  <a:lnTo>
                    <a:pt x="86" y="236"/>
                  </a:lnTo>
                  <a:lnTo>
                    <a:pt x="91" y="232"/>
                  </a:lnTo>
                  <a:lnTo>
                    <a:pt x="123" y="264"/>
                  </a:lnTo>
                  <a:close/>
                  <a:moveTo>
                    <a:pt x="102" y="253"/>
                  </a:moveTo>
                  <a:lnTo>
                    <a:pt x="119" y="269"/>
                  </a:lnTo>
                  <a:lnTo>
                    <a:pt x="115" y="272"/>
                  </a:lnTo>
                  <a:lnTo>
                    <a:pt x="111" y="274"/>
                  </a:lnTo>
                  <a:lnTo>
                    <a:pt x="107" y="275"/>
                  </a:lnTo>
                  <a:lnTo>
                    <a:pt x="102" y="276"/>
                  </a:lnTo>
                  <a:lnTo>
                    <a:pt x="98" y="275"/>
                  </a:lnTo>
                  <a:lnTo>
                    <a:pt x="94" y="274"/>
                  </a:lnTo>
                  <a:lnTo>
                    <a:pt x="90" y="272"/>
                  </a:lnTo>
                  <a:lnTo>
                    <a:pt x="86" y="269"/>
                  </a:lnTo>
                  <a:lnTo>
                    <a:pt x="83" y="265"/>
                  </a:lnTo>
                  <a:lnTo>
                    <a:pt x="81" y="261"/>
                  </a:lnTo>
                  <a:lnTo>
                    <a:pt x="80" y="257"/>
                  </a:lnTo>
                  <a:lnTo>
                    <a:pt x="80" y="253"/>
                  </a:lnTo>
                  <a:lnTo>
                    <a:pt x="80" y="248"/>
                  </a:lnTo>
                  <a:lnTo>
                    <a:pt x="81" y="244"/>
                  </a:lnTo>
                  <a:lnTo>
                    <a:pt x="83" y="240"/>
                  </a:lnTo>
                  <a:lnTo>
                    <a:pt x="86" y="236"/>
                  </a:lnTo>
                  <a:lnTo>
                    <a:pt x="102" y="253"/>
                  </a:lnTo>
                  <a:close/>
                  <a:moveTo>
                    <a:pt x="113" y="273"/>
                  </a:moveTo>
                  <a:lnTo>
                    <a:pt x="104" y="277"/>
                  </a:lnTo>
                  <a:lnTo>
                    <a:pt x="84" y="236"/>
                  </a:lnTo>
                  <a:lnTo>
                    <a:pt x="92" y="232"/>
                  </a:lnTo>
                  <a:lnTo>
                    <a:pt x="113" y="273"/>
                  </a:lnTo>
                  <a:close/>
                  <a:moveTo>
                    <a:pt x="94" y="257"/>
                  </a:moveTo>
                  <a:lnTo>
                    <a:pt x="104" y="277"/>
                  </a:lnTo>
                  <a:lnTo>
                    <a:pt x="100" y="279"/>
                  </a:lnTo>
                  <a:lnTo>
                    <a:pt x="95" y="280"/>
                  </a:lnTo>
                  <a:lnTo>
                    <a:pt x="91" y="280"/>
                  </a:lnTo>
                  <a:lnTo>
                    <a:pt x="87" y="279"/>
                  </a:lnTo>
                  <a:lnTo>
                    <a:pt x="83" y="277"/>
                  </a:lnTo>
                  <a:lnTo>
                    <a:pt x="79" y="274"/>
                  </a:lnTo>
                  <a:lnTo>
                    <a:pt x="76" y="271"/>
                  </a:lnTo>
                  <a:lnTo>
                    <a:pt x="73" y="267"/>
                  </a:lnTo>
                  <a:lnTo>
                    <a:pt x="72" y="263"/>
                  </a:lnTo>
                  <a:lnTo>
                    <a:pt x="71" y="258"/>
                  </a:lnTo>
                  <a:lnTo>
                    <a:pt x="71" y="254"/>
                  </a:lnTo>
                  <a:lnTo>
                    <a:pt x="72" y="250"/>
                  </a:lnTo>
                  <a:lnTo>
                    <a:pt x="74" y="246"/>
                  </a:lnTo>
                  <a:lnTo>
                    <a:pt x="76" y="242"/>
                  </a:lnTo>
                  <a:lnTo>
                    <a:pt x="80" y="239"/>
                  </a:lnTo>
                  <a:lnTo>
                    <a:pt x="84" y="236"/>
                  </a:lnTo>
                  <a:lnTo>
                    <a:pt x="94" y="257"/>
                  </a:lnTo>
                  <a:close/>
                  <a:moveTo>
                    <a:pt x="104" y="277"/>
                  </a:moveTo>
                  <a:lnTo>
                    <a:pt x="95" y="282"/>
                  </a:lnTo>
                  <a:lnTo>
                    <a:pt x="75" y="241"/>
                  </a:lnTo>
                  <a:lnTo>
                    <a:pt x="84" y="236"/>
                  </a:lnTo>
                  <a:lnTo>
                    <a:pt x="104" y="277"/>
                  </a:lnTo>
                  <a:close/>
                  <a:moveTo>
                    <a:pt x="85" y="261"/>
                  </a:moveTo>
                  <a:lnTo>
                    <a:pt x="95" y="282"/>
                  </a:lnTo>
                  <a:lnTo>
                    <a:pt x="91" y="283"/>
                  </a:lnTo>
                  <a:lnTo>
                    <a:pt x="87" y="284"/>
                  </a:lnTo>
                  <a:lnTo>
                    <a:pt x="82" y="284"/>
                  </a:lnTo>
                  <a:lnTo>
                    <a:pt x="78" y="283"/>
                  </a:lnTo>
                  <a:lnTo>
                    <a:pt x="74" y="281"/>
                  </a:lnTo>
                  <a:lnTo>
                    <a:pt x="70" y="279"/>
                  </a:lnTo>
                  <a:lnTo>
                    <a:pt x="67" y="275"/>
                  </a:lnTo>
                  <a:lnTo>
                    <a:pt x="65" y="271"/>
                  </a:lnTo>
                  <a:lnTo>
                    <a:pt x="63" y="267"/>
                  </a:lnTo>
                  <a:lnTo>
                    <a:pt x="62" y="263"/>
                  </a:lnTo>
                  <a:lnTo>
                    <a:pt x="62" y="258"/>
                  </a:lnTo>
                  <a:lnTo>
                    <a:pt x="63" y="254"/>
                  </a:lnTo>
                  <a:lnTo>
                    <a:pt x="65" y="250"/>
                  </a:lnTo>
                  <a:lnTo>
                    <a:pt x="68" y="246"/>
                  </a:lnTo>
                  <a:lnTo>
                    <a:pt x="71" y="243"/>
                  </a:lnTo>
                  <a:lnTo>
                    <a:pt x="75" y="241"/>
                  </a:lnTo>
                  <a:lnTo>
                    <a:pt x="85" y="261"/>
                  </a:lnTo>
                  <a:close/>
                  <a:moveTo>
                    <a:pt x="101" y="277"/>
                  </a:moveTo>
                  <a:lnTo>
                    <a:pt x="97" y="282"/>
                  </a:lnTo>
                  <a:lnTo>
                    <a:pt x="65" y="249"/>
                  </a:lnTo>
                  <a:lnTo>
                    <a:pt x="69" y="245"/>
                  </a:lnTo>
                  <a:lnTo>
                    <a:pt x="101" y="277"/>
                  </a:lnTo>
                  <a:close/>
                  <a:moveTo>
                    <a:pt x="97" y="282"/>
                  </a:moveTo>
                  <a:lnTo>
                    <a:pt x="93" y="286"/>
                  </a:lnTo>
                  <a:lnTo>
                    <a:pt x="60" y="254"/>
                  </a:lnTo>
                  <a:lnTo>
                    <a:pt x="65" y="249"/>
                  </a:lnTo>
                  <a:lnTo>
                    <a:pt x="97" y="282"/>
                  </a:lnTo>
                  <a:close/>
                  <a:moveTo>
                    <a:pt x="93" y="286"/>
                  </a:moveTo>
                  <a:lnTo>
                    <a:pt x="88" y="291"/>
                  </a:lnTo>
                  <a:lnTo>
                    <a:pt x="56" y="258"/>
                  </a:lnTo>
                  <a:lnTo>
                    <a:pt x="60" y="254"/>
                  </a:lnTo>
                  <a:lnTo>
                    <a:pt x="93" y="286"/>
                  </a:lnTo>
                  <a:close/>
                  <a:moveTo>
                    <a:pt x="88" y="291"/>
                  </a:moveTo>
                  <a:lnTo>
                    <a:pt x="84" y="296"/>
                  </a:lnTo>
                  <a:lnTo>
                    <a:pt x="51" y="262"/>
                  </a:lnTo>
                  <a:lnTo>
                    <a:pt x="56" y="258"/>
                  </a:lnTo>
                  <a:lnTo>
                    <a:pt x="88" y="291"/>
                  </a:lnTo>
                  <a:close/>
                  <a:moveTo>
                    <a:pt x="84" y="296"/>
                  </a:moveTo>
                  <a:lnTo>
                    <a:pt x="80" y="300"/>
                  </a:lnTo>
                  <a:lnTo>
                    <a:pt x="46" y="267"/>
                  </a:lnTo>
                  <a:lnTo>
                    <a:pt x="51" y="262"/>
                  </a:lnTo>
                  <a:lnTo>
                    <a:pt x="84" y="296"/>
                  </a:lnTo>
                  <a:close/>
                  <a:moveTo>
                    <a:pt x="63" y="283"/>
                  </a:moveTo>
                  <a:lnTo>
                    <a:pt x="80" y="300"/>
                  </a:lnTo>
                  <a:lnTo>
                    <a:pt x="76" y="303"/>
                  </a:lnTo>
                  <a:lnTo>
                    <a:pt x="72" y="305"/>
                  </a:lnTo>
                  <a:lnTo>
                    <a:pt x="68" y="307"/>
                  </a:lnTo>
                  <a:lnTo>
                    <a:pt x="63" y="307"/>
                  </a:lnTo>
                  <a:lnTo>
                    <a:pt x="59" y="307"/>
                  </a:lnTo>
                  <a:lnTo>
                    <a:pt x="55" y="305"/>
                  </a:lnTo>
                  <a:lnTo>
                    <a:pt x="51" y="303"/>
                  </a:lnTo>
                  <a:lnTo>
                    <a:pt x="46" y="300"/>
                  </a:lnTo>
                  <a:lnTo>
                    <a:pt x="43" y="297"/>
                  </a:lnTo>
                  <a:lnTo>
                    <a:pt x="41" y="292"/>
                  </a:lnTo>
                  <a:lnTo>
                    <a:pt x="40" y="287"/>
                  </a:lnTo>
                  <a:lnTo>
                    <a:pt x="39" y="283"/>
                  </a:lnTo>
                  <a:lnTo>
                    <a:pt x="40" y="279"/>
                  </a:lnTo>
                  <a:lnTo>
                    <a:pt x="41" y="274"/>
                  </a:lnTo>
                  <a:lnTo>
                    <a:pt x="43" y="270"/>
                  </a:lnTo>
                  <a:lnTo>
                    <a:pt x="46" y="267"/>
                  </a:lnTo>
                  <a:lnTo>
                    <a:pt x="63" y="283"/>
                  </a:lnTo>
                  <a:close/>
                  <a:moveTo>
                    <a:pt x="63" y="307"/>
                  </a:moveTo>
                  <a:lnTo>
                    <a:pt x="59" y="307"/>
                  </a:lnTo>
                  <a:lnTo>
                    <a:pt x="59" y="260"/>
                  </a:lnTo>
                  <a:lnTo>
                    <a:pt x="63" y="260"/>
                  </a:lnTo>
                  <a:lnTo>
                    <a:pt x="63" y="307"/>
                  </a:lnTo>
                  <a:close/>
                  <a:moveTo>
                    <a:pt x="59" y="283"/>
                  </a:moveTo>
                  <a:lnTo>
                    <a:pt x="59" y="307"/>
                  </a:lnTo>
                  <a:lnTo>
                    <a:pt x="54" y="306"/>
                  </a:lnTo>
                  <a:lnTo>
                    <a:pt x="50" y="305"/>
                  </a:lnTo>
                  <a:lnTo>
                    <a:pt x="45" y="303"/>
                  </a:lnTo>
                  <a:lnTo>
                    <a:pt x="42" y="300"/>
                  </a:lnTo>
                  <a:lnTo>
                    <a:pt x="39" y="297"/>
                  </a:lnTo>
                  <a:lnTo>
                    <a:pt x="37" y="292"/>
                  </a:lnTo>
                  <a:lnTo>
                    <a:pt x="36" y="288"/>
                  </a:lnTo>
                  <a:lnTo>
                    <a:pt x="35" y="283"/>
                  </a:lnTo>
                  <a:lnTo>
                    <a:pt x="36" y="278"/>
                  </a:lnTo>
                  <a:lnTo>
                    <a:pt x="37" y="274"/>
                  </a:lnTo>
                  <a:lnTo>
                    <a:pt x="39" y="270"/>
                  </a:lnTo>
                  <a:lnTo>
                    <a:pt x="42" y="267"/>
                  </a:lnTo>
                  <a:lnTo>
                    <a:pt x="45" y="264"/>
                  </a:lnTo>
                  <a:lnTo>
                    <a:pt x="50" y="262"/>
                  </a:lnTo>
                  <a:lnTo>
                    <a:pt x="54" y="260"/>
                  </a:lnTo>
                  <a:lnTo>
                    <a:pt x="59" y="260"/>
                  </a:lnTo>
                  <a:lnTo>
                    <a:pt x="59" y="283"/>
                  </a:lnTo>
                  <a:close/>
                  <a:moveTo>
                    <a:pt x="82" y="283"/>
                  </a:moveTo>
                  <a:lnTo>
                    <a:pt x="82" y="287"/>
                  </a:lnTo>
                  <a:lnTo>
                    <a:pt x="35" y="287"/>
                  </a:lnTo>
                  <a:lnTo>
                    <a:pt x="35" y="283"/>
                  </a:lnTo>
                  <a:lnTo>
                    <a:pt x="82" y="283"/>
                  </a:lnTo>
                  <a:close/>
                  <a:moveTo>
                    <a:pt x="59" y="287"/>
                  </a:moveTo>
                  <a:lnTo>
                    <a:pt x="82" y="287"/>
                  </a:lnTo>
                  <a:lnTo>
                    <a:pt x="82" y="292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5"/>
                  </a:lnTo>
                  <a:lnTo>
                    <a:pt x="72" y="307"/>
                  </a:lnTo>
                  <a:lnTo>
                    <a:pt x="68" y="309"/>
                  </a:lnTo>
                  <a:lnTo>
                    <a:pt x="64" y="311"/>
                  </a:lnTo>
                  <a:lnTo>
                    <a:pt x="59" y="311"/>
                  </a:lnTo>
                  <a:lnTo>
                    <a:pt x="54" y="311"/>
                  </a:lnTo>
                  <a:lnTo>
                    <a:pt x="50" y="309"/>
                  </a:lnTo>
                  <a:lnTo>
                    <a:pt x="45" y="307"/>
                  </a:lnTo>
                  <a:lnTo>
                    <a:pt x="42" y="305"/>
                  </a:lnTo>
                  <a:lnTo>
                    <a:pt x="39" y="301"/>
                  </a:lnTo>
                  <a:lnTo>
                    <a:pt x="37" y="297"/>
                  </a:lnTo>
                  <a:lnTo>
                    <a:pt x="36" y="292"/>
                  </a:lnTo>
                  <a:lnTo>
                    <a:pt x="35" y="287"/>
                  </a:lnTo>
                  <a:lnTo>
                    <a:pt x="59" y="287"/>
                  </a:lnTo>
                  <a:close/>
                  <a:moveTo>
                    <a:pt x="75" y="305"/>
                  </a:moveTo>
                  <a:lnTo>
                    <a:pt x="71" y="309"/>
                  </a:lnTo>
                  <a:lnTo>
                    <a:pt x="37" y="275"/>
                  </a:lnTo>
                  <a:lnTo>
                    <a:pt x="42" y="271"/>
                  </a:lnTo>
                  <a:lnTo>
                    <a:pt x="75" y="305"/>
                  </a:lnTo>
                  <a:close/>
                  <a:moveTo>
                    <a:pt x="55" y="292"/>
                  </a:moveTo>
                  <a:lnTo>
                    <a:pt x="71" y="309"/>
                  </a:lnTo>
                  <a:lnTo>
                    <a:pt x="67" y="312"/>
                  </a:lnTo>
                  <a:lnTo>
                    <a:pt x="63" y="314"/>
                  </a:lnTo>
                  <a:lnTo>
                    <a:pt x="59" y="315"/>
                  </a:lnTo>
                  <a:lnTo>
                    <a:pt x="55" y="316"/>
                  </a:lnTo>
                  <a:lnTo>
                    <a:pt x="50" y="315"/>
                  </a:lnTo>
                  <a:lnTo>
                    <a:pt x="45" y="314"/>
                  </a:lnTo>
                  <a:lnTo>
                    <a:pt x="41" y="312"/>
                  </a:lnTo>
                  <a:lnTo>
                    <a:pt x="37" y="309"/>
                  </a:lnTo>
                  <a:lnTo>
                    <a:pt x="35" y="305"/>
                  </a:lnTo>
                  <a:lnTo>
                    <a:pt x="32" y="301"/>
                  </a:lnTo>
                  <a:lnTo>
                    <a:pt x="31" y="297"/>
                  </a:lnTo>
                  <a:lnTo>
                    <a:pt x="31" y="292"/>
                  </a:lnTo>
                  <a:lnTo>
                    <a:pt x="31" y="287"/>
                  </a:lnTo>
                  <a:lnTo>
                    <a:pt x="32" y="283"/>
                  </a:lnTo>
                  <a:lnTo>
                    <a:pt x="35" y="279"/>
                  </a:lnTo>
                  <a:lnTo>
                    <a:pt x="37" y="275"/>
                  </a:lnTo>
                  <a:lnTo>
                    <a:pt x="55" y="292"/>
                  </a:lnTo>
                  <a:close/>
                  <a:moveTo>
                    <a:pt x="78" y="292"/>
                  </a:moveTo>
                  <a:lnTo>
                    <a:pt x="78" y="297"/>
                  </a:lnTo>
                  <a:lnTo>
                    <a:pt x="31" y="297"/>
                  </a:lnTo>
                  <a:lnTo>
                    <a:pt x="31" y="292"/>
                  </a:lnTo>
                  <a:lnTo>
                    <a:pt x="78" y="292"/>
                  </a:lnTo>
                  <a:close/>
                  <a:moveTo>
                    <a:pt x="31" y="297"/>
                  </a:moveTo>
                  <a:lnTo>
                    <a:pt x="31" y="292"/>
                  </a:lnTo>
                  <a:lnTo>
                    <a:pt x="78" y="292"/>
                  </a:lnTo>
                  <a:lnTo>
                    <a:pt x="78" y="297"/>
                  </a:lnTo>
                  <a:lnTo>
                    <a:pt x="31" y="297"/>
                  </a:lnTo>
                  <a:close/>
                  <a:moveTo>
                    <a:pt x="55" y="292"/>
                  </a:moveTo>
                  <a:lnTo>
                    <a:pt x="31" y="292"/>
                  </a:lnTo>
                  <a:lnTo>
                    <a:pt x="31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7" y="275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50" y="269"/>
                  </a:lnTo>
                  <a:lnTo>
                    <a:pt x="55" y="269"/>
                  </a:lnTo>
                  <a:lnTo>
                    <a:pt x="59" y="269"/>
                  </a:lnTo>
                  <a:lnTo>
                    <a:pt x="64" y="271"/>
                  </a:lnTo>
                  <a:lnTo>
                    <a:pt x="68" y="273"/>
                  </a:lnTo>
                  <a:lnTo>
                    <a:pt x="71" y="275"/>
                  </a:lnTo>
                  <a:lnTo>
                    <a:pt x="74" y="279"/>
                  </a:lnTo>
                  <a:lnTo>
                    <a:pt x="76" y="283"/>
                  </a:lnTo>
                  <a:lnTo>
                    <a:pt x="77" y="287"/>
                  </a:lnTo>
                  <a:lnTo>
                    <a:pt x="78" y="292"/>
                  </a:lnTo>
                  <a:lnTo>
                    <a:pt x="55" y="292"/>
                  </a:lnTo>
                  <a:close/>
                  <a:moveTo>
                    <a:pt x="55" y="269"/>
                  </a:moveTo>
                  <a:lnTo>
                    <a:pt x="59" y="269"/>
                  </a:lnTo>
                  <a:lnTo>
                    <a:pt x="59" y="316"/>
                  </a:lnTo>
                  <a:lnTo>
                    <a:pt x="55" y="316"/>
                  </a:lnTo>
                  <a:lnTo>
                    <a:pt x="55" y="269"/>
                  </a:lnTo>
                  <a:close/>
                  <a:moveTo>
                    <a:pt x="59" y="292"/>
                  </a:moveTo>
                  <a:lnTo>
                    <a:pt x="59" y="269"/>
                  </a:lnTo>
                  <a:lnTo>
                    <a:pt x="64" y="269"/>
                  </a:lnTo>
                  <a:lnTo>
                    <a:pt x="68" y="271"/>
                  </a:lnTo>
                  <a:lnTo>
                    <a:pt x="72" y="273"/>
                  </a:lnTo>
                  <a:lnTo>
                    <a:pt x="75" y="275"/>
                  </a:lnTo>
                  <a:lnTo>
                    <a:pt x="78" y="279"/>
                  </a:lnTo>
                  <a:lnTo>
                    <a:pt x="80" y="283"/>
                  </a:lnTo>
                  <a:lnTo>
                    <a:pt x="82" y="287"/>
                  </a:lnTo>
                  <a:lnTo>
                    <a:pt x="82" y="292"/>
                  </a:lnTo>
                  <a:lnTo>
                    <a:pt x="82" y="297"/>
                  </a:lnTo>
                  <a:lnTo>
                    <a:pt x="80" y="302"/>
                  </a:lnTo>
                  <a:lnTo>
                    <a:pt x="78" y="306"/>
                  </a:lnTo>
                  <a:lnTo>
                    <a:pt x="75" y="309"/>
                  </a:lnTo>
                  <a:lnTo>
                    <a:pt x="72" y="312"/>
                  </a:lnTo>
                  <a:lnTo>
                    <a:pt x="68" y="314"/>
                  </a:lnTo>
                  <a:lnTo>
                    <a:pt x="64" y="315"/>
                  </a:lnTo>
                  <a:lnTo>
                    <a:pt x="59" y="316"/>
                  </a:lnTo>
                  <a:lnTo>
                    <a:pt x="59" y="292"/>
                  </a:lnTo>
                  <a:close/>
                  <a:moveTo>
                    <a:pt x="42" y="276"/>
                  </a:moveTo>
                  <a:lnTo>
                    <a:pt x="46" y="271"/>
                  </a:lnTo>
                  <a:lnTo>
                    <a:pt x="80" y="304"/>
                  </a:lnTo>
                  <a:lnTo>
                    <a:pt x="75" y="309"/>
                  </a:lnTo>
                  <a:lnTo>
                    <a:pt x="42" y="276"/>
                  </a:lnTo>
                  <a:close/>
                  <a:moveTo>
                    <a:pt x="63" y="287"/>
                  </a:moveTo>
                  <a:lnTo>
                    <a:pt x="46" y="271"/>
                  </a:lnTo>
                  <a:lnTo>
                    <a:pt x="51" y="268"/>
                  </a:lnTo>
                  <a:lnTo>
                    <a:pt x="55" y="266"/>
                  </a:lnTo>
                  <a:lnTo>
                    <a:pt x="59" y="265"/>
                  </a:lnTo>
                  <a:lnTo>
                    <a:pt x="63" y="264"/>
                  </a:lnTo>
                  <a:lnTo>
                    <a:pt x="68" y="265"/>
                  </a:lnTo>
                  <a:lnTo>
                    <a:pt x="72" y="266"/>
                  </a:lnTo>
                  <a:lnTo>
                    <a:pt x="76" y="268"/>
                  </a:lnTo>
                  <a:lnTo>
                    <a:pt x="80" y="271"/>
                  </a:lnTo>
                  <a:lnTo>
                    <a:pt x="82" y="275"/>
                  </a:lnTo>
                  <a:lnTo>
                    <a:pt x="85" y="279"/>
                  </a:lnTo>
                  <a:lnTo>
                    <a:pt x="86" y="283"/>
                  </a:lnTo>
                  <a:lnTo>
                    <a:pt x="86" y="287"/>
                  </a:lnTo>
                  <a:lnTo>
                    <a:pt x="86" y="292"/>
                  </a:lnTo>
                  <a:lnTo>
                    <a:pt x="85" y="297"/>
                  </a:lnTo>
                  <a:lnTo>
                    <a:pt x="83" y="301"/>
                  </a:lnTo>
                  <a:lnTo>
                    <a:pt x="80" y="304"/>
                  </a:lnTo>
                  <a:lnTo>
                    <a:pt x="63" y="287"/>
                  </a:lnTo>
                  <a:close/>
                  <a:moveTo>
                    <a:pt x="46" y="271"/>
                  </a:moveTo>
                  <a:lnTo>
                    <a:pt x="52" y="267"/>
                  </a:lnTo>
                  <a:lnTo>
                    <a:pt x="84" y="300"/>
                  </a:lnTo>
                  <a:lnTo>
                    <a:pt x="80" y="305"/>
                  </a:lnTo>
                  <a:lnTo>
                    <a:pt x="46" y="271"/>
                  </a:lnTo>
                  <a:close/>
                  <a:moveTo>
                    <a:pt x="68" y="283"/>
                  </a:moveTo>
                  <a:lnTo>
                    <a:pt x="52" y="267"/>
                  </a:lnTo>
                  <a:lnTo>
                    <a:pt x="55" y="264"/>
                  </a:lnTo>
                  <a:lnTo>
                    <a:pt x="59" y="262"/>
                  </a:lnTo>
                  <a:lnTo>
                    <a:pt x="63" y="261"/>
                  </a:lnTo>
                  <a:lnTo>
                    <a:pt x="68" y="260"/>
                  </a:lnTo>
                  <a:lnTo>
                    <a:pt x="72" y="261"/>
                  </a:lnTo>
                  <a:lnTo>
                    <a:pt x="76" y="262"/>
                  </a:lnTo>
                  <a:lnTo>
                    <a:pt x="80" y="264"/>
                  </a:lnTo>
                  <a:lnTo>
                    <a:pt x="84" y="267"/>
                  </a:lnTo>
                  <a:lnTo>
                    <a:pt x="87" y="270"/>
                  </a:lnTo>
                  <a:lnTo>
                    <a:pt x="89" y="274"/>
                  </a:lnTo>
                  <a:lnTo>
                    <a:pt x="90" y="279"/>
                  </a:lnTo>
                  <a:lnTo>
                    <a:pt x="91" y="283"/>
                  </a:lnTo>
                  <a:lnTo>
                    <a:pt x="90" y="287"/>
                  </a:lnTo>
                  <a:lnTo>
                    <a:pt x="89" y="292"/>
                  </a:lnTo>
                  <a:lnTo>
                    <a:pt x="87" y="297"/>
                  </a:lnTo>
                  <a:lnTo>
                    <a:pt x="84" y="300"/>
                  </a:lnTo>
                  <a:lnTo>
                    <a:pt x="68" y="283"/>
                  </a:lnTo>
                  <a:close/>
                  <a:moveTo>
                    <a:pt x="68" y="260"/>
                  </a:moveTo>
                  <a:lnTo>
                    <a:pt x="72" y="260"/>
                  </a:lnTo>
                  <a:lnTo>
                    <a:pt x="72" y="307"/>
                  </a:lnTo>
                  <a:lnTo>
                    <a:pt x="68" y="307"/>
                  </a:lnTo>
                  <a:lnTo>
                    <a:pt x="68" y="260"/>
                  </a:lnTo>
                  <a:close/>
                  <a:moveTo>
                    <a:pt x="72" y="283"/>
                  </a:moveTo>
                  <a:lnTo>
                    <a:pt x="72" y="260"/>
                  </a:lnTo>
                  <a:lnTo>
                    <a:pt x="77" y="260"/>
                  </a:lnTo>
                  <a:lnTo>
                    <a:pt x="81" y="262"/>
                  </a:lnTo>
                  <a:lnTo>
                    <a:pt x="85" y="264"/>
                  </a:lnTo>
                  <a:lnTo>
                    <a:pt x="88" y="267"/>
                  </a:lnTo>
                  <a:lnTo>
                    <a:pt x="91" y="270"/>
                  </a:lnTo>
                  <a:lnTo>
                    <a:pt x="93" y="274"/>
                  </a:lnTo>
                  <a:lnTo>
                    <a:pt x="95" y="278"/>
                  </a:lnTo>
                  <a:lnTo>
                    <a:pt x="95" y="283"/>
                  </a:lnTo>
                  <a:lnTo>
                    <a:pt x="95" y="288"/>
                  </a:lnTo>
                  <a:lnTo>
                    <a:pt x="93" y="292"/>
                  </a:lnTo>
                  <a:lnTo>
                    <a:pt x="91" y="297"/>
                  </a:lnTo>
                  <a:lnTo>
                    <a:pt x="88" y="300"/>
                  </a:lnTo>
                  <a:lnTo>
                    <a:pt x="85" y="303"/>
                  </a:lnTo>
                  <a:lnTo>
                    <a:pt x="81" y="305"/>
                  </a:lnTo>
                  <a:lnTo>
                    <a:pt x="77" y="306"/>
                  </a:lnTo>
                  <a:lnTo>
                    <a:pt x="72" y="307"/>
                  </a:lnTo>
                  <a:lnTo>
                    <a:pt x="72" y="283"/>
                  </a:lnTo>
                  <a:close/>
                  <a:moveTo>
                    <a:pt x="62" y="263"/>
                  </a:moveTo>
                  <a:lnTo>
                    <a:pt x="71" y="258"/>
                  </a:lnTo>
                  <a:lnTo>
                    <a:pt x="91" y="300"/>
                  </a:lnTo>
                  <a:lnTo>
                    <a:pt x="82" y="304"/>
                  </a:lnTo>
                  <a:lnTo>
                    <a:pt x="62" y="263"/>
                  </a:lnTo>
                  <a:close/>
                  <a:moveTo>
                    <a:pt x="81" y="279"/>
                  </a:moveTo>
                  <a:lnTo>
                    <a:pt x="71" y="258"/>
                  </a:lnTo>
                  <a:lnTo>
                    <a:pt x="75" y="257"/>
                  </a:lnTo>
                  <a:lnTo>
                    <a:pt x="79" y="256"/>
                  </a:lnTo>
                  <a:lnTo>
                    <a:pt x="84" y="256"/>
                  </a:lnTo>
                  <a:lnTo>
                    <a:pt x="88" y="257"/>
                  </a:lnTo>
                  <a:lnTo>
                    <a:pt x="92" y="259"/>
                  </a:lnTo>
                  <a:lnTo>
                    <a:pt x="96" y="261"/>
                  </a:lnTo>
                  <a:lnTo>
                    <a:pt x="99" y="264"/>
                  </a:lnTo>
                  <a:lnTo>
                    <a:pt x="101" y="268"/>
                  </a:lnTo>
                  <a:lnTo>
                    <a:pt x="103" y="273"/>
                  </a:lnTo>
                  <a:lnTo>
                    <a:pt x="104" y="277"/>
                  </a:lnTo>
                  <a:lnTo>
                    <a:pt x="103" y="282"/>
                  </a:lnTo>
                  <a:lnTo>
                    <a:pt x="102" y="286"/>
                  </a:lnTo>
                  <a:lnTo>
                    <a:pt x="101" y="290"/>
                  </a:lnTo>
                  <a:lnTo>
                    <a:pt x="98" y="294"/>
                  </a:lnTo>
                  <a:lnTo>
                    <a:pt x="95" y="298"/>
                  </a:lnTo>
                  <a:lnTo>
                    <a:pt x="91" y="300"/>
                  </a:lnTo>
                  <a:lnTo>
                    <a:pt x="81" y="279"/>
                  </a:lnTo>
                  <a:close/>
                  <a:moveTo>
                    <a:pt x="81" y="256"/>
                  </a:moveTo>
                  <a:lnTo>
                    <a:pt x="85" y="256"/>
                  </a:lnTo>
                  <a:lnTo>
                    <a:pt x="85" y="303"/>
                  </a:lnTo>
                  <a:lnTo>
                    <a:pt x="81" y="303"/>
                  </a:lnTo>
                  <a:lnTo>
                    <a:pt x="81" y="256"/>
                  </a:lnTo>
                  <a:close/>
                  <a:moveTo>
                    <a:pt x="85" y="279"/>
                  </a:moveTo>
                  <a:lnTo>
                    <a:pt x="85" y="256"/>
                  </a:lnTo>
                  <a:lnTo>
                    <a:pt x="90" y="256"/>
                  </a:lnTo>
                  <a:lnTo>
                    <a:pt x="94" y="257"/>
                  </a:lnTo>
                  <a:lnTo>
                    <a:pt x="98" y="260"/>
                  </a:lnTo>
                  <a:lnTo>
                    <a:pt x="101" y="262"/>
                  </a:lnTo>
                  <a:lnTo>
                    <a:pt x="104" y="266"/>
                  </a:lnTo>
                  <a:lnTo>
                    <a:pt x="106" y="270"/>
                  </a:lnTo>
                  <a:lnTo>
                    <a:pt x="108" y="274"/>
                  </a:lnTo>
                  <a:lnTo>
                    <a:pt x="108" y="279"/>
                  </a:lnTo>
                  <a:lnTo>
                    <a:pt x="108" y="283"/>
                  </a:lnTo>
                  <a:lnTo>
                    <a:pt x="106" y="288"/>
                  </a:lnTo>
                  <a:lnTo>
                    <a:pt x="104" y="291"/>
                  </a:lnTo>
                  <a:lnTo>
                    <a:pt x="101" y="296"/>
                  </a:lnTo>
                  <a:lnTo>
                    <a:pt x="98" y="299"/>
                  </a:lnTo>
                  <a:lnTo>
                    <a:pt x="94" y="301"/>
                  </a:lnTo>
                  <a:lnTo>
                    <a:pt x="90" y="302"/>
                  </a:lnTo>
                  <a:lnTo>
                    <a:pt x="85" y="303"/>
                  </a:lnTo>
                  <a:lnTo>
                    <a:pt x="85" y="279"/>
                  </a:lnTo>
                  <a:close/>
                  <a:moveTo>
                    <a:pt x="69" y="262"/>
                  </a:moveTo>
                  <a:lnTo>
                    <a:pt x="73" y="258"/>
                  </a:lnTo>
                  <a:lnTo>
                    <a:pt x="106" y="291"/>
                  </a:lnTo>
                  <a:lnTo>
                    <a:pt x="101" y="296"/>
                  </a:lnTo>
                  <a:lnTo>
                    <a:pt x="69" y="262"/>
                  </a:lnTo>
                  <a:close/>
                  <a:moveTo>
                    <a:pt x="89" y="274"/>
                  </a:moveTo>
                  <a:lnTo>
                    <a:pt x="73" y="258"/>
                  </a:lnTo>
                  <a:lnTo>
                    <a:pt x="77" y="255"/>
                  </a:lnTo>
                  <a:lnTo>
                    <a:pt x="81" y="253"/>
                  </a:lnTo>
                  <a:lnTo>
                    <a:pt x="85" y="252"/>
                  </a:lnTo>
                  <a:lnTo>
                    <a:pt x="89" y="251"/>
                  </a:lnTo>
                  <a:lnTo>
                    <a:pt x="94" y="252"/>
                  </a:lnTo>
                  <a:lnTo>
                    <a:pt x="98" y="253"/>
                  </a:lnTo>
                  <a:lnTo>
                    <a:pt x="102" y="255"/>
                  </a:lnTo>
                  <a:lnTo>
                    <a:pt x="106" y="258"/>
                  </a:lnTo>
                  <a:lnTo>
                    <a:pt x="109" y="262"/>
                  </a:lnTo>
                  <a:lnTo>
                    <a:pt x="111" y="266"/>
                  </a:lnTo>
                  <a:lnTo>
                    <a:pt x="112" y="270"/>
                  </a:lnTo>
                  <a:lnTo>
                    <a:pt x="112" y="274"/>
                  </a:lnTo>
                  <a:lnTo>
                    <a:pt x="112" y="279"/>
                  </a:lnTo>
                  <a:lnTo>
                    <a:pt x="111" y="283"/>
                  </a:lnTo>
                  <a:lnTo>
                    <a:pt x="109" y="287"/>
                  </a:lnTo>
                  <a:lnTo>
                    <a:pt x="106" y="291"/>
                  </a:lnTo>
                  <a:lnTo>
                    <a:pt x="89" y="274"/>
                  </a:lnTo>
                  <a:close/>
                  <a:moveTo>
                    <a:pt x="79" y="254"/>
                  </a:moveTo>
                  <a:lnTo>
                    <a:pt x="88" y="249"/>
                  </a:lnTo>
                  <a:lnTo>
                    <a:pt x="108" y="290"/>
                  </a:lnTo>
                  <a:lnTo>
                    <a:pt x="100" y="296"/>
                  </a:lnTo>
                  <a:lnTo>
                    <a:pt x="79" y="254"/>
                  </a:lnTo>
                  <a:close/>
                  <a:moveTo>
                    <a:pt x="98" y="270"/>
                  </a:moveTo>
                  <a:lnTo>
                    <a:pt x="88" y="249"/>
                  </a:lnTo>
                  <a:lnTo>
                    <a:pt x="92" y="248"/>
                  </a:lnTo>
                  <a:lnTo>
                    <a:pt x="97" y="247"/>
                  </a:lnTo>
                  <a:lnTo>
                    <a:pt x="101" y="247"/>
                  </a:lnTo>
                  <a:lnTo>
                    <a:pt x="105" y="248"/>
                  </a:lnTo>
                  <a:lnTo>
                    <a:pt x="109" y="250"/>
                  </a:lnTo>
                  <a:lnTo>
                    <a:pt x="113" y="253"/>
                  </a:lnTo>
                  <a:lnTo>
                    <a:pt x="116" y="256"/>
                  </a:lnTo>
                  <a:lnTo>
                    <a:pt x="119" y="260"/>
                  </a:lnTo>
                  <a:lnTo>
                    <a:pt x="120" y="264"/>
                  </a:lnTo>
                  <a:lnTo>
                    <a:pt x="121" y="268"/>
                  </a:lnTo>
                  <a:lnTo>
                    <a:pt x="121" y="273"/>
                  </a:lnTo>
                  <a:lnTo>
                    <a:pt x="120" y="277"/>
                  </a:lnTo>
                  <a:lnTo>
                    <a:pt x="118" y="281"/>
                  </a:lnTo>
                  <a:lnTo>
                    <a:pt x="116" y="285"/>
                  </a:lnTo>
                  <a:lnTo>
                    <a:pt x="112" y="288"/>
                  </a:lnTo>
                  <a:lnTo>
                    <a:pt x="108" y="290"/>
                  </a:lnTo>
                  <a:lnTo>
                    <a:pt x="98" y="270"/>
                  </a:lnTo>
                  <a:close/>
                  <a:moveTo>
                    <a:pt x="98" y="247"/>
                  </a:moveTo>
                  <a:lnTo>
                    <a:pt x="102" y="247"/>
                  </a:lnTo>
                  <a:lnTo>
                    <a:pt x="102" y="294"/>
                  </a:lnTo>
                  <a:lnTo>
                    <a:pt x="98" y="294"/>
                  </a:lnTo>
                  <a:lnTo>
                    <a:pt x="98" y="247"/>
                  </a:lnTo>
                  <a:close/>
                  <a:moveTo>
                    <a:pt x="102" y="270"/>
                  </a:moveTo>
                  <a:lnTo>
                    <a:pt x="102" y="247"/>
                  </a:lnTo>
                  <a:lnTo>
                    <a:pt x="107" y="247"/>
                  </a:lnTo>
                  <a:lnTo>
                    <a:pt x="111" y="249"/>
                  </a:lnTo>
                  <a:lnTo>
                    <a:pt x="115" y="251"/>
                  </a:lnTo>
                  <a:lnTo>
                    <a:pt x="119" y="254"/>
                  </a:lnTo>
                  <a:lnTo>
                    <a:pt x="122" y="257"/>
                  </a:lnTo>
                  <a:lnTo>
                    <a:pt x="124" y="261"/>
                  </a:lnTo>
                  <a:lnTo>
                    <a:pt x="125" y="265"/>
                  </a:lnTo>
                  <a:lnTo>
                    <a:pt x="125" y="270"/>
                  </a:lnTo>
                  <a:lnTo>
                    <a:pt x="125" y="275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6"/>
                  </a:lnTo>
                  <a:lnTo>
                    <a:pt x="115" y="289"/>
                  </a:lnTo>
                  <a:lnTo>
                    <a:pt x="111" y="291"/>
                  </a:lnTo>
                  <a:lnTo>
                    <a:pt x="107" y="292"/>
                  </a:lnTo>
                  <a:lnTo>
                    <a:pt x="102" y="294"/>
                  </a:lnTo>
                  <a:lnTo>
                    <a:pt x="102" y="270"/>
                  </a:lnTo>
                  <a:close/>
                  <a:moveTo>
                    <a:pt x="92" y="249"/>
                  </a:moveTo>
                  <a:lnTo>
                    <a:pt x="101" y="245"/>
                  </a:lnTo>
                  <a:lnTo>
                    <a:pt x="121" y="286"/>
                  </a:lnTo>
                  <a:lnTo>
                    <a:pt x="113" y="290"/>
                  </a:lnTo>
                  <a:lnTo>
                    <a:pt x="92" y="249"/>
                  </a:lnTo>
                  <a:close/>
                  <a:moveTo>
                    <a:pt x="111" y="266"/>
                  </a:moveTo>
                  <a:lnTo>
                    <a:pt x="101" y="245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4"/>
                  </a:lnTo>
                  <a:lnTo>
                    <a:pt x="122" y="246"/>
                  </a:lnTo>
                  <a:lnTo>
                    <a:pt x="126" y="248"/>
                  </a:lnTo>
                  <a:lnTo>
                    <a:pt x="130" y="251"/>
                  </a:lnTo>
                  <a:lnTo>
                    <a:pt x="133" y="255"/>
                  </a:lnTo>
                  <a:lnTo>
                    <a:pt x="134" y="260"/>
                  </a:lnTo>
                  <a:lnTo>
                    <a:pt x="135" y="264"/>
                  </a:lnTo>
                  <a:lnTo>
                    <a:pt x="135" y="269"/>
                  </a:lnTo>
                  <a:lnTo>
                    <a:pt x="134" y="273"/>
                  </a:lnTo>
                  <a:lnTo>
                    <a:pt x="132" y="277"/>
                  </a:lnTo>
                  <a:lnTo>
                    <a:pt x="130" y="281"/>
                  </a:lnTo>
                  <a:lnTo>
                    <a:pt x="125" y="284"/>
                  </a:lnTo>
                  <a:lnTo>
                    <a:pt x="121" y="286"/>
                  </a:lnTo>
                  <a:lnTo>
                    <a:pt x="111" y="266"/>
                  </a:lnTo>
                  <a:close/>
                  <a:moveTo>
                    <a:pt x="101" y="245"/>
                  </a:moveTo>
                  <a:lnTo>
                    <a:pt x="110" y="241"/>
                  </a:lnTo>
                  <a:lnTo>
                    <a:pt x="131" y="282"/>
                  </a:lnTo>
                  <a:lnTo>
                    <a:pt x="121" y="286"/>
                  </a:lnTo>
                  <a:lnTo>
                    <a:pt x="101" y="245"/>
                  </a:lnTo>
                  <a:close/>
                  <a:moveTo>
                    <a:pt x="120" y="261"/>
                  </a:moveTo>
                  <a:lnTo>
                    <a:pt x="110" y="241"/>
                  </a:lnTo>
                  <a:lnTo>
                    <a:pt x="114" y="239"/>
                  </a:lnTo>
                  <a:lnTo>
                    <a:pt x="118" y="238"/>
                  </a:lnTo>
                  <a:lnTo>
                    <a:pt x="123" y="239"/>
                  </a:lnTo>
                  <a:lnTo>
                    <a:pt x="128" y="240"/>
                  </a:lnTo>
                  <a:lnTo>
                    <a:pt x="132" y="241"/>
                  </a:lnTo>
                  <a:lnTo>
                    <a:pt x="136" y="244"/>
                  </a:lnTo>
                  <a:lnTo>
                    <a:pt x="139" y="247"/>
                  </a:lnTo>
                  <a:lnTo>
                    <a:pt x="141" y="251"/>
                  </a:lnTo>
                  <a:lnTo>
                    <a:pt x="143" y="255"/>
                  </a:lnTo>
                  <a:lnTo>
                    <a:pt x="144" y="260"/>
                  </a:lnTo>
                  <a:lnTo>
                    <a:pt x="144" y="264"/>
                  </a:lnTo>
                  <a:lnTo>
                    <a:pt x="143" y="268"/>
                  </a:lnTo>
                  <a:lnTo>
                    <a:pt x="141" y="272"/>
                  </a:lnTo>
                  <a:lnTo>
                    <a:pt x="138" y="276"/>
                  </a:lnTo>
                  <a:lnTo>
                    <a:pt x="135" y="279"/>
                  </a:lnTo>
                  <a:lnTo>
                    <a:pt x="131" y="282"/>
                  </a:lnTo>
                  <a:lnTo>
                    <a:pt x="120" y="261"/>
                  </a:lnTo>
                  <a:close/>
                  <a:moveTo>
                    <a:pt x="120" y="238"/>
                  </a:moveTo>
                  <a:lnTo>
                    <a:pt x="130" y="238"/>
                  </a:lnTo>
                  <a:lnTo>
                    <a:pt x="130" y="284"/>
                  </a:lnTo>
                  <a:lnTo>
                    <a:pt x="120" y="284"/>
                  </a:lnTo>
                  <a:lnTo>
                    <a:pt x="120" y="238"/>
                  </a:lnTo>
                  <a:close/>
                  <a:moveTo>
                    <a:pt x="130" y="261"/>
                  </a:moveTo>
                  <a:lnTo>
                    <a:pt x="130" y="238"/>
                  </a:lnTo>
                  <a:lnTo>
                    <a:pt x="134" y="239"/>
                  </a:lnTo>
                  <a:lnTo>
                    <a:pt x="138" y="240"/>
                  </a:lnTo>
                  <a:lnTo>
                    <a:pt x="142" y="242"/>
                  </a:lnTo>
                  <a:lnTo>
                    <a:pt x="146" y="245"/>
                  </a:lnTo>
                  <a:lnTo>
                    <a:pt x="149" y="248"/>
                  </a:lnTo>
                  <a:lnTo>
                    <a:pt x="151" y="252"/>
                  </a:lnTo>
                  <a:lnTo>
                    <a:pt x="152" y="257"/>
                  </a:lnTo>
                  <a:lnTo>
                    <a:pt x="153" y="261"/>
                  </a:lnTo>
                  <a:lnTo>
                    <a:pt x="152" y="266"/>
                  </a:lnTo>
                  <a:lnTo>
                    <a:pt x="151" y="270"/>
                  </a:lnTo>
                  <a:lnTo>
                    <a:pt x="149" y="274"/>
                  </a:lnTo>
                  <a:lnTo>
                    <a:pt x="146" y="277"/>
                  </a:lnTo>
                  <a:lnTo>
                    <a:pt x="142" y="280"/>
                  </a:lnTo>
                  <a:lnTo>
                    <a:pt x="138" y="282"/>
                  </a:lnTo>
                  <a:lnTo>
                    <a:pt x="134" y="284"/>
                  </a:lnTo>
                  <a:lnTo>
                    <a:pt x="130" y="284"/>
                  </a:lnTo>
                  <a:lnTo>
                    <a:pt x="130" y="261"/>
                  </a:lnTo>
                  <a:close/>
                  <a:moveTo>
                    <a:pt x="118" y="241"/>
                  </a:moveTo>
                  <a:lnTo>
                    <a:pt x="128" y="236"/>
                  </a:lnTo>
                  <a:lnTo>
                    <a:pt x="148" y="277"/>
                  </a:lnTo>
                  <a:lnTo>
                    <a:pt x="140" y="282"/>
                  </a:lnTo>
                  <a:lnTo>
                    <a:pt x="118" y="241"/>
                  </a:lnTo>
                  <a:close/>
                  <a:moveTo>
                    <a:pt x="138" y="257"/>
                  </a:moveTo>
                  <a:lnTo>
                    <a:pt x="128" y="236"/>
                  </a:lnTo>
                  <a:lnTo>
                    <a:pt x="132" y="235"/>
                  </a:lnTo>
                  <a:lnTo>
                    <a:pt x="137" y="234"/>
                  </a:lnTo>
                  <a:lnTo>
                    <a:pt x="141" y="234"/>
                  </a:lnTo>
                  <a:lnTo>
                    <a:pt x="146" y="235"/>
                  </a:lnTo>
                  <a:lnTo>
                    <a:pt x="150" y="237"/>
                  </a:lnTo>
                  <a:lnTo>
                    <a:pt x="153" y="239"/>
                  </a:lnTo>
                  <a:lnTo>
                    <a:pt x="156" y="243"/>
                  </a:lnTo>
                  <a:lnTo>
                    <a:pt x="159" y="247"/>
                  </a:lnTo>
                  <a:lnTo>
                    <a:pt x="160" y="251"/>
                  </a:lnTo>
                  <a:lnTo>
                    <a:pt x="161" y="255"/>
                  </a:lnTo>
                  <a:lnTo>
                    <a:pt x="161" y="260"/>
                  </a:lnTo>
                  <a:lnTo>
                    <a:pt x="160" y="264"/>
                  </a:lnTo>
                  <a:lnTo>
                    <a:pt x="158" y="268"/>
                  </a:lnTo>
                  <a:lnTo>
                    <a:pt x="156" y="272"/>
                  </a:lnTo>
                  <a:lnTo>
                    <a:pt x="152" y="275"/>
                  </a:lnTo>
                  <a:lnTo>
                    <a:pt x="148" y="277"/>
                  </a:lnTo>
                  <a:lnTo>
                    <a:pt x="138" y="257"/>
                  </a:lnTo>
                  <a:close/>
                  <a:moveTo>
                    <a:pt x="138" y="234"/>
                  </a:moveTo>
                  <a:lnTo>
                    <a:pt x="143" y="234"/>
                  </a:lnTo>
                  <a:lnTo>
                    <a:pt x="143" y="280"/>
                  </a:lnTo>
                  <a:lnTo>
                    <a:pt x="138" y="280"/>
                  </a:lnTo>
                  <a:lnTo>
                    <a:pt x="138" y="234"/>
                  </a:lnTo>
                  <a:close/>
                  <a:moveTo>
                    <a:pt x="143" y="257"/>
                  </a:moveTo>
                  <a:lnTo>
                    <a:pt x="143" y="234"/>
                  </a:lnTo>
                  <a:lnTo>
                    <a:pt x="147" y="234"/>
                  </a:lnTo>
                  <a:lnTo>
                    <a:pt x="152" y="236"/>
                  </a:lnTo>
                  <a:lnTo>
                    <a:pt x="155" y="238"/>
                  </a:lnTo>
                  <a:lnTo>
                    <a:pt x="159" y="241"/>
                  </a:lnTo>
                  <a:lnTo>
                    <a:pt x="162" y="244"/>
                  </a:lnTo>
                  <a:lnTo>
                    <a:pt x="164" y="248"/>
                  </a:lnTo>
                  <a:lnTo>
                    <a:pt x="165" y="252"/>
                  </a:lnTo>
                  <a:lnTo>
                    <a:pt x="166" y="257"/>
                  </a:lnTo>
                  <a:lnTo>
                    <a:pt x="165" y="262"/>
                  </a:lnTo>
                  <a:lnTo>
                    <a:pt x="164" y="266"/>
                  </a:lnTo>
                  <a:lnTo>
                    <a:pt x="162" y="270"/>
                  </a:lnTo>
                  <a:lnTo>
                    <a:pt x="159" y="273"/>
                  </a:lnTo>
                  <a:lnTo>
                    <a:pt x="155" y="276"/>
                  </a:lnTo>
                  <a:lnTo>
                    <a:pt x="152" y="278"/>
                  </a:lnTo>
                  <a:lnTo>
                    <a:pt x="147" y="279"/>
                  </a:lnTo>
                  <a:lnTo>
                    <a:pt x="143" y="280"/>
                  </a:lnTo>
                  <a:lnTo>
                    <a:pt x="143" y="257"/>
                  </a:lnTo>
                  <a:close/>
                  <a:moveTo>
                    <a:pt x="132" y="236"/>
                  </a:moveTo>
                  <a:lnTo>
                    <a:pt x="141" y="232"/>
                  </a:lnTo>
                  <a:lnTo>
                    <a:pt x="162" y="273"/>
                  </a:lnTo>
                  <a:lnTo>
                    <a:pt x="153" y="277"/>
                  </a:lnTo>
                  <a:lnTo>
                    <a:pt x="132" y="236"/>
                  </a:lnTo>
                  <a:close/>
                  <a:moveTo>
                    <a:pt x="151" y="253"/>
                  </a:moveTo>
                  <a:lnTo>
                    <a:pt x="141" y="232"/>
                  </a:lnTo>
                  <a:lnTo>
                    <a:pt x="145" y="230"/>
                  </a:lnTo>
                  <a:lnTo>
                    <a:pt x="150" y="230"/>
                  </a:lnTo>
                  <a:lnTo>
                    <a:pt x="154" y="230"/>
                  </a:lnTo>
                  <a:lnTo>
                    <a:pt x="159" y="231"/>
                  </a:lnTo>
                  <a:lnTo>
                    <a:pt x="163" y="233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2" y="242"/>
                  </a:lnTo>
                  <a:lnTo>
                    <a:pt x="173" y="247"/>
                  </a:lnTo>
                  <a:lnTo>
                    <a:pt x="174" y="251"/>
                  </a:lnTo>
                  <a:lnTo>
                    <a:pt x="174" y="256"/>
                  </a:lnTo>
                  <a:lnTo>
                    <a:pt x="173" y="260"/>
                  </a:lnTo>
                  <a:lnTo>
                    <a:pt x="171" y="264"/>
                  </a:lnTo>
                  <a:lnTo>
                    <a:pt x="169" y="268"/>
                  </a:lnTo>
                  <a:lnTo>
                    <a:pt x="165" y="271"/>
                  </a:lnTo>
                  <a:lnTo>
                    <a:pt x="162" y="273"/>
                  </a:lnTo>
                  <a:lnTo>
                    <a:pt x="151" y="253"/>
                  </a:lnTo>
                  <a:close/>
                  <a:moveTo>
                    <a:pt x="151" y="230"/>
                  </a:moveTo>
                  <a:lnTo>
                    <a:pt x="156" y="230"/>
                  </a:lnTo>
                  <a:lnTo>
                    <a:pt x="156" y="276"/>
                  </a:lnTo>
                  <a:lnTo>
                    <a:pt x="151" y="276"/>
                  </a:lnTo>
                  <a:lnTo>
                    <a:pt x="151" y="230"/>
                  </a:lnTo>
                  <a:close/>
                  <a:moveTo>
                    <a:pt x="156" y="230"/>
                  </a:moveTo>
                  <a:lnTo>
                    <a:pt x="164" y="230"/>
                  </a:lnTo>
                  <a:lnTo>
                    <a:pt x="164" y="276"/>
                  </a:lnTo>
                  <a:lnTo>
                    <a:pt x="156" y="276"/>
                  </a:lnTo>
                  <a:lnTo>
                    <a:pt x="156" y="230"/>
                  </a:lnTo>
                  <a:close/>
                  <a:moveTo>
                    <a:pt x="164" y="253"/>
                  </a:moveTo>
                  <a:lnTo>
                    <a:pt x="164" y="230"/>
                  </a:lnTo>
                  <a:lnTo>
                    <a:pt x="169" y="230"/>
                  </a:lnTo>
                  <a:lnTo>
                    <a:pt x="173" y="231"/>
                  </a:lnTo>
                  <a:lnTo>
                    <a:pt x="177" y="234"/>
                  </a:lnTo>
                  <a:lnTo>
                    <a:pt x="181" y="236"/>
                  </a:lnTo>
                  <a:lnTo>
                    <a:pt x="183" y="240"/>
                  </a:lnTo>
                  <a:lnTo>
                    <a:pt x="185" y="244"/>
                  </a:lnTo>
                  <a:lnTo>
                    <a:pt x="187" y="248"/>
                  </a:lnTo>
                  <a:lnTo>
                    <a:pt x="187" y="253"/>
                  </a:lnTo>
                  <a:lnTo>
                    <a:pt x="187" y="257"/>
                  </a:lnTo>
                  <a:lnTo>
                    <a:pt x="185" y="262"/>
                  </a:lnTo>
                  <a:lnTo>
                    <a:pt x="183" y="265"/>
                  </a:lnTo>
                  <a:lnTo>
                    <a:pt x="181" y="269"/>
                  </a:lnTo>
                  <a:lnTo>
                    <a:pt x="177" y="272"/>
                  </a:lnTo>
                  <a:lnTo>
                    <a:pt x="173" y="274"/>
                  </a:lnTo>
                  <a:lnTo>
                    <a:pt x="169" y="275"/>
                  </a:lnTo>
                  <a:lnTo>
                    <a:pt x="164" y="276"/>
                  </a:lnTo>
                  <a:lnTo>
                    <a:pt x="164" y="253"/>
                  </a:lnTo>
                  <a:close/>
                  <a:moveTo>
                    <a:pt x="148" y="236"/>
                  </a:moveTo>
                  <a:lnTo>
                    <a:pt x="152" y="232"/>
                  </a:lnTo>
                  <a:lnTo>
                    <a:pt x="185" y="264"/>
                  </a:lnTo>
                  <a:lnTo>
                    <a:pt x="181" y="269"/>
                  </a:lnTo>
                  <a:lnTo>
                    <a:pt x="148" y="236"/>
                  </a:lnTo>
                  <a:close/>
                  <a:moveTo>
                    <a:pt x="169" y="248"/>
                  </a:moveTo>
                  <a:lnTo>
                    <a:pt x="152" y="232"/>
                  </a:lnTo>
                  <a:lnTo>
                    <a:pt x="156" y="229"/>
                  </a:lnTo>
                  <a:lnTo>
                    <a:pt x="160" y="227"/>
                  </a:lnTo>
                  <a:lnTo>
                    <a:pt x="164" y="226"/>
                  </a:lnTo>
                  <a:lnTo>
                    <a:pt x="169" y="225"/>
                  </a:lnTo>
                  <a:lnTo>
                    <a:pt x="173" y="226"/>
                  </a:lnTo>
                  <a:lnTo>
                    <a:pt x="177" y="227"/>
                  </a:lnTo>
                  <a:lnTo>
                    <a:pt x="181" y="229"/>
                  </a:lnTo>
                  <a:lnTo>
                    <a:pt x="185" y="232"/>
                  </a:lnTo>
                  <a:lnTo>
                    <a:pt x="188" y="236"/>
                  </a:lnTo>
                  <a:lnTo>
                    <a:pt x="190" y="240"/>
                  </a:lnTo>
                  <a:lnTo>
                    <a:pt x="191" y="244"/>
                  </a:lnTo>
                  <a:lnTo>
                    <a:pt x="192" y="248"/>
                  </a:lnTo>
                  <a:lnTo>
                    <a:pt x="191" y="253"/>
                  </a:lnTo>
                  <a:lnTo>
                    <a:pt x="190" y="257"/>
                  </a:lnTo>
                  <a:lnTo>
                    <a:pt x="188" y="261"/>
                  </a:lnTo>
                  <a:lnTo>
                    <a:pt x="185" y="264"/>
                  </a:lnTo>
                  <a:lnTo>
                    <a:pt x="169" y="248"/>
                  </a:lnTo>
                  <a:close/>
                  <a:moveTo>
                    <a:pt x="169" y="225"/>
                  </a:moveTo>
                  <a:lnTo>
                    <a:pt x="173" y="225"/>
                  </a:lnTo>
                  <a:lnTo>
                    <a:pt x="173" y="271"/>
                  </a:lnTo>
                  <a:lnTo>
                    <a:pt x="169" y="271"/>
                  </a:lnTo>
                  <a:lnTo>
                    <a:pt x="169" y="225"/>
                  </a:lnTo>
                  <a:close/>
                  <a:moveTo>
                    <a:pt x="173" y="225"/>
                  </a:moveTo>
                  <a:lnTo>
                    <a:pt x="177" y="225"/>
                  </a:lnTo>
                  <a:lnTo>
                    <a:pt x="177" y="271"/>
                  </a:lnTo>
                  <a:lnTo>
                    <a:pt x="173" y="271"/>
                  </a:lnTo>
                  <a:lnTo>
                    <a:pt x="173" y="225"/>
                  </a:lnTo>
                  <a:close/>
                  <a:moveTo>
                    <a:pt x="177" y="225"/>
                  </a:moveTo>
                  <a:lnTo>
                    <a:pt x="182" y="225"/>
                  </a:lnTo>
                  <a:lnTo>
                    <a:pt x="182" y="271"/>
                  </a:lnTo>
                  <a:lnTo>
                    <a:pt x="177" y="271"/>
                  </a:lnTo>
                  <a:lnTo>
                    <a:pt x="177" y="225"/>
                  </a:lnTo>
                  <a:close/>
                  <a:moveTo>
                    <a:pt x="182" y="248"/>
                  </a:moveTo>
                  <a:lnTo>
                    <a:pt x="182" y="225"/>
                  </a:lnTo>
                  <a:lnTo>
                    <a:pt x="186" y="226"/>
                  </a:lnTo>
                  <a:lnTo>
                    <a:pt x="191" y="227"/>
                  </a:lnTo>
                  <a:lnTo>
                    <a:pt x="195" y="229"/>
                  </a:lnTo>
                  <a:lnTo>
                    <a:pt x="198" y="232"/>
                  </a:lnTo>
                  <a:lnTo>
                    <a:pt x="201" y="235"/>
                  </a:lnTo>
                  <a:lnTo>
                    <a:pt x="203" y="239"/>
                  </a:lnTo>
                  <a:lnTo>
                    <a:pt x="204" y="244"/>
                  </a:lnTo>
                  <a:lnTo>
                    <a:pt x="206" y="248"/>
                  </a:lnTo>
                  <a:lnTo>
                    <a:pt x="204" y="253"/>
                  </a:lnTo>
                  <a:lnTo>
                    <a:pt x="203" y="257"/>
                  </a:lnTo>
                  <a:lnTo>
                    <a:pt x="201" y="261"/>
                  </a:lnTo>
                  <a:lnTo>
                    <a:pt x="198" y="264"/>
                  </a:lnTo>
                  <a:lnTo>
                    <a:pt x="195" y="267"/>
                  </a:lnTo>
                  <a:lnTo>
                    <a:pt x="191" y="269"/>
                  </a:lnTo>
                  <a:lnTo>
                    <a:pt x="186" y="271"/>
                  </a:lnTo>
                  <a:lnTo>
                    <a:pt x="182" y="271"/>
                  </a:lnTo>
                  <a:lnTo>
                    <a:pt x="182" y="248"/>
                  </a:lnTo>
                  <a:close/>
                  <a:moveTo>
                    <a:pt x="161" y="238"/>
                  </a:moveTo>
                  <a:lnTo>
                    <a:pt x="240" y="80"/>
                  </a:lnTo>
                  <a:lnTo>
                    <a:pt x="281" y="100"/>
                  </a:lnTo>
                  <a:lnTo>
                    <a:pt x="202" y="258"/>
                  </a:lnTo>
                  <a:lnTo>
                    <a:pt x="161" y="238"/>
                  </a:lnTo>
                  <a:close/>
                  <a:moveTo>
                    <a:pt x="261" y="90"/>
                  </a:moveTo>
                  <a:lnTo>
                    <a:pt x="240" y="80"/>
                  </a:lnTo>
                  <a:lnTo>
                    <a:pt x="243" y="76"/>
                  </a:lnTo>
                  <a:lnTo>
                    <a:pt x="246" y="71"/>
                  </a:lnTo>
                  <a:lnTo>
                    <a:pt x="250" y="69"/>
                  </a:lnTo>
                  <a:lnTo>
                    <a:pt x="254" y="67"/>
                  </a:lnTo>
                  <a:lnTo>
                    <a:pt x="258" y="66"/>
                  </a:lnTo>
                  <a:lnTo>
                    <a:pt x="262" y="66"/>
                  </a:lnTo>
                  <a:lnTo>
                    <a:pt x="267" y="67"/>
                  </a:lnTo>
                  <a:lnTo>
                    <a:pt x="271" y="68"/>
                  </a:lnTo>
                  <a:lnTo>
                    <a:pt x="275" y="71"/>
                  </a:lnTo>
                  <a:lnTo>
                    <a:pt x="278" y="75"/>
                  </a:lnTo>
                  <a:lnTo>
                    <a:pt x="281" y="79"/>
                  </a:lnTo>
                  <a:lnTo>
                    <a:pt x="283" y="83"/>
                  </a:lnTo>
                  <a:lnTo>
                    <a:pt x="285" y="87"/>
                  </a:lnTo>
                  <a:lnTo>
                    <a:pt x="285" y="91"/>
                  </a:lnTo>
                  <a:lnTo>
                    <a:pt x="283" y="96"/>
                  </a:lnTo>
                  <a:lnTo>
                    <a:pt x="281" y="100"/>
                  </a:lnTo>
                  <a:lnTo>
                    <a:pt x="261" y="90"/>
                  </a:lnTo>
                  <a:close/>
                  <a:moveTo>
                    <a:pt x="252" y="111"/>
                  </a:moveTo>
                  <a:lnTo>
                    <a:pt x="222" y="98"/>
                  </a:lnTo>
                  <a:lnTo>
                    <a:pt x="239" y="55"/>
                  </a:lnTo>
                  <a:lnTo>
                    <a:pt x="270" y="68"/>
                  </a:lnTo>
                  <a:lnTo>
                    <a:pt x="252" y="111"/>
                  </a:lnTo>
                  <a:close/>
                  <a:moveTo>
                    <a:pt x="231" y="77"/>
                  </a:moveTo>
                  <a:lnTo>
                    <a:pt x="222" y="98"/>
                  </a:lnTo>
                  <a:lnTo>
                    <a:pt x="217" y="96"/>
                  </a:lnTo>
                  <a:lnTo>
                    <a:pt x="214" y="93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8" y="81"/>
                  </a:lnTo>
                  <a:lnTo>
                    <a:pt x="208" y="77"/>
                  </a:lnTo>
                  <a:lnTo>
                    <a:pt x="208" y="71"/>
                  </a:lnTo>
                  <a:lnTo>
                    <a:pt x="209" y="67"/>
                  </a:lnTo>
                  <a:lnTo>
                    <a:pt x="212" y="63"/>
                  </a:lnTo>
                  <a:lnTo>
                    <a:pt x="215" y="59"/>
                  </a:lnTo>
                  <a:lnTo>
                    <a:pt x="218" y="57"/>
                  </a:lnTo>
                  <a:lnTo>
                    <a:pt x="222" y="55"/>
                  </a:lnTo>
                  <a:lnTo>
                    <a:pt x="226" y="53"/>
                  </a:lnTo>
                  <a:lnTo>
                    <a:pt x="231" y="53"/>
                  </a:lnTo>
                  <a:lnTo>
                    <a:pt x="235" y="53"/>
                  </a:lnTo>
                  <a:lnTo>
                    <a:pt x="239" y="55"/>
                  </a:lnTo>
                  <a:lnTo>
                    <a:pt x="231" y="77"/>
                  </a:lnTo>
                  <a:close/>
                  <a:moveTo>
                    <a:pt x="201" y="3"/>
                  </a:moveTo>
                  <a:lnTo>
                    <a:pt x="421" y="113"/>
                  </a:lnTo>
                  <a:lnTo>
                    <a:pt x="400" y="155"/>
                  </a:lnTo>
                  <a:lnTo>
                    <a:pt x="180" y="44"/>
                  </a:lnTo>
                  <a:lnTo>
                    <a:pt x="201" y="3"/>
                  </a:lnTo>
                  <a:close/>
                  <a:moveTo>
                    <a:pt x="411" y="133"/>
                  </a:moveTo>
                  <a:lnTo>
                    <a:pt x="421" y="113"/>
                  </a:lnTo>
                  <a:lnTo>
                    <a:pt x="425" y="115"/>
                  </a:lnTo>
                  <a:lnTo>
                    <a:pt x="428" y="118"/>
                  </a:lnTo>
                  <a:lnTo>
                    <a:pt x="431" y="122"/>
                  </a:lnTo>
                  <a:lnTo>
                    <a:pt x="432" y="126"/>
                  </a:lnTo>
                  <a:lnTo>
                    <a:pt x="433" y="130"/>
                  </a:lnTo>
                  <a:lnTo>
                    <a:pt x="433" y="135"/>
                  </a:lnTo>
                  <a:lnTo>
                    <a:pt x="433" y="139"/>
                  </a:lnTo>
                  <a:lnTo>
                    <a:pt x="431" y="143"/>
                  </a:lnTo>
                  <a:lnTo>
                    <a:pt x="429" y="148"/>
                  </a:lnTo>
                  <a:lnTo>
                    <a:pt x="426" y="152"/>
                  </a:lnTo>
                  <a:lnTo>
                    <a:pt x="422" y="154"/>
                  </a:lnTo>
                  <a:lnTo>
                    <a:pt x="418" y="156"/>
                  </a:lnTo>
                  <a:lnTo>
                    <a:pt x="414" y="157"/>
                  </a:lnTo>
                  <a:lnTo>
                    <a:pt x="409" y="157"/>
                  </a:lnTo>
                  <a:lnTo>
                    <a:pt x="405" y="156"/>
                  </a:lnTo>
                  <a:lnTo>
                    <a:pt x="400" y="155"/>
                  </a:lnTo>
                  <a:lnTo>
                    <a:pt x="411" y="133"/>
                  </a:lnTo>
                  <a:close/>
                  <a:moveTo>
                    <a:pt x="431" y="143"/>
                  </a:moveTo>
                  <a:lnTo>
                    <a:pt x="418" y="171"/>
                  </a:lnTo>
                  <a:lnTo>
                    <a:pt x="377" y="150"/>
                  </a:lnTo>
                  <a:lnTo>
                    <a:pt x="390" y="123"/>
                  </a:lnTo>
                  <a:lnTo>
                    <a:pt x="431" y="143"/>
                  </a:lnTo>
                  <a:close/>
                  <a:moveTo>
                    <a:pt x="398" y="160"/>
                  </a:moveTo>
                  <a:lnTo>
                    <a:pt x="418" y="171"/>
                  </a:lnTo>
                  <a:lnTo>
                    <a:pt x="416" y="174"/>
                  </a:lnTo>
                  <a:lnTo>
                    <a:pt x="412" y="178"/>
                  </a:lnTo>
                  <a:lnTo>
                    <a:pt x="409" y="180"/>
                  </a:lnTo>
                  <a:lnTo>
                    <a:pt x="405" y="182"/>
                  </a:lnTo>
                  <a:lnTo>
                    <a:pt x="401" y="183"/>
                  </a:lnTo>
                  <a:lnTo>
                    <a:pt x="396" y="183"/>
                  </a:lnTo>
                  <a:lnTo>
                    <a:pt x="392" y="182"/>
                  </a:lnTo>
                  <a:lnTo>
                    <a:pt x="387" y="181"/>
                  </a:lnTo>
                  <a:lnTo>
                    <a:pt x="383" y="178"/>
                  </a:lnTo>
                  <a:lnTo>
                    <a:pt x="380" y="175"/>
                  </a:lnTo>
                  <a:lnTo>
                    <a:pt x="378" y="172"/>
                  </a:lnTo>
                  <a:lnTo>
                    <a:pt x="376" y="168"/>
                  </a:lnTo>
                  <a:lnTo>
                    <a:pt x="375" y="163"/>
                  </a:lnTo>
                  <a:lnTo>
                    <a:pt x="375" y="159"/>
                  </a:lnTo>
                  <a:lnTo>
                    <a:pt x="376" y="154"/>
                  </a:lnTo>
                  <a:lnTo>
                    <a:pt x="377" y="150"/>
                  </a:lnTo>
                  <a:lnTo>
                    <a:pt x="398" y="160"/>
                  </a:lnTo>
                  <a:close/>
                  <a:moveTo>
                    <a:pt x="387" y="181"/>
                  </a:moveTo>
                  <a:lnTo>
                    <a:pt x="360" y="168"/>
                  </a:lnTo>
                  <a:lnTo>
                    <a:pt x="382" y="126"/>
                  </a:lnTo>
                  <a:lnTo>
                    <a:pt x="408" y="139"/>
                  </a:lnTo>
                  <a:lnTo>
                    <a:pt x="387" y="181"/>
                  </a:lnTo>
                  <a:close/>
                  <a:moveTo>
                    <a:pt x="372" y="146"/>
                  </a:moveTo>
                  <a:lnTo>
                    <a:pt x="360" y="168"/>
                  </a:lnTo>
                  <a:lnTo>
                    <a:pt x="356" y="165"/>
                  </a:lnTo>
                  <a:lnTo>
                    <a:pt x="353" y="162"/>
                  </a:lnTo>
                  <a:lnTo>
                    <a:pt x="351" y="159"/>
                  </a:lnTo>
                  <a:lnTo>
                    <a:pt x="349" y="155"/>
                  </a:lnTo>
                  <a:lnTo>
                    <a:pt x="348" y="150"/>
                  </a:lnTo>
                  <a:lnTo>
                    <a:pt x="348" y="145"/>
                  </a:lnTo>
                  <a:lnTo>
                    <a:pt x="348" y="140"/>
                  </a:lnTo>
                  <a:lnTo>
                    <a:pt x="350" y="136"/>
                  </a:lnTo>
                  <a:lnTo>
                    <a:pt x="353" y="132"/>
                  </a:lnTo>
                  <a:lnTo>
                    <a:pt x="356" y="129"/>
                  </a:lnTo>
                  <a:lnTo>
                    <a:pt x="359" y="126"/>
                  </a:lnTo>
                  <a:lnTo>
                    <a:pt x="364" y="125"/>
                  </a:lnTo>
                  <a:lnTo>
                    <a:pt x="369" y="124"/>
                  </a:lnTo>
                  <a:lnTo>
                    <a:pt x="373" y="123"/>
                  </a:lnTo>
                  <a:lnTo>
                    <a:pt x="377" y="124"/>
                  </a:lnTo>
                  <a:lnTo>
                    <a:pt x="382" y="126"/>
                  </a:lnTo>
                  <a:lnTo>
                    <a:pt x="372" y="146"/>
                  </a:lnTo>
                  <a:close/>
                  <a:moveTo>
                    <a:pt x="392" y="158"/>
                  </a:moveTo>
                  <a:lnTo>
                    <a:pt x="317" y="307"/>
                  </a:lnTo>
                  <a:lnTo>
                    <a:pt x="275" y="286"/>
                  </a:lnTo>
                  <a:lnTo>
                    <a:pt x="350" y="136"/>
                  </a:lnTo>
                  <a:lnTo>
                    <a:pt x="392" y="158"/>
                  </a:lnTo>
                  <a:close/>
                  <a:moveTo>
                    <a:pt x="297" y="297"/>
                  </a:moveTo>
                  <a:lnTo>
                    <a:pt x="317" y="307"/>
                  </a:lnTo>
                  <a:lnTo>
                    <a:pt x="315" y="311"/>
                  </a:lnTo>
                  <a:lnTo>
                    <a:pt x="312" y="314"/>
                  </a:lnTo>
                  <a:lnTo>
                    <a:pt x="308" y="317"/>
                  </a:lnTo>
                  <a:lnTo>
                    <a:pt x="304" y="319"/>
                  </a:lnTo>
                  <a:lnTo>
                    <a:pt x="300" y="320"/>
                  </a:lnTo>
                  <a:lnTo>
                    <a:pt x="295" y="320"/>
                  </a:lnTo>
                  <a:lnTo>
                    <a:pt x="291" y="319"/>
                  </a:lnTo>
                  <a:lnTo>
                    <a:pt x="286" y="317"/>
                  </a:lnTo>
                  <a:lnTo>
                    <a:pt x="282" y="315"/>
                  </a:lnTo>
                  <a:lnTo>
                    <a:pt x="278" y="312"/>
                  </a:lnTo>
                  <a:lnTo>
                    <a:pt x="276" y="308"/>
                  </a:lnTo>
                  <a:lnTo>
                    <a:pt x="274" y="304"/>
                  </a:lnTo>
                  <a:lnTo>
                    <a:pt x="273" y="300"/>
                  </a:lnTo>
                  <a:lnTo>
                    <a:pt x="273" y="296"/>
                  </a:lnTo>
                  <a:lnTo>
                    <a:pt x="274" y="290"/>
                  </a:lnTo>
                  <a:lnTo>
                    <a:pt x="275" y="286"/>
                  </a:lnTo>
                  <a:lnTo>
                    <a:pt x="297" y="297"/>
                  </a:lnTo>
                  <a:close/>
                  <a:moveTo>
                    <a:pt x="320" y="297"/>
                  </a:moveTo>
                  <a:lnTo>
                    <a:pt x="320" y="301"/>
                  </a:lnTo>
                  <a:lnTo>
                    <a:pt x="273" y="301"/>
                  </a:lnTo>
                  <a:lnTo>
                    <a:pt x="273" y="297"/>
                  </a:lnTo>
                  <a:lnTo>
                    <a:pt x="320" y="297"/>
                  </a:lnTo>
                  <a:close/>
                  <a:moveTo>
                    <a:pt x="297" y="301"/>
                  </a:moveTo>
                  <a:lnTo>
                    <a:pt x="320" y="301"/>
                  </a:lnTo>
                  <a:lnTo>
                    <a:pt x="319" y="306"/>
                  </a:lnTo>
                  <a:lnTo>
                    <a:pt x="318" y="310"/>
                  </a:lnTo>
                  <a:lnTo>
                    <a:pt x="316" y="314"/>
                  </a:lnTo>
                  <a:lnTo>
                    <a:pt x="313" y="318"/>
                  </a:lnTo>
                  <a:lnTo>
                    <a:pt x="310" y="320"/>
                  </a:lnTo>
                  <a:lnTo>
                    <a:pt x="306" y="323"/>
                  </a:lnTo>
                  <a:lnTo>
                    <a:pt x="301" y="324"/>
                  </a:lnTo>
                  <a:lnTo>
                    <a:pt x="297" y="324"/>
                  </a:lnTo>
                  <a:lnTo>
                    <a:pt x="292" y="324"/>
                  </a:lnTo>
                  <a:lnTo>
                    <a:pt x="288" y="323"/>
                  </a:lnTo>
                  <a:lnTo>
                    <a:pt x="283" y="320"/>
                  </a:lnTo>
                  <a:lnTo>
                    <a:pt x="279" y="318"/>
                  </a:lnTo>
                  <a:lnTo>
                    <a:pt x="277" y="314"/>
                  </a:lnTo>
                  <a:lnTo>
                    <a:pt x="275" y="310"/>
                  </a:lnTo>
                  <a:lnTo>
                    <a:pt x="273" y="306"/>
                  </a:lnTo>
                  <a:lnTo>
                    <a:pt x="273" y="301"/>
                  </a:lnTo>
                  <a:lnTo>
                    <a:pt x="297" y="301"/>
                  </a:lnTo>
                  <a:close/>
                  <a:moveTo>
                    <a:pt x="313" y="284"/>
                  </a:moveTo>
                  <a:lnTo>
                    <a:pt x="317" y="288"/>
                  </a:lnTo>
                  <a:lnTo>
                    <a:pt x="285" y="322"/>
                  </a:lnTo>
                  <a:lnTo>
                    <a:pt x="280" y="318"/>
                  </a:lnTo>
                  <a:lnTo>
                    <a:pt x="313" y="284"/>
                  </a:lnTo>
                  <a:close/>
                  <a:moveTo>
                    <a:pt x="301" y="306"/>
                  </a:moveTo>
                  <a:lnTo>
                    <a:pt x="317" y="288"/>
                  </a:lnTo>
                  <a:lnTo>
                    <a:pt x="320" y="292"/>
                  </a:lnTo>
                  <a:lnTo>
                    <a:pt x="322" y="297"/>
                  </a:lnTo>
                  <a:lnTo>
                    <a:pt x="323" y="301"/>
                  </a:lnTo>
                  <a:lnTo>
                    <a:pt x="324" y="306"/>
                  </a:lnTo>
                  <a:lnTo>
                    <a:pt x="324" y="310"/>
                  </a:lnTo>
                  <a:lnTo>
                    <a:pt x="322" y="314"/>
                  </a:lnTo>
                  <a:lnTo>
                    <a:pt x="320" y="318"/>
                  </a:lnTo>
                  <a:lnTo>
                    <a:pt x="317" y="322"/>
                  </a:lnTo>
                  <a:lnTo>
                    <a:pt x="314" y="325"/>
                  </a:lnTo>
                  <a:lnTo>
                    <a:pt x="310" y="327"/>
                  </a:lnTo>
                  <a:lnTo>
                    <a:pt x="305" y="328"/>
                  </a:lnTo>
                  <a:lnTo>
                    <a:pt x="301" y="329"/>
                  </a:lnTo>
                  <a:lnTo>
                    <a:pt x="297" y="328"/>
                  </a:lnTo>
                  <a:lnTo>
                    <a:pt x="292" y="327"/>
                  </a:lnTo>
                  <a:lnTo>
                    <a:pt x="288" y="325"/>
                  </a:lnTo>
                  <a:lnTo>
                    <a:pt x="285" y="322"/>
                  </a:lnTo>
                  <a:lnTo>
                    <a:pt x="301" y="306"/>
                  </a:lnTo>
                  <a:close/>
                  <a:moveTo>
                    <a:pt x="324" y="306"/>
                  </a:moveTo>
                  <a:lnTo>
                    <a:pt x="324" y="310"/>
                  </a:lnTo>
                  <a:lnTo>
                    <a:pt x="277" y="310"/>
                  </a:lnTo>
                  <a:lnTo>
                    <a:pt x="277" y="306"/>
                  </a:lnTo>
                  <a:lnTo>
                    <a:pt x="324" y="306"/>
                  </a:lnTo>
                  <a:close/>
                  <a:moveTo>
                    <a:pt x="301" y="310"/>
                  </a:moveTo>
                  <a:lnTo>
                    <a:pt x="324" y="310"/>
                  </a:lnTo>
                  <a:lnTo>
                    <a:pt x="324" y="315"/>
                  </a:lnTo>
                  <a:lnTo>
                    <a:pt x="322" y="319"/>
                  </a:lnTo>
                  <a:lnTo>
                    <a:pt x="320" y="323"/>
                  </a:lnTo>
                  <a:lnTo>
                    <a:pt x="317" y="326"/>
                  </a:lnTo>
                  <a:lnTo>
                    <a:pt x="314" y="329"/>
                  </a:lnTo>
                  <a:lnTo>
                    <a:pt x="310" y="331"/>
                  </a:lnTo>
                  <a:lnTo>
                    <a:pt x="306" y="333"/>
                  </a:lnTo>
                  <a:lnTo>
                    <a:pt x="301" y="333"/>
                  </a:lnTo>
                  <a:lnTo>
                    <a:pt x="296" y="333"/>
                  </a:lnTo>
                  <a:lnTo>
                    <a:pt x="292" y="331"/>
                  </a:lnTo>
                  <a:lnTo>
                    <a:pt x="288" y="329"/>
                  </a:lnTo>
                  <a:lnTo>
                    <a:pt x="285" y="326"/>
                  </a:lnTo>
                  <a:lnTo>
                    <a:pt x="281" y="323"/>
                  </a:lnTo>
                  <a:lnTo>
                    <a:pt x="279" y="319"/>
                  </a:lnTo>
                  <a:lnTo>
                    <a:pt x="278" y="315"/>
                  </a:lnTo>
                  <a:lnTo>
                    <a:pt x="277" y="310"/>
                  </a:lnTo>
                  <a:lnTo>
                    <a:pt x="301" y="310"/>
                  </a:lnTo>
                  <a:close/>
                  <a:moveTo>
                    <a:pt x="317" y="294"/>
                  </a:moveTo>
                  <a:lnTo>
                    <a:pt x="322" y="298"/>
                  </a:lnTo>
                  <a:lnTo>
                    <a:pt x="289" y="331"/>
                  </a:lnTo>
                  <a:lnTo>
                    <a:pt x="285" y="326"/>
                  </a:lnTo>
                  <a:lnTo>
                    <a:pt x="317" y="294"/>
                  </a:lnTo>
                  <a:close/>
                  <a:moveTo>
                    <a:pt x="305" y="314"/>
                  </a:moveTo>
                  <a:lnTo>
                    <a:pt x="322" y="298"/>
                  </a:lnTo>
                  <a:lnTo>
                    <a:pt x="325" y="302"/>
                  </a:lnTo>
                  <a:lnTo>
                    <a:pt x="327" y="306"/>
                  </a:lnTo>
                  <a:lnTo>
                    <a:pt x="328" y="310"/>
                  </a:lnTo>
                  <a:lnTo>
                    <a:pt x="328" y="314"/>
                  </a:lnTo>
                  <a:lnTo>
                    <a:pt x="328" y="319"/>
                  </a:lnTo>
                  <a:lnTo>
                    <a:pt x="327" y="323"/>
                  </a:lnTo>
                  <a:lnTo>
                    <a:pt x="325" y="327"/>
                  </a:lnTo>
                  <a:lnTo>
                    <a:pt x="322" y="331"/>
                  </a:lnTo>
                  <a:lnTo>
                    <a:pt x="318" y="334"/>
                  </a:lnTo>
                  <a:lnTo>
                    <a:pt x="314" y="336"/>
                  </a:lnTo>
                  <a:lnTo>
                    <a:pt x="310" y="337"/>
                  </a:lnTo>
                  <a:lnTo>
                    <a:pt x="305" y="337"/>
                  </a:lnTo>
                  <a:lnTo>
                    <a:pt x="301" y="337"/>
                  </a:lnTo>
                  <a:lnTo>
                    <a:pt x="297" y="336"/>
                  </a:lnTo>
                  <a:lnTo>
                    <a:pt x="293" y="334"/>
                  </a:lnTo>
                  <a:lnTo>
                    <a:pt x="289" y="331"/>
                  </a:lnTo>
                  <a:lnTo>
                    <a:pt x="305" y="314"/>
                  </a:lnTo>
                  <a:close/>
                  <a:moveTo>
                    <a:pt x="328" y="314"/>
                  </a:moveTo>
                  <a:lnTo>
                    <a:pt x="328" y="319"/>
                  </a:lnTo>
                  <a:lnTo>
                    <a:pt x="281" y="319"/>
                  </a:lnTo>
                  <a:lnTo>
                    <a:pt x="281" y="314"/>
                  </a:lnTo>
                  <a:lnTo>
                    <a:pt x="328" y="314"/>
                  </a:lnTo>
                  <a:close/>
                  <a:moveTo>
                    <a:pt x="328" y="319"/>
                  </a:moveTo>
                  <a:lnTo>
                    <a:pt x="328" y="323"/>
                  </a:lnTo>
                  <a:lnTo>
                    <a:pt x="281" y="323"/>
                  </a:lnTo>
                  <a:lnTo>
                    <a:pt x="281" y="319"/>
                  </a:lnTo>
                  <a:lnTo>
                    <a:pt x="328" y="319"/>
                  </a:lnTo>
                  <a:close/>
                  <a:moveTo>
                    <a:pt x="305" y="323"/>
                  </a:moveTo>
                  <a:lnTo>
                    <a:pt x="328" y="323"/>
                  </a:lnTo>
                  <a:lnTo>
                    <a:pt x="328" y="328"/>
                  </a:lnTo>
                  <a:lnTo>
                    <a:pt x="327" y="332"/>
                  </a:lnTo>
                  <a:lnTo>
                    <a:pt x="324" y="336"/>
                  </a:lnTo>
                  <a:lnTo>
                    <a:pt x="322" y="339"/>
                  </a:lnTo>
                  <a:lnTo>
                    <a:pt x="318" y="342"/>
                  </a:lnTo>
                  <a:lnTo>
                    <a:pt x="314" y="344"/>
                  </a:lnTo>
                  <a:lnTo>
                    <a:pt x="310" y="346"/>
                  </a:lnTo>
                  <a:lnTo>
                    <a:pt x="305" y="346"/>
                  </a:lnTo>
                  <a:lnTo>
                    <a:pt x="301" y="346"/>
                  </a:lnTo>
                  <a:lnTo>
                    <a:pt x="296" y="344"/>
                  </a:lnTo>
                  <a:lnTo>
                    <a:pt x="293" y="342"/>
                  </a:lnTo>
                  <a:lnTo>
                    <a:pt x="289" y="339"/>
                  </a:lnTo>
                  <a:lnTo>
                    <a:pt x="286" y="336"/>
                  </a:lnTo>
                  <a:lnTo>
                    <a:pt x="283" y="332"/>
                  </a:lnTo>
                  <a:lnTo>
                    <a:pt x="282" y="328"/>
                  </a:lnTo>
                  <a:lnTo>
                    <a:pt x="281" y="323"/>
                  </a:lnTo>
                  <a:lnTo>
                    <a:pt x="305" y="323"/>
                  </a:lnTo>
                  <a:close/>
                  <a:moveTo>
                    <a:pt x="326" y="313"/>
                  </a:moveTo>
                  <a:lnTo>
                    <a:pt x="330" y="322"/>
                  </a:lnTo>
                  <a:lnTo>
                    <a:pt x="289" y="342"/>
                  </a:lnTo>
                  <a:lnTo>
                    <a:pt x="285" y="333"/>
                  </a:lnTo>
                  <a:lnTo>
                    <a:pt x="326" y="313"/>
                  </a:lnTo>
                  <a:close/>
                  <a:moveTo>
                    <a:pt x="310" y="332"/>
                  </a:moveTo>
                  <a:lnTo>
                    <a:pt x="330" y="322"/>
                  </a:lnTo>
                  <a:lnTo>
                    <a:pt x="332" y="326"/>
                  </a:lnTo>
                  <a:lnTo>
                    <a:pt x="333" y="330"/>
                  </a:lnTo>
                  <a:lnTo>
                    <a:pt x="332" y="335"/>
                  </a:lnTo>
                  <a:lnTo>
                    <a:pt x="331" y="339"/>
                  </a:lnTo>
                  <a:lnTo>
                    <a:pt x="330" y="343"/>
                  </a:lnTo>
                  <a:lnTo>
                    <a:pt x="327" y="347"/>
                  </a:lnTo>
                  <a:lnTo>
                    <a:pt x="324" y="350"/>
                  </a:lnTo>
                  <a:lnTo>
                    <a:pt x="320" y="352"/>
                  </a:lnTo>
                  <a:lnTo>
                    <a:pt x="316" y="354"/>
                  </a:lnTo>
                  <a:lnTo>
                    <a:pt x="311" y="355"/>
                  </a:lnTo>
                  <a:lnTo>
                    <a:pt x="307" y="354"/>
                  </a:lnTo>
                  <a:lnTo>
                    <a:pt x="302" y="353"/>
                  </a:lnTo>
                  <a:lnTo>
                    <a:pt x="298" y="352"/>
                  </a:lnTo>
                  <a:lnTo>
                    <a:pt x="295" y="349"/>
                  </a:lnTo>
                  <a:lnTo>
                    <a:pt x="292" y="346"/>
                  </a:lnTo>
                  <a:lnTo>
                    <a:pt x="289" y="342"/>
                  </a:lnTo>
                  <a:lnTo>
                    <a:pt x="310" y="332"/>
                  </a:lnTo>
                  <a:close/>
                  <a:moveTo>
                    <a:pt x="333" y="332"/>
                  </a:moveTo>
                  <a:lnTo>
                    <a:pt x="333" y="336"/>
                  </a:lnTo>
                  <a:lnTo>
                    <a:pt x="287" y="336"/>
                  </a:lnTo>
                  <a:lnTo>
                    <a:pt x="287" y="332"/>
                  </a:lnTo>
                  <a:lnTo>
                    <a:pt x="333" y="332"/>
                  </a:lnTo>
                  <a:close/>
                  <a:moveTo>
                    <a:pt x="333" y="336"/>
                  </a:moveTo>
                  <a:lnTo>
                    <a:pt x="333" y="340"/>
                  </a:lnTo>
                  <a:lnTo>
                    <a:pt x="287" y="340"/>
                  </a:lnTo>
                  <a:lnTo>
                    <a:pt x="287" y="336"/>
                  </a:lnTo>
                  <a:lnTo>
                    <a:pt x="333" y="336"/>
                  </a:lnTo>
                  <a:close/>
                  <a:moveTo>
                    <a:pt x="310" y="340"/>
                  </a:moveTo>
                  <a:lnTo>
                    <a:pt x="333" y="340"/>
                  </a:lnTo>
                  <a:lnTo>
                    <a:pt x="332" y="345"/>
                  </a:lnTo>
                  <a:lnTo>
                    <a:pt x="331" y="349"/>
                  </a:lnTo>
                  <a:lnTo>
                    <a:pt x="329" y="353"/>
                  </a:lnTo>
                  <a:lnTo>
                    <a:pt x="326" y="357"/>
                  </a:lnTo>
                  <a:lnTo>
                    <a:pt x="323" y="360"/>
                  </a:lnTo>
                  <a:lnTo>
                    <a:pt x="319" y="362"/>
                  </a:lnTo>
                  <a:lnTo>
                    <a:pt x="314" y="363"/>
                  </a:lnTo>
                  <a:lnTo>
                    <a:pt x="310" y="363"/>
                  </a:lnTo>
                  <a:lnTo>
                    <a:pt x="305" y="363"/>
                  </a:lnTo>
                  <a:lnTo>
                    <a:pt x="301" y="362"/>
                  </a:lnTo>
                  <a:lnTo>
                    <a:pt x="297" y="360"/>
                  </a:lnTo>
                  <a:lnTo>
                    <a:pt x="293" y="357"/>
                  </a:lnTo>
                  <a:lnTo>
                    <a:pt x="291" y="353"/>
                  </a:lnTo>
                  <a:lnTo>
                    <a:pt x="289" y="349"/>
                  </a:lnTo>
                  <a:lnTo>
                    <a:pt x="287" y="345"/>
                  </a:lnTo>
                  <a:lnTo>
                    <a:pt x="287" y="340"/>
                  </a:lnTo>
                  <a:lnTo>
                    <a:pt x="310" y="340"/>
                  </a:lnTo>
                  <a:close/>
                  <a:moveTo>
                    <a:pt x="330" y="330"/>
                  </a:moveTo>
                  <a:lnTo>
                    <a:pt x="335" y="339"/>
                  </a:lnTo>
                  <a:lnTo>
                    <a:pt x="294" y="359"/>
                  </a:lnTo>
                  <a:lnTo>
                    <a:pt x="289" y="351"/>
                  </a:lnTo>
                  <a:lnTo>
                    <a:pt x="330" y="330"/>
                  </a:lnTo>
                  <a:close/>
                  <a:moveTo>
                    <a:pt x="314" y="349"/>
                  </a:moveTo>
                  <a:lnTo>
                    <a:pt x="335" y="339"/>
                  </a:lnTo>
                  <a:lnTo>
                    <a:pt x="336" y="343"/>
                  </a:lnTo>
                  <a:lnTo>
                    <a:pt x="337" y="348"/>
                  </a:lnTo>
                  <a:lnTo>
                    <a:pt x="337" y="352"/>
                  </a:lnTo>
                  <a:lnTo>
                    <a:pt x="336" y="356"/>
                  </a:lnTo>
                  <a:lnTo>
                    <a:pt x="334" y="360"/>
                  </a:lnTo>
                  <a:lnTo>
                    <a:pt x="331" y="364"/>
                  </a:lnTo>
                  <a:lnTo>
                    <a:pt x="328" y="368"/>
                  </a:lnTo>
                  <a:lnTo>
                    <a:pt x="324" y="371"/>
                  </a:lnTo>
                  <a:lnTo>
                    <a:pt x="320" y="372"/>
                  </a:lnTo>
                  <a:lnTo>
                    <a:pt x="315" y="373"/>
                  </a:lnTo>
                  <a:lnTo>
                    <a:pt x="311" y="373"/>
                  </a:lnTo>
                  <a:lnTo>
                    <a:pt x="307" y="372"/>
                  </a:lnTo>
                  <a:lnTo>
                    <a:pt x="303" y="370"/>
                  </a:lnTo>
                  <a:lnTo>
                    <a:pt x="299" y="368"/>
                  </a:lnTo>
                  <a:lnTo>
                    <a:pt x="296" y="363"/>
                  </a:lnTo>
                  <a:lnTo>
                    <a:pt x="294" y="359"/>
                  </a:lnTo>
                  <a:lnTo>
                    <a:pt x="314" y="349"/>
                  </a:lnTo>
                  <a:close/>
                  <a:moveTo>
                    <a:pt x="337" y="349"/>
                  </a:moveTo>
                  <a:lnTo>
                    <a:pt x="337" y="354"/>
                  </a:lnTo>
                  <a:lnTo>
                    <a:pt x="291" y="354"/>
                  </a:lnTo>
                  <a:lnTo>
                    <a:pt x="291" y="349"/>
                  </a:lnTo>
                  <a:lnTo>
                    <a:pt x="337" y="349"/>
                  </a:lnTo>
                  <a:close/>
                  <a:moveTo>
                    <a:pt x="337" y="354"/>
                  </a:moveTo>
                  <a:lnTo>
                    <a:pt x="337" y="362"/>
                  </a:lnTo>
                  <a:lnTo>
                    <a:pt x="291" y="362"/>
                  </a:lnTo>
                  <a:lnTo>
                    <a:pt x="291" y="354"/>
                  </a:lnTo>
                  <a:lnTo>
                    <a:pt x="337" y="354"/>
                  </a:lnTo>
                  <a:close/>
                  <a:moveTo>
                    <a:pt x="337" y="362"/>
                  </a:moveTo>
                  <a:lnTo>
                    <a:pt x="337" y="372"/>
                  </a:lnTo>
                  <a:lnTo>
                    <a:pt x="291" y="372"/>
                  </a:lnTo>
                  <a:lnTo>
                    <a:pt x="291" y="362"/>
                  </a:lnTo>
                  <a:lnTo>
                    <a:pt x="337" y="362"/>
                  </a:lnTo>
                  <a:close/>
                  <a:moveTo>
                    <a:pt x="337" y="372"/>
                  </a:moveTo>
                  <a:lnTo>
                    <a:pt x="337" y="376"/>
                  </a:lnTo>
                  <a:lnTo>
                    <a:pt x="291" y="376"/>
                  </a:lnTo>
                  <a:lnTo>
                    <a:pt x="291" y="372"/>
                  </a:lnTo>
                  <a:lnTo>
                    <a:pt x="337" y="372"/>
                  </a:lnTo>
                  <a:close/>
                  <a:moveTo>
                    <a:pt x="337" y="376"/>
                  </a:moveTo>
                  <a:lnTo>
                    <a:pt x="337" y="385"/>
                  </a:lnTo>
                  <a:lnTo>
                    <a:pt x="291" y="385"/>
                  </a:lnTo>
                  <a:lnTo>
                    <a:pt x="291" y="376"/>
                  </a:lnTo>
                  <a:lnTo>
                    <a:pt x="337" y="376"/>
                  </a:lnTo>
                  <a:close/>
                  <a:moveTo>
                    <a:pt x="337" y="385"/>
                  </a:moveTo>
                  <a:lnTo>
                    <a:pt x="337" y="394"/>
                  </a:lnTo>
                  <a:lnTo>
                    <a:pt x="291" y="394"/>
                  </a:lnTo>
                  <a:lnTo>
                    <a:pt x="291" y="385"/>
                  </a:lnTo>
                  <a:lnTo>
                    <a:pt x="337" y="385"/>
                  </a:lnTo>
                  <a:close/>
                  <a:moveTo>
                    <a:pt x="337" y="394"/>
                  </a:moveTo>
                  <a:lnTo>
                    <a:pt x="337" y="398"/>
                  </a:lnTo>
                  <a:lnTo>
                    <a:pt x="291" y="398"/>
                  </a:lnTo>
                  <a:lnTo>
                    <a:pt x="291" y="394"/>
                  </a:lnTo>
                  <a:lnTo>
                    <a:pt x="337" y="394"/>
                  </a:lnTo>
                  <a:close/>
                  <a:moveTo>
                    <a:pt x="314" y="398"/>
                  </a:moveTo>
                  <a:lnTo>
                    <a:pt x="337" y="398"/>
                  </a:lnTo>
                  <a:lnTo>
                    <a:pt x="337" y="403"/>
                  </a:lnTo>
                  <a:lnTo>
                    <a:pt x="335" y="407"/>
                  </a:lnTo>
                  <a:lnTo>
                    <a:pt x="333" y="411"/>
                  </a:lnTo>
                  <a:lnTo>
                    <a:pt x="330" y="414"/>
                  </a:lnTo>
                  <a:lnTo>
                    <a:pt x="327" y="417"/>
                  </a:lnTo>
                  <a:lnTo>
                    <a:pt x="323" y="419"/>
                  </a:lnTo>
                  <a:lnTo>
                    <a:pt x="319" y="420"/>
                  </a:lnTo>
                  <a:lnTo>
                    <a:pt x="314" y="421"/>
                  </a:lnTo>
                  <a:lnTo>
                    <a:pt x="309" y="420"/>
                  </a:lnTo>
                  <a:lnTo>
                    <a:pt x="305" y="419"/>
                  </a:lnTo>
                  <a:lnTo>
                    <a:pt x="301" y="417"/>
                  </a:lnTo>
                  <a:lnTo>
                    <a:pt x="298" y="414"/>
                  </a:lnTo>
                  <a:lnTo>
                    <a:pt x="295" y="411"/>
                  </a:lnTo>
                  <a:lnTo>
                    <a:pt x="293" y="407"/>
                  </a:lnTo>
                  <a:lnTo>
                    <a:pt x="292" y="403"/>
                  </a:lnTo>
                  <a:lnTo>
                    <a:pt x="291" y="398"/>
                  </a:lnTo>
                  <a:lnTo>
                    <a:pt x="314" y="398"/>
                  </a:lnTo>
                  <a:close/>
                  <a:moveTo>
                    <a:pt x="335" y="408"/>
                  </a:moveTo>
                  <a:lnTo>
                    <a:pt x="330" y="417"/>
                  </a:lnTo>
                  <a:lnTo>
                    <a:pt x="289" y="396"/>
                  </a:lnTo>
                  <a:lnTo>
                    <a:pt x="294" y="388"/>
                  </a:lnTo>
                  <a:lnTo>
                    <a:pt x="335" y="408"/>
                  </a:lnTo>
                  <a:close/>
                  <a:moveTo>
                    <a:pt x="310" y="407"/>
                  </a:moveTo>
                  <a:lnTo>
                    <a:pt x="330" y="417"/>
                  </a:lnTo>
                  <a:lnTo>
                    <a:pt x="328" y="421"/>
                  </a:lnTo>
                  <a:lnTo>
                    <a:pt x="325" y="424"/>
                  </a:lnTo>
                  <a:lnTo>
                    <a:pt x="321" y="427"/>
                  </a:lnTo>
                  <a:lnTo>
                    <a:pt x="317" y="428"/>
                  </a:lnTo>
                  <a:lnTo>
                    <a:pt x="313" y="429"/>
                  </a:lnTo>
                  <a:lnTo>
                    <a:pt x="308" y="430"/>
                  </a:lnTo>
                  <a:lnTo>
                    <a:pt x="304" y="429"/>
                  </a:lnTo>
                  <a:lnTo>
                    <a:pt x="299" y="427"/>
                  </a:lnTo>
                  <a:lnTo>
                    <a:pt x="296" y="425"/>
                  </a:lnTo>
                  <a:lnTo>
                    <a:pt x="292" y="422"/>
                  </a:lnTo>
                  <a:lnTo>
                    <a:pt x="290" y="418"/>
                  </a:lnTo>
                  <a:lnTo>
                    <a:pt x="288" y="414"/>
                  </a:lnTo>
                  <a:lnTo>
                    <a:pt x="287" y="410"/>
                  </a:lnTo>
                  <a:lnTo>
                    <a:pt x="287" y="405"/>
                  </a:lnTo>
                  <a:lnTo>
                    <a:pt x="288" y="401"/>
                  </a:lnTo>
                  <a:lnTo>
                    <a:pt x="289" y="396"/>
                  </a:lnTo>
                  <a:lnTo>
                    <a:pt x="310" y="407"/>
                  </a:lnTo>
                  <a:close/>
                  <a:moveTo>
                    <a:pt x="333" y="407"/>
                  </a:moveTo>
                  <a:lnTo>
                    <a:pt x="333" y="415"/>
                  </a:lnTo>
                  <a:lnTo>
                    <a:pt x="287" y="415"/>
                  </a:lnTo>
                  <a:lnTo>
                    <a:pt x="287" y="407"/>
                  </a:lnTo>
                  <a:lnTo>
                    <a:pt x="333" y="407"/>
                  </a:lnTo>
                  <a:close/>
                  <a:moveTo>
                    <a:pt x="310" y="415"/>
                  </a:moveTo>
                  <a:lnTo>
                    <a:pt x="333" y="415"/>
                  </a:lnTo>
                  <a:lnTo>
                    <a:pt x="332" y="420"/>
                  </a:lnTo>
                  <a:lnTo>
                    <a:pt x="331" y="424"/>
                  </a:lnTo>
                  <a:lnTo>
                    <a:pt x="329" y="428"/>
                  </a:lnTo>
                  <a:lnTo>
                    <a:pt x="326" y="432"/>
                  </a:lnTo>
                  <a:lnTo>
                    <a:pt x="323" y="434"/>
                  </a:lnTo>
                  <a:lnTo>
                    <a:pt x="319" y="437"/>
                  </a:lnTo>
                  <a:lnTo>
                    <a:pt x="314" y="439"/>
                  </a:lnTo>
                  <a:lnTo>
                    <a:pt x="310" y="439"/>
                  </a:lnTo>
                  <a:lnTo>
                    <a:pt x="305" y="439"/>
                  </a:lnTo>
                  <a:lnTo>
                    <a:pt x="301" y="437"/>
                  </a:lnTo>
                  <a:lnTo>
                    <a:pt x="297" y="434"/>
                  </a:lnTo>
                  <a:lnTo>
                    <a:pt x="293" y="432"/>
                  </a:lnTo>
                  <a:lnTo>
                    <a:pt x="291" y="428"/>
                  </a:lnTo>
                  <a:lnTo>
                    <a:pt x="289" y="424"/>
                  </a:lnTo>
                  <a:lnTo>
                    <a:pt x="287" y="420"/>
                  </a:lnTo>
                  <a:lnTo>
                    <a:pt x="287" y="415"/>
                  </a:lnTo>
                  <a:lnTo>
                    <a:pt x="310" y="415"/>
                  </a:lnTo>
                  <a:close/>
                  <a:moveTo>
                    <a:pt x="330" y="426"/>
                  </a:moveTo>
                  <a:lnTo>
                    <a:pt x="326" y="434"/>
                  </a:lnTo>
                  <a:lnTo>
                    <a:pt x="285" y="414"/>
                  </a:lnTo>
                  <a:lnTo>
                    <a:pt x="289" y="405"/>
                  </a:lnTo>
                  <a:lnTo>
                    <a:pt x="330" y="426"/>
                  </a:lnTo>
                  <a:close/>
                  <a:moveTo>
                    <a:pt x="305" y="424"/>
                  </a:moveTo>
                  <a:lnTo>
                    <a:pt x="326" y="434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7" y="445"/>
                  </a:lnTo>
                  <a:lnTo>
                    <a:pt x="313" y="447"/>
                  </a:lnTo>
                  <a:lnTo>
                    <a:pt x="308" y="448"/>
                  </a:lnTo>
                  <a:lnTo>
                    <a:pt x="304" y="448"/>
                  </a:lnTo>
                  <a:lnTo>
                    <a:pt x="299" y="447"/>
                  </a:lnTo>
                  <a:lnTo>
                    <a:pt x="295" y="445"/>
                  </a:lnTo>
                  <a:lnTo>
                    <a:pt x="291" y="443"/>
                  </a:lnTo>
                  <a:lnTo>
                    <a:pt x="288" y="440"/>
                  </a:lnTo>
                  <a:lnTo>
                    <a:pt x="285" y="435"/>
                  </a:lnTo>
                  <a:lnTo>
                    <a:pt x="283" y="431"/>
                  </a:lnTo>
                  <a:lnTo>
                    <a:pt x="282" y="427"/>
                  </a:lnTo>
                  <a:lnTo>
                    <a:pt x="282" y="423"/>
                  </a:lnTo>
                  <a:lnTo>
                    <a:pt x="282" y="418"/>
                  </a:lnTo>
                  <a:lnTo>
                    <a:pt x="285" y="414"/>
                  </a:lnTo>
                  <a:lnTo>
                    <a:pt x="305" y="424"/>
                  </a:lnTo>
                  <a:close/>
                  <a:moveTo>
                    <a:pt x="305" y="448"/>
                  </a:moveTo>
                  <a:lnTo>
                    <a:pt x="301" y="448"/>
                  </a:lnTo>
                  <a:lnTo>
                    <a:pt x="301" y="401"/>
                  </a:lnTo>
                  <a:lnTo>
                    <a:pt x="305" y="401"/>
                  </a:lnTo>
                  <a:lnTo>
                    <a:pt x="305" y="448"/>
                  </a:lnTo>
                  <a:close/>
                  <a:moveTo>
                    <a:pt x="301" y="448"/>
                  </a:moveTo>
                  <a:lnTo>
                    <a:pt x="297" y="448"/>
                  </a:lnTo>
                  <a:lnTo>
                    <a:pt x="297" y="401"/>
                  </a:lnTo>
                  <a:lnTo>
                    <a:pt x="301" y="401"/>
                  </a:lnTo>
                  <a:lnTo>
                    <a:pt x="301" y="448"/>
                  </a:lnTo>
                  <a:close/>
                  <a:moveTo>
                    <a:pt x="297" y="448"/>
                  </a:moveTo>
                  <a:lnTo>
                    <a:pt x="292" y="448"/>
                  </a:lnTo>
                  <a:lnTo>
                    <a:pt x="292" y="401"/>
                  </a:lnTo>
                  <a:lnTo>
                    <a:pt x="297" y="401"/>
                  </a:lnTo>
                  <a:lnTo>
                    <a:pt x="297" y="448"/>
                  </a:lnTo>
                  <a:close/>
                  <a:moveTo>
                    <a:pt x="292" y="448"/>
                  </a:moveTo>
                  <a:lnTo>
                    <a:pt x="288" y="448"/>
                  </a:lnTo>
                  <a:lnTo>
                    <a:pt x="288" y="401"/>
                  </a:lnTo>
                  <a:lnTo>
                    <a:pt x="292" y="401"/>
                  </a:lnTo>
                  <a:lnTo>
                    <a:pt x="292" y="448"/>
                  </a:lnTo>
                  <a:close/>
                  <a:moveTo>
                    <a:pt x="288" y="448"/>
                  </a:moveTo>
                  <a:lnTo>
                    <a:pt x="283" y="448"/>
                  </a:lnTo>
                  <a:lnTo>
                    <a:pt x="283" y="401"/>
                  </a:lnTo>
                  <a:lnTo>
                    <a:pt x="288" y="401"/>
                  </a:lnTo>
                  <a:lnTo>
                    <a:pt x="288" y="448"/>
                  </a:lnTo>
                  <a:close/>
                  <a:moveTo>
                    <a:pt x="283" y="448"/>
                  </a:moveTo>
                  <a:lnTo>
                    <a:pt x="274" y="448"/>
                  </a:lnTo>
                  <a:lnTo>
                    <a:pt x="274" y="401"/>
                  </a:lnTo>
                  <a:lnTo>
                    <a:pt x="283" y="401"/>
                  </a:lnTo>
                  <a:lnTo>
                    <a:pt x="283" y="448"/>
                  </a:lnTo>
                  <a:close/>
                  <a:moveTo>
                    <a:pt x="274" y="424"/>
                  </a:moveTo>
                  <a:lnTo>
                    <a:pt x="274" y="448"/>
                  </a:lnTo>
                  <a:lnTo>
                    <a:pt x="269" y="448"/>
                  </a:lnTo>
                  <a:lnTo>
                    <a:pt x="265" y="446"/>
                  </a:lnTo>
                  <a:lnTo>
                    <a:pt x="261" y="444"/>
                  </a:lnTo>
                  <a:lnTo>
                    <a:pt x="258" y="441"/>
                  </a:lnTo>
                  <a:lnTo>
                    <a:pt x="255" y="437"/>
                  </a:lnTo>
                  <a:lnTo>
                    <a:pt x="253" y="433"/>
                  </a:lnTo>
                  <a:lnTo>
                    <a:pt x="251" y="429"/>
                  </a:lnTo>
                  <a:lnTo>
                    <a:pt x="251" y="424"/>
                  </a:lnTo>
                  <a:lnTo>
                    <a:pt x="251" y="419"/>
                  </a:lnTo>
                  <a:lnTo>
                    <a:pt x="253" y="415"/>
                  </a:lnTo>
                  <a:lnTo>
                    <a:pt x="255" y="411"/>
                  </a:lnTo>
                  <a:lnTo>
                    <a:pt x="258" y="408"/>
                  </a:lnTo>
                  <a:lnTo>
                    <a:pt x="261" y="405"/>
                  </a:lnTo>
                  <a:lnTo>
                    <a:pt x="265" y="403"/>
                  </a:lnTo>
                  <a:lnTo>
                    <a:pt x="269" y="402"/>
                  </a:lnTo>
                  <a:lnTo>
                    <a:pt x="274" y="401"/>
                  </a:lnTo>
                  <a:lnTo>
                    <a:pt x="274" y="424"/>
                  </a:lnTo>
                  <a:close/>
                  <a:moveTo>
                    <a:pt x="258" y="441"/>
                  </a:moveTo>
                  <a:lnTo>
                    <a:pt x="253" y="436"/>
                  </a:lnTo>
                  <a:lnTo>
                    <a:pt x="287" y="403"/>
                  </a:lnTo>
                  <a:lnTo>
                    <a:pt x="291" y="408"/>
                  </a:lnTo>
                  <a:lnTo>
                    <a:pt x="258" y="441"/>
                  </a:lnTo>
                  <a:close/>
                  <a:moveTo>
                    <a:pt x="270" y="420"/>
                  </a:moveTo>
                  <a:lnTo>
                    <a:pt x="253" y="436"/>
                  </a:lnTo>
                  <a:lnTo>
                    <a:pt x="250" y="432"/>
                  </a:lnTo>
                  <a:lnTo>
                    <a:pt x="248" y="428"/>
                  </a:lnTo>
                  <a:lnTo>
                    <a:pt x="247" y="424"/>
                  </a:lnTo>
                  <a:lnTo>
                    <a:pt x="247" y="420"/>
                  </a:lnTo>
                  <a:lnTo>
                    <a:pt x="247" y="415"/>
                  </a:lnTo>
                  <a:lnTo>
                    <a:pt x="248" y="411"/>
                  </a:lnTo>
                  <a:lnTo>
                    <a:pt x="250" y="407"/>
                  </a:lnTo>
                  <a:lnTo>
                    <a:pt x="253" y="403"/>
                  </a:lnTo>
                  <a:lnTo>
                    <a:pt x="257" y="401"/>
                  </a:lnTo>
                  <a:lnTo>
                    <a:pt x="261" y="398"/>
                  </a:lnTo>
                  <a:lnTo>
                    <a:pt x="265" y="397"/>
                  </a:lnTo>
                  <a:lnTo>
                    <a:pt x="270" y="397"/>
                  </a:lnTo>
                  <a:lnTo>
                    <a:pt x="274" y="397"/>
                  </a:lnTo>
                  <a:lnTo>
                    <a:pt x="278" y="398"/>
                  </a:lnTo>
                  <a:lnTo>
                    <a:pt x="282" y="401"/>
                  </a:lnTo>
                  <a:lnTo>
                    <a:pt x="287" y="403"/>
                  </a:lnTo>
                  <a:lnTo>
                    <a:pt x="270" y="420"/>
                  </a:lnTo>
                  <a:close/>
                  <a:moveTo>
                    <a:pt x="270" y="444"/>
                  </a:moveTo>
                  <a:lnTo>
                    <a:pt x="261" y="444"/>
                  </a:lnTo>
                  <a:lnTo>
                    <a:pt x="261" y="397"/>
                  </a:lnTo>
                  <a:lnTo>
                    <a:pt x="270" y="397"/>
                  </a:lnTo>
                  <a:lnTo>
                    <a:pt x="270" y="444"/>
                  </a:lnTo>
                  <a:close/>
                  <a:moveTo>
                    <a:pt x="261" y="420"/>
                  </a:moveTo>
                  <a:lnTo>
                    <a:pt x="261" y="444"/>
                  </a:lnTo>
                  <a:lnTo>
                    <a:pt x="256" y="443"/>
                  </a:lnTo>
                  <a:lnTo>
                    <a:pt x="252" y="442"/>
                  </a:lnTo>
                  <a:lnTo>
                    <a:pt x="248" y="440"/>
                  </a:lnTo>
                  <a:lnTo>
                    <a:pt x="245" y="436"/>
                  </a:lnTo>
                  <a:lnTo>
                    <a:pt x="242" y="433"/>
                  </a:lnTo>
                  <a:lnTo>
                    <a:pt x="240" y="429"/>
                  </a:lnTo>
                  <a:lnTo>
                    <a:pt x="238" y="424"/>
                  </a:lnTo>
                  <a:lnTo>
                    <a:pt x="238" y="420"/>
                  </a:lnTo>
                  <a:lnTo>
                    <a:pt x="238" y="415"/>
                  </a:lnTo>
                  <a:lnTo>
                    <a:pt x="240" y="411"/>
                  </a:lnTo>
                  <a:lnTo>
                    <a:pt x="242" y="407"/>
                  </a:lnTo>
                  <a:lnTo>
                    <a:pt x="245" y="403"/>
                  </a:lnTo>
                  <a:lnTo>
                    <a:pt x="248" y="401"/>
                  </a:lnTo>
                  <a:lnTo>
                    <a:pt x="252" y="399"/>
                  </a:lnTo>
                  <a:lnTo>
                    <a:pt x="256" y="397"/>
                  </a:lnTo>
                  <a:lnTo>
                    <a:pt x="261" y="397"/>
                  </a:lnTo>
                  <a:lnTo>
                    <a:pt x="261" y="420"/>
                  </a:lnTo>
                  <a:close/>
                  <a:moveTo>
                    <a:pt x="251" y="441"/>
                  </a:moveTo>
                  <a:lnTo>
                    <a:pt x="242" y="436"/>
                  </a:lnTo>
                  <a:lnTo>
                    <a:pt x="262" y="395"/>
                  </a:lnTo>
                  <a:lnTo>
                    <a:pt x="271" y="399"/>
                  </a:lnTo>
                  <a:lnTo>
                    <a:pt x="251" y="441"/>
                  </a:lnTo>
                  <a:close/>
                  <a:moveTo>
                    <a:pt x="252" y="415"/>
                  </a:moveTo>
                  <a:lnTo>
                    <a:pt x="242" y="436"/>
                  </a:lnTo>
                  <a:lnTo>
                    <a:pt x="238" y="433"/>
                  </a:lnTo>
                  <a:lnTo>
                    <a:pt x="235" y="430"/>
                  </a:lnTo>
                  <a:lnTo>
                    <a:pt x="232" y="427"/>
                  </a:lnTo>
                  <a:lnTo>
                    <a:pt x="231" y="423"/>
                  </a:lnTo>
                  <a:lnTo>
                    <a:pt x="230" y="418"/>
                  </a:lnTo>
                  <a:lnTo>
                    <a:pt x="229" y="414"/>
                  </a:lnTo>
                  <a:lnTo>
                    <a:pt x="230" y="409"/>
                  </a:lnTo>
                  <a:lnTo>
                    <a:pt x="232" y="405"/>
                  </a:lnTo>
                  <a:lnTo>
                    <a:pt x="234" y="401"/>
                  </a:lnTo>
                  <a:lnTo>
                    <a:pt x="237" y="398"/>
                  </a:lnTo>
                  <a:lnTo>
                    <a:pt x="241" y="395"/>
                  </a:lnTo>
                  <a:lnTo>
                    <a:pt x="245" y="394"/>
                  </a:lnTo>
                  <a:lnTo>
                    <a:pt x="249" y="393"/>
                  </a:lnTo>
                  <a:lnTo>
                    <a:pt x="254" y="393"/>
                  </a:lnTo>
                  <a:lnTo>
                    <a:pt x="258" y="393"/>
                  </a:lnTo>
                  <a:lnTo>
                    <a:pt x="262" y="395"/>
                  </a:lnTo>
                  <a:lnTo>
                    <a:pt x="252" y="415"/>
                  </a:lnTo>
                  <a:close/>
                  <a:moveTo>
                    <a:pt x="242" y="436"/>
                  </a:moveTo>
                  <a:lnTo>
                    <a:pt x="233" y="432"/>
                  </a:lnTo>
                  <a:lnTo>
                    <a:pt x="254" y="390"/>
                  </a:lnTo>
                  <a:lnTo>
                    <a:pt x="262" y="395"/>
                  </a:lnTo>
                  <a:lnTo>
                    <a:pt x="242" y="436"/>
                  </a:lnTo>
                  <a:close/>
                  <a:moveTo>
                    <a:pt x="244" y="411"/>
                  </a:moveTo>
                  <a:lnTo>
                    <a:pt x="233" y="432"/>
                  </a:lnTo>
                  <a:lnTo>
                    <a:pt x="229" y="429"/>
                  </a:lnTo>
                  <a:lnTo>
                    <a:pt x="226" y="426"/>
                  </a:lnTo>
                  <a:lnTo>
                    <a:pt x="224" y="422"/>
                  </a:lnTo>
                  <a:lnTo>
                    <a:pt x="222" y="418"/>
                  </a:lnTo>
                  <a:lnTo>
                    <a:pt x="221" y="414"/>
                  </a:lnTo>
                  <a:lnTo>
                    <a:pt x="221" y="410"/>
                  </a:lnTo>
                  <a:lnTo>
                    <a:pt x="221" y="405"/>
                  </a:lnTo>
                  <a:lnTo>
                    <a:pt x="223" y="401"/>
                  </a:lnTo>
                  <a:lnTo>
                    <a:pt x="225" y="397"/>
                  </a:lnTo>
                  <a:lnTo>
                    <a:pt x="229" y="394"/>
                  </a:lnTo>
                  <a:lnTo>
                    <a:pt x="232" y="391"/>
                  </a:lnTo>
                  <a:lnTo>
                    <a:pt x="236" y="389"/>
                  </a:lnTo>
                  <a:lnTo>
                    <a:pt x="241" y="388"/>
                  </a:lnTo>
                  <a:lnTo>
                    <a:pt x="245" y="388"/>
                  </a:lnTo>
                  <a:lnTo>
                    <a:pt x="249" y="389"/>
                  </a:lnTo>
                  <a:lnTo>
                    <a:pt x="254" y="390"/>
                  </a:lnTo>
                  <a:lnTo>
                    <a:pt x="244" y="411"/>
                  </a:lnTo>
                  <a:close/>
                  <a:moveTo>
                    <a:pt x="233" y="431"/>
                  </a:moveTo>
                  <a:lnTo>
                    <a:pt x="225" y="427"/>
                  </a:lnTo>
                  <a:lnTo>
                    <a:pt x="245" y="386"/>
                  </a:lnTo>
                  <a:lnTo>
                    <a:pt x="254" y="391"/>
                  </a:lnTo>
                  <a:lnTo>
                    <a:pt x="233" y="431"/>
                  </a:lnTo>
                  <a:close/>
                  <a:moveTo>
                    <a:pt x="235" y="407"/>
                  </a:moveTo>
                  <a:lnTo>
                    <a:pt x="225" y="427"/>
                  </a:lnTo>
                  <a:lnTo>
                    <a:pt x="221" y="425"/>
                  </a:lnTo>
                  <a:lnTo>
                    <a:pt x="217" y="422"/>
                  </a:lnTo>
                  <a:lnTo>
                    <a:pt x="215" y="418"/>
                  </a:lnTo>
                  <a:lnTo>
                    <a:pt x="213" y="414"/>
                  </a:lnTo>
                  <a:lnTo>
                    <a:pt x="212" y="410"/>
                  </a:lnTo>
                  <a:lnTo>
                    <a:pt x="212" y="405"/>
                  </a:lnTo>
                  <a:lnTo>
                    <a:pt x="213" y="401"/>
                  </a:lnTo>
                  <a:lnTo>
                    <a:pt x="214" y="396"/>
                  </a:lnTo>
                  <a:lnTo>
                    <a:pt x="217" y="393"/>
                  </a:lnTo>
                  <a:lnTo>
                    <a:pt x="220" y="389"/>
                  </a:lnTo>
                  <a:lnTo>
                    <a:pt x="224" y="387"/>
                  </a:lnTo>
                  <a:lnTo>
                    <a:pt x="228" y="385"/>
                  </a:lnTo>
                  <a:lnTo>
                    <a:pt x="232" y="384"/>
                  </a:lnTo>
                  <a:lnTo>
                    <a:pt x="236" y="384"/>
                  </a:lnTo>
                  <a:lnTo>
                    <a:pt x="241" y="385"/>
                  </a:lnTo>
                  <a:lnTo>
                    <a:pt x="245" y="386"/>
                  </a:lnTo>
                  <a:lnTo>
                    <a:pt x="235" y="407"/>
                  </a:lnTo>
                  <a:close/>
                  <a:moveTo>
                    <a:pt x="235" y="430"/>
                  </a:moveTo>
                  <a:lnTo>
                    <a:pt x="226" y="430"/>
                  </a:lnTo>
                  <a:lnTo>
                    <a:pt x="226" y="384"/>
                  </a:lnTo>
                  <a:lnTo>
                    <a:pt x="235" y="384"/>
                  </a:lnTo>
                  <a:lnTo>
                    <a:pt x="235" y="430"/>
                  </a:lnTo>
                  <a:close/>
                  <a:moveTo>
                    <a:pt x="226" y="407"/>
                  </a:moveTo>
                  <a:lnTo>
                    <a:pt x="226" y="430"/>
                  </a:lnTo>
                  <a:lnTo>
                    <a:pt x="222" y="429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10" y="423"/>
                  </a:lnTo>
                  <a:lnTo>
                    <a:pt x="207" y="419"/>
                  </a:lnTo>
                  <a:lnTo>
                    <a:pt x="204" y="416"/>
                  </a:lnTo>
                  <a:lnTo>
                    <a:pt x="203" y="411"/>
                  </a:lnTo>
                  <a:lnTo>
                    <a:pt x="202" y="407"/>
                  </a:lnTo>
                  <a:lnTo>
                    <a:pt x="203" y="402"/>
                  </a:lnTo>
                  <a:lnTo>
                    <a:pt x="204" y="398"/>
                  </a:lnTo>
                  <a:lnTo>
                    <a:pt x="207" y="394"/>
                  </a:lnTo>
                  <a:lnTo>
                    <a:pt x="210" y="390"/>
                  </a:lnTo>
                  <a:lnTo>
                    <a:pt x="213" y="388"/>
                  </a:lnTo>
                  <a:lnTo>
                    <a:pt x="217" y="385"/>
                  </a:lnTo>
                  <a:lnTo>
                    <a:pt x="222" y="384"/>
                  </a:lnTo>
                  <a:lnTo>
                    <a:pt x="226" y="384"/>
                  </a:lnTo>
                  <a:lnTo>
                    <a:pt x="226" y="407"/>
                  </a:lnTo>
                  <a:close/>
                  <a:moveTo>
                    <a:pt x="219" y="428"/>
                  </a:moveTo>
                  <a:lnTo>
                    <a:pt x="206" y="424"/>
                  </a:lnTo>
                  <a:lnTo>
                    <a:pt x="220" y="381"/>
                  </a:lnTo>
                  <a:lnTo>
                    <a:pt x="233" y="385"/>
                  </a:lnTo>
                  <a:lnTo>
                    <a:pt x="219" y="428"/>
                  </a:lnTo>
                  <a:close/>
                  <a:moveTo>
                    <a:pt x="213" y="402"/>
                  </a:moveTo>
                  <a:lnTo>
                    <a:pt x="206" y="424"/>
                  </a:lnTo>
                  <a:lnTo>
                    <a:pt x="201" y="422"/>
                  </a:lnTo>
                  <a:lnTo>
                    <a:pt x="197" y="420"/>
                  </a:lnTo>
                  <a:lnTo>
                    <a:pt x="194" y="416"/>
                  </a:lnTo>
                  <a:lnTo>
                    <a:pt x="192" y="413"/>
                  </a:lnTo>
                  <a:lnTo>
                    <a:pt x="190" y="409"/>
                  </a:lnTo>
                  <a:lnTo>
                    <a:pt x="189" y="404"/>
                  </a:lnTo>
                  <a:lnTo>
                    <a:pt x="189" y="400"/>
                  </a:lnTo>
                  <a:lnTo>
                    <a:pt x="190" y="395"/>
                  </a:lnTo>
                  <a:lnTo>
                    <a:pt x="192" y="391"/>
                  </a:lnTo>
                  <a:lnTo>
                    <a:pt x="195" y="387"/>
                  </a:lnTo>
                  <a:lnTo>
                    <a:pt x="198" y="384"/>
                  </a:lnTo>
                  <a:lnTo>
                    <a:pt x="202" y="382"/>
                  </a:lnTo>
                  <a:lnTo>
                    <a:pt x="207" y="380"/>
                  </a:lnTo>
                  <a:lnTo>
                    <a:pt x="211" y="380"/>
                  </a:lnTo>
                  <a:lnTo>
                    <a:pt x="216" y="380"/>
                  </a:lnTo>
                  <a:lnTo>
                    <a:pt x="220" y="381"/>
                  </a:lnTo>
                  <a:lnTo>
                    <a:pt x="213" y="402"/>
                  </a:lnTo>
                  <a:close/>
                  <a:moveTo>
                    <a:pt x="202" y="423"/>
                  </a:moveTo>
                  <a:lnTo>
                    <a:pt x="193" y="418"/>
                  </a:lnTo>
                  <a:lnTo>
                    <a:pt x="215" y="378"/>
                  </a:lnTo>
                  <a:lnTo>
                    <a:pt x="223" y="382"/>
                  </a:lnTo>
                  <a:lnTo>
                    <a:pt x="202" y="423"/>
                  </a:lnTo>
                  <a:close/>
                  <a:moveTo>
                    <a:pt x="203" y="398"/>
                  </a:moveTo>
                  <a:lnTo>
                    <a:pt x="193" y="418"/>
                  </a:lnTo>
                  <a:lnTo>
                    <a:pt x="189" y="416"/>
                  </a:lnTo>
                  <a:lnTo>
                    <a:pt x="186" y="413"/>
                  </a:lnTo>
                  <a:lnTo>
                    <a:pt x="184" y="409"/>
                  </a:lnTo>
                  <a:lnTo>
                    <a:pt x="182" y="405"/>
                  </a:lnTo>
                  <a:lnTo>
                    <a:pt x="181" y="401"/>
                  </a:lnTo>
                  <a:lnTo>
                    <a:pt x="181" y="397"/>
                  </a:lnTo>
                  <a:lnTo>
                    <a:pt x="181" y="392"/>
                  </a:lnTo>
                  <a:lnTo>
                    <a:pt x="183" y="388"/>
                  </a:lnTo>
                  <a:lnTo>
                    <a:pt x="185" y="384"/>
                  </a:lnTo>
                  <a:lnTo>
                    <a:pt x="189" y="381"/>
                  </a:lnTo>
                  <a:lnTo>
                    <a:pt x="192" y="378"/>
                  </a:lnTo>
                  <a:lnTo>
                    <a:pt x="196" y="376"/>
                  </a:lnTo>
                  <a:lnTo>
                    <a:pt x="200" y="375"/>
                  </a:lnTo>
                  <a:lnTo>
                    <a:pt x="206" y="375"/>
                  </a:lnTo>
                  <a:lnTo>
                    <a:pt x="210" y="376"/>
                  </a:lnTo>
                  <a:lnTo>
                    <a:pt x="215" y="378"/>
                  </a:lnTo>
                  <a:lnTo>
                    <a:pt x="203" y="398"/>
                  </a:lnTo>
                  <a:close/>
                  <a:moveTo>
                    <a:pt x="193" y="419"/>
                  </a:moveTo>
                  <a:lnTo>
                    <a:pt x="185" y="414"/>
                  </a:lnTo>
                  <a:lnTo>
                    <a:pt x="206" y="373"/>
                  </a:lnTo>
                  <a:lnTo>
                    <a:pt x="215" y="377"/>
                  </a:lnTo>
                  <a:lnTo>
                    <a:pt x="193" y="419"/>
                  </a:lnTo>
                  <a:close/>
                  <a:moveTo>
                    <a:pt x="195" y="394"/>
                  </a:moveTo>
                  <a:lnTo>
                    <a:pt x="185" y="414"/>
                  </a:lnTo>
                  <a:lnTo>
                    <a:pt x="181" y="412"/>
                  </a:lnTo>
                  <a:lnTo>
                    <a:pt x="177" y="409"/>
                  </a:lnTo>
                  <a:lnTo>
                    <a:pt x="175" y="405"/>
                  </a:lnTo>
                  <a:lnTo>
                    <a:pt x="173" y="401"/>
                  </a:lnTo>
                  <a:lnTo>
                    <a:pt x="172" y="397"/>
                  </a:lnTo>
                  <a:lnTo>
                    <a:pt x="172" y="392"/>
                  </a:lnTo>
                  <a:lnTo>
                    <a:pt x="173" y="388"/>
                  </a:lnTo>
                  <a:lnTo>
                    <a:pt x="174" y="383"/>
                  </a:lnTo>
                  <a:lnTo>
                    <a:pt x="177" y="379"/>
                  </a:lnTo>
                  <a:lnTo>
                    <a:pt x="180" y="376"/>
                  </a:lnTo>
                  <a:lnTo>
                    <a:pt x="183" y="374"/>
                  </a:lnTo>
                  <a:lnTo>
                    <a:pt x="187" y="372"/>
                  </a:lnTo>
                  <a:lnTo>
                    <a:pt x="192" y="371"/>
                  </a:lnTo>
                  <a:lnTo>
                    <a:pt x="196" y="371"/>
                  </a:lnTo>
                  <a:lnTo>
                    <a:pt x="201" y="371"/>
                  </a:lnTo>
                  <a:lnTo>
                    <a:pt x="206" y="373"/>
                  </a:lnTo>
                  <a:lnTo>
                    <a:pt x="195" y="394"/>
                  </a:lnTo>
                  <a:close/>
                  <a:moveTo>
                    <a:pt x="182" y="413"/>
                  </a:moveTo>
                  <a:lnTo>
                    <a:pt x="169" y="404"/>
                  </a:lnTo>
                  <a:lnTo>
                    <a:pt x="194" y="366"/>
                  </a:lnTo>
                  <a:lnTo>
                    <a:pt x="208" y="375"/>
                  </a:lnTo>
                  <a:lnTo>
                    <a:pt x="182" y="413"/>
                  </a:lnTo>
                  <a:close/>
                  <a:moveTo>
                    <a:pt x="182" y="385"/>
                  </a:moveTo>
                  <a:lnTo>
                    <a:pt x="169" y="404"/>
                  </a:lnTo>
                  <a:lnTo>
                    <a:pt x="165" y="401"/>
                  </a:lnTo>
                  <a:lnTo>
                    <a:pt x="163" y="397"/>
                  </a:lnTo>
                  <a:lnTo>
                    <a:pt x="161" y="394"/>
                  </a:lnTo>
                  <a:lnTo>
                    <a:pt x="159" y="389"/>
                  </a:lnTo>
                  <a:lnTo>
                    <a:pt x="159" y="385"/>
                  </a:lnTo>
                  <a:lnTo>
                    <a:pt x="159" y="381"/>
                  </a:lnTo>
                  <a:lnTo>
                    <a:pt x="161" y="376"/>
                  </a:lnTo>
                  <a:lnTo>
                    <a:pt x="163" y="372"/>
                  </a:lnTo>
                  <a:lnTo>
                    <a:pt x="166" y="369"/>
                  </a:lnTo>
                  <a:lnTo>
                    <a:pt x="169" y="366"/>
                  </a:lnTo>
                  <a:lnTo>
                    <a:pt x="173" y="363"/>
                  </a:lnTo>
                  <a:lnTo>
                    <a:pt x="177" y="361"/>
                  </a:lnTo>
                  <a:lnTo>
                    <a:pt x="182" y="361"/>
                  </a:lnTo>
                  <a:lnTo>
                    <a:pt x="186" y="361"/>
                  </a:lnTo>
                  <a:lnTo>
                    <a:pt x="190" y="363"/>
                  </a:lnTo>
                  <a:lnTo>
                    <a:pt x="194" y="366"/>
                  </a:lnTo>
                  <a:lnTo>
                    <a:pt x="182" y="385"/>
                  </a:lnTo>
                  <a:close/>
                  <a:moveTo>
                    <a:pt x="203" y="394"/>
                  </a:moveTo>
                  <a:lnTo>
                    <a:pt x="177" y="456"/>
                  </a:lnTo>
                  <a:lnTo>
                    <a:pt x="135" y="437"/>
                  </a:lnTo>
                  <a:lnTo>
                    <a:pt x="161" y="376"/>
                  </a:lnTo>
                  <a:lnTo>
                    <a:pt x="203" y="394"/>
                  </a:lnTo>
                  <a:close/>
                  <a:moveTo>
                    <a:pt x="156" y="447"/>
                  </a:moveTo>
                  <a:lnTo>
                    <a:pt x="177" y="456"/>
                  </a:lnTo>
                  <a:lnTo>
                    <a:pt x="174" y="460"/>
                  </a:lnTo>
                  <a:lnTo>
                    <a:pt x="172" y="463"/>
                  </a:lnTo>
                  <a:lnTo>
                    <a:pt x="168" y="466"/>
                  </a:lnTo>
                  <a:lnTo>
                    <a:pt x="164" y="468"/>
                  </a:lnTo>
                  <a:lnTo>
                    <a:pt x="160" y="469"/>
                  </a:lnTo>
                  <a:lnTo>
                    <a:pt x="156" y="470"/>
                  </a:lnTo>
                  <a:lnTo>
                    <a:pt x="151" y="469"/>
                  </a:lnTo>
                  <a:lnTo>
                    <a:pt x="147" y="468"/>
                  </a:lnTo>
                  <a:lnTo>
                    <a:pt x="143" y="466"/>
                  </a:lnTo>
                  <a:lnTo>
                    <a:pt x="139" y="463"/>
                  </a:lnTo>
                  <a:lnTo>
                    <a:pt x="136" y="459"/>
                  </a:lnTo>
                  <a:lnTo>
                    <a:pt x="134" y="455"/>
                  </a:lnTo>
                  <a:lnTo>
                    <a:pt x="133" y="451"/>
                  </a:lnTo>
                  <a:lnTo>
                    <a:pt x="133" y="447"/>
                  </a:lnTo>
                  <a:lnTo>
                    <a:pt x="133" y="442"/>
                  </a:lnTo>
                  <a:lnTo>
                    <a:pt x="135" y="437"/>
                  </a:lnTo>
                  <a:lnTo>
                    <a:pt x="156" y="447"/>
                  </a:lnTo>
                  <a:close/>
                  <a:moveTo>
                    <a:pt x="176" y="457"/>
                  </a:moveTo>
                  <a:lnTo>
                    <a:pt x="172" y="466"/>
                  </a:lnTo>
                  <a:lnTo>
                    <a:pt x="131" y="445"/>
                  </a:lnTo>
                  <a:lnTo>
                    <a:pt x="135" y="436"/>
                  </a:lnTo>
                  <a:lnTo>
                    <a:pt x="176" y="457"/>
                  </a:lnTo>
                  <a:close/>
                  <a:moveTo>
                    <a:pt x="151" y="455"/>
                  </a:moveTo>
                  <a:lnTo>
                    <a:pt x="172" y="466"/>
                  </a:lnTo>
                  <a:lnTo>
                    <a:pt x="169" y="470"/>
                  </a:lnTo>
                  <a:lnTo>
                    <a:pt x="166" y="473"/>
                  </a:lnTo>
                  <a:lnTo>
                    <a:pt x="163" y="475"/>
                  </a:lnTo>
                  <a:lnTo>
                    <a:pt x="159" y="477"/>
                  </a:lnTo>
                  <a:lnTo>
                    <a:pt x="154" y="478"/>
                  </a:lnTo>
                  <a:lnTo>
                    <a:pt x="150" y="478"/>
                  </a:lnTo>
                  <a:lnTo>
                    <a:pt x="145" y="478"/>
                  </a:lnTo>
                  <a:lnTo>
                    <a:pt x="141" y="476"/>
                  </a:lnTo>
                  <a:lnTo>
                    <a:pt x="137" y="474"/>
                  </a:lnTo>
                  <a:lnTo>
                    <a:pt x="134" y="470"/>
                  </a:lnTo>
                  <a:lnTo>
                    <a:pt x="131" y="467"/>
                  </a:lnTo>
                  <a:lnTo>
                    <a:pt x="130" y="463"/>
                  </a:lnTo>
                  <a:lnTo>
                    <a:pt x="129" y="458"/>
                  </a:lnTo>
                  <a:lnTo>
                    <a:pt x="128" y="454"/>
                  </a:lnTo>
                  <a:lnTo>
                    <a:pt x="129" y="450"/>
                  </a:lnTo>
                  <a:lnTo>
                    <a:pt x="131" y="445"/>
                  </a:lnTo>
                  <a:lnTo>
                    <a:pt x="151" y="455"/>
                  </a:lnTo>
                  <a:close/>
                  <a:moveTo>
                    <a:pt x="168" y="472"/>
                  </a:moveTo>
                  <a:lnTo>
                    <a:pt x="159" y="480"/>
                  </a:lnTo>
                  <a:lnTo>
                    <a:pt x="125" y="448"/>
                  </a:lnTo>
                  <a:lnTo>
                    <a:pt x="135" y="439"/>
                  </a:lnTo>
                  <a:lnTo>
                    <a:pt x="168" y="472"/>
                  </a:lnTo>
                  <a:close/>
                  <a:moveTo>
                    <a:pt x="143" y="464"/>
                  </a:moveTo>
                  <a:lnTo>
                    <a:pt x="159" y="480"/>
                  </a:lnTo>
                  <a:lnTo>
                    <a:pt x="155" y="483"/>
                  </a:lnTo>
                  <a:lnTo>
                    <a:pt x="151" y="485"/>
                  </a:lnTo>
                  <a:lnTo>
                    <a:pt x="147" y="487"/>
                  </a:lnTo>
                  <a:lnTo>
                    <a:pt x="143" y="487"/>
                  </a:lnTo>
                  <a:lnTo>
                    <a:pt x="138" y="487"/>
                  </a:lnTo>
                  <a:lnTo>
                    <a:pt x="134" y="485"/>
                  </a:lnTo>
                  <a:lnTo>
                    <a:pt x="130" y="483"/>
                  </a:lnTo>
                  <a:lnTo>
                    <a:pt x="125" y="480"/>
                  </a:lnTo>
                  <a:lnTo>
                    <a:pt x="122" y="477"/>
                  </a:lnTo>
                  <a:lnTo>
                    <a:pt x="120" y="473"/>
                  </a:lnTo>
                  <a:lnTo>
                    <a:pt x="119" y="469"/>
                  </a:lnTo>
                  <a:lnTo>
                    <a:pt x="119" y="464"/>
                  </a:lnTo>
                  <a:lnTo>
                    <a:pt x="119" y="460"/>
                  </a:lnTo>
                  <a:lnTo>
                    <a:pt x="120" y="456"/>
                  </a:lnTo>
                  <a:lnTo>
                    <a:pt x="122" y="452"/>
                  </a:lnTo>
                  <a:lnTo>
                    <a:pt x="125" y="448"/>
                  </a:lnTo>
                  <a:lnTo>
                    <a:pt x="143" y="464"/>
                  </a:lnTo>
                  <a:close/>
                  <a:moveTo>
                    <a:pt x="163" y="474"/>
                  </a:moveTo>
                  <a:lnTo>
                    <a:pt x="159" y="483"/>
                  </a:lnTo>
                  <a:lnTo>
                    <a:pt x="117" y="463"/>
                  </a:lnTo>
                  <a:lnTo>
                    <a:pt x="121" y="454"/>
                  </a:lnTo>
                  <a:lnTo>
                    <a:pt x="163" y="474"/>
                  </a:lnTo>
                  <a:close/>
                  <a:moveTo>
                    <a:pt x="138" y="473"/>
                  </a:moveTo>
                  <a:lnTo>
                    <a:pt x="159" y="483"/>
                  </a:lnTo>
                  <a:lnTo>
                    <a:pt x="156" y="487"/>
                  </a:lnTo>
                  <a:lnTo>
                    <a:pt x="153" y="490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7" y="496"/>
                  </a:lnTo>
                  <a:lnTo>
                    <a:pt x="132" y="495"/>
                  </a:lnTo>
                  <a:lnTo>
                    <a:pt x="128" y="493"/>
                  </a:lnTo>
                  <a:lnTo>
                    <a:pt x="123" y="491"/>
                  </a:lnTo>
                  <a:lnTo>
                    <a:pt x="120" y="488"/>
                  </a:lnTo>
                  <a:lnTo>
                    <a:pt x="117" y="484"/>
                  </a:lnTo>
                  <a:lnTo>
                    <a:pt x="116" y="480"/>
                  </a:lnTo>
                  <a:lnTo>
                    <a:pt x="115" y="476"/>
                  </a:lnTo>
                  <a:lnTo>
                    <a:pt x="114" y="471"/>
                  </a:lnTo>
                  <a:lnTo>
                    <a:pt x="115" y="467"/>
                  </a:lnTo>
                  <a:lnTo>
                    <a:pt x="117" y="463"/>
                  </a:lnTo>
                  <a:lnTo>
                    <a:pt x="138" y="473"/>
                  </a:lnTo>
                  <a:close/>
                  <a:moveTo>
                    <a:pt x="159" y="483"/>
                  </a:moveTo>
                  <a:lnTo>
                    <a:pt x="154" y="492"/>
                  </a:lnTo>
                  <a:lnTo>
                    <a:pt x="112" y="471"/>
                  </a:lnTo>
                  <a:lnTo>
                    <a:pt x="117" y="463"/>
                  </a:lnTo>
                  <a:lnTo>
                    <a:pt x="159" y="483"/>
                  </a:lnTo>
                  <a:close/>
                  <a:moveTo>
                    <a:pt x="134" y="482"/>
                  </a:moveTo>
                  <a:lnTo>
                    <a:pt x="154" y="492"/>
                  </a:lnTo>
                  <a:lnTo>
                    <a:pt x="152" y="496"/>
                  </a:lnTo>
                  <a:lnTo>
                    <a:pt x="149" y="499"/>
                  </a:lnTo>
                  <a:lnTo>
                    <a:pt x="145" y="501"/>
                  </a:lnTo>
                  <a:lnTo>
                    <a:pt x="141" y="503"/>
                  </a:lnTo>
                  <a:lnTo>
                    <a:pt x="137" y="504"/>
                  </a:lnTo>
                  <a:lnTo>
                    <a:pt x="132" y="504"/>
                  </a:lnTo>
                  <a:lnTo>
                    <a:pt x="128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5" y="496"/>
                  </a:lnTo>
                  <a:lnTo>
                    <a:pt x="113" y="493"/>
                  </a:lnTo>
                  <a:lnTo>
                    <a:pt x="111" y="489"/>
                  </a:lnTo>
                  <a:lnTo>
                    <a:pt x="110" y="485"/>
                  </a:lnTo>
                  <a:lnTo>
                    <a:pt x="110" y="480"/>
                  </a:lnTo>
                  <a:lnTo>
                    <a:pt x="111" y="476"/>
                  </a:lnTo>
                  <a:lnTo>
                    <a:pt x="112" y="471"/>
                  </a:lnTo>
                  <a:lnTo>
                    <a:pt x="134" y="482"/>
                  </a:lnTo>
                  <a:close/>
                  <a:moveTo>
                    <a:pt x="144" y="502"/>
                  </a:moveTo>
                  <a:lnTo>
                    <a:pt x="135" y="506"/>
                  </a:lnTo>
                  <a:lnTo>
                    <a:pt x="114" y="465"/>
                  </a:lnTo>
                  <a:lnTo>
                    <a:pt x="123" y="461"/>
                  </a:lnTo>
                  <a:lnTo>
                    <a:pt x="144" y="502"/>
                  </a:lnTo>
                  <a:close/>
                  <a:moveTo>
                    <a:pt x="124" y="486"/>
                  </a:moveTo>
                  <a:lnTo>
                    <a:pt x="135" y="506"/>
                  </a:lnTo>
                  <a:lnTo>
                    <a:pt x="131" y="508"/>
                  </a:lnTo>
                  <a:lnTo>
                    <a:pt x="126" y="509"/>
                  </a:lnTo>
                  <a:lnTo>
                    <a:pt x="121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09" y="503"/>
                  </a:lnTo>
                  <a:lnTo>
                    <a:pt x="106" y="500"/>
                  </a:lnTo>
                  <a:lnTo>
                    <a:pt x="104" y="496"/>
                  </a:lnTo>
                  <a:lnTo>
                    <a:pt x="102" y="492"/>
                  </a:lnTo>
                  <a:lnTo>
                    <a:pt x="101" y="487"/>
                  </a:lnTo>
                  <a:lnTo>
                    <a:pt x="102" y="483"/>
                  </a:lnTo>
                  <a:lnTo>
                    <a:pt x="103" y="479"/>
                  </a:lnTo>
                  <a:lnTo>
                    <a:pt x="104" y="475"/>
                  </a:lnTo>
                  <a:lnTo>
                    <a:pt x="107" y="471"/>
                  </a:lnTo>
                  <a:lnTo>
                    <a:pt x="110" y="468"/>
                  </a:lnTo>
                  <a:lnTo>
                    <a:pt x="114" y="465"/>
                  </a:lnTo>
                  <a:lnTo>
                    <a:pt x="124" y="486"/>
                  </a:lnTo>
                  <a:close/>
                  <a:moveTo>
                    <a:pt x="146" y="496"/>
                  </a:moveTo>
                  <a:lnTo>
                    <a:pt x="141" y="505"/>
                  </a:lnTo>
                  <a:lnTo>
                    <a:pt x="99" y="484"/>
                  </a:lnTo>
                  <a:lnTo>
                    <a:pt x="104" y="476"/>
                  </a:lnTo>
                  <a:lnTo>
                    <a:pt x="146" y="496"/>
                  </a:lnTo>
                  <a:close/>
                  <a:moveTo>
                    <a:pt x="120" y="495"/>
                  </a:moveTo>
                  <a:lnTo>
                    <a:pt x="141" y="505"/>
                  </a:lnTo>
                  <a:lnTo>
                    <a:pt x="139" y="509"/>
                  </a:lnTo>
                  <a:lnTo>
                    <a:pt x="136" y="513"/>
                  </a:lnTo>
                  <a:lnTo>
                    <a:pt x="132" y="515"/>
                  </a:lnTo>
                  <a:lnTo>
                    <a:pt x="128" y="517"/>
                  </a:lnTo>
                  <a:lnTo>
                    <a:pt x="123" y="518"/>
                  </a:lnTo>
                  <a:lnTo>
                    <a:pt x="118" y="518"/>
                  </a:lnTo>
                  <a:lnTo>
                    <a:pt x="114" y="518"/>
                  </a:lnTo>
                  <a:lnTo>
                    <a:pt x="110" y="516"/>
                  </a:lnTo>
                  <a:lnTo>
                    <a:pt x="106" y="514"/>
                  </a:lnTo>
                  <a:lnTo>
                    <a:pt x="102" y="509"/>
                  </a:lnTo>
                  <a:lnTo>
                    <a:pt x="100" y="506"/>
                  </a:lnTo>
                  <a:lnTo>
                    <a:pt x="98" y="502"/>
                  </a:lnTo>
                  <a:lnTo>
                    <a:pt x="97" y="498"/>
                  </a:lnTo>
                  <a:lnTo>
                    <a:pt x="97" y="493"/>
                  </a:lnTo>
                  <a:lnTo>
                    <a:pt x="98" y="489"/>
                  </a:lnTo>
                  <a:lnTo>
                    <a:pt x="99" y="484"/>
                  </a:lnTo>
                  <a:lnTo>
                    <a:pt x="120" y="495"/>
                  </a:lnTo>
                  <a:close/>
                  <a:moveTo>
                    <a:pt x="131" y="516"/>
                  </a:moveTo>
                  <a:lnTo>
                    <a:pt x="121" y="520"/>
                  </a:lnTo>
                  <a:lnTo>
                    <a:pt x="101" y="478"/>
                  </a:lnTo>
                  <a:lnTo>
                    <a:pt x="110" y="474"/>
                  </a:lnTo>
                  <a:lnTo>
                    <a:pt x="131" y="516"/>
                  </a:lnTo>
                  <a:close/>
                  <a:moveTo>
                    <a:pt x="111" y="499"/>
                  </a:moveTo>
                  <a:lnTo>
                    <a:pt x="121" y="520"/>
                  </a:lnTo>
                  <a:lnTo>
                    <a:pt x="117" y="522"/>
                  </a:lnTo>
                  <a:lnTo>
                    <a:pt x="113" y="523"/>
                  </a:lnTo>
                  <a:lnTo>
                    <a:pt x="108" y="523"/>
                  </a:lnTo>
                  <a:lnTo>
                    <a:pt x="104" y="522"/>
                  </a:lnTo>
                  <a:lnTo>
                    <a:pt x="100" y="520"/>
                  </a:lnTo>
                  <a:lnTo>
                    <a:pt x="96" y="517"/>
                  </a:lnTo>
                  <a:lnTo>
                    <a:pt x="93" y="514"/>
                  </a:lnTo>
                  <a:lnTo>
                    <a:pt x="91" y="509"/>
                  </a:lnTo>
                  <a:lnTo>
                    <a:pt x="89" y="505"/>
                  </a:lnTo>
                  <a:lnTo>
                    <a:pt x="88" y="500"/>
                  </a:lnTo>
                  <a:lnTo>
                    <a:pt x="89" y="496"/>
                  </a:lnTo>
                  <a:lnTo>
                    <a:pt x="89" y="492"/>
                  </a:lnTo>
                  <a:lnTo>
                    <a:pt x="91" y="488"/>
                  </a:lnTo>
                  <a:lnTo>
                    <a:pt x="94" y="484"/>
                  </a:lnTo>
                  <a:lnTo>
                    <a:pt x="97" y="481"/>
                  </a:lnTo>
                  <a:lnTo>
                    <a:pt x="101" y="478"/>
                  </a:lnTo>
                  <a:lnTo>
                    <a:pt x="111" y="499"/>
                  </a:lnTo>
                  <a:close/>
                  <a:moveTo>
                    <a:pt x="126" y="517"/>
                  </a:moveTo>
                  <a:lnTo>
                    <a:pt x="100" y="539"/>
                  </a:lnTo>
                  <a:lnTo>
                    <a:pt x="70" y="503"/>
                  </a:lnTo>
                  <a:lnTo>
                    <a:pt x="97" y="481"/>
                  </a:lnTo>
                  <a:lnTo>
                    <a:pt x="126" y="517"/>
                  </a:lnTo>
                  <a:close/>
                  <a:moveTo>
                    <a:pt x="85" y="522"/>
                  </a:moveTo>
                  <a:lnTo>
                    <a:pt x="100" y="539"/>
                  </a:lnTo>
                  <a:lnTo>
                    <a:pt x="96" y="542"/>
                  </a:lnTo>
                  <a:lnTo>
                    <a:pt x="92" y="544"/>
                  </a:lnTo>
                  <a:lnTo>
                    <a:pt x="87" y="544"/>
                  </a:lnTo>
                  <a:lnTo>
                    <a:pt x="83" y="544"/>
                  </a:lnTo>
                  <a:lnTo>
                    <a:pt x="79" y="544"/>
                  </a:lnTo>
                  <a:lnTo>
                    <a:pt x="75" y="542"/>
                  </a:lnTo>
                  <a:lnTo>
                    <a:pt x="71" y="539"/>
                  </a:lnTo>
                  <a:lnTo>
                    <a:pt x="68" y="536"/>
                  </a:lnTo>
                  <a:lnTo>
                    <a:pt x="65" y="532"/>
                  </a:lnTo>
                  <a:lnTo>
                    <a:pt x="63" y="528"/>
                  </a:lnTo>
                  <a:lnTo>
                    <a:pt x="62" y="524"/>
                  </a:lnTo>
                  <a:lnTo>
                    <a:pt x="62" y="520"/>
                  </a:lnTo>
                  <a:lnTo>
                    <a:pt x="63" y="515"/>
                  </a:lnTo>
                  <a:lnTo>
                    <a:pt x="65" y="510"/>
                  </a:lnTo>
                  <a:lnTo>
                    <a:pt x="67" y="506"/>
                  </a:lnTo>
                  <a:lnTo>
                    <a:pt x="70" y="503"/>
                  </a:lnTo>
                  <a:lnTo>
                    <a:pt x="85" y="522"/>
                  </a:lnTo>
                  <a:close/>
                  <a:moveTo>
                    <a:pt x="62" y="522"/>
                  </a:moveTo>
                  <a:lnTo>
                    <a:pt x="62" y="486"/>
                  </a:lnTo>
                  <a:lnTo>
                    <a:pt x="108" y="486"/>
                  </a:lnTo>
                  <a:lnTo>
                    <a:pt x="108" y="522"/>
                  </a:lnTo>
                  <a:lnTo>
                    <a:pt x="62" y="522"/>
                  </a:lnTo>
                  <a:close/>
                  <a:moveTo>
                    <a:pt x="62" y="486"/>
                  </a:moveTo>
                  <a:lnTo>
                    <a:pt x="62" y="473"/>
                  </a:lnTo>
                  <a:lnTo>
                    <a:pt x="108" y="473"/>
                  </a:lnTo>
                  <a:lnTo>
                    <a:pt x="108" y="486"/>
                  </a:lnTo>
                  <a:lnTo>
                    <a:pt x="62" y="486"/>
                  </a:lnTo>
                  <a:close/>
                  <a:moveTo>
                    <a:pt x="62" y="473"/>
                  </a:moveTo>
                  <a:lnTo>
                    <a:pt x="62" y="464"/>
                  </a:lnTo>
                  <a:lnTo>
                    <a:pt x="108" y="464"/>
                  </a:lnTo>
                  <a:lnTo>
                    <a:pt x="108" y="473"/>
                  </a:lnTo>
                  <a:lnTo>
                    <a:pt x="62" y="473"/>
                  </a:lnTo>
                  <a:close/>
                  <a:moveTo>
                    <a:pt x="85" y="464"/>
                  </a:moveTo>
                  <a:lnTo>
                    <a:pt x="62" y="464"/>
                  </a:lnTo>
                  <a:lnTo>
                    <a:pt x="63" y="460"/>
                  </a:lnTo>
                  <a:lnTo>
                    <a:pt x="64" y="455"/>
                  </a:lnTo>
                  <a:lnTo>
                    <a:pt x="66" y="451"/>
                  </a:lnTo>
                  <a:lnTo>
                    <a:pt x="69" y="448"/>
                  </a:lnTo>
                  <a:lnTo>
                    <a:pt x="72" y="445"/>
                  </a:lnTo>
                  <a:lnTo>
                    <a:pt x="76" y="443"/>
                  </a:lnTo>
                  <a:lnTo>
                    <a:pt x="80" y="442"/>
                  </a:lnTo>
                  <a:lnTo>
                    <a:pt x="85" y="441"/>
                  </a:lnTo>
                  <a:lnTo>
                    <a:pt x="90" y="442"/>
                  </a:lnTo>
                  <a:lnTo>
                    <a:pt x="94" y="443"/>
                  </a:lnTo>
                  <a:lnTo>
                    <a:pt x="98" y="445"/>
                  </a:lnTo>
                  <a:lnTo>
                    <a:pt x="101" y="448"/>
                  </a:lnTo>
                  <a:lnTo>
                    <a:pt x="104" y="451"/>
                  </a:lnTo>
                  <a:lnTo>
                    <a:pt x="106" y="455"/>
                  </a:lnTo>
                  <a:lnTo>
                    <a:pt x="108" y="460"/>
                  </a:lnTo>
                  <a:lnTo>
                    <a:pt x="108" y="464"/>
                  </a:lnTo>
                  <a:lnTo>
                    <a:pt x="85" y="464"/>
                  </a:lnTo>
                  <a:close/>
                  <a:moveTo>
                    <a:pt x="63" y="457"/>
                  </a:moveTo>
                  <a:lnTo>
                    <a:pt x="68" y="444"/>
                  </a:lnTo>
                  <a:lnTo>
                    <a:pt x="111" y="458"/>
                  </a:lnTo>
                  <a:lnTo>
                    <a:pt x="107" y="471"/>
                  </a:lnTo>
                  <a:lnTo>
                    <a:pt x="63" y="457"/>
                  </a:lnTo>
                  <a:close/>
                  <a:moveTo>
                    <a:pt x="89" y="451"/>
                  </a:moveTo>
                  <a:lnTo>
                    <a:pt x="68" y="444"/>
                  </a:lnTo>
                  <a:lnTo>
                    <a:pt x="70" y="440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3" y="428"/>
                  </a:lnTo>
                  <a:lnTo>
                    <a:pt x="88" y="427"/>
                  </a:lnTo>
                  <a:lnTo>
                    <a:pt x="92" y="427"/>
                  </a:lnTo>
                  <a:lnTo>
                    <a:pt x="97" y="428"/>
                  </a:lnTo>
                  <a:lnTo>
                    <a:pt x="101" y="430"/>
                  </a:lnTo>
                  <a:lnTo>
                    <a:pt x="105" y="433"/>
                  </a:lnTo>
                  <a:lnTo>
                    <a:pt x="108" y="436"/>
                  </a:lnTo>
                  <a:lnTo>
                    <a:pt x="110" y="441"/>
                  </a:lnTo>
                  <a:lnTo>
                    <a:pt x="111" y="445"/>
                  </a:lnTo>
                  <a:lnTo>
                    <a:pt x="112" y="449"/>
                  </a:lnTo>
                  <a:lnTo>
                    <a:pt x="112" y="454"/>
                  </a:lnTo>
                  <a:lnTo>
                    <a:pt x="111" y="458"/>
                  </a:lnTo>
                  <a:lnTo>
                    <a:pt x="89" y="451"/>
                  </a:lnTo>
                  <a:close/>
                  <a:moveTo>
                    <a:pt x="66" y="451"/>
                  </a:moveTo>
                  <a:lnTo>
                    <a:pt x="66" y="442"/>
                  </a:lnTo>
                  <a:lnTo>
                    <a:pt x="112" y="442"/>
                  </a:lnTo>
                  <a:lnTo>
                    <a:pt x="112" y="451"/>
                  </a:lnTo>
                  <a:lnTo>
                    <a:pt x="66" y="451"/>
                  </a:lnTo>
                  <a:close/>
                  <a:moveTo>
                    <a:pt x="89" y="442"/>
                  </a:moveTo>
                  <a:lnTo>
                    <a:pt x="66" y="442"/>
                  </a:lnTo>
                  <a:lnTo>
                    <a:pt x="67" y="437"/>
                  </a:lnTo>
                  <a:lnTo>
                    <a:pt x="68" y="432"/>
                  </a:lnTo>
                  <a:lnTo>
                    <a:pt x="70" y="429"/>
                  </a:lnTo>
                  <a:lnTo>
                    <a:pt x="73" y="425"/>
                  </a:lnTo>
                  <a:lnTo>
                    <a:pt x="77" y="422"/>
                  </a:lnTo>
                  <a:lnTo>
                    <a:pt x="81" y="420"/>
                  </a:lnTo>
                  <a:lnTo>
                    <a:pt x="85" y="419"/>
                  </a:lnTo>
                  <a:lnTo>
                    <a:pt x="89" y="418"/>
                  </a:lnTo>
                  <a:lnTo>
                    <a:pt x="94" y="419"/>
                  </a:lnTo>
                  <a:lnTo>
                    <a:pt x="98" y="420"/>
                  </a:lnTo>
                  <a:lnTo>
                    <a:pt x="102" y="422"/>
                  </a:lnTo>
                  <a:lnTo>
                    <a:pt x="106" y="425"/>
                  </a:lnTo>
                  <a:lnTo>
                    <a:pt x="108" y="429"/>
                  </a:lnTo>
                  <a:lnTo>
                    <a:pt x="111" y="432"/>
                  </a:lnTo>
                  <a:lnTo>
                    <a:pt x="112" y="437"/>
                  </a:lnTo>
                  <a:lnTo>
                    <a:pt x="112" y="442"/>
                  </a:lnTo>
                  <a:lnTo>
                    <a:pt x="89" y="442"/>
                  </a:lnTo>
                  <a:close/>
                  <a:moveTo>
                    <a:pt x="68" y="434"/>
                  </a:moveTo>
                  <a:lnTo>
                    <a:pt x="72" y="421"/>
                  </a:lnTo>
                  <a:lnTo>
                    <a:pt x="116" y="436"/>
                  </a:lnTo>
                  <a:lnTo>
                    <a:pt x="111" y="450"/>
                  </a:lnTo>
                  <a:lnTo>
                    <a:pt x="68" y="434"/>
                  </a:lnTo>
                  <a:close/>
                  <a:moveTo>
                    <a:pt x="94" y="428"/>
                  </a:moveTo>
                  <a:lnTo>
                    <a:pt x="72" y="421"/>
                  </a:lnTo>
                  <a:lnTo>
                    <a:pt x="74" y="417"/>
                  </a:lnTo>
                  <a:lnTo>
                    <a:pt x="77" y="413"/>
                  </a:lnTo>
                  <a:lnTo>
                    <a:pt x="80" y="410"/>
                  </a:lnTo>
                  <a:lnTo>
                    <a:pt x="84" y="408"/>
                  </a:lnTo>
                  <a:lnTo>
                    <a:pt x="88" y="406"/>
                  </a:lnTo>
                  <a:lnTo>
                    <a:pt x="92" y="406"/>
                  </a:lnTo>
                  <a:lnTo>
                    <a:pt x="97" y="406"/>
                  </a:lnTo>
                  <a:lnTo>
                    <a:pt x="101" y="407"/>
                  </a:lnTo>
                  <a:lnTo>
                    <a:pt x="105" y="409"/>
                  </a:lnTo>
                  <a:lnTo>
                    <a:pt x="109" y="411"/>
                  </a:lnTo>
                  <a:lnTo>
                    <a:pt x="112" y="414"/>
                  </a:lnTo>
                  <a:lnTo>
                    <a:pt x="114" y="418"/>
                  </a:lnTo>
                  <a:lnTo>
                    <a:pt x="116" y="422"/>
                  </a:lnTo>
                  <a:lnTo>
                    <a:pt x="117" y="427"/>
                  </a:lnTo>
                  <a:lnTo>
                    <a:pt x="117" y="431"/>
                  </a:lnTo>
                  <a:lnTo>
                    <a:pt x="116" y="436"/>
                  </a:lnTo>
                  <a:lnTo>
                    <a:pt x="94" y="428"/>
                  </a:lnTo>
                  <a:close/>
                  <a:moveTo>
                    <a:pt x="73" y="418"/>
                  </a:moveTo>
                  <a:lnTo>
                    <a:pt x="78" y="409"/>
                  </a:lnTo>
                  <a:lnTo>
                    <a:pt x="119" y="430"/>
                  </a:lnTo>
                  <a:lnTo>
                    <a:pt x="114" y="440"/>
                  </a:lnTo>
                  <a:lnTo>
                    <a:pt x="73" y="418"/>
                  </a:lnTo>
                  <a:close/>
                  <a:moveTo>
                    <a:pt x="98" y="420"/>
                  </a:moveTo>
                  <a:lnTo>
                    <a:pt x="78" y="409"/>
                  </a:lnTo>
                  <a:lnTo>
                    <a:pt x="80" y="406"/>
                  </a:lnTo>
                  <a:lnTo>
                    <a:pt x="83" y="402"/>
                  </a:lnTo>
                  <a:lnTo>
                    <a:pt x="87" y="400"/>
                  </a:lnTo>
                  <a:lnTo>
                    <a:pt x="91" y="398"/>
                  </a:lnTo>
                  <a:lnTo>
                    <a:pt x="95" y="397"/>
                  </a:lnTo>
                  <a:lnTo>
                    <a:pt x="100" y="397"/>
                  </a:lnTo>
                  <a:lnTo>
                    <a:pt x="104" y="398"/>
                  </a:lnTo>
                  <a:lnTo>
                    <a:pt x="108" y="399"/>
                  </a:lnTo>
                  <a:lnTo>
                    <a:pt x="112" y="402"/>
                  </a:lnTo>
                  <a:lnTo>
                    <a:pt x="116" y="405"/>
                  </a:lnTo>
                  <a:lnTo>
                    <a:pt x="118" y="408"/>
                  </a:lnTo>
                  <a:lnTo>
                    <a:pt x="120" y="412"/>
                  </a:lnTo>
                  <a:lnTo>
                    <a:pt x="121" y="417"/>
                  </a:lnTo>
                  <a:lnTo>
                    <a:pt x="121" y="421"/>
                  </a:lnTo>
                  <a:lnTo>
                    <a:pt x="120" y="426"/>
                  </a:lnTo>
                  <a:lnTo>
                    <a:pt x="119" y="430"/>
                  </a:lnTo>
                  <a:lnTo>
                    <a:pt x="98" y="420"/>
                  </a:lnTo>
                  <a:close/>
                  <a:moveTo>
                    <a:pt x="78" y="409"/>
                  </a:moveTo>
                  <a:lnTo>
                    <a:pt x="108" y="348"/>
                  </a:lnTo>
                  <a:lnTo>
                    <a:pt x="150" y="369"/>
                  </a:lnTo>
                  <a:lnTo>
                    <a:pt x="119" y="430"/>
                  </a:lnTo>
                  <a:lnTo>
                    <a:pt x="78" y="409"/>
                  </a:lnTo>
                  <a:close/>
                  <a:moveTo>
                    <a:pt x="130" y="358"/>
                  </a:moveTo>
                  <a:lnTo>
                    <a:pt x="108" y="348"/>
                  </a:lnTo>
                  <a:lnTo>
                    <a:pt x="111" y="344"/>
                  </a:lnTo>
                  <a:lnTo>
                    <a:pt x="114" y="340"/>
                  </a:lnTo>
                  <a:lnTo>
                    <a:pt x="117" y="338"/>
                  </a:lnTo>
                  <a:lnTo>
                    <a:pt x="121" y="336"/>
                  </a:lnTo>
                  <a:lnTo>
                    <a:pt x="126" y="335"/>
                  </a:lnTo>
                  <a:lnTo>
                    <a:pt x="131" y="335"/>
                  </a:lnTo>
                  <a:lnTo>
                    <a:pt x="135" y="336"/>
                  </a:lnTo>
                  <a:lnTo>
                    <a:pt x="140" y="337"/>
                  </a:lnTo>
                  <a:lnTo>
                    <a:pt x="144" y="340"/>
                  </a:lnTo>
                  <a:lnTo>
                    <a:pt x="147" y="343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5"/>
                  </a:lnTo>
                  <a:lnTo>
                    <a:pt x="152" y="359"/>
                  </a:lnTo>
                  <a:lnTo>
                    <a:pt x="152" y="364"/>
                  </a:lnTo>
                  <a:lnTo>
                    <a:pt x="150" y="369"/>
                  </a:lnTo>
                  <a:lnTo>
                    <a:pt x="130" y="358"/>
                  </a:lnTo>
                  <a:close/>
                  <a:moveTo>
                    <a:pt x="118" y="379"/>
                  </a:moveTo>
                  <a:lnTo>
                    <a:pt x="110" y="375"/>
                  </a:lnTo>
                  <a:lnTo>
                    <a:pt x="131" y="333"/>
                  </a:lnTo>
                  <a:lnTo>
                    <a:pt x="140" y="337"/>
                  </a:lnTo>
                  <a:lnTo>
                    <a:pt x="118" y="379"/>
                  </a:lnTo>
                  <a:close/>
                  <a:moveTo>
                    <a:pt x="120" y="354"/>
                  </a:moveTo>
                  <a:lnTo>
                    <a:pt x="110" y="375"/>
                  </a:lnTo>
                  <a:lnTo>
                    <a:pt x="106" y="372"/>
                  </a:lnTo>
                  <a:lnTo>
                    <a:pt x="102" y="369"/>
                  </a:lnTo>
                  <a:lnTo>
                    <a:pt x="100" y="366"/>
                  </a:lnTo>
                  <a:lnTo>
                    <a:pt x="98" y="361"/>
                  </a:lnTo>
                  <a:lnTo>
                    <a:pt x="97" y="356"/>
                  </a:lnTo>
                  <a:lnTo>
                    <a:pt x="97" y="352"/>
                  </a:lnTo>
                  <a:lnTo>
                    <a:pt x="98" y="348"/>
                  </a:lnTo>
                  <a:lnTo>
                    <a:pt x="99" y="343"/>
                  </a:lnTo>
                  <a:lnTo>
                    <a:pt x="102" y="339"/>
                  </a:lnTo>
                  <a:lnTo>
                    <a:pt x="105" y="336"/>
                  </a:lnTo>
                  <a:lnTo>
                    <a:pt x="109" y="334"/>
                  </a:lnTo>
                  <a:lnTo>
                    <a:pt x="113" y="332"/>
                  </a:lnTo>
                  <a:lnTo>
                    <a:pt x="117" y="331"/>
                  </a:lnTo>
                  <a:lnTo>
                    <a:pt x="121" y="331"/>
                  </a:lnTo>
                  <a:lnTo>
                    <a:pt x="126" y="331"/>
                  </a:lnTo>
                  <a:lnTo>
                    <a:pt x="131" y="333"/>
                  </a:lnTo>
                  <a:lnTo>
                    <a:pt x="120" y="354"/>
                  </a:lnTo>
                  <a:close/>
                  <a:moveTo>
                    <a:pt x="113" y="376"/>
                  </a:moveTo>
                  <a:lnTo>
                    <a:pt x="100" y="372"/>
                  </a:lnTo>
                  <a:lnTo>
                    <a:pt x="114" y="327"/>
                  </a:lnTo>
                  <a:lnTo>
                    <a:pt x="128" y="332"/>
                  </a:lnTo>
                  <a:lnTo>
                    <a:pt x="113" y="376"/>
                  </a:lnTo>
                  <a:close/>
                  <a:moveTo>
                    <a:pt x="107" y="349"/>
                  </a:moveTo>
                  <a:lnTo>
                    <a:pt x="100" y="372"/>
                  </a:lnTo>
                  <a:lnTo>
                    <a:pt x="95" y="370"/>
                  </a:lnTo>
                  <a:lnTo>
                    <a:pt x="92" y="367"/>
                  </a:lnTo>
                  <a:lnTo>
                    <a:pt x="89" y="363"/>
                  </a:lnTo>
                  <a:lnTo>
                    <a:pt x="86" y="359"/>
                  </a:lnTo>
                  <a:lnTo>
                    <a:pt x="85" y="355"/>
                  </a:lnTo>
                  <a:lnTo>
                    <a:pt x="84" y="351"/>
                  </a:lnTo>
                  <a:lnTo>
                    <a:pt x="84" y="347"/>
                  </a:lnTo>
                  <a:lnTo>
                    <a:pt x="85" y="342"/>
                  </a:lnTo>
                  <a:lnTo>
                    <a:pt x="87" y="338"/>
                  </a:lnTo>
                  <a:lnTo>
                    <a:pt x="90" y="334"/>
                  </a:lnTo>
                  <a:lnTo>
                    <a:pt x="93" y="331"/>
                  </a:lnTo>
                  <a:lnTo>
                    <a:pt x="97" y="329"/>
                  </a:lnTo>
                  <a:lnTo>
                    <a:pt x="101" y="327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14" y="327"/>
                  </a:lnTo>
                  <a:lnTo>
                    <a:pt x="107" y="349"/>
                  </a:lnTo>
                  <a:close/>
                  <a:moveTo>
                    <a:pt x="97" y="371"/>
                  </a:moveTo>
                  <a:lnTo>
                    <a:pt x="88" y="366"/>
                  </a:lnTo>
                  <a:lnTo>
                    <a:pt x="108" y="324"/>
                  </a:lnTo>
                  <a:lnTo>
                    <a:pt x="117" y="329"/>
                  </a:lnTo>
                  <a:lnTo>
                    <a:pt x="97" y="371"/>
                  </a:lnTo>
                  <a:close/>
                  <a:moveTo>
                    <a:pt x="98" y="345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1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3"/>
                  </a:lnTo>
                  <a:lnTo>
                    <a:pt x="76" y="339"/>
                  </a:lnTo>
                  <a:lnTo>
                    <a:pt x="78" y="335"/>
                  </a:lnTo>
                  <a:lnTo>
                    <a:pt x="80" y="331"/>
                  </a:lnTo>
                  <a:lnTo>
                    <a:pt x="83" y="327"/>
                  </a:lnTo>
                  <a:lnTo>
                    <a:pt x="87" y="325"/>
                  </a:lnTo>
                  <a:lnTo>
                    <a:pt x="91" y="323"/>
                  </a:lnTo>
                  <a:lnTo>
                    <a:pt x="95" y="322"/>
                  </a:lnTo>
                  <a:lnTo>
                    <a:pt x="100" y="322"/>
                  </a:lnTo>
                  <a:lnTo>
                    <a:pt x="104" y="323"/>
                  </a:lnTo>
                  <a:lnTo>
                    <a:pt x="108" y="324"/>
                  </a:lnTo>
                  <a:lnTo>
                    <a:pt x="98" y="345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100" y="320"/>
                  </a:lnTo>
                  <a:lnTo>
                    <a:pt x="108" y="324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71" y="357"/>
                  </a:lnTo>
                  <a:lnTo>
                    <a:pt x="91" y="316"/>
                  </a:lnTo>
                  <a:lnTo>
                    <a:pt x="100" y="320"/>
                  </a:lnTo>
                  <a:lnTo>
                    <a:pt x="79" y="361"/>
                  </a:lnTo>
                  <a:close/>
                  <a:moveTo>
                    <a:pt x="81" y="336"/>
                  </a:moveTo>
                  <a:lnTo>
                    <a:pt x="71" y="357"/>
                  </a:lnTo>
                  <a:lnTo>
                    <a:pt x="67" y="354"/>
                  </a:lnTo>
                  <a:lnTo>
                    <a:pt x="63" y="351"/>
                  </a:lnTo>
                  <a:lnTo>
                    <a:pt x="61" y="347"/>
                  </a:lnTo>
                  <a:lnTo>
                    <a:pt x="59" y="343"/>
                  </a:lnTo>
                  <a:lnTo>
                    <a:pt x="58" y="339"/>
                  </a:lnTo>
                  <a:lnTo>
                    <a:pt x="58" y="335"/>
                  </a:lnTo>
                  <a:lnTo>
                    <a:pt x="59" y="330"/>
                  </a:lnTo>
                  <a:lnTo>
                    <a:pt x="60" y="326"/>
                  </a:lnTo>
                  <a:lnTo>
                    <a:pt x="63" y="322"/>
                  </a:lnTo>
                  <a:lnTo>
                    <a:pt x="66" y="319"/>
                  </a:lnTo>
                  <a:lnTo>
                    <a:pt x="69" y="316"/>
                  </a:lnTo>
                  <a:lnTo>
                    <a:pt x="73" y="314"/>
                  </a:lnTo>
                  <a:lnTo>
                    <a:pt x="78" y="313"/>
                  </a:lnTo>
                  <a:lnTo>
                    <a:pt x="82" y="313"/>
                  </a:lnTo>
                  <a:lnTo>
                    <a:pt x="87" y="314"/>
                  </a:lnTo>
                  <a:lnTo>
                    <a:pt x="91" y="316"/>
                  </a:lnTo>
                  <a:lnTo>
                    <a:pt x="81" y="336"/>
                  </a:lnTo>
                  <a:close/>
                  <a:moveTo>
                    <a:pt x="65" y="352"/>
                  </a:moveTo>
                  <a:lnTo>
                    <a:pt x="60" y="348"/>
                  </a:lnTo>
                  <a:lnTo>
                    <a:pt x="93" y="316"/>
                  </a:lnTo>
                  <a:lnTo>
                    <a:pt x="97" y="320"/>
                  </a:lnTo>
                  <a:lnTo>
                    <a:pt x="65" y="352"/>
                  </a:lnTo>
                  <a:close/>
                  <a:moveTo>
                    <a:pt x="76" y="332"/>
                  </a:moveTo>
                  <a:lnTo>
                    <a:pt x="60" y="348"/>
                  </a:lnTo>
                  <a:lnTo>
                    <a:pt x="57" y="344"/>
                  </a:lnTo>
                  <a:lnTo>
                    <a:pt x="55" y="340"/>
                  </a:lnTo>
                  <a:lnTo>
                    <a:pt x="54" y="336"/>
                  </a:lnTo>
                  <a:lnTo>
                    <a:pt x="54" y="332"/>
                  </a:lnTo>
                  <a:lnTo>
                    <a:pt x="54" y="327"/>
                  </a:lnTo>
                  <a:lnTo>
                    <a:pt x="55" y="323"/>
                  </a:lnTo>
                  <a:lnTo>
                    <a:pt x="57" y="319"/>
                  </a:lnTo>
                  <a:lnTo>
                    <a:pt x="60" y="316"/>
                  </a:lnTo>
                  <a:lnTo>
                    <a:pt x="64" y="313"/>
                  </a:lnTo>
                  <a:lnTo>
                    <a:pt x="68" y="311"/>
                  </a:lnTo>
                  <a:lnTo>
                    <a:pt x="72" y="309"/>
                  </a:lnTo>
                  <a:lnTo>
                    <a:pt x="76" y="309"/>
                  </a:lnTo>
                  <a:lnTo>
                    <a:pt x="81" y="309"/>
                  </a:lnTo>
                  <a:lnTo>
                    <a:pt x="85" y="311"/>
                  </a:lnTo>
                  <a:lnTo>
                    <a:pt x="89" y="313"/>
                  </a:lnTo>
                  <a:lnTo>
                    <a:pt x="93" y="316"/>
                  </a:lnTo>
                  <a:lnTo>
                    <a:pt x="76" y="332"/>
                  </a:lnTo>
                  <a:close/>
                  <a:moveTo>
                    <a:pt x="66" y="352"/>
                  </a:moveTo>
                  <a:lnTo>
                    <a:pt x="58" y="348"/>
                  </a:lnTo>
                  <a:lnTo>
                    <a:pt x="78" y="307"/>
                  </a:lnTo>
                  <a:lnTo>
                    <a:pt x="87" y="311"/>
                  </a:lnTo>
                  <a:lnTo>
                    <a:pt x="66" y="352"/>
                  </a:lnTo>
                  <a:close/>
                  <a:moveTo>
                    <a:pt x="68" y="327"/>
                  </a:moveTo>
                  <a:lnTo>
                    <a:pt x="58" y="348"/>
                  </a:lnTo>
                  <a:lnTo>
                    <a:pt x="54" y="346"/>
                  </a:lnTo>
                  <a:lnTo>
                    <a:pt x="50" y="342"/>
                  </a:lnTo>
                  <a:lnTo>
                    <a:pt x="47" y="339"/>
                  </a:lnTo>
                  <a:lnTo>
                    <a:pt x="45" y="335"/>
                  </a:lnTo>
                  <a:lnTo>
                    <a:pt x="44" y="330"/>
                  </a:lnTo>
                  <a:lnTo>
                    <a:pt x="44" y="326"/>
                  </a:lnTo>
                  <a:lnTo>
                    <a:pt x="45" y="322"/>
                  </a:lnTo>
                  <a:lnTo>
                    <a:pt x="46" y="317"/>
                  </a:lnTo>
                  <a:lnTo>
                    <a:pt x="50" y="313"/>
                  </a:lnTo>
                  <a:lnTo>
                    <a:pt x="53" y="310"/>
                  </a:lnTo>
                  <a:lnTo>
                    <a:pt x="56" y="307"/>
                  </a:lnTo>
                  <a:lnTo>
                    <a:pt x="60" y="306"/>
                  </a:lnTo>
                  <a:lnTo>
                    <a:pt x="65" y="305"/>
                  </a:lnTo>
                  <a:lnTo>
                    <a:pt x="69" y="305"/>
                  </a:lnTo>
                  <a:lnTo>
                    <a:pt x="74" y="305"/>
                  </a:lnTo>
                  <a:lnTo>
                    <a:pt x="78" y="307"/>
                  </a:lnTo>
                  <a:lnTo>
                    <a:pt x="68" y="327"/>
                  </a:lnTo>
                  <a:close/>
                  <a:moveTo>
                    <a:pt x="58" y="348"/>
                  </a:moveTo>
                  <a:lnTo>
                    <a:pt x="49" y="344"/>
                  </a:lnTo>
                  <a:lnTo>
                    <a:pt x="69" y="303"/>
                  </a:lnTo>
                  <a:lnTo>
                    <a:pt x="78" y="307"/>
                  </a:lnTo>
                  <a:lnTo>
                    <a:pt x="58" y="348"/>
                  </a:lnTo>
                  <a:close/>
                  <a:moveTo>
                    <a:pt x="59" y="323"/>
                  </a:moveTo>
                  <a:lnTo>
                    <a:pt x="49" y="344"/>
                  </a:lnTo>
                  <a:lnTo>
                    <a:pt x="44" y="341"/>
                  </a:lnTo>
                  <a:lnTo>
                    <a:pt x="41" y="338"/>
                  </a:lnTo>
                  <a:lnTo>
                    <a:pt x="38" y="334"/>
                  </a:lnTo>
                  <a:lnTo>
                    <a:pt x="36" y="330"/>
                  </a:lnTo>
                  <a:lnTo>
                    <a:pt x="35" y="326"/>
                  </a:lnTo>
                  <a:lnTo>
                    <a:pt x="35" y="322"/>
                  </a:lnTo>
                  <a:lnTo>
                    <a:pt x="36" y="317"/>
                  </a:lnTo>
                  <a:lnTo>
                    <a:pt x="38" y="313"/>
                  </a:lnTo>
                  <a:lnTo>
                    <a:pt x="40" y="309"/>
                  </a:lnTo>
                  <a:lnTo>
                    <a:pt x="43" y="306"/>
                  </a:lnTo>
                  <a:lnTo>
                    <a:pt x="47" y="303"/>
                  </a:lnTo>
                  <a:lnTo>
                    <a:pt x="52" y="301"/>
                  </a:lnTo>
                  <a:lnTo>
                    <a:pt x="56" y="300"/>
                  </a:lnTo>
                  <a:lnTo>
                    <a:pt x="60" y="300"/>
                  </a:lnTo>
                  <a:lnTo>
                    <a:pt x="65" y="301"/>
                  </a:lnTo>
                  <a:lnTo>
                    <a:pt x="69" y="303"/>
                  </a:lnTo>
                  <a:lnTo>
                    <a:pt x="59" y="323"/>
                  </a:lnTo>
                  <a:close/>
                  <a:moveTo>
                    <a:pt x="42" y="339"/>
                  </a:moveTo>
                  <a:lnTo>
                    <a:pt x="38" y="335"/>
                  </a:lnTo>
                  <a:lnTo>
                    <a:pt x="71" y="303"/>
                  </a:lnTo>
                  <a:lnTo>
                    <a:pt x="75" y="307"/>
                  </a:lnTo>
                  <a:lnTo>
                    <a:pt x="42" y="339"/>
                  </a:lnTo>
                  <a:close/>
                  <a:moveTo>
                    <a:pt x="55" y="319"/>
                  </a:moveTo>
                  <a:lnTo>
                    <a:pt x="38" y="335"/>
                  </a:lnTo>
                  <a:lnTo>
                    <a:pt x="35" y="331"/>
                  </a:lnTo>
                  <a:lnTo>
                    <a:pt x="32" y="327"/>
                  </a:lnTo>
                  <a:lnTo>
                    <a:pt x="31" y="323"/>
                  </a:lnTo>
                  <a:lnTo>
                    <a:pt x="31" y="319"/>
                  </a:lnTo>
                  <a:lnTo>
                    <a:pt x="31" y="314"/>
                  </a:lnTo>
                  <a:lnTo>
                    <a:pt x="32" y="310"/>
                  </a:lnTo>
                  <a:lnTo>
                    <a:pt x="35" y="306"/>
                  </a:lnTo>
                  <a:lnTo>
                    <a:pt x="37" y="303"/>
                  </a:lnTo>
                  <a:lnTo>
                    <a:pt x="41" y="300"/>
                  </a:lnTo>
                  <a:lnTo>
                    <a:pt x="45" y="298"/>
                  </a:lnTo>
                  <a:lnTo>
                    <a:pt x="50" y="296"/>
                  </a:lnTo>
                  <a:lnTo>
                    <a:pt x="55" y="296"/>
                  </a:lnTo>
                  <a:lnTo>
                    <a:pt x="59" y="296"/>
                  </a:lnTo>
                  <a:lnTo>
                    <a:pt x="63" y="298"/>
                  </a:lnTo>
                  <a:lnTo>
                    <a:pt x="67" y="300"/>
                  </a:lnTo>
                  <a:lnTo>
                    <a:pt x="71" y="303"/>
                  </a:lnTo>
                  <a:lnTo>
                    <a:pt x="55" y="319"/>
                  </a:lnTo>
                  <a:close/>
                  <a:moveTo>
                    <a:pt x="43" y="339"/>
                  </a:moveTo>
                  <a:lnTo>
                    <a:pt x="35" y="335"/>
                  </a:lnTo>
                  <a:lnTo>
                    <a:pt x="56" y="294"/>
                  </a:lnTo>
                  <a:lnTo>
                    <a:pt x="65" y="298"/>
                  </a:lnTo>
                  <a:lnTo>
                    <a:pt x="43" y="339"/>
                  </a:lnTo>
                  <a:close/>
                  <a:moveTo>
                    <a:pt x="45" y="314"/>
                  </a:moveTo>
                  <a:lnTo>
                    <a:pt x="35" y="335"/>
                  </a:lnTo>
                  <a:lnTo>
                    <a:pt x="31" y="332"/>
                  </a:lnTo>
                  <a:lnTo>
                    <a:pt x="28" y="329"/>
                  </a:lnTo>
                  <a:lnTo>
                    <a:pt x="25" y="326"/>
                  </a:lnTo>
                  <a:lnTo>
                    <a:pt x="23" y="322"/>
                  </a:lnTo>
                  <a:lnTo>
                    <a:pt x="22" y="317"/>
                  </a:lnTo>
                  <a:lnTo>
                    <a:pt x="22" y="313"/>
                  </a:lnTo>
                  <a:lnTo>
                    <a:pt x="23" y="309"/>
                  </a:lnTo>
                  <a:lnTo>
                    <a:pt x="25" y="304"/>
                  </a:lnTo>
                  <a:lnTo>
                    <a:pt x="27" y="300"/>
                  </a:lnTo>
                  <a:lnTo>
                    <a:pt x="30" y="297"/>
                  </a:lnTo>
                  <a:lnTo>
                    <a:pt x="34" y="294"/>
                  </a:lnTo>
                  <a:lnTo>
                    <a:pt x="38" y="292"/>
                  </a:lnTo>
                  <a:lnTo>
                    <a:pt x="42" y="291"/>
                  </a:lnTo>
                  <a:lnTo>
                    <a:pt x="46" y="291"/>
                  </a:lnTo>
                  <a:lnTo>
                    <a:pt x="52" y="291"/>
                  </a:lnTo>
                  <a:lnTo>
                    <a:pt x="56" y="294"/>
                  </a:lnTo>
                  <a:lnTo>
                    <a:pt x="45" y="314"/>
                  </a:lnTo>
                  <a:close/>
                  <a:moveTo>
                    <a:pt x="29" y="331"/>
                  </a:moveTo>
                  <a:lnTo>
                    <a:pt x="24" y="326"/>
                  </a:lnTo>
                  <a:lnTo>
                    <a:pt x="58" y="294"/>
                  </a:lnTo>
                  <a:lnTo>
                    <a:pt x="62" y="298"/>
                  </a:lnTo>
                  <a:lnTo>
                    <a:pt x="29" y="331"/>
                  </a:lnTo>
                  <a:close/>
                  <a:moveTo>
                    <a:pt x="24" y="326"/>
                  </a:moveTo>
                  <a:lnTo>
                    <a:pt x="20" y="322"/>
                  </a:lnTo>
                  <a:lnTo>
                    <a:pt x="54" y="288"/>
                  </a:lnTo>
                  <a:lnTo>
                    <a:pt x="58" y="294"/>
                  </a:lnTo>
                  <a:lnTo>
                    <a:pt x="24" y="326"/>
                  </a:lnTo>
                  <a:close/>
                  <a:moveTo>
                    <a:pt x="20" y="322"/>
                  </a:moveTo>
                  <a:lnTo>
                    <a:pt x="16" y="318"/>
                  </a:lnTo>
                  <a:lnTo>
                    <a:pt x="49" y="284"/>
                  </a:lnTo>
                  <a:lnTo>
                    <a:pt x="54" y="288"/>
                  </a:lnTo>
                  <a:lnTo>
                    <a:pt x="20" y="322"/>
                  </a:lnTo>
                  <a:close/>
                  <a:moveTo>
                    <a:pt x="16" y="318"/>
                  </a:moveTo>
                  <a:lnTo>
                    <a:pt x="11" y="313"/>
                  </a:lnTo>
                  <a:lnTo>
                    <a:pt x="44" y="280"/>
                  </a:lnTo>
                  <a:lnTo>
                    <a:pt x="49" y="284"/>
                  </a:lnTo>
                  <a:lnTo>
                    <a:pt x="16" y="318"/>
                  </a:lnTo>
                  <a:close/>
                  <a:moveTo>
                    <a:pt x="28" y="297"/>
                  </a:moveTo>
                  <a:lnTo>
                    <a:pt x="11" y="313"/>
                  </a:lnTo>
                  <a:lnTo>
                    <a:pt x="8" y="310"/>
                  </a:lnTo>
                  <a:lnTo>
                    <a:pt x="6" y="306"/>
                  </a:lnTo>
                  <a:lnTo>
                    <a:pt x="5" y="301"/>
                  </a:lnTo>
                  <a:lnTo>
                    <a:pt x="5" y="297"/>
                  </a:lnTo>
                  <a:lnTo>
                    <a:pt x="5" y="292"/>
                  </a:lnTo>
                  <a:lnTo>
                    <a:pt x="6" y="287"/>
                  </a:lnTo>
                  <a:lnTo>
                    <a:pt x="8" y="283"/>
                  </a:lnTo>
                  <a:lnTo>
                    <a:pt x="11" y="280"/>
                  </a:lnTo>
                  <a:lnTo>
                    <a:pt x="15" y="277"/>
                  </a:lnTo>
                  <a:lnTo>
                    <a:pt x="19" y="275"/>
                  </a:lnTo>
                  <a:lnTo>
                    <a:pt x="23" y="273"/>
                  </a:lnTo>
                  <a:lnTo>
                    <a:pt x="28" y="273"/>
                  </a:lnTo>
                  <a:lnTo>
                    <a:pt x="32" y="273"/>
                  </a:lnTo>
                  <a:lnTo>
                    <a:pt x="36" y="275"/>
                  </a:lnTo>
                  <a:lnTo>
                    <a:pt x="40" y="277"/>
                  </a:lnTo>
                  <a:lnTo>
                    <a:pt x="44" y="280"/>
                  </a:lnTo>
                  <a:lnTo>
                    <a:pt x="28" y="297"/>
                  </a:lnTo>
                  <a:close/>
                  <a:moveTo>
                    <a:pt x="5" y="297"/>
                  </a:moveTo>
                  <a:lnTo>
                    <a:pt x="5" y="292"/>
                  </a:lnTo>
                  <a:lnTo>
                    <a:pt x="52" y="292"/>
                  </a:lnTo>
                  <a:lnTo>
                    <a:pt x="52" y="297"/>
                  </a:lnTo>
                  <a:lnTo>
                    <a:pt x="5" y="297"/>
                  </a:lnTo>
                  <a:close/>
                  <a:moveTo>
                    <a:pt x="28" y="292"/>
                  </a:moveTo>
                  <a:lnTo>
                    <a:pt x="5" y="292"/>
                  </a:lnTo>
                  <a:lnTo>
                    <a:pt x="5" y="287"/>
                  </a:lnTo>
                  <a:lnTo>
                    <a:pt x="6" y="283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15" y="273"/>
                  </a:lnTo>
                  <a:lnTo>
                    <a:pt x="19" y="271"/>
                  </a:lnTo>
                  <a:lnTo>
                    <a:pt x="23" y="269"/>
                  </a:lnTo>
                  <a:lnTo>
                    <a:pt x="28" y="269"/>
                  </a:lnTo>
                  <a:lnTo>
                    <a:pt x="32" y="269"/>
                  </a:lnTo>
                  <a:lnTo>
                    <a:pt x="37" y="271"/>
                  </a:lnTo>
                  <a:lnTo>
                    <a:pt x="40" y="273"/>
                  </a:lnTo>
                  <a:lnTo>
                    <a:pt x="44" y="275"/>
                  </a:lnTo>
                  <a:lnTo>
                    <a:pt x="47" y="279"/>
                  </a:lnTo>
                  <a:lnTo>
                    <a:pt x="50" y="283"/>
                  </a:lnTo>
                  <a:lnTo>
                    <a:pt x="51" y="287"/>
                  </a:lnTo>
                  <a:lnTo>
                    <a:pt x="52" y="292"/>
                  </a:lnTo>
                  <a:lnTo>
                    <a:pt x="28" y="292"/>
                  </a:lnTo>
                  <a:close/>
                  <a:moveTo>
                    <a:pt x="11" y="309"/>
                  </a:moveTo>
                  <a:lnTo>
                    <a:pt x="7" y="304"/>
                  </a:lnTo>
                  <a:lnTo>
                    <a:pt x="40" y="271"/>
                  </a:lnTo>
                  <a:lnTo>
                    <a:pt x="44" y="276"/>
                  </a:lnTo>
                  <a:lnTo>
                    <a:pt x="11" y="309"/>
                  </a:lnTo>
                  <a:close/>
                  <a:moveTo>
                    <a:pt x="23" y="287"/>
                  </a:moveTo>
                  <a:lnTo>
                    <a:pt x="7" y="304"/>
                  </a:lnTo>
                  <a:lnTo>
                    <a:pt x="4" y="301"/>
                  </a:lnTo>
                  <a:lnTo>
                    <a:pt x="2" y="297"/>
                  </a:lnTo>
                  <a:lnTo>
                    <a:pt x="1" y="292"/>
                  </a:lnTo>
                  <a:lnTo>
                    <a:pt x="0" y="287"/>
                  </a:lnTo>
                  <a:lnTo>
                    <a:pt x="1" y="283"/>
                  </a:lnTo>
                  <a:lnTo>
                    <a:pt x="2" y="279"/>
                  </a:lnTo>
                  <a:lnTo>
                    <a:pt x="4" y="275"/>
                  </a:lnTo>
                  <a:lnTo>
                    <a:pt x="7" y="271"/>
                  </a:lnTo>
                  <a:lnTo>
                    <a:pt x="11" y="268"/>
                  </a:lnTo>
                  <a:lnTo>
                    <a:pt x="15" y="266"/>
                  </a:lnTo>
                  <a:lnTo>
                    <a:pt x="19" y="265"/>
                  </a:lnTo>
                  <a:lnTo>
                    <a:pt x="23" y="264"/>
                  </a:lnTo>
                  <a:lnTo>
                    <a:pt x="28" y="265"/>
                  </a:lnTo>
                  <a:lnTo>
                    <a:pt x="32" y="266"/>
                  </a:lnTo>
                  <a:lnTo>
                    <a:pt x="36" y="268"/>
                  </a:lnTo>
                  <a:lnTo>
                    <a:pt x="40" y="271"/>
                  </a:lnTo>
                  <a:lnTo>
                    <a:pt x="23" y="287"/>
                  </a:lnTo>
                  <a:close/>
                  <a:moveTo>
                    <a:pt x="7" y="271"/>
                  </a:moveTo>
                  <a:lnTo>
                    <a:pt x="11" y="267"/>
                  </a:lnTo>
                  <a:lnTo>
                    <a:pt x="44" y="300"/>
                  </a:lnTo>
                  <a:lnTo>
                    <a:pt x="40" y="305"/>
                  </a:lnTo>
                  <a:lnTo>
                    <a:pt x="7" y="271"/>
                  </a:lnTo>
                  <a:close/>
                  <a:moveTo>
                    <a:pt x="28" y="283"/>
                  </a:moveTo>
                  <a:lnTo>
                    <a:pt x="11" y="267"/>
                  </a:lnTo>
                  <a:lnTo>
                    <a:pt x="15" y="264"/>
                  </a:lnTo>
                  <a:lnTo>
                    <a:pt x="19" y="262"/>
                  </a:lnTo>
                  <a:lnTo>
                    <a:pt x="23" y="260"/>
                  </a:lnTo>
                  <a:lnTo>
                    <a:pt x="28" y="260"/>
                  </a:lnTo>
                  <a:lnTo>
                    <a:pt x="32" y="260"/>
                  </a:lnTo>
                  <a:lnTo>
                    <a:pt x="36" y="262"/>
                  </a:lnTo>
                  <a:lnTo>
                    <a:pt x="40" y="264"/>
                  </a:lnTo>
                  <a:lnTo>
                    <a:pt x="44" y="267"/>
                  </a:lnTo>
                  <a:lnTo>
                    <a:pt x="47" y="270"/>
                  </a:lnTo>
                  <a:lnTo>
                    <a:pt x="50" y="274"/>
                  </a:lnTo>
                  <a:lnTo>
                    <a:pt x="51" y="279"/>
                  </a:lnTo>
                  <a:lnTo>
                    <a:pt x="52" y="283"/>
                  </a:lnTo>
                  <a:lnTo>
                    <a:pt x="51" y="287"/>
                  </a:lnTo>
                  <a:lnTo>
                    <a:pt x="50" y="292"/>
                  </a:lnTo>
                  <a:lnTo>
                    <a:pt x="47" y="297"/>
                  </a:lnTo>
                  <a:lnTo>
                    <a:pt x="44" y="300"/>
                  </a:lnTo>
                  <a:lnTo>
                    <a:pt x="28" y="283"/>
                  </a:lnTo>
                  <a:close/>
                  <a:moveTo>
                    <a:pt x="5" y="283"/>
                  </a:moveTo>
                  <a:lnTo>
                    <a:pt x="5" y="279"/>
                  </a:lnTo>
                  <a:lnTo>
                    <a:pt x="52" y="279"/>
                  </a:lnTo>
                  <a:lnTo>
                    <a:pt x="52" y="283"/>
                  </a:lnTo>
                  <a:lnTo>
                    <a:pt x="5" y="283"/>
                  </a:lnTo>
                  <a:close/>
                  <a:moveTo>
                    <a:pt x="28" y="279"/>
                  </a:moveTo>
                  <a:lnTo>
                    <a:pt x="5" y="279"/>
                  </a:lnTo>
                  <a:lnTo>
                    <a:pt x="5" y="274"/>
                  </a:lnTo>
                  <a:lnTo>
                    <a:pt x="6" y="270"/>
                  </a:lnTo>
                  <a:lnTo>
                    <a:pt x="9" y="266"/>
                  </a:lnTo>
                  <a:lnTo>
                    <a:pt x="11" y="262"/>
                  </a:lnTo>
                  <a:lnTo>
                    <a:pt x="15" y="260"/>
                  </a:lnTo>
                  <a:lnTo>
                    <a:pt x="19" y="257"/>
                  </a:lnTo>
                  <a:lnTo>
                    <a:pt x="23" y="256"/>
                  </a:lnTo>
                  <a:lnTo>
                    <a:pt x="28" y="256"/>
                  </a:lnTo>
                  <a:lnTo>
                    <a:pt x="32" y="256"/>
                  </a:lnTo>
                  <a:lnTo>
                    <a:pt x="37" y="257"/>
                  </a:lnTo>
                  <a:lnTo>
                    <a:pt x="40" y="260"/>
                  </a:lnTo>
                  <a:lnTo>
                    <a:pt x="44" y="262"/>
                  </a:lnTo>
                  <a:lnTo>
                    <a:pt x="47" y="266"/>
                  </a:lnTo>
                  <a:lnTo>
                    <a:pt x="50" y="270"/>
                  </a:lnTo>
                  <a:lnTo>
                    <a:pt x="51" y="274"/>
                  </a:lnTo>
                  <a:lnTo>
                    <a:pt x="52" y="279"/>
                  </a:lnTo>
                  <a:lnTo>
                    <a:pt x="28" y="279"/>
                  </a:lnTo>
                  <a:close/>
                  <a:moveTo>
                    <a:pt x="7" y="268"/>
                  </a:moveTo>
                  <a:lnTo>
                    <a:pt x="12" y="260"/>
                  </a:lnTo>
                  <a:lnTo>
                    <a:pt x="53" y="280"/>
                  </a:lnTo>
                  <a:lnTo>
                    <a:pt x="49" y="289"/>
                  </a:lnTo>
                  <a:lnTo>
                    <a:pt x="7" y="268"/>
                  </a:lnTo>
                  <a:close/>
                  <a:moveTo>
                    <a:pt x="32" y="270"/>
                  </a:moveTo>
                  <a:lnTo>
                    <a:pt x="12" y="260"/>
                  </a:lnTo>
                  <a:lnTo>
                    <a:pt x="14" y="256"/>
                  </a:lnTo>
                  <a:lnTo>
                    <a:pt x="17" y="253"/>
                  </a:lnTo>
                  <a:lnTo>
                    <a:pt x="21" y="250"/>
                  </a:lnTo>
                  <a:lnTo>
                    <a:pt x="25" y="248"/>
                  </a:lnTo>
                  <a:lnTo>
                    <a:pt x="29" y="247"/>
                  </a:lnTo>
                  <a:lnTo>
                    <a:pt x="33" y="247"/>
                  </a:lnTo>
                  <a:lnTo>
                    <a:pt x="38" y="248"/>
                  </a:lnTo>
                  <a:lnTo>
                    <a:pt x="42" y="249"/>
                  </a:lnTo>
                  <a:lnTo>
                    <a:pt x="46" y="252"/>
                  </a:lnTo>
                  <a:lnTo>
                    <a:pt x="50" y="255"/>
                  </a:lnTo>
                  <a:lnTo>
                    <a:pt x="53" y="259"/>
                  </a:lnTo>
                  <a:lnTo>
                    <a:pt x="55" y="263"/>
                  </a:lnTo>
                  <a:lnTo>
                    <a:pt x="56" y="267"/>
                  </a:lnTo>
                  <a:lnTo>
                    <a:pt x="56" y="271"/>
                  </a:lnTo>
                  <a:lnTo>
                    <a:pt x="55" y="276"/>
                  </a:lnTo>
                  <a:lnTo>
                    <a:pt x="53" y="280"/>
                  </a:lnTo>
                  <a:lnTo>
                    <a:pt x="32" y="270"/>
                  </a:lnTo>
                  <a:close/>
                  <a:moveTo>
                    <a:pt x="22" y="249"/>
                  </a:moveTo>
                  <a:lnTo>
                    <a:pt x="30" y="245"/>
                  </a:lnTo>
                  <a:lnTo>
                    <a:pt x="52" y="286"/>
                  </a:lnTo>
                  <a:lnTo>
                    <a:pt x="42" y="290"/>
                  </a:lnTo>
                  <a:lnTo>
                    <a:pt x="22" y="249"/>
                  </a:lnTo>
                  <a:close/>
                  <a:moveTo>
                    <a:pt x="41" y="266"/>
                  </a:moveTo>
                  <a:lnTo>
                    <a:pt x="30" y="245"/>
                  </a:lnTo>
                  <a:lnTo>
                    <a:pt x="35" y="243"/>
                  </a:lnTo>
                  <a:lnTo>
                    <a:pt x="39" y="243"/>
                  </a:lnTo>
                  <a:lnTo>
                    <a:pt x="44" y="243"/>
                  </a:lnTo>
                  <a:lnTo>
                    <a:pt x="49" y="244"/>
                  </a:lnTo>
                  <a:lnTo>
                    <a:pt x="53" y="246"/>
                  </a:lnTo>
                  <a:lnTo>
                    <a:pt x="57" y="248"/>
                  </a:lnTo>
                  <a:lnTo>
                    <a:pt x="60" y="251"/>
                  </a:lnTo>
                  <a:lnTo>
                    <a:pt x="62" y="255"/>
                  </a:lnTo>
                  <a:lnTo>
                    <a:pt x="64" y="260"/>
                  </a:lnTo>
                  <a:lnTo>
                    <a:pt x="65" y="264"/>
                  </a:lnTo>
                  <a:lnTo>
                    <a:pt x="64" y="269"/>
                  </a:lnTo>
                  <a:lnTo>
                    <a:pt x="63" y="273"/>
                  </a:lnTo>
                  <a:lnTo>
                    <a:pt x="62" y="277"/>
                  </a:lnTo>
                  <a:lnTo>
                    <a:pt x="59" y="281"/>
                  </a:lnTo>
                  <a:lnTo>
                    <a:pt x="56" y="284"/>
                  </a:lnTo>
                  <a:lnTo>
                    <a:pt x="52" y="286"/>
                  </a:lnTo>
                  <a:lnTo>
                    <a:pt x="41" y="266"/>
                  </a:lnTo>
                  <a:close/>
                  <a:moveTo>
                    <a:pt x="24" y="249"/>
                  </a:moveTo>
                  <a:lnTo>
                    <a:pt x="29" y="245"/>
                  </a:lnTo>
                  <a:lnTo>
                    <a:pt x="62" y="277"/>
                  </a:lnTo>
                  <a:lnTo>
                    <a:pt x="58" y="282"/>
                  </a:lnTo>
                  <a:lnTo>
                    <a:pt x="24" y="249"/>
                  </a:lnTo>
                  <a:close/>
                  <a:moveTo>
                    <a:pt x="45" y="261"/>
                  </a:moveTo>
                  <a:lnTo>
                    <a:pt x="29" y="245"/>
                  </a:lnTo>
                  <a:lnTo>
                    <a:pt x="32" y="242"/>
                  </a:lnTo>
                  <a:lnTo>
                    <a:pt x="36" y="240"/>
                  </a:lnTo>
                  <a:lnTo>
                    <a:pt x="41" y="239"/>
                  </a:lnTo>
                  <a:lnTo>
                    <a:pt x="45" y="238"/>
                  </a:lnTo>
                  <a:lnTo>
                    <a:pt x="50" y="239"/>
                  </a:lnTo>
                  <a:lnTo>
                    <a:pt x="55" y="240"/>
                  </a:lnTo>
                  <a:lnTo>
                    <a:pt x="59" y="242"/>
                  </a:lnTo>
                  <a:lnTo>
                    <a:pt x="62" y="245"/>
                  </a:lnTo>
                  <a:lnTo>
                    <a:pt x="65" y="249"/>
                  </a:lnTo>
                  <a:lnTo>
                    <a:pt x="67" y="253"/>
                  </a:lnTo>
                  <a:lnTo>
                    <a:pt x="68" y="257"/>
                  </a:lnTo>
                  <a:lnTo>
                    <a:pt x="69" y="261"/>
                  </a:lnTo>
                  <a:lnTo>
                    <a:pt x="68" y="266"/>
                  </a:lnTo>
                  <a:lnTo>
                    <a:pt x="67" y="270"/>
                  </a:lnTo>
                  <a:lnTo>
                    <a:pt x="65" y="274"/>
                  </a:lnTo>
                  <a:lnTo>
                    <a:pt x="62" y="277"/>
                  </a:lnTo>
                  <a:lnTo>
                    <a:pt x="45" y="261"/>
                  </a:lnTo>
                  <a:close/>
                  <a:moveTo>
                    <a:pt x="29" y="245"/>
                  </a:moveTo>
                  <a:lnTo>
                    <a:pt x="33" y="241"/>
                  </a:lnTo>
                  <a:lnTo>
                    <a:pt x="66" y="273"/>
                  </a:lnTo>
                  <a:lnTo>
                    <a:pt x="62" y="277"/>
                  </a:lnTo>
                  <a:lnTo>
                    <a:pt x="29" y="245"/>
                  </a:lnTo>
                  <a:close/>
                  <a:moveTo>
                    <a:pt x="50" y="257"/>
                  </a:moveTo>
                  <a:lnTo>
                    <a:pt x="33" y="241"/>
                  </a:lnTo>
                  <a:lnTo>
                    <a:pt x="37" y="238"/>
                  </a:lnTo>
                  <a:lnTo>
                    <a:pt x="41" y="236"/>
                  </a:lnTo>
                  <a:lnTo>
                    <a:pt x="45" y="234"/>
                  </a:lnTo>
                  <a:lnTo>
                    <a:pt x="50" y="234"/>
                  </a:lnTo>
                  <a:lnTo>
                    <a:pt x="55" y="234"/>
                  </a:lnTo>
                  <a:lnTo>
                    <a:pt x="59" y="236"/>
                  </a:lnTo>
                  <a:lnTo>
                    <a:pt x="63" y="238"/>
                  </a:lnTo>
                  <a:lnTo>
                    <a:pt x="67" y="241"/>
                  </a:lnTo>
                  <a:lnTo>
                    <a:pt x="70" y="244"/>
                  </a:lnTo>
                  <a:lnTo>
                    <a:pt x="72" y="248"/>
                  </a:lnTo>
                  <a:lnTo>
                    <a:pt x="73" y="253"/>
                  </a:lnTo>
                  <a:lnTo>
                    <a:pt x="73" y="257"/>
                  </a:lnTo>
                  <a:lnTo>
                    <a:pt x="73" y="261"/>
                  </a:lnTo>
                  <a:lnTo>
                    <a:pt x="72" y="266"/>
                  </a:lnTo>
                  <a:lnTo>
                    <a:pt x="69" y="270"/>
                  </a:lnTo>
                  <a:lnTo>
                    <a:pt x="66" y="273"/>
                  </a:lnTo>
                  <a:lnTo>
                    <a:pt x="50" y="257"/>
                  </a:lnTo>
                  <a:close/>
                  <a:moveTo>
                    <a:pt x="29" y="247"/>
                  </a:moveTo>
                  <a:lnTo>
                    <a:pt x="33" y="238"/>
                  </a:lnTo>
                  <a:lnTo>
                    <a:pt x="75" y="258"/>
                  </a:lnTo>
                  <a:lnTo>
                    <a:pt x="71" y="267"/>
                  </a:lnTo>
                  <a:lnTo>
                    <a:pt x="29" y="247"/>
                  </a:lnTo>
                  <a:close/>
                  <a:moveTo>
                    <a:pt x="55" y="248"/>
                  </a:moveTo>
                  <a:lnTo>
                    <a:pt x="33" y="238"/>
                  </a:lnTo>
                  <a:lnTo>
                    <a:pt x="36" y="234"/>
                  </a:lnTo>
                  <a:lnTo>
                    <a:pt x="39" y="231"/>
                  </a:lnTo>
                  <a:lnTo>
                    <a:pt x="42" y="228"/>
                  </a:lnTo>
                  <a:lnTo>
                    <a:pt x="46" y="226"/>
                  </a:lnTo>
                  <a:lnTo>
                    <a:pt x="52" y="225"/>
                  </a:lnTo>
                  <a:lnTo>
                    <a:pt x="56" y="225"/>
                  </a:lnTo>
                  <a:lnTo>
                    <a:pt x="61" y="226"/>
                  </a:lnTo>
                  <a:lnTo>
                    <a:pt x="65" y="228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5" y="237"/>
                  </a:lnTo>
                  <a:lnTo>
                    <a:pt x="76" y="241"/>
                  </a:lnTo>
                  <a:lnTo>
                    <a:pt x="77" y="245"/>
                  </a:lnTo>
                  <a:lnTo>
                    <a:pt x="78" y="250"/>
                  </a:lnTo>
                  <a:lnTo>
                    <a:pt x="77" y="254"/>
                  </a:lnTo>
                  <a:lnTo>
                    <a:pt x="75" y="258"/>
                  </a:lnTo>
                  <a:lnTo>
                    <a:pt x="55" y="248"/>
                  </a:lnTo>
                  <a:close/>
                  <a:moveTo>
                    <a:pt x="43" y="228"/>
                  </a:moveTo>
                  <a:lnTo>
                    <a:pt x="53" y="223"/>
                  </a:lnTo>
                  <a:lnTo>
                    <a:pt x="74" y="264"/>
                  </a:lnTo>
                  <a:lnTo>
                    <a:pt x="65" y="269"/>
                  </a:lnTo>
                  <a:lnTo>
                    <a:pt x="43" y="228"/>
                  </a:lnTo>
                  <a:close/>
                  <a:moveTo>
                    <a:pt x="63" y="244"/>
                  </a:moveTo>
                  <a:lnTo>
                    <a:pt x="53" y="223"/>
                  </a:lnTo>
                  <a:lnTo>
                    <a:pt x="57" y="222"/>
                  </a:lnTo>
                  <a:lnTo>
                    <a:pt x="62" y="221"/>
                  </a:lnTo>
                  <a:lnTo>
                    <a:pt x="66" y="221"/>
                  </a:lnTo>
                  <a:lnTo>
                    <a:pt x="71" y="222"/>
                  </a:lnTo>
                  <a:lnTo>
                    <a:pt x="75" y="224"/>
                  </a:lnTo>
                  <a:lnTo>
                    <a:pt x="78" y="226"/>
                  </a:lnTo>
                  <a:lnTo>
                    <a:pt x="81" y="230"/>
                  </a:lnTo>
                  <a:lnTo>
                    <a:pt x="84" y="234"/>
                  </a:lnTo>
                  <a:lnTo>
                    <a:pt x="86" y="238"/>
                  </a:lnTo>
                  <a:lnTo>
                    <a:pt x="86" y="242"/>
                  </a:lnTo>
                  <a:lnTo>
                    <a:pt x="86" y="247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1" y="259"/>
                  </a:lnTo>
                  <a:lnTo>
                    <a:pt x="78" y="262"/>
                  </a:lnTo>
                  <a:lnTo>
                    <a:pt x="74" y="264"/>
                  </a:lnTo>
                  <a:lnTo>
                    <a:pt x="63" y="244"/>
                  </a:lnTo>
                  <a:close/>
                  <a:moveTo>
                    <a:pt x="46" y="228"/>
                  </a:moveTo>
                  <a:lnTo>
                    <a:pt x="51" y="223"/>
                  </a:lnTo>
                  <a:lnTo>
                    <a:pt x="84" y="256"/>
                  </a:lnTo>
                  <a:lnTo>
                    <a:pt x="80" y="260"/>
                  </a:lnTo>
                  <a:lnTo>
                    <a:pt x="46" y="228"/>
                  </a:lnTo>
                  <a:close/>
                  <a:moveTo>
                    <a:pt x="68" y="240"/>
                  </a:moveTo>
                  <a:lnTo>
                    <a:pt x="51" y="223"/>
                  </a:lnTo>
                  <a:lnTo>
                    <a:pt x="55" y="219"/>
                  </a:lnTo>
                  <a:lnTo>
                    <a:pt x="59" y="217"/>
                  </a:lnTo>
                  <a:lnTo>
                    <a:pt x="63" y="216"/>
                  </a:lnTo>
                  <a:lnTo>
                    <a:pt x="68" y="216"/>
                  </a:lnTo>
                  <a:lnTo>
                    <a:pt x="72" y="216"/>
                  </a:lnTo>
                  <a:lnTo>
                    <a:pt x="76" y="217"/>
                  </a:lnTo>
                  <a:lnTo>
                    <a:pt x="80" y="219"/>
                  </a:lnTo>
                  <a:lnTo>
                    <a:pt x="84" y="223"/>
                  </a:lnTo>
                  <a:lnTo>
                    <a:pt x="87" y="227"/>
                  </a:lnTo>
                  <a:lnTo>
                    <a:pt x="89" y="231"/>
                  </a:lnTo>
                  <a:lnTo>
                    <a:pt x="90" y="235"/>
                  </a:lnTo>
                  <a:lnTo>
                    <a:pt x="91" y="240"/>
                  </a:lnTo>
                  <a:lnTo>
                    <a:pt x="90" y="244"/>
                  </a:lnTo>
                  <a:lnTo>
                    <a:pt x="89" y="248"/>
                  </a:lnTo>
                  <a:lnTo>
                    <a:pt x="87" y="252"/>
                  </a:lnTo>
                  <a:lnTo>
                    <a:pt x="84" y="256"/>
                  </a:lnTo>
                  <a:lnTo>
                    <a:pt x="68" y="240"/>
                  </a:lnTo>
                  <a:close/>
                  <a:moveTo>
                    <a:pt x="68" y="216"/>
                  </a:moveTo>
                  <a:lnTo>
                    <a:pt x="72" y="216"/>
                  </a:lnTo>
                  <a:lnTo>
                    <a:pt x="72" y="262"/>
                  </a:lnTo>
                  <a:lnTo>
                    <a:pt x="68" y="262"/>
                  </a:lnTo>
                  <a:lnTo>
                    <a:pt x="68" y="216"/>
                  </a:lnTo>
                  <a:close/>
                  <a:moveTo>
                    <a:pt x="72" y="240"/>
                  </a:moveTo>
                  <a:lnTo>
                    <a:pt x="72" y="216"/>
                  </a:lnTo>
                  <a:lnTo>
                    <a:pt x="77" y="216"/>
                  </a:lnTo>
                  <a:lnTo>
                    <a:pt x="81" y="217"/>
                  </a:lnTo>
                  <a:lnTo>
                    <a:pt x="85" y="219"/>
                  </a:lnTo>
                  <a:lnTo>
                    <a:pt x="88" y="223"/>
                  </a:lnTo>
                  <a:lnTo>
                    <a:pt x="91" y="227"/>
                  </a:lnTo>
                  <a:lnTo>
                    <a:pt x="93" y="231"/>
                  </a:lnTo>
                  <a:lnTo>
                    <a:pt x="95" y="235"/>
                  </a:lnTo>
                  <a:lnTo>
                    <a:pt x="95" y="240"/>
                  </a:lnTo>
                  <a:lnTo>
                    <a:pt x="95" y="244"/>
                  </a:lnTo>
                  <a:lnTo>
                    <a:pt x="93" y="248"/>
                  </a:lnTo>
                  <a:lnTo>
                    <a:pt x="91" y="252"/>
                  </a:lnTo>
                  <a:lnTo>
                    <a:pt x="88" y="256"/>
                  </a:lnTo>
                  <a:lnTo>
                    <a:pt x="85" y="259"/>
                  </a:lnTo>
                  <a:lnTo>
                    <a:pt x="81" y="261"/>
                  </a:lnTo>
                  <a:lnTo>
                    <a:pt x="77" y="262"/>
                  </a:lnTo>
                  <a:lnTo>
                    <a:pt x="72" y="262"/>
                  </a:lnTo>
                  <a:lnTo>
                    <a:pt x="72" y="240"/>
                  </a:lnTo>
                  <a:close/>
                  <a:moveTo>
                    <a:pt x="62" y="218"/>
                  </a:moveTo>
                  <a:lnTo>
                    <a:pt x="71" y="214"/>
                  </a:lnTo>
                  <a:lnTo>
                    <a:pt x="91" y="256"/>
                  </a:lnTo>
                  <a:lnTo>
                    <a:pt x="82" y="260"/>
                  </a:lnTo>
                  <a:lnTo>
                    <a:pt x="62" y="218"/>
                  </a:lnTo>
                  <a:close/>
                  <a:moveTo>
                    <a:pt x="81" y="235"/>
                  </a:moveTo>
                  <a:lnTo>
                    <a:pt x="71" y="214"/>
                  </a:lnTo>
                  <a:lnTo>
                    <a:pt x="75" y="212"/>
                  </a:lnTo>
                  <a:lnTo>
                    <a:pt x="79" y="211"/>
                  </a:lnTo>
                  <a:lnTo>
                    <a:pt x="84" y="211"/>
                  </a:lnTo>
                  <a:lnTo>
                    <a:pt x="88" y="212"/>
                  </a:lnTo>
                  <a:lnTo>
                    <a:pt x="92" y="214"/>
                  </a:lnTo>
                  <a:lnTo>
                    <a:pt x="96" y="217"/>
                  </a:lnTo>
                  <a:lnTo>
                    <a:pt x="99" y="221"/>
                  </a:lnTo>
                  <a:lnTo>
                    <a:pt x="101" y="225"/>
                  </a:lnTo>
                  <a:lnTo>
                    <a:pt x="103" y="229"/>
                  </a:lnTo>
                  <a:lnTo>
                    <a:pt x="104" y="234"/>
                  </a:lnTo>
                  <a:lnTo>
                    <a:pt x="104" y="238"/>
                  </a:lnTo>
                  <a:lnTo>
                    <a:pt x="103" y="242"/>
                  </a:lnTo>
                  <a:lnTo>
                    <a:pt x="101" y="247"/>
                  </a:lnTo>
                  <a:lnTo>
                    <a:pt x="98" y="250"/>
                  </a:lnTo>
                  <a:lnTo>
                    <a:pt x="95" y="253"/>
                  </a:lnTo>
                  <a:lnTo>
                    <a:pt x="91" y="256"/>
                  </a:lnTo>
                  <a:lnTo>
                    <a:pt x="81" y="235"/>
                  </a:lnTo>
                  <a:close/>
                  <a:moveTo>
                    <a:pt x="65" y="218"/>
                  </a:moveTo>
                  <a:lnTo>
                    <a:pt x="69" y="214"/>
                  </a:lnTo>
                  <a:lnTo>
                    <a:pt x="101" y="247"/>
                  </a:lnTo>
                  <a:lnTo>
                    <a:pt x="97" y="251"/>
                  </a:lnTo>
                  <a:lnTo>
                    <a:pt x="65" y="218"/>
                  </a:lnTo>
                  <a:close/>
                  <a:moveTo>
                    <a:pt x="85" y="231"/>
                  </a:moveTo>
                  <a:lnTo>
                    <a:pt x="69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1" y="207"/>
                  </a:lnTo>
                  <a:lnTo>
                    <a:pt x="85" y="207"/>
                  </a:lnTo>
                  <a:lnTo>
                    <a:pt x="89" y="207"/>
                  </a:lnTo>
                  <a:lnTo>
                    <a:pt x="94" y="209"/>
                  </a:lnTo>
                  <a:lnTo>
                    <a:pt x="98" y="211"/>
                  </a:lnTo>
                  <a:lnTo>
                    <a:pt x="101" y="214"/>
                  </a:lnTo>
                  <a:lnTo>
                    <a:pt x="104" y="217"/>
                  </a:lnTo>
                  <a:lnTo>
                    <a:pt x="106" y="222"/>
                  </a:lnTo>
                  <a:lnTo>
                    <a:pt x="108" y="226"/>
                  </a:lnTo>
                  <a:lnTo>
                    <a:pt x="108" y="231"/>
                  </a:lnTo>
                  <a:lnTo>
                    <a:pt x="108" y="235"/>
                  </a:lnTo>
                  <a:lnTo>
                    <a:pt x="106" y="239"/>
                  </a:lnTo>
                  <a:lnTo>
                    <a:pt x="104" y="243"/>
                  </a:lnTo>
                  <a:lnTo>
                    <a:pt x="101" y="247"/>
                  </a:lnTo>
                  <a:lnTo>
                    <a:pt x="85" y="231"/>
                  </a:lnTo>
                  <a:close/>
                  <a:moveTo>
                    <a:pt x="85" y="207"/>
                  </a:moveTo>
                  <a:lnTo>
                    <a:pt x="89" y="207"/>
                  </a:lnTo>
                  <a:lnTo>
                    <a:pt x="89" y="254"/>
                  </a:lnTo>
                  <a:lnTo>
                    <a:pt x="85" y="254"/>
                  </a:lnTo>
                  <a:lnTo>
                    <a:pt x="85" y="207"/>
                  </a:lnTo>
                  <a:close/>
                  <a:moveTo>
                    <a:pt x="89" y="231"/>
                  </a:moveTo>
                  <a:lnTo>
                    <a:pt x="89" y="207"/>
                  </a:lnTo>
                  <a:lnTo>
                    <a:pt x="94" y="207"/>
                  </a:lnTo>
                  <a:lnTo>
                    <a:pt x="98" y="209"/>
                  </a:lnTo>
                  <a:lnTo>
                    <a:pt x="102" y="211"/>
                  </a:lnTo>
                  <a:lnTo>
                    <a:pt x="106" y="214"/>
                  </a:lnTo>
                  <a:lnTo>
                    <a:pt x="108" y="217"/>
                  </a:lnTo>
                  <a:lnTo>
                    <a:pt x="111" y="222"/>
                  </a:lnTo>
                  <a:lnTo>
                    <a:pt x="112" y="226"/>
                  </a:lnTo>
                  <a:lnTo>
                    <a:pt x="112" y="231"/>
                  </a:lnTo>
                  <a:lnTo>
                    <a:pt x="112" y="235"/>
                  </a:lnTo>
                  <a:lnTo>
                    <a:pt x="111" y="240"/>
                  </a:lnTo>
                  <a:lnTo>
                    <a:pt x="108" y="244"/>
                  </a:lnTo>
                  <a:lnTo>
                    <a:pt x="106" y="247"/>
                  </a:lnTo>
                  <a:lnTo>
                    <a:pt x="102" y="250"/>
                  </a:lnTo>
                  <a:lnTo>
                    <a:pt x="98" y="252"/>
                  </a:lnTo>
                  <a:lnTo>
                    <a:pt x="94" y="253"/>
                  </a:lnTo>
                  <a:lnTo>
                    <a:pt x="89" y="254"/>
                  </a:lnTo>
                  <a:lnTo>
                    <a:pt x="89" y="231"/>
                  </a:lnTo>
                  <a:close/>
                  <a:moveTo>
                    <a:pt x="79" y="209"/>
                  </a:moveTo>
                  <a:lnTo>
                    <a:pt x="88" y="205"/>
                  </a:lnTo>
                  <a:lnTo>
                    <a:pt x="108" y="247"/>
                  </a:lnTo>
                  <a:lnTo>
                    <a:pt x="100" y="251"/>
                  </a:lnTo>
                  <a:lnTo>
                    <a:pt x="79" y="209"/>
                  </a:lnTo>
                  <a:close/>
                  <a:moveTo>
                    <a:pt x="98" y="226"/>
                  </a:moveTo>
                  <a:lnTo>
                    <a:pt x="88" y="205"/>
                  </a:lnTo>
                  <a:lnTo>
                    <a:pt x="92" y="203"/>
                  </a:lnTo>
                  <a:lnTo>
                    <a:pt x="97" y="203"/>
                  </a:lnTo>
                  <a:lnTo>
                    <a:pt x="101" y="203"/>
                  </a:lnTo>
                  <a:lnTo>
                    <a:pt x="105" y="204"/>
                  </a:lnTo>
                  <a:lnTo>
                    <a:pt x="109" y="206"/>
                  </a:lnTo>
                  <a:lnTo>
                    <a:pt x="113" y="208"/>
                  </a:lnTo>
                  <a:lnTo>
                    <a:pt x="116" y="211"/>
                  </a:lnTo>
                  <a:lnTo>
                    <a:pt x="119" y="215"/>
                  </a:lnTo>
                  <a:lnTo>
                    <a:pt x="120" y="221"/>
                  </a:lnTo>
                  <a:lnTo>
                    <a:pt x="121" y="225"/>
                  </a:lnTo>
                  <a:lnTo>
                    <a:pt x="121" y="230"/>
                  </a:lnTo>
                  <a:lnTo>
                    <a:pt x="120" y="234"/>
                  </a:lnTo>
                  <a:lnTo>
                    <a:pt x="118" y="238"/>
                  </a:lnTo>
                  <a:lnTo>
                    <a:pt x="116" y="241"/>
                  </a:lnTo>
                  <a:lnTo>
                    <a:pt x="112" y="245"/>
                  </a:lnTo>
                  <a:lnTo>
                    <a:pt x="108" y="247"/>
                  </a:lnTo>
                  <a:lnTo>
                    <a:pt x="98" y="226"/>
                  </a:lnTo>
                  <a:close/>
                  <a:moveTo>
                    <a:pt x="98" y="203"/>
                  </a:moveTo>
                  <a:lnTo>
                    <a:pt x="102" y="203"/>
                  </a:lnTo>
                  <a:lnTo>
                    <a:pt x="102" y="249"/>
                  </a:lnTo>
                  <a:lnTo>
                    <a:pt x="98" y="249"/>
                  </a:lnTo>
                  <a:lnTo>
                    <a:pt x="98" y="203"/>
                  </a:lnTo>
                  <a:close/>
                  <a:moveTo>
                    <a:pt x="102" y="226"/>
                  </a:moveTo>
                  <a:lnTo>
                    <a:pt x="102" y="203"/>
                  </a:lnTo>
                  <a:lnTo>
                    <a:pt x="107" y="203"/>
                  </a:lnTo>
                  <a:lnTo>
                    <a:pt x="111" y="204"/>
                  </a:lnTo>
                  <a:lnTo>
                    <a:pt x="115" y="206"/>
                  </a:lnTo>
                  <a:lnTo>
                    <a:pt x="119" y="209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5" y="222"/>
                  </a:lnTo>
                  <a:lnTo>
                    <a:pt x="125" y="226"/>
                  </a:lnTo>
                  <a:lnTo>
                    <a:pt x="125" y="231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3"/>
                  </a:lnTo>
                  <a:lnTo>
                    <a:pt x="115" y="246"/>
                  </a:lnTo>
                  <a:lnTo>
                    <a:pt x="111" y="248"/>
                  </a:lnTo>
                  <a:lnTo>
                    <a:pt x="107" y="249"/>
                  </a:lnTo>
                  <a:lnTo>
                    <a:pt x="102" y="249"/>
                  </a:lnTo>
                  <a:lnTo>
                    <a:pt x="102" y="226"/>
                  </a:lnTo>
                  <a:close/>
                  <a:moveTo>
                    <a:pt x="86" y="209"/>
                  </a:moveTo>
                  <a:lnTo>
                    <a:pt x="91" y="205"/>
                  </a:lnTo>
                  <a:lnTo>
                    <a:pt x="123" y="238"/>
                  </a:lnTo>
                  <a:lnTo>
                    <a:pt x="119" y="243"/>
                  </a:lnTo>
                  <a:lnTo>
                    <a:pt x="86" y="209"/>
                  </a:lnTo>
                  <a:close/>
                  <a:moveTo>
                    <a:pt x="107" y="222"/>
                  </a:moveTo>
                  <a:lnTo>
                    <a:pt x="91" y="205"/>
                  </a:lnTo>
                  <a:lnTo>
                    <a:pt x="94" y="202"/>
                  </a:lnTo>
                  <a:lnTo>
                    <a:pt x="98" y="200"/>
                  </a:lnTo>
                  <a:lnTo>
                    <a:pt x="102" y="199"/>
                  </a:lnTo>
                  <a:lnTo>
                    <a:pt x="107" y="198"/>
                  </a:lnTo>
                  <a:lnTo>
                    <a:pt x="111" y="199"/>
                  </a:lnTo>
                  <a:lnTo>
                    <a:pt x="115" y="200"/>
                  </a:lnTo>
                  <a:lnTo>
                    <a:pt x="119" y="202"/>
                  </a:lnTo>
                  <a:lnTo>
                    <a:pt x="123" y="205"/>
                  </a:lnTo>
                  <a:lnTo>
                    <a:pt x="126" y="209"/>
                  </a:lnTo>
                  <a:lnTo>
                    <a:pt x="129" y="213"/>
                  </a:lnTo>
                  <a:lnTo>
                    <a:pt x="130" y="217"/>
                  </a:lnTo>
                  <a:lnTo>
                    <a:pt x="131" y="222"/>
                  </a:lnTo>
                  <a:lnTo>
                    <a:pt x="130" y="227"/>
                  </a:lnTo>
                  <a:lnTo>
                    <a:pt x="129" y="231"/>
                  </a:lnTo>
                  <a:lnTo>
                    <a:pt x="126" y="235"/>
                  </a:lnTo>
                  <a:lnTo>
                    <a:pt x="123" y="238"/>
                  </a:lnTo>
                  <a:lnTo>
                    <a:pt x="107" y="222"/>
                  </a:lnTo>
                  <a:close/>
                  <a:moveTo>
                    <a:pt x="107" y="198"/>
                  </a:moveTo>
                  <a:lnTo>
                    <a:pt x="111" y="198"/>
                  </a:lnTo>
                  <a:lnTo>
                    <a:pt x="111" y="245"/>
                  </a:lnTo>
                  <a:lnTo>
                    <a:pt x="107" y="245"/>
                  </a:lnTo>
                  <a:lnTo>
                    <a:pt x="107" y="198"/>
                  </a:lnTo>
                  <a:close/>
                  <a:moveTo>
                    <a:pt x="111" y="222"/>
                  </a:moveTo>
                  <a:lnTo>
                    <a:pt x="111" y="198"/>
                  </a:lnTo>
                  <a:lnTo>
                    <a:pt x="116" y="199"/>
                  </a:lnTo>
                  <a:lnTo>
                    <a:pt x="120" y="200"/>
                  </a:lnTo>
                  <a:lnTo>
                    <a:pt x="124" y="202"/>
                  </a:lnTo>
                  <a:lnTo>
                    <a:pt x="128" y="205"/>
                  </a:lnTo>
                  <a:lnTo>
                    <a:pt x="131" y="208"/>
                  </a:lnTo>
                  <a:lnTo>
                    <a:pt x="133" y="212"/>
                  </a:lnTo>
                  <a:lnTo>
                    <a:pt x="135" y="217"/>
                  </a:lnTo>
                  <a:lnTo>
                    <a:pt x="135" y="222"/>
                  </a:lnTo>
                  <a:lnTo>
                    <a:pt x="135" y="227"/>
                  </a:lnTo>
                  <a:lnTo>
                    <a:pt x="133" y="231"/>
                  </a:lnTo>
                  <a:lnTo>
                    <a:pt x="131" y="235"/>
                  </a:lnTo>
                  <a:lnTo>
                    <a:pt x="128" y="238"/>
                  </a:lnTo>
                  <a:lnTo>
                    <a:pt x="124" y="241"/>
                  </a:lnTo>
                  <a:lnTo>
                    <a:pt x="120" y="243"/>
                  </a:lnTo>
                  <a:lnTo>
                    <a:pt x="116" y="245"/>
                  </a:lnTo>
                  <a:lnTo>
                    <a:pt x="111" y="245"/>
                  </a:lnTo>
                  <a:lnTo>
                    <a:pt x="111" y="222"/>
                  </a:lnTo>
                  <a:close/>
                  <a:moveTo>
                    <a:pt x="95" y="205"/>
                  </a:moveTo>
                  <a:lnTo>
                    <a:pt x="99" y="201"/>
                  </a:lnTo>
                  <a:lnTo>
                    <a:pt x="133" y="234"/>
                  </a:lnTo>
                  <a:lnTo>
                    <a:pt x="128" y="238"/>
                  </a:lnTo>
                  <a:lnTo>
                    <a:pt x="95" y="205"/>
                  </a:lnTo>
                  <a:close/>
                  <a:moveTo>
                    <a:pt x="116" y="217"/>
                  </a:moveTo>
                  <a:lnTo>
                    <a:pt x="99" y="201"/>
                  </a:lnTo>
                  <a:lnTo>
                    <a:pt x="103" y="198"/>
                  </a:lnTo>
                  <a:lnTo>
                    <a:pt x="107" y="196"/>
                  </a:lnTo>
                  <a:lnTo>
                    <a:pt x="111" y="194"/>
                  </a:lnTo>
                  <a:lnTo>
                    <a:pt x="116" y="194"/>
                  </a:lnTo>
                  <a:lnTo>
                    <a:pt x="120" y="194"/>
                  </a:lnTo>
                  <a:lnTo>
                    <a:pt x="124" y="196"/>
                  </a:lnTo>
                  <a:lnTo>
                    <a:pt x="129" y="198"/>
                  </a:lnTo>
                  <a:lnTo>
                    <a:pt x="133" y="201"/>
                  </a:lnTo>
                  <a:lnTo>
                    <a:pt x="136" y="204"/>
                  </a:lnTo>
                  <a:lnTo>
                    <a:pt x="138" y="208"/>
                  </a:lnTo>
                  <a:lnTo>
                    <a:pt x="139" y="212"/>
                  </a:lnTo>
                  <a:lnTo>
                    <a:pt x="139" y="217"/>
                  </a:lnTo>
                  <a:lnTo>
                    <a:pt x="139" y="222"/>
                  </a:lnTo>
                  <a:lnTo>
                    <a:pt x="138" y="226"/>
                  </a:lnTo>
                  <a:lnTo>
                    <a:pt x="136" y="230"/>
                  </a:lnTo>
                  <a:lnTo>
                    <a:pt x="133" y="234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0" y="194"/>
                  </a:lnTo>
                  <a:lnTo>
                    <a:pt x="120" y="241"/>
                  </a:lnTo>
                  <a:lnTo>
                    <a:pt x="116" y="241"/>
                  </a:lnTo>
                  <a:lnTo>
                    <a:pt x="116" y="194"/>
                  </a:lnTo>
                  <a:close/>
                  <a:moveTo>
                    <a:pt x="120" y="194"/>
                  </a:moveTo>
                  <a:lnTo>
                    <a:pt x="124" y="194"/>
                  </a:lnTo>
                  <a:lnTo>
                    <a:pt x="124" y="241"/>
                  </a:lnTo>
                  <a:lnTo>
                    <a:pt x="120" y="241"/>
                  </a:lnTo>
                  <a:lnTo>
                    <a:pt x="120" y="194"/>
                  </a:lnTo>
                  <a:close/>
                  <a:moveTo>
                    <a:pt x="124" y="194"/>
                  </a:moveTo>
                  <a:lnTo>
                    <a:pt x="130" y="194"/>
                  </a:lnTo>
                  <a:lnTo>
                    <a:pt x="130" y="241"/>
                  </a:lnTo>
                  <a:lnTo>
                    <a:pt x="124" y="241"/>
                  </a:lnTo>
                  <a:lnTo>
                    <a:pt x="124" y="194"/>
                  </a:lnTo>
                  <a:close/>
                  <a:moveTo>
                    <a:pt x="130" y="217"/>
                  </a:moveTo>
                  <a:lnTo>
                    <a:pt x="130" y="194"/>
                  </a:lnTo>
                  <a:lnTo>
                    <a:pt x="134" y="194"/>
                  </a:lnTo>
                  <a:lnTo>
                    <a:pt x="138" y="196"/>
                  </a:lnTo>
                  <a:lnTo>
                    <a:pt x="142" y="198"/>
                  </a:lnTo>
                  <a:lnTo>
                    <a:pt x="146" y="201"/>
                  </a:lnTo>
                  <a:lnTo>
                    <a:pt x="149" y="204"/>
                  </a:lnTo>
                  <a:lnTo>
                    <a:pt x="151" y="208"/>
                  </a:lnTo>
                  <a:lnTo>
                    <a:pt x="152" y="212"/>
                  </a:lnTo>
                  <a:lnTo>
                    <a:pt x="153" y="217"/>
                  </a:lnTo>
                  <a:lnTo>
                    <a:pt x="152" y="222"/>
                  </a:lnTo>
                  <a:lnTo>
                    <a:pt x="151" y="227"/>
                  </a:lnTo>
                  <a:lnTo>
                    <a:pt x="149" y="231"/>
                  </a:lnTo>
                  <a:lnTo>
                    <a:pt x="146" y="234"/>
                  </a:lnTo>
                  <a:lnTo>
                    <a:pt x="142" y="237"/>
                  </a:lnTo>
                  <a:lnTo>
                    <a:pt x="138" y="239"/>
                  </a:lnTo>
                  <a:lnTo>
                    <a:pt x="134" y="240"/>
                  </a:lnTo>
                  <a:lnTo>
                    <a:pt x="130" y="241"/>
                  </a:lnTo>
                  <a:lnTo>
                    <a:pt x="130" y="217"/>
                  </a:lnTo>
                  <a:close/>
                  <a:moveTo>
                    <a:pt x="108" y="207"/>
                  </a:moveTo>
                  <a:lnTo>
                    <a:pt x="183" y="53"/>
                  </a:lnTo>
                  <a:lnTo>
                    <a:pt x="225" y="73"/>
                  </a:lnTo>
                  <a:lnTo>
                    <a:pt x="150" y="228"/>
                  </a:lnTo>
                  <a:lnTo>
                    <a:pt x="108" y="207"/>
                  </a:lnTo>
                  <a:close/>
                  <a:moveTo>
                    <a:pt x="203" y="63"/>
                  </a:moveTo>
                  <a:lnTo>
                    <a:pt x="183" y="53"/>
                  </a:lnTo>
                  <a:lnTo>
                    <a:pt x="185" y="49"/>
                  </a:lnTo>
                  <a:lnTo>
                    <a:pt x="188" y="46"/>
                  </a:lnTo>
                  <a:lnTo>
                    <a:pt x="192" y="43"/>
                  </a:lnTo>
                  <a:lnTo>
                    <a:pt x="196" y="41"/>
                  </a:lnTo>
                  <a:lnTo>
                    <a:pt x="200" y="40"/>
                  </a:lnTo>
                  <a:lnTo>
                    <a:pt x="206" y="40"/>
                  </a:lnTo>
                  <a:lnTo>
                    <a:pt x="210" y="41"/>
                  </a:lnTo>
                  <a:lnTo>
                    <a:pt x="214" y="42"/>
                  </a:lnTo>
                  <a:lnTo>
                    <a:pt x="218" y="45"/>
                  </a:lnTo>
                  <a:lnTo>
                    <a:pt x="222" y="48"/>
                  </a:lnTo>
                  <a:lnTo>
                    <a:pt x="224" y="51"/>
                  </a:lnTo>
                  <a:lnTo>
                    <a:pt x="226" y="55"/>
                  </a:lnTo>
                  <a:lnTo>
                    <a:pt x="227" y="59"/>
                  </a:lnTo>
                  <a:lnTo>
                    <a:pt x="227" y="64"/>
                  </a:lnTo>
                  <a:lnTo>
                    <a:pt x="227" y="68"/>
                  </a:lnTo>
                  <a:lnTo>
                    <a:pt x="225" y="73"/>
                  </a:lnTo>
                  <a:lnTo>
                    <a:pt x="203" y="63"/>
                  </a:lnTo>
                  <a:close/>
                  <a:moveTo>
                    <a:pt x="193" y="84"/>
                  </a:moveTo>
                  <a:lnTo>
                    <a:pt x="167" y="70"/>
                  </a:lnTo>
                  <a:lnTo>
                    <a:pt x="188" y="29"/>
                  </a:lnTo>
                  <a:lnTo>
                    <a:pt x="215" y="42"/>
                  </a:lnTo>
                  <a:lnTo>
                    <a:pt x="193" y="84"/>
                  </a:lnTo>
                  <a:close/>
                  <a:moveTo>
                    <a:pt x="177" y="50"/>
                  </a:moveTo>
                  <a:lnTo>
                    <a:pt x="167" y="70"/>
                  </a:lnTo>
                  <a:lnTo>
                    <a:pt x="163" y="68"/>
                  </a:lnTo>
                  <a:lnTo>
                    <a:pt x="160" y="65"/>
                  </a:lnTo>
                  <a:lnTo>
                    <a:pt x="157" y="61"/>
                  </a:lnTo>
                  <a:lnTo>
                    <a:pt x="156" y="57"/>
                  </a:lnTo>
                  <a:lnTo>
                    <a:pt x="155" y="53"/>
                  </a:lnTo>
                  <a:lnTo>
                    <a:pt x="155" y="48"/>
                  </a:lnTo>
                  <a:lnTo>
                    <a:pt x="155" y="44"/>
                  </a:lnTo>
                  <a:lnTo>
                    <a:pt x="157" y="39"/>
                  </a:lnTo>
                  <a:lnTo>
                    <a:pt x="159" y="36"/>
                  </a:lnTo>
                  <a:lnTo>
                    <a:pt x="163" y="32"/>
                  </a:lnTo>
                  <a:lnTo>
                    <a:pt x="166" y="30"/>
                  </a:lnTo>
                  <a:lnTo>
                    <a:pt x="170" y="28"/>
                  </a:lnTo>
                  <a:lnTo>
                    <a:pt x="174" y="27"/>
                  </a:lnTo>
                  <a:lnTo>
                    <a:pt x="179" y="27"/>
                  </a:lnTo>
                  <a:lnTo>
                    <a:pt x="183" y="28"/>
                  </a:lnTo>
                  <a:lnTo>
                    <a:pt x="188" y="29"/>
                  </a:lnTo>
                  <a:lnTo>
                    <a:pt x="177" y="50"/>
                  </a:lnTo>
                  <a:close/>
                  <a:moveTo>
                    <a:pt x="157" y="39"/>
                  </a:moveTo>
                  <a:lnTo>
                    <a:pt x="170" y="13"/>
                  </a:lnTo>
                  <a:lnTo>
                    <a:pt x="212" y="34"/>
                  </a:lnTo>
                  <a:lnTo>
                    <a:pt x="198" y="60"/>
                  </a:lnTo>
                  <a:lnTo>
                    <a:pt x="157" y="39"/>
                  </a:lnTo>
                  <a:close/>
                  <a:moveTo>
                    <a:pt x="190" y="24"/>
                  </a:moveTo>
                  <a:lnTo>
                    <a:pt x="170" y="13"/>
                  </a:lnTo>
                  <a:lnTo>
                    <a:pt x="172" y="9"/>
                  </a:lnTo>
                  <a:lnTo>
                    <a:pt x="176" y="6"/>
                  </a:lnTo>
                  <a:lnTo>
                    <a:pt x="179" y="4"/>
                  </a:lnTo>
                  <a:lnTo>
                    <a:pt x="183" y="2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6" y="2"/>
                  </a:lnTo>
                  <a:lnTo>
                    <a:pt x="201" y="3"/>
                  </a:lnTo>
                  <a:lnTo>
                    <a:pt x="206" y="6"/>
                  </a:lnTo>
                  <a:lnTo>
                    <a:pt x="209" y="9"/>
                  </a:lnTo>
                  <a:lnTo>
                    <a:pt x="211" y="12"/>
                  </a:lnTo>
                  <a:lnTo>
                    <a:pt x="213" y="16"/>
                  </a:lnTo>
                  <a:lnTo>
                    <a:pt x="214" y="21"/>
                  </a:lnTo>
                  <a:lnTo>
                    <a:pt x="214" y="25"/>
                  </a:lnTo>
                  <a:lnTo>
                    <a:pt x="213" y="30"/>
                  </a:lnTo>
                  <a:lnTo>
                    <a:pt x="212" y="34"/>
                  </a:lnTo>
                  <a:lnTo>
                    <a:pt x="190" y="2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3D91A7A0-4FC0-4061-84DB-C5AF848042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0" y="2447"/>
              <a:ext cx="129" cy="166"/>
            </a:xfrm>
            <a:custGeom>
              <a:avLst/>
              <a:gdLst>
                <a:gd name="T0" fmla="*/ 133 w 388"/>
                <a:gd name="T1" fmla="*/ 207 h 498"/>
                <a:gd name="T2" fmla="*/ 128 w 388"/>
                <a:gd name="T3" fmla="*/ 211 h 498"/>
                <a:gd name="T4" fmla="*/ 120 w 388"/>
                <a:gd name="T5" fmla="*/ 211 h 498"/>
                <a:gd name="T6" fmla="*/ 107 w 388"/>
                <a:gd name="T7" fmla="*/ 216 h 498"/>
                <a:gd name="T8" fmla="*/ 84 w 388"/>
                <a:gd name="T9" fmla="*/ 224 h 498"/>
                <a:gd name="T10" fmla="*/ 62 w 388"/>
                <a:gd name="T11" fmla="*/ 237 h 498"/>
                <a:gd name="T12" fmla="*/ 49 w 388"/>
                <a:gd name="T13" fmla="*/ 250 h 498"/>
                <a:gd name="T14" fmla="*/ 36 w 388"/>
                <a:gd name="T15" fmla="*/ 259 h 498"/>
                <a:gd name="T16" fmla="*/ 32 w 388"/>
                <a:gd name="T17" fmla="*/ 268 h 498"/>
                <a:gd name="T18" fmla="*/ 32 w 388"/>
                <a:gd name="T19" fmla="*/ 273 h 498"/>
                <a:gd name="T20" fmla="*/ 36 w 388"/>
                <a:gd name="T21" fmla="*/ 268 h 498"/>
                <a:gd name="T22" fmla="*/ 45 w 388"/>
                <a:gd name="T23" fmla="*/ 259 h 498"/>
                <a:gd name="T24" fmla="*/ 62 w 388"/>
                <a:gd name="T25" fmla="*/ 255 h 498"/>
                <a:gd name="T26" fmla="*/ 79 w 388"/>
                <a:gd name="T27" fmla="*/ 246 h 498"/>
                <a:gd name="T28" fmla="*/ 107 w 388"/>
                <a:gd name="T29" fmla="*/ 237 h 498"/>
                <a:gd name="T30" fmla="*/ 128 w 388"/>
                <a:gd name="T31" fmla="*/ 229 h 498"/>
                <a:gd name="T32" fmla="*/ 146 w 388"/>
                <a:gd name="T33" fmla="*/ 224 h 498"/>
                <a:gd name="T34" fmla="*/ 154 w 388"/>
                <a:gd name="T35" fmla="*/ 224 h 498"/>
                <a:gd name="T36" fmla="*/ 159 w 388"/>
                <a:gd name="T37" fmla="*/ 224 h 498"/>
                <a:gd name="T38" fmla="*/ 238 w 388"/>
                <a:gd name="T39" fmla="*/ 66 h 498"/>
                <a:gd name="T40" fmla="*/ 388 w 388"/>
                <a:gd name="T41" fmla="*/ 109 h 498"/>
                <a:gd name="T42" fmla="*/ 274 w 388"/>
                <a:gd name="T43" fmla="*/ 273 h 498"/>
                <a:gd name="T44" fmla="*/ 274 w 388"/>
                <a:gd name="T45" fmla="*/ 277 h 498"/>
                <a:gd name="T46" fmla="*/ 278 w 388"/>
                <a:gd name="T47" fmla="*/ 286 h 498"/>
                <a:gd name="T48" fmla="*/ 282 w 388"/>
                <a:gd name="T49" fmla="*/ 299 h 498"/>
                <a:gd name="T50" fmla="*/ 287 w 388"/>
                <a:gd name="T51" fmla="*/ 316 h 498"/>
                <a:gd name="T52" fmla="*/ 291 w 388"/>
                <a:gd name="T53" fmla="*/ 338 h 498"/>
                <a:gd name="T54" fmla="*/ 291 w 388"/>
                <a:gd name="T55" fmla="*/ 361 h 498"/>
                <a:gd name="T56" fmla="*/ 287 w 388"/>
                <a:gd name="T57" fmla="*/ 383 h 498"/>
                <a:gd name="T58" fmla="*/ 282 w 388"/>
                <a:gd name="T59" fmla="*/ 400 h 498"/>
                <a:gd name="T60" fmla="*/ 269 w 388"/>
                <a:gd name="T61" fmla="*/ 400 h 498"/>
                <a:gd name="T62" fmla="*/ 251 w 388"/>
                <a:gd name="T63" fmla="*/ 400 h 498"/>
                <a:gd name="T64" fmla="*/ 229 w 388"/>
                <a:gd name="T65" fmla="*/ 391 h 498"/>
                <a:gd name="T66" fmla="*/ 203 w 388"/>
                <a:gd name="T67" fmla="*/ 383 h 498"/>
                <a:gd name="T68" fmla="*/ 172 w 388"/>
                <a:gd name="T69" fmla="*/ 370 h 498"/>
                <a:gd name="T70" fmla="*/ 128 w 388"/>
                <a:gd name="T71" fmla="*/ 431 h 498"/>
                <a:gd name="T72" fmla="*/ 111 w 388"/>
                <a:gd name="T73" fmla="*/ 458 h 498"/>
                <a:gd name="T74" fmla="*/ 88 w 388"/>
                <a:gd name="T75" fmla="*/ 475 h 498"/>
                <a:gd name="T76" fmla="*/ 62 w 388"/>
                <a:gd name="T77" fmla="*/ 449 h 498"/>
                <a:gd name="T78" fmla="*/ 66 w 388"/>
                <a:gd name="T79" fmla="*/ 418 h 498"/>
                <a:gd name="T80" fmla="*/ 107 w 388"/>
                <a:gd name="T81" fmla="*/ 334 h 498"/>
                <a:gd name="T82" fmla="*/ 75 w 388"/>
                <a:gd name="T83" fmla="*/ 321 h 498"/>
                <a:gd name="T84" fmla="*/ 53 w 388"/>
                <a:gd name="T85" fmla="*/ 308 h 498"/>
                <a:gd name="T86" fmla="*/ 32 w 388"/>
                <a:gd name="T87" fmla="*/ 295 h 498"/>
                <a:gd name="T88" fmla="*/ 13 w 388"/>
                <a:gd name="T89" fmla="*/ 282 h 498"/>
                <a:gd name="T90" fmla="*/ 5 w 388"/>
                <a:gd name="T91" fmla="*/ 268 h 498"/>
                <a:gd name="T92" fmla="*/ 5 w 388"/>
                <a:gd name="T93" fmla="*/ 259 h 498"/>
                <a:gd name="T94" fmla="*/ 18 w 388"/>
                <a:gd name="T95" fmla="*/ 242 h 498"/>
                <a:gd name="T96" fmla="*/ 32 w 388"/>
                <a:gd name="T97" fmla="*/ 224 h 498"/>
                <a:gd name="T98" fmla="*/ 49 w 388"/>
                <a:gd name="T99" fmla="*/ 216 h 498"/>
                <a:gd name="T100" fmla="*/ 66 w 388"/>
                <a:gd name="T101" fmla="*/ 207 h 498"/>
                <a:gd name="T102" fmla="*/ 84 w 388"/>
                <a:gd name="T103" fmla="*/ 198 h 498"/>
                <a:gd name="T104" fmla="*/ 97 w 388"/>
                <a:gd name="T105" fmla="*/ 193 h 498"/>
                <a:gd name="T106" fmla="*/ 107 w 388"/>
                <a:gd name="T107" fmla="*/ 193 h 498"/>
                <a:gd name="T108" fmla="*/ 180 w 388"/>
                <a:gd name="T109" fmla="*/ 3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8" h="498">
                  <a:moveTo>
                    <a:pt x="208" y="53"/>
                  </a:moveTo>
                  <a:lnTo>
                    <a:pt x="133" y="207"/>
                  </a:lnTo>
                  <a:lnTo>
                    <a:pt x="133" y="207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4" y="211"/>
                  </a:lnTo>
                  <a:lnTo>
                    <a:pt x="120" y="211"/>
                  </a:lnTo>
                  <a:lnTo>
                    <a:pt x="115" y="216"/>
                  </a:lnTo>
                  <a:lnTo>
                    <a:pt x="111" y="216"/>
                  </a:lnTo>
                  <a:lnTo>
                    <a:pt x="107" y="216"/>
                  </a:lnTo>
                  <a:lnTo>
                    <a:pt x="101" y="220"/>
                  </a:lnTo>
                  <a:lnTo>
                    <a:pt x="93" y="224"/>
                  </a:lnTo>
                  <a:lnTo>
                    <a:pt x="84" y="224"/>
                  </a:lnTo>
                  <a:lnTo>
                    <a:pt x="79" y="229"/>
                  </a:lnTo>
                  <a:lnTo>
                    <a:pt x="71" y="233"/>
                  </a:lnTo>
                  <a:lnTo>
                    <a:pt x="62" y="237"/>
                  </a:lnTo>
                  <a:lnTo>
                    <a:pt x="58" y="242"/>
                  </a:lnTo>
                  <a:lnTo>
                    <a:pt x="53" y="246"/>
                  </a:lnTo>
                  <a:lnTo>
                    <a:pt x="49" y="250"/>
                  </a:lnTo>
                  <a:lnTo>
                    <a:pt x="45" y="255"/>
                  </a:lnTo>
                  <a:lnTo>
                    <a:pt x="40" y="259"/>
                  </a:lnTo>
                  <a:lnTo>
                    <a:pt x="36" y="259"/>
                  </a:lnTo>
                  <a:lnTo>
                    <a:pt x="36" y="263"/>
                  </a:lnTo>
                  <a:lnTo>
                    <a:pt x="32" y="268"/>
                  </a:lnTo>
                  <a:lnTo>
                    <a:pt x="32" y="268"/>
                  </a:lnTo>
                  <a:lnTo>
                    <a:pt x="32" y="273"/>
                  </a:lnTo>
                  <a:lnTo>
                    <a:pt x="32" y="273"/>
                  </a:lnTo>
                  <a:lnTo>
                    <a:pt x="32" y="273"/>
                  </a:lnTo>
                  <a:lnTo>
                    <a:pt x="32" y="268"/>
                  </a:lnTo>
                  <a:lnTo>
                    <a:pt x="32" y="268"/>
                  </a:lnTo>
                  <a:lnTo>
                    <a:pt x="36" y="268"/>
                  </a:lnTo>
                  <a:lnTo>
                    <a:pt x="40" y="263"/>
                  </a:lnTo>
                  <a:lnTo>
                    <a:pt x="40" y="263"/>
                  </a:lnTo>
                  <a:lnTo>
                    <a:pt x="45" y="259"/>
                  </a:lnTo>
                  <a:lnTo>
                    <a:pt x="49" y="259"/>
                  </a:lnTo>
                  <a:lnTo>
                    <a:pt x="58" y="255"/>
                  </a:lnTo>
                  <a:lnTo>
                    <a:pt x="62" y="255"/>
                  </a:lnTo>
                  <a:lnTo>
                    <a:pt x="66" y="250"/>
                  </a:lnTo>
                  <a:lnTo>
                    <a:pt x="75" y="246"/>
                  </a:lnTo>
                  <a:lnTo>
                    <a:pt x="79" y="246"/>
                  </a:lnTo>
                  <a:lnTo>
                    <a:pt x="88" y="242"/>
                  </a:lnTo>
                  <a:lnTo>
                    <a:pt x="97" y="237"/>
                  </a:lnTo>
                  <a:lnTo>
                    <a:pt x="107" y="237"/>
                  </a:lnTo>
                  <a:lnTo>
                    <a:pt x="115" y="233"/>
                  </a:lnTo>
                  <a:lnTo>
                    <a:pt x="120" y="233"/>
                  </a:lnTo>
                  <a:lnTo>
                    <a:pt x="128" y="229"/>
                  </a:lnTo>
                  <a:lnTo>
                    <a:pt x="133" y="229"/>
                  </a:lnTo>
                  <a:lnTo>
                    <a:pt x="141" y="229"/>
                  </a:lnTo>
                  <a:lnTo>
                    <a:pt x="146" y="224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54" y="224"/>
                  </a:lnTo>
                  <a:lnTo>
                    <a:pt x="159" y="224"/>
                  </a:lnTo>
                  <a:lnTo>
                    <a:pt x="159" y="224"/>
                  </a:lnTo>
                  <a:lnTo>
                    <a:pt x="159" y="224"/>
                  </a:lnTo>
                  <a:lnTo>
                    <a:pt x="159" y="224"/>
                  </a:lnTo>
                  <a:lnTo>
                    <a:pt x="159" y="224"/>
                  </a:lnTo>
                  <a:lnTo>
                    <a:pt x="238" y="66"/>
                  </a:lnTo>
                  <a:lnTo>
                    <a:pt x="208" y="53"/>
                  </a:lnTo>
                  <a:close/>
                  <a:moveTo>
                    <a:pt x="167" y="0"/>
                  </a:moveTo>
                  <a:lnTo>
                    <a:pt x="388" y="109"/>
                  </a:lnTo>
                  <a:lnTo>
                    <a:pt x="375" y="136"/>
                  </a:lnTo>
                  <a:lnTo>
                    <a:pt x="349" y="122"/>
                  </a:lnTo>
                  <a:lnTo>
                    <a:pt x="274" y="273"/>
                  </a:lnTo>
                  <a:lnTo>
                    <a:pt x="274" y="273"/>
                  </a:lnTo>
                  <a:lnTo>
                    <a:pt x="274" y="277"/>
                  </a:lnTo>
                  <a:lnTo>
                    <a:pt x="274" y="277"/>
                  </a:lnTo>
                  <a:lnTo>
                    <a:pt x="278" y="282"/>
                  </a:lnTo>
                  <a:lnTo>
                    <a:pt x="278" y="282"/>
                  </a:lnTo>
                  <a:lnTo>
                    <a:pt x="278" y="286"/>
                  </a:lnTo>
                  <a:lnTo>
                    <a:pt x="282" y="290"/>
                  </a:lnTo>
                  <a:lnTo>
                    <a:pt x="282" y="295"/>
                  </a:lnTo>
                  <a:lnTo>
                    <a:pt x="282" y="299"/>
                  </a:lnTo>
                  <a:lnTo>
                    <a:pt x="287" y="308"/>
                  </a:lnTo>
                  <a:lnTo>
                    <a:pt x="287" y="312"/>
                  </a:lnTo>
                  <a:lnTo>
                    <a:pt x="287" y="316"/>
                  </a:lnTo>
                  <a:lnTo>
                    <a:pt x="291" y="325"/>
                  </a:lnTo>
                  <a:lnTo>
                    <a:pt x="291" y="330"/>
                  </a:lnTo>
                  <a:lnTo>
                    <a:pt x="291" y="338"/>
                  </a:lnTo>
                  <a:lnTo>
                    <a:pt x="291" y="348"/>
                  </a:lnTo>
                  <a:lnTo>
                    <a:pt x="291" y="352"/>
                  </a:lnTo>
                  <a:lnTo>
                    <a:pt x="291" y="361"/>
                  </a:lnTo>
                  <a:lnTo>
                    <a:pt x="291" y="370"/>
                  </a:lnTo>
                  <a:lnTo>
                    <a:pt x="291" y="374"/>
                  </a:lnTo>
                  <a:lnTo>
                    <a:pt x="287" y="383"/>
                  </a:lnTo>
                  <a:lnTo>
                    <a:pt x="287" y="391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78" y="400"/>
                  </a:lnTo>
                  <a:lnTo>
                    <a:pt x="274" y="400"/>
                  </a:lnTo>
                  <a:lnTo>
                    <a:pt x="269" y="400"/>
                  </a:lnTo>
                  <a:lnTo>
                    <a:pt x="265" y="400"/>
                  </a:lnTo>
                  <a:lnTo>
                    <a:pt x="260" y="400"/>
                  </a:lnTo>
                  <a:lnTo>
                    <a:pt x="251" y="400"/>
                  </a:lnTo>
                  <a:lnTo>
                    <a:pt x="247" y="396"/>
                  </a:lnTo>
                  <a:lnTo>
                    <a:pt x="238" y="396"/>
                  </a:lnTo>
                  <a:lnTo>
                    <a:pt x="229" y="391"/>
                  </a:lnTo>
                  <a:lnTo>
                    <a:pt x="221" y="387"/>
                  </a:lnTo>
                  <a:lnTo>
                    <a:pt x="212" y="383"/>
                  </a:lnTo>
                  <a:lnTo>
                    <a:pt x="203" y="383"/>
                  </a:lnTo>
                  <a:lnTo>
                    <a:pt x="190" y="378"/>
                  </a:lnTo>
                  <a:lnTo>
                    <a:pt x="180" y="374"/>
                  </a:lnTo>
                  <a:lnTo>
                    <a:pt x="172" y="370"/>
                  </a:lnTo>
                  <a:lnTo>
                    <a:pt x="159" y="361"/>
                  </a:lnTo>
                  <a:lnTo>
                    <a:pt x="133" y="423"/>
                  </a:lnTo>
                  <a:lnTo>
                    <a:pt x="128" y="431"/>
                  </a:lnTo>
                  <a:lnTo>
                    <a:pt x="120" y="440"/>
                  </a:lnTo>
                  <a:lnTo>
                    <a:pt x="115" y="449"/>
                  </a:lnTo>
                  <a:lnTo>
                    <a:pt x="111" y="458"/>
                  </a:lnTo>
                  <a:lnTo>
                    <a:pt x="101" y="462"/>
                  </a:lnTo>
                  <a:lnTo>
                    <a:pt x="97" y="471"/>
                  </a:lnTo>
                  <a:lnTo>
                    <a:pt x="88" y="475"/>
                  </a:lnTo>
                  <a:lnTo>
                    <a:pt x="62" y="498"/>
                  </a:lnTo>
                  <a:lnTo>
                    <a:pt x="62" y="462"/>
                  </a:lnTo>
                  <a:lnTo>
                    <a:pt x="62" y="449"/>
                  </a:lnTo>
                  <a:lnTo>
                    <a:pt x="62" y="440"/>
                  </a:lnTo>
                  <a:lnTo>
                    <a:pt x="66" y="427"/>
                  </a:lnTo>
                  <a:lnTo>
                    <a:pt x="66" y="418"/>
                  </a:lnTo>
                  <a:lnTo>
                    <a:pt x="71" y="404"/>
                  </a:lnTo>
                  <a:lnTo>
                    <a:pt x="75" y="396"/>
                  </a:lnTo>
                  <a:lnTo>
                    <a:pt x="107" y="334"/>
                  </a:lnTo>
                  <a:lnTo>
                    <a:pt x="97" y="330"/>
                  </a:lnTo>
                  <a:lnTo>
                    <a:pt x="84" y="325"/>
                  </a:lnTo>
                  <a:lnTo>
                    <a:pt x="75" y="321"/>
                  </a:lnTo>
                  <a:lnTo>
                    <a:pt x="66" y="316"/>
                  </a:lnTo>
                  <a:lnTo>
                    <a:pt x="58" y="312"/>
                  </a:lnTo>
                  <a:lnTo>
                    <a:pt x="53" y="308"/>
                  </a:lnTo>
                  <a:lnTo>
                    <a:pt x="45" y="303"/>
                  </a:lnTo>
                  <a:lnTo>
                    <a:pt x="36" y="299"/>
                  </a:lnTo>
                  <a:lnTo>
                    <a:pt x="32" y="295"/>
                  </a:lnTo>
                  <a:lnTo>
                    <a:pt x="22" y="290"/>
                  </a:lnTo>
                  <a:lnTo>
                    <a:pt x="18" y="286"/>
                  </a:lnTo>
                  <a:lnTo>
                    <a:pt x="13" y="282"/>
                  </a:lnTo>
                  <a:lnTo>
                    <a:pt x="9" y="277"/>
                  </a:lnTo>
                  <a:lnTo>
                    <a:pt x="5" y="273"/>
                  </a:lnTo>
                  <a:lnTo>
                    <a:pt x="5" y="268"/>
                  </a:lnTo>
                  <a:lnTo>
                    <a:pt x="5" y="268"/>
                  </a:lnTo>
                  <a:lnTo>
                    <a:pt x="0" y="263"/>
                  </a:lnTo>
                  <a:lnTo>
                    <a:pt x="5" y="259"/>
                  </a:lnTo>
                  <a:lnTo>
                    <a:pt x="5" y="255"/>
                  </a:lnTo>
                  <a:lnTo>
                    <a:pt x="9" y="246"/>
                  </a:lnTo>
                  <a:lnTo>
                    <a:pt x="18" y="242"/>
                  </a:lnTo>
                  <a:lnTo>
                    <a:pt x="22" y="237"/>
                  </a:lnTo>
                  <a:lnTo>
                    <a:pt x="27" y="233"/>
                  </a:lnTo>
                  <a:lnTo>
                    <a:pt x="32" y="224"/>
                  </a:lnTo>
                  <a:lnTo>
                    <a:pt x="40" y="220"/>
                  </a:lnTo>
                  <a:lnTo>
                    <a:pt x="45" y="216"/>
                  </a:lnTo>
                  <a:lnTo>
                    <a:pt x="49" y="216"/>
                  </a:lnTo>
                  <a:lnTo>
                    <a:pt x="58" y="211"/>
                  </a:lnTo>
                  <a:lnTo>
                    <a:pt x="62" y="207"/>
                  </a:lnTo>
                  <a:lnTo>
                    <a:pt x="66" y="207"/>
                  </a:lnTo>
                  <a:lnTo>
                    <a:pt x="75" y="202"/>
                  </a:lnTo>
                  <a:lnTo>
                    <a:pt x="79" y="202"/>
                  </a:lnTo>
                  <a:lnTo>
                    <a:pt x="84" y="198"/>
                  </a:lnTo>
                  <a:lnTo>
                    <a:pt x="88" y="198"/>
                  </a:lnTo>
                  <a:lnTo>
                    <a:pt x="93" y="193"/>
                  </a:lnTo>
                  <a:lnTo>
                    <a:pt x="97" y="193"/>
                  </a:lnTo>
                  <a:lnTo>
                    <a:pt x="101" y="193"/>
                  </a:lnTo>
                  <a:lnTo>
                    <a:pt x="101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80" y="39"/>
                  </a:lnTo>
                  <a:lnTo>
                    <a:pt x="154" y="2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8CE9240F-CF07-46AC-AA1D-A72BF195E4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5" y="2621"/>
              <a:ext cx="145" cy="181"/>
            </a:xfrm>
            <a:custGeom>
              <a:avLst/>
              <a:gdLst>
                <a:gd name="T0" fmla="*/ 134 w 434"/>
                <a:gd name="T1" fmla="*/ 243 h 544"/>
                <a:gd name="T2" fmla="*/ 150 w 434"/>
                <a:gd name="T3" fmla="*/ 259 h 544"/>
                <a:gd name="T4" fmla="*/ 129 w 434"/>
                <a:gd name="T5" fmla="*/ 239 h 544"/>
                <a:gd name="T6" fmla="*/ 98 w 434"/>
                <a:gd name="T7" fmla="*/ 232 h 544"/>
                <a:gd name="T8" fmla="*/ 79 w 434"/>
                <a:gd name="T9" fmla="*/ 257 h 544"/>
                <a:gd name="T10" fmla="*/ 64 w 434"/>
                <a:gd name="T11" fmla="*/ 272 h 544"/>
                <a:gd name="T12" fmla="*/ 44 w 434"/>
                <a:gd name="T13" fmla="*/ 296 h 544"/>
                <a:gd name="T14" fmla="*/ 67 w 434"/>
                <a:gd name="T15" fmla="*/ 309 h 544"/>
                <a:gd name="T16" fmla="*/ 31 w 434"/>
                <a:gd name="T17" fmla="*/ 296 h 544"/>
                <a:gd name="T18" fmla="*/ 47 w 434"/>
                <a:gd name="T19" fmla="*/ 271 h 544"/>
                <a:gd name="T20" fmla="*/ 83 w 434"/>
                <a:gd name="T21" fmla="*/ 299 h 544"/>
                <a:gd name="T22" fmla="*/ 101 w 434"/>
                <a:gd name="T23" fmla="*/ 290 h 544"/>
                <a:gd name="T24" fmla="*/ 111 w 434"/>
                <a:gd name="T25" fmla="*/ 266 h 544"/>
                <a:gd name="T26" fmla="*/ 125 w 434"/>
                <a:gd name="T27" fmla="*/ 266 h 544"/>
                <a:gd name="T28" fmla="*/ 127 w 434"/>
                <a:gd name="T29" fmla="*/ 239 h 544"/>
                <a:gd name="T30" fmla="*/ 132 w 434"/>
                <a:gd name="T31" fmla="*/ 234 h 544"/>
                <a:gd name="T32" fmla="*/ 132 w 434"/>
                <a:gd name="T33" fmla="*/ 236 h 544"/>
                <a:gd name="T34" fmla="*/ 174 w 434"/>
                <a:gd name="T35" fmla="*/ 274 h 544"/>
                <a:gd name="T36" fmla="*/ 187 w 434"/>
                <a:gd name="T37" fmla="*/ 225 h 544"/>
                <a:gd name="T38" fmla="*/ 252 w 434"/>
                <a:gd name="T39" fmla="*/ 111 h 544"/>
                <a:gd name="T40" fmla="*/ 418 w 434"/>
                <a:gd name="T41" fmla="*/ 170 h 544"/>
                <a:gd name="T42" fmla="*/ 381 w 434"/>
                <a:gd name="T43" fmla="*/ 126 h 544"/>
                <a:gd name="T44" fmla="*/ 277 w 434"/>
                <a:gd name="T45" fmla="*/ 313 h 544"/>
                <a:gd name="T46" fmla="*/ 291 w 434"/>
                <a:gd name="T47" fmla="*/ 331 h 544"/>
                <a:gd name="T48" fmla="*/ 327 w 434"/>
                <a:gd name="T49" fmla="*/ 332 h 544"/>
                <a:gd name="T50" fmla="*/ 333 w 434"/>
                <a:gd name="T51" fmla="*/ 336 h 544"/>
                <a:gd name="T52" fmla="*/ 295 w 434"/>
                <a:gd name="T53" fmla="*/ 364 h 544"/>
                <a:gd name="T54" fmla="*/ 323 w 434"/>
                <a:gd name="T55" fmla="*/ 419 h 544"/>
                <a:gd name="T56" fmla="*/ 329 w 434"/>
                <a:gd name="T57" fmla="*/ 428 h 544"/>
                <a:gd name="T58" fmla="*/ 296 w 434"/>
                <a:gd name="T59" fmla="*/ 447 h 544"/>
                <a:gd name="T60" fmla="*/ 286 w 434"/>
                <a:gd name="T61" fmla="*/ 404 h 544"/>
                <a:gd name="T62" fmla="*/ 261 w 434"/>
                <a:gd name="T63" fmla="*/ 420 h 544"/>
                <a:gd name="T64" fmla="*/ 245 w 434"/>
                <a:gd name="T65" fmla="*/ 387 h 544"/>
                <a:gd name="T66" fmla="*/ 206 w 434"/>
                <a:gd name="T67" fmla="*/ 393 h 544"/>
                <a:gd name="T68" fmla="*/ 183 w 434"/>
                <a:gd name="T69" fmla="*/ 387 h 544"/>
                <a:gd name="T70" fmla="*/ 158 w 434"/>
                <a:gd name="T71" fmla="*/ 384 h 544"/>
                <a:gd name="T72" fmla="*/ 167 w 434"/>
                <a:gd name="T73" fmla="*/ 472 h 544"/>
                <a:gd name="T74" fmla="*/ 138 w 434"/>
                <a:gd name="T75" fmla="*/ 472 h 544"/>
                <a:gd name="T76" fmla="*/ 114 w 434"/>
                <a:gd name="T77" fmla="*/ 465 h 544"/>
                <a:gd name="T78" fmla="*/ 120 w 434"/>
                <a:gd name="T79" fmla="*/ 495 h 544"/>
                <a:gd name="T80" fmla="*/ 64 w 434"/>
                <a:gd name="T81" fmla="*/ 510 h 544"/>
                <a:gd name="T82" fmla="*/ 69 w 434"/>
                <a:gd name="T83" fmla="*/ 439 h 544"/>
                <a:gd name="T84" fmla="*/ 67 w 434"/>
                <a:gd name="T85" fmla="*/ 434 h 544"/>
                <a:gd name="T86" fmla="*/ 108 w 434"/>
                <a:gd name="T87" fmla="*/ 348 h 544"/>
                <a:gd name="T88" fmla="*/ 130 w 434"/>
                <a:gd name="T89" fmla="*/ 333 h 544"/>
                <a:gd name="T90" fmla="*/ 96 w 434"/>
                <a:gd name="T91" fmla="*/ 321 h 544"/>
                <a:gd name="T92" fmla="*/ 53 w 434"/>
                <a:gd name="T93" fmla="*/ 327 h 544"/>
                <a:gd name="T94" fmla="*/ 41 w 434"/>
                <a:gd name="T95" fmla="*/ 338 h 544"/>
                <a:gd name="T96" fmla="*/ 45 w 434"/>
                <a:gd name="T97" fmla="*/ 314 h 544"/>
                <a:gd name="T98" fmla="*/ 4 w 434"/>
                <a:gd name="T99" fmla="*/ 292 h 544"/>
                <a:gd name="T100" fmla="*/ 1 w 434"/>
                <a:gd name="T101" fmla="*/ 296 h 544"/>
                <a:gd name="T102" fmla="*/ 28 w 434"/>
                <a:gd name="T103" fmla="*/ 279 h 544"/>
                <a:gd name="T104" fmla="*/ 51 w 434"/>
                <a:gd name="T105" fmla="*/ 286 h 544"/>
                <a:gd name="T106" fmla="*/ 45 w 434"/>
                <a:gd name="T107" fmla="*/ 261 h 544"/>
                <a:gd name="T108" fmla="*/ 77 w 434"/>
                <a:gd name="T109" fmla="*/ 249 h 544"/>
                <a:gd name="T110" fmla="*/ 91 w 434"/>
                <a:gd name="T111" fmla="*/ 234 h 544"/>
                <a:gd name="T112" fmla="*/ 102 w 434"/>
                <a:gd name="T113" fmla="*/ 224 h 544"/>
                <a:gd name="T114" fmla="*/ 109 w 434"/>
                <a:gd name="T115" fmla="*/ 217 h 544"/>
                <a:gd name="T116" fmla="*/ 112 w 434"/>
                <a:gd name="T117" fmla="*/ 205 h 544"/>
                <a:gd name="T118" fmla="*/ 112 w 434"/>
                <a:gd name="T119" fmla="*/ 221 h 544"/>
                <a:gd name="T120" fmla="*/ 120 w 434"/>
                <a:gd name="T121" fmla="*/ 240 h 544"/>
                <a:gd name="T122" fmla="*/ 209 w 434"/>
                <a:gd name="T123" fmla="*/ 41 h 544"/>
                <a:gd name="T124" fmla="*/ 184 w 434"/>
                <a:gd name="T125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4">
                  <a:moveTo>
                    <a:pt x="252" y="86"/>
                  </a:moveTo>
                  <a:lnTo>
                    <a:pt x="177" y="240"/>
                  </a:lnTo>
                  <a:lnTo>
                    <a:pt x="134" y="220"/>
                  </a:lnTo>
                  <a:lnTo>
                    <a:pt x="209" y="66"/>
                  </a:lnTo>
                  <a:lnTo>
                    <a:pt x="252" y="86"/>
                  </a:lnTo>
                  <a:close/>
                  <a:moveTo>
                    <a:pt x="155" y="230"/>
                  </a:moveTo>
                  <a:lnTo>
                    <a:pt x="177" y="240"/>
                  </a:lnTo>
                  <a:lnTo>
                    <a:pt x="174" y="244"/>
                  </a:lnTo>
                  <a:lnTo>
                    <a:pt x="171" y="247"/>
                  </a:lnTo>
                  <a:lnTo>
                    <a:pt x="168" y="250"/>
                  </a:lnTo>
                  <a:lnTo>
                    <a:pt x="163" y="252"/>
                  </a:lnTo>
                  <a:lnTo>
                    <a:pt x="158" y="253"/>
                  </a:lnTo>
                  <a:lnTo>
                    <a:pt x="154" y="253"/>
                  </a:lnTo>
                  <a:lnTo>
                    <a:pt x="149" y="252"/>
                  </a:lnTo>
                  <a:lnTo>
                    <a:pt x="145" y="251"/>
                  </a:lnTo>
                  <a:lnTo>
                    <a:pt x="141" y="248"/>
                  </a:lnTo>
                  <a:lnTo>
                    <a:pt x="138" y="245"/>
                  </a:lnTo>
                  <a:lnTo>
                    <a:pt x="135" y="242"/>
                  </a:lnTo>
                  <a:lnTo>
                    <a:pt x="133" y="238"/>
                  </a:lnTo>
                  <a:lnTo>
                    <a:pt x="132" y="233"/>
                  </a:lnTo>
                  <a:lnTo>
                    <a:pt x="132" y="229"/>
                  </a:lnTo>
                  <a:lnTo>
                    <a:pt x="133" y="224"/>
                  </a:lnTo>
                  <a:lnTo>
                    <a:pt x="134" y="220"/>
                  </a:lnTo>
                  <a:lnTo>
                    <a:pt x="155" y="230"/>
                  </a:lnTo>
                  <a:close/>
                  <a:moveTo>
                    <a:pt x="179" y="230"/>
                  </a:moveTo>
                  <a:lnTo>
                    <a:pt x="179" y="234"/>
                  </a:lnTo>
                  <a:lnTo>
                    <a:pt x="132" y="234"/>
                  </a:lnTo>
                  <a:lnTo>
                    <a:pt x="132" y="230"/>
                  </a:lnTo>
                  <a:lnTo>
                    <a:pt x="179" y="230"/>
                  </a:lnTo>
                  <a:close/>
                  <a:moveTo>
                    <a:pt x="155" y="234"/>
                  </a:moveTo>
                  <a:lnTo>
                    <a:pt x="179" y="234"/>
                  </a:lnTo>
                  <a:lnTo>
                    <a:pt x="178" y="239"/>
                  </a:lnTo>
                  <a:lnTo>
                    <a:pt x="177" y="243"/>
                  </a:lnTo>
                  <a:lnTo>
                    <a:pt x="175" y="247"/>
                  </a:lnTo>
                  <a:lnTo>
                    <a:pt x="172" y="251"/>
                  </a:lnTo>
                  <a:lnTo>
                    <a:pt x="169" y="253"/>
                  </a:lnTo>
                  <a:lnTo>
                    <a:pt x="165" y="257"/>
                  </a:lnTo>
                  <a:lnTo>
                    <a:pt x="160" y="258"/>
                  </a:lnTo>
                  <a:lnTo>
                    <a:pt x="155" y="258"/>
                  </a:lnTo>
                  <a:lnTo>
                    <a:pt x="150" y="258"/>
                  </a:lnTo>
                  <a:lnTo>
                    <a:pt x="146" y="257"/>
                  </a:lnTo>
                  <a:lnTo>
                    <a:pt x="142" y="253"/>
                  </a:lnTo>
                  <a:lnTo>
                    <a:pt x="139" y="251"/>
                  </a:lnTo>
                  <a:lnTo>
                    <a:pt x="136" y="247"/>
                  </a:lnTo>
                  <a:lnTo>
                    <a:pt x="134" y="243"/>
                  </a:lnTo>
                  <a:lnTo>
                    <a:pt x="133" y="239"/>
                  </a:lnTo>
                  <a:lnTo>
                    <a:pt x="132" y="234"/>
                  </a:lnTo>
                  <a:lnTo>
                    <a:pt x="155" y="234"/>
                  </a:lnTo>
                  <a:close/>
                  <a:moveTo>
                    <a:pt x="155" y="258"/>
                  </a:moveTo>
                  <a:lnTo>
                    <a:pt x="151" y="258"/>
                  </a:lnTo>
                  <a:lnTo>
                    <a:pt x="151" y="211"/>
                  </a:lnTo>
                  <a:lnTo>
                    <a:pt x="155" y="211"/>
                  </a:lnTo>
                  <a:lnTo>
                    <a:pt x="155" y="258"/>
                  </a:lnTo>
                  <a:close/>
                  <a:moveTo>
                    <a:pt x="151" y="258"/>
                  </a:moveTo>
                  <a:lnTo>
                    <a:pt x="146" y="258"/>
                  </a:lnTo>
                  <a:lnTo>
                    <a:pt x="146" y="211"/>
                  </a:lnTo>
                  <a:lnTo>
                    <a:pt x="151" y="211"/>
                  </a:lnTo>
                  <a:lnTo>
                    <a:pt x="151" y="258"/>
                  </a:lnTo>
                  <a:close/>
                  <a:moveTo>
                    <a:pt x="146" y="258"/>
                  </a:moveTo>
                  <a:lnTo>
                    <a:pt x="142" y="258"/>
                  </a:lnTo>
                  <a:lnTo>
                    <a:pt x="142" y="211"/>
                  </a:lnTo>
                  <a:lnTo>
                    <a:pt x="146" y="211"/>
                  </a:lnTo>
                  <a:lnTo>
                    <a:pt x="146" y="258"/>
                  </a:lnTo>
                  <a:close/>
                  <a:moveTo>
                    <a:pt x="142" y="234"/>
                  </a:moveTo>
                  <a:lnTo>
                    <a:pt x="142" y="258"/>
                  </a:lnTo>
                  <a:lnTo>
                    <a:pt x="137" y="258"/>
                  </a:lnTo>
                  <a:lnTo>
                    <a:pt x="133" y="257"/>
                  </a:lnTo>
                  <a:lnTo>
                    <a:pt x="129" y="253"/>
                  </a:lnTo>
                  <a:lnTo>
                    <a:pt x="126" y="251"/>
                  </a:lnTo>
                  <a:lnTo>
                    <a:pt x="123" y="247"/>
                  </a:lnTo>
                  <a:lnTo>
                    <a:pt x="121" y="243"/>
                  </a:lnTo>
                  <a:lnTo>
                    <a:pt x="119" y="239"/>
                  </a:lnTo>
                  <a:lnTo>
                    <a:pt x="119" y="234"/>
                  </a:lnTo>
                  <a:lnTo>
                    <a:pt x="119" y="230"/>
                  </a:lnTo>
                  <a:lnTo>
                    <a:pt x="121" y="225"/>
                  </a:lnTo>
                  <a:lnTo>
                    <a:pt x="123" y="222"/>
                  </a:lnTo>
                  <a:lnTo>
                    <a:pt x="126" y="218"/>
                  </a:lnTo>
                  <a:lnTo>
                    <a:pt x="129" y="215"/>
                  </a:lnTo>
                  <a:lnTo>
                    <a:pt x="133" y="213"/>
                  </a:lnTo>
                  <a:lnTo>
                    <a:pt x="137" y="212"/>
                  </a:lnTo>
                  <a:lnTo>
                    <a:pt x="142" y="211"/>
                  </a:lnTo>
                  <a:lnTo>
                    <a:pt x="142" y="234"/>
                  </a:lnTo>
                  <a:close/>
                  <a:moveTo>
                    <a:pt x="158" y="251"/>
                  </a:moveTo>
                  <a:lnTo>
                    <a:pt x="154" y="256"/>
                  </a:lnTo>
                  <a:lnTo>
                    <a:pt x="121" y="222"/>
                  </a:lnTo>
                  <a:lnTo>
                    <a:pt x="126" y="218"/>
                  </a:lnTo>
                  <a:lnTo>
                    <a:pt x="158" y="251"/>
                  </a:lnTo>
                  <a:close/>
                  <a:moveTo>
                    <a:pt x="138" y="239"/>
                  </a:moveTo>
                  <a:lnTo>
                    <a:pt x="154" y="256"/>
                  </a:lnTo>
                  <a:lnTo>
                    <a:pt x="150" y="259"/>
                  </a:lnTo>
                  <a:lnTo>
                    <a:pt x="146" y="261"/>
                  </a:lnTo>
                  <a:lnTo>
                    <a:pt x="142" y="262"/>
                  </a:lnTo>
                  <a:lnTo>
                    <a:pt x="138" y="263"/>
                  </a:lnTo>
                  <a:lnTo>
                    <a:pt x="133" y="262"/>
                  </a:lnTo>
                  <a:lnTo>
                    <a:pt x="129" y="261"/>
                  </a:lnTo>
                  <a:lnTo>
                    <a:pt x="125" y="259"/>
                  </a:lnTo>
                  <a:lnTo>
                    <a:pt x="121" y="256"/>
                  </a:lnTo>
                  <a:lnTo>
                    <a:pt x="118" y="251"/>
                  </a:lnTo>
                  <a:lnTo>
                    <a:pt x="116" y="247"/>
                  </a:lnTo>
                  <a:lnTo>
                    <a:pt x="115" y="243"/>
                  </a:lnTo>
                  <a:lnTo>
                    <a:pt x="115" y="239"/>
                  </a:lnTo>
                  <a:lnTo>
                    <a:pt x="115" y="234"/>
                  </a:lnTo>
                  <a:lnTo>
                    <a:pt x="116" y="230"/>
                  </a:lnTo>
                  <a:lnTo>
                    <a:pt x="119" y="226"/>
                  </a:lnTo>
                  <a:lnTo>
                    <a:pt x="121" y="222"/>
                  </a:lnTo>
                  <a:lnTo>
                    <a:pt x="138" y="239"/>
                  </a:lnTo>
                  <a:close/>
                  <a:moveTo>
                    <a:pt x="138" y="263"/>
                  </a:moveTo>
                  <a:lnTo>
                    <a:pt x="133" y="263"/>
                  </a:lnTo>
                  <a:lnTo>
                    <a:pt x="133" y="216"/>
                  </a:lnTo>
                  <a:lnTo>
                    <a:pt x="138" y="216"/>
                  </a:lnTo>
                  <a:lnTo>
                    <a:pt x="138" y="263"/>
                  </a:lnTo>
                  <a:close/>
                  <a:moveTo>
                    <a:pt x="133" y="263"/>
                  </a:moveTo>
                  <a:lnTo>
                    <a:pt x="129" y="263"/>
                  </a:lnTo>
                  <a:lnTo>
                    <a:pt x="129" y="216"/>
                  </a:lnTo>
                  <a:lnTo>
                    <a:pt x="133" y="216"/>
                  </a:lnTo>
                  <a:lnTo>
                    <a:pt x="133" y="263"/>
                  </a:lnTo>
                  <a:close/>
                  <a:moveTo>
                    <a:pt x="129" y="239"/>
                  </a:moveTo>
                  <a:lnTo>
                    <a:pt x="129" y="263"/>
                  </a:lnTo>
                  <a:lnTo>
                    <a:pt x="124" y="262"/>
                  </a:lnTo>
                  <a:lnTo>
                    <a:pt x="120" y="261"/>
                  </a:lnTo>
                  <a:lnTo>
                    <a:pt x="116" y="259"/>
                  </a:lnTo>
                  <a:lnTo>
                    <a:pt x="113" y="256"/>
                  </a:lnTo>
                  <a:lnTo>
                    <a:pt x="110" y="252"/>
                  </a:lnTo>
                  <a:lnTo>
                    <a:pt x="108" y="248"/>
                  </a:lnTo>
                  <a:lnTo>
                    <a:pt x="106" y="243"/>
                  </a:lnTo>
                  <a:lnTo>
                    <a:pt x="106" y="239"/>
                  </a:lnTo>
                  <a:lnTo>
                    <a:pt x="106" y="234"/>
                  </a:lnTo>
                  <a:lnTo>
                    <a:pt x="108" y="230"/>
                  </a:lnTo>
                  <a:lnTo>
                    <a:pt x="110" y="226"/>
                  </a:lnTo>
                  <a:lnTo>
                    <a:pt x="113" y="222"/>
                  </a:lnTo>
                  <a:lnTo>
                    <a:pt x="116" y="220"/>
                  </a:lnTo>
                  <a:lnTo>
                    <a:pt x="120" y="218"/>
                  </a:lnTo>
                  <a:lnTo>
                    <a:pt x="124" y="216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5" y="256"/>
                  </a:moveTo>
                  <a:lnTo>
                    <a:pt x="141" y="260"/>
                  </a:lnTo>
                  <a:lnTo>
                    <a:pt x="108" y="227"/>
                  </a:lnTo>
                  <a:lnTo>
                    <a:pt x="113" y="223"/>
                  </a:lnTo>
                  <a:lnTo>
                    <a:pt x="145" y="256"/>
                  </a:lnTo>
                  <a:close/>
                  <a:moveTo>
                    <a:pt x="125" y="243"/>
                  </a:moveTo>
                  <a:lnTo>
                    <a:pt x="141" y="260"/>
                  </a:lnTo>
                  <a:lnTo>
                    <a:pt x="137" y="263"/>
                  </a:lnTo>
                  <a:lnTo>
                    <a:pt x="133" y="265"/>
                  </a:lnTo>
                  <a:lnTo>
                    <a:pt x="129" y="267"/>
                  </a:lnTo>
                  <a:lnTo>
                    <a:pt x="125" y="267"/>
                  </a:lnTo>
                  <a:lnTo>
                    <a:pt x="120" y="267"/>
                  </a:lnTo>
                  <a:lnTo>
                    <a:pt x="116" y="265"/>
                  </a:lnTo>
                  <a:lnTo>
                    <a:pt x="112" y="263"/>
                  </a:lnTo>
                  <a:lnTo>
                    <a:pt x="108" y="260"/>
                  </a:lnTo>
                  <a:lnTo>
                    <a:pt x="105" y="257"/>
                  </a:lnTo>
                  <a:lnTo>
                    <a:pt x="103" y="252"/>
                  </a:lnTo>
                  <a:lnTo>
                    <a:pt x="102" y="248"/>
                  </a:lnTo>
                  <a:lnTo>
                    <a:pt x="102" y="243"/>
                  </a:lnTo>
                  <a:lnTo>
                    <a:pt x="102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5" y="243"/>
                  </a:lnTo>
                  <a:close/>
                  <a:moveTo>
                    <a:pt x="135" y="265"/>
                  </a:moveTo>
                  <a:lnTo>
                    <a:pt x="126" y="269"/>
                  </a:lnTo>
                  <a:lnTo>
                    <a:pt x="106" y="227"/>
                  </a:lnTo>
                  <a:lnTo>
                    <a:pt x="114" y="223"/>
                  </a:lnTo>
                  <a:lnTo>
                    <a:pt x="135" y="265"/>
                  </a:lnTo>
                  <a:close/>
                  <a:moveTo>
                    <a:pt x="116" y="247"/>
                  </a:moveTo>
                  <a:lnTo>
                    <a:pt x="126" y="269"/>
                  </a:lnTo>
                  <a:lnTo>
                    <a:pt x="122" y="271"/>
                  </a:lnTo>
                  <a:lnTo>
                    <a:pt x="117" y="271"/>
                  </a:lnTo>
                  <a:lnTo>
                    <a:pt x="113" y="271"/>
                  </a:lnTo>
                  <a:lnTo>
                    <a:pt x="109" y="270"/>
                  </a:lnTo>
                  <a:lnTo>
                    <a:pt x="105" y="268"/>
                  </a:lnTo>
                  <a:lnTo>
                    <a:pt x="101" y="266"/>
                  </a:lnTo>
                  <a:lnTo>
                    <a:pt x="98" y="263"/>
                  </a:lnTo>
                  <a:lnTo>
                    <a:pt x="95" y="259"/>
                  </a:lnTo>
                  <a:lnTo>
                    <a:pt x="94" y="253"/>
                  </a:lnTo>
                  <a:lnTo>
                    <a:pt x="93" y="249"/>
                  </a:lnTo>
                  <a:lnTo>
                    <a:pt x="93" y="244"/>
                  </a:lnTo>
                  <a:lnTo>
                    <a:pt x="94" y="240"/>
                  </a:lnTo>
                  <a:lnTo>
                    <a:pt x="96" y="236"/>
                  </a:lnTo>
                  <a:lnTo>
                    <a:pt x="98" y="232"/>
                  </a:lnTo>
                  <a:lnTo>
                    <a:pt x="102" y="229"/>
                  </a:lnTo>
                  <a:lnTo>
                    <a:pt x="106" y="227"/>
                  </a:lnTo>
                  <a:lnTo>
                    <a:pt x="116" y="247"/>
                  </a:lnTo>
                  <a:close/>
                  <a:moveTo>
                    <a:pt x="116" y="271"/>
                  </a:moveTo>
                  <a:lnTo>
                    <a:pt x="107" y="271"/>
                  </a:lnTo>
                  <a:lnTo>
                    <a:pt x="107" y="224"/>
                  </a:lnTo>
                  <a:lnTo>
                    <a:pt x="116" y="224"/>
                  </a:lnTo>
                  <a:lnTo>
                    <a:pt x="116" y="271"/>
                  </a:lnTo>
                  <a:close/>
                  <a:moveTo>
                    <a:pt x="107" y="247"/>
                  </a:moveTo>
                  <a:lnTo>
                    <a:pt x="107" y="271"/>
                  </a:lnTo>
                  <a:lnTo>
                    <a:pt x="103" y="271"/>
                  </a:lnTo>
                  <a:lnTo>
                    <a:pt x="98" y="270"/>
                  </a:lnTo>
                  <a:lnTo>
                    <a:pt x="94" y="267"/>
                  </a:lnTo>
                  <a:lnTo>
                    <a:pt x="91" y="265"/>
                  </a:lnTo>
                  <a:lnTo>
                    <a:pt x="88" y="261"/>
                  </a:lnTo>
                  <a:lnTo>
                    <a:pt x="85" y="257"/>
                  </a:lnTo>
                  <a:lnTo>
                    <a:pt x="84" y="252"/>
                  </a:lnTo>
                  <a:lnTo>
                    <a:pt x="83" y="247"/>
                  </a:lnTo>
                  <a:lnTo>
                    <a:pt x="84" y="243"/>
                  </a:lnTo>
                  <a:lnTo>
                    <a:pt x="85" y="238"/>
                  </a:lnTo>
                  <a:lnTo>
                    <a:pt x="88" y="235"/>
                  </a:lnTo>
                  <a:lnTo>
                    <a:pt x="91" y="231"/>
                  </a:lnTo>
                  <a:lnTo>
                    <a:pt x="94" y="228"/>
                  </a:lnTo>
                  <a:lnTo>
                    <a:pt x="98" y="226"/>
                  </a:lnTo>
                  <a:lnTo>
                    <a:pt x="103" y="225"/>
                  </a:lnTo>
                  <a:lnTo>
                    <a:pt x="107" y="224"/>
                  </a:lnTo>
                  <a:lnTo>
                    <a:pt x="107" y="247"/>
                  </a:lnTo>
                  <a:close/>
                  <a:moveTo>
                    <a:pt x="123" y="265"/>
                  </a:moveTo>
                  <a:lnTo>
                    <a:pt x="119" y="269"/>
                  </a:lnTo>
                  <a:lnTo>
                    <a:pt x="87" y="236"/>
                  </a:lnTo>
                  <a:lnTo>
                    <a:pt x="91" y="231"/>
                  </a:lnTo>
                  <a:lnTo>
                    <a:pt x="123" y="265"/>
                  </a:lnTo>
                  <a:close/>
                  <a:moveTo>
                    <a:pt x="103" y="252"/>
                  </a:moveTo>
                  <a:lnTo>
                    <a:pt x="119" y="269"/>
                  </a:lnTo>
                  <a:lnTo>
                    <a:pt x="115" y="272"/>
                  </a:lnTo>
                  <a:lnTo>
                    <a:pt x="111" y="274"/>
                  </a:lnTo>
                  <a:lnTo>
                    <a:pt x="107" y="275"/>
                  </a:lnTo>
                  <a:lnTo>
                    <a:pt x="103" y="276"/>
                  </a:lnTo>
                  <a:lnTo>
                    <a:pt x="98" y="275"/>
                  </a:lnTo>
                  <a:lnTo>
                    <a:pt x="94" y="274"/>
                  </a:lnTo>
                  <a:lnTo>
                    <a:pt x="90" y="272"/>
                  </a:lnTo>
                  <a:lnTo>
                    <a:pt x="87" y="269"/>
                  </a:lnTo>
                  <a:lnTo>
                    <a:pt x="83" y="265"/>
                  </a:lnTo>
                  <a:lnTo>
                    <a:pt x="81" y="261"/>
                  </a:lnTo>
                  <a:lnTo>
                    <a:pt x="79" y="257"/>
                  </a:lnTo>
                  <a:lnTo>
                    <a:pt x="79" y="252"/>
                  </a:lnTo>
                  <a:lnTo>
                    <a:pt x="79" y="247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7" y="236"/>
                  </a:lnTo>
                  <a:lnTo>
                    <a:pt x="103" y="252"/>
                  </a:lnTo>
                  <a:close/>
                  <a:moveTo>
                    <a:pt x="113" y="273"/>
                  </a:moveTo>
                  <a:lnTo>
                    <a:pt x="104" y="278"/>
                  </a:lnTo>
                  <a:lnTo>
                    <a:pt x="83" y="236"/>
                  </a:lnTo>
                  <a:lnTo>
                    <a:pt x="93" y="231"/>
                  </a:lnTo>
                  <a:lnTo>
                    <a:pt x="113" y="273"/>
                  </a:lnTo>
                  <a:close/>
                  <a:moveTo>
                    <a:pt x="94" y="257"/>
                  </a:moveTo>
                  <a:lnTo>
                    <a:pt x="104" y="278"/>
                  </a:lnTo>
                  <a:lnTo>
                    <a:pt x="100" y="279"/>
                  </a:lnTo>
                  <a:lnTo>
                    <a:pt x="96" y="280"/>
                  </a:lnTo>
                  <a:lnTo>
                    <a:pt x="91" y="280"/>
                  </a:lnTo>
                  <a:lnTo>
                    <a:pt x="87" y="279"/>
                  </a:lnTo>
                  <a:lnTo>
                    <a:pt x="82" y="277"/>
                  </a:lnTo>
                  <a:lnTo>
                    <a:pt x="78" y="274"/>
                  </a:lnTo>
                  <a:lnTo>
                    <a:pt x="75" y="271"/>
                  </a:lnTo>
                  <a:lnTo>
                    <a:pt x="73" y="267"/>
                  </a:lnTo>
                  <a:lnTo>
                    <a:pt x="71" y="263"/>
                  </a:lnTo>
                  <a:lnTo>
                    <a:pt x="70" y="259"/>
                  </a:lnTo>
                  <a:lnTo>
                    <a:pt x="70" y="253"/>
                  </a:lnTo>
                  <a:lnTo>
                    <a:pt x="71" y="249"/>
                  </a:lnTo>
                  <a:lnTo>
                    <a:pt x="73" y="245"/>
                  </a:lnTo>
                  <a:lnTo>
                    <a:pt x="76" y="241"/>
                  </a:lnTo>
                  <a:lnTo>
                    <a:pt x="79" y="238"/>
                  </a:lnTo>
                  <a:lnTo>
                    <a:pt x="83" y="236"/>
                  </a:lnTo>
                  <a:lnTo>
                    <a:pt x="94" y="257"/>
                  </a:lnTo>
                  <a:close/>
                  <a:moveTo>
                    <a:pt x="104" y="278"/>
                  </a:moveTo>
                  <a:lnTo>
                    <a:pt x="96" y="282"/>
                  </a:lnTo>
                  <a:lnTo>
                    <a:pt x="74" y="240"/>
                  </a:lnTo>
                  <a:lnTo>
                    <a:pt x="83" y="236"/>
                  </a:lnTo>
                  <a:lnTo>
                    <a:pt x="104" y="278"/>
                  </a:lnTo>
                  <a:close/>
                  <a:moveTo>
                    <a:pt x="84" y="261"/>
                  </a:moveTo>
                  <a:lnTo>
                    <a:pt x="96" y="282"/>
                  </a:lnTo>
                  <a:lnTo>
                    <a:pt x="91" y="284"/>
                  </a:lnTo>
                  <a:lnTo>
                    <a:pt x="87" y="284"/>
                  </a:lnTo>
                  <a:lnTo>
                    <a:pt x="81" y="284"/>
                  </a:lnTo>
                  <a:lnTo>
                    <a:pt x="77" y="283"/>
                  </a:lnTo>
                  <a:lnTo>
                    <a:pt x="73" y="281"/>
                  </a:lnTo>
                  <a:lnTo>
                    <a:pt x="70" y="279"/>
                  </a:lnTo>
                  <a:lnTo>
                    <a:pt x="66" y="276"/>
                  </a:lnTo>
                  <a:lnTo>
                    <a:pt x="64" y="272"/>
                  </a:lnTo>
                  <a:lnTo>
                    <a:pt x="62" y="267"/>
                  </a:lnTo>
                  <a:lnTo>
                    <a:pt x="62" y="263"/>
                  </a:lnTo>
                  <a:lnTo>
                    <a:pt x="62" y="258"/>
                  </a:lnTo>
                  <a:lnTo>
                    <a:pt x="63" y="253"/>
                  </a:lnTo>
                  <a:lnTo>
                    <a:pt x="65" y="249"/>
                  </a:lnTo>
                  <a:lnTo>
                    <a:pt x="67" y="245"/>
                  </a:lnTo>
                  <a:lnTo>
                    <a:pt x="70" y="242"/>
                  </a:lnTo>
                  <a:lnTo>
                    <a:pt x="74" y="240"/>
                  </a:lnTo>
                  <a:lnTo>
                    <a:pt x="84" y="261"/>
                  </a:lnTo>
                  <a:close/>
                  <a:moveTo>
                    <a:pt x="102" y="278"/>
                  </a:moveTo>
                  <a:lnTo>
                    <a:pt x="97" y="282"/>
                  </a:lnTo>
                  <a:lnTo>
                    <a:pt x="64" y="249"/>
                  </a:lnTo>
                  <a:lnTo>
                    <a:pt x="68" y="244"/>
                  </a:lnTo>
                  <a:lnTo>
                    <a:pt x="102" y="278"/>
                  </a:lnTo>
                  <a:close/>
                  <a:moveTo>
                    <a:pt x="97" y="282"/>
                  </a:moveTo>
                  <a:lnTo>
                    <a:pt x="93" y="286"/>
                  </a:lnTo>
                  <a:lnTo>
                    <a:pt x="60" y="253"/>
                  </a:lnTo>
                  <a:lnTo>
                    <a:pt x="64" y="249"/>
                  </a:lnTo>
                  <a:lnTo>
                    <a:pt x="97" y="282"/>
                  </a:lnTo>
                  <a:close/>
                  <a:moveTo>
                    <a:pt x="93" y="286"/>
                  </a:moveTo>
                  <a:lnTo>
                    <a:pt x="89" y="291"/>
                  </a:lnTo>
                  <a:lnTo>
                    <a:pt x="55" y="258"/>
                  </a:lnTo>
                  <a:lnTo>
                    <a:pt x="60" y="253"/>
                  </a:lnTo>
                  <a:lnTo>
                    <a:pt x="93" y="286"/>
                  </a:lnTo>
                  <a:close/>
                  <a:moveTo>
                    <a:pt x="89" y="291"/>
                  </a:moveTo>
                  <a:lnTo>
                    <a:pt x="83" y="295"/>
                  </a:lnTo>
                  <a:lnTo>
                    <a:pt x="51" y="263"/>
                  </a:lnTo>
                  <a:lnTo>
                    <a:pt x="55" y="258"/>
                  </a:lnTo>
                  <a:lnTo>
                    <a:pt x="89" y="291"/>
                  </a:lnTo>
                  <a:close/>
                  <a:moveTo>
                    <a:pt x="83" y="295"/>
                  </a:moveTo>
                  <a:lnTo>
                    <a:pt x="79" y="299"/>
                  </a:lnTo>
                  <a:lnTo>
                    <a:pt x="47" y="267"/>
                  </a:lnTo>
                  <a:lnTo>
                    <a:pt x="51" y="263"/>
                  </a:lnTo>
                  <a:lnTo>
                    <a:pt x="83" y="295"/>
                  </a:lnTo>
                  <a:close/>
                  <a:moveTo>
                    <a:pt x="63" y="283"/>
                  </a:moveTo>
                  <a:lnTo>
                    <a:pt x="79" y="299"/>
                  </a:lnTo>
                  <a:lnTo>
                    <a:pt x="75" y="302"/>
                  </a:lnTo>
                  <a:lnTo>
                    <a:pt x="71" y="304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8" y="306"/>
                  </a:lnTo>
                  <a:lnTo>
                    <a:pt x="54" y="304"/>
                  </a:lnTo>
                  <a:lnTo>
                    <a:pt x="50" y="302"/>
                  </a:lnTo>
                  <a:lnTo>
                    <a:pt x="47" y="299"/>
                  </a:lnTo>
                  <a:lnTo>
                    <a:pt x="44" y="296"/>
                  </a:lnTo>
                  <a:lnTo>
                    <a:pt x="41" y="292"/>
                  </a:lnTo>
                  <a:lnTo>
                    <a:pt x="40" y="288"/>
                  </a:lnTo>
                  <a:lnTo>
                    <a:pt x="40" y="283"/>
                  </a:lnTo>
                  <a:lnTo>
                    <a:pt x="40" y="279"/>
                  </a:lnTo>
                  <a:lnTo>
                    <a:pt x="41" y="275"/>
                  </a:lnTo>
                  <a:lnTo>
                    <a:pt x="44" y="271"/>
                  </a:lnTo>
                  <a:lnTo>
                    <a:pt x="47" y="267"/>
                  </a:lnTo>
                  <a:lnTo>
                    <a:pt x="63" y="283"/>
                  </a:lnTo>
                  <a:close/>
                  <a:moveTo>
                    <a:pt x="63" y="306"/>
                  </a:moveTo>
                  <a:lnTo>
                    <a:pt x="58" y="306"/>
                  </a:lnTo>
                  <a:lnTo>
                    <a:pt x="58" y="260"/>
                  </a:lnTo>
                  <a:lnTo>
                    <a:pt x="63" y="260"/>
                  </a:lnTo>
                  <a:lnTo>
                    <a:pt x="63" y="306"/>
                  </a:lnTo>
                  <a:close/>
                  <a:moveTo>
                    <a:pt x="58" y="283"/>
                  </a:moveTo>
                  <a:lnTo>
                    <a:pt x="58" y="306"/>
                  </a:lnTo>
                  <a:lnTo>
                    <a:pt x="54" y="306"/>
                  </a:lnTo>
                  <a:lnTo>
                    <a:pt x="49" y="304"/>
                  </a:lnTo>
                  <a:lnTo>
                    <a:pt x="46" y="302"/>
                  </a:lnTo>
                  <a:lnTo>
                    <a:pt x="42" y="299"/>
                  </a:lnTo>
                  <a:lnTo>
                    <a:pt x="39" y="296"/>
                  </a:lnTo>
                  <a:lnTo>
                    <a:pt x="37" y="292"/>
                  </a:lnTo>
                  <a:lnTo>
                    <a:pt x="36" y="288"/>
                  </a:lnTo>
                  <a:lnTo>
                    <a:pt x="35" y="283"/>
                  </a:lnTo>
                  <a:lnTo>
                    <a:pt x="36" y="279"/>
                  </a:lnTo>
                  <a:lnTo>
                    <a:pt x="37" y="274"/>
                  </a:lnTo>
                  <a:lnTo>
                    <a:pt x="39" y="270"/>
                  </a:lnTo>
                  <a:lnTo>
                    <a:pt x="42" y="267"/>
                  </a:lnTo>
                  <a:lnTo>
                    <a:pt x="46" y="264"/>
                  </a:lnTo>
                  <a:lnTo>
                    <a:pt x="49" y="262"/>
                  </a:lnTo>
                  <a:lnTo>
                    <a:pt x="54" y="261"/>
                  </a:lnTo>
                  <a:lnTo>
                    <a:pt x="58" y="260"/>
                  </a:lnTo>
                  <a:lnTo>
                    <a:pt x="58" y="283"/>
                  </a:lnTo>
                  <a:close/>
                  <a:moveTo>
                    <a:pt x="81" y="283"/>
                  </a:moveTo>
                  <a:lnTo>
                    <a:pt x="81" y="288"/>
                  </a:lnTo>
                  <a:lnTo>
                    <a:pt x="35" y="288"/>
                  </a:lnTo>
                  <a:lnTo>
                    <a:pt x="35" y="283"/>
                  </a:lnTo>
                  <a:lnTo>
                    <a:pt x="81" y="283"/>
                  </a:lnTo>
                  <a:close/>
                  <a:moveTo>
                    <a:pt x="58" y="288"/>
                  </a:moveTo>
                  <a:lnTo>
                    <a:pt x="81" y="288"/>
                  </a:lnTo>
                  <a:lnTo>
                    <a:pt x="81" y="292"/>
                  </a:lnTo>
                  <a:lnTo>
                    <a:pt x="80" y="296"/>
                  </a:lnTo>
                  <a:lnTo>
                    <a:pt x="77" y="300"/>
                  </a:lnTo>
                  <a:lnTo>
                    <a:pt x="75" y="304"/>
                  </a:lnTo>
                  <a:lnTo>
                    <a:pt x="71" y="307"/>
                  </a:lnTo>
                  <a:lnTo>
                    <a:pt x="67" y="309"/>
                  </a:lnTo>
                  <a:lnTo>
                    <a:pt x="63" y="310"/>
                  </a:lnTo>
                  <a:lnTo>
                    <a:pt x="58" y="310"/>
                  </a:lnTo>
                  <a:lnTo>
                    <a:pt x="54" y="310"/>
                  </a:lnTo>
                  <a:lnTo>
                    <a:pt x="49" y="309"/>
                  </a:lnTo>
                  <a:lnTo>
                    <a:pt x="46" y="307"/>
                  </a:lnTo>
                  <a:lnTo>
                    <a:pt x="42" y="304"/>
                  </a:lnTo>
                  <a:lnTo>
                    <a:pt x="39" y="300"/>
                  </a:lnTo>
                  <a:lnTo>
                    <a:pt x="37" y="296"/>
                  </a:lnTo>
                  <a:lnTo>
                    <a:pt x="36" y="292"/>
                  </a:lnTo>
                  <a:lnTo>
                    <a:pt x="35" y="288"/>
                  </a:lnTo>
                  <a:lnTo>
                    <a:pt x="58" y="288"/>
                  </a:lnTo>
                  <a:close/>
                  <a:moveTo>
                    <a:pt x="75" y="304"/>
                  </a:moveTo>
                  <a:lnTo>
                    <a:pt x="70" y="308"/>
                  </a:lnTo>
                  <a:lnTo>
                    <a:pt x="38" y="276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0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8" y="314"/>
                  </a:lnTo>
                  <a:lnTo>
                    <a:pt x="54" y="315"/>
                  </a:lnTo>
                  <a:lnTo>
                    <a:pt x="50" y="314"/>
                  </a:lnTo>
                  <a:lnTo>
                    <a:pt x="45" y="313"/>
                  </a:lnTo>
                  <a:lnTo>
                    <a:pt x="41" y="311"/>
                  </a:lnTo>
                  <a:lnTo>
                    <a:pt x="38" y="308"/>
                  </a:lnTo>
                  <a:lnTo>
                    <a:pt x="35" y="305"/>
                  </a:lnTo>
                  <a:lnTo>
                    <a:pt x="33" y="301"/>
                  </a:lnTo>
                  <a:lnTo>
                    <a:pt x="32" y="296"/>
                  </a:lnTo>
                  <a:lnTo>
                    <a:pt x="31" y="292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1" y="296"/>
                  </a:lnTo>
                  <a:lnTo>
                    <a:pt x="31" y="292"/>
                  </a:lnTo>
                  <a:lnTo>
                    <a:pt x="77" y="292"/>
                  </a:lnTo>
                  <a:close/>
                  <a:moveTo>
                    <a:pt x="31" y="296"/>
                  </a:moveTo>
                  <a:lnTo>
                    <a:pt x="31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1" y="296"/>
                  </a:lnTo>
                  <a:close/>
                  <a:moveTo>
                    <a:pt x="54" y="292"/>
                  </a:moveTo>
                  <a:lnTo>
                    <a:pt x="31" y="292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49" y="269"/>
                  </a:lnTo>
                  <a:lnTo>
                    <a:pt x="54" y="269"/>
                  </a:lnTo>
                  <a:lnTo>
                    <a:pt x="59" y="269"/>
                  </a:lnTo>
                  <a:lnTo>
                    <a:pt x="63" y="271"/>
                  </a:lnTo>
                  <a:lnTo>
                    <a:pt x="67" y="273"/>
                  </a:lnTo>
                  <a:lnTo>
                    <a:pt x="70" y="276"/>
                  </a:lnTo>
                  <a:lnTo>
                    <a:pt x="73" y="279"/>
                  </a:lnTo>
                  <a:lnTo>
                    <a:pt x="75" y="283"/>
                  </a:lnTo>
                  <a:lnTo>
                    <a:pt x="77" y="287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9"/>
                  </a:moveTo>
                  <a:lnTo>
                    <a:pt x="58" y="269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54" y="269"/>
                  </a:lnTo>
                  <a:close/>
                  <a:moveTo>
                    <a:pt x="58" y="292"/>
                  </a:moveTo>
                  <a:lnTo>
                    <a:pt x="58" y="269"/>
                  </a:lnTo>
                  <a:lnTo>
                    <a:pt x="63" y="269"/>
                  </a:lnTo>
                  <a:lnTo>
                    <a:pt x="67" y="271"/>
                  </a:lnTo>
                  <a:lnTo>
                    <a:pt x="71" y="273"/>
                  </a:lnTo>
                  <a:lnTo>
                    <a:pt x="75" y="276"/>
                  </a:lnTo>
                  <a:lnTo>
                    <a:pt x="77" y="279"/>
                  </a:lnTo>
                  <a:lnTo>
                    <a:pt x="80" y="283"/>
                  </a:lnTo>
                  <a:lnTo>
                    <a:pt x="81" y="287"/>
                  </a:lnTo>
                  <a:lnTo>
                    <a:pt x="81" y="292"/>
                  </a:lnTo>
                  <a:lnTo>
                    <a:pt x="81" y="296"/>
                  </a:lnTo>
                  <a:lnTo>
                    <a:pt x="80" y="301"/>
                  </a:lnTo>
                  <a:lnTo>
                    <a:pt x="77" y="305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7" y="313"/>
                  </a:lnTo>
                  <a:lnTo>
                    <a:pt x="63" y="314"/>
                  </a:lnTo>
                  <a:lnTo>
                    <a:pt x="58" y="315"/>
                  </a:lnTo>
                  <a:lnTo>
                    <a:pt x="58" y="292"/>
                  </a:lnTo>
                  <a:close/>
                  <a:moveTo>
                    <a:pt x="42" y="276"/>
                  </a:moveTo>
                  <a:lnTo>
                    <a:pt x="47" y="271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2" y="276"/>
                  </a:lnTo>
                  <a:close/>
                  <a:moveTo>
                    <a:pt x="63" y="288"/>
                  </a:moveTo>
                  <a:lnTo>
                    <a:pt x="47" y="271"/>
                  </a:lnTo>
                  <a:lnTo>
                    <a:pt x="50" y="268"/>
                  </a:lnTo>
                  <a:lnTo>
                    <a:pt x="54" y="266"/>
                  </a:lnTo>
                  <a:lnTo>
                    <a:pt x="58" y="265"/>
                  </a:lnTo>
                  <a:lnTo>
                    <a:pt x="63" y="265"/>
                  </a:lnTo>
                  <a:lnTo>
                    <a:pt x="67" y="265"/>
                  </a:lnTo>
                  <a:lnTo>
                    <a:pt x="71" y="266"/>
                  </a:lnTo>
                  <a:lnTo>
                    <a:pt x="75" y="268"/>
                  </a:lnTo>
                  <a:lnTo>
                    <a:pt x="79" y="271"/>
                  </a:lnTo>
                  <a:lnTo>
                    <a:pt x="82" y="275"/>
                  </a:lnTo>
                  <a:lnTo>
                    <a:pt x="84" y="279"/>
                  </a:lnTo>
                  <a:lnTo>
                    <a:pt x="85" y="283"/>
                  </a:lnTo>
                  <a:lnTo>
                    <a:pt x="87" y="287"/>
                  </a:lnTo>
                  <a:lnTo>
                    <a:pt x="85" y="292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4"/>
                  </a:lnTo>
                  <a:lnTo>
                    <a:pt x="63" y="288"/>
                  </a:lnTo>
                  <a:close/>
                  <a:moveTo>
                    <a:pt x="47" y="271"/>
                  </a:moveTo>
                  <a:lnTo>
                    <a:pt x="51" y="267"/>
                  </a:lnTo>
                  <a:lnTo>
                    <a:pt x="83" y="299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3"/>
                  </a:moveTo>
                  <a:lnTo>
                    <a:pt x="51" y="267"/>
                  </a:lnTo>
                  <a:lnTo>
                    <a:pt x="55" y="264"/>
                  </a:lnTo>
                  <a:lnTo>
                    <a:pt x="59" y="262"/>
                  </a:lnTo>
                  <a:lnTo>
                    <a:pt x="63" y="261"/>
                  </a:lnTo>
                  <a:lnTo>
                    <a:pt x="67" y="260"/>
                  </a:lnTo>
                  <a:lnTo>
                    <a:pt x="72" y="261"/>
                  </a:lnTo>
                  <a:lnTo>
                    <a:pt x="76" y="262"/>
                  </a:lnTo>
                  <a:lnTo>
                    <a:pt x="80" y="264"/>
                  </a:lnTo>
                  <a:lnTo>
                    <a:pt x="83" y="267"/>
                  </a:lnTo>
                  <a:lnTo>
                    <a:pt x="87" y="271"/>
                  </a:lnTo>
                  <a:lnTo>
                    <a:pt x="89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91" y="288"/>
                  </a:lnTo>
                  <a:lnTo>
                    <a:pt x="89" y="292"/>
                  </a:lnTo>
                  <a:lnTo>
                    <a:pt x="87" y="296"/>
                  </a:lnTo>
                  <a:lnTo>
                    <a:pt x="83" y="299"/>
                  </a:lnTo>
                  <a:lnTo>
                    <a:pt x="67" y="283"/>
                  </a:lnTo>
                  <a:close/>
                  <a:moveTo>
                    <a:pt x="67" y="260"/>
                  </a:moveTo>
                  <a:lnTo>
                    <a:pt x="71" y="260"/>
                  </a:lnTo>
                  <a:lnTo>
                    <a:pt x="71" y="306"/>
                  </a:lnTo>
                  <a:lnTo>
                    <a:pt x="67" y="306"/>
                  </a:lnTo>
                  <a:lnTo>
                    <a:pt x="67" y="260"/>
                  </a:lnTo>
                  <a:close/>
                  <a:moveTo>
                    <a:pt x="71" y="283"/>
                  </a:moveTo>
                  <a:lnTo>
                    <a:pt x="71" y="260"/>
                  </a:lnTo>
                  <a:lnTo>
                    <a:pt x="76" y="261"/>
                  </a:lnTo>
                  <a:lnTo>
                    <a:pt x="80" y="262"/>
                  </a:lnTo>
                  <a:lnTo>
                    <a:pt x="84" y="264"/>
                  </a:lnTo>
                  <a:lnTo>
                    <a:pt x="89" y="267"/>
                  </a:lnTo>
                  <a:lnTo>
                    <a:pt x="91" y="270"/>
                  </a:lnTo>
                  <a:lnTo>
                    <a:pt x="94" y="274"/>
                  </a:lnTo>
                  <a:lnTo>
                    <a:pt x="95" y="279"/>
                  </a:lnTo>
                  <a:lnTo>
                    <a:pt x="95" y="283"/>
                  </a:lnTo>
                  <a:lnTo>
                    <a:pt x="95" y="288"/>
                  </a:lnTo>
                  <a:lnTo>
                    <a:pt x="94" y="292"/>
                  </a:lnTo>
                  <a:lnTo>
                    <a:pt x="91" y="296"/>
                  </a:lnTo>
                  <a:lnTo>
                    <a:pt x="89" y="299"/>
                  </a:lnTo>
                  <a:lnTo>
                    <a:pt x="84" y="302"/>
                  </a:lnTo>
                  <a:lnTo>
                    <a:pt x="80" y="304"/>
                  </a:lnTo>
                  <a:lnTo>
                    <a:pt x="76" y="306"/>
                  </a:lnTo>
                  <a:lnTo>
                    <a:pt x="71" y="306"/>
                  </a:lnTo>
                  <a:lnTo>
                    <a:pt x="71" y="283"/>
                  </a:lnTo>
                  <a:close/>
                  <a:moveTo>
                    <a:pt x="61" y="263"/>
                  </a:moveTo>
                  <a:lnTo>
                    <a:pt x="70" y="258"/>
                  </a:lnTo>
                  <a:lnTo>
                    <a:pt x="91" y="299"/>
                  </a:lnTo>
                  <a:lnTo>
                    <a:pt x="82" y="304"/>
                  </a:lnTo>
                  <a:lnTo>
                    <a:pt x="61" y="263"/>
                  </a:lnTo>
                  <a:close/>
                  <a:moveTo>
                    <a:pt x="80" y="279"/>
                  </a:moveTo>
                  <a:lnTo>
                    <a:pt x="70" y="258"/>
                  </a:lnTo>
                  <a:lnTo>
                    <a:pt x="74" y="257"/>
                  </a:lnTo>
                  <a:lnTo>
                    <a:pt x="79" y="256"/>
                  </a:lnTo>
                  <a:lnTo>
                    <a:pt x="83" y="256"/>
                  </a:lnTo>
                  <a:lnTo>
                    <a:pt x="88" y="257"/>
                  </a:lnTo>
                  <a:lnTo>
                    <a:pt x="92" y="259"/>
                  </a:lnTo>
                  <a:lnTo>
                    <a:pt x="96" y="261"/>
                  </a:lnTo>
                  <a:lnTo>
                    <a:pt x="99" y="265"/>
                  </a:lnTo>
                  <a:lnTo>
                    <a:pt x="102" y="269"/>
                  </a:lnTo>
                  <a:lnTo>
                    <a:pt x="103" y="273"/>
                  </a:lnTo>
                  <a:lnTo>
                    <a:pt x="104" y="277"/>
                  </a:lnTo>
                  <a:lnTo>
                    <a:pt x="104" y="282"/>
                  </a:lnTo>
                  <a:lnTo>
                    <a:pt x="103" y="286"/>
                  </a:lnTo>
                  <a:lnTo>
                    <a:pt x="101" y="290"/>
                  </a:lnTo>
                  <a:lnTo>
                    <a:pt x="99" y="294"/>
                  </a:lnTo>
                  <a:lnTo>
                    <a:pt x="95" y="297"/>
                  </a:lnTo>
                  <a:lnTo>
                    <a:pt x="91" y="299"/>
                  </a:lnTo>
                  <a:lnTo>
                    <a:pt x="80" y="279"/>
                  </a:lnTo>
                  <a:close/>
                  <a:moveTo>
                    <a:pt x="80" y="256"/>
                  </a:moveTo>
                  <a:lnTo>
                    <a:pt x="84" y="256"/>
                  </a:lnTo>
                  <a:lnTo>
                    <a:pt x="84" y="302"/>
                  </a:lnTo>
                  <a:lnTo>
                    <a:pt x="80" y="302"/>
                  </a:lnTo>
                  <a:lnTo>
                    <a:pt x="80" y="256"/>
                  </a:lnTo>
                  <a:close/>
                  <a:moveTo>
                    <a:pt x="84" y="279"/>
                  </a:moveTo>
                  <a:lnTo>
                    <a:pt x="84" y="256"/>
                  </a:lnTo>
                  <a:lnTo>
                    <a:pt x="90" y="256"/>
                  </a:lnTo>
                  <a:lnTo>
                    <a:pt x="94" y="258"/>
                  </a:lnTo>
                  <a:lnTo>
                    <a:pt x="98" y="260"/>
                  </a:lnTo>
                  <a:lnTo>
                    <a:pt x="102" y="263"/>
                  </a:lnTo>
                  <a:lnTo>
                    <a:pt x="105" y="266"/>
                  </a:lnTo>
                  <a:lnTo>
                    <a:pt x="107" y="270"/>
                  </a:lnTo>
                  <a:lnTo>
                    <a:pt x="108" y="274"/>
                  </a:lnTo>
                  <a:lnTo>
                    <a:pt x="108" y="279"/>
                  </a:lnTo>
                  <a:lnTo>
                    <a:pt x="108" y="283"/>
                  </a:lnTo>
                  <a:lnTo>
                    <a:pt x="107" y="288"/>
                  </a:lnTo>
                  <a:lnTo>
                    <a:pt x="105" y="292"/>
                  </a:lnTo>
                  <a:lnTo>
                    <a:pt x="102" y="295"/>
                  </a:lnTo>
                  <a:lnTo>
                    <a:pt x="98" y="298"/>
                  </a:lnTo>
                  <a:lnTo>
                    <a:pt x="94" y="300"/>
                  </a:lnTo>
                  <a:lnTo>
                    <a:pt x="90" y="301"/>
                  </a:lnTo>
                  <a:lnTo>
                    <a:pt x="84" y="302"/>
                  </a:lnTo>
                  <a:lnTo>
                    <a:pt x="84" y="279"/>
                  </a:lnTo>
                  <a:close/>
                  <a:moveTo>
                    <a:pt x="68" y="263"/>
                  </a:moveTo>
                  <a:lnTo>
                    <a:pt x="73" y="258"/>
                  </a:lnTo>
                  <a:lnTo>
                    <a:pt x="106" y="291"/>
                  </a:lnTo>
                  <a:lnTo>
                    <a:pt x="102" y="295"/>
                  </a:lnTo>
                  <a:lnTo>
                    <a:pt x="68" y="263"/>
                  </a:lnTo>
                  <a:close/>
                  <a:moveTo>
                    <a:pt x="90" y="274"/>
                  </a:moveTo>
                  <a:lnTo>
                    <a:pt x="73" y="258"/>
                  </a:lnTo>
                  <a:lnTo>
                    <a:pt x="76" y="254"/>
                  </a:lnTo>
                  <a:lnTo>
                    <a:pt x="80" y="252"/>
                  </a:lnTo>
                  <a:lnTo>
                    <a:pt x="84" y="251"/>
                  </a:lnTo>
                  <a:lnTo>
                    <a:pt x="90" y="251"/>
                  </a:lnTo>
                  <a:lnTo>
                    <a:pt x="94" y="251"/>
                  </a:lnTo>
                  <a:lnTo>
                    <a:pt x="98" y="252"/>
                  </a:lnTo>
                  <a:lnTo>
                    <a:pt x="102" y="254"/>
                  </a:lnTo>
                  <a:lnTo>
                    <a:pt x="106" y="258"/>
                  </a:lnTo>
                  <a:lnTo>
                    <a:pt x="109" y="262"/>
                  </a:lnTo>
                  <a:lnTo>
                    <a:pt x="111" y="266"/>
                  </a:lnTo>
                  <a:lnTo>
                    <a:pt x="112" y="270"/>
                  </a:lnTo>
                  <a:lnTo>
                    <a:pt x="113" y="274"/>
                  </a:lnTo>
                  <a:lnTo>
                    <a:pt x="112" y="279"/>
                  </a:lnTo>
                  <a:lnTo>
                    <a:pt x="111" y="283"/>
                  </a:lnTo>
                  <a:lnTo>
                    <a:pt x="109" y="287"/>
                  </a:lnTo>
                  <a:lnTo>
                    <a:pt x="106" y="291"/>
                  </a:lnTo>
                  <a:lnTo>
                    <a:pt x="90" y="274"/>
                  </a:lnTo>
                  <a:close/>
                  <a:moveTo>
                    <a:pt x="79" y="253"/>
                  </a:moveTo>
                  <a:lnTo>
                    <a:pt x="88" y="249"/>
                  </a:lnTo>
                  <a:lnTo>
                    <a:pt x="109" y="291"/>
                  </a:lnTo>
                  <a:lnTo>
                    <a:pt x="100" y="295"/>
                  </a:lnTo>
                  <a:lnTo>
                    <a:pt x="79" y="253"/>
                  </a:lnTo>
                  <a:close/>
                  <a:moveTo>
                    <a:pt x="99" y="270"/>
                  </a:moveTo>
                  <a:lnTo>
                    <a:pt x="88" y="249"/>
                  </a:lnTo>
                  <a:lnTo>
                    <a:pt x="93" y="247"/>
                  </a:lnTo>
                  <a:lnTo>
                    <a:pt x="97" y="246"/>
                  </a:lnTo>
                  <a:lnTo>
                    <a:pt x="101" y="246"/>
                  </a:lnTo>
                  <a:lnTo>
                    <a:pt x="106" y="247"/>
                  </a:lnTo>
                  <a:lnTo>
                    <a:pt x="110" y="249"/>
                  </a:lnTo>
                  <a:lnTo>
                    <a:pt x="113" y="252"/>
                  </a:lnTo>
                  <a:lnTo>
                    <a:pt x="116" y="256"/>
                  </a:lnTo>
                  <a:lnTo>
                    <a:pt x="119" y="260"/>
                  </a:lnTo>
                  <a:lnTo>
                    <a:pt x="121" y="264"/>
                  </a:lnTo>
                  <a:lnTo>
                    <a:pt x="121" y="269"/>
                  </a:lnTo>
                  <a:lnTo>
                    <a:pt x="121" y="273"/>
                  </a:lnTo>
                  <a:lnTo>
                    <a:pt x="120" y="277"/>
                  </a:lnTo>
                  <a:lnTo>
                    <a:pt x="118" y="281"/>
                  </a:lnTo>
                  <a:lnTo>
                    <a:pt x="116" y="285"/>
                  </a:lnTo>
                  <a:lnTo>
                    <a:pt x="113" y="288"/>
                  </a:lnTo>
                  <a:lnTo>
                    <a:pt x="109" y="291"/>
                  </a:lnTo>
                  <a:lnTo>
                    <a:pt x="99" y="270"/>
                  </a:lnTo>
                  <a:close/>
                  <a:moveTo>
                    <a:pt x="99" y="246"/>
                  </a:moveTo>
                  <a:lnTo>
                    <a:pt x="103" y="246"/>
                  </a:lnTo>
                  <a:lnTo>
                    <a:pt x="103" y="293"/>
                  </a:lnTo>
                  <a:lnTo>
                    <a:pt x="99" y="293"/>
                  </a:lnTo>
                  <a:lnTo>
                    <a:pt x="99" y="246"/>
                  </a:lnTo>
                  <a:close/>
                  <a:moveTo>
                    <a:pt x="103" y="270"/>
                  </a:moveTo>
                  <a:lnTo>
                    <a:pt x="103" y="246"/>
                  </a:lnTo>
                  <a:lnTo>
                    <a:pt x="107" y="247"/>
                  </a:lnTo>
                  <a:lnTo>
                    <a:pt x="112" y="248"/>
                  </a:lnTo>
                  <a:lnTo>
                    <a:pt x="116" y="250"/>
                  </a:lnTo>
                  <a:lnTo>
                    <a:pt x="119" y="253"/>
                  </a:lnTo>
                  <a:lnTo>
                    <a:pt x="122" y="257"/>
                  </a:lnTo>
                  <a:lnTo>
                    <a:pt x="124" y="261"/>
                  </a:lnTo>
                  <a:lnTo>
                    <a:pt x="125" y="266"/>
                  </a:lnTo>
                  <a:lnTo>
                    <a:pt x="126" y="270"/>
                  </a:lnTo>
                  <a:lnTo>
                    <a:pt x="125" y="275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6"/>
                  </a:lnTo>
                  <a:lnTo>
                    <a:pt x="116" y="289"/>
                  </a:lnTo>
                  <a:lnTo>
                    <a:pt x="112" y="291"/>
                  </a:lnTo>
                  <a:lnTo>
                    <a:pt x="107" y="293"/>
                  </a:lnTo>
                  <a:lnTo>
                    <a:pt x="103" y="293"/>
                  </a:lnTo>
                  <a:lnTo>
                    <a:pt x="103" y="270"/>
                  </a:lnTo>
                  <a:close/>
                  <a:moveTo>
                    <a:pt x="93" y="249"/>
                  </a:moveTo>
                  <a:lnTo>
                    <a:pt x="101" y="244"/>
                  </a:lnTo>
                  <a:lnTo>
                    <a:pt x="122" y="286"/>
                  </a:lnTo>
                  <a:lnTo>
                    <a:pt x="113" y="291"/>
                  </a:lnTo>
                  <a:lnTo>
                    <a:pt x="93" y="249"/>
                  </a:lnTo>
                  <a:close/>
                  <a:moveTo>
                    <a:pt x="112" y="266"/>
                  </a:moveTo>
                  <a:lnTo>
                    <a:pt x="101" y="244"/>
                  </a:lnTo>
                  <a:lnTo>
                    <a:pt x="106" y="243"/>
                  </a:lnTo>
                  <a:lnTo>
                    <a:pt x="110" y="242"/>
                  </a:lnTo>
                  <a:lnTo>
                    <a:pt x="115" y="242"/>
                  </a:lnTo>
                  <a:lnTo>
                    <a:pt x="119" y="243"/>
                  </a:lnTo>
                  <a:lnTo>
                    <a:pt x="123" y="245"/>
                  </a:lnTo>
                  <a:lnTo>
                    <a:pt x="126" y="247"/>
                  </a:lnTo>
                  <a:lnTo>
                    <a:pt x="130" y="251"/>
                  </a:lnTo>
                  <a:lnTo>
                    <a:pt x="132" y="256"/>
                  </a:lnTo>
                  <a:lnTo>
                    <a:pt x="134" y="260"/>
                  </a:lnTo>
                  <a:lnTo>
                    <a:pt x="134" y="264"/>
                  </a:lnTo>
                  <a:lnTo>
                    <a:pt x="134" y="269"/>
                  </a:lnTo>
                  <a:lnTo>
                    <a:pt x="133" y="273"/>
                  </a:lnTo>
                  <a:lnTo>
                    <a:pt x="132" y="277"/>
                  </a:lnTo>
                  <a:lnTo>
                    <a:pt x="129" y="281"/>
                  </a:lnTo>
                  <a:lnTo>
                    <a:pt x="126" y="284"/>
                  </a:lnTo>
                  <a:lnTo>
                    <a:pt x="122" y="286"/>
                  </a:lnTo>
                  <a:lnTo>
                    <a:pt x="112" y="266"/>
                  </a:lnTo>
                  <a:close/>
                  <a:moveTo>
                    <a:pt x="101" y="244"/>
                  </a:moveTo>
                  <a:lnTo>
                    <a:pt x="110" y="240"/>
                  </a:lnTo>
                  <a:lnTo>
                    <a:pt x="130" y="282"/>
                  </a:lnTo>
                  <a:lnTo>
                    <a:pt x="122" y="286"/>
                  </a:lnTo>
                  <a:lnTo>
                    <a:pt x="101" y="244"/>
                  </a:lnTo>
                  <a:close/>
                  <a:moveTo>
                    <a:pt x="120" y="261"/>
                  </a:moveTo>
                  <a:lnTo>
                    <a:pt x="110" y="240"/>
                  </a:lnTo>
                  <a:lnTo>
                    <a:pt x="114" y="238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7" y="239"/>
                  </a:lnTo>
                  <a:lnTo>
                    <a:pt x="131" y="241"/>
                  </a:lnTo>
                  <a:lnTo>
                    <a:pt x="135" y="243"/>
                  </a:lnTo>
                  <a:lnTo>
                    <a:pt x="138" y="246"/>
                  </a:lnTo>
                  <a:lnTo>
                    <a:pt x="141" y="250"/>
                  </a:lnTo>
                  <a:lnTo>
                    <a:pt x="142" y="256"/>
                  </a:lnTo>
                  <a:lnTo>
                    <a:pt x="143" y="260"/>
                  </a:lnTo>
                  <a:lnTo>
                    <a:pt x="143" y="264"/>
                  </a:lnTo>
                  <a:lnTo>
                    <a:pt x="142" y="269"/>
                  </a:lnTo>
                  <a:lnTo>
                    <a:pt x="140" y="273"/>
                  </a:lnTo>
                  <a:lnTo>
                    <a:pt x="138" y="276"/>
                  </a:lnTo>
                  <a:lnTo>
                    <a:pt x="134" y="279"/>
                  </a:lnTo>
                  <a:lnTo>
                    <a:pt x="130" y="282"/>
                  </a:lnTo>
                  <a:lnTo>
                    <a:pt x="120" y="261"/>
                  </a:lnTo>
                  <a:close/>
                  <a:moveTo>
                    <a:pt x="120" y="237"/>
                  </a:moveTo>
                  <a:lnTo>
                    <a:pt x="129" y="237"/>
                  </a:lnTo>
                  <a:lnTo>
                    <a:pt x="129" y="284"/>
                  </a:lnTo>
                  <a:lnTo>
                    <a:pt x="120" y="284"/>
                  </a:lnTo>
                  <a:lnTo>
                    <a:pt x="120" y="237"/>
                  </a:lnTo>
                  <a:close/>
                  <a:moveTo>
                    <a:pt x="129" y="261"/>
                  </a:moveTo>
                  <a:lnTo>
                    <a:pt x="129" y="237"/>
                  </a:lnTo>
                  <a:lnTo>
                    <a:pt x="134" y="238"/>
                  </a:lnTo>
                  <a:lnTo>
                    <a:pt x="138" y="239"/>
                  </a:lnTo>
                  <a:lnTo>
                    <a:pt x="142" y="241"/>
                  </a:lnTo>
                  <a:lnTo>
                    <a:pt x="145" y="244"/>
                  </a:lnTo>
                  <a:lnTo>
                    <a:pt x="148" y="248"/>
                  </a:lnTo>
                  <a:lnTo>
                    <a:pt x="150" y="252"/>
                  </a:lnTo>
                  <a:lnTo>
                    <a:pt x="151" y="257"/>
                  </a:lnTo>
                  <a:lnTo>
                    <a:pt x="152" y="261"/>
                  </a:lnTo>
                  <a:lnTo>
                    <a:pt x="151" y="266"/>
                  </a:lnTo>
                  <a:lnTo>
                    <a:pt x="150" y="270"/>
                  </a:lnTo>
                  <a:lnTo>
                    <a:pt x="148" y="274"/>
                  </a:lnTo>
                  <a:lnTo>
                    <a:pt x="145" y="278"/>
                  </a:lnTo>
                  <a:lnTo>
                    <a:pt x="142" y="280"/>
                  </a:lnTo>
                  <a:lnTo>
                    <a:pt x="138" y="283"/>
                  </a:lnTo>
                  <a:lnTo>
                    <a:pt x="134" y="284"/>
                  </a:lnTo>
                  <a:lnTo>
                    <a:pt x="129" y="284"/>
                  </a:lnTo>
                  <a:lnTo>
                    <a:pt x="129" y="261"/>
                  </a:lnTo>
                  <a:close/>
                  <a:moveTo>
                    <a:pt x="119" y="240"/>
                  </a:moveTo>
                  <a:lnTo>
                    <a:pt x="127" y="236"/>
                  </a:lnTo>
                  <a:lnTo>
                    <a:pt x="148" y="278"/>
                  </a:lnTo>
                  <a:lnTo>
                    <a:pt x="139" y="282"/>
                  </a:lnTo>
                  <a:lnTo>
                    <a:pt x="119" y="240"/>
                  </a:lnTo>
                  <a:close/>
                  <a:moveTo>
                    <a:pt x="138" y="257"/>
                  </a:moveTo>
                  <a:lnTo>
                    <a:pt x="127" y="236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3"/>
                  </a:lnTo>
                  <a:lnTo>
                    <a:pt x="145" y="234"/>
                  </a:lnTo>
                  <a:lnTo>
                    <a:pt x="149" y="236"/>
                  </a:lnTo>
                  <a:lnTo>
                    <a:pt x="153" y="239"/>
                  </a:lnTo>
                  <a:lnTo>
                    <a:pt x="156" y="242"/>
                  </a:lnTo>
                  <a:lnTo>
                    <a:pt x="158" y="246"/>
                  </a:lnTo>
                  <a:lnTo>
                    <a:pt x="160" y="250"/>
                  </a:lnTo>
                  <a:lnTo>
                    <a:pt x="161" y="256"/>
                  </a:lnTo>
                  <a:lnTo>
                    <a:pt x="160" y="260"/>
                  </a:lnTo>
                  <a:lnTo>
                    <a:pt x="159" y="264"/>
                  </a:lnTo>
                  <a:lnTo>
                    <a:pt x="158" y="268"/>
                  </a:lnTo>
                  <a:lnTo>
                    <a:pt x="155" y="272"/>
                  </a:lnTo>
                  <a:lnTo>
                    <a:pt x="152" y="275"/>
                  </a:lnTo>
                  <a:lnTo>
                    <a:pt x="148" y="278"/>
                  </a:lnTo>
                  <a:lnTo>
                    <a:pt x="138" y="257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80"/>
                  </a:lnTo>
                  <a:lnTo>
                    <a:pt x="138" y="280"/>
                  </a:lnTo>
                  <a:lnTo>
                    <a:pt x="138" y="233"/>
                  </a:lnTo>
                  <a:close/>
                  <a:moveTo>
                    <a:pt x="142" y="257"/>
                  </a:moveTo>
                  <a:lnTo>
                    <a:pt x="142" y="233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40"/>
                  </a:lnTo>
                  <a:lnTo>
                    <a:pt x="161" y="243"/>
                  </a:lnTo>
                  <a:lnTo>
                    <a:pt x="163" y="247"/>
                  </a:lnTo>
                  <a:lnTo>
                    <a:pt x="165" y="251"/>
                  </a:lnTo>
                  <a:lnTo>
                    <a:pt x="166" y="257"/>
                  </a:lnTo>
                  <a:lnTo>
                    <a:pt x="165" y="262"/>
                  </a:lnTo>
                  <a:lnTo>
                    <a:pt x="163" y="266"/>
                  </a:lnTo>
                  <a:lnTo>
                    <a:pt x="161" y="270"/>
                  </a:lnTo>
                  <a:lnTo>
                    <a:pt x="158" y="273"/>
                  </a:lnTo>
                  <a:lnTo>
                    <a:pt x="155" y="276"/>
                  </a:lnTo>
                  <a:lnTo>
                    <a:pt x="151" y="278"/>
                  </a:lnTo>
                  <a:lnTo>
                    <a:pt x="147" y="280"/>
                  </a:lnTo>
                  <a:lnTo>
                    <a:pt x="142" y="280"/>
                  </a:lnTo>
                  <a:lnTo>
                    <a:pt x="142" y="257"/>
                  </a:lnTo>
                  <a:close/>
                  <a:moveTo>
                    <a:pt x="132" y="236"/>
                  </a:moveTo>
                  <a:lnTo>
                    <a:pt x="140" y="231"/>
                  </a:lnTo>
                  <a:lnTo>
                    <a:pt x="161" y="273"/>
                  </a:lnTo>
                  <a:lnTo>
                    <a:pt x="152" y="278"/>
                  </a:lnTo>
                  <a:lnTo>
                    <a:pt x="132" y="236"/>
                  </a:lnTo>
                  <a:close/>
                  <a:moveTo>
                    <a:pt x="151" y="252"/>
                  </a:moveTo>
                  <a:lnTo>
                    <a:pt x="140" y="231"/>
                  </a:lnTo>
                  <a:lnTo>
                    <a:pt x="145" y="230"/>
                  </a:lnTo>
                  <a:lnTo>
                    <a:pt x="149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7" y="234"/>
                  </a:lnTo>
                  <a:lnTo>
                    <a:pt x="170" y="238"/>
                  </a:lnTo>
                  <a:lnTo>
                    <a:pt x="172" y="242"/>
                  </a:lnTo>
                  <a:lnTo>
                    <a:pt x="174" y="246"/>
                  </a:lnTo>
                  <a:lnTo>
                    <a:pt x="175" y="250"/>
                  </a:lnTo>
                  <a:lnTo>
                    <a:pt x="174" y="256"/>
                  </a:lnTo>
                  <a:lnTo>
                    <a:pt x="173" y="260"/>
                  </a:lnTo>
                  <a:lnTo>
                    <a:pt x="172" y="264"/>
                  </a:lnTo>
                  <a:lnTo>
                    <a:pt x="169" y="268"/>
                  </a:lnTo>
                  <a:lnTo>
                    <a:pt x="166" y="271"/>
                  </a:lnTo>
                  <a:lnTo>
                    <a:pt x="161" y="273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6"/>
                  </a:lnTo>
                  <a:lnTo>
                    <a:pt x="151" y="276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5" y="229"/>
                  </a:lnTo>
                  <a:lnTo>
                    <a:pt x="165" y="276"/>
                  </a:lnTo>
                  <a:lnTo>
                    <a:pt x="155" y="276"/>
                  </a:lnTo>
                  <a:lnTo>
                    <a:pt x="155" y="229"/>
                  </a:lnTo>
                  <a:close/>
                  <a:moveTo>
                    <a:pt x="165" y="252"/>
                  </a:moveTo>
                  <a:lnTo>
                    <a:pt x="165" y="229"/>
                  </a:lnTo>
                  <a:lnTo>
                    <a:pt x="169" y="229"/>
                  </a:lnTo>
                  <a:lnTo>
                    <a:pt x="174" y="231"/>
                  </a:lnTo>
                  <a:lnTo>
                    <a:pt x="178" y="233"/>
                  </a:lnTo>
                  <a:lnTo>
                    <a:pt x="181" y="236"/>
                  </a:lnTo>
                  <a:lnTo>
                    <a:pt x="184" y="239"/>
                  </a:lnTo>
                  <a:lnTo>
                    <a:pt x="186" y="243"/>
                  </a:lnTo>
                  <a:lnTo>
                    <a:pt x="187" y="247"/>
                  </a:lnTo>
                  <a:lnTo>
                    <a:pt x="188" y="252"/>
                  </a:lnTo>
                  <a:lnTo>
                    <a:pt x="187" y="257"/>
                  </a:lnTo>
                  <a:lnTo>
                    <a:pt x="186" y="262"/>
                  </a:lnTo>
                  <a:lnTo>
                    <a:pt x="184" y="266"/>
                  </a:lnTo>
                  <a:lnTo>
                    <a:pt x="181" y="269"/>
                  </a:lnTo>
                  <a:lnTo>
                    <a:pt x="178" y="272"/>
                  </a:lnTo>
                  <a:lnTo>
                    <a:pt x="174" y="274"/>
                  </a:lnTo>
                  <a:lnTo>
                    <a:pt x="169" y="275"/>
                  </a:lnTo>
                  <a:lnTo>
                    <a:pt x="165" y="276"/>
                  </a:lnTo>
                  <a:lnTo>
                    <a:pt x="165" y="252"/>
                  </a:lnTo>
                  <a:close/>
                  <a:moveTo>
                    <a:pt x="147" y="236"/>
                  </a:moveTo>
                  <a:lnTo>
                    <a:pt x="152" y="231"/>
                  </a:lnTo>
                  <a:lnTo>
                    <a:pt x="185" y="265"/>
                  </a:lnTo>
                  <a:lnTo>
                    <a:pt x="181" y="269"/>
                  </a:lnTo>
                  <a:lnTo>
                    <a:pt x="147" y="236"/>
                  </a:lnTo>
                  <a:close/>
                  <a:moveTo>
                    <a:pt x="169" y="247"/>
                  </a:moveTo>
                  <a:lnTo>
                    <a:pt x="152" y="231"/>
                  </a:lnTo>
                  <a:lnTo>
                    <a:pt x="155" y="228"/>
                  </a:lnTo>
                  <a:lnTo>
                    <a:pt x="159" y="226"/>
                  </a:lnTo>
                  <a:lnTo>
                    <a:pt x="165" y="225"/>
                  </a:lnTo>
                  <a:lnTo>
                    <a:pt x="169" y="224"/>
                  </a:lnTo>
                  <a:lnTo>
                    <a:pt x="173" y="225"/>
                  </a:lnTo>
                  <a:lnTo>
                    <a:pt x="178" y="226"/>
                  </a:lnTo>
                  <a:lnTo>
                    <a:pt x="182" y="228"/>
                  </a:lnTo>
                  <a:lnTo>
                    <a:pt x="185" y="231"/>
                  </a:lnTo>
                  <a:lnTo>
                    <a:pt x="188" y="235"/>
                  </a:lnTo>
                  <a:lnTo>
                    <a:pt x="190" y="239"/>
                  </a:lnTo>
                  <a:lnTo>
                    <a:pt x="192" y="243"/>
                  </a:lnTo>
                  <a:lnTo>
                    <a:pt x="192" y="247"/>
                  </a:lnTo>
                  <a:lnTo>
                    <a:pt x="192" y="252"/>
                  </a:lnTo>
                  <a:lnTo>
                    <a:pt x="190" y="257"/>
                  </a:lnTo>
                  <a:lnTo>
                    <a:pt x="188" y="261"/>
                  </a:lnTo>
                  <a:lnTo>
                    <a:pt x="185" y="265"/>
                  </a:lnTo>
                  <a:lnTo>
                    <a:pt x="169" y="247"/>
                  </a:lnTo>
                  <a:close/>
                  <a:moveTo>
                    <a:pt x="169" y="224"/>
                  </a:moveTo>
                  <a:lnTo>
                    <a:pt x="173" y="224"/>
                  </a:lnTo>
                  <a:lnTo>
                    <a:pt x="173" y="271"/>
                  </a:lnTo>
                  <a:lnTo>
                    <a:pt x="169" y="271"/>
                  </a:lnTo>
                  <a:lnTo>
                    <a:pt x="169" y="224"/>
                  </a:lnTo>
                  <a:close/>
                  <a:moveTo>
                    <a:pt x="173" y="224"/>
                  </a:moveTo>
                  <a:lnTo>
                    <a:pt x="178" y="224"/>
                  </a:lnTo>
                  <a:lnTo>
                    <a:pt x="178" y="271"/>
                  </a:lnTo>
                  <a:lnTo>
                    <a:pt x="173" y="271"/>
                  </a:lnTo>
                  <a:lnTo>
                    <a:pt x="173" y="224"/>
                  </a:lnTo>
                  <a:close/>
                  <a:moveTo>
                    <a:pt x="178" y="224"/>
                  </a:moveTo>
                  <a:lnTo>
                    <a:pt x="182" y="224"/>
                  </a:lnTo>
                  <a:lnTo>
                    <a:pt x="182" y="271"/>
                  </a:lnTo>
                  <a:lnTo>
                    <a:pt x="178" y="271"/>
                  </a:lnTo>
                  <a:lnTo>
                    <a:pt x="178" y="224"/>
                  </a:lnTo>
                  <a:close/>
                  <a:moveTo>
                    <a:pt x="182" y="247"/>
                  </a:moveTo>
                  <a:lnTo>
                    <a:pt x="182" y="224"/>
                  </a:lnTo>
                  <a:lnTo>
                    <a:pt x="187" y="225"/>
                  </a:lnTo>
                  <a:lnTo>
                    <a:pt x="191" y="226"/>
                  </a:lnTo>
                  <a:lnTo>
                    <a:pt x="195" y="228"/>
                  </a:lnTo>
                  <a:lnTo>
                    <a:pt x="198" y="231"/>
                  </a:lnTo>
                  <a:lnTo>
                    <a:pt x="201" y="235"/>
                  </a:lnTo>
                  <a:lnTo>
                    <a:pt x="203" y="238"/>
                  </a:lnTo>
                  <a:lnTo>
                    <a:pt x="205" y="243"/>
                  </a:lnTo>
                  <a:lnTo>
                    <a:pt x="205" y="247"/>
                  </a:lnTo>
                  <a:lnTo>
                    <a:pt x="205" y="252"/>
                  </a:lnTo>
                  <a:lnTo>
                    <a:pt x="203" y="257"/>
                  </a:lnTo>
                  <a:lnTo>
                    <a:pt x="201" y="261"/>
                  </a:lnTo>
                  <a:lnTo>
                    <a:pt x="198" y="265"/>
                  </a:lnTo>
                  <a:lnTo>
                    <a:pt x="195" y="267"/>
                  </a:lnTo>
                  <a:lnTo>
                    <a:pt x="191" y="270"/>
                  </a:lnTo>
                  <a:lnTo>
                    <a:pt x="187" y="271"/>
                  </a:lnTo>
                  <a:lnTo>
                    <a:pt x="182" y="271"/>
                  </a:lnTo>
                  <a:lnTo>
                    <a:pt x="182" y="247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2" y="99"/>
                  </a:lnTo>
                  <a:lnTo>
                    <a:pt x="203" y="259"/>
                  </a:lnTo>
                  <a:lnTo>
                    <a:pt x="161" y="237"/>
                  </a:lnTo>
                  <a:close/>
                  <a:moveTo>
                    <a:pt x="261" y="89"/>
                  </a:moveTo>
                  <a:lnTo>
                    <a:pt x="240" y="79"/>
                  </a:lnTo>
                  <a:lnTo>
                    <a:pt x="242" y="75"/>
                  </a:lnTo>
                  <a:lnTo>
                    <a:pt x="246" y="72"/>
                  </a:lnTo>
                  <a:lnTo>
                    <a:pt x="250" y="69"/>
                  </a:lnTo>
                  <a:lnTo>
                    <a:pt x="254" y="67"/>
                  </a:lnTo>
                  <a:lnTo>
                    <a:pt x="258" y="66"/>
                  </a:lnTo>
                  <a:lnTo>
                    <a:pt x="263" y="66"/>
                  </a:lnTo>
                  <a:lnTo>
                    <a:pt x="267" y="67"/>
                  </a:lnTo>
                  <a:lnTo>
                    <a:pt x="272" y="69"/>
                  </a:lnTo>
                  <a:lnTo>
                    <a:pt x="275" y="71"/>
                  </a:lnTo>
                  <a:lnTo>
                    <a:pt x="279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0"/>
                  </a:lnTo>
                  <a:lnTo>
                    <a:pt x="283" y="95"/>
                  </a:lnTo>
                  <a:lnTo>
                    <a:pt x="282" y="99"/>
                  </a:lnTo>
                  <a:lnTo>
                    <a:pt x="261" y="89"/>
                  </a:lnTo>
                  <a:close/>
                  <a:moveTo>
                    <a:pt x="252" y="111"/>
                  </a:moveTo>
                  <a:lnTo>
                    <a:pt x="221" y="97"/>
                  </a:lnTo>
                  <a:lnTo>
                    <a:pt x="239" y="55"/>
                  </a:lnTo>
                  <a:lnTo>
                    <a:pt x="270" y="68"/>
                  </a:lnTo>
                  <a:lnTo>
                    <a:pt x="252" y="111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3" y="92"/>
                  </a:lnTo>
                  <a:lnTo>
                    <a:pt x="211" y="88"/>
                  </a:lnTo>
                  <a:lnTo>
                    <a:pt x="209" y="85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07" y="71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59"/>
                  </a:lnTo>
                  <a:lnTo>
                    <a:pt x="217" y="57"/>
                  </a:lnTo>
                  <a:lnTo>
                    <a:pt x="221" y="55"/>
                  </a:lnTo>
                  <a:lnTo>
                    <a:pt x="226" y="53"/>
                  </a:lnTo>
                  <a:lnTo>
                    <a:pt x="230" y="53"/>
                  </a:lnTo>
                  <a:lnTo>
                    <a:pt x="234" y="53"/>
                  </a:lnTo>
                  <a:lnTo>
                    <a:pt x="239" y="55"/>
                  </a:lnTo>
                  <a:lnTo>
                    <a:pt x="230" y="76"/>
                  </a:lnTo>
                  <a:close/>
                  <a:moveTo>
                    <a:pt x="201" y="2"/>
                  </a:moveTo>
                  <a:lnTo>
                    <a:pt x="421" y="113"/>
                  </a:lnTo>
                  <a:lnTo>
                    <a:pt x="401" y="154"/>
                  </a:lnTo>
                  <a:lnTo>
                    <a:pt x="181" y="44"/>
                  </a:lnTo>
                  <a:lnTo>
                    <a:pt x="201" y="2"/>
                  </a:lnTo>
                  <a:close/>
                  <a:moveTo>
                    <a:pt x="411" y="133"/>
                  </a:moveTo>
                  <a:lnTo>
                    <a:pt x="421" y="113"/>
                  </a:lnTo>
                  <a:lnTo>
                    <a:pt x="425" y="115"/>
                  </a:lnTo>
                  <a:lnTo>
                    <a:pt x="428" y="119"/>
                  </a:lnTo>
                  <a:lnTo>
                    <a:pt x="431" y="122"/>
                  </a:lnTo>
                  <a:lnTo>
                    <a:pt x="433" y="126"/>
                  </a:lnTo>
                  <a:lnTo>
                    <a:pt x="434" y="130"/>
                  </a:lnTo>
                  <a:lnTo>
                    <a:pt x="434" y="135"/>
                  </a:lnTo>
                  <a:lnTo>
                    <a:pt x="433" y="139"/>
                  </a:lnTo>
                  <a:lnTo>
                    <a:pt x="431" y="144"/>
                  </a:lnTo>
                  <a:lnTo>
                    <a:pt x="429" y="148"/>
                  </a:lnTo>
                  <a:lnTo>
                    <a:pt x="426" y="151"/>
                  </a:lnTo>
                  <a:lnTo>
                    <a:pt x="422" y="153"/>
                  </a:lnTo>
                  <a:lnTo>
                    <a:pt x="418" y="155"/>
                  </a:lnTo>
                  <a:lnTo>
                    <a:pt x="414" y="156"/>
                  </a:lnTo>
                  <a:lnTo>
                    <a:pt x="410" y="156"/>
                  </a:lnTo>
                  <a:lnTo>
                    <a:pt x="405" y="156"/>
                  </a:lnTo>
                  <a:lnTo>
                    <a:pt x="401" y="154"/>
                  </a:lnTo>
                  <a:lnTo>
                    <a:pt x="411" y="133"/>
                  </a:lnTo>
                  <a:close/>
                  <a:moveTo>
                    <a:pt x="431" y="144"/>
                  </a:moveTo>
                  <a:lnTo>
                    <a:pt x="418" y="170"/>
                  </a:lnTo>
                  <a:lnTo>
                    <a:pt x="377" y="149"/>
                  </a:lnTo>
                  <a:lnTo>
                    <a:pt x="390" y="123"/>
                  </a:lnTo>
                  <a:lnTo>
                    <a:pt x="431" y="144"/>
                  </a:lnTo>
                  <a:close/>
                  <a:moveTo>
                    <a:pt x="397" y="160"/>
                  </a:moveTo>
                  <a:lnTo>
                    <a:pt x="418" y="170"/>
                  </a:lnTo>
                  <a:lnTo>
                    <a:pt x="416" y="174"/>
                  </a:lnTo>
                  <a:lnTo>
                    <a:pt x="413" y="177"/>
                  </a:lnTo>
                  <a:lnTo>
                    <a:pt x="409" y="179"/>
                  </a:lnTo>
                  <a:lnTo>
                    <a:pt x="405" y="181"/>
                  </a:lnTo>
                  <a:lnTo>
                    <a:pt x="401" y="183"/>
                  </a:lnTo>
                  <a:lnTo>
                    <a:pt x="396" y="183"/>
                  </a:lnTo>
                  <a:lnTo>
                    <a:pt x="391" y="183"/>
                  </a:lnTo>
                  <a:lnTo>
                    <a:pt x="387" y="180"/>
                  </a:lnTo>
                  <a:lnTo>
                    <a:pt x="383" y="177"/>
                  </a:lnTo>
                  <a:lnTo>
                    <a:pt x="380" y="174"/>
                  </a:lnTo>
                  <a:lnTo>
                    <a:pt x="377" y="171"/>
                  </a:lnTo>
                  <a:lnTo>
                    <a:pt x="375" y="167"/>
                  </a:lnTo>
                  <a:lnTo>
                    <a:pt x="374" y="162"/>
                  </a:lnTo>
                  <a:lnTo>
                    <a:pt x="374" y="158"/>
                  </a:lnTo>
                  <a:lnTo>
                    <a:pt x="375" y="154"/>
                  </a:lnTo>
                  <a:lnTo>
                    <a:pt x="377" y="149"/>
                  </a:lnTo>
                  <a:lnTo>
                    <a:pt x="397" y="160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6"/>
                  </a:lnTo>
                  <a:lnTo>
                    <a:pt x="408" y="139"/>
                  </a:lnTo>
                  <a:lnTo>
                    <a:pt x="387" y="180"/>
                  </a:lnTo>
                  <a:close/>
                  <a:moveTo>
                    <a:pt x="371" y="146"/>
                  </a:moveTo>
                  <a:lnTo>
                    <a:pt x="361" y="167"/>
                  </a:lnTo>
                  <a:lnTo>
                    <a:pt x="357" y="164"/>
                  </a:lnTo>
                  <a:lnTo>
                    <a:pt x="354" y="161"/>
                  </a:lnTo>
                  <a:lnTo>
                    <a:pt x="351" y="158"/>
                  </a:lnTo>
                  <a:lnTo>
                    <a:pt x="349" y="154"/>
                  </a:lnTo>
                  <a:lnTo>
                    <a:pt x="348" y="149"/>
                  </a:lnTo>
                  <a:lnTo>
                    <a:pt x="348" y="145"/>
                  </a:lnTo>
                  <a:lnTo>
                    <a:pt x="349" y="141"/>
                  </a:lnTo>
                  <a:lnTo>
                    <a:pt x="350" y="136"/>
                  </a:lnTo>
                  <a:lnTo>
                    <a:pt x="353" y="132"/>
                  </a:lnTo>
                  <a:lnTo>
                    <a:pt x="356" y="129"/>
                  </a:lnTo>
                  <a:lnTo>
                    <a:pt x="360" y="127"/>
                  </a:lnTo>
                  <a:lnTo>
                    <a:pt x="364" y="125"/>
                  </a:lnTo>
                  <a:lnTo>
                    <a:pt x="368" y="124"/>
                  </a:lnTo>
                  <a:lnTo>
                    <a:pt x="372" y="124"/>
                  </a:lnTo>
                  <a:lnTo>
                    <a:pt x="377" y="124"/>
                  </a:lnTo>
                  <a:lnTo>
                    <a:pt x="381" y="126"/>
                  </a:lnTo>
                  <a:lnTo>
                    <a:pt x="371" y="146"/>
                  </a:lnTo>
                  <a:close/>
                  <a:moveTo>
                    <a:pt x="391" y="157"/>
                  </a:moveTo>
                  <a:lnTo>
                    <a:pt x="317" y="306"/>
                  </a:lnTo>
                  <a:lnTo>
                    <a:pt x="276" y="286"/>
                  </a:lnTo>
                  <a:lnTo>
                    <a:pt x="350" y="136"/>
                  </a:lnTo>
                  <a:lnTo>
                    <a:pt x="391" y="157"/>
                  </a:lnTo>
                  <a:close/>
                  <a:moveTo>
                    <a:pt x="296" y="296"/>
                  </a:moveTo>
                  <a:lnTo>
                    <a:pt x="317" y="306"/>
                  </a:lnTo>
                  <a:lnTo>
                    <a:pt x="314" y="310"/>
                  </a:lnTo>
                  <a:lnTo>
                    <a:pt x="311" y="314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0" y="318"/>
                  </a:lnTo>
                  <a:lnTo>
                    <a:pt x="286" y="317"/>
                  </a:lnTo>
                  <a:lnTo>
                    <a:pt x="282" y="314"/>
                  </a:lnTo>
                  <a:lnTo>
                    <a:pt x="279" y="311"/>
                  </a:lnTo>
                  <a:lnTo>
                    <a:pt x="276" y="307"/>
                  </a:lnTo>
                  <a:lnTo>
                    <a:pt x="274" y="303"/>
                  </a:lnTo>
                  <a:lnTo>
                    <a:pt x="273" y="299"/>
                  </a:lnTo>
                  <a:lnTo>
                    <a:pt x="273" y="295"/>
                  </a:lnTo>
                  <a:lnTo>
                    <a:pt x="274" y="290"/>
                  </a:lnTo>
                  <a:lnTo>
                    <a:pt x="276" y="286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1"/>
                  </a:lnTo>
                  <a:lnTo>
                    <a:pt x="273" y="301"/>
                  </a:lnTo>
                  <a:lnTo>
                    <a:pt x="273" y="296"/>
                  </a:lnTo>
                  <a:lnTo>
                    <a:pt x="319" y="296"/>
                  </a:lnTo>
                  <a:close/>
                  <a:moveTo>
                    <a:pt x="296" y="301"/>
                  </a:moveTo>
                  <a:lnTo>
                    <a:pt x="319" y="301"/>
                  </a:lnTo>
                  <a:lnTo>
                    <a:pt x="319" y="305"/>
                  </a:lnTo>
                  <a:lnTo>
                    <a:pt x="317" y="309"/>
                  </a:lnTo>
                  <a:lnTo>
                    <a:pt x="315" y="313"/>
                  </a:lnTo>
                  <a:lnTo>
                    <a:pt x="312" y="317"/>
                  </a:lnTo>
                  <a:lnTo>
                    <a:pt x="309" y="320"/>
                  </a:lnTo>
                  <a:lnTo>
                    <a:pt x="305" y="322"/>
                  </a:lnTo>
                  <a:lnTo>
                    <a:pt x="301" y="323"/>
                  </a:lnTo>
                  <a:lnTo>
                    <a:pt x="296" y="324"/>
                  </a:lnTo>
                  <a:lnTo>
                    <a:pt x="291" y="323"/>
                  </a:lnTo>
                  <a:lnTo>
                    <a:pt x="287" y="322"/>
                  </a:lnTo>
                  <a:lnTo>
                    <a:pt x="283" y="320"/>
                  </a:lnTo>
                  <a:lnTo>
                    <a:pt x="280" y="317"/>
                  </a:lnTo>
                  <a:lnTo>
                    <a:pt x="277" y="313"/>
                  </a:lnTo>
                  <a:lnTo>
                    <a:pt x="275" y="309"/>
                  </a:lnTo>
                  <a:lnTo>
                    <a:pt x="274" y="305"/>
                  </a:lnTo>
                  <a:lnTo>
                    <a:pt x="273" y="301"/>
                  </a:lnTo>
                  <a:lnTo>
                    <a:pt x="296" y="301"/>
                  </a:lnTo>
                  <a:close/>
                  <a:moveTo>
                    <a:pt x="312" y="284"/>
                  </a:moveTo>
                  <a:lnTo>
                    <a:pt x="317" y="289"/>
                  </a:lnTo>
                  <a:lnTo>
                    <a:pt x="284" y="321"/>
                  </a:lnTo>
                  <a:lnTo>
                    <a:pt x="280" y="317"/>
                  </a:lnTo>
                  <a:lnTo>
                    <a:pt x="312" y="284"/>
                  </a:lnTo>
                  <a:close/>
                  <a:moveTo>
                    <a:pt x="300" y="305"/>
                  </a:moveTo>
                  <a:lnTo>
                    <a:pt x="317" y="289"/>
                  </a:lnTo>
                  <a:lnTo>
                    <a:pt x="319" y="292"/>
                  </a:lnTo>
                  <a:lnTo>
                    <a:pt x="323" y="296"/>
                  </a:lnTo>
                  <a:lnTo>
                    <a:pt x="324" y="300"/>
                  </a:lnTo>
                  <a:lnTo>
                    <a:pt x="324" y="305"/>
                  </a:lnTo>
                  <a:lnTo>
                    <a:pt x="324" y="309"/>
                  </a:lnTo>
                  <a:lnTo>
                    <a:pt x="323" y="313"/>
                  </a:lnTo>
                  <a:lnTo>
                    <a:pt x="320" y="317"/>
                  </a:lnTo>
                  <a:lnTo>
                    <a:pt x="317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7"/>
                  </a:lnTo>
                  <a:lnTo>
                    <a:pt x="300" y="329"/>
                  </a:lnTo>
                  <a:lnTo>
                    <a:pt x="296" y="327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4" y="321"/>
                  </a:lnTo>
                  <a:lnTo>
                    <a:pt x="300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7" y="309"/>
                  </a:lnTo>
                  <a:lnTo>
                    <a:pt x="277" y="305"/>
                  </a:lnTo>
                  <a:lnTo>
                    <a:pt x="324" y="305"/>
                  </a:lnTo>
                  <a:close/>
                  <a:moveTo>
                    <a:pt x="300" y="309"/>
                  </a:moveTo>
                  <a:lnTo>
                    <a:pt x="324" y="309"/>
                  </a:lnTo>
                  <a:lnTo>
                    <a:pt x="324" y="314"/>
                  </a:lnTo>
                  <a:lnTo>
                    <a:pt x="323" y="318"/>
                  </a:lnTo>
                  <a:lnTo>
                    <a:pt x="319" y="322"/>
                  </a:lnTo>
                  <a:lnTo>
                    <a:pt x="317" y="325"/>
                  </a:lnTo>
                  <a:lnTo>
                    <a:pt x="313" y="329"/>
                  </a:lnTo>
                  <a:lnTo>
                    <a:pt x="309" y="331"/>
                  </a:lnTo>
                  <a:lnTo>
                    <a:pt x="305" y="333"/>
                  </a:lnTo>
                  <a:lnTo>
                    <a:pt x="300" y="333"/>
                  </a:lnTo>
                  <a:lnTo>
                    <a:pt x="296" y="333"/>
                  </a:lnTo>
                  <a:lnTo>
                    <a:pt x="291" y="331"/>
                  </a:lnTo>
                  <a:lnTo>
                    <a:pt x="288" y="329"/>
                  </a:lnTo>
                  <a:lnTo>
                    <a:pt x="284" y="325"/>
                  </a:lnTo>
                  <a:lnTo>
                    <a:pt x="281" y="322"/>
                  </a:lnTo>
                  <a:lnTo>
                    <a:pt x="279" y="318"/>
                  </a:lnTo>
                  <a:lnTo>
                    <a:pt x="278" y="314"/>
                  </a:lnTo>
                  <a:lnTo>
                    <a:pt x="277" y="309"/>
                  </a:lnTo>
                  <a:lnTo>
                    <a:pt x="300" y="309"/>
                  </a:lnTo>
                  <a:close/>
                  <a:moveTo>
                    <a:pt x="317" y="293"/>
                  </a:moveTo>
                  <a:lnTo>
                    <a:pt x="321" y="297"/>
                  </a:lnTo>
                  <a:lnTo>
                    <a:pt x="289" y="331"/>
                  </a:lnTo>
                  <a:lnTo>
                    <a:pt x="284" y="325"/>
                  </a:lnTo>
                  <a:lnTo>
                    <a:pt x="317" y="293"/>
                  </a:lnTo>
                  <a:close/>
                  <a:moveTo>
                    <a:pt x="305" y="314"/>
                  </a:moveTo>
                  <a:lnTo>
                    <a:pt x="321" y="297"/>
                  </a:lnTo>
                  <a:lnTo>
                    <a:pt x="325" y="301"/>
                  </a:lnTo>
                  <a:lnTo>
                    <a:pt x="327" y="305"/>
                  </a:lnTo>
                  <a:lnTo>
                    <a:pt x="328" y="309"/>
                  </a:lnTo>
                  <a:lnTo>
                    <a:pt x="329" y="314"/>
                  </a:lnTo>
                  <a:lnTo>
                    <a:pt x="328" y="318"/>
                  </a:lnTo>
                  <a:lnTo>
                    <a:pt x="327" y="322"/>
                  </a:lnTo>
                  <a:lnTo>
                    <a:pt x="325" y="326"/>
                  </a:lnTo>
                  <a:lnTo>
                    <a:pt x="321" y="331"/>
                  </a:lnTo>
                  <a:lnTo>
                    <a:pt x="317" y="334"/>
                  </a:lnTo>
                  <a:lnTo>
                    <a:pt x="313" y="336"/>
                  </a:lnTo>
                  <a:lnTo>
                    <a:pt x="309" y="337"/>
                  </a:lnTo>
                  <a:lnTo>
                    <a:pt x="305" y="338"/>
                  </a:lnTo>
                  <a:lnTo>
                    <a:pt x="300" y="337"/>
                  </a:lnTo>
                  <a:lnTo>
                    <a:pt x="296" y="336"/>
                  </a:lnTo>
                  <a:lnTo>
                    <a:pt x="292" y="334"/>
                  </a:lnTo>
                  <a:lnTo>
                    <a:pt x="289" y="331"/>
                  </a:lnTo>
                  <a:lnTo>
                    <a:pt x="305" y="314"/>
                  </a:lnTo>
                  <a:close/>
                  <a:moveTo>
                    <a:pt x="329" y="314"/>
                  </a:moveTo>
                  <a:lnTo>
                    <a:pt x="329" y="318"/>
                  </a:lnTo>
                  <a:lnTo>
                    <a:pt x="282" y="318"/>
                  </a:lnTo>
                  <a:lnTo>
                    <a:pt x="282" y="314"/>
                  </a:lnTo>
                  <a:lnTo>
                    <a:pt x="329" y="314"/>
                  </a:lnTo>
                  <a:close/>
                  <a:moveTo>
                    <a:pt x="329" y="318"/>
                  </a:moveTo>
                  <a:lnTo>
                    <a:pt x="329" y="322"/>
                  </a:lnTo>
                  <a:lnTo>
                    <a:pt x="282" y="322"/>
                  </a:lnTo>
                  <a:lnTo>
                    <a:pt x="282" y="318"/>
                  </a:lnTo>
                  <a:lnTo>
                    <a:pt x="329" y="318"/>
                  </a:lnTo>
                  <a:close/>
                  <a:moveTo>
                    <a:pt x="305" y="322"/>
                  </a:moveTo>
                  <a:lnTo>
                    <a:pt x="329" y="322"/>
                  </a:lnTo>
                  <a:lnTo>
                    <a:pt x="328" y="327"/>
                  </a:lnTo>
                  <a:lnTo>
                    <a:pt x="327" y="332"/>
                  </a:lnTo>
                  <a:lnTo>
                    <a:pt x="325" y="336"/>
                  </a:lnTo>
                  <a:lnTo>
                    <a:pt x="321" y="340"/>
                  </a:lnTo>
                  <a:lnTo>
                    <a:pt x="318" y="342"/>
                  </a:lnTo>
                  <a:lnTo>
                    <a:pt x="314" y="344"/>
                  </a:lnTo>
                  <a:lnTo>
                    <a:pt x="309" y="346"/>
                  </a:lnTo>
                  <a:lnTo>
                    <a:pt x="305" y="346"/>
                  </a:lnTo>
                  <a:lnTo>
                    <a:pt x="300" y="346"/>
                  </a:lnTo>
                  <a:lnTo>
                    <a:pt x="296" y="344"/>
                  </a:lnTo>
                  <a:lnTo>
                    <a:pt x="292" y="342"/>
                  </a:lnTo>
                  <a:lnTo>
                    <a:pt x="289" y="340"/>
                  </a:lnTo>
                  <a:lnTo>
                    <a:pt x="286" y="336"/>
                  </a:lnTo>
                  <a:lnTo>
                    <a:pt x="284" y="332"/>
                  </a:lnTo>
                  <a:lnTo>
                    <a:pt x="282" y="327"/>
                  </a:lnTo>
                  <a:lnTo>
                    <a:pt x="282" y="322"/>
                  </a:lnTo>
                  <a:lnTo>
                    <a:pt x="305" y="322"/>
                  </a:lnTo>
                  <a:close/>
                  <a:moveTo>
                    <a:pt x="326" y="312"/>
                  </a:moveTo>
                  <a:lnTo>
                    <a:pt x="331" y="321"/>
                  </a:lnTo>
                  <a:lnTo>
                    <a:pt x="289" y="342"/>
                  </a:lnTo>
                  <a:lnTo>
                    <a:pt x="284" y="334"/>
                  </a:lnTo>
                  <a:lnTo>
                    <a:pt x="326" y="312"/>
                  </a:lnTo>
                  <a:close/>
                  <a:moveTo>
                    <a:pt x="309" y="332"/>
                  </a:moveTo>
                  <a:lnTo>
                    <a:pt x="331" y="321"/>
                  </a:lnTo>
                  <a:lnTo>
                    <a:pt x="332" y="325"/>
                  </a:lnTo>
                  <a:lnTo>
                    <a:pt x="333" y="331"/>
                  </a:lnTo>
                  <a:lnTo>
                    <a:pt x="333" y="335"/>
                  </a:lnTo>
                  <a:lnTo>
                    <a:pt x="332" y="339"/>
                  </a:lnTo>
                  <a:lnTo>
                    <a:pt x="330" y="343"/>
                  </a:lnTo>
                  <a:lnTo>
                    <a:pt x="327" y="347"/>
                  </a:lnTo>
                  <a:lnTo>
                    <a:pt x="324" y="350"/>
                  </a:lnTo>
                  <a:lnTo>
                    <a:pt x="319" y="352"/>
                  </a:lnTo>
                  <a:lnTo>
                    <a:pt x="315" y="354"/>
                  </a:lnTo>
                  <a:lnTo>
                    <a:pt x="311" y="355"/>
                  </a:lnTo>
                  <a:lnTo>
                    <a:pt x="306" y="355"/>
                  </a:lnTo>
                  <a:lnTo>
                    <a:pt x="302" y="354"/>
                  </a:lnTo>
                  <a:lnTo>
                    <a:pt x="298" y="352"/>
                  </a:lnTo>
                  <a:lnTo>
                    <a:pt x="294" y="349"/>
                  </a:lnTo>
                  <a:lnTo>
                    <a:pt x="291" y="346"/>
                  </a:lnTo>
                  <a:lnTo>
                    <a:pt x="289" y="342"/>
                  </a:lnTo>
                  <a:lnTo>
                    <a:pt x="309" y="332"/>
                  </a:lnTo>
                  <a:close/>
                  <a:moveTo>
                    <a:pt x="333" y="332"/>
                  </a:moveTo>
                  <a:lnTo>
                    <a:pt x="333" y="336"/>
                  </a:lnTo>
                  <a:lnTo>
                    <a:pt x="286" y="336"/>
                  </a:lnTo>
                  <a:lnTo>
                    <a:pt x="286" y="332"/>
                  </a:lnTo>
                  <a:lnTo>
                    <a:pt x="333" y="332"/>
                  </a:lnTo>
                  <a:close/>
                  <a:moveTo>
                    <a:pt x="333" y="336"/>
                  </a:moveTo>
                  <a:lnTo>
                    <a:pt x="333" y="341"/>
                  </a:lnTo>
                  <a:lnTo>
                    <a:pt x="286" y="341"/>
                  </a:lnTo>
                  <a:lnTo>
                    <a:pt x="286" y="336"/>
                  </a:lnTo>
                  <a:lnTo>
                    <a:pt x="333" y="336"/>
                  </a:lnTo>
                  <a:close/>
                  <a:moveTo>
                    <a:pt x="309" y="341"/>
                  </a:moveTo>
                  <a:lnTo>
                    <a:pt x="333" y="341"/>
                  </a:lnTo>
                  <a:lnTo>
                    <a:pt x="333" y="345"/>
                  </a:lnTo>
                  <a:lnTo>
                    <a:pt x="331" y="350"/>
                  </a:lnTo>
                  <a:lnTo>
                    <a:pt x="329" y="354"/>
                  </a:lnTo>
                  <a:lnTo>
                    <a:pt x="326" y="357"/>
                  </a:lnTo>
                  <a:lnTo>
                    <a:pt x="323" y="360"/>
                  </a:lnTo>
                  <a:lnTo>
                    <a:pt x="318" y="362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4" y="363"/>
                  </a:lnTo>
                  <a:lnTo>
                    <a:pt x="300" y="362"/>
                  </a:lnTo>
                  <a:lnTo>
                    <a:pt x="296" y="360"/>
                  </a:lnTo>
                  <a:lnTo>
                    <a:pt x="293" y="357"/>
                  </a:lnTo>
                  <a:lnTo>
                    <a:pt x="290" y="354"/>
                  </a:lnTo>
                  <a:lnTo>
                    <a:pt x="288" y="350"/>
                  </a:lnTo>
                  <a:lnTo>
                    <a:pt x="287" y="345"/>
                  </a:lnTo>
                  <a:lnTo>
                    <a:pt x="286" y="341"/>
                  </a:lnTo>
                  <a:lnTo>
                    <a:pt x="309" y="341"/>
                  </a:lnTo>
                  <a:close/>
                  <a:moveTo>
                    <a:pt x="331" y="330"/>
                  </a:moveTo>
                  <a:lnTo>
                    <a:pt x="335" y="339"/>
                  </a:lnTo>
                  <a:lnTo>
                    <a:pt x="293" y="360"/>
                  </a:lnTo>
                  <a:lnTo>
                    <a:pt x="289" y="351"/>
                  </a:lnTo>
                  <a:lnTo>
                    <a:pt x="331" y="330"/>
                  </a:lnTo>
                  <a:close/>
                  <a:moveTo>
                    <a:pt x="313" y="349"/>
                  </a:moveTo>
                  <a:lnTo>
                    <a:pt x="335" y="339"/>
                  </a:lnTo>
                  <a:lnTo>
                    <a:pt x="337" y="343"/>
                  </a:lnTo>
                  <a:lnTo>
                    <a:pt x="337" y="348"/>
                  </a:lnTo>
                  <a:lnTo>
                    <a:pt x="337" y="352"/>
                  </a:lnTo>
                  <a:lnTo>
                    <a:pt x="336" y="357"/>
                  </a:lnTo>
                  <a:lnTo>
                    <a:pt x="334" y="361"/>
                  </a:lnTo>
                  <a:lnTo>
                    <a:pt x="332" y="364"/>
                  </a:lnTo>
                  <a:lnTo>
                    <a:pt x="329" y="367"/>
                  </a:lnTo>
                  <a:lnTo>
                    <a:pt x="325" y="370"/>
                  </a:lnTo>
                  <a:lnTo>
                    <a:pt x="319" y="372"/>
                  </a:lnTo>
                  <a:lnTo>
                    <a:pt x="315" y="372"/>
                  </a:lnTo>
                  <a:lnTo>
                    <a:pt x="310" y="372"/>
                  </a:lnTo>
                  <a:lnTo>
                    <a:pt x="306" y="371"/>
                  </a:lnTo>
                  <a:lnTo>
                    <a:pt x="302" y="369"/>
                  </a:lnTo>
                  <a:lnTo>
                    <a:pt x="298" y="367"/>
                  </a:lnTo>
                  <a:lnTo>
                    <a:pt x="295" y="364"/>
                  </a:lnTo>
                  <a:lnTo>
                    <a:pt x="293" y="360"/>
                  </a:lnTo>
                  <a:lnTo>
                    <a:pt x="313" y="349"/>
                  </a:lnTo>
                  <a:close/>
                  <a:moveTo>
                    <a:pt x="337" y="349"/>
                  </a:moveTo>
                  <a:lnTo>
                    <a:pt x="337" y="354"/>
                  </a:lnTo>
                  <a:lnTo>
                    <a:pt x="290" y="354"/>
                  </a:lnTo>
                  <a:lnTo>
                    <a:pt x="290" y="349"/>
                  </a:lnTo>
                  <a:lnTo>
                    <a:pt x="337" y="349"/>
                  </a:lnTo>
                  <a:close/>
                  <a:moveTo>
                    <a:pt x="337" y="354"/>
                  </a:moveTo>
                  <a:lnTo>
                    <a:pt x="337" y="362"/>
                  </a:lnTo>
                  <a:lnTo>
                    <a:pt x="290" y="362"/>
                  </a:lnTo>
                  <a:lnTo>
                    <a:pt x="290" y="354"/>
                  </a:lnTo>
                  <a:lnTo>
                    <a:pt x="337" y="354"/>
                  </a:lnTo>
                  <a:close/>
                  <a:moveTo>
                    <a:pt x="337" y="362"/>
                  </a:moveTo>
                  <a:lnTo>
                    <a:pt x="337" y="371"/>
                  </a:lnTo>
                  <a:lnTo>
                    <a:pt x="290" y="371"/>
                  </a:lnTo>
                  <a:lnTo>
                    <a:pt x="290" y="362"/>
                  </a:lnTo>
                  <a:lnTo>
                    <a:pt x="337" y="362"/>
                  </a:lnTo>
                  <a:close/>
                  <a:moveTo>
                    <a:pt x="337" y="371"/>
                  </a:moveTo>
                  <a:lnTo>
                    <a:pt x="337" y="375"/>
                  </a:lnTo>
                  <a:lnTo>
                    <a:pt x="290" y="375"/>
                  </a:lnTo>
                  <a:lnTo>
                    <a:pt x="290" y="371"/>
                  </a:lnTo>
                  <a:lnTo>
                    <a:pt x="337" y="371"/>
                  </a:lnTo>
                  <a:close/>
                  <a:moveTo>
                    <a:pt x="337" y="375"/>
                  </a:moveTo>
                  <a:lnTo>
                    <a:pt x="337" y="384"/>
                  </a:lnTo>
                  <a:lnTo>
                    <a:pt x="290" y="384"/>
                  </a:lnTo>
                  <a:lnTo>
                    <a:pt x="290" y="375"/>
                  </a:lnTo>
                  <a:lnTo>
                    <a:pt x="337" y="375"/>
                  </a:lnTo>
                  <a:close/>
                  <a:moveTo>
                    <a:pt x="337" y="384"/>
                  </a:moveTo>
                  <a:lnTo>
                    <a:pt x="337" y="393"/>
                  </a:lnTo>
                  <a:lnTo>
                    <a:pt x="290" y="393"/>
                  </a:lnTo>
                  <a:lnTo>
                    <a:pt x="290" y="384"/>
                  </a:lnTo>
                  <a:lnTo>
                    <a:pt x="337" y="384"/>
                  </a:lnTo>
                  <a:close/>
                  <a:moveTo>
                    <a:pt x="337" y="393"/>
                  </a:moveTo>
                  <a:lnTo>
                    <a:pt x="337" y="397"/>
                  </a:lnTo>
                  <a:lnTo>
                    <a:pt x="290" y="397"/>
                  </a:lnTo>
                  <a:lnTo>
                    <a:pt x="290" y="393"/>
                  </a:lnTo>
                  <a:lnTo>
                    <a:pt x="337" y="393"/>
                  </a:lnTo>
                  <a:close/>
                  <a:moveTo>
                    <a:pt x="313" y="397"/>
                  </a:moveTo>
                  <a:lnTo>
                    <a:pt x="337" y="397"/>
                  </a:lnTo>
                  <a:lnTo>
                    <a:pt x="337" y="403"/>
                  </a:lnTo>
                  <a:lnTo>
                    <a:pt x="336" y="407"/>
                  </a:lnTo>
                  <a:lnTo>
                    <a:pt x="333" y="411"/>
                  </a:lnTo>
                  <a:lnTo>
                    <a:pt x="331" y="414"/>
                  </a:lnTo>
                  <a:lnTo>
                    <a:pt x="327" y="417"/>
                  </a:lnTo>
                  <a:lnTo>
                    <a:pt x="323" y="419"/>
                  </a:lnTo>
                  <a:lnTo>
                    <a:pt x="318" y="421"/>
                  </a:lnTo>
                  <a:lnTo>
                    <a:pt x="313" y="421"/>
                  </a:lnTo>
                  <a:lnTo>
                    <a:pt x="309" y="421"/>
                  </a:lnTo>
                  <a:lnTo>
                    <a:pt x="304" y="419"/>
                  </a:lnTo>
                  <a:lnTo>
                    <a:pt x="301" y="417"/>
                  </a:lnTo>
                  <a:lnTo>
                    <a:pt x="297" y="414"/>
                  </a:lnTo>
                  <a:lnTo>
                    <a:pt x="294" y="411"/>
                  </a:lnTo>
                  <a:lnTo>
                    <a:pt x="292" y="407"/>
                  </a:lnTo>
                  <a:lnTo>
                    <a:pt x="291" y="403"/>
                  </a:lnTo>
                  <a:lnTo>
                    <a:pt x="290" y="397"/>
                  </a:lnTo>
                  <a:lnTo>
                    <a:pt x="313" y="397"/>
                  </a:lnTo>
                  <a:close/>
                  <a:moveTo>
                    <a:pt x="335" y="408"/>
                  </a:moveTo>
                  <a:lnTo>
                    <a:pt x="331" y="417"/>
                  </a:lnTo>
                  <a:lnTo>
                    <a:pt x="289" y="396"/>
                  </a:lnTo>
                  <a:lnTo>
                    <a:pt x="293" y="387"/>
                  </a:lnTo>
                  <a:lnTo>
                    <a:pt x="335" y="408"/>
                  </a:lnTo>
                  <a:close/>
                  <a:moveTo>
                    <a:pt x="309" y="407"/>
                  </a:moveTo>
                  <a:lnTo>
                    <a:pt x="331" y="417"/>
                  </a:lnTo>
                  <a:lnTo>
                    <a:pt x="328" y="421"/>
                  </a:lnTo>
                  <a:lnTo>
                    <a:pt x="325" y="424"/>
                  </a:lnTo>
                  <a:lnTo>
                    <a:pt x="320" y="427"/>
                  </a:lnTo>
                  <a:lnTo>
                    <a:pt x="316" y="429"/>
                  </a:lnTo>
                  <a:lnTo>
                    <a:pt x="312" y="430"/>
                  </a:lnTo>
                  <a:lnTo>
                    <a:pt x="308" y="430"/>
                  </a:lnTo>
                  <a:lnTo>
                    <a:pt x="303" y="429"/>
                  </a:lnTo>
                  <a:lnTo>
                    <a:pt x="299" y="427"/>
                  </a:lnTo>
                  <a:lnTo>
                    <a:pt x="295" y="425"/>
                  </a:lnTo>
                  <a:lnTo>
                    <a:pt x="292" y="422"/>
                  </a:lnTo>
                  <a:lnTo>
                    <a:pt x="289" y="418"/>
                  </a:lnTo>
                  <a:lnTo>
                    <a:pt x="287" y="414"/>
                  </a:lnTo>
                  <a:lnTo>
                    <a:pt x="286" y="410"/>
                  </a:lnTo>
                  <a:lnTo>
                    <a:pt x="286" y="405"/>
                  </a:lnTo>
                  <a:lnTo>
                    <a:pt x="287" y="400"/>
                  </a:lnTo>
                  <a:lnTo>
                    <a:pt x="289" y="396"/>
                  </a:lnTo>
                  <a:lnTo>
                    <a:pt x="309" y="407"/>
                  </a:lnTo>
                  <a:close/>
                  <a:moveTo>
                    <a:pt x="333" y="407"/>
                  </a:moveTo>
                  <a:lnTo>
                    <a:pt x="333" y="416"/>
                  </a:lnTo>
                  <a:lnTo>
                    <a:pt x="286" y="416"/>
                  </a:lnTo>
                  <a:lnTo>
                    <a:pt x="286" y="407"/>
                  </a:lnTo>
                  <a:lnTo>
                    <a:pt x="333" y="407"/>
                  </a:lnTo>
                  <a:close/>
                  <a:moveTo>
                    <a:pt x="309" y="416"/>
                  </a:moveTo>
                  <a:lnTo>
                    <a:pt x="333" y="416"/>
                  </a:lnTo>
                  <a:lnTo>
                    <a:pt x="333" y="420"/>
                  </a:lnTo>
                  <a:lnTo>
                    <a:pt x="331" y="424"/>
                  </a:lnTo>
                  <a:lnTo>
                    <a:pt x="329" y="428"/>
                  </a:lnTo>
                  <a:lnTo>
                    <a:pt x="326" y="432"/>
                  </a:lnTo>
                  <a:lnTo>
                    <a:pt x="323" y="435"/>
                  </a:lnTo>
                  <a:lnTo>
                    <a:pt x="318" y="437"/>
                  </a:lnTo>
                  <a:lnTo>
                    <a:pt x="314" y="438"/>
                  </a:lnTo>
                  <a:lnTo>
                    <a:pt x="309" y="438"/>
                  </a:lnTo>
                  <a:lnTo>
                    <a:pt x="304" y="438"/>
                  </a:lnTo>
                  <a:lnTo>
                    <a:pt x="300" y="437"/>
                  </a:lnTo>
                  <a:lnTo>
                    <a:pt x="296" y="435"/>
                  </a:lnTo>
                  <a:lnTo>
                    <a:pt x="293" y="432"/>
                  </a:lnTo>
                  <a:lnTo>
                    <a:pt x="290" y="428"/>
                  </a:lnTo>
                  <a:lnTo>
                    <a:pt x="288" y="424"/>
                  </a:lnTo>
                  <a:lnTo>
                    <a:pt x="287" y="420"/>
                  </a:lnTo>
                  <a:lnTo>
                    <a:pt x="286" y="416"/>
                  </a:lnTo>
                  <a:lnTo>
                    <a:pt x="309" y="416"/>
                  </a:lnTo>
                  <a:close/>
                  <a:moveTo>
                    <a:pt x="331" y="426"/>
                  </a:moveTo>
                  <a:lnTo>
                    <a:pt x="326" y="434"/>
                  </a:lnTo>
                  <a:lnTo>
                    <a:pt x="284" y="414"/>
                  </a:lnTo>
                  <a:lnTo>
                    <a:pt x="289" y="405"/>
                  </a:lnTo>
                  <a:lnTo>
                    <a:pt x="331" y="426"/>
                  </a:lnTo>
                  <a:close/>
                  <a:moveTo>
                    <a:pt x="305" y="424"/>
                  </a:moveTo>
                  <a:lnTo>
                    <a:pt x="326" y="434"/>
                  </a:lnTo>
                  <a:lnTo>
                    <a:pt x="324" y="438"/>
                  </a:lnTo>
                  <a:lnTo>
                    <a:pt x="320" y="442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3" y="447"/>
                  </a:lnTo>
                  <a:lnTo>
                    <a:pt x="299" y="446"/>
                  </a:lnTo>
                  <a:lnTo>
                    <a:pt x="295" y="445"/>
                  </a:lnTo>
                  <a:lnTo>
                    <a:pt x="291" y="442"/>
                  </a:lnTo>
                  <a:lnTo>
                    <a:pt x="287" y="439"/>
                  </a:lnTo>
                  <a:lnTo>
                    <a:pt x="285" y="435"/>
                  </a:lnTo>
                  <a:lnTo>
                    <a:pt x="283" y="431"/>
                  </a:lnTo>
                  <a:lnTo>
                    <a:pt x="282" y="427"/>
                  </a:lnTo>
                  <a:lnTo>
                    <a:pt x="282" y="423"/>
                  </a:lnTo>
                  <a:lnTo>
                    <a:pt x="283" y="418"/>
                  </a:lnTo>
                  <a:lnTo>
                    <a:pt x="284" y="414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0" y="447"/>
                  </a:lnTo>
                  <a:lnTo>
                    <a:pt x="300" y="400"/>
                  </a:lnTo>
                  <a:lnTo>
                    <a:pt x="305" y="400"/>
                  </a:lnTo>
                  <a:lnTo>
                    <a:pt x="305" y="447"/>
                  </a:lnTo>
                  <a:close/>
                  <a:moveTo>
                    <a:pt x="300" y="447"/>
                  </a:moveTo>
                  <a:lnTo>
                    <a:pt x="296" y="447"/>
                  </a:lnTo>
                  <a:lnTo>
                    <a:pt x="296" y="400"/>
                  </a:lnTo>
                  <a:lnTo>
                    <a:pt x="300" y="400"/>
                  </a:lnTo>
                  <a:lnTo>
                    <a:pt x="300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0"/>
                  </a:lnTo>
                  <a:lnTo>
                    <a:pt x="296" y="400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7" y="447"/>
                  </a:lnTo>
                  <a:lnTo>
                    <a:pt x="287" y="400"/>
                  </a:lnTo>
                  <a:lnTo>
                    <a:pt x="292" y="400"/>
                  </a:lnTo>
                  <a:lnTo>
                    <a:pt x="292" y="447"/>
                  </a:lnTo>
                  <a:close/>
                  <a:moveTo>
                    <a:pt x="287" y="447"/>
                  </a:moveTo>
                  <a:lnTo>
                    <a:pt x="283" y="447"/>
                  </a:lnTo>
                  <a:lnTo>
                    <a:pt x="283" y="400"/>
                  </a:lnTo>
                  <a:lnTo>
                    <a:pt x="287" y="400"/>
                  </a:lnTo>
                  <a:lnTo>
                    <a:pt x="287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0"/>
                  </a:lnTo>
                  <a:lnTo>
                    <a:pt x="283" y="400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70" y="447"/>
                  </a:lnTo>
                  <a:lnTo>
                    <a:pt x="265" y="445"/>
                  </a:lnTo>
                  <a:lnTo>
                    <a:pt x="261" y="443"/>
                  </a:lnTo>
                  <a:lnTo>
                    <a:pt x="258" y="440"/>
                  </a:lnTo>
                  <a:lnTo>
                    <a:pt x="255" y="437"/>
                  </a:lnTo>
                  <a:lnTo>
                    <a:pt x="253" y="433"/>
                  </a:lnTo>
                  <a:lnTo>
                    <a:pt x="252" y="429"/>
                  </a:lnTo>
                  <a:lnTo>
                    <a:pt x="251" y="424"/>
                  </a:lnTo>
                  <a:lnTo>
                    <a:pt x="252" y="420"/>
                  </a:lnTo>
                  <a:lnTo>
                    <a:pt x="253" y="415"/>
                  </a:lnTo>
                  <a:lnTo>
                    <a:pt x="255" y="411"/>
                  </a:lnTo>
                  <a:lnTo>
                    <a:pt x="258" y="408"/>
                  </a:lnTo>
                  <a:lnTo>
                    <a:pt x="261" y="405"/>
                  </a:lnTo>
                  <a:lnTo>
                    <a:pt x="265" y="403"/>
                  </a:lnTo>
                  <a:lnTo>
                    <a:pt x="270" y="402"/>
                  </a:lnTo>
                  <a:lnTo>
                    <a:pt x="274" y="400"/>
                  </a:lnTo>
                  <a:lnTo>
                    <a:pt x="274" y="424"/>
                  </a:lnTo>
                  <a:close/>
                  <a:moveTo>
                    <a:pt x="258" y="440"/>
                  </a:moveTo>
                  <a:lnTo>
                    <a:pt x="254" y="436"/>
                  </a:lnTo>
                  <a:lnTo>
                    <a:pt x="286" y="404"/>
                  </a:lnTo>
                  <a:lnTo>
                    <a:pt x="291" y="408"/>
                  </a:lnTo>
                  <a:lnTo>
                    <a:pt x="258" y="440"/>
                  </a:lnTo>
                  <a:close/>
                  <a:moveTo>
                    <a:pt x="270" y="420"/>
                  </a:moveTo>
                  <a:lnTo>
                    <a:pt x="254" y="436"/>
                  </a:lnTo>
                  <a:lnTo>
                    <a:pt x="251" y="433"/>
                  </a:lnTo>
                  <a:lnTo>
                    <a:pt x="249" y="429"/>
                  </a:lnTo>
                  <a:lnTo>
                    <a:pt x="247" y="424"/>
                  </a:lnTo>
                  <a:lnTo>
                    <a:pt x="247" y="420"/>
                  </a:lnTo>
                  <a:lnTo>
                    <a:pt x="247" y="415"/>
                  </a:lnTo>
                  <a:lnTo>
                    <a:pt x="249" y="411"/>
                  </a:lnTo>
                  <a:lnTo>
                    <a:pt x="251" y="407"/>
                  </a:lnTo>
                  <a:lnTo>
                    <a:pt x="254" y="404"/>
                  </a:lnTo>
                  <a:lnTo>
                    <a:pt x="257" y="400"/>
                  </a:lnTo>
                  <a:lnTo>
                    <a:pt x="261" y="398"/>
                  </a:lnTo>
                  <a:lnTo>
                    <a:pt x="266" y="396"/>
                  </a:lnTo>
                  <a:lnTo>
                    <a:pt x="270" y="396"/>
                  </a:lnTo>
                  <a:lnTo>
                    <a:pt x="274" y="396"/>
                  </a:lnTo>
                  <a:lnTo>
                    <a:pt x="279" y="398"/>
                  </a:lnTo>
                  <a:lnTo>
                    <a:pt x="283" y="400"/>
                  </a:lnTo>
                  <a:lnTo>
                    <a:pt x="286" y="404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1" y="443"/>
                  </a:lnTo>
                  <a:lnTo>
                    <a:pt x="261" y="396"/>
                  </a:lnTo>
                  <a:lnTo>
                    <a:pt x="270" y="396"/>
                  </a:lnTo>
                  <a:lnTo>
                    <a:pt x="270" y="443"/>
                  </a:lnTo>
                  <a:close/>
                  <a:moveTo>
                    <a:pt x="261" y="420"/>
                  </a:moveTo>
                  <a:lnTo>
                    <a:pt x="261" y="443"/>
                  </a:lnTo>
                  <a:lnTo>
                    <a:pt x="257" y="442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5" y="436"/>
                  </a:lnTo>
                  <a:lnTo>
                    <a:pt x="241" y="433"/>
                  </a:lnTo>
                  <a:lnTo>
                    <a:pt x="239" y="429"/>
                  </a:lnTo>
                  <a:lnTo>
                    <a:pt x="238" y="425"/>
                  </a:lnTo>
                  <a:lnTo>
                    <a:pt x="237" y="420"/>
                  </a:lnTo>
                  <a:lnTo>
                    <a:pt x="238" y="415"/>
                  </a:lnTo>
                  <a:lnTo>
                    <a:pt x="239" y="411"/>
                  </a:lnTo>
                  <a:lnTo>
                    <a:pt x="241" y="407"/>
                  </a:lnTo>
                  <a:lnTo>
                    <a:pt x="245" y="404"/>
                  </a:lnTo>
                  <a:lnTo>
                    <a:pt x="248" y="400"/>
                  </a:lnTo>
                  <a:lnTo>
                    <a:pt x="252" y="398"/>
                  </a:lnTo>
                  <a:lnTo>
                    <a:pt x="257" y="396"/>
                  </a:lnTo>
                  <a:lnTo>
                    <a:pt x="261" y="396"/>
                  </a:lnTo>
                  <a:lnTo>
                    <a:pt x="261" y="420"/>
                  </a:lnTo>
                  <a:close/>
                  <a:moveTo>
                    <a:pt x="251" y="440"/>
                  </a:moveTo>
                  <a:lnTo>
                    <a:pt x="241" y="436"/>
                  </a:lnTo>
                  <a:lnTo>
                    <a:pt x="263" y="394"/>
                  </a:lnTo>
                  <a:lnTo>
                    <a:pt x="272" y="398"/>
                  </a:lnTo>
                  <a:lnTo>
                    <a:pt x="251" y="440"/>
                  </a:lnTo>
                  <a:close/>
                  <a:moveTo>
                    <a:pt x="253" y="416"/>
                  </a:moveTo>
                  <a:lnTo>
                    <a:pt x="241" y="436"/>
                  </a:lnTo>
                  <a:lnTo>
                    <a:pt x="237" y="434"/>
                  </a:lnTo>
                  <a:lnTo>
                    <a:pt x="234" y="430"/>
                  </a:lnTo>
                  <a:lnTo>
                    <a:pt x="232" y="427"/>
                  </a:lnTo>
                  <a:lnTo>
                    <a:pt x="230" y="423"/>
                  </a:lnTo>
                  <a:lnTo>
                    <a:pt x="229" y="418"/>
                  </a:lnTo>
                  <a:lnTo>
                    <a:pt x="229" y="414"/>
                  </a:lnTo>
                  <a:lnTo>
                    <a:pt x="230" y="410"/>
                  </a:lnTo>
                  <a:lnTo>
                    <a:pt x="231" y="405"/>
                  </a:lnTo>
                  <a:lnTo>
                    <a:pt x="234" y="400"/>
                  </a:lnTo>
                  <a:lnTo>
                    <a:pt x="237" y="397"/>
                  </a:lnTo>
                  <a:lnTo>
                    <a:pt x="240" y="395"/>
                  </a:lnTo>
                  <a:lnTo>
                    <a:pt x="245" y="393"/>
                  </a:lnTo>
                  <a:lnTo>
                    <a:pt x="250" y="392"/>
                  </a:lnTo>
                  <a:lnTo>
                    <a:pt x="254" y="392"/>
                  </a:lnTo>
                  <a:lnTo>
                    <a:pt x="259" y="392"/>
                  </a:lnTo>
                  <a:lnTo>
                    <a:pt x="263" y="394"/>
                  </a:lnTo>
                  <a:lnTo>
                    <a:pt x="253" y="416"/>
                  </a:lnTo>
                  <a:close/>
                  <a:moveTo>
                    <a:pt x="241" y="436"/>
                  </a:moveTo>
                  <a:lnTo>
                    <a:pt x="233" y="432"/>
                  </a:lnTo>
                  <a:lnTo>
                    <a:pt x="254" y="390"/>
                  </a:lnTo>
                  <a:lnTo>
                    <a:pt x="263" y="394"/>
                  </a:lnTo>
                  <a:lnTo>
                    <a:pt x="241" y="436"/>
                  </a:lnTo>
                  <a:close/>
                  <a:moveTo>
                    <a:pt x="244" y="411"/>
                  </a:moveTo>
                  <a:lnTo>
                    <a:pt x="233" y="432"/>
                  </a:lnTo>
                  <a:lnTo>
                    <a:pt x="229" y="429"/>
                  </a:lnTo>
                  <a:lnTo>
                    <a:pt x="225" y="426"/>
                  </a:lnTo>
                  <a:lnTo>
                    <a:pt x="223" y="423"/>
                  </a:lnTo>
                  <a:lnTo>
                    <a:pt x="221" y="418"/>
                  </a:lnTo>
                  <a:lnTo>
                    <a:pt x="220" y="414"/>
                  </a:lnTo>
                  <a:lnTo>
                    <a:pt x="220" y="410"/>
                  </a:lnTo>
                  <a:lnTo>
                    <a:pt x="221" y="405"/>
                  </a:lnTo>
                  <a:lnTo>
                    <a:pt x="222" y="400"/>
                  </a:lnTo>
                  <a:lnTo>
                    <a:pt x="225" y="396"/>
                  </a:lnTo>
                  <a:lnTo>
                    <a:pt x="228" y="393"/>
                  </a:lnTo>
                  <a:lnTo>
                    <a:pt x="232" y="390"/>
                  </a:lnTo>
                  <a:lnTo>
                    <a:pt x="236" y="388"/>
                  </a:lnTo>
                  <a:lnTo>
                    <a:pt x="240" y="387"/>
                  </a:lnTo>
                  <a:lnTo>
                    <a:pt x="245" y="387"/>
                  </a:lnTo>
                  <a:lnTo>
                    <a:pt x="250" y="388"/>
                  </a:lnTo>
                  <a:lnTo>
                    <a:pt x="254" y="390"/>
                  </a:lnTo>
                  <a:lnTo>
                    <a:pt x="244" y="411"/>
                  </a:lnTo>
                  <a:close/>
                  <a:moveTo>
                    <a:pt x="233" y="432"/>
                  </a:moveTo>
                  <a:lnTo>
                    <a:pt x="224" y="427"/>
                  </a:lnTo>
                  <a:lnTo>
                    <a:pt x="245" y="385"/>
                  </a:lnTo>
                  <a:lnTo>
                    <a:pt x="254" y="390"/>
                  </a:lnTo>
                  <a:lnTo>
                    <a:pt x="233" y="432"/>
                  </a:lnTo>
                  <a:close/>
                  <a:moveTo>
                    <a:pt x="234" y="407"/>
                  </a:moveTo>
                  <a:lnTo>
                    <a:pt x="224" y="427"/>
                  </a:lnTo>
                  <a:lnTo>
                    <a:pt x="220" y="425"/>
                  </a:lnTo>
                  <a:lnTo>
                    <a:pt x="217" y="422"/>
                  </a:lnTo>
                  <a:lnTo>
                    <a:pt x="214" y="418"/>
                  </a:lnTo>
                  <a:lnTo>
                    <a:pt x="213" y="414"/>
                  </a:lnTo>
                  <a:lnTo>
                    <a:pt x="212" y="410"/>
                  </a:lnTo>
                  <a:lnTo>
                    <a:pt x="211" y="405"/>
                  </a:lnTo>
                  <a:lnTo>
                    <a:pt x="212" y="400"/>
                  </a:lnTo>
                  <a:lnTo>
                    <a:pt x="214" y="396"/>
                  </a:lnTo>
                  <a:lnTo>
                    <a:pt x="216" y="392"/>
                  </a:lnTo>
                  <a:lnTo>
                    <a:pt x="219" y="388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5" y="385"/>
                  </a:lnTo>
                  <a:lnTo>
                    <a:pt x="234" y="407"/>
                  </a:lnTo>
                  <a:close/>
                  <a:moveTo>
                    <a:pt x="234" y="430"/>
                  </a:moveTo>
                  <a:lnTo>
                    <a:pt x="226" y="430"/>
                  </a:lnTo>
                  <a:lnTo>
                    <a:pt x="226" y="383"/>
                  </a:lnTo>
                  <a:lnTo>
                    <a:pt x="234" y="383"/>
                  </a:lnTo>
                  <a:lnTo>
                    <a:pt x="234" y="430"/>
                  </a:lnTo>
                  <a:close/>
                  <a:moveTo>
                    <a:pt x="226" y="407"/>
                  </a:moveTo>
                  <a:lnTo>
                    <a:pt x="226" y="430"/>
                  </a:lnTo>
                  <a:lnTo>
                    <a:pt x="221" y="429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09" y="423"/>
                  </a:lnTo>
                  <a:lnTo>
                    <a:pt x="206" y="420"/>
                  </a:lnTo>
                  <a:lnTo>
                    <a:pt x="204" y="416"/>
                  </a:lnTo>
                  <a:lnTo>
                    <a:pt x="203" y="411"/>
                  </a:lnTo>
                  <a:lnTo>
                    <a:pt x="203" y="407"/>
                  </a:lnTo>
                  <a:lnTo>
                    <a:pt x="203" y="402"/>
                  </a:lnTo>
                  <a:lnTo>
                    <a:pt x="204" y="397"/>
                  </a:lnTo>
                  <a:lnTo>
                    <a:pt x="206" y="393"/>
                  </a:lnTo>
                  <a:lnTo>
                    <a:pt x="209" y="390"/>
                  </a:lnTo>
                  <a:lnTo>
                    <a:pt x="213" y="387"/>
                  </a:lnTo>
                  <a:lnTo>
                    <a:pt x="217" y="385"/>
                  </a:lnTo>
                  <a:lnTo>
                    <a:pt x="221" y="383"/>
                  </a:lnTo>
                  <a:lnTo>
                    <a:pt x="226" y="383"/>
                  </a:lnTo>
                  <a:lnTo>
                    <a:pt x="226" y="407"/>
                  </a:lnTo>
                  <a:close/>
                  <a:moveTo>
                    <a:pt x="218" y="429"/>
                  </a:moveTo>
                  <a:lnTo>
                    <a:pt x="205" y="424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8" y="429"/>
                  </a:lnTo>
                  <a:close/>
                  <a:moveTo>
                    <a:pt x="212" y="403"/>
                  </a:moveTo>
                  <a:lnTo>
                    <a:pt x="205" y="424"/>
                  </a:lnTo>
                  <a:lnTo>
                    <a:pt x="201" y="422"/>
                  </a:lnTo>
                  <a:lnTo>
                    <a:pt x="197" y="420"/>
                  </a:lnTo>
                  <a:lnTo>
                    <a:pt x="194" y="416"/>
                  </a:lnTo>
                  <a:lnTo>
                    <a:pt x="192" y="413"/>
                  </a:lnTo>
                  <a:lnTo>
                    <a:pt x="190" y="409"/>
                  </a:lnTo>
                  <a:lnTo>
                    <a:pt x="190" y="404"/>
                  </a:lnTo>
                  <a:lnTo>
                    <a:pt x="190" y="399"/>
                  </a:lnTo>
                  <a:lnTo>
                    <a:pt x="191" y="394"/>
                  </a:lnTo>
                  <a:lnTo>
                    <a:pt x="193" y="390"/>
                  </a:lnTo>
                  <a:lnTo>
                    <a:pt x="195" y="386"/>
                  </a:lnTo>
                  <a:lnTo>
                    <a:pt x="198" y="383"/>
                  </a:lnTo>
                  <a:lnTo>
                    <a:pt x="202" y="381"/>
                  </a:lnTo>
                  <a:lnTo>
                    <a:pt x="206" y="379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2" y="403"/>
                  </a:lnTo>
                  <a:close/>
                  <a:moveTo>
                    <a:pt x="202" y="423"/>
                  </a:moveTo>
                  <a:lnTo>
                    <a:pt x="194" y="419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2" y="423"/>
                  </a:lnTo>
                  <a:close/>
                  <a:moveTo>
                    <a:pt x="204" y="397"/>
                  </a:moveTo>
                  <a:lnTo>
                    <a:pt x="194" y="419"/>
                  </a:lnTo>
                  <a:lnTo>
                    <a:pt x="190" y="416"/>
                  </a:lnTo>
                  <a:lnTo>
                    <a:pt x="186" y="413"/>
                  </a:lnTo>
                  <a:lnTo>
                    <a:pt x="184" y="409"/>
                  </a:lnTo>
                  <a:lnTo>
                    <a:pt x="182" y="405"/>
                  </a:lnTo>
                  <a:lnTo>
                    <a:pt x="181" y="400"/>
                  </a:lnTo>
                  <a:lnTo>
                    <a:pt x="181" y="396"/>
                  </a:lnTo>
                  <a:lnTo>
                    <a:pt x="182" y="391"/>
                  </a:lnTo>
                  <a:lnTo>
                    <a:pt x="183" y="387"/>
                  </a:lnTo>
                  <a:lnTo>
                    <a:pt x="186" y="383"/>
                  </a:lnTo>
                  <a:lnTo>
                    <a:pt x="189" y="380"/>
                  </a:lnTo>
                  <a:lnTo>
                    <a:pt x="193" y="377"/>
                  </a:lnTo>
                  <a:lnTo>
                    <a:pt x="197" y="375"/>
                  </a:lnTo>
                  <a:lnTo>
                    <a:pt x="201" y="374"/>
                  </a:lnTo>
                  <a:lnTo>
                    <a:pt x="205" y="374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7"/>
                  </a:lnTo>
                  <a:close/>
                  <a:moveTo>
                    <a:pt x="194" y="419"/>
                  </a:moveTo>
                  <a:lnTo>
                    <a:pt x="185" y="414"/>
                  </a:lnTo>
                  <a:lnTo>
                    <a:pt x="205" y="372"/>
                  </a:lnTo>
                  <a:lnTo>
                    <a:pt x="214" y="377"/>
                  </a:lnTo>
                  <a:lnTo>
                    <a:pt x="194" y="419"/>
                  </a:lnTo>
                  <a:close/>
                  <a:moveTo>
                    <a:pt x="195" y="393"/>
                  </a:moveTo>
                  <a:lnTo>
                    <a:pt x="185" y="414"/>
                  </a:lnTo>
                  <a:lnTo>
                    <a:pt x="181" y="412"/>
                  </a:lnTo>
                  <a:lnTo>
                    <a:pt x="178" y="409"/>
                  </a:lnTo>
                  <a:lnTo>
                    <a:pt x="175" y="405"/>
                  </a:lnTo>
                  <a:lnTo>
                    <a:pt x="173" y="400"/>
                  </a:lnTo>
                  <a:lnTo>
                    <a:pt x="172" y="396"/>
                  </a:lnTo>
                  <a:lnTo>
                    <a:pt x="172" y="391"/>
                  </a:lnTo>
                  <a:lnTo>
                    <a:pt x="173" y="387"/>
                  </a:lnTo>
                  <a:lnTo>
                    <a:pt x="175" y="383"/>
                  </a:lnTo>
                  <a:lnTo>
                    <a:pt x="177" y="379"/>
                  </a:lnTo>
                  <a:lnTo>
                    <a:pt x="180" y="375"/>
                  </a:lnTo>
                  <a:lnTo>
                    <a:pt x="184" y="373"/>
                  </a:lnTo>
                  <a:lnTo>
                    <a:pt x="188" y="371"/>
                  </a:lnTo>
                  <a:lnTo>
                    <a:pt x="192" y="370"/>
                  </a:lnTo>
                  <a:lnTo>
                    <a:pt x="197" y="370"/>
                  </a:lnTo>
                  <a:lnTo>
                    <a:pt x="201" y="371"/>
                  </a:lnTo>
                  <a:lnTo>
                    <a:pt x="205" y="372"/>
                  </a:lnTo>
                  <a:lnTo>
                    <a:pt x="195" y="393"/>
                  </a:lnTo>
                  <a:close/>
                  <a:moveTo>
                    <a:pt x="182" y="413"/>
                  </a:moveTo>
                  <a:lnTo>
                    <a:pt x="169" y="404"/>
                  </a:lnTo>
                  <a:lnTo>
                    <a:pt x="195" y="365"/>
                  </a:lnTo>
                  <a:lnTo>
                    <a:pt x="208" y="374"/>
                  </a:lnTo>
                  <a:lnTo>
                    <a:pt x="182" y="413"/>
                  </a:lnTo>
                  <a:close/>
                  <a:moveTo>
                    <a:pt x="182" y="384"/>
                  </a:moveTo>
                  <a:lnTo>
                    <a:pt x="169" y="404"/>
                  </a:lnTo>
                  <a:lnTo>
                    <a:pt x="166" y="400"/>
                  </a:lnTo>
                  <a:lnTo>
                    <a:pt x="162" y="397"/>
                  </a:lnTo>
                  <a:lnTo>
                    <a:pt x="160" y="393"/>
                  </a:lnTo>
                  <a:lnTo>
                    <a:pt x="159" y="389"/>
                  </a:lnTo>
                  <a:lnTo>
                    <a:pt x="158" y="384"/>
                  </a:lnTo>
                  <a:lnTo>
                    <a:pt x="159" y="380"/>
                  </a:lnTo>
                  <a:lnTo>
                    <a:pt x="160" y="375"/>
                  </a:lnTo>
                  <a:lnTo>
                    <a:pt x="162" y="371"/>
                  </a:lnTo>
                  <a:lnTo>
                    <a:pt x="166" y="368"/>
                  </a:lnTo>
                  <a:lnTo>
                    <a:pt x="170" y="365"/>
                  </a:lnTo>
                  <a:lnTo>
                    <a:pt x="173" y="363"/>
                  </a:lnTo>
                  <a:lnTo>
                    <a:pt x="178" y="362"/>
                  </a:lnTo>
                  <a:lnTo>
                    <a:pt x="182" y="361"/>
                  </a:lnTo>
                  <a:lnTo>
                    <a:pt x="186" y="362"/>
                  </a:lnTo>
                  <a:lnTo>
                    <a:pt x="191" y="363"/>
                  </a:lnTo>
                  <a:lnTo>
                    <a:pt x="195" y="365"/>
                  </a:lnTo>
                  <a:lnTo>
                    <a:pt x="182" y="384"/>
                  </a:lnTo>
                  <a:close/>
                  <a:moveTo>
                    <a:pt x="203" y="393"/>
                  </a:moveTo>
                  <a:lnTo>
                    <a:pt x="177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7" y="455"/>
                  </a:lnTo>
                  <a:lnTo>
                    <a:pt x="175" y="459"/>
                  </a:lnTo>
                  <a:lnTo>
                    <a:pt x="172" y="462"/>
                  </a:lnTo>
                  <a:lnTo>
                    <a:pt x="168" y="465"/>
                  </a:lnTo>
                  <a:lnTo>
                    <a:pt x="165" y="467"/>
                  </a:lnTo>
                  <a:lnTo>
                    <a:pt x="159" y="468"/>
                  </a:lnTo>
                  <a:lnTo>
                    <a:pt x="155" y="469"/>
                  </a:lnTo>
                  <a:lnTo>
                    <a:pt x="150" y="468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9" y="462"/>
                  </a:lnTo>
                  <a:lnTo>
                    <a:pt x="136" y="458"/>
                  </a:lnTo>
                  <a:lnTo>
                    <a:pt x="134" y="455"/>
                  </a:lnTo>
                  <a:lnTo>
                    <a:pt x="133" y="450"/>
                  </a:lnTo>
                  <a:lnTo>
                    <a:pt x="132" y="446"/>
                  </a:lnTo>
                  <a:lnTo>
                    <a:pt x="133" y="441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7" y="456"/>
                  </a:moveTo>
                  <a:lnTo>
                    <a:pt x="172" y="465"/>
                  </a:lnTo>
                  <a:lnTo>
                    <a:pt x="130" y="444"/>
                  </a:lnTo>
                  <a:lnTo>
                    <a:pt x="134" y="436"/>
                  </a:lnTo>
                  <a:lnTo>
                    <a:pt x="177" y="456"/>
                  </a:lnTo>
                  <a:close/>
                  <a:moveTo>
                    <a:pt x="151" y="455"/>
                  </a:moveTo>
                  <a:lnTo>
                    <a:pt x="172" y="465"/>
                  </a:lnTo>
                  <a:lnTo>
                    <a:pt x="170" y="469"/>
                  </a:lnTo>
                  <a:lnTo>
                    <a:pt x="167" y="472"/>
                  </a:lnTo>
                  <a:lnTo>
                    <a:pt x="162" y="476"/>
                  </a:lnTo>
                  <a:lnTo>
                    <a:pt x="158" y="477"/>
                  </a:lnTo>
                  <a:lnTo>
                    <a:pt x="154" y="478"/>
                  </a:lnTo>
                  <a:lnTo>
                    <a:pt x="149" y="479"/>
                  </a:lnTo>
                  <a:lnTo>
                    <a:pt x="145" y="478"/>
                  </a:lnTo>
                  <a:lnTo>
                    <a:pt x="140" y="476"/>
                  </a:lnTo>
                  <a:lnTo>
                    <a:pt x="137" y="473"/>
                  </a:lnTo>
                  <a:lnTo>
                    <a:pt x="133" y="470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8"/>
                  </a:lnTo>
                  <a:lnTo>
                    <a:pt x="128" y="453"/>
                  </a:lnTo>
                  <a:lnTo>
                    <a:pt x="128" y="449"/>
                  </a:lnTo>
                  <a:lnTo>
                    <a:pt x="130" y="444"/>
                  </a:lnTo>
                  <a:lnTo>
                    <a:pt x="151" y="455"/>
                  </a:lnTo>
                  <a:close/>
                  <a:moveTo>
                    <a:pt x="168" y="471"/>
                  </a:moveTo>
                  <a:lnTo>
                    <a:pt x="158" y="481"/>
                  </a:lnTo>
                  <a:lnTo>
                    <a:pt x="126" y="447"/>
                  </a:lnTo>
                  <a:lnTo>
                    <a:pt x="134" y="438"/>
                  </a:lnTo>
                  <a:lnTo>
                    <a:pt x="168" y="471"/>
                  </a:lnTo>
                  <a:close/>
                  <a:moveTo>
                    <a:pt x="142" y="463"/>
                  </a:moveTo>
                  <a:lnTo>
                    <a:pt x="158" y="481"/>
                  </a:lnTo>
                  <a:lnTo>
                    <a:pt x="155" y="484"/>
                  </a:lnTo>
                  <a:lnTo>
                    <a:pt x="151" y="486"/>
                  </a:lnTo>
                  <a:lnTo>
                    <a:pt x="146" y="487"/>
                  </a:lnTo>
                  <a:lnTo>
                    <a:pt x="142" y="487"/>
                  </a:lnTo>
                  <a:lnTo>
                    <a:pt x="138" y="487"/>
                  </a:lnTo>
                  <a:lnTo>
                    <a:pt x="133" y="486"/>
                  </a:lnTo>
                  <a:lnTo>
                    <a:pt x="129" y="484"/>
                  </a:lnTo>
                  <a:lnTo>
                    <a:pt x="126" y="481"/>
                  </a:lnTo>
                  <a:lnTo>
                    <a:pt x="123" y="477"/>
                  </a:lnTo>
                  <a:lnTo>
                    <a:pt x="121" y="472"/>
                  </a:lnTo>
                  <a:lnTo>
                    <a:pt x="119" y="468"/>
                  </a:lnTo>
                  <a:lnTo>
                    <a:pt x="119" y="463"/>
                  </a:lnTo>
                  <a:lnTo>
                    <a:pt x="119" y="459"/>
                  </a:lnTo>
                  <a:lnTo>
                    <a:pt x="121" y="455"/>
                  </a:lnTo>
                  <a:lnTo>
                    <a:pt x="123" y="451"/>
                  </a:lnTo>
                  <a:lnTo>
                    <a:pt x="126" y="447"/>
                  </a:lnTo>
                  <a:lnTo>
                    <a:pt x="142" y="463"/>
                  </a:lnTo>
                  <a:close/>
                  <a:moveTo>
                    <a:pt x="162" y="475"/>
                  </a:moveTo>
                  <a:lnTo>
                    <a:pt x="158" y="483"/>
                  </a:lnTo>
                  <a:lnTo>
                    <a:pt x="117" y="462"/>
                  </a:lnTo>
                  <a:lnTo>
                    <a:pt x="122" y="453"/>
                  </a:lnTo>
                  <a:lnTo>
                    <a:pt x="162" y="475"/>
                  </a:lnTo>
                  <a:close/>
                  <a:moveTo>
                    <a:pt x="138" y="472"/>
                  </a:moveTo>
                  <a:lnTo>
                    <a:pt x="158" y="483"/>
                  </a:lnTo>
                  <a:lnTo>
                    <a:pt x="156" y="487"/>
                  </a:lnTo>
                  <a:lnTo>
                    <a:pt x="152" y="490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6" y="496"/>
                  </a:lnTo>
                  <a:lnTo>
                    <a:pt x="132" y="495"/>
                  </a:lnTo>
                  <a:lnTo>
                    <a:pt x="127" y="493"/>
                  </a:lnTo>
                  <a:lnTo>
                    <a:pt x="123" y="491"/>
                  </a:lnTo>
                  <a:lnTo>
                    <a:pt x="120" y="488"/>
                  </a:lnTo>
                  <a:lnTo>
                    <a:pt x="118" y="484"/>
                  </a:lnTo>
                  <a:lnTo>
                    <a:pt x="116" y="480"/>
                  </a:lnTo>
                  <a:lnTo>
                    <a:pt x="115" y="476"/>
                  </a:lnTo>
                  <a:lnTo>
                    <a:pt x="115" y="471"/>
                  </a:lnTo>
                  <a:lnTo>
                    <a:pt x="116" y="466"/>
                  </a:lnTo>
                  <a:lnTo>
                    <a:pt x="117" y="462"/>
                  </a:lnTo>
                  <a:lnTo>
                    <a:pt x="138" y="472"/>
                  </a:lnTo>
                  <a:close/>
                  <a:moveTo>
                    <a:pt x="158" y="483"/>
                  </a:moveTo>
                  <a:lnTo>
                    <a:pt x="154" y="492"/>
                  </a:lnTo>
                  <a:lnTo>
                    <a:pt x="113" y="470"/>
                  </a:lnTo>
                  <a:lnTo>
                    <a:pt x="117" y="462"/>
                  </a:lnTo>
                  <a:lnTo>
                    <a:pt x="158" y="483"/>
                  </a:lnTo>
                  <a:close/>
                  <a:moveTo>
                    <a:pt x="133" y="482"/>
                  </a:moveTo>
                  <a:lnTo>
                    <a:pt x="154" y="492"/>
                  </a:lnTo>
                  <a:lnTo>
                    <a:pt x="151" y="496"/>
                  </a:lnTo>
                  <a:lnTo>
                    <a:pt x="148" y="499"/>
                  </a:lnTo>
                  <a:lnTo>
                    <a:pt x="145" y="502"/>
                  </a:lnTo>
                  <a:lnTo>
                    <a:pt x="141" y="503"/>
                  </a:lnTo>
                  <a:lnTo>
                    <a:pt x="136" y="504"/>
                  </a:lnTo>
                  <a:lnTo>
                    <a:pt x="132" y="505"/>
                  </a:lnTo>
                  <a:lnTo>
                    <a:pt x="127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6" y="497"/>
                  </a:lnTo>
                  <a:lnTo>
                    <a:pt x="113" y="493"/>
                  </a:lnTo>
                  <a:lnTo>
                    <a:pt x="112" y="489"/>
                  </a:lnTo>
                  <a:lnTo>
                    <a:pt x="111" y="485"/>
                  </a:lnTo>
                  <a:lnTo>
                    <a:pt x="110" y="480"/>
                  </a:lnTo>
                  <a:lnTo>
                    <a:pt x="111" y="476"/>
                  </a:lnTo>
                  <a:lnTo>
                    <a:pt x="113" y="470"/>
                  </a:lnTo>
                  <a:lnTo>
                    <a:pt x="133" y="482"/>
                  </a:lnTo>
                  <a:close/>
                  <a:moveTo>
                    <a:pt x="144" y="502"/>
                  </a:moveTo>
                  <a:lnTo>
                    <a:pt x="135" y="507"/>
                  </a:lnTo>
                  <a:lnTo>
                    <a:pt x="114" y="465"/>
                  </a:lnTo>
                  <a:lnTo>
                    <a:pt x="123" y="460"/>
                  </a:lnTo>
                  <a:lnTo>
                    <a:pt x="144" y="502"/>
                  </a:lnTo>
                  <a:close/>
                  <a:moveTo>
                    <a:pt x="125" y="486"/>
                  </a:moveTo>
                  <a:lnTo>
                    <a:pt x="135" y="507"/>
                  </a:lnTo>
                  <a:lnTo>
                    <a:pt x="130" y="508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10" y="503"/>
                  </a:lnTo>
                  <a:lnTo>
                    <a:pt x="107" y="500"/>
                  </a:lnTo>
                  <a:lnTo>
                    <a:pt x="104" y="496"/>
                  </a:lnTo>
                  <a:lnTo>
                    <a:pt x="102" y="492"/>
                  </a:lnTo>
                  <a:lnTo>
                    <a:pt x="102" y="488"/>
                  </a:lnTo>
                  <a:lnTo>
                    <a:pt x="102" y="483"/>
                  </a:lnTo>
                  <a:lnTo>
                    <a:pt x="103" y="479"/>
                  </a:lnTo>
                  <a:lnTo>
                    <a:pt x="105" y="475"/>
                  </a:lnTo>
                  <a:lnTo>
                    <a:pt x="107" y="470"/>
                  </a:lnTo>
                  <a:lnTo>
                    <a:pt x="110" y="467"/>
                  </a:lnTo>
                  <a:lnTo>
                    <a:pt x="114" y="465"/>
                  </a:lnTo>
                  <a:lnTo>
                    <a:pt x="125" y="486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100" y="485"/>
                  </a:lnTo>
                  <a:lnTo>
                    <a:pt x="104" y="476"/>
                  </a:lnTo>
                  <a:lnTo>
                    <a:pt x="145" y="496"/>
                  </a:lnTo>
                  <a:close/>
                  <a:moveTo>
                    <a:pt x="120" y="495"/>
                  </a:moveTo>
                  <a:lnTo>
                    <a:pt x="141" y="505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1" y="515"/>
                  </a:lnTo>
                  <a:lnTo>
                    <a:pt x="127" y="516"/>
                  </a:lnTo>
                  <a:lnTo>
                    <a:pt x="123" y="517"/>
                  </a:lnTo>
                  <a:lnTo>
                    <a:pt x="119" y="518"/>
                  </a:lnTo>
                  <a:lnTo>
                    <a:pt x="114" y="517"/>
                  </a:lnTo>
                  <a:lnTo>
                    <a:pt x="110" y="515"/>
                  </a:lnTo>
                  <a:lnTo>
                    <a:pt x="106" y="513"/>
                  </a:lnTo>
                  <a:lnTo>
                    <a:pt x="103" y="510"/>
                  </a:lnTo>
                  <a:lnTo>
                    <a:pt x="100" y="506"/>
                  </a:lnTo>
                  <a:lnTo>
                    <a:pt x="99" y="502"/>
                  </a:lnTo>
                  <a:lnTo>
                    <a:pt x="98" y="498"/>
                  </a:lnTo>
                  <a:lnTo>
                    <a:pt x="97" y="493"/>
                  </a:lnTo>
                  <a:lnTo>
                    <a:pt x="98" y="489"/>
                  </a:lnTo>
                  <a:lnTo>
                    <a:pt x="100" y="485"/>
                  </a:lnTo>
                  <a:lnTo>
                    <a:pt x="120" y="495"/>
                  </a:lnTo>
                  <a:close/>
                  <a:moveTo>
                    <a:pt x="130" y="515"/>
                  </a:moveTo>
                  <a:lnTo>
                    <a:pt x="122" y="520"/>
                  </a:lnTo>
                  <a:lnTo>
                    <a:pt x="101" y="479"/>
                  </a:lnTo>
                  <a:lnTo>
                    <a:pt x="110" y="473"/>
                  </a:lnTo>
                  <a:lnTo>
                    <a:pt x="130" y="515"/>
                  </a:lnTo>
                  <a:close/>
                  <a:moveTo>
                    <a:pt x="112" y="499"/>
                  </a:moveTo>
                  <a:lnTo>
                    <a:pt x="122" y="520"/>
                  </a:lnTo>
                  <a:lnTo>
                    <a:pt x="117" y="521"/>
                  </a:lnTo>
                  <a:lnTo>
                    <a:pt x="113" y="522"/>
                  </a:lnTo>
                  <a:lnTo>
                    <a:pt x="109" y="522"/>
                  </a:lnTo>
                  <a:lnTo>
                    <a:pt x="104" y="521"/>
                  </a:lnTo>
                  <a:lnTo>
                    <a:pt x="100" y="519"/>
                  </a:lnTo>
                  <a:lnTo>
                    <a:pt x="97" y="516"/>
                  </a:lnTo>
                  <a:lnTo>
                    <a:pt x="94" y="513"/>
                  </a:lnTo>
                  <a:lnTo>
                    <a:pt x="91" y="509"/>
                  </a:lnTo>
                  <a:lnTo>
                    <a:pt x="89" y="505"/>
                  </a:lnTo>
                  <a:lnTo>
                    <a:pt x="89" y="501"/>
                  </a:lnTo>
                  <a:lnTo>
                    <a:pt x="89" y="496"/>
                  </a:lnTo>
                  <a:lnTo>
                    <a:pt x="90" y="492"/>
                  </a:lnTo>
                  <a:lnTo>
                    <a:pt x="92" y="488"/>
                  </a:lnTo>
                  <a:lnTo>
                    <a:pt x="94" y="484"/>
                  </a:lnTo>
                  <a:lnTo>
                    <a:pt x="97" y="481"/>
                  </a:lnTo>
                  <a:lnTo>
                    <a:pt x="101" y="479"/>
                  </a:lnTo>
                  <a:lnTo>
                    <a:pt x="112" y="499"/>
                  </a:lnTo>
                  <a:close/>
                  <a:moveTo>
                    <a:pt x="126" y="517"/>
                  </a:moveTo>
                  <a:lnTo>
                    <a:pt x="100" y="538"/>
                  </a:lnTo>
                  <a:lnTo>
                    <a:pt x="70" y="503"/>
                  </a:lnTo>
                  <a:lnTo>
                    <a:pt x="97" y="482"/>
                  </a:lnTo>
                  <a:lnTo>
                    <a:pt x="126" y="517"/>
                  </a:lnTo>
                  <a:close/>
                  <a:moveTo>
                    <a:pt x="84" y="521"/>
                  </a:moveTo>
                  <a:lnTo>
                    <a:pt x="100" y="538"/>
                  </a:lnTo>
                  <a:lnTo>
                    <a:pt x="96" y="541"/>
                  </a:lnTo>
                  <a:lnTo>
                    <a:pt x="92" y="543"/>
                  </a:lnTo>
                  <a:lnTo>
                    <a:pt x="88" y="544"/>
                  </a:lnTo>
                  <a:lnTo>
                    <a:pt x="82" y="544"/>
                  </a:lnTo>
                  <a:lnTo>
                    <a:pt x="78" y="543"/>
                  </a:lnTo>
                  <a:lnTo>
                    <a:pt x="74" y="541"/>
                  </a:lnTo>
                  <a:lnTo>
                    <a:pt x="70" y="539"/>
                  </a:lnTo>
                  <a:lnTo>
                    <a:pt x="67" y="535"/>
                  </a:lnTo>
                  <a:lnTo>
                    <a:pt x="64" y="532"/>
                  </a:lnTo>
                  <a:lnTo>
                    <a:pt x="63" y="527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3" y="514"/>
                  </a:lnTo>
                  <a:lnTo>
                    <a:pt x="64" y="510"/>
                  </a:lnTo>
                  <a:lnTo>
                    <a:pt x="67" y="507"/>
                  </a:lnTo>
                  <a:lnTo>
                    <a:pt x="70" y="503"/>
                  </a:lnTo>
                  <a:lnTo>
                    <a:pt x="84" y="521"/>
                  </a:lnTo>
                  <a:close/>
                  <a:moveTo>
                    <a:pt x="62" y="521"/>
                  </a:moveTo>
                  <a:lnTo>
                    <a:pt x="62" y="486"/>
                  </a:lnTo>
                  <a:lnTo>
                    <a:pt x="108" y="486"/>
                  </a:lnTo>
                  <a:lnTo>
                    <a:pt x="108" y="521"/>
                  </a:lnTo>
                  <a:lnTo>
                    <a:pt x="62" y="521"/>
                  </a:lnTo>
                  <a:close/>
                  <a:moveTo>
                    <a:pt x="62" y="486"/>
                  </a:moveTo>
                  <a:lnTo>
                    <a:pt x="62" y="472"/>
                  </a:lnTo>
                  <a:lnTo>
                    <a:pt x="108" y="472"/>
                  </a:lnTo>
                  <a:lnTo>
                    <a:pt x="108" y="486"/>
                  </a:lnTo>
                  <a:lnTo>
                    <a:pt x="62" y="486"/>
                  </a:lnTo>
                  <a:close/>
                  <a:moveTo>
                    <a:pt x="62" y="472"/>
                  </a:moveTo>
                  <a:lnTo>
                    <a:pt x="62" y="463"/>
                  </a:lnTo>
                  <a:lnTo>
                    <a:pt x="108" y="463"/>
                  </a:lnTo>
                  <a:lnTo>
                    <a:pt x="108" y="472"/>
                  </a:lnTo>
                  <a:lnTo>
                    <a:pt x="62" y="472"/>
                  </a:lnTo>
                  <a:close/>
                  <a:moveTo>
                    <a:pt x="84" y="463"/>
                  </a:moveTo>
                  <a:lnTo>
                    <a:pt x="62" y="463"/>
                  </a:lnTo>
                  <a:lnTo>
                    <a:pt x="62" y="459"/>
                  </a:lnTo>
                  <a:lnTo>
                    <a:pt x="63" y="454"/>
                  </a:lnTo>
                  <a:lnTo>
                    <a:pt x="65" y="450"/>
                  </a:lnTo>
                  <a:lnTo>
                    <a:pt x="68" y="447"/>
                  </a:lnTo>
                  <a:lnTo>
                    <a:pt x="72" y="444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4" y="440"/>
                  </a:lnTo>
                  <a:lnTo>
                    <a:pt x="90" y="441"/>
                  </a:lnTo>
                  <a:lnTo>
                    <a:pt x="94" y="442"/>
                  </a:lnTo>
                  <a:lnTo>
                    <a:pt x="98" y="444"/>
                  </a:lnTo>
                  <a:lnTo>
                    <a:pt x="102" y="447"/>
                  </a:lnTo>
                  <a:lnTo>
                    <a:pt x="105" y="450"/>
                  </a:lnTo>
                  <a:lnTo>
                    <a:pt x="107" y="454"/>
                  </a:lnTo>
                  <a:lnTo>
                    <a:pt x="108" y="459"/>
                  </a:lnTo>
                  <a:lnTo>
                    <a:pt x="108" y="463"/>
                  </a:lnTo>
                  <a:lnTo>
                    <a:pt x="84" y="463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2" y="457"/>
                  </a:lnTo>
                  <a:lnTo>
                    <a:pt x="107" y="471"/>
                  </a:lnTo>
                  <a:lnTo>
                    <a:pt x="63" y="456"/>
                  </a:lnTo>
                  <a:close/>
                  <a:moveTo>
                    <a:pt x="90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3" y="428"/>
                  </a:lnTo>
                  <a:lnTo>
                    <a:pt x="88" y="428"/>
                  </a:lnTo>
                  <a:lnTo>
                    <a:pt x="92" y="428"/>
                  </a:lnTo>
                  <a:lnTo>
                    <a:pt x="97" y="429"/>
                  </a:lnTo>
                  <a:lnTo>
                    <a:pt x="101" y="430"/>
                  </a:lnTo>
                  <a:lnTo>
                    <a:pt x="105" y="433"/>
                  </a:lnTo>
                  <a:lnTo>
                    <a:pt x="108" y="436"/>
                  </a:lnTo>
                  <a:lnTo>
                    <a:pt x="110" y="440"/>
                  </a:lnTo>
                  <a:lnTo>
                    <a:pt x="112" y="444"/>
                  </a:lnTo>
                  <a:lnTo>
                    <a:pt x="113" y="448"/>
                  </a:lnTo>
                  <a:lnTo>
                    <a:pt x="113" y="453"/>
                  </a:lnTo>
                  <a:lnTo>
                    <a:pt x="112" y="457"/>
                  </a:lnTo>
                  <a:lnTo>
                    <a:pt x="90" y="450"/>
                  </a:lnTo>
                  <a:close/>
                  <a:moveTo>
                    <a:pt x="66" y="450"/>
                  </a:moveTo>
                  <a:lnTo>
                    <a:pt x="66" y="442"/>
                  </a:lnTo>
                  <a:lnTo>
                    <a:pt x="113" y="442"/>
                  </a:lnTo>
                  <a:lnTo>
                    <a:pt x="113" y="450"/>
                  </a:lnTo>
                  <a:lnTo>
                    <a:pt x="66" y="450"/>
                  </a:lnTo>
                  <a:close/>
                  <a:moveTo>
                    <a:pt x="90" y="442"/>
                  </a:moveTo>
                  <a:lnTo>
                    <a:pt x="66" y="442"/>
                  </a:lnTo>
                  <a:lnTo>
                    <a:pt x="66" y="437"/>
                  </a:lnTo>
                  <a:lnTo>
                    <a:pt x="68" y="433"/>
                  </a:lnTo>
                  <a:lnTo>
                    <a:pt x="70" y="429"/>
                  </a:lnTo>
                  <a:lnTo>
                    <a:pt x="73" y="425"/>
                  </a:lnTo>
                  <a:lnTo>
                    <a:pt x="76" y="423"/>
                  </a:lnTo>
                  <a:lnTo>
                    <a:pt x="80" y="420"/>
                  </a:lnTo>
                  <a:lnTo>
                    <a:pt x="84" y="419"/>
                  </a:lnTo>
                  <a:lnTo>
                    <a:pt x="90" y="419"/>
                  </a:lnTo>
                  <a:lnTo>
                    <a:pt x="94" y="419"/>
                  </a:lnTo>
                  <a:lnTo>
                    <a:pt x="99" y="420"/>
                  </a:lnTo>
                  <a:lnTo>
                    <a:pt x="103" y="423"/>
                  </a:lnTo>
                  <a:lnTo>
                    <a:pt x="106" y="425"/>
                  </a:lnTo>
                  <a:lnTo>
                    <a:pt x="109" y="429"/>
                  </a:lnTo>
                  <a:lnTo>
                    <a:pt x="111" y="433"/>
                  </a:lnTo>
                  <a:lnTo>
                    <a:pt x="112" y="437"/>
                  </a:lnTo>
                  <a:lnTo>
                    <a:pt x="113" y="442"/>
                  </a:lnTo>
                  <a:lnTo>
                    <a:pt x="90" y="442"/>
                  </a:lnTo>
                  <a:close/>
                  <a:moveTo>
                    <a:pt x="67" y="434"/>
                  </a:moveTo>
                  <a:lnTo>
                    <a:pt x="71" y="421"/>
                  </a:lnTo>
                  <a:lnTo>
                    <a:pt x="116" y="436"/>
                  </a:lnTo>
                  <a:lnTo>
                    <a:pt x="112" y="449"/>
                  </a:lnTo>
                  <a:lnTo>
                    <a:pt x="67" y="434"/>
                  </a:lnTo>
                  <a:close/>
                  <a:moveTo>
                    <a:pt x="94" y="429"/>
                  </a:moveTo>
                  <a:lnTo>
                    <a:pt x="71" y="421"/>
                  </a:lnTo>
                  <a:lnTo>
                    <a:pt x="73" y="417"/>
                  </a:lnTo>
                  <a:lnTo>
                    <a:pt x="76" y="413"/>
                  </a:lnTo>
                  <a:lnTo>
                    <a:pt x="79" y="410"/>
                  </a:lnTo>
                  <a:lnTo>
                    <a:pt x="83" y="408"/>
                  </a:lnTo>
                  <a:lnTo>
                    <a:pt x="88" y="407"/>
                  </a:lnTo>
                  <a:lnTo>
                    <a:pt x="92" y="406"/>
                  </a:lnTo>
                  <a:lnTo>
                    <a:pt x="97" y="406"/>
                  </a:lnTo>
                  <a:lnTo>
                    <a:pt x="101" y="407"/>
                  </a:lnTo>
                  <a:lnTo>
                    <a:pt x="106" y="409"/>
                  </a:lnTo>
                  <a:lnTo>
                    <a:pt x="109" y="411"/>
                  </a:lnTo>
                  <a:lnTo>
                    <a:pt x="112" y="415"/>
                  </a:lnTo>
                  <a:lnTo>
                    <a:pt x="115" y="418"/>
                  </a:lnTo>
                  <a:lnTo>
                    <a:pt x="116" y="422"/>
                  </a:lnTo>
                  <a:lnTo>
                    <a:pt x="117" y="427"/>
                  </a:lnTo>
                  <a:lnTo>
                    <a:pt x="117" y="431"/>
                  </a:lnTo>
                  <a:lnTo>
                    <a:pt x="116" y="436"/>
                  </a:lnTo>
                  <a:lnTo>
                    <a:pt x="94" y="429"/>
                  </a:lnTo>
                  <a:close/>
                  <a:moveTo>
                    <a:pt x="73" y="418"/>
                  </a:moveTo>
                  <a:lnTo>
                    <a:pt x="77" y="410"/>
                  </a:lnTo>
                  <a:lnTo>
                    <a:pt x="119" y="430"/>
                  </a:lnTo>
                  <a:lnTo>
                    <a:pt x="115" y="439"/>
                  </a:lnTo>
                  <a:lnTo>
                    <a:pt x="73" y="418"/>
                  </a:lnTo>
                  <a:close/>
                  <a:moveTo>
                    <a:pt x="99" y="420"/>
                  </a:moveTo>
                  <a:lnTo>
                    <a:pt x="77" y="410"/>
                  </a:lnTo>
                  <a:lnTo>
                    <a:pt x="79" y="406"/>
                  </a:lnTo>
                  <a:lnTo>
                    <a:pt x="83" y="402"/>
                  </a:lnTo>
                  <a:lnTo>
                    <a:pt x="87" y="399"/>
                  </a:lnTo>
                  <a:lnTo>
                    <a:pt x="91" y="397"/>
                  </a:lnTo>
                  <a:lnTo>
                    <a:pt x="96" y="396"/>
                  </a:lnTo>
                  <a:lnTo>
                    <a:pt x="100" y="396"/>
                  </a:lnTo>
                  <a:lnTo>
                    <a:pt x="104" y="397"/>
                  </a:lnTo>
                  <a:lnTo>
                    <a:pt x="109" y="398"/>
                  </a:lnTo>
                  <a:lnTo>
                    <a:pt x="113" y="402"/>
                  </a:lnTo>
                  <a:lnTo>
                    <a:pt x="116" y="405"/>
                  </a:lnTo>
                  <a:lnTo>
                    <a:pt x="118" y="409"/>
                  </a:lnTo>
                  <a:lnTo>
                    <a:pt x="120" y="413"/>
                  </a:lnTo>
                  <a:lnTo>
                    <a:pt x="121" y="417"/>
                  </a:lnTo>
                  <a:lnTo>
                    <a:pt x="121" y="421"/>
                  </a:lnTo>
                  <a:lnTo>
                    <a:pt x="121" y="426"/>
                  </a:lnTo>
                  <a:lnTo>
                    <a:pt x="119" y="430"/>
                  </a:lnTo>
                  <a:lnTo>
                    <a:pt x="99" y="420"/>
                  </a:lnTo>
                  <a:close/>
                  <a:moveTo>
                    <a:pt x="77" y="410"/>
                  </a:moveTo>
                  <a:lnTo>
                    <a:pt x="108" y="348"/>
                  </a:lnTo>
                  <a:lnTo>
                    <a:pt x="149" y="368"/>
                  </a:lnTo>
                  <a:lnTo>
                    <a:pt x="119" y="430"/>
                  </a:lnTo>
                  <a:lnTo>
                    <a:pt x="77" y="410"/>
                  </a:lnTo>
                  <a:close/>
                  <a:moveTo>
                    <a:pt x="129" y="358"/>
                  </a:moveTo>
                  <a:lnTo>
                    <a:pt x="108" y="348"/>
                  </a:lnTo>
                  <a:lnTo>
                    <a:pt x="111" y="344"/>
                  </a:lnTo>
                  <a:lnTo>
                    <a:pt x="114" y="341"/>
                  </a:lnTo>
                  <a:lnTo>
                    <a:pt x="118" y="338"/>
                  </a:lnTo>
                  <a:lnTo>
                    <a:pt x="122" y="336"/>
                  </a:lnTo>
                  <a:lnTo>
                    <a:pt x="126" y="335"/>
                  </a:lnTo>
                  <a:lnTo>
                    <a:pt x="130" y="335"/>
                  </a:lnTo>
                  <a:lnTo>
                    <a:pt x="135" y="336"/>
                  </a:lnTo>
                  <a:lnTo>
                    <a:pt x="139" y="338"/>
                  </a:lnTo>
                  <a:lnTo>
                    <a:pt x="143" y="340"/>
                  </a:lnTo>
                  <a:lnTo>
                    <a:pt x="146" y="343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5"/>
                  </a:lnTo>
                  <a:lnTo>
                    <a:pt x="152" y="360"/>
                  </a:lnTo>
                  <a:lnTo>
                    <a:pt x="151" y="364"/>
                  </a:lnTo>
                  <a:lnTo>
                    <a:pt x="149" y="368"/>
                  </a:lnTo>
                  <a:lnTo>
                    <a:pt x="129" y="358"/>
                  </a:lnTo>
                  <a:close/>
                  <a:moveTo>
                    <a:pt x="119" y="378"/>
                  </a:moveTo>
                  <a:lnTo>
                    <a:pt x="110" y="374"/>
                  </a:lnTo>
                  <a:lnTo>
                    <a:pt x="130" y="333"/>
                  </a:lnTo>
                  <a:lnTo>
                    <a:pt x="139" y="338"/>
                  </a:lnTo>
                  <a:lnTo>
                    <a:pt x="119" y="378"/>
                  </a:lnTo>
                  <a:close/>
                  <a:moveTo>
                    <a:pt x="120" y="354"/>
                  </a:moveTo>
                  <a:lnTo>
                    <a:pt x="110" y="374"/>
                  </a:lnTo>
                  <a:lnTo>
                    <a:pt x="106" y="372"/>
                  </a:lnTo>
                  <a:lnTo>
                    <a:pt x="103" y="369"/>
                  </a:lnTo>
                  <a:lnTo>
                    <a:pt x="100" y="365"/>
                  </a:lnTo>
                  <a:lnTo>
                    <a:pt x="99" y="361"/>
                  </a:lnTo>
                  <a:lnTo>
                    <a:pt x="98" y="357"/>
                  </a:lnTo>
                  <a:lnTo>
                    <a:pt x="97" y="352"/>
                  </a:lnTo>
                  <a:lnTo>
                    <a:pt x="98" y="348"/>
                  </a:lnTo>
                  <a:lnTo>
                    <a:pt x="100" y="343"/>
                  </a:lnTo>
                  <a:lnTo>
                    <a:pt x="102" y="340"/>
                  </a:lnTo>
                  <a:lnTo>
                    <a:pt x="105" y="336"/>
                  </a:lnTo>
                  <a:lnTo>
                    <a:pt x="109" y="334"/>
                  </a:lnTo>
                  <a:lnTo>
                    <a:pt x="113" y="332"/>
                  </a:lnTo>
                  <a:lnTo>
                    <a:pt x="117" y="331"/>
                  </a:lnTo>
                  <a:lnTo>
                    <a:pt x="122" y="331"/>
                  </a:lnTo>
                  <a:lnTo>
                    <a:pt x="126" y="332"/>
                  </a:lnTo>
                  <a:lnTo>
                    <a:pt x="130" y="333"/>
                  </a:lnTo>
                  <a:lnTo>
                    <a:pt x="120" y="354"/>
                  </a:lnTo>
                  <a:close/>
                  <a:moveTo>
                    <a:pt x="113" y="375"/>
                  </a:moveTo>
                  <a:lnTo>
                    <a:pt x="100" y="371"/>
                  </a:lnTo>
                  <a:lnTo>
                    <a:pt x="114" y="327"/>
                  </a:lnTo>
                  <a:lnTo>
                    <a:pt x="127" y="332"/>
                  </a:lnTo>
                  <a:lnTo>
                    <a:pt x="113" y="375"/>
                  </a:lnTo>
                  <a:close/>
                  <a:moveTo>
                    <a:pt x="107" y="349"/>
                  </a:moveTo>
                  <a:lnTo>
                    <a:pt x="100" y="371"/>
                  </a:lnTo>
                  <a:lnTo>
                    <a:pt x="96" y="369"/>
                  </a:lnTo>
                  <a:lnTo>
                    <a:pt x="92" y="367"/>
                  </a:lnTo>
                  <a:lnTo>
                    <a:pt x="89" y="363"/>
                  </a:lnTo>
                  <a:lnTo>
                    <a:pt x="87" y="360"/>
                  </a:lnTo>
                  <a:lnTo>
                    <a:pt x="84" y="356"/>
                  </a:lnTo>
                  <a:lnTo>
                    <a:pt x="83" y="351"/>
                  </a:lnTo>
                  <a:lnTo>
                    <a:pt x="83" y="347"/>
                  </a:lnTo>
                  <a:lnTo>
                    <a:pt x="84" y="342"/>
                  </a:lnTo>
                  <a:lnTo>
                    <a:pt x="87" y="338"/>
                  </a:lnTo>
                  <a:lnTo>
                    <a:pt x="90" y="334"/>
                  </a:lnTo>
                  <a:lnTo>
                    <a:pt x="93" y="331"/>
                  </a:lnTo>
                  <a:lnTo>
                    <a:pt x="97" y="329"/>
                  </a:lnTo>
                  <a:lnTo>
                    <a:pt x="101" y="326"/>
                  </a:lnTo>
                  <a:lnTo>
                    <a:pt x="105" y="326"/>
                  </a:lnTo>
                  <a:lnTo>
                    <a:pt x="110" y="326"/>
                  </a:lnTo>
                  <a:lnTo>
                    <a:pt x="114" y="327"/>
                  </a:lnTo>
                  <a:lnTo>
                    <a:pt x="107" y="349"/>
                  </a:lnTo>
                  <a:close/>
                  <a:moveTo>
                    <a:pt x="97" y="370"/>
                  </a:moveTo>
                  <a:lnTo>
                    <a:pt x="88" y="365"/>
                  </a:lnTo>
                  <a:lnTo>
                    <a:pt x="109" y="324"/>
                  </a:lnTo>
                  <a:lnTo>
                    <a:pt x="117" y="329"/>
                  </a:lnTo>
                  <a:lnTo>
                    <a:pt x="97" y="370"/>
                  </a:lnTo>
                  <a:close/>
                  <a:moveTo>
                    <a:pt x="99" y="345"/>
                  </a:moveTo>
                  <a:lnTo>
                    <a:pt x="88" y="365"/>
                  </a:lnTo>
                  <a:lnTo>
                    <a:pt x="83" y="363"/>
                  </a:lnTo>
                  <a:lnTo>
                    <a:pt x="80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4"/>
                  </a:lnTo>
                  <a:lnTo>
                    <a:pt x="75" y="339"/>
                  </a:lnTo>
                  <a:lnTo>
                    <a:pt x="77" y="335"/>
                  </a:lnTo>
                  <a:lnTo>
                    <a:pt x="80" y="331"/>
                  </a:lnTo>
                  <a:lnTo>
                    <a:pt x="83" y="327"/>
                  </a:lnTo>
                  <a:lnTo>
                    <a:pt x="87" y="324"/>
                  </a:lnTo>
                  <a:lnTo>
                    <a:pt x="91" y="322"/>
                  </a:lnTo>
                  <a:lnTo>
                    <a:pt x="96" y="321"/>
                  </a:lnTo>
                  <a:lnTo>
                    <a:pt x="100" y="321"/>
                  </a:lnTo>
                  <a:lnTo>
                    <a:pt x="104" y="322"/>
                  </a:lnTo>
                  <a:lnTo>
                    <a:pt x="109" y="324"/>
                  </a:lnTo>
                  <a:lnTo>
                    <a:pt x="99" y="345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100" y="319"/>
                  </a:lnTo>
                  <a:lnTo>
                    <a:pt x="109" y="323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70" y="357"/>
                  </a:lnTo>
                  <a:lnTo>
                    <a:pt x="91" y="315"/>
                  </a:lnTo>
                  <a:lnTo>
                    <a:pt x="100" y="319"/>
                  </a:lnTo>
                  <a:lnTo>
                    <a:pt x="79" y="361"/>
                  </a:lnTo>
                  <a:close/>
                  <a:moveTo>
                    <a:pt x="80" y="336"/>
                  </a:moveTo>
                  <a:lnTo>
                    <a:pt x="70" y="357"/>
                  </a:lnTo>
                  <a:lnTo>
                    <a:pt x="66" y="354"/>
                  </a:lnTo>
                  <a:lnTo>
                    <a:pt x="63" y="351"/>
                  </a:lnTo>
                  <a:lnTo>
                    <a:pt x="60" y="348"/>
                  </a:lnTo>
                  <a:lnTo>
                    <a:pt x="58" y="344"/>
                  </a:lnTo>
                  <a:lnTo>
                    <a:pt x="57" y="339"/>
                  </a:lnTo>
                  <a:lnTo>
                    <a:pt x="57" y="335"/>
                  </a:lnTo>
                  <a:lnTo>
                    <a:pt x="58" y="330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9" y="315"/>
                  </a:lnTo>
                  <a:lnTo>
                    <a:pt x="73" y="314"/>
                  </a:lnTo>
                  <a:lnTo>
                    <a:pt x="77" y="313"/>
                  </a:lnTo>
                  <a:lnTo>
                    <a:pt x="82" y="312"/>
                  </a:lnTo>
                  <a:lnTo>
                    <a:pt x="87" y="313"/>
                  </a:lnTo>
                  <a:lnTo>
                    <a:pt x="91" y="315"/>
                  </a:lnTo>
                  <a:lnTo>
                    <a:pt x="80" y="336"/>
                  </a:lnTo>
                  <a:close/>
                  <a:moveTo>
                    <a:pt x="64" y="352"/>
                  </a:moveTo>
                  <a:lnTo>
                    <a:pt x="60" y="348"/>
                  </a:lnTo>
                  <a:lnTo>
                    <a:pt x="93" y="315"/>
                  </a:lnTo>
                  <a:lnTo>
                    <a:pt x="97" y="319"/>
                  </a:lnTo>
                  <a:lnTo>
                    <a:pt x="64" y="352"/>
                  </a:lnTo>
                  <a:close/>
                  <a:moveTo>
                    <a:pt x="76" y="332"/>
                  </a:moveTo>
                  <a:lnTo>
                    <a:pt x="60" y="348"/>
                  </a:lnTo>
                  <a:lnTo>
                    <a:pt x="57" y="345"/>
                  </a:lnTo>
                  <a:lnTo>
                    <a:pt x="55" y="341"/>
                  </a:lnTo>
                  <a:lnTo>
                    <a:pt x="53" y="336"/>
                  </a:lnTo>
                  <a:lnTo>
                    <a:pt x="53" y="332"/>
                  </a:lnTo>
                  <a:lnTo>
                    <a:pt x="53" y="327"/>
                  </a:lnTo>
                  <a:lnTo>
                    <a:pt x="55" y="322"/>
                  </a:lnTo>
                  <a:lnTo>
                    <a:pt x="57" y="318"/>
                  </a:lnTo>
                  <a:lnTo>
                    <a:pt x="60" y="315"/>
                  </a:lnTo>
                  <a:lnTo>
                    <a:pt x="63" y="312"/>
                  </a:lnTo>
                  <a:lnTo>
                    <a:pt x="67" y="310"/>
                  </a:lnTo>
                  <a:lnTo>
                    <a:pt x="71" y="308"/>
                  </a:lnTo>
                  <a:lnTo>
                    <a:pt x="76" y="308"/>
                  </a:lnTo>
                  <a:lnTo>
                    <a:pt x="80" y="309"/>
                  </a:lnTo>
                  <a:lnTo>
                    <a:pt x="84" y="310"/>
                  </a:lnTo>
                  <a:lnTo>
                    <a:pt x="89" y="312"/>
                  </a:lnTo>
                  <a:lnTo>
                    <a:pt x="93" y="315"/>
                  </a:lnTo>
                  <a:lnTo>
                    <a:pt x="76" y="332"/>
                  </a:lnTo>
                  <a:close/>
                  <a:moveTo>
                    <a:pt x="66" y="353"/>
                  </a:moveTo>
                  <a:lnTo>
                    <a:pt x="57" y="348"/>
                  </a:lnTo>
                  <a:lnTo>
                    <a:pt x="77" y="306"/>
                  </a:lnTo>
                  <a:lnTo>
                    <a:pt x="87" y="310"/>
                  </a:lnTo>
                  <a:lnTo>
                    <a:pt x="66" y="353"/>
                  </a:lnTo>
                  <a:close/>
                  <a:moveTo>
                    <a:pt x="67" y="327"/>
                  </a:moveTo>
                  <a:lnTo>
                    <a:pt x="57" y="348"/>
                  </a:lnTo>
                  <a:lnTo>
                    <a:pt x="53" y="346"/>
                  </a:lnTo>
                  <a:lnTo>
                    <a:pt x="50" y="343"/>
                  </a:lnTo>
                  <a:lnTo>
                    <a:pt x="47" y="339"/>
                  </a:lnTo>
                  <a:lnTo>
                    <a:pt x="45" y="335"/>
                  </a:lnTo>
                  <a:lnTo>
                    <a:pt x="44" y="331"/>
                  </a:lnTo>
                  <a:lnTo>
                    <a:pt x="44" y="325"/>
                  </a:lnTo>
                  <a:lnTo>
                    <a:pt x="45" y="321"/>
                  </a:lnTo>
                  <a:lnTo>
                    <a:pt x="47" y="316"/>
                  </a:lnTo>
                  <a:lnTo>
                    <a:pt x="49" y="312"/>
                  </a:lnTo>
                  <a:lnTo>
                    <a:pt x="52" y="309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4"/>
                  </a:lnTo>
                  <a:lnTo>
                    <a:pt x="77" y="306"/>
                  </a:lnTo>
                  <a:lnTo>
                    <a:pt x="67" y="327"/>
                  </a:lnTo>
                  <a:close/>
                  <a:moveTo>
                    <a:pt x="57" y="348"/>
                  </a:moveTo>
                  <a:lnTo>
                    <a:pt x="48" y="344"/>
                  </a:lnTo>
                  <a:lnTo>
                    <a:pt x="69" y="302"/>
                  </a:lnTo>
                  <a:lnTo>
                    <a:pt x="77" y="306"/>
                  </a:lnTo>
                  <a:lnTo>
                    <a:pt x="57" y="348"/>
                  </a:lnTo>
                  <a:close/>
                  <a:moveTo>
                    <a:pt x="58" y="322"/>
                  </a:moveTo>
                  <a:lnTo>
                    <a:pt x="48" y="344"/>
                  </a:lnTo>
                  <a:lnTo>
                    <a:pt x="44" y="341"/>
                  </a:lnTo>
                  <a:lnTo>
                    <a:pt x="41" y="338"/>
                  </a:lnTo>
                  <a:lnTo>
                    <a:pt x="38" y="335"/>
                  </a:lnTo>
                  <a:lnTo>
                    <a:pt x="37" y="331"/>
                  </a:lnTo>
                  <a:lnTo>
                    <a:pt x="36" y="325"/>
                  </a:lnTo>
                  <a:lnTo>
                    <a:pt x="36" y="321"/>
                  </a:lnTo>
                  <a:lnTo>
                    <a:pt x="36" y="316"/>
                  </a:lnTo>
                  <a:lnTo>
                    <a:pt x="38" y="312"/>
                  </a:lnTo>
                  <a:lnTo>
                    <a:pt x="40" y="308"/>
                  </a:lnTo>
                  <a:lnTo>
                    <a:pt x="44" y="305"/>
                  </a:lnTo>
                  <a:lnTo>
                    <a:pt x="47" y="302"/>
                  </a:lnTo>
                  <a:lnTo>
                    <a:pt x="51" y="301"/>
                  </a:lnTo>
                  <a:lnTo>
                    <a:pt x="55" y="300"/>
                  </a:lnTo>
                  <a:lnTo>
                    <a:pt x="60" y="299"/>
                  </a:lnTo>
                  <a:lnTo>
                    <a:pt x="64" y="300"/>
                  </a:lnTo>
                  <a:lnTo>
                    <a:pt x="69" y="302"/>
                  </a:lnTo>
                  <a:lnTo>
                    <a:pt x="58" y="322"/>
                  </a:lnTo>
                  <a:close/>
                  <a:moveTo>
                    <a:pt x="42" y="340"/>
                  </a:moveTo>
                  <a:lnTo>
                    <a:pt x="38" y="335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2" y="340"/>
                  </a:lnTo>
                  <a:close/>
                  <a:moveTo>
                    <a:pt x="54" y="318"/>
                  </a:moveTo>
                  <a:lnTo>
                    <a:pt x="38" y="335"/>
                  </a:lnTo>
                  <a:lnTo>
                    <a:pt x="35" y="332"/>
                  </a:lnTo>
                  <a:lnTo>
                    <a:pt x="33" y="327"/>
                  </a:lnTo>
                  <a:lnTo>
                    <a:pt x="32" y="322"/>
                  </a:lnTo>
                  <a:lnTo>
                    <a:pt x="31" y="318"/>
                  </a:lnTo>
                  <a:lnTo>
                    <a:pt x="32" y="314"/>
                  </a:lnTo>
                  <a:lnTo>
                    <a:pt x="33" y="309"/>
                  </a:lnTo>
                  <a:lnTo>
                    <a:pt x="35" y="305"/>
                  </a:lnTo>
                  <a:lnTo>
                    <a:pt x="38" y="302"/>
                  </a:lnTo>
                  <a:lnTo>
                    <a:pt x="41" y="299"/>
                  </a:lnTo>
                  <a:lnTo>
                    <a:pt x="45" y="297"/>
                  </a:lnTo>
                  <a:lnTo>
                    <a:pt x="50" y="295"/>
                  </a:lnTo>
                  <a:lnTo>
                    <a:pt x="54" y="295"/>
                  </a:lnTo>
                  <a:lnTo>
                    <a:pt x="58" y="295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0" y="302"/>
                  </a:lnTo>
                  <a:lnTo>
                    <a:pt x="54" y="318"/>
                  </a:lnTo>
                  <a:close/>
                  <a:moveTo>
                    <a:pt x="44" y="339"/>
                  </a:moveTo>
                  <a:lnTo>
                    <a:pt x="35" y="335"/>
                  </a:lnTo>
                  <a:lnTo>
                    <a:pt x="56" y="293"/>
                  </a:lnTo>
                  <a:lnTo>
                    <a:pt x="64" y="297"/>
                  </a:lnTo>
                  <a:lnTo>
                    <a:pt x="44" y="339"/>
                  </a:lnTo>
                  <a:close/>
                  <a:moveTo>
                    <a:pt x="45" y="314"/>
                  </a:moveTo>
                  <a:lnTo>
                    <a:pt x="35" y="335"/>
                  </a:lnTo>
                  <a:lnTo>
                    <a:pt x="31" y="333"/>
                  </a:lnTo>
                  <a:lnTo>
                    <a:pt x="28" y="329"/>
                  </a:lnTo>
                  <a:lnTo>
                    <a:pt x="25" y="325"/>
                  </a:lnTo>
                  <a:lnTo>
                    <a:pt x="24" y="321"/>
                  </a:lnTo>
                  <a:lnTo>
                    <a:pt x="23" y="317"/>
                  </a:lnTo>
                  <a:lnTo>
                    <a:pt x="23" y="312"/>
                  </a:lnTo>
                  <a:lnTo>
                    <a:pt x="23" y="308"/>
                  </a:lnTo>
                  <a:lnTo>
                    <a:pt x="25" y="303"/>
                  </a:lnTo>
                  <a:lnTo>
                    <a:pt x="27" y="299"/>
                  </a:lnTo>
                  <a:lnTo>
                    <a:pt x="31" y="296"/>
                  </a:lnTo>
                  <a:lnTo>
                    <a:pt x="34" y="294"/>
                  </a:lnTo>
                  <a:lnTo>
                    <a:pt x="38" y="292"/>
                  </a:lnTo>
                  <a:lnTo>
                    <a:pt x="42" y="291"/>
                  </a:lnTo>
                  <a:lnTo>
                    <a:pt x="47" y="291"/>
                  </a:lnTo>
                  <a:lnTo>
                    <a:pt x="51" y="291"/>
                  </a:lnTo>
                  <a:lnTo>
                    <a:pt x="56" y="293"/>
                  </a:lnTo>
                  <a:lnTo>
                    <a:pt x="45" y="314"/>
                  </a:lnTo>
                  <a:close/>
                  <a:moveTo>
                    <a:pt x="29" y="331"/>
                  </a:moveTo>
                  <a:lnTo>
                    <a:pt x="25" y="325"/>
                  </a:lnTo>
                  <a:lnTo>
                    <a:pt x="57" y="293"/>
                  </a:lnTo>
                  <a:lnTo>
                    <a:pt x="62" y="297"/>
                  </a:lnTo>
                  <a:lnTo>
                    <a:pt x="29" y="331"/>
                  </a:lnTo>
                  <a:close/>
                  <a:moveTo>
                    <a:pt x="25" y="325"/>
                  </a:moveTo>
                  <a:lnTo>
                    <a:pt x="20" y="321"/>
                  </a:lnTo>
                  <a:lnTo>
                    <a:pt x="53" y="289"/>
                  </a:lnTo>
                  <a:lnTo>
                    <a:pt x="57" y="293"/>
                  </a:lnTo>
                  <a:lnTo>
                    <a:pt x="25" y="325"/>
                  </a:lnTo>
                  <a:close/>
                  <a:moveTo>
                    <a:pt x="20" y="321"/>
                  </a:moveTo>
                  <a:lnTo>
                    <a:pt x="16" y="317"/>
                  </a:lnTo>
                  <a:lnTo>
                    <a:pt x="49" y="284"/>
                  </a:lnTo>
                  <a:lnTo>
                    <a:pt x="53" y="289"/>
                  </a:lnTo>
                  <a:lnTo>
                    <a:pt x="20" y="321"/>
                  </a:lnTo>
                  <a:close/>
                  <a:moveTo>
                    <a:pt x="16" y="317"/>
                  </a:moveTo>
                  <a:lnTo>
                    <a:pt x="12" y="312"/>
                  </a:lnTo>
                  <a:lnTo>
                    <a:pt x="44" y="280"/>
                  </a:lnTo>
                  <a:lnTo>
                    <a:pt x="49" y="284"/>
                  </a:lnTo>
                  <a:lnTo>
                    <a:pt x="16" y="317"/>
                  </a:lnTo>
                  <a:close/>
                  <a:moveTo>
                    <a:pt x="28" y="296"/>
                  </a:moveTo>
                  <a:lnTo>
                    <a:pt x="12" y="312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1"/>
                  </a:lnTo>
                  <a:lnTo>
                    <a:pt x="4" y="296"/>
                  </a:lnTo>
                  <a:lnTo>
                    <a:pt x="4" y="292"/>
                  </a:lnTo>
                  <a:lnTo>
                    <a:pt x="6" y="288"/>
                  </a:lnTo>
                  <a:lnTo>
                    <a:pt x="9" y="284"/>
                  </a:lnTo>
                  <a:lnTo>
                    <a:pt x="12" y="280"/>
                  </a:lnTo>
                  <a:lnTo>
                    <a:pt x="15" y="277"/>
                  </a:lnTo>
                  <a:lnTo>
                    <a:pt x="19" y="275"/>
                  </a:lnTo>
                  <a:lnTo>
                    <a:pt x="24" y="274"/>
                  </a:lnTo>
                  <a:lnTo>
                    <a:pt x="28" y="273"/>
                  </a:lnTo>
                  <a:lnTo>
                    <a:pt x="32" y="274"/>
                  </a:lnTo>
                  <a:lnTo>
                    <a:pt x="37" y="275"/>
                  </a:lnTo>
                  <a:lnTo>
                    <a:pt x="41" y="277"/>
                  </a:lnTo>
                  <a:lnTo>
                    <a:pt x="44" y="280"/>
                  </a:lnTo>
                  <a:lnTo>
                    <a:pt x="28" y="296"/>
                  </a:lnTo>
                  <a:close/>
                  <a:moveTo>
                    <a:pt x="4" y="296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8" y="292"/>
                  </a:moveTo>
                  <a:lnTo>
                    <a:pt x="4" y="292"/>
                  </a:lnTo>
                  <a:lnTo>
                    <a:pt x="4" y="287"/>
                  </a:lnTo>
                  <a:lnTo>
                    <a:pt x="6" y="283"/>
                  </a:lnTo>
                  <a:lnTo>
                    <a:pt x="9" y="279"/>
                  </a:lnTo>
                  <a:lnTo>
                    <a:pt x="12" y="276"/>
                  </a:lnTo>
                  <a:lnTo>
                    <a:pt x="15" y="273"/>
                  </a:lnTo>
                  <a:lnTo>
                    <a:pt x="19" y="271"/>
                  </a:lnTo>
                  <a:lnTo>
                    <a:pt x="23" y="269"/>
                  </a:lnTo>
                  <a:lnTo>
                    <a:pt x="28" y="269"/>
                  </a:lnTo>
                  <a:lnTo>
                    <a:pt x="33" y="269"/>
                  </a:lnTo>
                  <a:lnTo>
                    <a:pt x="37" y="271"/>
                  </a:lnTo>
                  <a:lnTo>
                    <a:pt x="41" y="273"/>
                  </a:lnTo>
                  <a:lnTo>
                    <a:pt x="44" y="276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0" y="287"/>
                  </a:lnTo>
                  <a:lnTo>
                    <a:pt x="51" y="292"/>
                  </a:lnTo>
                  <a:lnTo>
                    <a:pt x="28" y="292"/>
                  </a:lnTo>
                  <a:close/>
                  <a:moveTo>
                    <a:pt x="12" y="308"/>
                  </a:moveTo>
                  <a:lnTo>
                    <a:pt x="6" y="304"/>
                  </a:lnTo>
                  <a:lnTo>
                    <a:pt x="40" y="271"/>
                  </a:lnTo>
                  <a:lnTo>
                    <a:pt x="44" y="276"/>
                  </a:lnTo>
                  <a:lnTo>
                    <a:pt x="12" y="308"/>
                  </a:lnTo>
                  <a:close/>
                  <a:moveTo>
                    <a:pt x="24" y="288"/>
                  </a:moveTo>
                  <a:lnTo>
                    <a:pt x="6" y="304"/>
                  </a:lnTo>
                  <a:lnTo>
                    <a:pt x="3" y="300"/>
                  </a:lnTo>
                  <a:lnTo>
                    <a:pt x="1" y="296"/>
                  </a:lnTo>
                  <a:lnTo>
                    <a:pt x="0" y="292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1" y="279"/>
                  </a:lnTo>
                  <a:lnTo>
                    <a:pt x="4" y="275"/>
                  </a:lnTo>
                  <a:lnTo>
                    <a:pt x="6" y="271"/>
                  </a:lnTo>
                  <a:lnTo>
                    <a:pt x="11" y="268"/>
                  </a:lnTo>
                  <a:lnTo>
                    <a:pt x="15" y="266"/>
                  </a:lnTo>
                  <a:lnTo>
                    <a:pt x="19" y="265"/>
                  </a:lnTo>
                  <a:lnTo>
                    <a:pt x="24" y="265"/>
                  </a:lnTo>
                  <a:lnTo>
                    <a:pt x="28" y="265"/>
                  </a:lnTo>
                  <a:lnTo>
                    <a:pt x="32" y="266"/>
                  </a:lnTo>
                  <a:lnTo>
                    <a:pt x="36" y="268"/>
                  </a:lnTo>
                  <a:lnTo>
                    <a:pt x="40" y="271"/>
                  </a:lnTo>
                  <a:lnTo>
                    <a:pt x="24" y="288"/>
                  </a:lnTo>
                  <a:close/>
                  <a:moveTo>
                    <a:pt x="6" y="271"/>
                  </a:moveTo>
                  <a:lnTo>
                    <a:pt x="12" y="267"/>
                  </a:lnTo>
                  <a:lnTo>
                    <a:pt x="44" y="299"/>
                  </a:lnTo>
                  <a:lnTo>
                    <a:pt x="40" y="304"/>
                  </a:lnTo>
                  <a:lnTo>
                    <a:pt x="6" y="271"/>
                  </a:lnTo>
                  <a:close/>
                  <a:moveTo>
                    <a:pt x="28" y="283"/>
                  </a:moveTo>
                  <a:lnTo>
                    <a:pt x="12" y="267"/>
                  </a:lnTo>
                  <a:lnTo>
                    <a:pt x="15" y="264"/>
                  </a:lnTo>
                  <a:lnTo>
                    <a:pt x="19" y="262"/>
                  </a:lnTo>
                  <a:lnTo>
                    <a:pt x="24" y="261"/>
                  </a:lnTo>
                  <a:lnTo>
                    <a:pt x="28" y="260"/>
                  </a:lnTo>
                  <a:lnTo>
                    <a:pt x="32" y="261"/>
                  </a:lnTo>
                  <a:lnTo>
                    <a:pt x="37" y="262"/>
                  </a:lnTo>
                  <a:lnTo>
                    <a:pt x="41" y="264"/>
                  </a:lnTo>
                  <a:lnTo>
                    <a:pt x="44" y="267"/>
                  </a:lnTo>
                  <a:lnTo>
                    <a:pt x="47" y="271"/>
                  </a:lnTo>
                  <a:lnTo>
                    <a:pt x="49" y="275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51" y="288"/>
                  </a:lnTo>
                  <a:lnTo>
                    <a:pt x="49" y="292"/>
                  </a:lnTo>
                  <a:lnTo>
                    <a:pt x="47" y="296"/>
                  </a:lnTo>
                  <a:lnTo>
                    <a:pt x="44" y="299"/>
                  </a:lnTo>
                  <a:lnTo>
                    <a:pt x="28" y="283"/>
                  </a:lnTo>
                  <a:close/>
                  <a:moveTo>
                    <a:pt x="4" y="283"/>
                  </a:moveTo>
                  <a:lnTo>
                    <a:pt x="4" y="279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4" y="283"/>
                  </a:lnTo>
                  <a:close/>
                  <a:moveTo>
                    <a:pt x="28" y="279"/>
                  </a:moveTo>
                  <a:lnTo>
                    <a:pt x="4" y="279"/>
                  </a:lnTo>
                  <a:lnTo>
                    <a:pt x="4" y="274"/>
                  </a:lnTo>
                  <a:lnTo>
                    <a:pt x="6" y="270"/>
                  </a:lnTo>
                  <a:lnTo>
                    <a:pt x="9" y="266"/>
                  </a:lnTo>
                  <a:lnTo>
                    <a:pt x="12" y="263"/>
                  </a:lnTo>
                  <a:lnTo>
                    <a:pt x="15" y="260"/>
                  </a:lnTo>
                  <a:lnTo>
                    <a:pt x="19" y="258"/>
                  </a:lnTo>
                  <a:lnTo>
                    <a:pt x="23" y="256"/>
                  </a:lnTo>
                  <a:lnTo>
                    <a:pt x="28" y="256"/>
                  </a:lnTo>
                  <a:lnTo>
                    <a:pt x="33" y="256"/>
                  </a:lnTo>
                  <a:lnTo>
                    <a:pt x="37" y="258"/>
                  </a:lnTo>
                  <a:lnTo>
                    <a:pt x="41" y="260"/>
                  </a:lnTo>
                  <a:lnTo>
                    <a:pt x="44" y="263"/>
                  </a:lnTo>
                  <a:lnTo>
                    <a:pt x="47" y="266"/>
                  </a:lnTo>
                  <a:lnTo>
                    <a:pt x="49" y="270"/>
                  </a:lnTo>
                  <a:lnTo>
                    <a:pt x="50" y="274"/>
                  </a:lnTo>
                  <a:lnTo>
                    <a:pt x="51" y="279"/>
                  </a:lnTo>
                  <a:lnTo>
                    <a:pt x="28" y="279"/>
                  </a:lnTo>
                  <a:close/>
                  <a:moveTo>
                    <a:pt x="8" y="269"/>
                  </a:moveTo>
                  <a:lnTo>
                    <a:pt x="12" y="260"/>
                  </a:lnTo>
                  <a:lnTo>
                    <a:pt x="53" y="280"/>
                  </a:lnTo>
                  <a:lnTo>
                    <a:pt x="48" y="289"/>
                  </a:lnTo>
                  <a:lnTo>
                    <a:pt x="8" y="269"/>
                  </a:lnTo>
                  <a:close/>
                  <a:moveTo>
                    <a:pt x="32" y="270"/>
                  </a:moveTo>
                  <a:lnTo>
                    <a:pt x="12" y="260"/>
                  </a:lnTo>
                  <a:lnTo>
                    <a:pt x="14" y="256"/>
                  </a:lnTo>
                  <a:lnTo>
                    <a:pt x="17" y="252"/>
                  </a:lnTo>
                  <a:lnTo>
                    <a:pt x="21" y="249"/>
                  </a:lnTo>
                  <a:lnTo>
                    <a:pt x="25" y="247"/>
                  </a:lnTo>
                  <a:lnTo>
                    <a:pt x="29" y="246"/>
                  </a:lnTo>
                  <a:lnTo>
                    <a:pt x="34" y="246"/>
                  </a:lnTo>
                  <a:lnTo>
                    <a:pt x="38" y="247"/>
                  </a:lnTo>
                  <a:lnTo>
                    <a:pt x="43" y="249"/>
                  </a:lnTo>
                  <a:lnTo>
                    <a:pt x="46" y="251"/>
                  </a:lnTo>
                  <a:lnTo>
                    <a:pt x="50" y="254"/>
                  </a:lnTo>
                  <a:lnTo>
                    <a:pt x="52" y="259"/>
                  </a:lnTo>
                  <a:lnTo>
                    <a:pt x="54" y="263"/>
                  </a:lnTo>
                  <a:lnTo>
                    <a:pt x="55" y="267"/>
                  </a:lnTo>
                  <a:lnTo>
                    <a:pt x="55" y="272"/>
                  </a:lnTo>
                  <a:lnTo>
                    <a:pt x="54" y="276"/>
                  </a:lnTo>
                  <a:lnTo>
                    <a:pt x="53" y="280"/>
                  </a:lnTo>
                  <a:lnTo>
                    <a:pt x="32" y="270"/>
                  </a:lnTo>
                  <a:close/>
                  <a:moveTo>
                    <a:pt x="22" y="249"/>
                  </a:moveTo>
                  <a:lnTo>
                    <a:pt x="31" y="244"/>
                  </a:lnTo>
                  <a:lnTo>
                    <a:pt x="51" y="286"/>
                  </a:lnTo>
                  <a:lnTo>
                    <a:pt x="43" y="291"/>
                  </a:lnTo>
                  <a:lnTo>
                    <a:pt x="22" y="249"/>
                  </a:lnTo>
                  <a:close/>
                  <a:moveTo>
                    <a:pt x="41" y="266"/>
                  </a:moveTo>
                  <a:lnTo>
                    <a:pt x="31" y="244"/>
                  </a:lnTo>
                  <a:lnTo>
                    <a:pt x="35" y="243"/>
                  </a:lnTo>
                  <a:lnTo>
                    <a:pt x="40" y="242"/>
                  </a:lnTo>
                  <a:lnTo>
                    <a:pt x="44" y="242"/>
                  </a:lnTo>
                  <a:lnTo>
                    <a:pt x="48" y="243"/>
                  </a:lnTo>
                  <a:lnTo>
                    <a:pt x="52" y="245"/>
                  </a:lnTo>
                  <a:lnTo>
                    <a:pt x="56" y="247"/>
                  </a:lnTo>
                  <a:lnTo>
                    <a:pt x="59" y="251"/>
                  </a:lnTo>
                  <a:lnTo>
                    <a:pt x="62" y="256"/>
                  </a:lnTo>
                  <a:lnTo>
                    <a:pt x="63" y="260"/>
                  </a:lnTo>
                  <a:lnTo>
                    <a:pt x="64" y="264"/>
                  </a:lnTo>
                  <a:lnTo>
                    <a:pt x="64" y="269"/>
                  </a:lnTo>
                  <a:lnTo>
                    <a:pt x="63" y="273"/>
                  </a:lnTo>
                  <a:lnTo>
                    <a:pt x="61" y="277"/>
                  </a:lnTo>
                  <a:lnTo>
                    <a:pt x="58" y="281"/>
                  </a:lnTo>
                  <a:lnTo>
                    <a:pt x="55" y="284"/>
                  </a:lnTo>
                  <a:lnTo>
                    <a:pt x="51" y="286"/>
                  </a:lnTo>
                  <a:lnTo>
                    <a:pt x="41" y="266"/>
                  </a:lnTo>
                  <a:close/>
                  <a:moveTo>
                    <a:pt x="25" y="249"/>
                  </a:moveTo>
                  <a:lnTo>
                    <a:pt x="29" y="244"/>
                  </a:lnTo>
                  <a:lnTo>
                    <a:pt x="62" y="278"/>
                  </a:lnTo>
                  <a:lnTo>
                    <a:pt x="57" y="282"/>
                  </a:lnTo>
                  <a:lnTo>
                    <a:pt x="25" y="249"/>
                  </a:lnTo>
                  <a:close/>
                  <a:moveTo>
                    <a:pt x="45" y="261"/>
                  </a:moveTo>
                  <a:lnTo>
                    <a:pt x="29" y="244"/>
                  </a:lnTo>
                  <a:lnTo>
                    <a:pt x="33" y="241"/>
                  </a:lnTo>
                  <a:lnTo>
                    <a:pt x="37" y="239"/>
                  </a:lnTo>
                  <a:lnTo>
                    <a:pt x="41" y="238"/>
                  </a:lnTo>
                  <a:lnTo>
                    <a:pt x="45" y="238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1"/>
                  </a:lnTo>
                  <a:lnTo>
                    <a:pt x="62" y="244"/>
                  </a:lnTo>
                  <a:lnTo>
                    <a:pt x="64" y="248"/>
                  </a:lnTo>
                  <a:lnTo>
                    <a:pt x="67" y="252"/>
                  </a:lnTo>
                  <a:lnTo>
                    <a:pt x="68" y="257"/>
                  </a:lnTo>
                  <a:lnTo>
                    <a:pt x="68" y="261"/>
                  </a:lnTo>
                  <a:lnTo>
                    <a:pt x="68" y="266"/>
                  </a:lnTo>
                  <a:lnTo>
                    <a:pt x="67" y="270"/>
                  </a:lnTo>
                  <a:lnTo>
                    <a:pt x="65" y="274"/>
                  </a:lnTo>
                  <a:lnTo>
                    <a:pt x="62" y="278"/>
                  </a:lnTo>
                  <a:lnTo>
                    <a:pt x="45" y="261"/>
                  </a:lnTo>
                  <a:close/>
                  <a:moveTo>
                    <a:pt x="29" y="244"/>
                  </a:moveTo>
                  <a:lnTo>
                    <a:pt x="34" y="240"/>
                  </a:lnTo>
                  <a:lnTo>
                    <a:pt x="66" y="273"/>
                  </a:lnTo>
                  <a:lnTo>
                    <a:pt x="62" y="278"/>
                  </a:lnTo>
                  <a:lnTo>
                    <a:pt x="29" y="244"/>
                  </a:lnTo>
                  <a:close/>
                  <a:moveTo>
                    <a:pt x="50" y="257"/>
                  </a:moveTo>
                  <a:lnTo>
                    <a:pt x="34" y="240"/>
                  </a:lnTo>
                  <a:lnTo>
                    <a:pt x="37" y="237"/>
                  </a:lnTo>
                  <a:lnTo>
                    <a:pt x="41" y="235"/>
                  </a:lnTo>
                  <a:lnTo>
                    <a:pt x="45" y="234"/>
                  </a:lnTo>
                  <a:lnTo>
                    <a:pt x="50" y="233"/>
                  </a:lnTo>
                  <a:lnTo>
                    <a:pt x="54" y="234"/>
                  </a:lnTo>
                  <a:lnTo>
                    <a:pt x="58" y="235"/>
                  </a:lnTo>
                  <a:lnTo>
                    <a:pt x="62" y="237"/>
                  </a:lnTo>
                  <a:lnTo>
                    <a:pt x="66" y="240"/>
                  </a:lnTo>
                  <a:lnTo>
                    <a:pt x="69" y="244"/>
                  </a:lnTo>
                  <a:lnTo>
                    <a:pt x="71" y="248"/>
                  </a:lnTo>
                  <a:lnTo>
                    <a:pt x="72" y="252"/>
                  </a:lnTo>
                  <a:lnTo>
                    <a:pt x="73" y="257"/>
                  </a:lnTo>
                  <a:lnTo>
                    <a:pt x="72" y="262"/>
                  </a:lnTo>
                  <a:lnTo>
                    <a:pt x="71" y="266"/>
                  </a:lnTo>
                  <a:lnTo>
                    <a:pt x="69" y="270"/>
                  </a:lnTo>
                  <a:lnTo>
                    <a:pt x="66" y="273"/>
                  </a:lnTo>
                  <a:lnTo>
                    <a:pt x="50" y="257"/>
                  </a:lnTo>
                  <a:close/>
                  <a:moveTo>
                    <a:pt x="29" y="246"/>
                  </a:moveTo>
                  <a:lnTo>
                    <a:pt x="34" y="237"/>
                  </a:lnTo>
                  <a:lnTo>
                    <a:pt x="75" y="259"/>
                  </a:lnTo>
                  <a:lnTo>
                    <a:pt x="70" y="267"/>
                  </a:lnTo>
                  <a:lnTo>
                    <a:pt x="29" y="246"/>
                  </a:lnTo>
                  <a:close/>
                  <a:moveTo>
                    <a:pt x="54" y="247"/>
                  </a:moveTo>
                  <a:lnTo>
                    <a:pt x="34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3" y="227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5" y="225"/>
                  </a:lnTo>
                  <a:lnTo>
                    <a:pt x="60" y="225"/>
                  </a:lnTo>
                  <a:lnTo>
                    <a:pt x="64" y="227"/>
                  </a:lnTo>
                  <a:lnTo>
                    <a:pt x="68" y="229"/>
                  </a:lnTo>
                  <a:lnTo>
                    <a:pt x="71" y="232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4"/>
                  </a:lnTo>
                  <a:lnTo>
                    <a:pt x="77" y="249"/>
                  </a:lnTo>
                  <a:lnTo>
                    <a:pt x="76" y="253"/>
                  </a:lnTo>
                  <a:lnTo>
                    <a:pt x="75" y="259"/>
                  </a:lnTo>
                  <a:lnTo>
                    <a:pt x="54" y="247"/>
                  </a:lnTo>
                  <a:close/>
                  <a:moveTo>
                    <a:pt x="44" y="227"/>
                  </a:moveTo>
                  <a:lnTo>
                    <a:pt x="53" y="223"/>
                  </a:lnTo>
                  <a:lnTo>
                    <a:pt x="73" y="265"/>
                  </a:lnTo>
                  <a:lnTo>
                    <a:pt x="64" y="269"/>
                  </a:lnTo>
                  <a:lnTo>
                    <a:pt x="44" y="227"/>
                  </a:lnTo>
                  <a:close/>
                  <a:moveTo>
                    <a:pt x="63" y="243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1" y="220"/>
                  </a:lnTo>
                  <a:lnTo>
                    <a:pt x="66" y="220"/>
                  </a:lnTo>
                  <a:lnTo>
                    <a:pt x="70" y="221"/>
                  </a:lnTo>
                  <a:lnTo>
                    <a:pt x="74" y="223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3" y="233"/>
                  </a:lnTo>
                  <a:lnTo>
                    <a:pt x="85" y="237"/>
                  </a:lnTo>
                  <a:lnTo>
                    <a:pt x="87" y="242"/>
                  </a:lnTo>
                  <a:lnTo>
                    <a:pt x="85" y="246"/>
                  </a:lnTo>
                  <a:lnTo>
                    <a:pt x="85" y="250"/>
                  </a:lnTo>
                  <a:lnTo>
                    <a:pt x="83" y="254"/>
                  </a:lnTo>
                  <a:lnTo>
                    <a:pt x="80" y="259"/>
                  </a:lnTo>
                  <a:lnTo>
                    <a:pt x="77" y="262"/>
                  </a:lnTo>
                  <a:lnTo>
                    <a:pt x="73" y="265"/>
                  </a:lnTo>
                  <a:lnTo>
                    <a:pt x="63" y="243"/>
                  </a:lnTo>
                  <a:close/>
                  <a:moveTo>
                    <a:pt x="47" y="227"/>
                  </a:moveTo>
                  <a:lnTo>
                    <a:pt x="51" y="222"/>
                  </a:lnTo>
                  <a:lnTo>
                    <a:pt x="83" y="256"/>
                  </a:lnTo>
                  <a:lnTo>
                    <a:pt x="79" y="260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2"/>
                  </a:lnTo>
                  <a:lnTo>
                    <a:pt x="54" y="220"/>
                  </a:lnTo>
                  <a:lnTo>
                    <a:pt x="58" y="217"/>
                  </a:lnTo>
                  <a:lnTo>
                    <a:pt x="63" y="216"/>
                  </a:lnTo>
                  <a:lnTo>
                    <a:pt x="67" y="216"/>
                  </a:lnTo>
                  <a:lnTo>
                    <a:pt x="71" y="216"/>
                  </a:lnTo>
                  <a:lnTo>
                    <a:pt x="76" y="217"/>
                  </a:lnTo>
                  <a:lnTo>
                    <a:pt x="80" y="220"/>
                  </a:lnTo>
                  <a:lnTo>
                    <a:pt x="83" y="222"/>
                  </a:lnTo>
                  <a:lnTo>
                    <a:pt x="87" y="226"/>
                  </a:lnTo>
                  <a:lnTo>
                    <a:pt x="89" y="230"/>
                  </a:lnTo>
                  <a:lnTo>
                    <a:pt x="91" y="234"/>
                  </a:lnTo>
                  <a:lnTo>
                    <a:pt x="91" y="239"/>
                  </a:lnTo>
                  <a:lnTo>
                    <a:pt x="91" y="243"/>
                  </a:lnTo>
                  <a:lnTo>
                    <a:pt x="89" y="247"/>
                  </a:lnTo>
                  <a:lnTo>
                    <a:pt x="87" y="251"/>
                  </a:lnTo>
                  <a:lnTo>
                    <a:pt x="83" y="256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1" y="216"/>
                  </a:lnTo>
                  <a:lnTo>
                    <a:pt x="71" y="263"/>
                  </a:lnTo>
                  <a:lnTo>
                    <a:pt x="67" y="263"/>
                  </a:lnTo>
                  <a:lnTo>
                    <a:pt x="67" y="216"/>
                  </a:lnTo>
                  <a:close/>
                  <a:moveTo>
                    <a:pt x="71" y="239"/>
                  </a:moveTo>
                  <a:lnTo>
                    <a:pt x="71" y="216"/>
                  </a:lnTo>
                  <a:lnTo>
                    <a:pt x="76" y="216"/>
                  </a:lnTo>
                  <a:lnTo>
                    <a:pt x="80" y="218"/>
                  </a:lnTo>
                  <a:lnTo>
                    <a:pt x="84" y="220"/>
                  </a:lnTo>
                  <a:lnTo>
                    <a:pt x="89" y="222"/>
                  </a:lnTo>
                  <a:lnTo>
                    <a:pt x="91" y="226"/>
                  </a:lnTo>
                  <a:lnTo>
                    <a:pt x="94" y="230"/>
                  </a:lnTo>
                  <a:lnTo>
                    <a:pt x="95" y="234"/>
                  </a:lnTo>
                  <a:lnTo>
                    <a:pt x="95" y="239"/>
                  </a:lnTo>
                  <a:lnTo>
                    <a:pt x="95" y="243"/>
                  </a:lnTo>
                  <a:lnTo>
                    <a:pt x="94" y="248"/>
                  </a:lnTo>
                  <a:lnTo>
                    <a:pt x="91" y="252"/>
                  </a:lnTo>
                  <a:lnTo>
                    <a:pt x="89" y="256"/>
                  </a:lnTo>
                  <a:lnTo>
                    <a:pt x="84" y="259"/>
                  </a:lnTo>
                  <a:lnTo>
                    <a:pt x="80" y="261"/>
                  </a:lnTo>
                  <a:lnTo>
                    <a:pt x="76" y="262"/>
                  </a:lnTo>
                  <a:lnTo>
                    <a:pt x="71" y="263"/>
                  </a:lnTo>
                  <a:lnTo>
                    <a:pt x="71" y="239"/>
                  </a:lnTo>
                  <a:close/>
                  <a:moveTo>
                    <a:pt x="61" y="218"/>
                  </a:moveTo>
                  <a:lnTo>
                    <a:pt x="70" y="214"/>
                  </a:lnTo>
                  <a:lnTo>
                    <a:pt x="91" y="256"/>
                  </a:lnTo>
                  <a:lnTo>
                    <a:pt x="82" y="260"/>
                  </a:lnTo>
                  <a:lnTo>
                    <a:pt x="61" y="218"/>
                  </a:lnTo>
                  <a:close/>
                  <a:moveTo>
                    <a:pt x="80" y="234"/>
                  </a:moveTo>
                  <a:lnTo>
                    <a:pt x="70" y="214"/>
                  </a:lnTo>
                  <a:lnTo>
                    <a:pt x="74" y="212"/>
                  </a:lnTo>
                  <a:lnTo>
                    <a:pt x="79" y="211"/>
                  </a:lnTo>
                  <a:lnTo>
                    <a:pt x="83" y="212"/>
                  </a:lnTo>
                  <a:lnTo>
                    <a:pt x="88" y="213"/>
                  </a:lnTo>
                  <a:lnTo>
                    <a:pt x="92" y="214"/>
                  </a:lnTo>
                  <a:lnTo>
                    <a:pt x="96" y="217"/>
                  </a:lnTo>
                  <a:lnTo>
                    <a:pt x="99" y="220"/>
                  </a:lnTo>
                  <a:lnTo>
                    <a:pt x="102" y="224"/>
                  </a:lnTo>
                  <a:lnTo>
                    <a:pt x="103" y="229"/>
                  </a:lnTo>
                  <a:lnTo>
                    <a:pt x="104" y="233"/>
                  </a:lnTo>
                  <a:lnTo>
                    <a:pt x="104" y="237"/>
                  </a:lnTo>
                  <a:lnTo>
                    <a:pt x="103" y="242"/>
                  </a:lnTo>
                  <a:lnTo>
                    <a:pt x="101" y="246"/>
                  </a:lnTo>
                  <a:lnTo>
                    <a:pt x="99" y="249"/>
                  </a:lnTo>
                  <a:lnTo>
                    <a:pt x="95" y="252"/>
                  </a:lnTo>
                  <a:lnTo>
                    <a:pt x="91" y="256"/>
                  </a:lnTo>
                  <a:lnTo>
                    <a:pt x="80" y="234"/>
                  </a:lnTo>
                  <a:close/>
                  <a:moveTo>
                    <a:pt x="64" y="218"/>
                  </a:moveTo>
                  <a:lnTo>
                    <a:pt x="68" y="214"/>
                  </a:lnTo>
                  <a:lnTo>
                    <a:pt x="102" y="246"/>
                  </a:lnTo>
                  <a:lnTo>
                    <a:pt x="97" y="251"/>
                  </a:lnTo>
                  <a:lnTo>
                    <a:pt x="64" y="218"/>
                  </a:lnTo>
                  <a:close/>
                  <a:moveTo>
                    <a:pt x="84" y="230"/>
                  </a:moveTo>
                  <a:lnTo>
                    <a:pt x="68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0" y="207"/>
                  </a:lnTo>
                  <a:lnTo>
                    <a:pt x="84" y="207"/>
                  </a:lnTo>
                  <a:lnTo>
                    <a:pt x="90" y="207"/>
                  </a:lnTo>
                  <a:lnTo>
                    <a:pt x="94" y="209"/>
                  </a:lnTo>
                  <a:lnTo>
                    <a:pt x="98" y="211"/>
                  </a:lnTo>
                  <a:lnTo>
                    <a:pt x="102" y="214"/>
                  </a:lnTo>
                  <a:lnTo>
                    <a:pt x="105" y="217"/>
                  </a:lnTo>
                  <a:lnTo>
                    <a:pt x="107" y="221"/>
                  </a:lnTo>
                  <a:lnTo>
                    <a:pt x="108" y="226"/>
                  </a:lnTo>
                  <a:lnTo>
                    <a:pt x="108" y="230"/>
                  </a:lnTo>
                  <a:lnTo>
                    <a:pt x="108" y="234"/>
                  </a:lnTo>
                  <a:lnTo>
                    <a:pt x="107" y="239"/>
                  </a:lnTo>
                  <a:lnTo>
                    <a:pt x="105" y="243"/>
                  </a:lnTo>
                  <a:lnTo>
                    <a:pt x="102" y="246"/>
                  </a:lnTo>
                  <a:lnTo>
                    <a:pt x="84" y="230"/>
                  </a:lnTo>
                  <a:close/>
                  <a:moveTo>
                    <a:pt x="84" y="207"/>
                  </a:moveTo>
                  <a:lnTo>
                    <a:pt x="90" y="207"/>
                  </a:lnTo>
                  <a:lnTo>
                    <a:pt x="90" y="253"/>
                  </a:lnTo>
                  <a:lnTo>
                    <a:pt x="84" y="253"/>
                  </a:lnTo>
                  <a:lnTo>
                    <a:pt x="84" y="207"/>
                  </a:lnTo>
                  <a:close/>
                  <a:moveTo>
                    <a:pt x="90" y="230"/>
                  </a:moveTo>
                  <a:lnTo>
                    <a:pt x="90" y="207"/>
                  </a:lnTo>
                  <a:lnTo>
                    <a:pt x="94" y="208"/>
                  </a:lnTo>
                  <a:lnTo>
                    <a:pt x="99" y="209"/>
                  </a:lnTo>
                  <a:lnTo>
                    <a:pt x="103" y="211"/>
                  </a:lnTo>
                  <a:lnTo>
                    <a:pt x="106" y="214"/>
                  </a:lnTo>
                  <a:lnTo>
                    <a:pt x="109" y="217"/>
                  </a:lnTo>
                  <a:lnTo>
                    <a:pt x="111" y="221"/>
                  </a:lnTo>
                  <a:lnTo>
                    <a:pt x="112" y="225"/>
                  </a:lnTo>
                  <a:lnTo>
                    <a:pt x="113" y="230"/>
                  </a:lnTo>
                  <a:lnTo>
                    <a:pt x="112" y="235"/>
                  </a:lnTo>
                  <a:lnTo>
                    <a:pt x="111" y="239"/>
                  </a:lnTo>
                  <a:lnTo>
                    <a:pt x="109" y="243"/>
                  </a:lnTo>
                  <a:lnTo>
                    <a:pt x="106" y="246"/>
                  </a:lnTo>
                  <a:lnTo>
                    <a:pt x="103" y="249"/>
                  </a:lnTo>
                  <a:lnTo>
                    <a:pt x="99" y="251"/>
                  </a:lnTo>
                  <a:lnTo>
                    <a:pt x="94" y="253"/>
                  </a:lnTo>
                  <a:lnTo>
                    <a:pt x="90" y="253"/>
                  </a:lnTo>
                  <a:lnTo>
                    <a:pt x="90" y="230"/>
                  </a:lnTo>
                  <a:close/>
                  <a:moveTo>
                    <a:pt x="79" y="209"/>
                  </a:moveTo>
                  <a:lnTo>
                    <a:pt x="88" y="205"/>
                  </a:lnTo>
                  <a:lnTo>
                    <a:pt x="109" y="246"/>
                  </a:lnTo>
                  <a:lnTo>
                    <a:pt x="100" y="251"/>
                  </a:lnTo>
                  <a:lnTo>
                    <a:pt x="79" y="209"/>
                  </a:lnTo>
                  <a:close/>
                  <a:moveTo>
                    <a:pt x="99" y="226"/>
                  </a:moveTo>
                  <a:lnTo>
                    <a:pt x="88" y="205"/>
                  </a:lnTo>
                  <a:lnTo>
                    <a:pt x="93" y="204"/>
                  </a:lnTo>
                  <a:lnTo>
                    <a:pt x="97" y="203"/>
                  </a:lnTo>
                  <a:lnTo>
                    <a:pt x="102" y="203"/>
                  </a:lnTo>
                  <a:lnTo>
                    <a:pt x="106" y="204"/>
                  </a:lnTo>
                  <a:lnTo>
                    <a:pt x="110" y="206"/>
                  </a:lnTo>
                  <a:lnTo>
                    <a:pt x="113" y="208"/>
                  </a:lnTo>
                  <a:lnTo>
                    <a:pt x="117" y="212"/>
                  </a:lnTo>
                  <a:lnTo>
                    <a:pt x="119" y="215"/>
                  </a:lnTo>
                  <a:lnTo>
                    <a:pt x="121" y="220"/>
                  </a:lnTo>
                  <a:lnTo>
                    <a:pt x="121" y="224"/>
                  </a:lnTo>
                  <a:lnTo>
                    <a:pt x="121" y="229"/>
                  </a:lnTo>
                  <a:lnTo>
                    <a:pt x="120" y="233"/>
                  </a:lnTo>
                  <a:lnTo>
                    <a:pt x="118" y="237"/>
                  </a:lnTo>
                  <a:lnTo>
                    <a:pt x="116" y="241"/>
                  </a:lnTo>
                  <a:lnTo>
                    <a:pt x="113" y="244"/>
                  </a:lnTo>
                  <a:lnTo>
                    <a:pt x="109" y="246"/>
                  </a:lnTo>
                  <a:lnTo>
                    <a:pt x="99" y="226"/>
                  </a:lnTo>
                  <a:close/>
                  <a:moveTo>
                    <a:pt x="99" y="203"/>
                  </a:moveTo>
                  <a:lnTo>
                    <a:pt x="103" y="203"/>
                  </a:lnTo>
                  <a:lnTo>
                    <a:pt x="103" y="249"/>
                  </a:lnTo>
                  <a:lnTo>
                    <a:pt x="99" y="249"/>
                  </a:lnTo>
                  <a:lnTo>
                    <a:pt x="99" y="203"/>
                  </a:lnTo>
                  <a:close/>
                  <a:moveTo>
                    <a:pt x="103" y="226"/>
                  </a:moveTo>
                  <a:lnTo>
                    <a:pt x="103" y="203"/>
                  </a:lnTo>
                  <a:lnTo>
                    <a:pt x="107" y="203"/>
                  </a:lnTo>
                  <a:lnTo>
                    <a:pt x="112" y="205"/>
                  </a:lnTo>
                  <a:lnTo>
                    <a:pt x="116" y="207"/>
                  </a:lnTo>
                  <a:lnTo>
                    <a:pt x="119" y="209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5" y="221"/>
                  </a:lnTo>
                  <a:lnTo>
                    <a:pt x="126" y="226"/>
                  </a:lnTo>
                  <a:lnTo>
                    <a:pt x="125" y="230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2"/>
                  </a:lnTo>
                  <a:lnTo>
                    <a:pt x="116" y="245"/>
                  </a:lnTo>
                  <a:lnTo>
                    <a:pt x="112" y="247"/>
                  </a:lnTo>
                  <a:lnTo>
                    <a:pt x="107" y="248"/>
                  </a:lnTo>
                  <a:lnTo>
                    <a:pt x="103" y="249"/>
                  </a:lnTo>
                  <a:lnTo>
                    <a:pt x="103" y="226"/>
                  </a:lnTo>
                  <a:close/>
                  <a:moveTo>
                    <a:pt x="87" y="209"/>
                  </a:moveTo>
                  <a:lnTo>
                    <a:pt x="91" y="205"/>
                  </a:lnTo>
                  <a:lnTo>
                    <a:pt x="123" y="238"/>
                  </a:lnTo>
                  <a:lnTo>
                    <a:pt x="119" y="242"/>
                  </a:lnTo>
                  <a:lnTo>
                    <a:pt x="87" y="209"/>
                  </a:lnTo>
                  <a:close/>
                  <a:moveTo>
                    <a:pt x="107" y="221"/>
                  </a:moveTo>
                  <a:lnTo>
                    <a:pt x="91" y="205"/>
                  </a:lnTo>
                  <a:lnTo>
                    <a:pt x="95" y="202"/>
                  </a:lnTo>
                  <a:lnTo>
                    <a:pt x="99" y="200"/>
                  </a:lnTo>
                  <a:lnTo>
                    <a:pt x="103" y="199"/>
                  </a:lnTo>
                  <a:lnTo>
                    <a:pt x="107" y="198"/>
                  </a:lnTo>
                  <a:lnTo>
                    <a:pt x="112" y="199"/>
                  </a:lnTo>
                  <a:lnTo>
                    <a:pt x="116" y="200"/>
                  </a:lnTo>
                  <a:lnTo>
                    <a:pt x="120" y="202"/>
                  </a:lnTo>
                  <a:lnTo>
                    <a:pt x="123" y="205"/>
                  </a:lnTo>
                  <a:lnTo>
                    <a:pt x="126" y="209"/>
                  </a:lnTo>
                  <a:lnTo>
                    <a:pt x="128" y="213"/>
                  </a:lnTo>
                  <a:lnTo>
                    <a:pt x="130" y="217"/>
                  </a:lnTo>
                  <a:lnTo>
                    <a:pt x="130" y="221"/>
                  </a:lnTo>
                  <a:lnTo>
                    <a:pt x="130" y="226"/>
                  </a:lnTo>
                  <a:lnTo>
                    <a:pt x="128" y="230"/>
                  </a:lnTo>
                  <a:lnTo>
                    <a:pt x="126" y="234"/>
                  </a:lnTo>
                  <a:lnTo>
                    <a:pt x="123" y="238"/>
                  </a:lnTo>
                  <a:lnTo>
                    <a:pt x="107" y="221"/>
                  </a:lnTo>
                  <a:close/>
                  <a:moveTo>
                    <a:pt x="107" y="198"/>
                  </a:moveTo>
                  <a:lnTo>
                    <a:pt x="112" y="198"/>
                  </a:lnTo>
                  <a:lnTo>
                    <a:pt x="112" y="244"/>
                  </a:lnTo>
                  <a:lnTo>
                    <a:pt x="107" y="244"/>
                  </a:lnTo>
                  <a:lnTo>
                    <a:pt x="107" y="198"/>
                  </a:lnTo>
                  <a:close/>
                  <a:moveTo>
                    <a:pt x="112" y="221"/>
                  </a:moveTo>
                  <a:lnTo>
                    <a:pt x="112" y="198"/>
                  </a:lnTo>
                  <a:lnTo>
                    <a:pt x="116" y="199"/>
                  </a:lnTo>
                  <a:lnTo>
                    <a:pt x="120" y="200"/>
                  </a:lnTo>
                  <a:lnTo>
                    <a:pt x="124" y="202"/>
                  </a:lnTo>
                  <a:lnTo>
                    <a:pt x="128" y="205"/>
                  </a:lnTo>
                  <a:lnTo>
                    <a:pt x="131" y="209"/>
                  </a:lnTo>
                  <a:lnTo>
                    <a:pt x="133" y="212"/>
                  </a:lnTo>
                  <a:lnTo>
                    <a:pt x="134" y="217"/>
                  </a:lnTo>
                  <a:lnTo>
                    <a:pt x="135" y="221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8"/>
                  </a:lnTo>
                  <a:lnTo>
                    <a:pt x="124" y="240"/>
                  </a:lnTo>
                  <a:lnTo>
                    <a:pt x="120" y="242"/>
                  </a:lnTo>
                  <a:lnTo>
                    <a:pt x="116" y="244"/>
                  </a:lnTo>
                  <a:lnTo>
                    <a:pt x="112" y="244"/>
                  </a:lnTo>
                  <a:lnTo>
                    <a:pt x="112" y="221"/>
                  </a:lnTo>
                  <a:close/>
                  <a:moveTo>
                    <a:pt x="95" y="205"/>
                  </a:moveTo>
                  <a:lnTo>
                    <a:pt x="100" y="201"/>
                  </a:lnTo>
                  <a:lnTo>
                    <a:pt x="132" y="233"/>
                  </a:lnTo>
                  <a:lnTo>
                    <a:pt x="128" y="238"/>
                  </a:lnTo>
                  <a:lnTo>
                    <a:pt x="95" y="205"/>
                  </a:lnTo>
                  <a:close/>
                  <a:moveTo>
                    <a:pt x="116" y="217"/>
                  </a:moveTo>
                  <a:lnTo>
                    <a:pt x="100" y="201"/>
                  </a:lnTo>
                  <a:lnTo>
                    <a:pt x="103" y="198"/>
                  </a:lnTo>
                  <a:lnTo>
                    <a:pt x="107" y="196"/>
                  </a:lnTo>
                  <a:lnTo>
                    <a:pt x="112" y="195"/>
                  </a:lnTo>
                  <a:lnTo>
                    <a:pt x="116" y="194"/>
                  </a:lnTo>
                  <a:lnTo>
                    <a:pt x="120" y="195"/>
                  </a:lnTo>
                  <a:lnTo>
                    <a:pt x="125" y="196"/>
                  </a:lnTo>
                  <a:lnTo>
                    <a:pt x="129" y="198"/>
                  </a:lnTo>
                  <a:lnTo>
                    <a:pt x="132" y="201"/>
                  </a:lnTo>
                  <a:lnTo>
                    <a:pt x="135" y="204"/>
                  </a:lnTo>
                  <a:lnTo>
                    <a:pt x="137" y="208"/>
                  </a:lnTo>
                  <a:lnTo>
                    <a:pt x="138" y="213"/>
                  </a:lnTo>
                  <a:lnTo>
                    <a:pt x="139" y="217"/>
                  </a:lnTo>
                  <a:lnTo>
                    <a:pt x="138" y="221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3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0" y="194"/>
                  </a:lnTo>
                  <a:lnTo>
                    <a:pt x="120" y="240"/>
                  </a:lnTo>
                  <a:lnTo>
                    <a:pt x="116" y="240"/>
                  </a:lnTo>
                  <a:lnTo>
                    <a:pt x="116" y="194"/>
                  </a:lnTo>
                  <a:close/>
                  <a:moveTo>
                    <a:pt x="120" y="194"/>
                  </a:moveTo>
                  <a:lnTo>
                    <a:pt x="125" y="194"/>
                  </a:lnTo>
                  <a:lnTo>
                    <a:pt x="125" y="240"/>
                  </a:lnTo>
                  <a:lnTo>
                    <a:pt x="120" y="240"/>
                  </a:lnTo>
                  <a:lnTo>
                    <a:pt x="120" y="194"/>
                  </a:lnTo>
                  <a:close/>
                  <a:moveTo>
                    <a:pt x="125" y="194"/>
                  </a:moveTo>
                  <a:lnTo>
                    <a:pt x="129" y="194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4"/>
                  </a:lnTo>
                  <a:close/>
                  <a:moveTo>
                    <a:pt x="129" y="217"/>
                  </a:moveTo>
                  <a:lnTo>
                    <a:pt x="129" y="194"/>
                  </a:lnTo>
                  <a:lnTo>
                    <a:pt x="134" y="195"/>
                  </a:lnTo>
                  <a:lnTo>
                    <a:pt x="138" y="196"/>
                  </a:lnTo>
                  <a:lnTo>
                    <a:pt x="142" y="198"/>
                  </a:lnTo>
                  <a:lnTo>
                    <a:pt x="145" y="201"/>
                  </a:lnTo>
                  <a:lnTo>
                    <a:pt x="148" y="204"/>
                  </a:lnTo>
                  <a:lnTo>
                    <a:pt x="150" y="208"/>
                  </a:lnTo>
                  <a:lnTo>
                    <a:pt x="151" y="212"/>
                  </a:lnTo>
                  <a:lnTo>
                    <a:pt x="152" y="217"/>
                  </a:lnTo>
                  <a:lnTo>
                    <a:pt x="151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39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8" y="207"/>
                  </a:moveTo>
                  <a:lnTo>
                    <a:pt x="183" y="53"/>
                  </a:lnTo>
                  <a:lnTo>
                    <a:pt x="224" y="73"/>
                  </a:lnTo>
                  <a:lnTo>
                    <a:pt x="150" y="227"/>
                  </a:lnTo>
                  <a:lnTo>
                    <a:pt x="108" y="207"/>
                  </a:lnTo>
                  <a:close/>
                  <a:moveTo>
                    <a:pt x="204" y="63"/>
                  </a:moveTo>
                  <a:lnTo>
                    <a:pt x="183" y="53"/>
                  </a:lnTo>
                  <a:lnTo>
                    <a:pt x="186" y="49"/>
                  </a:lnTo>
                  <a:lnTo>
                    <a:pt x="189" y="46"/>
                  </a:lnTo>
                  <a:lnTo>
                    <a:pt x="192" y="43"/>
                  </a:lnTo>
                  <a:lnTo>
                    <a:pt x="196" y="41"/>
                  </a:lnTo>
                  <a:lnTo>
                    <a:pt x="201" y="40"/>
                  </a:lnTo>
                  <a:lnTo>
                    <a:pt x="205" y="40"/>
                  </a:lnTo>
                  <a:lnTo>
                    <a:pt x="209" y="41"/>
                  </a:lnTo>
                  <a:lnTo>
                    <a:pt x="214" y="42"/>
                  </a:lnTo>
                  <a:lnTo>
                    <a:pt x="218" y="45"/>
                  </a:lnTo>
                  <a:lnTo>
                    <a:pt x="221" y="48"/>
                  </a:lnTo>
                  <a:lnTo>
                    <a:pt x="224" y="51"/>
                  </a:lnTo>
                  <a:lnTo>
                    <a:pt x="225" y="55"/>
                  </a:lnTo>
                  <a:lnTo>
                    <a:pt x="226" y="60"/>
                  </a:lnTo>
                  <a:lnTo>
                    <a:pt x="227" y="64"/>
                  </a:lnTo>
                  <a:lnTo>
                    <a:pt x="226" y="69"/>
                  </a:lnTo>
                  <a:lnTo>
                    <a:pt x="224" y="73"/>
                  </a:lnTo>
                  <a:lnTo>
                    <a:pt x="204" y="63"/>
                  </a:lnTo>
                  <a:close/>
                  <a:moveTo>
                    <a:pt x="194" y="83"/>
                  </a:moveTo>
                  <a:lnTo>
                    <a:pt x="168" y="70"/>
                  </a:lnTo>
                  <a:lnTo>
                    <a:pt x="188" y="28"/>
                  </a:lnTo>
                  <a:lnTo>
                    <a:pt x="214" y="42"/>
                  </a:lnTo>
                  <a:lnTo>
                    <a:pt x="194" y="83"/>
                  </a:lnTo>
                  <a:close/>
                  <a:moveTo>
                    <a:pt x="178" y="50"/>
                  </a:moveTo>
                  <a:lnTo>
                    <a:pt x="168" y="70"/>
                  </a:lnTo>
                  <a:lnTo>
                    <a:pt x="163" y="68"/>
                  </a:lnTo>
                  <a:lnTo>
                    <a:pt x="159" y="65"/>
                  </a:lnTo>
                  <a:lnTo>
                    <a:pt x="157" y="61"/>
                  </a:lnTo>
                  <a:lnTo>
                    <a:pt x="155" y="57"/>
                  </a:lnTo>
                  <a:lnTo>
                    <a:pt x="154" y="53"/>
                  </a:lnTo>
                  <a:lnTo>
                    <a:pt x="154" y="48"/>
                  </a:lnTo>
                  <a:lnTo>
                    <a:pt x="155" y="44"/>
                  </a:lnTo>
                  <a:lnTo>
                    <a:pt x="156" y="40"/>
                  </a:lnTo>
                  <a:lnTo>
                    <a:pt x="159" y="35"/>
                  </a:lnTo>
                  <a:lnTo>
                    <a:pt x="162" y="31"/>
                  </a:lnTo>
                  <a:lnTo>
                    <a:pt x="166" y="29"/>
                  </a:lnTo>
                  <a:lnTo>
                    <a:pt x="171" y="27"/>
                  </a:lnTo>
                  <a:lnTo>
                    <a:pt x="175" y="26"/>
                  </a:lnTo>
                  <a:lnTo>
                    <a:pt x="179" y="26"/>
                  </a:lnTo>
                  <a:lnTo>
                    <a:pt x="184" y="27"/>
                  </a:lnTo>
                  <a:lnTo>
                    <a:pt x="188" y="28"/>
                  </a:lnTo>
                  <a:lnTo>
                    <a:pt x="178" y="50"/>
                  </a:lnTo>
                  <a:close/>
                  <a:moveTo>
                    <a:pt x="156" y="40"/>
                  </a:moveTo>
                  <a:lnTo>
                    <a:pt x="170" y="13"/>
                  </a:lnTo>
                  <a:lnTo>
                    <a:pt x="211" y="33"/>
                  </a:lnTo>
                  <a:lnTo>
                    <a:pt x="198" y="60"/>
                  </a:lnTo>
                  <a:lnTo>
                    <a:pt x="156" y="40"/>
                  </a:lnTo>
                  <a:close/>
                  <a:moveTo>
                    <a:pt x="191" y="23"/>
                  </a:moveTo>
                  <a:lnTo>
                    <a:pt x="170" y="13"/>
                  </a:lnTo>
                  <a:lnTo>
                    <a:pt x="173" y="9"/>
                  </a:lnTo>
                  <a:lnTo>
                    <a:pt x="176" y="5"/>
                  </a:lnTo>
                  <a:lnTo>
                    <a:pt x="180" y="3"/>
                  </a:lnTo>
                  <a:lnTo>
                    <a:pt x="184" y="1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7" y="1"/>
                  </a:lnTo>
                  <a:lnTo>
                    <a:pt x="201" y="2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2"/>
                  </a:lnTo>
                  <a:lnTo>
                    <a:pt x="212" y="16"/>
                  </a:lnTo>
                  <a:lnTo>
                    <a:pt x="213" y="20"/>
                  </a:lnTo>
                  <a:lnTo>
                    <a:pt x="214" y="24"/>
                  </a:lnTo>
                  <a:lnTo>
                    <a:pt x="213" y="29"/>
                  </a:lnTo>
                  <a:lnTo>
                    <a:pt x="211" y="33"/>
                  </a:lnTo>
                  <a:lnTo>
                    <a:pt x="191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2" name="Freeform 18">
              <a:extLst>
                <a:ext uri="{FF2B5EF4-FFF2-40B4-BE49-F238E27FC236}">
                  <a16:creationId xmlns:a16="http://schemas.microsoft.com/office/drawing/2014/main" id="{5ACB92B5-87D9-40AB-AB99-3630976409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3" y="2629"/>
              <a:ext cx="129" cy="166"/>
            </a:xfrm>
            <a:custGeom>
              <a:avLst/>
              <a:gdLst>
                <a:gd name="T0" fmla="*/ 131 w 387"/>
                <a:gd name="T1" fmla="*/ 207 h 498"/>
                <a:gd name="T2" fmla="*/ 127 w 387"/>
                <a:gd name="T3" fmla="*/ 211 h 498"/>
                <a:gd name="T4" fmla="*/ 118 w 387"/>
                <a:gd name="T5" fmla="*/ 211 h 498"/>
                <a:gd name="T6" fmla="*/ 105 w 387"/>
                <a:gd name="T7" fmla="*/ 216 h 498"/>
                <a:gd name="T8" fmla="*/ 83 w 387"/>
                <a:gd name="T9" fmla="*/ 224 h 498"/>
                <a:gd name="T10" fmla="*/ 60 w 387"/>
                <a:gd name="T11" fmla="*/ 238 h 498"/>
                <a:gd name="T12" fmla="*/ 47 w 387"/>
                <a:gd name="T13" fmla="*/ 251 h 498"/>
                <a:gd name="T14" fmla="*/ 34 w 387"/>
                <a:gd name="T15" fmla="*/ 260 h 498"/>
                <a:gd name="T16" fmla="*/ 30 w 387"/>
                <a:gd name="T17" fmla="*/ 269 h 498"/>
                <a:gd name="T18" fmla="*/ 30 w 387"/>
                <a:gd name="T19" fmla="*/ 273 h 498"/>
                <a:gd name="T20" fmla="*/ 34 w 387"/>
                <a:gd name="T21" fmla="*/ 269 h 498"/>
                <a:gd name="T22" fmla="*/ 43 w 387"/>
                <a:gd name="T23" fmla="*/ 260 h 498"/>
                <a:gd name="T24" fmla="*/ 60 w 387"/>
                <a:gd name="T25" fmla="*/ 256 h 498"/>
                <a:gd name="T26" fmla="*/ 79 w 387"/>
                <a:gd name="T27" fmla="*/ 247 h 498"/>
                <a:gd name="T28" fmla="*/ 105 w 387"/>
                <a:gd name="T29" fmla="*/ 238 h 498"/>
                <a:gd name="T30" fmla="*/ 127 w 387"/>
                <a:gd name="T31" fmla="*/ 229 h 498"/>
                <a:gd name="T32" fmla="*/ 145 w 387"/>
                <a:gd name="T33" fmla="*/ 224 h 498"/>
                <a:gd name="T34" fmla="*/ 154 w 387"/>
                <a:gd name="T35" fmla="*/ 224 h 498"/>
                <a:gd name="T36" fmla="*/ 158 w 387"/>
                <a:gd name="T37" fmla="*/ 224 h 498"/>
                <a:gd name="T38" fmla="*/ 237 w 387"/>
                <a:gd name="T39" fmla="*/ 66 h 498"/>
                <a:gd name="T40" fmla="*/ 387 w 387"/>
                <a:gd name="T41" fmla="*/ 110 h 498"/>
                <a:gd name="T42" fmla="*/ 272 w 387"/>
                <a:gd name="T43" fmla="*/ 273 h 498"/>
                <a:gd name="T44" fmla="*/ 272 w 387"/>
                <a:gd name="T45" fmla="*/ 278 h 498"/>
                <a:gd name="T46" fmla="*/ 276 w 387"/>
                <a:gd name="T47" fmla="*/ 286 h 498"/>
                <a:gd name="T48" fmla="*/ 281 w 387"/>
                <a:gd name="T49" fmla="*/ 299 h 498"/>
                <a:gd name="T50" fmla="*/ 285 w 387"/>
                <a:gd name="T51" fmla="*/ 318 h 498"/>
                <a:gd name="T52" fmla="*/ 289 w 387"/>
                <a:gd name="T53" fmla="*/ 339 h 498"/>
                <a:gd name="T54" fmla="*/ 289 w 387"/>
                <a:gd name="T55" fmla="*/ 361 h 498"/>
                <a:gd name="T56" fmla="*/ 285 w 387"/>
                <a:gd name="T57" fmla="*/ 384 h 498"/>
                <a:gd name="T58" fmla="*/ 281 w 387"/>
                <a:gd name="T59" fmla="*/ 401 h 498"/>
                <a:gd name="T60" fmla="*/ 268 w 387"/>
                <a:gd name="T61" fmla="*/ 401 h 498"/>
                <a:gd name="T62" fmla="*/ 250 w 387"/>
                <a:gd name="T63" fmla="*/ 401 h 498"/>
                <a:gd name="T64" fmla="*/ 229 w 387"/>
                <a:gd name="T65" fmla="*/ 393 h 498"/>
                <a:gd name="T66" fmla="*/ 202 w 387"/>
                <a:gd name="T67" fmla="*/ 384 h 498"/>
                <a:gd name="T68" fmla="*/ 171 w 387"/>
                <a:gd name="T69" fmla="*/ 370 h 498"/>
                <a:gd name="T70" fmla="*/ 127 w 387"/>
                <a:gd name="T71" fmla="*/ 432 h 498"/>
                <a:gd name="T72" fmla="*/ 109 w 387"/>
                <a:gd name="T73" fmla="*/ 459 h 498"/>
                <a:gd name="T74" fmla="*/ 88 w 387"/>
                <a:gd name="T75" fmla="*/ 476 h 498"/>
                <a:gd name="T76" fmla="*/ 60 w 387"/>
                <a:gd name="T77" fmla="*/ 449 h 498"/>
                <a:gd name="T78" fmla="*/ 66 w 387"/>
                <a:gd name="T79" fmla="*/ 419 h 498"/>
                <a:gd name="T80" fmla="*/ 105 w 387"/>
                <a:gd name="T81" fmla="*/ 335 h 498"/>
                <a:gd name="T82" fmla="*/ 75 w 387"/>
                <a:gd name="T83" fmla="*/ 322 h 498"/>
                <a:gd name="T84" fmla="*/ 52 w 387"/>
                <a:gd name="T85" fmla="*/ 309 h 498"/>
                <a:gd name="T86" fmla="*/ 30 w 387"/>
                <a:gd name="T87" fmla="*/ 295 h 498"/>
                <a:gd name="T88" fmla="*/ 13 w 387"/>
                <a:gd name="T89" fmla="*/ 282 h 498"/>
                <a:gd name="T90" fmla="*/ 4 w 387"/>
                <a:gd name="T91" fmla="*/ 269 h 498"/>
                <a:gd name="T92" fmla="*/ 4 w 387"/>
                <a:gd name="T93" fmla="*/ 260 h 498"/>
                <a:gd name="T94" fmla="*/ 17 w 387"/>
                <a:gd name="T95" fmla="*/ 243 h 498"/>
                <a:gd name="T96" fmla="*/ 30 w 387"/>
                <a:gd name="T97" fmla="*/ 224 h 498"/>
                <a:gd name="T98" fmla="*/ 47 w 387"/>
                <a:gd name="T99" fmla="*/ 216 h 498"/>
                <a:gd name="T100" fmla="*/ 66 w 387"/>
                <a:gd name="T101" fmla="*/ 207 h 498"/>
                <a:gd name="T102" fmla="*/ 83 w 387"/>
                <a:gd name="T103" fmla="*/ 198 h 498"/>
                <a:gd name="T104" fmla="*/ 96 w 387"/>
                <a:gd name="T105" fmla="*/ 194 h 498"/>
                <a:gd name="T106" fmla="*/ 105 w 387"/>
                <a:gd name="T107" fmla="*/ 194 h 498"/>
                <a:gd name="T108" fmla="*/ 180 w 387"/>
                <a:gd name="T109" fmla="*/ 4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6" y="53"/>
                  </a:moveTo>
                  <a:lnTo>
                    <a:pt x="131" y="207"/>
                  </a:lnTo>
                  <a:lnTo>
                    <a:pt x="131" y="207"/>
                  </a:lnTo>
                  <a:lnTo>
                    <a:pt x="131" y="211"/>
                  </a:lnTo>
                  <a:lnTo>
                    <a:pt x="131" y="211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2" y="211"/>
                  </a:lnTo>
                  <a:lnTo>
                    <a:pt x="118" y="211"/>
                  </a:lnTo>
                  <a:lnTo>
                    <a:pt x="114" y="216"/>
                  </a:lnTo>
                  <a:lnTo>
                    <a:pt x="109" y="216"/>
                  </a:lnTo>
                  <a:lnTo>
                    <a:pt x="105" y="216"/>
                  </a:lnTo>
                  <a:lnTo>
                    <a:pt x="101" y="220"/>
                  </a:lnTo>
                  <a:lnTo>
                    <a:pt x="92" y="224"/>
                  </a:lnTo>
                  <a:lnTo>
                    <a:pt x="83" y="224"/>
                  </a:lnTo>
                  <a:lnTo>
                    <a:pt x="79" y="229"/>
                  </a:lnTo>
                  <a:lnTo>
                    <a:pt x="70" y="234"/>
                  </a:lnTo>
                  <a:lnTo>
                    <a:pt x="60" y="238"/>
                  </a:lnTo>
                  <a:lnTo>
                    <a:pt x="56" y="243"/>
                  </a:lnTo>
                  <a:lnTo>
                    <a:pt x="52" y="247"/>
                  </a:lnTo>
                  <a:lnTo>
                    <a:pt x="47" y="251"/>
                  </a:lnTo>
                  <a:lnTo>
                    <a:pt x="43" y="256"/>
                  </a:lnTo>
                  <a:lnTo>
                    <a:pt x="39" y="260"/>
                  </a:lnTo>
                  <a:lnTo>
                    <a:pt x="34" y="260"/>
                  </a:lnTo>
                  <a:lnTo>
                    <a:pt x="34" y="265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69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43" y="260"/>
                  </a:lnTo>
                  <a:lnTo>
                    <a:pt x="47" y="260"/>
                  </a:lnTo>
                  <a:lnTo>
                    <a:pt x="56" y="256"/>
                  </a:lnTo>
                  <a:lnTo>
                    <a:pt x="60" y="256"/>
                  </a:lnTo>
                  <a:lnTo>
                    <a:pt x="66" y="251"/>
                  </a:lnTo>
                  <a:lnTo>
                    <a:pt x="75" y="247"/>
                  </a:lnTo>
                  <a:lnTo>
                    <a:pt x="79" y="247"/>
                  </a:lnTo>
                  <a:lnTo>
                    <a:pt x="88" y="243"/>
                  </a:lnTo>
                  <a:lnTo>
                    <a:pt x="96" y="238"/>
                  </a:lnTo>
                  <a:lnTo>
                    <a:pt x="105" y="238"/>
                  </a:lnTo>
                  <a:lnTo>
                    <a:pt x="114" y="234"/>
                  </a:lnTo>
                  <a:lnTo>
                    <a:pt x="118" y="234"/>
                  </a:lnTo>
                  <a:lnTo>
                    <a:pt x="127" y="229"/>
                  </a:lnTo>
                  <a:lnTo>
                    <a:pt x="131" y="229"/>
                  </a:lnTo>
                  <a:lnTo>
                    <a:pt x="141" y="229"/>
                  </a:lnTo>
                  <a:lnTo>
                    <a:pt x="145" y="224"/>
                  </a:lnTo>
                  <a:lnTo>
                    <a:pt x="149" y="224"/>
                  </a:lnTo>
                  <a:lnTo>
                    <a:pt x="149" y="224"/>
                  </a:lnTo>
                  <a:lnTo>
                    <a:pt x="154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237" y="66"/>
                  </a:lnTo>
                  <a:lnTo>
                    <a:pt x="206" y="53"/>
                  </a:lnTo>
                  <a:close/>
                  <a:moveTo>
                    <a:pt x="167" y="0"/>
                  </a:moveTo>
                  <a:lnTo>
                    <a:pt x="387" y="110"/>
                  </a:lnTo>
                  <a:lnTo>
                    <a:pt x="373" y="137"/>
                  </a:lnTo>
                  <a:lnTo>
                    <a:pt x="347" y="123"/>
                  </a:lnTo>
                  <a:lnTo>
                    <a:pt x="272" y="273"/>
                  </a:lnTo>
                  <a:lnTo>
                    <a:pt x="272" y="273"/>
                  </a:lnTo>
                  <a:lnTo>
                    <a:pt x="272" y="278"/>
                  </a:lnTo>
                  <a:lnTo>
                    <a:pt x="272" y="278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6"/>
                  </a:lnTo>
                  <a:lnTo>
                    <a:pt x="281" y="291"/>
                  </a:lnTo>
                  <a:lnTo>
                    <a:pt x="281" y="295"/>
                  </a:lnTo>
                  <a:lnTo>
                    <a:pt x="281" y="299"/>
                  </a:lnTo>
                  <a:lnTo>
                    <a:pt x="285" y="309"/>
                  </a:lnTo>
                  <a:lnTo>
                    <a:pt x="285" y="313"/>
                  </a:lnTo>
                  <a:lnTo>
                    <a:pt x="285" y="318"/>
                  </a:lnTo>
                  <a:lnTo>
                    <a:pt x="289" y="326"/>
                  </a:lnTo>
                  <a:lnTo>
                    <a:pt x="289" y="331"/>
                  </a:lnTo>
                  <a:lnTo>
                    <a:pt x="289" y="339"/>
                  </a:lnTo>
                  <a:lnTo>
                    <a:pt x="289" y="348"/>
                  </a:lnTo>
                  <a:lnTo>
                    <a:pt x="289" y="352"/>
                  </a:lnTo>
                  <a:lnTo>
                    <a:pt x="289" y="361"/>
                  </a:lnTo>
                  <a:lnTo>
                    <a:pt x="289" y="370"/>
                  </a:lnTo>
                  <a:lnTo>
                    <a:pt x="289" y="374"/>
                  </a:lnTo>
                  <a:lnTo>
                    <a:pt x="285" y="384"/>
                  </a:lnTo>
                  <a:lnTo>
                    <a:pt x="285" y="393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76" y="401"/>
                  </a:lnTo>
                  <a:lnTo>
                    <a:pt x="272" y="401"/>
                  </a:lnTo>
                  <a:lnTo>
                    <a:pt x="268" y="401"/>
                  </a:lnTo>
                  <a:lnTo>
                    <a:pt x="263" y="401"/>
                  </a:lnTo>
                  <a:lnTo>
                    <a:pt x="259" y="401"/>
                  </a:lnTo>
                  <a:lnTo>
                    <a:pt x="250" y="401"/>
                  </a:lnTo>
                  <a:lnTo>
                    <a:pt x="246" y="397"/>
                  </a:lnTo>
                  <a:lnTo>
                    <a:pt x="237" y="397"/>
                  </a:lnTo>
                  <a:lnTo>
                    <a:pt x="229" y="393"/>
                  </a:lnTo>
                  <a:lnTo>
                    <a:pt x="220" y="388"/>
                  </a:lnTo>
                  <a:lnTo>
                    <a:pt x="210" y="384"/>
                  </a:lnTo>
                  <a:lnTo>
                    <a:pt x="202" y="384"/>
                  </a:lnTo>
                  <a:lnTo>
                    <a:pt x="188" y="380"/>
                  </a:lnTo>
                  <a:lnTo>
                    <a:pt x="180" y="374"/>
                  </a:lnTo>
                  <a:lnTo>
                    <a:pt x="171" y="370"/>
                  </a:lnTo>
                  <a:lnTo>
                    <a:pt x="158" y="361"/>
                  </a:lnTo>
                  <a:lnTo>
                    <a:pt x="131" y="423"/>
                  </a:lnTo>
                  <a:lnTo>
                    <a:pt x="127" y="432"/>
                  </a:lnTo>
                  <a:lnTo>
                    <a:pt x="118" y="440"/>
                  </a:lnTo>
                  <a:lnTo>
                    <a:pt x="114" y="449"/>
                  </a:lnTo>
                  <a:lnTo>
                    <a:pt x="109" y="459"/>
                  </a:lnTo>
                  <a:lnTo>
                    <a:pt x="101" y="463"/>
                  </a:lnTo>
                  <a:lnTo>
                    <a:pt x="96" y="472"/>
                  </a:lnTo>
                  <a:lnTo>
                    <a:pt x="88" y="476"/>
                  </a:lnTo>
                  <a:lnTo>
                    <a:pt x="60" y="498"/>
                  </a:lnTo>
                  <a:lnTo>
                    <a:pt x="60" y="463"/>
                  </a:lnTo>
                  <a:lnTo>
                    <a:pt x="60" y="449"/>
                  </a:lnTo>
                  <a:lnTo>
                    <a:pt x="60" y="440"/>
                  </a:lnTo>
                  <a:lnTo>
                    <a:pt x="66" y="427"/>
                  </a:lnTo>
                  <a:lnTo>
                    <a:pt x="66" y="419"/>
                  </a:lnTo>
                  <a:lnTo>
                    <a:pt x="70" y="406"/>
                  </a:lnTo>
                  <a:lnTo>
                    <a:pt x="75" y="397"/>
                  </a:lnTo>
                  <a:lnTo>
                    <a:pt x="105" y="335"/>
                  </a:lnTo>
                  <a:lnTo>
                    <a:pt x="96" y="331"/>
                  </a:lnTo>
                  <a:lnTo>
                    <a:pt x="83" y="326"/>
                  </a:lnTo>
                  <a:lnTo>
                    <a:pt x="75" y="322"/>
                  </a:lnTo>
                  <a:lnTo>
                    <a:pt x="66" y="318"/>
                  </a:lnTo>
                  <a:lnTo>
                    <a:pt x="56" y="313"/>
                  </a:lnTo>
                  <a:lnTo>
                    <a:pt x="52" y="309"/>
                  </a:lnTo>
                  <a:lnTo>
                    <a:pt x="43" y="304"/>
                  </a:lnTo>
                  <a:lnTo>
                    <a:pt x="34" y="299"/>
                  </a:lnTo>
                  <a:lnTo>
                    <a:pt x="30" y="295"/>
                  </a:lnTo>
                  <a:lnTo>
                    <a:pt x="21" y="291"/>
                  </a:lnTo>
                  <a:lnTo>
                    <a:pt x="17" y="286"/>
                  </a:lnTo>
                  <a:lnTo>
                    <a:pt x="13" y="282"/>
                  </a:lnTo>
                  <a:lnTo>
                    <a:pt x="8" y="278"/>
                  </a:lnTo>
                  <a:lnTo>
                    <a:pt x="4" y="273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5"/>
                  </a:lnTo>
                  <a:lnTo>
                    <a:pt x="4" y="260"/>
                  </a:lnTo>
                  <a:lnTo>
                    <a:pt x="4" y="256"/>
                  </a:lnTo>
                  <a:lnTo>
                    <a:pt x="8" y="247"/>
                  </a:lnTo>
                  <a:lnTo>
                    <a:pt x="17" y="243"/>
                  </a:lnTo>
                  <a:lnTo>
                    <a:pt x="21" y="238"/>
                  </a:lnTo>
                  <a:lnTo>
                    <a:pt x="26" y="234"/>
                  </a:lnTo>
                  <a:lnTo>
                    <a:pt x="30" y="224"/>
                  </a:lnTo>
                  <a:lnTo>
                    <a:pt x="39" y="220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6" y="211"/>
                  </a:lnTo>
                  <a:lnTo>
                    <a:pt x="60" y="207"/>
                  </a:lnTo>
                  <a:lnTo>
                    <a:pt x="66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3" y="198"/>
                  </a:lnTo>
                  <a:lnTo>
                    <a:pt x="88" y="198"/>
                  </a:lnTo>
                  <a:lnTo>
                    <a:pt x="92" y="194"/>
                  </a:lnTo>
                  <a:lnTo>
                    <a:pt x="96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80" y="40"/>
                  </a:lnTo>
                  <a:lnTo>
                    <a:pt x="154" y="2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3" name="Freeform 19">
              <a:extLst>
                <a:ext uri="{FF2B5EF4-FFF2-40B4-BE49-F238E27FC236}">
                  <a16:creationId xmlns:a16="http://schemas.microsoft.com/office/drawing/2014/main" id="{9555F280-675E-4012-B2D1-A1BE1DCB1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9" y="4139"/>
              <a:ext cx="144" cy="181"/>
            </a:xfrm>
            <a:custGeom>
              <a:avLst/>
              <a:gdLst>
                <a:gd name="T0" fmla="*/ 134 w 433"/>
                <a:gd name="T1" fmla="*/ 244 h 544"/>
                <a:gd name="T2" fmla="*/ 150 w 433"/>
                <a:gd name="T3" fmla="*/ 258 h 544"/>
                <a:gd name="T4" fmla="*/ 129 w 433"/>
                <a:gd name="T5" fmla="*/ 239 h 544"/>
                <a:gd name="T6" fmla="*/ 98 w 433"/>
                <a:gd name="T7" fmla="*/ 233 h 544"/>
                <a:gd name="T8" fmla="*/ 79 w 433"/>
                <a:gd name="T9" fmla="*/ 256 h 544"/>
                <a:gd name="T10" fmla="*/ 64 w 433"/>
                <a:gd name="T11" fmla="*/ 271 h 544"/>
                <a:gd name="T12" fmla="*/ 43 w 433"/>
                <a:gd name="T13" fmla="*/ 296 h 544"/>
                <a:gd name="T14" fmla="*/ 68 w 433"/>
                <a:gd name="T15" fmla="*/ 309 h 544"/>
                <a:gd name="T16" fmla="*/ 30 w 433"/>
                <a:gd name="T17" fmla="*/ 296 h 544"/>
                <a:gd name="T18" fmla="*/ 47 w 433"/>
                <a:gd name="T19" fmla="*/ 271 h 544"/>
                <a:gd name="T20" fmla="*/ 83 w 433"/>
                <a:gd name="T21" fmla="*/ 300 h 544"/>
                <a:gd name="T22" fmla="*/ 100 w 433"/>
                <a:gd name="T23" fmla="*/ 290 h 544"/>
                <a:gd name="T24" fmla="*/ 110 w 433"/>
                <a:gd name="T25" fmla="*/ 265 h 544"/>
                <a:gd name="T26" fmla="*/ 126 w 433"/>
                <a:gd name="T27" fmla="*/ 265 h 544"/>
                <a:gd name="T28" fmla="*/ 128 w 433"/>
                <a:gd name="T29" fmla="*/ 239 h 544"/>
                <a:gd name="T30" fmla="*/ 132 w 433"/>
                <a:gd name="T31" fmla="*/ 234 h 544"/>
                <a:gd name="T32" fmla="*/ 132 w 433"/>
                <a:gd name="T33" fmla="*/ 236 h 544"/>
                <a:gd name="T34" fmla="*/ 173 w 433"/>
                <a:gd name="T35" fmla="*/ 273 h 544"/>
                <a:gd name="T36" fmla="*/ 186 w 433"/>
                <a:gd name="T37" fmla="*/ 225 h 544"/>
                <a:gd name="T38" fmla="*/ 251 w 433"/>
                <a:gd name="T39" fmla="*/ 110 h 544"/>
                <a:gd name="T40" fmla="*/ 418 w 433"/>
                <a:gd name="T41" fmla="*/ 170 h 544"/>
                <a:gd name="T42" fmla="*/ 381 w 433"/>
                <a:gd name="T43" fmla="*/ 125 h 544"/>
                <a:gd name="T44" fmla="*/ 276 w 433"/>
                <a:gd name="T45" fmla="*/ 314 h 544"/>
                <a:gd name="T46" fmla="*/ 292 w 433"/>
                <a:gd name="T47" fmla="*/ 331 h 544"/>
                <a:gd name="T48" fmla="*/ 326 w 433"/>
                <a:gd name="T49" fmla="*/ 331 h 544"/>
                <a:gd name="T50" fmla="*/ 332 w 433"/>
                <a:gd name="T51" fmla="*/ 336 h 544"/>
                <a:gd name="T52" fmla="*/ 296 w 433"/>
                <a:gd name="T53" fmla="*/ 364 h 544"/>
                <a:gd name="T54" fmla="*/ 323 w 433"/>
                <a:gd name="T55" fmla="*/ 419 h 544"/>
                <a:gd name="T56" fmla="*/ 328 w 433"/>
                <a:gd name="T57" fmla="*/ 428 h 544"/>
                <a:gd name="T58" fmla="*/ 296 w 433"/>
                <a:gd name="T59" fmla="*/ 447 h 544"/>
                <a:gd name="T60" fmla="*/ 286 w 433"/>
                <a:gd name="T61" fmla="*/ 403 h 544"/>
                <a:gd name="T62" fmla="*/ 260 w 433"/>
                <a:gd name="T63" fmla="*/ 419 h 544"/>
                <a:gd name="T64" fmla="*/ 245 w 433"/>
                <a:gd name="T65" fmla="*/ 388 h 544"/>
                <a:gd name="T66" fmla="*/ 207 w 433"/>
                <a:gd name="T67" fmla="*/ 393 h 544"/>
                <a:gd name="T68" fmla="*/ 183 w 433"/>
                <a:gd name="T69" fmla="*/ 387 h 544"/>
                <a:gd name="T70" fmla="*/ 158 w 433"/>
                <a:gd name="T71" fmla="*/ 384 h 544"/>
                <a:gd name="T72" fmla="*/ 166 w 433"/>
                <a:gd name="T73" fmla="*/ 472 h 544"/>
                <a:gd name="T74" fmla="*/ 138 w 433"/>
                <a:gd name="T75" fmla="*/ 472 h 544"/>
                <a:gd name="T76" fmla="*/ 114 w 433"/>
                <a:gd name="T77" fmla="*/ 465 h 544"/>
                <a:gd name="T78" fmla="*/ 119 w 433"/>
                <a:gd name="T79" fmla="*/ 494 h 544"/>
                <a:gd name="T80" fmla="*/ 64 w 433"/>
                <a:gd name="T81" fmla="*/ 511 h 544"/>
                <a:gd name="T82" fmla="*/ 69 w 433"/>
                <a:gd name="T83" fmla="*/ 439 h 544"/>
                <a:gd name="T84" fmla="*/ 67 w 433"/>
                <a:gd name="T85" fmla="*/ 434 h 544"/>
                <a:gd name="T86" fmla="*/ 108 w 433"/>
                <a:gd name="T87" fmla="*/ 347 h 544"/>
                <a:gd name="T88" fmla="*/ 131 w 433"/>
                <a:gd name="T89" fmla="*/ 332 h 544"/>
                <a:gd name="T90" fmla="*/ 95 w 433"/>
                <a:gd name="T91" fmla="*/ 322 h 544"/>
                <a:gd name="T92" fmla="*/ 53 w 433"/>
                <a:gd name="T93" fmla="*/ 327 h 544"/>
                <a:gd name="T94" fmla="*/ 40 w 433"/>
                <a:gd name="T95" fmla="*/ 337 h 544"/>
                <a:gd name="T96" fmla="*/ 46 w 433"/>
                <a:gd name="T97" fmla="*/ 314 h 544"/>
                <a:gd name="T98" fmla="*/ 5 w 433"/>
                <a:gd name="T99" fmla="*/ 292 h 544"/>
                <a:gd name="T100" fmla="*/ 2 w 433"/>
                <a:gd name="T101" fmla="*/ 296 h 544"/>
                <a:gd name="T102" fmla="*/ 27 w 433"/>
                <a:gd name="T103" fmla="*/ 278 h 544"/>
                <a:gd name="T104" fmla="*/ 51 w 433"/>
                <a:gd name="T105" fmla="*/ 286 h 544"/>
                <a:gd name="T106" fmla="*/ 46 w 433"/>
                <a:gd name="T107" fmla="*/ 261 h 544"/>
                <a:gd name="T108" fmla="*/ 77 w 433"/>
                <a:gd name="T109" fmla="*/ 249 h 544"/>
                <a:gd name="T110" fmla="*/ 90 w 433"/>
                <a:gd name="T111" fmla="*/ 235 h 544"/>
                <a:gd name="T112" fmla="*/ 101 w 433"/>
                <a:gd name="T113" fmla="*/ 224 h 544"/>
                <a:gd name="T114" fmla="*/ 108 w 433"/>
                <a:gd name="T115" fmla="*/ 217 h 544"/>
                <a:gd name="T116" fmla="*/ 111 w 433"/>
                <a:gd name="T117" fmla="*/ 204 h 544"/>
                <a:gd name="T118" fmla="*/ 111 w 433"/>
                <a:gd name="T119" fmla="*/ 222 h 544"/>
                <a:gd name="T120" fmla="*/ 119 w 433"/>
                <a:gd name="T121" fmla="*/ 240 h 544"/>
                <a:gd name="T122" fmla="*/ 210 w 433"/>
                <a:gd name="T123" fmla="*/ 40 h 544"/>
                <a:gd name="T124" fmla="*/ 183 w 433"/>
                <a:gd name="T125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3" h="544">
                  <a:moveTo>
                    <a:pt x="251" y="86"/>
                  </a:moveTo>
                  <a:lnTo>
                    <a:pt x="176" y="240"/>
                  </a:lnTo>
                  <a:lnTo>
                    <a:pt x="135" y="220"/>
                  </a:lnTo>
                  <a:lnTo>
                    <a:pt x="209" y="65"/>
                  </a:lnTo>
                  <a:lnTo>
                    <a:pt x="251" y="86"/>
                  </a:lnTo>
                  <a:close/>
                  <a:moveTo>
                    <a:pt x="155" y="230"/>
                  </a:moveTo>
                  <a:lnTo>
                    <a:pt x="176" y="240"/>
                  </a:lnTo>
                  <a:lnTo>
                    <a:pt x="173" y="244"/>
                  </a:lnTo>
                  <a:lnTo>
                    <a:pt x="170" y="247"/>
                  </a:lnTo>
                  <a:lnTo>
                    <a:pt x="167" y="250"/>
                  </a:lnTo>
                  <a:lnTo>
                    <a:pt x="163" y="252"/>
                  </a:lnTo>
                  <a:lnTo>
                    <a:pt x="158" y="253"/>
                  </a:lnTo>
                  <a:lnTo>
                    <a:pt x="154" y="253"/>
                  </a:lnTo>
                  <a:lnTo>
                    <a:pt x="150" y="252"/>
                  </a:lnTo>
                  <a:lnTo>
                    <a:pt x="145" y="251"/>
                  </a:lnTo>
                  <a:lnTo>
                    <a:pt x="141" y="248"/>
                  </a:lnTo>
                  <a:lnTo>
                    <a:pt x="138" y="245"/>
                  </a:lnTo>
                  <a:lnTo>
                    <a:pt x="135" y="242"/>
                  </a:lnTo>
                  <a:lnTo>
                    <a:pt x="134" y="238"/>
                  </a:lnTo>
                  <a:lnTo>
                    <a:pt x="132" y="234"/>
                  </a:lnTo>
                  <a:lnTo>
                    <a:pt x="132" y="229"/>
                  </a:lnTo>
                  <a:lnTo>
                    <a:pt x="133" y="225"/>
                  </a:lnTo>
                  <a:lnTo>
                    <a:pt x="135" y="220"/>
                  </a:lnTo>
                  <a:lnTo>
                    <a:pt x="155" y="230"/>
                  </a:lnTo>
                  <a:close/>
                  <a:moveTo>
                    <a:pt x="178" y="230"/>
                  </a:moveTo>
                  <a:lnTo>
                    <a:pt x="178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8" y="230"/>
                  </a:lnTo>
                  <a:close/>
                  <a:moveTo>
                    <a:pt x="155" y="235"/>
                  </a:moveTo>
                  <a:lnTo>
                    <a:pt x="178" y="235"/>
                  </a:lnTo>
                  <a:lnTo>
                    <a:pt x="178" y="239"/>
                  </a:lnTo>
                  <a:lnTo>
                    <a:pt x="176" y="244"/>
                  </a:lnTo>
                  <a:lnTo>
                    <a:pt x="174" y="247"/>
                  </a:lnTo>
                  <a:lnTo>
                    <a:pt x="171" y="251"/>
                  </a:lnTo>
                  <a:lnTo>
                    <a:pt x="168" y="254"/>
                  </a:lnTo>
                  <a:lnTo>
                    <a:pt x="164" y="256"/>
                  </a:lnTo>
                  <a:lnTo>
                    <a:pt x="160" y="257"/>
                  </a:lnTo>
                  <a:lnTo>
                    <a:pt x="155" y="258"/>
                  </a:lnTo>
                  <a:lnTo>
                    <a:pt x="151" y="257"/>
                  </a:lnTo>
                  <a:lnTo>
                    <a:pt x="146" y="256"/>
                  </a:lnTo>
                  <a:lnTo>
                    <a:pt x="142" y="254"/>
                  </a:lnTo>
                  <a:lnTo>
                    <a:pt x="139" y="251"/>
                  </a:lnTo>
                  <a:lnTo>
                    <a:pt x="136" y="247"/>
                  </a:lnTo>
                  <a:lnTo>
                    <a:pt x="134" y="244"/>
                  </a:lnTo>
                  <a:lnTo>
                    <a:pt x="133" y="239"/>
                  </a:lnTo>
                  <a:lnTo>
                    <a:pt x="132" y="235"/>
                  </a:lnTo>
                  <a:lnTo>
                    <a:pt x="155" y="235"/>
                  </a:lnTo>
                  <a:close/>
                  <a:moveTo>
                    <a:pt x="155" y="258"/>
                  </a:moveTo>
                  <a:lnTo>
                    <a:pt x="151" y="258"/>
                  </a:lnTo>
                  <a:lnTo>
                    <a:pt x="151" y="211"/>
                  </a:lnTo>
                  <a:lnTo>
                    <a:pt x="155" y="211"/>
                  </a:lnTo>
                  <a:lnTo>
                    <a:pt x="155" y="258"/>
                  </a:lnTo>
                  <a:close/>
                  <a:moveTo>
                    <a:pt x="151" y="258"/>
                  </a:moveTo>
                  <a:lnTo>
                    <a:pt x="146" y="258"/>
                  </a:lnTo>
                  <a:lnTo>
                    <a:pt x="146" y="211"/>
                  </a:lnTo>
                  <a:lnTo>
                    <a:pt x="151" y="211"/>
                  </a:lnTo>
                  <a:lnTo>
                    <a:pt x="151" y="258"/>
                  </a:lnTo>
                  <a:close/>
                  <a:moveTo>
                    <a:pt x="146" y="258"/>
                  </a:moveTo>
                  <a:lnTo>
                    <a:pt x="142" y="258"/>
                  </a:lnTo>
                  <a:lnTo>
                    <a:pt x="142" y="211"/>
                  </a:lnTo>
                  <a:lnTo>
                    <a:pt x="146" y="211"/>
                  </a:lnTo>
                  <a:lnTo>
                    <a:pt x="146" y="258"/>
                  </a:lnTo>
                  <a:close/>
                  <a:moveTo>
                    <a:pt x="142" y="235"/>
                  </a:moveTo>
                  <a:lnTo>
                    <a:pt x="142" y="258"/>
                  </a:lnTo>
                  <a:lnTo>
                    <a:pt x="138" y="257"/>
                  </a:lnTo>
                  <a:lnTo>
                    <a:pt x="133" y="256"/>
                  </a:lnTo>
                  <a:lnTo>
                    <a:pt x="129" y="254"/>
                  </a:lnTo>
                  <a:lnTo>
                    <a:pt x="126" y="251"/>
                  </a:lnTo>
                  <a:lnTo>
                    <a:pt x="122" y="247"/>
                  </a:lnTo>
                  <a:lnTo>
                    <a:pt x="120" y="244"/>
                  </a:lnTo>
                  <a:lnTo>
                    <a:pt x="119" y="239"/>
                  </a:lnTo>
                  <a:lnTo>
                    <a:pt x="118" y="235"/>
                  </a:lnTo>
                  <a:lnTo>
                    <a:pt x="119" y="230"/>
                  </a:lnTo>
                  <a:lnTo>
                    <a:pt x="120" y="226"/>
                  </a:lnTo>
                  <a:lnTo>
                    <a:pt x="122" y="222"/>
                  </a:lnTo>
                  <a:lnTo>
                    <a:pt x="126" y="218"/>
                  </a:lnTo>
                  <a:lnTo>
                    <a:pt x="129" y="215"/>
                  </a:lnTo>
                  <a:lnTo>
                    <a:pt x="133" y="212"/>
                  </a:lnTo>
                  <a:lnTo>
                    <a:pt x="138" y="211"/>
                  </a:lnTo>
                  <a:lnTo>
                    <a:pt x="142" y="211"/>
                  </a:lnTo>
                  <a:lnTo>
                    <a:pt x="142" y="235"/>
                  </a:lnTo>
                  <a:close/>
                  <a:moveTo>
                    <a:pt x="158" y="251"/>
                  </a:moveTo>
                  <a:lnTo>
                    <a:pt x="154" y="255"/>
                  </a:lnTo>
                  <a:lnTo>
                    <a:pt x="121" y="223"/>
                  </a:lnTo>
                  <a:lnTo>
                    <a:pt x="126" y="218"/>
                  </a:lnTo>
                  <a:lnTo>
                    <a:pt x="158" y="251"/>
                  </a:lnTo>
                  <a:close/>
                  <a:moveTo>
                    <a:pt x="138" y="239"/>
                  </a:moveTo>
                  <a:lnTo>
                    <a:pt x="154" y="255"/>
                  </a:lnTo>
                  <a:lnTo>
                    <a:pt x="150" y="258"/>
                  </a:lnTo>
                  <a:lnTo>
                    <a:pt x="146" y="260"/>
                  </a:lnTo>
                  <a:lnTo>
                    <a:pt x="142" y="261"/>
                  </a:lnTo>
                  <a:lnTo>
                    <a:pt x="138" y="262"/>
                  </a:lnTo>
                  <a:lnTo>
                    <a:pt x="133" y="261"/>
                  </a:lnTo>
                  <a:lnTo>
                    <a:pt x="129" y="260"/>
                  </a:lnTo>
                  <a:lnTo>
                    <a:pt x="125" y="258"/>
                  </a:lnTo>
                  <a:lnTo>
                    <a:pt x="121" y="255"/>
                  </a:lnTo>
                  <a:lnTo>
                    <a:pt x="118" y="251"/>
                  </a:lnTo>
                  <a:lnTo>
                    <a:pt x="116" y="247"/>
                  </a:lnTo>
                  <a:lnTo>
                    <a:pt x="114" y="243"/>
                  </a:lnTo>
                  <a:lnTo>
                    <a:pt x="114" y="239"/>
                  </a:lnTo>
                  <a:lnTo>
                    <a:pt x="114" y="235"/>
                  </a:lnTo>
                  <a:lnTo>
                    <a:pt x="116" y="230"/>
                  </a:lnTo>
                  <a:lnTo>
                    <a:pt x="118" y="226"/>
                  </a:lnTo>
                  <a:lnTo>
                    <a:pt x="121" y="223"/>
                  </a:lnTo>
                  <a:lnTo>
                    <a:pt x="138" y="239"/>
                  </a:lnTo>
                  <a:close/>
                  <a:moveTo>
                    <a:pt x="138" y="262"/>
                  </a:moveTo>
                  <a:lnTo>
                    <a:pt x="133" y="262"/>
                  </a:lnTo>
                  <a:lnTo>
                    <a:pt x="133" y="215"/>
                  </a:lnTo>
                  <a:lnTo>
                    <a:pt x="138" y="215"/>
                  </a:lnTo>
                  <a:lnTo>
                    <a:pt x="138" y="262"/>
                  </a:lnTo>
                  <a:close/>
                  <a:moveTo>
                    <a:pt x="133" y="262"/>
                  </a:moveTo>
                  <a:lnTo>
                    <a:pt x="129" y="262"/>
                  </a:lnTo>
                  <a:lnTo>
                    <a:pt x="129" y="215"/>
                  </a:lnTo>
                  <a:lnTo>
                    <a:pt x="133" y="215"/>
                  </a:lnTo>
                  <a:lnTo>
                    <a:pt x="133" y="262"/>
                  </a:lnTo>
                  <a:close/>
                  <a:moveTo>
                    <a:pt x="129" y="239"/>
                  </a:moveTo>
                  <a:lnTo>
                    <a:pt x="129" y="262"/>
                  </a:lnTo>
                  <a:lnTo>
                    <a:pt x="124" y="261"/>
                  </a:lnTo>
                  <a:lnTo>
                    <a:pt x="119" y="260"/>
                  </a:lnTo>
                  <a:lnTo>
                    <a:pt x="115" y="258"/>
                  </a:lnTo>
                  <a:lnTo>
                    <a:pt x="112" y="255"/>
                  </a:lnTo>
                  <a:lnTo>
                    <a:pt x="109" y="252"/>
                  </a:lnTo>
                  <a:lnTo>
                    <a:pt x="107" y="248"/>
                  </a:lnTo>
                  <a:lnTo>
                    <a:pt x="106" y="244"/>
                  </a:lnTo>
                  <a:lnTo>
                    <a:pt x="105" y="239"/>
                  </a:lnTo>
                  <a:lnTo>
                    <a:pt x="106" y="234"/>
                  </a:lnTo>
                  <a:lnTo>
                    <a:pt x="107" y="230"/>
                  </a:lnTo>
                  <a:lnTo>
                    <a:pt x="109" y="226"/>
                  </a:lnTo>
                  <a:lnTo>
                    <a:pt x="112" y="223"/>
                  </a:lnTo>
                  <a:lnTo>
                    <a:pt x="115" y="220"/>
                  </a:lnTo>
                  <a:lnTo>
                    <a:pt x="119" y="218"/>
                  </a:lnTo>
                  <a:lnTo>
                    <a:pt x="124" y="215"/>
                  </a:lnTo>
                  <a:lnTo>
                    <a:pt x="129" y="215"/>
                  </a:lnTo>
                  <a:lnTo>
                    <a:pt x="129" y="239"/>
                  </a:lnTo>
                  <a:close/>
                  <a:moveTo>
                    <a:pt x="145" y="255"/>
                  </a:moveTo>
                  <a:lnTo>
                    <a:pt x="141" y="259"/>
                  </a:lnTo>
                  <a:lnTo>
                    <a:pt x="108" y="227"/>
                  </a:lnTo>
                  <a:lnTo>
                    <a:pt x="112" y="223"/>
                  </a:lnTo>
                  <a:lnTo>
                    <a:pt x="145" y="255"/>
                  </a:lnTo>
                  <a:close/>
                  <a:moveTo>
                    <a:pt x="125" y="243"/>
                  </a:moveTo>
                  <a:lnTo>
                    <a:pt x="141" y="259"/>
                  </a:lnTo>
                  <a:lnTo>
                    <a:pt x="137" y="262"/>
                  </a:lnTo>
                  <a:lnTo>
                    <a:pt x="133" y="264"/>
                  </a:lnTo>
                  <a:lnTo>
                    <a:pt x="129" y="266"/>
                  </a:lnTo>
                  <a:lnTo>
                    <a:pt x="125" y="266"/>
                  </a:lnTo>
                  <a:lnTo>
                    <a:pt x="119" y="266"/>
                  </a:lnTo>
                  <a:lnTo>
                    <a:pt x="115" y="265"/>
                  </a:lnTo>
                  <a:lnTo>
                    <a:pt x="111" y="262"/>
                  </a:lnTo>
                  <a:lnTo>
                    <a:pt x="108" y="260"/>
                  </a:lnTo>
                  <a:lnTo>
                    <a:pt x="105" y="256"/>
                  </a:lnTo>
                  <a:lnTo>
                    <a:pt x="103" y="252"/>
                  </a:lnTo>
                  <a:lnTo>
                    <a:pt x="101" y="248"/>
                  </a:lnTo>
                  <a:lnTo>
                    <a:pt x="101" y="243"/>
                  </a:lnTo>
                  <a:lnTo>
                    <a:pt x="101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5" y="243"/>
                  </a:lnTo>
                  <a:close/>
                  <a:moveTo>
                    <a:pt x="135" y="264"/>
                  </a:moveTo>
                  <a:lnTo>
                    <a:pt x="126" y="268"/>
                  </a:lnTo>
                  <a:lnTo>
                    <a:pt x="105" y="227"/>
                  </a:lnTo>
                  <a:lnTo>
                    <a:pt x="114" y="223"/>
                  </a:lnTo>
                  <a:lnTo>
                    <a:pt x="135" y="264"/>
                  </a:lnTo>
                  <a:close/>
                  <a:moveTo>
                    <a:pt x="115" y="248"/>
                  </a:moveTo>
                  <a:lnTo>
                    <a:pt x="126" y="268"/>
                  </a:lnTo>
                  <a:lnTo>
                    <a:pt x="121" y="270"/>
                  </a:lnTo>
                  <a:lnTo>
                    <a:pt x="116" y="271"/>
                  </a:lnTo>
                  <a:lnTo>
                    <a:pt x="112" y="270"/>
                  </a:lnTo>
                  <a:lnTo>
                    <a:pt x="108" y="269"/>
                  </a:lnTo>
                  <a:lnTo>
                    <a:pt x="104" y="268"/>
                  </a:lnTo>
                  <a:lnTo>
                    <a:pt x="100" y="265"/>
                  </a:lnTo>
                  <a:lnTo>
                    <a:pt x="97" y="262"/>
                  </a:lnTo>
                  <a:lnTo>
                    <a:pt x="95" y="258"/>
                  </a:lnTo>
                  <a:lnTo>
                    <a:pt x="93" y="254"/>
                  </a:lnTo>
                  <a:lnTo>
                    <a:pt x="92" y="249"/>
                  </a:lnTo>
                  <a:lnTo>
                    <a:pt x="92" y="245"/>
                  </a:lnTo>
                  <a:lnTo>
                    <a:pt x="93" y="240"/>
                  </a:lnTo>
                  <a:lnTo>
                    <a:pt x="95" y="236"/>
                  </a:lnTo>
                  <a:lnTo>
                    <a:pt x="98" y="233"/>
                  </a:lnTo>
                  <a:lnTo>
                    <a:pt x="101" y="230"/>
                  </a:lnTo>
                  <a:lnTo>
                    <a:pt x="105" y="227"/>
                  </a:lnTo>
                  <a:lnTo>
                    <a:pt x="115" y="248"/>
                  </a:lnTo>
                  <a:close/>
                  <a:moveTo>
                    <a:pt x="115" y="271"/>
                  </a:moveTo>
                  <a:lnTo>
                    <a:pt x="106" y="271"/>
                  </a:lnTo>
                  <a:lnTo>
                    <a:pt x="106" y="225"/>
                  </a:lnTo>
                  <a:lnTo>
                    <a:pt x="115" y="225"/>
                  </a:lnTo>
                  <a:lnTo>
                    <a:pt x="115" y="271"/>
                  </a:lnTo>
                  <a:close/>
                  <a:moveTo>
                    <a:pt x="106" y="248"/>
                  </a:moveTo>
                  <a:lnTo>
                    <a:pt x="106" y="271"/>
                  </a:lnTo>
                  <a:lnTo>
                    <a:pt x="102" y="270"/>
                  </a:lnTo>
                  <a:lnTo>
                    <a:pt x="97" y="269"/>
                  </a:lnTo>
                  <a:lnTo>
                    <a:pt x="94" y="267"/>
                  </a:lnTo>
                  <a:lnTo>
                    <a:pt x="90" y="264"/>
                  </a:lnTo>
                  <a:lnTo>
                    <a:pt x="87" y="260"/>
                  </a:lnTo>
                  <a:lnTo>
                    <a:pt x="85" y="257"/>
                  </a:lnTo>
                  <a:lnTo>
                    <a:pt x="84" y="252"/>
                  </a:lnTo>
                  <a:lnTo>
                    <a:pt x="83" y="248"/>
                  </a:lnTo>
                  <a:lnTo>
                    <a:pt x="84" y="243"/>
                  </a:lnTo>
                  <a:lnTo>
                    <a:pt x="85" y="239"/>
                  </a:lnTo>
                  <a:lnTo>
                    <a:pt x="87" y="235"/>
                  </a:lnTo>
                  <a:lnTo>
                    <a:pt x="90" y="231"/>
                  </a:lnTo>
                  <a:lnTo>
                    <a:pt x="94" y="229"/>
                  </a:lnTo>
                  <a:lnTo>
                    <a:pt x="97" y="226"/>
                  </a:lnTo>
                  <a:lnTo>
                    <a:pt x="102" y="225"/>
                  </a:lnTo>
                  <a:lnTo>
                    <a:pt x="106" y="225"/>
                  </a:lnTo>
                  <a:lnTo>
                    <a:pt x="106" y="248"/>
                  </a:lnTo>
                  <a:close/>
                  <a:moveTo>
                    <a:pt x="124" y="264"/>
                  </a:moveTo>
                  <a:lnTo>
                    <a:pt x="118" y="268"/>
                  </a:lnTo>
                  <a:lnTo>
                    <a:pt x="86" y="236"/>
                  </a:lnTo>
                  <a:lnTo>
                    <a:pt x="90" y="231"/>
                  </a:lnTo>
                  <a:lnTo>
                    <a:pt x="124" y="264"/>
                  </a:lnTo>
                  <a:close/>
                  <a:moveTo>
                    <a:pt x="102" y="252"/>
                  </a:moveTo>
                  <a:lnTo>
                    <a:pt x="118" y="268"/>
                  </a:lnTo>
                  <a:lnTo>
                    <a:pt x="115" y="271"/>
                  </a:lnTo>
                  <a:lnTo>
                    <a:pt x="111" y="273"/>
                  </a:lnTo>
                  <a:lnTo>
                    <a:pt x="106" y="275"/>
                  </a:lnTo>
                  <a:lnTo>
                    <a:pt x="102" y="275"/>
                  </a:lnTo>
                  <a:lnTo>
                    <a:pt x="98" y="275"/>
                  </a:lnTo>
                  <a:lnTo>
                    <a:pt x="93" y="273"/>
                  </a:lnTo>
                  <a:lnTo>
                    <a:pt x="89" y="271"/>
                  </a:lnTo>
                  <a:lnTo>
                    <a:pt x="86" y="268"/>
                  </a:lnTo>
                  <a:lnTo>
                    <a:pt x="83" y="265"/>
                  </a:lnTo>
                  <a:lnTo>
                    <a:pt x="81" y="261"/>
                  </a:lnTo>
                  <a:lnTo>
                    <a:pt x="79" y="256"/>
                  </a:lnTo>
                  <a:lnTo>
                    <a:pt x="79" y="252"/>
                  </a:lnTo>
                  <a:lnTo>
                    <a:pt x="79" y="248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6" y="236"/>
                  </a:lnTo>
                  <a:lnTo>
                    <a:pt x="102" y="252"/>
                  </a:lnTo>
                  <a:close/>
                  <a:moveTo>
                    <a:pt x="112" y="272"/>
                  </a:moveTo>
                  <a:lnTo>
                    <a:pt x="104" y="277"/>
                  </a:lnTo>
                  <a:lnTo>
                    <a:pt x="83" y="236"/>
                  </a:lnTo>
                  <a:lnTo>
                    <a:pt x="92" y="232"/>
                  </a:lnTo>
                  <a:lnTo>
                    <a:pt x="112" y="272"/>
                  </a:lnTo>
                  <a:close/>
                  <a:moveTo>
                    <a:pt x="93" y="256"/>
                  </a:moveTo>
                  <a:lnTo>
                    <a:pt x="104" y="277"/>
                  </a:lnTo>
                  <a:lnTo>
                    <a:pt x="99" y="278"/>
                  </a:lnTo>
                  <a:lnTo>
                    <a:pt x="95" y="279"/>
                  </a:lnTo>
                  <a:lnTo>
                    <a:pt x="90" y="279"/>
                  </a:lnTo>
                  <a:lnTo>
                    <a:pt x="86" y="278"/>
                  </a:lnTo>
                  <a:lnTo>
                    <a:pt x="82" y="276"/>
                  </a:lnTo>
                  <a:lnTo>
                    <a:pt x="78" y="274"/>
                  </a:lnTo>
                  <a:lnTo>
                    <a:pt x="75" y="270"/>
                  </a:lnTo>
                  <a:lnTo>
                    <a:pt x="73" y="267"/>
                  </a:lnTo>
                  <a:lnTo>
                    <a:pt x="71" y="262"/>
                  </a:lnTo>
                  <a:lnTo>
                    <a:pt x="71" y="258"/>
                  </a:lnTo>
                  <a:lnTo>
                    <a:pt x="71" y="253"/>
                  </a:lnTo>
                  <a:lnTo>
                    <a:pt x="72" y="249"/>
                  </a:lnTo>
                  <a:lnTo>
                    <a:pt x="73" y="245"/>
                  </a:lnTo>
                  <a:lnTo>
                    <a:pt x="76" y="241"/>
                  </a:lnTo>
                  <a:lnTo>
                    <a:pt x="79" y="238"/>
                  </a:lnTo>
                  <a:lnTo>
                    <a:pt x="83" y="236"/>
                  </a:lnTo>
                  <a:lnTo>
                    <a:pt x="93" y="256"/>
                  </a:lnTo>
                  <a:close/>
                  <a:moveTo>
                    <a:pt x="104" y="277"/>
                  </a:moveTo>
                  <a:lnTo>
                    <a:pt x="95" y="281"/>
                  </a:lnTo>
                  <a:lnTo>
                    <a:pt x="74" y="240"/>
                  </a:lnTo>
                  <a:lnTo>
                    <a:pt x="83" y="236"/>
                  </a:lnTo>
                  <a:lnTo>
                    <a:pt x="104" y="277"/>
                  </a:lnTo>
                  <a:close/>
                  <a:moveTo>
                    <a:pt x="85" y="261"/>
                  </a:moveTo>
                  <a:lnTo>
                    <a:pt x="95" y="281"/>
                  </a:lnTo>
                  <a:lnTo>
                    <a:pt x="91" y="283"/>
                  </a:lnTo>
                  <a:lnTo>
                    <a:pt x="86" y="284"/>
                  </a:lnTo>
                  <a:lnTo>
                    <a:pt x="82" y="283"/>
                  </a:lnTo>
                  <a:lnTo>
                    <a:pt x="77" y="282"/>
                  </a:lnTo>
                  <a:lnTo>
                    <a:pt x="73" y="281"/>
                  </a:lnTo>
                  <a:lnTo>
                    <a:pt x="70" y="278"/>
                  </a:lnTo>
                  <a:lnTo>
                    <a:pt x="67" y="275"/>
                  </a:lnTo>
                  <a:lnTo>
                    <a:pt x="64" y="271"/>
                  </a:lnTo>
                  <a:lnTo>
                    <a:pt x="62" y="267"/>
                  </a:lnTo>
                  <a:lnTo>
                    <a:pt x="62" y="262"/>
                  </a:lnTo>
                  <a:lnTo>
                    <a:pt x="62" y="258"/>
                  </a:lnTo>
                  <a:lnTo>
                    <a:pt x="63" y="253"/>
                  </a:lnTo>
                  <a:lnTo>
                    <a:pt x="65" y="249"/>
                  </a:lnTo>
                  <a:lnTo>
                    <a:pt x="67" y="246"/>
                  </a:lnTo>
                  <a:lnTo>
                    <a:pt x="70" y="243"/>
                  </a:lnTo>
                  <a:lnTo>
                    <a:pt x="74" y="240"/>
                  </a:lnTo>
                  <a:lnTo>
                    <a:pt x="85" y="261"/>
                  </a:lnTo>
                  <a:close/>
                  <a:moveTo>
                    <a:pt x="101" y="277"/>
                  </a:moveTo>
                  <a:lnTo>
                    <a:pt x="97" y="281"/>
                  </a:lnTo>
                  <a:lnTo>
                    <a:pt x="64" y="249"/>
                  </a:lnTo>
                  <a:lnTo>
                    <a:pt x="68" y="244"/>
                  </a:lnTo>
                  <a:lnTo>
                    <a:pt x="101" y="277"/>
                  </a:lnTo>
                  <a:close/>
                  <a:moveTo>
                    <a:pt x="97" y="281"/>
                  </a:moveTo>
                  <a:lnTo>
                    <a:pt x="92" y="286"/>
                  </a:lnTo>
                  <a:lnTo>
                    <a:pt x="60" y="253"/>
                  </a:lnTo>
                  <a:lnTo>
                    <a:pt x="64" y="249"/>
                  </a:lnTo>
                  <a:lnTo>
                    <a:pt x="97" y="281"/>
                  </a:lnTo>
                  <a:close/>
                  <a:moveTo>
                    <a:pt x="92" y="286"/>
                  </a:moveTo>
                  <a:lnTo>
                    <a:pt x="88" y="291"/>
                  </a:lnTo>
                  <a:lnTo>
                    <a:pt x="55" y="257"/>
                  </a:lnTo>
                  <a:lnTo>
                    <a:pt x="60" y="253"/>
                  </a:lnTo>
                  <a:lnTo>
                    <a:pt x="92" y="286"/>
                  </a:lnTo>
                  <a:close/>
                  <a:moveTo>
                    <a:pt x="88" y="291"/>
                  </a:moveTo>
                  <a:lnTo>
                    <a:pt x="83" y="295"/>
                  </a:lnTo>
                  <a:lnTo>
                    <a:pt x="51" y="262"/>
                  </a:lnTo>
                  <a:lnTo>
                    <a:pt x="55" y="257"/>
                  </a:lnTo>
                  <a:lnTo>
                    <a:pt x="88" y="291"/>
                  </a:lnTo>
                  <a:close/>
                  <a:moveTo>
                    <a:pt x="83" y="295"/>
                  </a:moveTo>
                  <a:lnTo>
                    <a:pt x="79" y="300"/>
                  </a:lnTo>
                  <a:lnTo>
                    <a:pt x="47" y="266"/>
                  </a:lnTo>
                  <a:lnTo>
                    <a:pt x="51" y="262"/>
                  </a:lnTo>
                  <a:lnTo>
                    <a:pt x="83" y="295"/>
                  </a:lnTo>
                  <a:close/>
                  <a:moveTo>
                    <a:pt x="63" y="282"/>
                  </a:moveTo>
                  <a:lnTo>
                    <a:pt x="79" y="300"/>
                  </a:lnTo>
                  <a:lnTo>
                    <a:pt x="76" y="303"/>
                  </a:lnTo>
                  <a:lnTo>
                    <a:pt x="72" y="305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9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7" y="300"/>
                  </a:lnTo>
                  <a:lnTo>
                    <a:pt x="43" y="296"/>
                  </a:lnTo>
                  <a:lnTo>
                    <a:pt x="41" y="292"/>
                  </a:lnTo>
                  <a:lnTo>
                    <a:pt x="39" y="287"/>
                  </a:lnTo>
                  <a:lnTo>
                    <a:pt x="39" y="282"/>
                  </a:lnTo>
                  <a:lnTo>
                    <a:pt x="39" y="278"/>
                  </a:lnTo>
                  <a:lnTo>
                    <a:pt x="41" y="274"/>
                  </a:lnTo>
                  <a:lnTo>
                    <a:pt x="43" y="270"/>
                  </a:lnTo>
                  <a:lnTo>
                    <a:pt x="47" y="266"/>
                  </a:lnTo>
                  <a:lnTo>
                    <a:pt x="63" y="282"/>
                  </a:lnTo>
                  <a:close/>
                  <a:moveTo>
                    <a:pt x="63" y="306"/>
                  </a:moveTo>
                  <a:lnTo>
                    <a:pt x="59" y="306"/>
                  </a:lnTo>
                  <a:lnTo>
                    <a:pt x="59" y="259"/>
                  </a:lnTo>
                  <a:lnTo>
                    <a:pt x="63" y="259"/>
                  </a:lnTo>
                  <a:lnTo>
                    <a:pt x="63" y="306"/>
                  </a:lnTo>
                  <a:close/>
                  <a:moveTo>
                    <a:pt x="59" y="282"/>
                  </a:moveTo>
                  <a:lnTo>
                    <a:pt x="59" y="306"/>
                  </a:lnTo>
                  <a:lnTo>
                    <a:pt x="54" y="306"/>
                  </a:lnTo>
                  <a:lnTo>
                    <a:pt x="50" y="305"/>
                  </a:lnTo>
                  <a:lnTo>
                    <a:pt x="46" y="302"/>
                  </a:lnTo>
                  <a:lnTo>
                    <a:pt x="41" y="300"/>
                  </a:lnTo>
                  <a:lnTo>
                    <a:pt x="39" y="296"/>
                  </a:lnTo>
                  <a:lnTo>
                    <a:pt x="36" y="292"/>
                  </a:lnTo>
                  <a:lnTo>
                    <a:pt x="35" y="287"/>
                  </a:lnTo>
                  <a:lnTo>
                    <a:pt x="35" y="282"/>
                  </a:lnTo>
                  <a:lnTo>
                    <a:pt x="35" y="278"/>
                  </a:lnTo>
                  <a:lnTo>
                    <a:pt x="36" y="273"/>
                  </a:lnTo>
                  <a:lnTo>
                    <a:pt x="39" y="270"/>
                  </a:lnTo>
                  <a:lnTo>
                    <a:pt x="41" y="266"/>
                  </a:lnTo>
                  <a:lnTo>
                    <a:pt x="46" y="263"/>
                  </a:lnTo>
                  <a:lnTo>
                    <a:pt x="50" y="261"/>
                  </a:lnTo>
                  <a:lnTo>
                    <a:pt x="54" y="260"/>
                  </a:lnTo>
                  <a:lnTo>
                    <a:pt x="59" y="259"/>
                  </a:lnTo>
                  <a:lnTo>
                    <a:pt x="59" y="282"/>
                  </a:lnTo>
                  <a:close/>
                  <a:moveTo>
                    <a:pt x="82" y="282"/>
                  </a:moveTo>
                  <a:lnTo>
                    <a:pt x="82" y="287"/>
                  </a:lnTo>
                  <a:lnTo>
                    <a:pt x="35" y="287"/>
                  </a:lnTo>
                  <a:lnTo>
                    <a:pt x="35" y="282"/>
                  </a:lnTo>
                  <a:lnTo>
                    <a:pt x="82" y="282"/>
                  </a:lnTo>
                  <a:close/>
                  <a:moveTo>
                    <a:pt x="59" y="287"/>
                  </a:moveTo>
                  <a:lnTo>
                    <a:pt x="82" y="287"/>
                  </a:lnTo>
                  <a:lnTo>
                    <a:pt x="81" y="292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4"/>
                  </a:lnTo>
                  <a:lnTo>
                    <a:pt x="71" y="307"/>
                  </a:lnTo>
                  <a:lnTo>
                    <a:pt x="68" y="309"/>
                  </a:lnTo>
                  <a:lnTo>
                    <a:pt x="63" y="310"/>
                  </a:lnTo>
                  <a:lnTo>
                    <a:pt x="59" y="311"/>
                  </a:lnTo>
                  <a:lnTo>
                    <a:pt x="54" y="310"/>
                  </a:lnTo>
                  <a:lnTo>
                    <a:pt x="50" y="309"/>
                  </a:lnTo>
                  <a:lnTo>
                    <a:pt x="46" y="307"/>
                  </a:lnTo>
                  <a:lnTo>
                    <a:pt x="41" y="304"/>
                  </a:lnTo>
                  <a:lnTo>
                    <a:pt x="39" y="301"/>
                  </a:lnTo>
                  <a:lnTo>
                    <a:pt x="36" y="297"/>
                  </a:lnTo>
                  <a:lnTo>
                    <a:pt x="35" y="292"/>
                  </a:lnTo>
                  <a:lnTo>
                    <a:pt x="35" y="287"/>
                  </a:lnTo>
                  <a:lnTo>
                    <a:pt x="59" y="287"/>
                  </a:lnTo>
                  <a:close/>
                  <a:moveTo>
                    <a:pt x="75" y="304"/>
                  </a:moveTo>
                  <a:lnTo>
                    <a:pt x="70" y="30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0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0" y="315"/>
                  </a:lnTo>
                  <a:lnTo>
                    <a:pt x="46" y="313"/>
                  </a:lnTo>
                  <a:lnTo>
                    <a:pt x="41" y="311"/>
                  </a:lnTo>
                  <a:lnTo>
                    <a:pt x="37" y="308"/>
                  </a:lnTo>
                  <a:lnTo>
                    <a:pt x="34" y="305"/>
                  </a:lnTo>
                  <a:lnTo>
                    <a:pt x="32" y="301"/>
                  </a:lnTo>
                  <a:lnTo>
                    <a:pt x="31" y="296"/>
                  </a:lnTo>
                  <a:lnTo>
                    <a:pt x="30" y="292"/>
                  </a:lnTo>
                  <a:lnTo>
                    <a:pt x="31" y="287"/>
                  </a:lnTo>
                  <a:lnTo>
                    <a:pt x="32" y="282"/>
                  </a:lnTo>
                  <a:lnTo>
                    <a:pt x="34" y="278"/>
                  </a:lnTo>
                  <a:lnTo>
                    <a:pt x="37" y="275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0" y="296"/>
                  </a:lnTo>
                  <a:lnTo>
                    <a:pt x="30" y="292"/>
                  </a:lnTo>
                  <a:lnTo>
                    <a:pt x="77" y="292"/>
                  </a:lnTo>
                  <a:close/>
                  <a:moveTo>
                    <a:pt x="30" y="296"/>
                  </a:moveTo>
                  <a:lnTo>
                    <a:pt x="30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0" y="296"/>
                  </a:lnTo>
                  <a:close/>
                  <a:moveTo>
                    <a:pt x="54" y="292"/>
                  </a:moveTo>
                  <a:lnTo>
                    <a:pt x="30" y="292"/>
                  </a:lnTo>
                  <a:lnTo>
                    <a:pt x="31" y="286"/>
                  </a:lnTo>
                  <a:lnTo>
                    <a:pt x="32" y="282"/>
                  </a:lnTo>
                  <a:lnTo>
                    <a:pt x="34" y="278"/>
                  </a:lnTo>
                  <a:lnTo>
                    <a:pt x="37" y="275"/>
                  </a:lnTo>
                  <a:lnTo>
                    <a:pt x="40" y="272"/>
                  </a:lnTo>
                  <a:lnTo>
                    <a:pt x="45" y="270"/>
                  </a:lnTo>
                  <a:lnTo>
                    <a:pt x="50" y="269"/>
                  </a:lnTo>
                  <a:lnTo>
                    <a:pt x="54" y="268"/>
                  </a:lnTo>
                  <a:lnTo>
                    <a:pt x="59" y="269"/>
                  </a:lnTo>
                  <a:lnTo>
                    <a:pt x="63" y="270"/>
                  </a:lnTo>
                  <a:lnTo>
                    <a:pt x="67" y="272"/>
                  </a:lnTo>
                  <a:lnTo>
                    <a:pt x="70" y="275"/>
                  </a:lnTo>
                  <a:lnTo>
                    <a:pt x="73" y="278"/>
                  </a:lnTo>
                  <a:lnTo>
                    <a:pt x="75" y="282"/>
                  </a:lnTo>
                  <a:lnTo>
                    <a:pt x="77" y="286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8"/>
                  </a:moveTo>
                  <a:lnTo>
                    <a:pt x="59" y="268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4" y="268"/>
                  </a:lnTo>
                  <a:close/>
                  <a:moveTo>
                    <a:pt x="59" y="292"/>
                  </a:moveTo>
                  <a:lnTo>
                    <a:pt x="59" y="268"/>
                  </a:lnTo>
                  <a:lnTo>
                    <a:pt x="63" y="269"/>
                  </a:lnTo>
                  <a:lnTo>
                    <a:pt x="68" y="270"/>
                  </a:lnTo>
                  <a:lnTo>
                    <a:pt x="71" y="272"/>
                  </a:lnTo>
                  <a:lnTo>
                    <a:pt x="75" y="275"/>
                  </a:lnTo>
                  <a:lnTo>
                    <a:pt x="78" y="278"/>
                  </a:lnTo>
                  <a:lnTo>
                    <a:pt x="80" y="282"/>
                  </a:lnTo>
                  <a:lnTo>
                    <a:pt x="81" y="286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80" y="301"/>
                  </a:lnTo>
                  <a:lnTo>
                    <a:pt x="78" y="305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8" y="313"/>
                  </a:lnTo>
                  <a:lnTo>
                    <a:pt x="63" y="315"/>
                  </a:lnTo>
                  <a:lnTo>
                    <a:pt x="59" y="315"/>
                  </a:lnTo>
                  <a:lnTo>
                    <a:pt x="59" y="292"/>
                  </a:lnTo>
                  <a:close/>
                  <a:moveTo>
                    <a:pt x="41" y="275"/>
                  </a:moveTo>
                  <a:lnTo>
                    <a:pt x="47" y="271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1" y="275"/>
                  </a:lnTo>
                  <a:close/>
                  <a:moveTo>
                    <a:pt x="63" y="287"/>
                  </a:moveTo>
                  <a:lnTo>
                    <a:pt x="47" y="271"/>
                  </a:lnTo>
                  <a:lnTo>
                    <a:pt x="50" y="268"/>
                  </a:lnTo>
                  <a:lnTo>
                    <a:pt x="54" y="266"/>
                  </a:lnTo>
                  <a:lnTo>
                    <a:pt x="58" y="264"/>
                  </a:lnTo>
                  <a:lnTo>
                    <a:pt x="63" y="264"/>
                  </a:lnTo>
                  <a:lnTo>
                    <a:pt x="67" y="264"/>
                  </a:lnTo>
                  <a:lnTo>
                    <a:pt x="71" y="265"/>
                  </a:lnTo>
                  <a:lnTo>
                    <a:pt x="75" y="268"/>
                  </a:lnTo>
                  <a:lnTo>
                    <a:pt x="79" y="271"/>
                  </a:lnTo>
                  <a:lnTo>
                    <a:pt x="82" y="274"/>
                  </a:lnTo>
                  <a:lnTo>
                    <a:pt x="84" y="278"/>
                  </a:lnTo>
                  <a:lnTo>
                    <a:pt x="85" y="282"/>
                  </a:lnTo>
                  <a:lnTo>
                    <a:pt x="86" y="287"/>
                  </a:lnTo>
                  <a:lnTo>
                    <a:pt x="85" y="292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4"/>
                  </a:lnTo>
                  <a:lnTo>
                    <a:pt x="63" y="287"/>
                  </a:lnTo>
                  <a:close/>
                  <a:moveTo>
                    <a:pt x="47" y="271"/>
                  </a:moveTo>
                  <a:lnTo>
                    <a:pt x="51" y="266"/>
                  </a:lnTo>
                  <a:lnTo>
                    <a:pt x="83" y="300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2"/>
                  </a:moveTo>
                  <a:lnTo>
                    <a:pt x="51" y="266"/>
                  </a:lnTo>
                  <a:lnTo>
                    <a:pt x="55" y="263"/>
                  </a:lnTo>
                  <a:lnTo>
                    <a:pt x="59" y="261"/>
                  </a:lnTo>
                  <a:lnTo>
                    <a:pt x="63" y="260"/>
                  </a:lnTo>
                  <a:lnTo>
                    <a:pt x="67" y="260"/>
                  </a:lnTo>
                  <a:lnTo>
                    <a:pt x="72" y="260"/>
                  </a:lnTo>
                  <a:lnTo>
                    <a:pt x="76" y="261"/>
                  </a:lnTo>
                  <a:lnTo>
                    <a:pt x="80" y="263"/>
                  </a:lnTo>
                  <a:lnTo>
                    <a:pt x="83" y="266"/>
                  </a:lnTo>
                  <a:lnTo>
                    <a:pt x="86" y="270"/>
                  </a:lnTo>
                  <a:lnTo>
                    <a:pt x="89" y="274"/>
                  </a:lnTo>
                  <a:lnTo>
                    <a:pt x="90" y="278"/>
                  </a:lnTo>
                  <a:lnTo>
                    <a:pt x="90" y="282"/>
                  </a:lnTo>
                  <a:lnTo>
                    <a:pt x="90" y="287"/>
                  </a:lnTo>
                  <a:lnTo>
                    <a:pt x="88" y="292"/>
                  </a:lnTo>
                  <a:lnTo>
                    <a:pt x="86" y="296"/>
                  </a:lnTo>
                  <a:lnTo>
                    <a:pt x="83" y="300"/>
                  </a:lnTo>
                  <a:lnTo>
                    <a:pt x="67" y="282"/>
                  </a:lnTo>
                  <a:close/>
                  <a:moveTo>
                    <a:pt x="67" y="259"/>
                  </a:moveTo>
                  <a:lnTo>
                    <a:pt x="72" y="259"/>
                  </a:lnTo>
                  <a:lnTo>
                    <a:pt x="72" y="306"/>
                  </a:lnTo>
                  <a:lnTo>
                    <a:pt x="67" y="306"/>
                  </a:lnTo>
                  <a:lnTo>
                    <a:pt x="67" y="259"/>
                  </a:lnTo>
                  <a:close/>
                  <a:moveTo>
                    <a:pt x="72" y="282"/>
                  </a:moveTo>
                  <a:lnTo>
                    <a:pt x="72" y="259"/>
                  </a:lnTo>
                  <a:lnTo>
                    <a:pt x="76" y="260"/>
                  </a:lnTo>
                  <a:lnTo>
                    <a:pt x="81" y="261"/>
                  </a:lnTo>
                  <a:lnTo>
                    <a:pt x="84" y="263"/>
                  </a:lnTo>
                  <a:lnTo>
                    <a:pt x="88" y="266"/>
                  </a:lnTo>
                  <a:lnTo>
                    <a:pt x="91" y="270"/>
                  </a:lnTo>
                  <a:lnTo>
                    <a:pt x="93" y="273"/>
                  </a:lnTo>
                  <a:lnTo>
                    <a:pt x="94" y="278"/>
                  </a:lnTo>
                  <a:lnTo>
                    <a:pt x="95" y="282"/>
                  </a:lnTo>
                  <a:lnTo>
                    <a:pt x="94" y="287"/>
                  </a:lnTo>
                  <a:lnTo>
                    <a:pt x="93" y="292"/>
                  </a:lnTo>
                  <a:lnTo>
                    <a:pt x="91" y="296"/>
                  </a:lnTo>
                  <a:lnTo>
                    <a:pt x="88" y="300"/>
                  </a:lnTo>
                  <a:lnTo>
                    <a:pt x="84" y="302"/>
                  </a:lnTo>
                  <a:lnTo>
                    <a:pt x="81" y="305"/>
                  </a:lnTo>
                  <a:lnTo>
                    <a:pt x="76" y="306"/>
                  </a:lnTo>
                  <a:lnTo>
                    <a:pt x="72" y="306"/>
                  </a:lnTo>
                  <a:lnTo>
                    <a:pt x="72" y="282"/>
                  </a:lnTo>
                  <a:close/>
                  <a:moveTo>
                    <a:pt x="61" y="262"/>
                  </a:moveTo>
                  <a:lnTo>
                    <a:pt x="70" y="258"/>
                  </a:lnTo>
                  <a:lnTo>
                    <a:pt x="91" y="299"/>
                  </a:lnTo>
                  <a:lnTo>
                    <a:pt x="82" y="304"/>
                  </a:lnTo>
                  <a:lnTo>
                    <a:pt x="61" y="262"/>
                  </a:lnTo>
                  <a:close/>
                  <a:moveTo>
                    <a:pt x="80" y="278"/>
                  </a:moveTo>
                  <a:lnTo>
                    <a:pt x="70" y="258"/>
                  </a:lnTo>
                  <a:lnTo>
                    <a:pt x="74" y="256"/>
                  </a:lnTo>
                  <a:lnTo>
                    <a:pt x="79" y="255"/>
                  </a:lnTo>
                  <a:lnTo>
                    <a:pt x="83" y="255"/>
                  </a:lnTo>
                  <a:lnTo>
                    <a:pt x="88" y="256"/>
                  </a:lnTo>
                  <a:lnTo>
                    <a:pt x="92" y="258"/>
                  </a:lnTo>
                  <a:lnTo>
                    <a:pt x="95" y="261"/>
                  </a:lnTo>
                  <a:lnTo>
                    <a:pt x="98" y="264"/>
                  </a:lnTo>
                  <a:lnTo>
                    <a:pt x="101" y="268"/>
                  </a:lnTo>
                  <a:lnTo>
                    <a:pt x="102" y="272"/>
                  </a:lnTo>
                  <a:lnTo>
                    <a:pt x="103" y="277"/>
                  </a:lnTo>
                  <a:lnTo>
                    <a:pt x="103" y="281"/>
                  </a:lnTo>
                  <a:lnTo>
                    <a:pt x="102" y="285"/>
                  </a:lnTo>
                  <a:lnTo>
                    <a:pt x="100" y="290"/>
                  </a:lnTo>
                  <a:lnTo>
                    <a:pt x="98" y="294"/>
                  </a:lnTo>
                  <a:lnTo>
                    <a:pt x="94" y="297"/>
                  </a:lnTo>
                  <a:lnTo>
                    <a:pt x="91" y="299"/>
                  </a:lnTo>
                  <a:lnTo>
                    <a:pt x="80" y="278"/>
                  </a:lnTo>
                  <a:close/>
                  <a:moveTo>
                    <a:pt x="80" y="255"/>
                  </a:moveTo>
                  <a:lnTo>
                    <a:pt x="85" y="255"/>
                  </a:lnTo>
                  <a:lnTo>
                    <a:pt x="85" y="302"/>
                  </a:lnTo>
                  <a:lnTo>
                    <a:pt x="80" y="302"/>
                  </a:lnTo>
                  <a:lnTo>
                    <a:pt x="80" y="255"/>
                  </a:lnTo>
                  <a:close/>
                  <a:moveTo>
                    <a:pt x="85" y="278"/>
                  </a:moveTo>
                  <a:lnTo>
                    <a:pt x="85" y="255"/>
                  </a:lnTo>
                  <a:lnTo>
                    <a:pt x="89" y="256"/>
                  </a:lnTo>
                  <a:lnTo>
                    <a:pt x="94" y="257"/>
                  </a:lnTo>
                  <a:lnTo>
                    <a:pt x="97" y="259"/>
                  </a:lnTo>
                  <a:lnTo>
                    <a:pt x="101" y="262"/>
                  </a:lnTo>
                  <a:lnTo>
                    <a:pt x="104" y="265"/>
                  </a:lnTo>
                  <a:lnTo>
                    <a:pt x="106" y="269"/>
                  </a:lnTo>
                  <a:lnTo>
                    <a:pt x="107" y="273"/>
                  </a:lnTo>
                  <a:lnTo>
                    <a:pt x="108" y="278"/>
                  </a:lnTo>
                  <a:lnTo>
                    <a:pt x="107" y="283"/>
                  </a:lnTo>
                  <a:lnTo>
                    <a:pt x="106" y="287"/>
                  </a:lnTo>
                  <a:lnTo>
                    <a:pt x="104" y="292"/>
                  </a:lnTo>
                  <a:lnTo>
                    <a:pt x="101" y="295"/>
                  </a:lnTo>
                  <a:lnTo>
                    <a:pt x="97" y="298"/>
                  </a:lnTo>
                  <a:lnTo>
                    <a:pt x="94" y="300"/>
                  </a:lnTo>
                  <a:lnTo>
                    <a:pt x="89" y="302"/>
                  </a:lnTo>
                  <a:lnTo>
                    <a:pt x="85" y="302"/>
                  </a:lnTo>
                  <a:lnTo>
                    <a:pt x="85" y="278"/>
                  </a:lnTo>
                  <a:close/>
                  <a:moveTo>
                    <a:pt x="68" y="262"/>
                  </a:moveTo>
                  <a:lnTo>
                    <a:pt x="73" y="257"/>
                  </a:lnTo>
                  <a:lnTo>
                    <a:pt x="105" y="291"/>
                  </a:lnTo>
                  <a:lnTo>
                    <a:pt x="101" y="295"/>
                  </a:lnTo>
                  <a:lnTo>
                    <a:pt x="68" y="262"/>
                  </a:lnTo>
                  <a:close/>
                  <a:moveTo>
                    <a:pt x="89" y="274"/>
                  </a:moveTo>
                  <a:lnTo>
                    <a:pt x="73" y="257"/>
                  </a:lnTo>
                  <a:lnTo>
                    <a:pt x="76" y="255"/>
                  </a:lnTo>
                  <a:lnTo>
                    <a:pt x="80" y="252"/>
                  </a:lnTo>
                  <a:lnTo>
                    <a:pt x="85" y="251"/>
                  </a:lnTo>
                  <a:lnTo>
                    <a:pt x="89" y="251"/>
                  </a:lnTo>
                  <a:lnTo>
                    <a:pt x="93" y="251"/>
                  </a:lnTo>
                  <a:lnTo>
                    <a:pt x="98" y="252"/>
                  </a:lnTo>
                  <a:lnTo>
                    <a:pt x="102" y="255"/>
                  </a:lnTo>
                  <a:lnTo>
                    <a:pt x="105" y="257"/>
                  </a:lnTo>
                  <a:lnTo>
                    <a:pt x="108" y="261"/>
                  </a:lnTo>
                  <a:lnTo>
                    <a:pt x="110" y="265"/>
                  </a:lnTo>
                  <a:lnTo>
                    <a:pt x="112" y="269"/>
                  </a:lnTo>
                  <a:lnTo>
                    <a:pt x="112" y="274"/>
                  </a:lnTo>
                  <a:lnTo>
                    <a:pt x="112" y="278"/>
                  </a:lnTo>
                  <a:lnTo>
                    <a:pt x="110" y="282"/>
                  </a:lnTo>
                  <a:lnTo>
                    <a:pt x="108" y="286"/>
                  </a:lnTo>
                  <a:lnTo>
                    <a:pt x="105" y="291"/>
                  </a:lnTo>
                  <a:lnTo>
                    <a:pt x="89" y="274"/>
                  </a:lnTo>
                  <a:close/>
                  <a:moveTo>
                    <a:pt x="79" y="253"/>
                  </a:moveTo>
                  <a:lnTo>
                    <a:pt x="87" y="249"/>
                  </a:lnTo>
                  <a:lnTo>
                    <a:pt x="108" y="291"/>
                  </a:lnTo>
                  <a:lnTo>
                    <a:pt x="99" y="295"/>
                  </a:lnTo>
                  <a:lnTo>
                    <a:pt x="79" y="253"/>
                  </a:lnTo>
                  <a:close/>
                  <a:moveTo>
                    <a:pt x="98" y="269"/>
                  </a:moveTo>
                  <a:lnTo>
                    <a:pt x="87" y="249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101" y="247"/>
                  </a:lnTo>
                  <a:lnTo>
                    <a:pt x="105" y="248"/>
                  </a:lnTo>
                  <a:lnTo>
                    <a:pt x="109" y="249"/>
                  </a:lnTo>
                  <a:lnTo>
                    <a:pt x="113" y="252"/>
                  </a:lnTo>
                  <a:lnTo>
                    <a:pt x="116" y="255"/>
                  </a:lnTo>
                  <a:lnTo>
                    <a:pt x="118" y="259"/>
                  </a:lnTo>
                  <a:lnTo>
                    <a:pt x="120" y="263"/>
                  </a:lnTo>
                  <a:lnTo>
                    <a:pt x="120" y="268"/>
                  </a:lnTo>
                  <a:lnTo>
                    <a:pt x="120" y="272"/>
                  </a:lnTo>
                  <a:lnTo>
                    <a:pt x="119" y="277"/>
                  </a:lnTo>
                  <a:lnTo>
                    <a:pt x="118" y="281"/>
                  </a:lnTo>
                  <a:lnTo>
                    <a:pt x="115" y="284"/>
                  </a:lnTo>
                  <a:lnTo>
                    <a:pt x="112" y="287"/>
                  </a:lnTo>
                  <a:lnTo>
                    <a:pt x="108" y="291"/>
                  </a:lnTo>
                  <a:lnTo>
                    <a:pt x="98" y="269"/>
                  </a:lnTo>
                  <a:close/>
                  <a:moveTo>
                    <a:pt x="98" y="246"/>
                  </a:moveTo>
                  <a:lnTo>
                    <a:pt x="102" y="246"/>
                  </a:lnTo>
                  <a:lnTo>
                    <a:pt x="102" y="293"/>
                  </a:lnTo>
                  <a:lnTo>
                    <a:pt x="98" y="293"/>
                  </a:lnTo>
                  <a:lnTo>
                    <a:pt x="98" y="246"/>
                  </a:lnTo>
                  <a:close/>
                  <a:moveTo>
                    <a:pt x="102" y="269"/>
                  </a:moveTo>
                  <a:lnTo>
                    <a:pt x="102" y="246"/>
                  </a:lnTo>
                  <a:lnTo>
                    <a:pt x="107" y="247"/>
                  </a:lnTo>
                  <a:lnTo>
                    <a:pt x="111" y="248"/>
                  </a:lnTo>
                  <a:lnTo>
                    <a:pt x="115" y="250"/>
                  </a:lnTo>
                  <a:lnTo>
                    <a:pt x="118" y="253"/>
                  </a:lnTo>
                  <a:lnTo>
                    <a:pt x="121" y="257"/>
                  </a:lnTo>
                  <a:lnTo>
                    <a:pt x="124" y="260"/>
                  </a:lnTo>
                  <a:lnTo>
                    <a:pt x="126" y="265"/>
                  </a:lnTo>
                  <a:lnTo>
                    <a:pt x="126" y="269"/>
                  </a:lnTo>
                  <a:lnTo>
                    <a:pt x="126" y="274"/>
                  </a:lnTo>
                  <a:lnTo>
                    <a:pt x="124" y="278"/>
                  </a:lnTo>
                  <a:lnTo>
                    <a:pt x="121" y="282"/>
                  </a:lnTo>
                  <a:lnTo>
                    <a:pt x="118" y="286"/>
                  </a:lnTo>
                  <a:lnTo>
                    <a:pt x="115" y="288"/>
                  </a:lnTo>
                  <a:lnTo>
                    <a:pt x="111" y="292"/>
                  </a:lnTo>
                  <a:lnTo>
                    <a:pt x="107" y="293"/>
                  </a:lnTo>
                  <a:lnTo>
                    <a:pt x="102" y="293"/>
                  </a:lnTo>
                  <a:lnTo>
                    <a:pt x="102" y="269"/>
                  </a:lnTo>
                  <a:close/>
                  <a:moveTo>
                    <a:pt x="92" y="249"/>
                  </a:moveTo>
                  <a:lnTo>
                    <a:pt x="100" y="244"/>
                  </a:lnTo>
                  <a:lnTo>
                    <a:pt x="121" y="286"/>
                  </a:lnTo>
                  <a:lnTo>
                    <a:pt x="112" y="291"/>
                  </a:lnTo>
                  <a:lnTo>
                    <a:pt x="92" y="249"/>
                  </a:lnTo>
                  <a:close/>
                  <a:moveTo>
                    <a:pt x="111" y="265"/>
                  </a:moveTo>
                  <a:lnTo>
                    <a:pt x="100" y="244"/>
                  </a:lnTo>
                  <a:lnTo>
                    <a:pt x="105" y="243"/>
                  </a:lnTo>
                  <a:lnTo>
                    <a:pt x="109" y="242"/>
                  </a:lnTo>
                  <a:lnTo>
                    <a:pt x="114" y="242"/>
                  </a:lnTo>
                  <a:lnTo>
                    <a:pt x="118" y="243"/>
                  </a:lnTo>
                  <a:lnTo>
                    <a:pt x="122" y="245"/>
                  </a:lnTo>
                  <a:lnTo>
                    <a:pt x="127" y="248"/>
                  </a:lnTo>
                  <a:lnTo>
                    <a:pt x="130" y="251"/>
                  </a:lnTo>
                  <a:lnTo>
                    <a:pt x="132" y="255"/>
                  </a:lnTo>
                  <a:lnTo>
                    <a:pt x="134" y="259"/>
                  </a:lnTo>
                  <a:lnTo>
                    <a:pt x="135" y="264"/>
                  </a:lnTo>
                  <a:lnTo>
                    <a:pt x="134" y="268"/>
                  </a:lnTo>
                  <a:lnTo>
                    <a:pt x="133" y="272"/>
                  </a:lnTo>
                  <a:lnTo>
                    <a:pt x="132" y="276"/>
                  </a:lnTo>
                  <a:lnTo>
                    <a:pt x="129" y="280"/>
                  </a:lnTo>
                  <a:lnTo>
                    <a:pt x="126" y="283"/>
                  </a:lnTo>
                  <a:lnTo>
                    <a:pt x="121" y="286"/>
                  </a:lnTo>
                  <a:lnTo>
                    <a:pt x="111" y="265"/>
                  </a:lnTo>
                  <a:close/>
                  <a:moveTo>
                    <a:pt x="100" y="245"/>
                  </a:moveTo>
                  <a:lnTo>
                    <a:pt x="109" y="240"/>
                  </a:lnTo>
                  <a:lnTo>
                    <a:pt x="131" y="281"/>
                  </a:lnTo>
                  <a:lnTo>
                    <a:pt x="121" y="285"/>
                  </a:lnTo>
                  <a:lnTo>
                    <a:pt x="100" y="245"/>
                  </a:lnTo>
                  <a:close/>
                  <a:moveTo>
                    <a:pt x="119" y="261"/>
                  </a:moveTo>
                  <a:lnTo>
                    <a:pt x="109" y="240"/>
                  </a:lnTo>
                  <a:lnTo>
                    <a:pt x="114" y="239"/>
                  </a:lnTo>
                  <a:lnTo>
                    <a:pt x="118" y="238"/>
                  </a:lnTo>
                  <a:lnTo>
                    <a:pt x="122" y="238"/>
                  </a:lnTo>
                  <a:lnTo>
                    <a:pt x="128" y="239"/>
                  </a:lnTo>
                  <a:lnTo>
                    <a:pt x="132" y="241"/>
                  </a:lnTo>
                  <a:lnTo>
                    <a:pt x="135" y="243"/>
                  </a:lnTo>
                  <a:lnTo>
                    <a:pt x="138" y="247"/>
                  </a:lnTo>
                  <a:lnTo>
                    <a:pt x="141" y="250"/>
                  </a:lnTo>
                  <a:lnTo>
                    <a:pt x="142" y="255"/>
                  </a:lnTo>
                  <a:lnTo>
                    <a:pt x="143" y="259"/>
                  </a:lnTo>
                  <a:lnTo>
                    <a:pt x="143" y="264"/>
                  </a:lnTo>
                  <a:lnTo>
                    <a:pt x="142" y="268"/>
                  </a:lnTo>
                  <a:lnTo>
                    <a:pt x="140" y="272"/>
                  </a:lnTo>
                  <a:lnTo>
                    <a:pt x="138" y="276"/>
                  </a:lnTo>
                  <a:lnTo>
                    <a:pt x="135" y="279"/>
                  </a:lnTo>
                  <a:lnTo>
                    <a:pt x="131" y="281"/>
                  </a:lnTo>
                  <a:lnTo>
                    <a:pt x="119" y="261"/>
                  </a:lnTo>
                  <a:close/>
                  <a:moveTo>
                    <a:pt x="119" y="238"/>
                  </a:moveTo>
                  <a:lnTo>
                    <a:pt x="129" y="238"/>
                  </a:lnTo>
                  <a:lnTo>
                    <a:pt x="129" y="284"/>
                  </a:lnTo>
                  <a:lnTo>
                    <a:pt x="119" y="284"/>
                  </a:lnTo>
                  <a:lnTo>
                    <a:pt x="119" y="238"/>
                  </a:lnTo>
                  <a:close/>
                  <a:moveTo>
                    <a:pt x="129" y="261"/>
                  </a:moveTo>
                  <a:lnTo>
                    <a:pt x="129" y="238"/>
                  </a:lnTo>
                  <a:lnTo>
                    <a:pt x="134" y="238"/>
                  </a:lnTo>
                  <a:lnTo>
                    <a:pt x="138" y="240"/>
                  </a:lnTo>
                  <a:lnTo>
                    <a:pt x="142" y="242"/>
                  </a:lnTo>
                  <a:lnTo>
                    <a:pt x="145" y="244"/>
                  </a:lnTo>
                  <a:lnTo>
                    <a:pt x="148" y="248"/>
                  </a:lnTo>
                  <a:lnTo>
                    <a:pt x="150" y="252"/>
                  </a:lnTo>
                  <a:lnTo>
                    <a:pt x="152" y="256"/>
                  </a:lnTo>
                  <a:lnTo>
                    <a:pt x="152" y="261"/>
                  </a:lnTo>
                  <a:lnTo>
                    <a:pt x="152" y="265"/>
                  </a:lnTo>
                  <a:lnTo>
                    <a:pt x="150" y="270"/>
                  </a:lnTo>
                  <a:lnTo>
                    <a:pt x="148" y="274"/>
                  </a:lnTo>
                  <a:lnTo>
                    <a:pt x="145" y="277"/>
                  </a:lnTo>
                  <a:lnTo>
                    <a:pt x="142" y="280"/>
                  </a:lnTo>
                  <a:lnTo>
                    <a:pt x="138" y="282"/>
                  </a:lnTo>
                  <a:lnTo>
                    <a:pt x="134" y="283"/>
                  </a:lnTo>
                  <a:lnTo>
                    <a:pt x="129" y="284"/>
                  </a:lnTo>
                  <a:lnTo>
                    <a:pt x="129" y="261"/>
                  </a:lnTo>
                  <a:close/>
                  <a:moveTo>
                    <a:pt x="118" y="240"/>
                  </a:moveTo>
                  <a:lnTo>
                    <a:pt x="128" y="236"/>
                  </a:lnTo>
                  <a:lnTo>
                    <a:pt x="148" y="277"/>
                  </a:lnTo>
                  <a:lnTo>
                    <a:pt x="139" y="281"/>
                  </a:lnTo>
                  <a:lnTo>
                    <a:pt x="118" y="240"/>
                  </a:lnTo>
                  <a:close/>
                  <a:moveTo>
                    <a:pt x="138" y="256"/>
                  </a:moveTo>
                  <a:lnTo>
                    <a:pt x="128" y="236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4"/>
                  </a:lnTo>
                  <a:lnTo>
                    <a:pt x="145" y="235"/>
                  </a:lnTo>
                  <a:lnTo>
                    <a:pt x="149" y="236"/>
                  </a:lnTo>
                  <a:lnTo>
                    <a:pt x="153" y="239"/>
                  </a:lnTo>
                  <a:lnTo>
                    <a:pt x="156" y="242"/>
                  </a:lnTo>
                  <a:lnTo>
                    <a:pt x="158" y="246"/>
                  </a:lnTo>
                  <a:lnTo>
                    <a:pt x="160" y="250"/>
                  </a:lnTo>
                  <a:lnTo>
                    <a:pt x="161" y="255"/>
                  </a:lnTo>
                  <a:lnTo>
                    <a:pt x="161" y="259"/>
                  </a:lnTo>
                  <a:lnTo>
                    <a:pt x="160" y="264"/>
                  </a:lnTo>
                  <a:lnTo>
                    <a:pt x="158" y="268"/>
                  </a:lnTo>
                  <a:lnTo>
                    <a:pt x="155" y="271"/>
                  </a:lnTo>
                  <a:lnTo>
                    <a:pt x="152" y="274"/>
                  </a:lnTo>
                  <a:lnTo>
                    <a:pt x="148" y="277"/>
                  </a:lnTo>
                  <a:lnTo>
                    <a:pt x="138" y="256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79"/>
                  </a:lnTo>
                  <a:lnTo>
                    <a:pt x="138" y="279"/>
                  </a:lnTo>
                  <a:lnTo>
                    <a:pt x="138" y="233"/>
                  </a:lnTo>
                  <a:close/>
                  <a:moveTo>
                    <a:pt x="142" y="256"/>
                  </a:moveTo>
                  <a:lnTo>
                    <a:pt x="142" y="233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40"/>
                  </a:lnTo>
                  <a:lnTo>
                    <a:pt x="161" y="243"/>
                  </a:lnTo>
                  <a:lnTo>
                    <a:pt x="163" y="247"/>
                  </a:lnTo>
                  <a:lnTo>
                    <a:pt x="165" y="252"/>
                  </a:lnTo>
                  <a:lnTo>
                    <a:pt x="165" y="256"/>
                  </a:lnTo>
                  <a:lnTo>
                    <a:pt x="165" y="261"/>
                  </a:lnTo>
                  <a:lnTo>
                    <a:pt x="163" y="265"/>
                  </a:lnTo>
                  <a:lnTo>
                    <a:pt x="161" y="269"/>
                  </a:lnTo>
                  <a:lnTo>
                    <a:pt x="158" y="273"/>
                  </a:lnTo>
                  <a:lnTo>
                    <a:pt x="155" y="275"/>
                  </a:lnTo>
                  <a:lnTo>
                    <a:pt x="151" y="277"/>
                  </a:lnTo>
                  <a:lnTo>
                    <a:pt x="147" y="279"/>
                  </a:lnTo>
                  <a:lnTo>
                    <a:pt x="142" y="279"/>
                  </a:lnTo>
                  <a:lnTo>
                    <a:pt x="142" y="256"/>
                  </a:lnTo>
                  <a:close/>
                  <a:moveTo>
                    <a:pt x="132" y="236"/>
                  </a:moveTo>
                  <a:lnTo>
                    <a:pt x="141" y="231"/>
                  </a:lnTo>
                  <a:lnTo>
                    <a:pt x="161" y="273"/>
                  </a:lnTo>
                  <a:lnTo>
                    <a:pt x="152" y="277"/>
                  </a:lnTo>
                  <a:lnTo>
                    <a:pt x="132" y="236"/>
                  </a:lnTo>
                  <a:close/>
                  <a:moveTo>
                    <a:pt x="151" y="252"/>
                  </a:moveTo>
                  <a:lnTo>
                    <a:pt x="141" y="231"/>
                  </a:lnTo>
                  <a:lnTo>
                    <a:pt x="145" y="230"/>
                  </a:lnTo>
                  <a:lnTo>
                    <a:pt x="149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1" y="242"/>
                  </a:lnTo>
                  <a:lnTo>
                    <a:pt x="173" y="246"/>
                  </a:lnTo>
                  <a:lnTo>
                    <a:pt x="174" y="251"/>
                  </a:lnTo>
                  <a:lnTo>
                    <a:pt x="174" y="255"/>
                  </a:lnTo>
                  <a:lnTo>
                    <a:pt x="173" y="259"/>
                  </a:lnTo>
                  <a:lnTo>
                    <a:pt x="171" y="263"/>
                  </a:lnTo>
                  <a:lnTo>
                    <a:pt x="168" y="267"/>
                  </a:lnTo>
                  <a:lnTo>
                    <a:pt x="165" y="270"/>
                  </a:lnTo>
                  <a:lnTo>
                    <a:pt x="161" y="273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5"/>
                  </a:lnTo>
                  <a:lnTo>
                    <a:pt x="151" y="275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4" y="229"/>
                  </a:lnTo>
                  <a:lnTo>
                    <a:pt x="164" y="275"/>
                  </a:lnTo>
                  <a:lnTo>
                    <a:pt x="155" y="275"/>
                  </a:lnTo>
                  <a:lnTo>
                    <a:pt x="155" y="229"/>
                  </a:lnTo>
                  <a:close/>
                  <a:moveTo>
                    <a:pt x="164" y="252"/>
                  </a:moveTo>
                  <a:lnTo>
                    <a:pt x="164" y="229"/>
                  </a:lnTo>
                  <a:lnTo>
                    <a:pt x="168" y="229"/>
                  </a:lnTo>
                  <a:lnTo>
                    <a:pt x="173" y="231"/>
                  </a:lnTo>
                  <a:lnTo>
                    <a:pt x="177" y="233"/>
                  </a:lnTo>
                  <a:lnTo>
                    <a:pt x="180" y="236"/>
                  </a:lnTo>
                  <a:lnTo>
                    <a:pt x="183" y="239"/>
                  </a:lnTo>
                  <a:lnTo>
                    <a:pt x="185" y="243"/>
                  </a:lnTo>
                  <a:lnTo>
                    <a:pt x="186" y="247"/>
                  </a:lnTo>
                  <a:lnTo>
                    <a:pt x="187" y="252"/>
                  </a:lnTo>
                  <a:lnTo>
                    <a:pt x="186" y="257"/>
                  </a:lnTo>
                  <a:lnTo>
                    <a:pt x="185" y="261"/>
                  </a:lnTo>
                  <a:lnTo>
                    <a:pt x="183" y="265"/>
                  </a:lnTo>
                  <a:lnTo>
                    <a:pt x="180" y="268"/>
                  </a:lnTo>
                  <a:lnTo>
                    <a:pt x="177" y="271"/>
                  </a:lnTo>
                  <a:lnTo>
                    <a:pt x="173" y="273"/>
                  </a:lnTo>
                  <a:lnTo>
                    <a:pt x="168" y="274"/>
                  </a:lnTo>
                  <a:lnTo>
                    <a:pt x="164" y="275"/>
                  </a:lnTo>
                  <a:lnTo>
                    <a:pt x="164" y="252"/>
                  </a:lnTo>
                  <a:close/>
                  <a:moveTo>
                    <a:pt x="148" y="236"/>
                  </a:moveTo>
                  <a:lnTo>
                    <a:pt x="152" y="231"/>
                  </a:lnTo>
                  <a:lnTo>
                    <a:pt x="184" y="264"/>
                  </a:lnTo>
                  <a:lnTo>
                    <a:pt x="180" y="268"/>
                  </a:lnTo>
                  <a:lnTo>
                    <a:pt x="148" y="236"/>
                  </a:lnTo>
                  <a:close/>
                  <a:moveTo>
                    <a:pt x="168" y="248"/>
                  </a:moveTo>
                  <a:lnTo>
                    <a:pt x="152" y="231"/>
                  </a:lnTo>
                  <a:lnTo>
                    <a:pt x="156" y="228"/>
                  </a:lnTo>
                  <a:lnTo>
                    <a:pt x="160" y="226"/>
                  </a:lnTo>
                  <a:lnTo>
                    <a:pt x="164" y="225"/>
                  </a:lnTo>
                  <a:lnTo>
                    <a:pt x="168" y="225"/>
                  </a:lnTo>
                  <a:lnTo>
                    <a:pt x="173" y="225"/>
                  </a:lnTo>
                  <a:lnTo>
                    <a:pt x="177" y="226"/>
                  </a:lnTo>
                  <a:lnTo>
                    <a:pt x="181" y="228"/>
                  </a:lnTo>
                  <a:lnTo>
                    <a:pt x="184" y="231"/>
                  </a:lnTo>
                  <a:lnTo>
                    <a:pt x="187" y="235"/>
                  </a:lnTo>
                  <a:lnTo>
                    <a:pt x="189" y="239"/>
                  </a:lnTo>
                  <a:lnTo>
                    <a:pt x="191" y="243"/>
                  </a:lnTo>
                  <a:lnTo>
                    <a:pt x="191" y="248"/>
                  </a:lnTo>
                  <a:lnTo>
                    <a:pt x="191" y="252"/>
                  </a:lnTo>
                  <a:lnTo>
                    <a:pt x="189" y="256"/>
                  </a:lnTo>
                  <a:lnTo>
                    <a:pt x="187" y="260"/>
                  </a:lnTo>
                  <a:lnTo>
                    <a:pt x="184" y="264"/>
                  </a:lnTo>
                  <a:lnTo>
                    <a:pt x="168" y="248"/>
                  </a:lnTo>
                  <a:close/>
                  <a:moveTo>
                    <a:pt x="168" y="225"/>
                  </a:moveTo>
                  <a:lnTo>
                    <a:pt x="173" y="225"/>
                  </a:lnTo>
                  <a:lnTo>
                    <a:pt x="173" y="271"/>
                  </a:lnTo>
                  <a:lnTo>
                    <a:pt x="168" y="271"/>
                  </a:lnTo>
                  <a:lnTo>
                    <a:pt x="168" y="225"/>
                  </a:lnTo>
                  <a:close/>
                  <a:moveTo>
                    <a:pt x="173" y="225"/>
                  </a:moveTo>
                  <a:lnTo>
                    <a:pt x="177" y="225"/>
                  </a:lnTo>
                  <a:lnTo>
                    <a:pt x="177" y="271"/>
                  </a:lnTo>
                  <a:lnTo>
                    <a:pt x="173" y="271"/>
                  </a:lnTo>
                  <a:lnTo>
                    <a:pt x="173" y="225"/>
                  </a:lnTo>
                  <a:close/>
                  <a:moveTo>
                    <a:pt x="177" y="225"/>
                  </a:moveTo>
                  <a:lnTo>
                    <a:pt x="181" y="225"/>
                  </a:lnTo>
                  <a:lnTo>
                    <a:pt x="181" y="271"/>
                  </a:lnTo>
                  <a:lnTo>
                    <a:pt x="177" y="271"/>
                  </a:lnTo>
                  <a:lnTo>
                    <a:pt x="177" y="225"/>
                  </a:lnTo>
                  <a:close/>
                  <a:moveTo>
                    <a:pt x="181" y="248"/>
                  </a:moveTo>
                  <a:lnTo>
                    <a:pt x="181" y="225"/>
                  </a:lnTo>
                  <a:lnTo>
                    <a:pt x="186" y="225"/>
                  </a:lnTo>
                  <a:lnTo>
                    <a:pt x="190" y="226"/>
                  </a:lnTo>
                  <a:lnTo>
                    <a:pt x="194" y="229"/>
                  </a:lnTo>
                  <a:lnTo>
                    <a:pt x="197" y="231"/>
                  </a:lnTo>
                  <a:lnTo>
                    <a:pt x="200" y="235"/>
                  </a:lnTo>
                  <a:lnTo>
                    <a:pt x="203" y="239"/>
                  </a:lnTo>
                  <a:lnTo>
                    <a:pt x="205" y="243"/>
                  </a:lnTo>
                  <a:lnTo>
                    <a:pt x="205" y="248"/>
                  </a:lnTo>
                  <a:lnTo>
                    <a:pt x="205" y="252"/>
                  </a:lnTo>
                  <a:lnTo>
                    <a:pt x="203" y="257"/>
                  </a:lnTo>
                  <a:lnTo>
                    <a:pt x="200" y="260"/>
                  </a:lnTo>
                  <a:lnTo>
                    <a:pt x="197" y="264"/>
                  </a:lnTo>
                  <a:lnTo>
                    <a:pt x="194" y="267"/>
                  </a:lnTo>
                  <a:lnTo>
                    <a:pt x="190" y="269"/>
                  </a:lnTo>
                  <a:lnTo>
                    <a:pt x="186" y="270"/>
                  </a:lnTo>
                  <a:lnTo>
                    <a:pt x="181" y="271"/>
                  </a:lnTo>
                  <a:lnTo>
                    <a:pt x="181" y="248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2" y="99"/>
                  </a:lnTo>
                  <a:lnTo>
                    <a:pt x="203" y="258"/>
                  </a:lnTo>
                  <a:lnTo>
                    <a:pt x="161" y="237"/>
                  </a:lnTo>
                  <a:close/>
                  <a:moveTo>
                    <a:pt x="260" y="89"/>
                  </a:moveTo>
                  <a:lnTo>
                    <a:pt x="240" y="79"/>
                  </a:lnTo>
                  <a:lnTo>
                    <a:pt x="242" y="75"/>
                  </a:lnTo>
                  <a:lnTo>
                    <a:pt x="246" y="72"/>
                  </a:lnTo>
                  <a:lnTo>
                    <a:pt x="249" y="68"/>
                  </a:lnTo>
                  <a:lnTo>
                    <a:pt x="253" y="67"/>
                  </a:lnTo>
                  <a:lnTo>
                    <a:pt x="257" y="66"/>
                  </a:lnTo>
                  <a:lnTo>
                    <a:pt x="262" y="65"/>
                  </a:lnTo>
                  <a:lnTo>
                    <a:pt x="266" y="66"/>
                  </a:lnTo>
                  <a:lnTo>
                    <a:pt x="271" y="68"/>
                  </a:lnTo>
                  <a:lnTo>
                    <a:pt x="275" y="70"/>
                  </a:lnTo>
                  <a:lnTo>
                    <a:pt x="278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1"/>
                  </a:lnTo>
                  <a:lnTo>
                    <a:pt x="284" y="95"/>
                  </a:lnTo>
                  <a:lnTo>
                    <a:pt x="282" y="99"/>
                  </a:lnTo>
                  <a:lnTo>
                    <a:pt x="260" y="89"/>
                  </a:lnTo>
                  <a:close/>
                  <a:moveTo>
                    <a:pt x="251" y="110"/>
                  </a:moveTo>
                  <a:lnTo>
                    <a:pt x="221" y="97"/>
                  </a:lnTo>
                  <a:lnTo>
                    <a:pt x="239" y="54"/>
                  </a:lnTo>
                  <a:lnTo>
                    <a:pt x="269" y="67"/>
                  </a:lnTo>
                  <a:lnTo>
                    <a:pt x="251" y="110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4" y="92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8" y="81"/>
                  </a:lnTo>
                  <a:lnTo>
                    <a:pt x="207" y="76"/>
                  </a:lnTo>
                  <a:lnTo>
                    <a:pt x="208" y="72"/>
                  </a:lnTo>
                  <a:lnTo>
                    <a:pt x="209" y="66"/>
                  </a:lnTo>
                  <a:lnTo>
                    <a:pt x="211" y="62"/>
                  </a:lnTo>
                  <a:lnTo>
                    <a:pt x="214" y="59"/>
                  </a:lnTo>
                  <a:lnTo>
                    <a:pt x="218" y="56"/>
                  </a:lnTo>
                  <a:lnTo>
                    <a:pt x="221" y="54"/>
                  </a:lnTo>
                  <a:lnTo>
                    <a:pt x="226" y="53"/>
                  </a:lnTo>
                  <a:lnTo>
                    <a:pt x="230" y="52"/>
                  </a:lnTo>
                  <a:lnTo>
                    <a:pt x="235" y="53"/>
                  </a:lnTo>
                  <a:lnTo>
                    <a:pt x="239" y="54"/>
                  </a:lnTo>
                  <a:lnTo>
                    <a:pt x="230" y="76"/>
                  </a:lnTo>
                  <a:close/>
                  <a:moveTo>
                    <a:pt x="200" y="3"/>
                  </a:moveTo>
                  <a:lnTo>
                    <a:pt x="420" y="112"/>
                  </a:lnTo>
                  <a:lnTo>
                    <a:pt x="400" y="154"/>
                  </a:lnTo>
                  <a:lnTo>
                    <a:pt x="180" y="43"/>
                  </a:lnTo>
                  <a:lnTo>
                    <a:pt x="200" y="3"/>
                  </a:lnTo>
                  <a:close/>
                  <a:moveTo>
                    <a:pt x="410" y="133"/>
                  </a:moveTo>
                  <a:lnTo>
                    <a:pt x="420" y="112"/>
                  </a:lnTo>
                  <a:lnTo>
                    <a:pt x="424" y="115"/>
                  </a:lnTo>
                  <a:lnTo>
                    <a:pt x="428" y="118"/>
                  </a:lnTo>
                  <a:lnTo>
                    <a:pt x="430" y="121"/>
                  </a:lnTo>
                  <a:lnTo>
                    <a:pt x="432" y="125"/>
                  </a:lnTo>
                  <a:lnTo>
                    <a:pt x="433" y="130"/>
                  </a:lnTo>
                  <a:lnTo>
                    <a:pt x="433" y="134"/>
                  </a:lnTo>
                  <a:lnTo>
                    <a:pt x="432" y="139"/>
                  </a:lnTo>
                  <a:lnTo>
                    <a:pt x="431" y="143"/>
                  </a:lnTo>
                  <a:lnTo>
                    <a:pt x="428" y="148"/>
                  </a:lnTo>
                  <a:lnTo>
                    <a:pt x="425" y="151"/>
                  </a:lnTo>
                  <a:lnTo>
                    <a:pt x="421" y="154"/>
                  </a:lnTo>
                  <a:lnTo>
                    <a:pt x="417" y="155"/>
                  </a:lnTo>
                  <a:lnTo>
                    <a:pt x="413" y="156"/>
                  </a:lnTo>
                  <a:lnTo>
                    <a:pt x="409" y="156"/>
                  </a:lnTo>
                  <a:lnTo>
                    <a:pt x="404" y="156"/>
                  </a:lnTo>
                  <a:lnTo>
                    <a:pt x="400" y="154"/>
                  </a:lnTo>
                  <a:lnTo>
                    <a:pt x="410" y="133"/>
                  </a:lnTo>
                  <a:close/>
                  <a:moveTo>
                    <a:pt x="431" y="143"/>
                  </a:moveTo>
                  <a:lnTo>
                    <a:pt x="418" y="170"/>
                  </a:lnTo>
                  <a:lnTo>
                    <a:pt x="377" y="150"/>
                  </a:lnTo>
                  <a:lnTo>
                    <a:pt x="390" y="122"/>
                  </a:lnTo>
                  <a:lnTo>
                    <a:pt x="431" y="143"/>
                  </a:lnTo>
                  <a:close/>
                  <a:moveTo>
                    <a:pt x="397" y="160"/>
                  </a:moveTo>
                  <a:lnTo>
                    <a:pt x="418" y="170"/>
                  </a:lnTo>
                  <a:lnTo>
                    <a:pt x="415" y="174"/>
                  </a:lnTo>
                  <a:lnTo>
                    <a:pt x="412" y="177"/>
                  </a:lnTo>
                  <a:lnTo>
                    <a:pt x="408" y="180"/>
                  </a:lnTo>
                  <a:lnTo>
                    <a:pt x="404" y="181"/>
                  </a:lnTo>
                  <a:lnTo>
                    <a:pt x="400" y="182"/>
                  </a:lnTo>
                  <a:lnTo>
                    <a:pt x="396" y="183"/>
                  </a:lnTo>
                  <a:lnTo>
                    <a:pt x="391" y="182"/>
                  </a:lnTo>
                  <a:lnTo>
                    <a:pt x="387" y="180"/>
                  </a:lnTo>
                  <a:lnTo>
                    <a:pt x="383" y="178"/>
                  </a:lnTo>
                  <a:lnTo>
                    <a:pt x="380" y="175"/>
                  </a:lnTo>
                  <a:lnTo>
                    <a:pt x="377" y="171"/>
                  </a:lnTo>
                  <a:lnTo>
                    <a:pt x="375" y="167"/>
                  </a:lnTo>
                  <a:lnTo>
                    <a:pt x="374" y="163"/>
                  </a:lnTo>
                  <a:lnTo>
                    <a:pt x="374" y="158"/>
                  </a:lnTo>
                  <a:lnTo>
                    <a:pt x="375" y="154"/>
                  </a:lnTo>
                  <a:lnTo>
                    <a:pt x="377" y="150"/>
                  </a:lnTo>
                  <a:lnTo>
                    <a:pt x="397" y="160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5"/>
                  </a:lnTo>
                  <a:lnTo>
                    <a:pt x="407" y="138"/>
                  </a:lnTo>
                  <a:lnTo>
                    <a:pt x="387" y="180"/>
                  </a:lnTo>
                  <a:close/>
                  <a:moveTo>
                    <a:pt x="371" y="147"/>
                  </a:moveTo>
                  <a:lnTo>
                    <a:pt x="361" y="167"/>
                  </a:lnTo>
                  <a:lnTo>
                    <a:pt x="356" y="165"/>
                  </a:lnTo>
                  <a:lnTo>
                    <a:pt x="353" y="162"/>
                  </a:lnTo>
                  <a:lnTo>
                    <a:pt x="350" y="158"/>
                  </a:lnTo>
                  <a:lnTo>
                    <a:pt x="348" y="154"/>
                  </a:lnTo>
                  <a:lnTo>
                    <a:pt x="347" y="150"/>
                  </a:lnTo>
                  <a:lnTo>
                    <a:pt x="347" y="145"/>
                  </a:lnTo>
                  <a:lnTo>
                    <a:pt x="348" y="140"/>
                  </a:lnTo>
                  <a:lnTo>
                    <a:pt x="350" y="135"/>
                  </a:lnTo>
                  <a:lnTo>
                    <a:pt x="352" y="132"/>
                  </a:lnTo>
                  <a:lnTo>
                    <a:pt x="355" y="128"/>
                  </a:lnTo>
                  <a:lnTo>
                    <a:pt x="360" y="126"/>
                  </a:lnTo>
                  <a:lnTo>
                    <a:pt x="364" y="124"/>
                  </a:lnTo>
                  <a:lnTo>
                    <a:pt x="368" y="123"/>
                  </a:lnTo>
                  <a:lnTo>
                    <a:pt x="373" y="123"/>
                  </a:lnTo>
                  <a:lnTo>
                    <a:pt x="377" y="124"/>
                  </a:lnTo>
                  <a:lnTo>
                    <a:pt x="381" y="125"/>
                  </a:lnTo>
                  <a:lnTo>
                    <a:pt x="371" y="147"/>
                  </a:lnTo>
                  <a:close/>
                  <a:moveTo>
                    <a:pt x="392" y="157"/>
                  </a:moveTo>
                  <a:lnTo>
                    <a:pt x="317" y="307"/>
                  </a:lnTo>
                  <a:lnTo>
                    <a:pt x="275" y="285"/>
                  </a:lnTo>
                  <a:lnTo>
                    <a:pt x="350" y="135"/>
                  </a:lnTo>
                  <a:lnTo>
                    <a:pt x="392" y="157"/>
                  </a:lnTo>
                  <a:close/>
                  <a:moveTo>
                    <a:pt x="296" y="296"/>
                  </a:moveTo>
                  <a:lnTo>
                    <a:pt x="317" y="307"/>
                  </a:lnTo>
                  <a:lnTo>
                    <a:pt x="314" y="311"/>
                  </a:lnTo>
                  <a:lnTo>
                    <a:pt x="311" y="314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0" y="319"/>
                  </a:lnTo>
                  <a:lnTo>
                    <a:pt x="286" y="317"/>
                  </a:lnTo>
                  <a:lnTo>
                    <a:pt x="282" y="314"/>
                  </a:lnTo>
                  <a:lnTo>
                    <a:pt x="278" y="311"/>
                  </a:lnTo>
                  <a:lnTo>
                    <a:pt x="275" y="308"/>
                  </a:lnTo>
                  <a:lnTo>
                    <a:pt x="274" y="304"/>
                  </a:lnTo>
                  <a:lnTo>
                    <a:pt x="273" y="299"/>
                  </a:lnTo>
                  <a:lnTo>
                    <a:pt x="272" y="295"/>
                  </a:lnTo>
                  <a:lnTo>
                    <a:pt x="273" y="291"/>
                  </a:lnTo>
                  <a:lnTo>
                    <a:pt x="275" y="285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1"/>
                  </a:lnTo>
                  <a:lnTo>
                    <a:pt x="272" y="301"/>
                  </a:lnTo>
                  <a:lnTo>
                    <a:pt x="272" y="296"/>
                  </a:lnTo>
                  <a:lnTo>
                    <a:pt x="319" y="296"/>
                  </a:lnTo>
                  <a:close/>
                  <a:moveTo>
                    <a:pt x="296" y="301"/>
                  </a:moveTo>
                  <a:lnTo>
                    <a:pt x="319" y="301"/>
                  </a:lnTo>
                  <a:lnTo>
                    <a:pt x="319" y="305"/>
                  </a:lnTo>
                  <a:lnTo>
                    <a:pt x="317" y="310"/>
                  </a:lnTo>
                  <a:lnTo>
                    <a:pt x="315" y="314"/>
                  </a:lnTo>
                  <a:lnTo>
                    <a:pt x="312" y="317"/>
                  </a:lnTo>
                  <a:lnTo>
                    <a:pt x="309" y="320"/>
                  </a:lnTo>
                  <a:lnTo>
                    <a:pt x="305" y="322"/>
                  </a:lnTo>
                  <a:lnTo>
                    <a:pt x="301" y="323"/>
                  </a:lnTo>
                  <a:lnTo>
                    <a:pt x="296" y="324"/>
                  </a:lnTo>
                  <a:lnTo>
                    <a:pt x="292" y="323"/>
                  </a:lnTo>
                  <a:lnTo>
                    <a:pt x="287" y="322"/>
                  </a:lnTo>
                  <a:lnTo>
                    <a:pt x="283" y="320"/>
                  </a:lnTo>
                  <a:lnTo>
                    <a:pt x="279" y="317"/>
                  </a:lnTo>
                  <a:lnTo>
                    <a:pt x="276" y="314"/>
                  </a:lnTo>
                  <a:lnTo>
                    <a:pt x="274" y="310"/>
                  </a:lnTo>
                  <a:lnTo>
                    <a:pt x="273" y="305"/>
                  </a:lnTo>
                  <a:lnTo>
                    <a:pt x="272" y="301"/>
                  </a:lnTo>
                  <a:lnTo>
                    <a:pt x="296" y="301"/>
                  </a:lnTo>
                  <a:close/>
                  <a:moveTo>
                    <a:pt x="312" y="284"/>
                  </a:moveTo>
                  <a:lnTo>
                    <a:pt x="317" y="288"/>
                  </a:lnTo>
                  <a:lnTo>
                    <a:pt x="284" y="321"/>
                  </a:lnTo>
                  <a:lnTo>
                    <a:pt x="279" y="317"/>
                  </a:lnTo>
                  <a:lnTo>
                    <a:pt x="312" y="284"/>
                  </a:lnTo>
                  <a:close/>
                  <a:moveTo>
                    <a:pt x="301" y="305"/>
                  </a:moveTo>
                  <a:lnTo>
                    <a:pt x="317" y="288"/>
                  </a:lnTo>
                  <a:lnTo>
                    <a:pt x="320" y="292"/>
                  </a:lnTo>
                  <a:lnTo>
                    <a:pt x="322" y="296"/>
                  </a:lnTo>
                  <a:lnTo>
                    <a:pt x="323" y="301"/>
                  </a:lnTo>
                  <a:lnTo>
                    <a:pt x="323" y="305"/>
                  </a:lnTo>
                  <a:lnTo>
                    <a:pt x="323" y="309"/>
                  </a:lnTo>
                  <a:lnTo>
                    <a:pt x="322" y="314"/>
                  </a:lnTo>
                  <a:lnTo>
                    <a:pt x="320" y="318"/>
                  </a:lnTo>
                  <a:lnTo>
                    <a:pt x="317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8"/>
                  </a:lnTo>
                  <a:lnTo>
                    <a:pt x="301" y="328"/>
                  </a:lnTo>
                  <a:lnTo>
                    <a:pt x="296" y="328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4" y="321"/>
                  </a:lnTo>
                  <a:lnTo>
                    <a:pt x="301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7" y="309"/>
                  </a:lnTo>
                  <a:lnTo>
                    <a:pt x="277" y="305"/>
                  </a:lnTo>
                  <a:lnTo>
                    <a:pt x="324" y="305"/>
                  </a:lnTo>
                  <a:close/>
                  <a:moveTo>
                    <a:pt x="301" y="309"/>
                  </a:moveTo>
                  <a:lnTo>
                    <a:pt x="324" y="309"/>
                  </a:lnTo>
                  <a:lnTo>
                    <a:pt x="323" y="314"/>
                  </a:lnTo>
                  <a:lnTo>
                    <a:pt x="322" y="318"/>
                  </a:lnTo>
                  <a:lnTo>
                    <a:pt x="320" y="322"/>
                  </a:lnTo>
                  <a:lnTo>
                    <a:pt x="317" y="326"/>
                  </a:lnTo>
                  <a:lnTo>
                    <a:pt x="313" y="329"/>
                  </a:lnTo>
                  <a:lnTo>
                    <a:pt x="310" y="331"/>
                  </a:lnTo>
                  <a:lnTo>
                    <a:pt x="305" y="332"/>
                  </a:lnTo>
                  <a:lnTo>
                    <a:pt x="301" y="332"/>
                  </a:lnTo>
                  <a:lnTo>
                    <a:pt x="296" y="332"/>
                  </a:lnTo>
                  <a:lnTo>
                    <a:pt x="292" y="331"/>
                  </a:lnTo>
                  <a:lnTo>
                    <a:pt x="288" y="329"/>
                  </a:lnTo>
                  <a:lnTo>
                    <a:pt x="284" y="326"/>
                  </a:lnTo>
                  <a:lnTo>
                    <a:pt x="282" y="322"/>
                  </a:lnTo>
                  <a:lnTo>
                    <a:pt x="278" y="318"/>
                  </a:lnTo>
                  <a:lnTo>
                    <a:pt x="277" y="314"/>
                  </a:lnTo>
                  <a:lnTo>
                    <a:pt x="277" y="309"/>
                  </a:lnTo>
                  <a:lnTo>
                    <a:pt x="301" y="309"/>
                  </a:lnTo>
                  <a:close/>
                  <a:moveTo>
                    <a:pt x="317" y="293"/>
                  </a:moveTo>
                  <a:lnTo>
                    <a:pt x="321" y="298"/>
                  </a:lnTo>
                  <a:lnTo>
                    <a:pt x="289" y="330"/>
                  </a:lnTo>
                  <a:lnTo>
                    <a:pt x="284" y="326"/>
                  </a:lnTo>
                  <a:lnTo>
                    <a:pt x="317" y="293"/>
                  </a:lnTo>
                  <a:close/>
                  <a:moveTo>
                    <a:pt x="305" y="314"/>
                  </a:moveTo>
                  <a:lnTo>
                    <a:pt x="321" y="298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7" y="309"/>
                  </a:lnTo>
                  <a:lnTo>
                    <a:pt x="328" y="314"/>
                  </a:lnTo>
                  <a:lnTo>
                    <a:pt x="327" y="318"/>
                  </a:lnTo>
                  <a:lnTo>
                    <a:pt x="326" y="322"/>
                  </a:lnTo>
                  <a:lnTo>
                    <a:pt x="324" y="326"/>
                  </a:lnTo>
                  <a:lnTo>
                    <a:pt x="321" y="330"/>
                  </a:lnTo>
                  <a:lnTo>
                    <a:pt x="318" y="333"/>
                  </a:lnTo>
                  <a:lnTo>
                    <a:pt x="314" y="335"/>
                  </a:lnTo>
                  <a:lnTo>
                    <a:pt x="309" y="336"/>
                  </a:lnTo>
                  <a:lnTo>
                    <a:pt x="305" y="337"/>
                  </a:lnTo>
                  <a:lnTo>
                    <a:pt x="301" y="336"/>
                  </a:lnTo>
                  <a:lnTo>
                    <a:pt x="296" y="335"/>
                  </a:lnTo>
                  <a:lnTo>
                    <a:pt x="292" y="333"/>
                  </a:lnTo>
                  <a:lnTo>
                    <a:pt x="289" y="330"/>
                  </a:lnTo>
                  <a:lnTo>
                    <a:pt x="305" y="314"/>
                  </a:lnTo>
                  <a:close/>
                  <a:moveTo>
                    <a:pt x="328" y="314"/>
                  </a:moveTo>
                  <a:lnTo>
                    <a:pt x="328" y="318"/>
                  </a:lnTo>
                  <a:lnTo>
                    <a:pt x="282" y="318"/>
                  </a:lnTo>
                  <a:lnTo>
                    <a:pt x="282" y="314"/>
                  </a:lnTo>
                  <a:lnTo>
                    <a:pt x="328" y="314"/>
                  </a:lnTo>
                  <a:close/>
                  <a:moveTo>
                    <a:pt x="328" y="318"/>
                  </a:moveTo>
                  <a:lnTo>
                    <a:pt x="328" y="323"/>
                  </a:lnTo>
                  <a:lnTo>
                    <a:pt x="282" y="323"/>
                  </a:lnTo>
                  <a:lnTo>
                    <a:pt x="282" y="318"/>
                  </a:lnTo>
                  <a:lnTo>
                    <a:pt x="328" y="318"/>
                  </a:lnTo>
                  <a:close/>
                  <a:moveTo>
                    <a:pt x="305" y="323"/>
                  </a:moveTo>
                  <a:lnTo>
                    <a:pt x="328" y="323"/>
                  </a:lnTo>
                  <a:lnTo>
                    <a:pt x="327" y="327"/>
                  </a:lnTo>
                  <a:lnTo>
                    <a:pt x="326" y="331"/>
                  </a:lnTo>
                  <a:lnTo>
                    <a:pt x="324" y="335"/>
                  </a:lnTo>
                  <a:lnTo>
                    <a:pt x="321" y="339"/>
                  </a:lnTo>
                  <a:lnTo>
                    <a:pt x="318" y="342"/>
                  </a:lnTo>
                  <a:lnTo>
                    <a:pt x="314" y="344"/>
                  </a:lnTo>
                  <a:lnTo>
                    <a:pt x="310" y="345"/>
                  </a:lnTo>
                  <a:lnTo>
                    <a:pt x="305" y="345"/>
                  </a:lnTo>
                  <a:lnTo>
                    <a:pt x="300" y="345"/>
                  </a:lnTo>
                  <a:lnTo>
                    <a:pt x="296" y="344"/>
                  </a:lnTo>
                  <a:lnTo>
                    <a:pt x="292" y="342"/>
                  </a:lnTo>
                  <a:lnTo>
                    <a:pt x="289" y="339"/>
                  </a:lnTo>
                  <a:lnTo>
                    <a:pt x="286" y="335"/>
                  </a:lnTo>
                  <a:lnTo>
                    <a:pt x="284" y="331"/>
                  </a:lnTo>
                  <a:lnTo>
                    <a:pt x="282" y="327"/>
                  </a:lnTo>
                  <a:lnTo>
                    <a:pt x="282" y="323"/>
                  </a:lnTo>
                  <a:lnTo>
                    <a:pt x="305" y="323"/>
                  </a:lnTo>
                  <a:close/>
                  <a:moveTo>
                    <a:pt x="325" y="312"/>
                  </a:moveTo>
                  <a:lnTo>
                    <a:pt x="330" y="321"/>
                  </a:lnTo>
                  <a:lnTo>
                    <a:pt x="289" y="341"/>
                  </a:lnTo>
                  <a:lnTo>
                    <a:pt x="284" y="333"/>
                  </a:lnTo>
                  <a:lnTo>
                    <a:pt x="325" y="312"/>
                  </a:lnTo>
                  <a:close/>
                  <a:moveTo>
                    <a:pt x="309" y="331"/>
                  </a:moveTo>
                  <a:lnTo>
                    <a:pt x="330" y="321"/>
                  </a:lnTo>
                  <a:lnTo>
                    <a:pt x="331" y="325"/>
                  </a:lnTo>
                  <a:lnTo>
                    <a:pt x="332" y="330"/>
                  </a:lnTo>
                  <a:lnTo>
                    <a:pt x="332" y="334"/>
                  </a:lnTo>
                  <a:lnTo>
                    <a:pt x="331" y="338"/>
                  </a:lnTo>
                  <a:lnTo>
                    <a:pt x="329" y="342"/>
                  </a:lnTo>
                  <a:lnTo>
                    <a:pt x="327" y="346"/>
                  </a:lnTo>
                  <a:lnTo>
                    <a:pt x="323" y="349"/>
                  </a:lnTo>
                  <a:lnTo>
                    <a:pt x="319" y="352"/>
                  </a:lnTo>
                  <a:lnTo>
                    <a:pt x="315" y="353"/>
                  </a:lnTo>
                  <a:lnTo>
                    <a:pt x="311" y="354"/>
                  </a:lnTo>
                  <a:lnTo>
                    <a:pt x="306" y="354"/>
                  </a:lnTo>
                  <a:lnTo>
                    <a:pt x="302" y="353"/>
                  </a:lnTo>
                  <a:lnTo>
                    <a:pt x="298" y="351"/>
                  </a:lnTo>
                  <a:lnTo>
                    <a:pt x="294" y="349"/>
                  </a:lnTo>
                  <a:lnTo>
                    <a:pt x="291" y="345"/>
                  </a:lnTo>
                  <a:lnTo>
                    <a:pt x="289" y="341"/>
                  </a:lnTo>
                  <a:lnTo>
                    <a:pt x="309" y="331"/>
                  </a:lnTo>
                  <a:close/>
                  <a:moveTo>
                    <a:pt x="332" y="331"/>
                  </a:moveTo>
                  <a:lnTo>
                    <a:pt x="332" y="336"/>
                  </a:lnTo>
                  <a:lnTo>
                    <a:pt x="286" y="336"/>
                  </a:lnTo>
                  <a:lnTo>
                    <a:pt x="286" y="331"/>
                  </a:lnTo>
                  <a:lnTo>
                    <a:pt x="332" y="331"/>
                  </a:lnTo>
                  <a:close/>
                  <a:moveTo>
                    <a:pt x="332" y="336"/>
                  </a:moveTo>
                  <a:lnTo>
                    <a:pt x="332" y="340"/>
                  </a:lnTo>
                  <a:lnTo>
                    <a:pt x="286" y="340"/>
                  </a:lnTo>
                  <a:lnTo>
                    <a:pt x="286" y="336"/>
                  </a:lnTo>
                  <a:lnTo>
                    <a:pt x="332" y="336"/>
                  </a:lnTo>
                  <a:close/>
                  <a:moveTo>
                    <a:pt x="309" y="340"/>
                  </a:moveTo>
                  <a:lnTo>
                    <a:pt x="332" y="340"/>
                  </a:lnTo>
                  <a:lnTo>
                    <a:pt x="332" y="345"/>
                  </a:lnTo>
                  <a:lnTo>
                    <a:pt x="330" y="349"/>
                  </a:lnTo>
                  <a:lnTo>
                    <a:pt x="328" y="353"/>
                  </a:lnTo>
                  <a:lnTo>
                    <a:pt x="325" y="356"/>
                  </a:lnTo>
                  <a:lnTo>
                    <a:pt x="322" y="359"/>
                  </a:lnTo>
                  <a:lnTo>
                    <a:pt x="318" y="361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5" y="363"/>
                  </a:lnTo>
                  <a:lnTo>
                    <a:pt x="300" y="361"/>
                  </a:lnTo>
                  <a:lnTo>
                    <a:pt x="296" y="359"/>
                  </a:lnTo>
                  <a:lnTo>
                    <a:pt x="293" y="356"/>
                  </a:lnTo>
                  <a:lnTo>
                    <a:pt x="290" y="353"/>
                  </a:lnTo>
                  <a:lnTo>
                    <a:pt x="288" y="349"/>
                  </a:lnTo>
                  <a:lnTo>
                    <a:pt x="287" y="345"/>
                  </a:lnTo>
                  <a:lnTo>
                    <a:pt x="286" y="340"/>
                  </a:lnTo>
                  <a:lnTo>
                    <a:pt x="309" y="340"/>
                  </a:lnTo>
                  <a:close/>
                  <a:moveTo>
                    <a:pt x="330" y="330"/>
                  </a:moveTo>
                  <a:lnTo>
                    <a:pt x="334" y="338"/>
                  </a:lnTo>
                  <a:lnTo>
                    <a:pt x="293" y="359"/>
                  </a:lnTo>
                  <a:lnTo>
                    <a:pt x="289" y="350"/>
                  </a:lnTo>
                  <a:lnTo>
                    <a:pt x="330" y="330"/>
                  </a:lnTo>
                  <a:close/>
                  <a:moveTo>
                    <a:pt x="314" y="349"/>
                  </a:moveTo>
                  <a:lnTo>
                    <a:pt x="334" y="338"/>
                  </a:lnTo>
                  <a:lnTo>
                    <a:pt x="336" y="343"/>
                  </a:lnTo>
                  <a:lnTo>
                    <a:pt x="337" y="347"/>
                  </a:lnTo>
                  <a:lnTo>
                    <a:pt x="336" y="352"/>
                  </a:lnTo>
                  <a:lnTo>
                    <a:pt x="335" y="356"/>
                  </a:lnTo>
                  <a:lnTo>
                    <a:pt x="334" y="360"/>
                  </a:lnTo>
                  <a:lnTo>
                    <a:pt x="331" y="365"/>
                  </a:lnTo>
                  <a:lnTo>
                    <a:pt x="328" y="368"/>
                  </a:lnTo>
                  <a:lnTo>
                    <a:pt x="324" y="370"/>
                  </a:lnTo>
                  <a:lnTo>
                    <a:pt x="319" y="372"/>
                  </a:lnTo>
                  <a:lnTo>
                    <a:pt x="315" y="372"/>
                  </a:lnTo>
                  <a:lnTo>
                    <a:pt x="311" y="372"/>
                  </a:lnTo>
                  <a:lnTo>
                    <a:pt x="306" y="371"/>
                  </a:lnTo>
                  <a:lnTo>
                    <a:pt x="302" y="370"/>
                  </a:lnTo>
                  <a:lnTo>
                    <a:pt x="299" y="367"/>
                  </a:lnTo>
                  <a:lnTo>
                    <a:pt x="296" y="364"/>
                  </a:lnTo>
                  <a:lnTo>
                    <a:pt x="293" y="359"/>
                  </a:lnTo>
                  <a:lnTo>
                    <a:pt x="314" y="349"/>
                  </a:lnTo>
                  <a:close/>
                  <a:moveTo>
                    <a:pt x="337" y="349"/>
                  </a:moveTo>
                  <a:lnTo>
                    <a:pt x="337" y="353"/>
                  </a:lnTo>
                  <a:lnTo>
                    <a:pt x="291" y="353"/>
                  </a:lnTo>
                  <a:lnTo>
                    <a:pt x="291" y="349"/>
                  </a:lnTo>
                  <a:lnTo>
                    <a:pt x="337" y="349"/>
                  </a:lnTo>
                  <a:close/>
                  <a:moveTo>
                    <a:pt x="337" y="353"/>
                  </a:moveTo>
                  <a:lnTo>
                    <a:pt x="337" y="363"/>
                  </a:lnTo>
                  <a:lnTo>
                    <a:pt x="291" y="363"/>
                  </a:lnTo>
                  <a:lnTo>
                    <a:pt x="291" y="353"/>
                  </a:lnTo>
                  <a:lnTo>
                    <a:pt x="337" y="353"/>
                  </a:lnTo>
                  <a:close/>
                  <a:moveTo>
                    <a:pt x="337" y="363"/>
                  </a:moveTo>
                  <a:lnTo>
                    <a:pt x="337" y="371"/>
                  </a:lnTo>
                  <a:lnTo>
                    <a:pt x="291" y="371"/>
                  </a:lnTo>
                  <a:lnTo>
                    <a:pt x="291" y="363"/>
                  </a:lnTo>
                  <a:lnTo>
                    <a:pt x="337" y="363"/>
                  </a:lnTo>
                  <a:close/>
                  <a:moveTo>
                    <a:pt x="337" y="371"/>
                  </a:moveTo>
                  <a:lnTo>
                    <a:pt x="337" y="376"/>
                  </a:lnTo>
                  <a:lnTo>
                    <a:pt x="291" y="376"/>
                  </a:lnTo>
                  <a:lnTo>
                    <a:pt x="291" y="371"/>
                  </a:lnTo>
                  <a:lnTo>
                    <a:pt x="337" y="371"/>
                  </a:lnTo>
                  <a:close/>
                  <a:moveTo>
                    <a:pt x="337" y="376"/>
                  </a:moveTo>
                  <a:lnTo>
                    <a:pt x="337" y="384"/>
                  </a:lnTo>
                  <a:lnTo>
                    <a:pt x="291" y="384"/>
                  </a:lnTo>
                  <a:lnTo>
                    <a:pt x="291" y="376"/>
                  </a:lnTo>
                  <a:lnTo>
                    <a:pt x="337" y="376"/>
                  </a:lnTo>
                  <a:close/>
                  <a:moveTo>
                    <a:pt x="337" y="384"/>
                  </a:moveTo>
                  <a:lnTo>
                    <a:pt x="337" y="393"/>
                  </a:lnTo>
                  <a:lnTo>
                    <a:pt x="291" y="393"/>
                  </a:lnTo>
                  <a:lnTo>
                    <a:pt x="291" y="384"/>
                  </a:lnTo>
                  <a:lnTo>
                    <a:pt x="337" y="384"/>
                  </a:lnTo>
                  <a:close/>
                  <a:moveTo>
                    <a:pt x="337" y="393"/>
                  </a:moveTo>
                  <a:lnTo>
                    <a:pt x="337" y="397"/>
                  </a:lnTo>
                  <a:lnTo>
                    <a:pt x="291" y="397"/>
                  </a:lnTo>
                  <a:lnTo>
                    <a:pt x="291" y="393"/>
                  </a:lnTo>
                  <a:lnTo>
                    <a:pt x="337" y="393"/>
                  </a:lnTo>
                  <a:close/>
                  <a:moveTo>
                    <a:pt x="314" y="397"/>
                  </a:moveTo>
                  <a:lnTo>
                    <a:pt x="337" y="397"/>
                  </a:lnTo>
                  <a:lnTo>
                    <a:pt x="336" y="402"/>
                  </a:lnTo>
                  <a:lnTo>
                    <a:pt x="335" y="406"/>
                  </a:lnTo>
                  <a:lnTo>
                    <a:pt x="333" y="410"/>
                  </a:lnTo>
                  <a:lnTo>
                    <a:pt x="330" y="414"/>
                  </a:lnTo>
                  <a:lnTo>
                    <a:pt x="326" y="416"/>
                  </a:lnTo>
                  <a:lnTo>
                    <a:pt x="323" y="419"/>
                  </a:lnTo>
                  <a:lnTo>
                    <a:pt x="318" y="420"/>
                  </a:lnTo>
                  <a:lnTo>
                    <a:pt x="314" y="420"/>
                  </a:lnTo>
                  <a:lnTo>
                    <a:pt x="309" y="420"/>
                  </a:lnTo>
                  <a:lnTo>
                    <a:pt x="305" y="419"/>
                  </a:lnTo>
                  <a:lnTo>
                    <a:pt x="301" y="416"/>
                  </a:lnTo>
                  <a:lnTo>
                    <a:pt x="297" y="414"/>
                  </a:lnTo>
                  <a:lnTo>
                    <a:pt x="295" y="410"/>
                  </a:lnTo>
                  <a:lnTo>
                    <a:pt x="292" y="406"/>
                  </a:lnTo>
                  <a:lnTo>
                    <a:pt x="291" y="402"/>
                  </a:lnTo>
                  <a:lnTo>
                    <a:pt x="291" y="397"/>
                  </a:lnTo>
                  <a:lnTo>
                    <a:pt x="314" y="397"/>
                  </a:lnTo>
                  <a:close/>
                  <a:moveTo>
                    <a:pt x="334" y="408"/>
                  </a:moveTo>
                  <a:lnTo>
                    <a:pt x="330" y="416"/>
                  </a:lnTo>
                  <a:lnTo>
                    <a:pt x="289" y="396"/>
                  </a:lnTo>
                  <a:lnTo>
                    <a:pt x="293" y="387"/>
                  </a:lnTo>
                  <a:lnTo>
                    <a:pt x="334" y="408"/>
                  </a:lnTo>
                  <a:close/>
                  <a:moveTo>
                    <a:pt x="309" y="406"/>
                  </a:moveTo>
                  <a:lnTo>
                    <a:pt x="330" y="416"/>
                  </a:lnTo>
                  <a:lnTo>
                    <a:pt x="327" y="420"/>
                  </a:lnTo>
                  <a:lnTo>
                    <a:pt x="324" y="423"/>
                  </a:lnTo>
                  <a:lnTo>
                    <a:pt x="321" y="426"/>
                  </a:lnTo>
                  <a:lnTo>
                    <a:pt x="317" y="428"/>
                  </a:lnTo>
                  <a:lnTo>
                    <a:pt x="312" y="429"/>
                  </a:lnTo>
                  <a:lnTo>
                    <a:pt x="308" y="429"/>
                  </a:lnTo>
                  <a:lnTo>
                    <a:pt x="303" y="428"/>
                  </a:lnTo>
                  <a:lnTo>
                    <a:pt x="299" y="427"/>
                  </a:lnTo>
                  <a:lnTo>
                    <a:pt x="295" y="424"/>
                  </a:lnTo>
                  <a:lnTo>
                    <a:pt x="292" y="421"/>
                  </a:lnTo>
                  <a:lnTo>
                    <a:pt x="289" y="417"/>
                  </a:lnTo>
                  <a:lnTo>
                    <a:pt x="288" y="413"/>
                  </a:lnTo>
                  <a:lnTo>
                    <a:pt x="287" y="409"/>
                  </a:lnTo>
                  <a:lnTo>
                    <a:pt x="286" y="405"/>
                  </a:lnTo>
                  <a:lnTo>
                    <a:pt x="287" y="400"/>
                  </a:lnTo>
                  <a:lnTo>
                    <a:pt x="289" y="396"/>
                  </a:lnTo>
                  <a:lnTo>
                    <a:pt x="309" y="406"/>
                  </a:lnTo>
                  <a:close/>
                  <a:moveTo>
                    <a:pt x="332" y="406"/>
                  </a:moveTo>
                  <a:lnTo>
                    <a:pt x="332" y="415"/>
                  </a:lnTo>
                  <a:lnTo>
                    <a:pt x="286" y="415"/>
                  </a:lnTo>
                  <a:lnTo>
                    <a:pt x="286" y="406"/>
                  </a:lnTo>
                  <a:lnTo>
                    <a:pt x="332" y="406"/>
                  </a:lnTo>
                  <a:close/>
                  <a:moveTo>
                    <a:pt x="309" y="415"/>
                  </a:moveTo>
                  <a:lnTo>
                    <a:pt x="332" y="415"/>
                  </a:lnTo>
                  <a:lnTo>
                    <a:pt x="332" y="419"/>
                  </a:lnTo>
                  <a:lnTo>
                    <a:pt x="330" y="424"/>
                  </a:lnTo>
                  <a:lnTo>
                    <a:pt x="328" y="428"/>
                  </a:lnTo>
                  <a:lnTo>
                    <a:pt x="325" y="431"/>
                  </a:lnTo>
                  <a:lnTo>
                    <a:pt x="322" y="434"/>
                  </a:lnTo>
                  <a:lnTo>
                    <a:pt x="318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5" y="438"/>
                  </a:lnTo>
                  <a:lnTo>
                    <a:pt x="300" y="437"/>
                  </a:lnTo>
                  <a:lnTo>
                    <a:pt x="296" y="434"/>
                  </a:lnTo>
                  <a:lnTo>
                    <a:pt x="293" y="431"/>
                  </a:lnTo>
                  <a:lnTo>
                    <a:pt x="290" y="428"/>
                  </a:lnTo>
                  <a:lnTo>
                    <a:pt x="288" y="424"/>
                  </a:lnTo>
                  <a:lnTo>
                    <a:pt x="287" y="419"/>
                  </a:lnTo>
                  <a:lnTo>
                    <a:pt x="286" y="415"/>
                  </a:lnTo>
                  <a:lnTo>
                    <a:pt x="309" y="415"/>
                  </a:lnTo>
                  <a:close/>
                  <a:moveTo>
                    <a:pt x="330" y="425"/>
                  </a:moveTo>
                  <a:lnTo>
                    <a:pt x="325" y="434"/>
                  </a:lnTo>
                  <a:lnTo>
                    <a:pt x="284" y="413"/>
                  </a:lnTo>
                  <a:lnTo>
                    <a:pt x="289" y="405"/>
                  </a:lnTo>
                  <a:lnTo>
                    <a:pt x="330" y="425"/>
                  </a:lnTo>
                  <a:close/>
                  <a:moveTo>
                    <a:pt x="305" y="423"/>
                  </a:moveTo>
                  <a:lnTo>
                    <a:pt x="325" y="434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3" y="447"/>
                  </a:lnTo>
                  <a:lnTo>
                    <a:pt x="299" y="447"/>
                  </a:lnTo>
                  <a:lnTo>
                    <a:pt x="295" y="445"/>
                  </a:lnTo>
                  <a:lnTo>
                    <a:pt x="291" y="442"/>
                  </a:lnTo>
                  <a:lnTo>
                    <a:pt x="288" y="439"/>
                  </a:lnTo>
                  <a:lnTo>
                    <a:pt x="285" y="436"/>
                  </a:lnTo>
                  <a:lnTo>
                    <a:pt x="283" y="431"/>
                  </a:lnTo>
                  <a:lnTo>
                    <a:pt x="282" y="426"/>
                  </a:lnTo>
                  <a:lnTo>
                    <a:pt x="282" y="422"/>
                  </a:lnTo>
                  <a:lnTo>
                    <a:pt x="283" y="418"/>
                  </a:lnTo>
                  <a:lnTo>
                    <a:pt x="284" y="413"/>
                  </a:lnTo>
                  <a:lnTo>
                    <a:pt x="305" y="423"/>
                  </a:lnTo>
                  <a:close/>
                  <a:moveTo>
                    <a:pt x="305" y="447"/>
                  </a:moveTo>
                  <a:lnTo>
                    <a:pt x="301" y="447"/>
                  </a:lnTo>
                  <a:lnTo>
                    <a:pt x="301" y="400"/>
                  </a:lnTo>
                  <a:lnTo>
                    <a:pt x="305" y="400"/>
                  </a:lnTo>
                  <a:lnTo>
                    <a:pt x="305" y="447"/>
                  </a:lnTo>
                  <a:close/>
                  <a:moveTo>
                    <a:pt x="301" y="447"/>
                  </a:moveTo>
                  <a:lnTo>
                    <a:pt x="296" y="447"/>
                  </a:lnTo>
                  <a:lnTo>
                    <a:pt x="296" y="400"/>
                  </a:lnTo>
                  <a:lnTo>
                    <a:pt x="301" y="400"/>
                  </a:lnTo>
                  <a:lnTo>
                    <a:pt x="301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0"/>
                  </a:lnTo>
                  <a:lnTo>
                    <a:pt x="296" y="400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8" y="447"/>
                  </a:lnTo>
                  <a:lnTo>
                    <a:pt x="288" y="400"/>
                  </a:lnTo>
                  <a:lnTo>
                    <a:pt x="292" y="400"/>
                  </a:lnTo>
                  <a:lnTo>
                    <a:pt x="292" y="447"/>
                  </a:lnTo>
                  <a:close/>
                  <a:moveTo>
                    <a:pt x="288" y="447"/>
                  </a:moveTo>
                  <a:lnTo>
                    <a:pt x="283" y="447"/>
                  </a:lnTo>
                  <a:lnTo>
                    <a:pt x="283" y="400"/>
                  </a:lnTo>
                  <a:lnTo>
                    <a:pt x="288" y="400"/>
                  </a:lnTo>
                  <a:lnTo>
                    <a:pt x="288" y="447"/>
                  </a:lnTo>
                  <a:close/>
                  <a:moveTo>
                    <a:pt x="283" y="447"/>
                  </a:moveTo>
                  <a:lnTo>
                    <a:pt x="273" y="447"/>
                  </a:lnTo>
                  <a:lnTo>
                    <a:pt x="273" y="400"/>
                  </a:lnTo>
                  <a:lnTo>
                    <a:pt x="283" y="400"/>
                  </a:lnTo>
                  <a:lnTo>
                    <a:pt x="283" y="447"/>
                  </a:lnTo>
                  <a:close/>
                  <a:moveTo>
                    <a:pt x="273" y="423"/>
                  </a:moveTo>
                  <a:lnTo>
                    <a:pt x="273" y="447"/>
                  </a:lnTo>
                  <a:lnTo>
                    <a:pt x="269" y="447"/>
                  </a:lnTo>
                  <a:lnTo>
                    <a:pt x="265" y="446"/>
                  </a:lnTo>
                  <a:lnTo>
                    <a:pt x="261" y="443"/>
                  </a:lnTo>
                  <a:lnTo>
                    <a:pt x="257" y="441"/>
                  </a:lnTo>
                  <a:lnTo>
                    <a:pt x="254" y="437"/>
                  </a:lnTo>
                  <a:lnTo>
                    <a:pt x="252" y="432"/>
                  </a:lnTo>
                  <a:lnTo>
                    <a:pt x="251" y="428"/>
                  </a:lnTo>
                  <a:lnTo>
                    <a:pt x="251" y="423"/>
                  </a:lnTo>
                  <a:lnTo>
                    <a:pt x="251" y="419"/>
                  </a:lnTo>
                  <a:lnTo>
                    <a:pt x="252" y="415"/>
                  </a:lnTo>
                  <a:lnTo>
                    <a:pt x="254" y="411"/>
                  </a:lnTo>
                  <a:lnTo>
                    <a:pt x="257" y="407"/>
                  </a:lnTo>
                  <a:lnTo>
                    <a:pt x="261" y="404"/>
                  </a:lnTo>
                  <a:lnTo>
                    <a:pt x="265" y="402"/>
                  </a:lnTo>
                  <a:lnTo>
                    <a:pt x="269" y="401"/>
                  </a:lnTo>
                  <a:lnTo>
                    <a:pt x="273" y="400"/>
                  </a:lnTo>
                  <a:lnTo>
                    <a:pt x="273" y="423"/>
                  </a:lnTo>
                  <a:close/>
                  <a:moveTo>
                    <a:pt x="257" y="441"/>
                  </a:moveTo>
                  <a:lnTo>
                    <a:pt x="253" y="436"/>
                  </a:lnTo>
                  <a:lnTo>
                    <a:pt x="286" y="403"/>
                  </a:lnTo>
                  <a:lnTo>
                    <a:pt x="291" y="407"/>
                  </a:lnTo>
                  <a:lnTo>
                    <a:pt x="257" y="441"/>
                  </a:lnTo>
                  <a:close/>
                  <a:moveTo>
                    <a:pt x="269" y="419"/>
                  </a:moveTo>
                  <a:lnTo>
                    <a:pt x="253" y="436"/>
                  </a:lnTo>
                  <a:lnTo>
                    <a:pt x="250" y="432"/>
                  </a:lnTo>
                  <a:lnTo>
                    <a:pt x="248" y="428"/>
                  </a:lnTo>
                  <a:lnTo>
                    <a:pt x="247" y="423"/>
                  </a:lnTo>
                  <a:lnTo>
                    <a:pt x="246" y="419"/>
                  </a:lnTo>
                  <a:lnTo>
                    <a:pt x="247" y="415"/>
                  </a:lnTo>
                  <a:lnTo>
                    <a:pt x="248" y="410"/>
                  </a:lnTo>
                  <a:lnTo>
                    <a:pt x="250" y="406"/>
                  </a:lnTo>
                  <a:lnTo>
                    <a:pt x="253" y="403"/>
                  </a:lnTo>
                  <a:lnTo>
                    <a:pt x="257" y="400"/>
                  </a:lnTo>
                  <a:lnTo>
                    <a:pt x="260" y="398"/>
                  </a:lnTo>
                  <a:lnTo>
                    <a:pt x="265" y="397"/>
                  </a:lnTo>
                  <a:lnTo>
                    <a:pt x="269" y="396"/>
                  </a:lnTo>
                  <a:lnTo>
                    <a:pt x="274" y="397"/>
                  </a:lnTo>
                  <a:lnTo>
                    <a:pt x="278" y="398"/>
                  </a:lnTo>
                  <a:lnTo>
                    <a:pt x="283" y="400"/>
                  </a:lnTo>
                  <a:lnTo>
                    <a:pt x="286" y="403"/>
                  </a:lnTo>
                  <a:lnTo>
                    <a:pt x="269" y="419"/>
                  </a:lnTo>
                  <a:close/>
                  <a:moveTo>
                    <a:pt x="269" y="443"/>
                  </a:moveTo>
                  <a:lnTo>
                    <a:pt x="260" y="443"/>
                  </a:lnTo>
                  <a:lnTo>
                    <a:pt x="260" y="396"/>
                  </a:lnTo>
                  <a:lnTo>
                    <a:pt x="269" y="396"/>
                  </a:lnTo>
                  <a:lnTo>
                    <a:pt x="269" y="443"/>
                  </a:lnTo>
                  <a:close/>
                  <a:moveTo>
                    <a:pt x="260" y="419"/>
                  </a:moveTo>
                  <a:lnTo>
                    <a:pt x="260" y="443"/>
                  </a:lnTo>
                  <a:lnTo>
                    <a:pt x="256" y="443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4" y="436"/>
                  </a:lnTo>
                  <a:lnTo>
                    <a:pt x="241" y="432"/>
                  </a:lnTo>
                  <a:lnTo>
                    <a:pt x="239" y="428"/>
                  </a:lnTo>
                  <a:lnTo>
                    <a:pt x="238" y="424"/>
                  </a:lnTo>
                  <a:lnTo>
                    <a:pt x="237" y="419"/>
                  </a:lnTo>
                  <a:lnTo>
                    <a:pt x="238" y="414"/>
                  </a:lnTo>
                  <a:lnTo>
                    <a:pt x="239" y="410"/>
                  </a:lnTo>
                  <a:lnTo>
                    <a:pt x="241" y="406"/>
                  </a:lnTo>
                  <a:lnTo>
                    <a:pt x="244" y="403"/>
                  </a:lnTo>
                  <a:lnTo>
                    <a:pt x="248" y="400"/>
                  </a:lnTo>
                  <a:lnTo>
                    <a:pt x="252" y="398"/>
                  </a:lnTo>
                  <a:lnTo>
                    <a:pt x="256" y="397"/>
                  </a:lnTo>
                  <a:lnTo>
                    <a:pt x="260" y="396"/>
                  </a:lnTo>
                  <a:lnTo>
                    <a:pt x="260" y="419"/>
                  </a:lnTo>
                  <a:close/>
                  <a:moveTo>
                    <a:pt x="250" y="441"/>
                  </a:moveTo>
                  <a:lnTo>
                    <a:pt x="242" y="436"/>
                  </a:lnTo>
                  <a:lnTo>
                    <a:pt x="262" y="394"/>
                  </a:lnTo>
                  <a:lnTo>
                    <a:pt x="271" y="399"/>
                  </a:lnTo>
                  <a:lnTo>
                    <a:pt x="250" y="441"/>
                  </a:lnTo>
                  <a:close/>
                  <a:moveTo>
                    <a:pt x="252" y="415"/>
                  </a:moveTo>
                  <a:lnTo>
                    <a:pt x="242" y="436"/>
                  </a:lnTo>
                  <a:lnTo>
                    <a:pt x="238" y="433"/>
                  </a:lnTo>
                  <a:lnTo>
                    <a:pt x="234" y="430"/>
                  </a:lnTo>
                  <a:lnTo>
                    <a:pt x="232" y="426"/>
                  </a:lnTo>
                  <a:lnTo>
                    <a:pt x="230" y="422"/>
                  </a:lnTo>
                  <a:lnTo>
                    <a:pt x="229" y="418"/>
                  </a:lnTo>
                  <a:lnTo>
                    <a:pt x="229" y="413"/>
                  </a:lnTo>
                  <a:lnTo>
                    <a:pt x="230" y="409"/>
                  </a:lnTo>
                  <a:lnTo>
                    <a:pt x="231" y="405"/>
                  </a:lnTo>
                  <a:lnTo>
                    <a:pt x="234" y="401"/>
                  </a:lnTo>
                  <a:lnTo>
                    <a:pt x="237" y="397"/>
                  </a:lnTo>
                  <a:lnTo>
                    <a:pt x="241" y="395"/>
                  </a:lnTo>
                  <a:lnTo>
                    <a:pt x="245" y="393"/>
                  </a:lnTo>
                  <a:lnTo>
                    <a:pt x="249" y="392"/>
                  </a:lnTo>
                  <a:lnTo>
                    <a:pt x="253" y="392"/>
                  </a:lnTo>
                  <a:lnTo>
                    <a:pt x="258" y="393"/>
                  </a:lnTo>
                  <a:lnTo>
                    <a:pt x="262" y="394"/>
                  </a:lnTo>
                  <a:lnTo>
                    <a:pt x="252" y="415"/>
                  </a:lnTo>
                  <a:close/>
                  <a:moveTo>
                    <a:pt x="242" y="436"/>
                  </a:moveTo>
                  <a:lnTo>
                    <a:pt x="233" y="431"/>
                  </a:lnTo>
                  <a:lnTo>
                    <a:pt x="253" y="390"/>
                  </a:lnTo>
                  <a:lnTo>
                    <a:pt x="262" y="394"/>
                  </a:lnTo>
                  <a:lnTo>
                    <a:pt x="242" y="436"/>
                  </a:lnTo>
                  <a:close/>
                  <a:moveTo>
                    <a:pt x="243" y="410"/>
                  </a:moveTo>
                  <a:lnTo>
                    <a:pt x="233" y="431"/>
                  </a:lnTo>
                  <a:lnTo>
                    <a:pt x="229" y="428"/>
                  </a:lnTo>
                  <a:lnTo>
                    <a:pt x="226" y="425"/>
                  </a:lnTo>
                  <a:lnTo>
                    <a:pt x="223" y="422"/>
                  </a:lnTo>
                  <a:lnTo>
                    <a:pt x="221" y="418"/>
                  </a:lnTo>
                  <a:lnTo>
                    <a:pt x="220" y="413"/>
                  </a:lnTo>
                  <a:lnTo>
                    <a:pt x="220" y="409"/>
                  </a:lnTo>
                  <a:lnTo>
                    <a:pt x="221" y="405"/>
                  </a:lnTo>
                  <a:lnTo>
                    <a:pt x="223" y="400"/>
                  </a:lnTo>
                  <a:lnTo>
                    <a:pt x="225" y="396"/>
                  </a:lnTo>
                  <a:lnTo>
                    <a:pt x="228" y="393"/>
                  </a:lnTo>
                  <a:lnTo>
                    <a:pt x="232" y="390"/>
                  </a:lnTo>
                  <a:lnTo>
                    <a:pt x="236" y="389"/>
                  </a:lnTo>
                  <a:lnTo>
                    <a:pt x="240" y="388"/>
                  </a:lnTo>
                  <a:lnTo>
                    <a:pt x="245" y="388"/>
                  </a:lnTo>
                  <a:lnTo>
                    <a:pt x="249" y="388"/>
                  </a:lnTo>
                  <a:lnTo>
                    <a:pt x="253" y="390"/>
                  </a:lnTo>
                  <a:lnTo>
                    <a:pt x="243" y="410"/>
                  </a:lnTo>
                  <a:close/>
                  <a:moveTo>
                    <a:pt x="233" y="431"/>
                  </a:moveTo>
                  <a:lnTo>
                    <a:pt x="224" y="427"/>
                  </a:lnTo>
                  <a:lnTo>
                    <a:pt x="245" y="386"/>
                  </a:lnTo>
                  <a:lnTo>
                    <a:pt x="253" y="390"/>
                  </a:lnTo>
                  <a:lnTo>
                    <a:pt x="233" y="431"/>
                  </a:lnTo>
                  <a:close/>
                  <a:moveTo>
                    <a:pt x="234" y="406"/>
                  </a:moveTo>
                  <a:lnTo>
                    <a:pt x="224" y="427"/>
                  </a:lnTo>
                  <a:lnTo>
                    <a:pt x="220" y="424"/>
                  </a:lnTo>
                  <a:lnTo>
                    <a:pt x="217" y="421"/>
                  </a:lnTo>
                  <a:lnTo>
                    <a:pt x="214" y="417"/>
                  </a:lnTo>
                  <a:lnTo>
                    <a:pt x="213" y="413"/>
                  </a:lnTo>
                  <a:lnTo>
                    <a:pt x="212" y="409"/>
                  </a:lnTo>
                  <a:lnTo>
                    <a:pt x="212" y="405"/>
                  </a:lnTo>
                  <a:lnTo>
                    <a:pt x="212" y="400"/>
                  </a:lnTo>
                  <a:lnTo>
                    <a:pt x="214" y="396"/>
                  </a:lnTo>
                  <a:lnTo>
                    <a:pt x="216" y="392"/>
                  </a:lnTo>
                  <a:lnTo>
                    <a:pt x="220" y="389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5" y="386"/>
                  </a:lnTo>
                  <a:lnTo>
                    <a:pt x="234" y="406"/>
                  </a:lnTo>
                  <a:close/>
                  <a:moveTo>
                    <a:pt x="234" y="429"/>
                  </a:moveTo>
                  <a:lnTo>
                    <a:pt x="226" y="429"/>
                  </a:lnTo>
                  <a:lnTo>
                    <a:pt x="226" y="383"/>
                  </a:lnTo>
                  <a:lnTo>
                    <a:pt x="234" y="383"/>
                  </a:lnTo>
                  <a:lnTo>
                    <a:pt x="234" y="429"/>
                  </a:lnTo>
                  <a:close/>
                  <a:moveTo>
                    <a:pt x="226" y="406"/>
                  </a:moveTo>
                  <a:lnTo>
                    <a:pt x="226" y="429"/>
                  </a:lnTo>
                  <a:lnTo>
                    <a:pt x="221" y="429"/>
                  </a:lnTo>
                  <a:lnTo>
                    <a:pt x="217" y="427"/>
                  </a:lnTo>
                  <a:lnTo>
                    <a:pt x="213" y="425"/>
                  </a:lnTo>
                  <a:lnTo>
                    <a:pt x="209" y="422"/>
                  </a:lnTo>
                  <a:lnTo>
                    <a:pt x="207" y="419"/>
                  </a:lnTo>
                  <a:lnTo>
                    <a:pt x="205" y="415"/>
                  </a:lnTo>
                  <a:lnTo>
                    <a:pt x="203" y="411"/>
                  </a:lnTo>
                  <a:lnTo>
                    <a:pt x="203" y="406"/>
                  </a:lnTo>
                  <a:lnTo>
                    <a:pt x="203" y="401"/>
                  </a:lnTo>
                  <a:lnTo>
                    <a:pt x="205" y="397"/>
                  </a:lnTo>
                  <a:lnTo>
                    <a:pt x="207" y="393"/>
                  </a:lnTo>
                  <a:lnTo>
                    <a:pt x="209" y="390"/>
                  </a:lnTo>
                  <a:lnTo>
                    <a:pt x="213" y="387"/>
                  </a:lnTo>
                  <a:lnTo>
                    <a:pt x="217" y="385"/>
                  </a:lnTo>
                  <a:lnTo>
                    <a:pt x="221" y="384"/>
                  </a:lnTo>
                  <a:lnTo>
                    <a:pt x="226" y="383"/>
                  </a:lnTo>
                  <a:lnTo>
                    <a:pt x="226" y="406"/>
                  </a:lnTo>
                  <a:close/>
                  <a:moveTo>
                    <a:pt x="219" y="428"/>
                  </a:moveTo>
                  <a:lnTo>
                    <a:pt x="205" y="423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9" y="428"/>
                  </a:lnTo>
                  <a:close/>
                  <a:moveTo>
                    <a:pt x="213" y="402"/>
                  </a:moveTo>
                  <a:lnTo>
                    <a:pt x="205" y="423"/>
                  </a:lnTo>
                  <a:lnTo>
                    <a:pt x="200" y="422"/>
                  </a:lnTo>
                  <a:lnTo>
                    <a:pt x="197" y="419"/>
                  </a:lnTo>
                  <a:lnTo>
                    <a:pt x="194" y="416"/>
                  </a:lnTo>
                  <a:lnTo>
                    <a:pt x="191" y="412"/>
                  </a:lnTo>
                  <a:lnTo>
                    <a:pt x="190" y="408"/>
                  </a:lnTo>
                  <a:lnTo>
                    <a:pt x="189" y="404"/>
                  </a:lnTo>
                  <a:lnTo>
                    <a:pt x="189" y="399"/>
                  </a:lnTo>
                  <a:lnTo>
                    <a:pt x="190" y="395"/>
                  </a:lnTo>
                  <a:lnTo>
                    <a:pt x="192" y="390"/>
                  </a:lnTo>
                  <a:lnTo>
                    <a:pt x="194" y="387"/>
                  </a:lnTo>
                  <a:lnTo>
                    <a:pt x="198" y="384"/>
                  </a:lnTo>
                  <a:lnTo>
                    <a:pt x="202" y="381"/>
                  </a:lnTo>
                  <a:lnTo>
                    <a:pt x="206" y="380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3" y="402"/>
                  </a:lnTo>
                  <a:close/>
                  <a:moveTo>
                    <a:pt x="202" y="422"/>
                  </a:moveTo>
                  <a:lnTo>
                    <a:pt x="193" y="418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2" y="422"/>
                  </a:lnTo>
                  <a:close/>
                  <a:moveTo>
                    <a:pt x="204" y="397"/>
                  </a:moveTo>
                  <a:lnTo>
                    <a:pt x="193" y="418"/>
                  </a:lnTo>
                  <a:lnTo>
                    <a:pt x="189" y="415"/>
                  </a:lnTo>
                  <a:lnTo>
                    <a:pt x="186" y="412"/>
                  </a:lnTo>
                  <a:lnTo>
                    <a:pt x="183" y="409"/>
                  </a:lnTo>
                  <a:lnTo>
                    <a:pt x="181" y="405"/>
                  </a:lnTo>
                  <a:lnTo>
                    <a:pt x="180" y="400"/>
                  </a:lnTo>
                  <a:lnTo>
                    <a:pt x="180" y="396"/>
                  </a:lnTo>
                  <a:lnTo>
                    <a:pt x="181" y="391"/>
                  </a:lnTo>
                  <a:lnTo>
                    <a:pt x="183" y="387"/>
                  </a:lnTo>
                  <a:lnTo>
                    <a:pt x="185" y="383"/>
                  </a:lnTo>
                  <a:lnTo>
                    <a:pt x="188" y="380"/>
                  </a:lnTo>
                  <a:lnTo>
                    <a:pt x="192" y="377"/>
                  </a:lnTo>
                  <a:lnTo>
                    <a:pt x="196" y="376"/>
                  </a:lnTo>
                  <a:lnTo>
                    <a:pt x="200" y="375"/>
                  </a:lnTo>
                  <a:lnTo>
                    <a:pt x="205" y="375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7"/>
                  </a:lnTo>
                  <a:close/>
                  <a:moveTo>
                    <a:pt x="193" y="418"/>
                  </a:moveTo>
                  <a:lnTo>
                    <a:pt x="184" y="414"/>
                  </a:lnTo>
                  <a:lnTo>
                    <a:pt x="205" y="372"/>
                  </a:lnTo>
                  <a:lnTo>
                    <a:pt x="214" y="377"/>
                  </a:lnTo>
                  <a:lnTo>
                    <a:pt x="193" y="418"/>
                  </a:lnTo>
                  <a:close/>
                  <a:moveTo>
                    <a:pt x="194" y="393"/>
                  </a:moveTo>
                  <a:lnTo>
                    <a:pt x="184" y="414"/>
                  </a:lnTo>
                  <a:lnTo>
                    <a:pt x="180" y="411"/>
                  </a:lnTo>
                  <a:lnTo>
                    <a:pt x="177" y="408"/>
                  </a:lnTo>
                  <a:lnTo>
                    <a:pt x="174" y="404"/>
                  </a:lnTo>
                  <a:lnTo>
                    <a:pt x="173" y="400"/>
                  </a:lnTo>
                  <a:lnTo>
                    <a:pt x="172" y="396"/>
                  </a:lnTo>
                  <a:lnTo>
                    <a:pt x="171" y="392"/>
                  </a:lnTo>
                  <a:lnTo>
                    <a:pt x="172" y="387"/>
                  </a:lnTo>
                  <a:lnTo>
                    <a:pt x="174" y="383"/>
                  </a:lnTo>
                  <a:lnTo>
                    <a:pt x="176" y="379"/>
                  </a:lnTo>
                  <a:lnTo>
                    <a:pt x="179" y="376"/>
                  </a:lnTo>
                  <a:lnTo>
                    <a:pt x="183" y="373"/>
                  </a:lnTo>
                  <a:lnTo>
                    <a:pt x="187" y="371"/>
                  </a:lnTo>
                  <a:lnTo>
                    <a:pt x="191" y="370"/>
                  </a:lnTo>
                  <a:lnTo>
                    <a:pt x="196" y="370"/>
                  </a:lnTo>
                  <a:lnTo>
                    <a:pt x="200" y="371"/>
                  </a:lnTo>
                  <a:lnTo>
                    <a:pt x="205" y="372"/>
                  </a:lnTo>
                  <a:lnTo>
                    <a:pt x="194" y="393"/>
                  </a:lnTo>
                  <a:close/>
                  <a:moveTo>
                    <a:pt x="182" y="412"/>
                  </a:moveTo>
                  <a:lnTo>
                    <a:pt x="168" y="403"/>
                  </a:lnTo>
                  <a:lnTo>
                    <a:pt x="194" y="365"/>
                  </a:lnTo>
                  <a:lnTo>
                    <a:pt x="208" y="374"/>
                  </a:lnTo>
                  <a:lnTo>
                    <a:pt x="182" y="412"/>
                  </a:lnTo>
                  <a:close/>
                  <a:moveTo>
                    <a:pt x="181" y="384"/>
                  </a:moveTo>
                  <a:lnTo>
                    <a:pt x="168" y="403"/>
                  </a:lnTo>
                  <a:lnTo>
                    <a:pt x="165" y="400"/>
                  </a:lnTo>
                  <a:lnTo>
                    <a:pt x="162" y="397"/>
                  </a:lnTo>
                  <a:lnTo>
                    <a:pt x="160" y="393"/>
                  </a:lnTo>
                  <a:lnTo>
                    <a:pt x="159" y="389"/>
                  </a:lnTo>
                  <a:lnTo>
                    <a:pt x="158" y="384"/>
                  </a:lnTo>
                  <a:lnTo>
                    <a:pt x="159" y="380"/>
                  </a:lnTo>
                  <a:lnTo>
                    <a:pt x="160" y="376"/>
                  </a:lnTo>
                  <a:lnTo>
                    <a:pt x="162" y="372"/>
                  </a:lnTo>
                  <a:lnTo>
                    <a:pt x="165" y="368"/>
                  </a:lnTo>
                  <a:lnTo>
                    <a:pt x="169" y="365"/>
                  </a:lnTo>
                  <a:lnTo>
                    <a:pt x="173" y="363"/>
                  </a:lnTo>
                  <a:lnTo>
                    <a:pt x="177" y="361"/>
                  </a:lnTo>
                  <a:lnTo>
                    <a:pt x="181" y="360"/>
                  </a:lnTo>
                  <a:lnTo>
                    <a:pt x="186" y="361"/>
                  </a:lnTo>
                  <a:lnTo>
                    <a:pt x="190" y="363"/>
                  </a:lnTo>
                  <a:lnTo>
                    <a:pt x="194" y="365"/>
                  </a:lnTo>
                  <a:lnTo>
                    <a:pt x="181" y="384"/>
                  </a:lnTo>
                  <a:close/>
                  <a:moveTo>
                    <a:pt x="203" y="393"/>
                  </a:moveTo>
                  <a:lnTo>
                    <a:pt x="176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6" y="455"/>
                  </a:lnTo>
                  <a:lnTo>
                    <a:pt x="174" y="459"/>
                  </a:lnTo>
                  <a:lnTo>
                    <a:pt x="171" y="463"/>
                  </a:lnTo>
                  <a:lnTo>
                    <a:pt x="168" y="465"/>
                  </a:lnTo>
                  <a:lnTo>
                    <a:pt x="164" y="467"/>
                  </a:lnTo>
                  <a:lnTo>
                    <a:pt x="160" y="469"/>
                  </a:lnTo>
                  <a:lnTo>
                    <a:pt x="155" y="469"/>
                  </a:lnTo>
                  <a:lnTo>
                    <a:pt x="151" y="469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9" y="462"/>
                  </a:lnTo>
                  <a:lnTo>
                    <a:pt x="136" y="459"/>
                  </a:lnTo>
                  <a:lnTo>
                    <a:pt x="134" y="455"/>
                  </a:lnTo>
                  <a:lnTo>
                    <a:pt x="133" y="451"/>
                  </a:lnTo>
                  <a:lnTo>
                    <a:pt x="132" y="446"/>
                  </a:lnTo>
                  <a:lnTo>
                    <a:pt x="133" y="442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6" y="456"/>
                  </a:moveTo>
                  <a:lnTo>
                    <a:pt x="171" y="465"/>
                  </a:lnTo>
                  <a:lnTo>
                    <a:pt x="130" y="445"/>
                  </a:lnTo>
                  <a:lnTo>
                    <a:pt x="135" y="436"/>
                  </a:lnTo>
                  <a:lnTo>
                    <a:pt x="176" y="456"/>
                  </a:lnTo>
                  <a:close/>
                  <a:moveTo>
                    <a:pt x="151" y="455"/>
                  </a:moveTo>
                  <a:lnTo>
                    <a:pt x="171" y="465"/>
                  </a:lnTo>
                  <a:lnTo>
                    <a:pt x="169" y="469"/>
                  </a:lnTo>
                  <a:lnTo>
                    <a:pt x="166" y="472"/>
                  </a:lnTo>
                  <a:lnTo>
                    <a:pt x="162" y="475"/>
                  </a:lnTo>
                  <a:lnTo>
                    <a:pt x="158" y="477"/>
                  </a:lnTo>
                  <a:lnTo>
                    <a:pt x="154" y="478"/>
                  </a:lnTo>
                  <a:lnTo>
                    <a:pt x="149" y="478"/>
                  </a:lnTo>
                  <a:lnTo>
                    <a:pt x="145" y="477"/>
                  </a:lnTo>
                  <a:lnTo>
                    <a:pt x="141" y="475"/>
                  </a:lnTo>
                  <a:lnTo>
                    <a:pt x="137" y="473"/>
                  </a:lnTo>
                  <a:lnTo>
                    <a:pt x="133" y="470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8"/>
                  </a:lnTo>
                  <a:lnTo>
                    <a:pt x="128" y="453"/>
                  </a:lnTo>
                  <a:lnTo>
                    <a:pt x="129" y="449"/>
                  </a:lnTo>
                  <a:lnTo>
                    <a:pt x="130" y="445"/>
                  </a:lnTo>
                  <a:lnTo>
                    <a:pt x="151" y="455"/>
                  </a:lnTo>
                  <a:close/>
                  <a:moveTo>
                    <a:pt x="167" y="471"/>
                  </a:moveTo>
                  <a:lnTo>
                    <a:pt x="158" y="480"/>
                  </a:lnTo>
                  <a:lnTo>
                    <a:pt x="126" y="447"/>
                  </a:lnTo>
                  <a:lnTo>
                    <a:pt x="135" y="439"/>
                  </a:lnTo>
                  <a:lnTo>
                    <a:pt x="167" y="471"/>
                  </a:lnTo>
                  <a:close/>
                  <a:moveTo>
                    <a:pt x="142" y="464"/>
                  </a:moveTo>
                  <a:lnTo>
                    <a:pt x="158" y="480"/>
                  </a:lnTo>
                  <a:lnTo>
                    <a:pt x="155" y="483"/>
                  </a:lnTo>
                  <a:lnTo>
                    <a:pt x="151" y="485"/>
                  </a:lnTo>
                  <a:lnTo>
                    <a:pt x="147" y="486"/>
                  </a:lnTo>
                  <a:lnTo>
                    <a:pt x="142" y="487"/>
                  </a:lnTo>
                  <a:lnTo>
                    <a:pt x="138" y="486"/>
                  </a:lnTo>
                  <a:lnTo>
                    <a:pt x="133" y="485"/>
                  </a:lnTo>
                  <a:lnTo>
                    <a:pt x="129" y="483"/>
                  </a:lnTo>
                  <a:lnTo>
                    <a:pt x="126" y="480"/>
                  </a:lnTo>
                  <a:lnTo>
                    <a:pt x="122" y="476"/>
                  </a:lnTo>
                  <a:lnTo>
                    <a:pt x="120" y="472"/>
                  </a:lnTo>
                  <a:lnTo>
                    <a:pt x="119" y="468"/>
                  </a:lnTo>
                  <a:lnTo>
                    <a:pt x="118" y="464"/>
                  </a:lnTo>
                  <a:lnTo>
                    <a:pt x="119" y="459"/>
                  </a:lnTo>
                  <a:lnTo>
                    <a:pt x="120" y="455"/>
                  </a:lnTo>
                  <a:lnTo>
                    <a:pt x="122" y="451"/>
                  </a:lnTo>
                  <a:lnTo>
                    <a:pt x="126" y="447"/>
                  </a:lnTo>
                  <a:lnTo>
                    <a:pt x="142" y="464"/>
                  </a:lnTo>
                  <a:close/>
                  <a:moveTo>
                    <a:pt x="163" y="474"/>
                  </a:moveTo>
                  <a:lnTo>
                    <a:pt x="158" y="482"/>
                  </a:lnTo>
                  <a:lnTo>
                    <a:pt x="116" y="462"/>
                  </a:lnTo>
                  <a:lnTo>
                    <a:pt x="121" y="453"/>
                  </a:lnTo>
                  <a:lnTo>
                    <a:pt x="163" y="474"/>
                  </a:lnTo>
                  <a:close/>
                  <a:moveTo>
                    <a:pt x="138" y="472"/>
                  </a:moveTo>
                  <a:lnTo>
                    <a:pt x="158" y="482"/>
                  </a:lnTo>
                  <a:lnTo>
                    <a:pt x="156" y="486"/>
                  </a:lnTo>
                  <a:lnTo>
                    <a:pt x="153" y="490"/>
                  </a:lnTo>
                  <a:lnTo>
                    <a:pt x="149" y="492"/>
                  </a:lnTo>
                  <a:lnTo>
                    <a:pt x="145" y="494"/>
                  </a:lnTo>
                  <a:lnTo>
                    <a:pt x="141" y="495"/>
                  </a:lnTo>
                  <a:lnTo>
                    <a:pt x="136" y="495"/>
                  </a:lnTo>
                  <a:lnTo>
                    <a:pt x="132" y="494"/>
                  </a:lnTo>
                  <a:lnTo>
                    <a:pt x="128" y="493"/>
                  </a:lnTo>
                  <a:lnTo>
                    <a:pt x="124" y="490"/>
                  </a:lnTo>
                  <a:lnTo>
                    <a:pt x="119" y="487"/>
                  </a:lnTo>
                  <a:lnTo>
                    <a:pt x="117" y="483"/>
                  </a:lnTo>
                  <a:lnTo>
                    <a:pt x="115" y="479"/>
                  </a:lnTo>
                  <a:lnTo>
                    <a:pt x="114" y="475"/>
                  </a:lnTo>
                  <a:lnTo>
                    <a:pt x="114" y="471"/>
                  </a:lnTo>
                  <a:lnTo>
                    <a:pt x="115" y="466"/>
                  </a:lnTo>
                  <a:lnTo>
                    <a:pt x="116" y="462"/>
                  </a:lnTo>
                  <a:lnTo>
                    <a:pt x="138" y="472"/>
                  </a:lnTo>
                  <a:close/>
                  <a:moveTo>
                    <a:pt x="158" y="482"/>
                  </a:moveTo>
                  <a:lnTo>
                    <a:pt x="154" y="491"/>
                  </a:lnTo>
                  <a:lnTo>
                    <a:pt x="112" y="471"/>
                  </a:lnTo>
                  <a:lnTo>
                    <a:pt x="116" y="462"/>
                  </a:lnTo>
                  <a:lnTo>
                    <a:pt x="158" y="482"/>
                  </a:lnTo>
                  <a:close/>
                  <a:moveTo>
                    <a:pt x="133" y="481"/>
                  </a:moveTo>
                  <a:lnTo>
                    <a:pt x="154" y="491"/>
                  </a:lnTo>
                  <a:lnTo>
                    <a:pt x="152" y="495"/>
                  </a:lnTo>
                  <a:lnTo>
                    <a:pt x="148" y="498"/>
                  </a:lnTo>
                  <a:lnTo>
                    <a:pt x="145" y="501"/>
                  </a:lnTo>
                  <a:lnTo>
                    <a:pt x="141" y="503"/>
                  </a:lnTo>
                  <a:lnTo>
                    <a:pt x="136" y="504"/>
                  </a:lnTo>
                  <a:lnTo>
                    <a:pt x="132" y="504"/>
                  </a:lnTo>
                  <a:lnTo>
                    <a:pt x="128" y="503"/>
                  </a:lnTo>
                  <a:lnTo>
                    <a:pt x="122" y="501"/>
                  </a:lnTo>
                  <a:lnTo>
                    <a:pt x="118" y="499"/>
                  </a:lnTo>
                  <a:lnTo>
                    <a:pt x="115" y="496"/>
                  </a:lnTo>
                  <a:lnTo>
                    <a:pt x="112" y="492"/>
                  </a:lnTo>
                  <a:lnTo>
                    <a:pt x="111" y="488"/>
                  </a:lnTo>
                  <a:lnTo>
                    <a:pt x="110" y="484"/>
                  </a:lnTo>
                  <a:lnTo>
                    <a:pt x="110" y="480"/>
                  </a:lnTo>
                  <a:lnTo>
                    <a:pt x="110" y="475"/>
                  </a:lnTo>
                  <a:lnTo>
                    <a:pt x="112" y="471"/>
                  </a:lnTo>
                  <a:lnTo>
                    <a:pt x="133" y="481"/>
                  </a:lnTo>
                  <a:close/>
                  <a:moveTo>
                    <a:pt x="144" y="501"/>
                  </a:moveTo>
                  <a:lnTo>
                    <a:pt x="135" y="506"/>
                  </a:lnTo>
                  <a:lnTo>
                    <a:pt x="114" y="465"/>
                  </a:lnTo>
                  <a:lnTo>
                    <a:pt x="122" y="460"/>
                  </a:lnTo>
                  <a:lnTo>
                    <a:pt x="144" y="501"/>
                  </a:lnTo>
                  <a:close/>
                  <a:moveTo>
                    <a:pt x="125" y="485"/>
                  </a:moveTo>
                  <a:lnTo>
                    <a:pt x="135" y="506"/>
                  </a:lnTo>
                  <a:lnTo>
                    <a:pt x="131" y="507"/>
                  </a:lnTo>
                  <a:lnTo>
                    <a:pt x="126" y="509"/>
                  </a:lnTo>
                  <a:lnTo>
                    <a:pt x="121" y="509"/>
                  </a:lnTo>
                  <a:lnTo>
                    <a:pt x="117" y="507"/>
                  </a:lnTo>
                  <a:lnTo>
                    <a:pt x="113" y="505"/>
                  </a:lnTo>
                  <a:lnTo>
                    <a:pt x="109" y="503"/>
                  </a:lnTo>
                  <a:lnTo>
                    <a:pt x="106" y="499"/>
                  </a:lnTo>
                  <a:lnTo>
                    <a:pt x="103" y="496"/>
                  </a:lnTo>
                  <a:lnTo>
                    <a:pt x="102" y="491"/>
                  </a:lnTo>
                  <a:lnTo>
                    <a:pt x="101" y="487"/>
                  </a:lnTo>
                  <a:lnTo>
                    <a:pt x="101" y="482"/>
                  </a:lnTo>
                  <a:lnTo>
                    <a:pt x="102" y="478"/>
                  </a:lnTo>
                  <a:lnTo>
                    <a:pt x="104" y="474"/>
                  </a:lnTo>
                  <a:lnTo>
                    <a:pt x="106" y="470"/>
                  </a:lnTo>
                  <a:lnTo>
                    <a:pt x="110" y="467"/>
                  </a:lnTo>
                  <a:lnTo>
                    <a:pt x="114" y="465"/>
                  </a:lnTo>
                  <a:lnTo>
                    <a:pt x="125" y="485"/>
                  </a:lnTo>
                  <a:close/>
                  <a:moveTo>
                    <a:pt x="145" y="496"/>
                  </a:moveTo>
                  <a:lnTo>
                    <a:pt x="141" y="504"/>
                  </a:lnTo>
                  <a:lnTo>
                    <a:pt x="99" y="484"/>
                  </a:lnTo>
                  <a:lnTo>
                    <a:pt x="103" y="475"/>
                  </a:lnTo>
                  <a:lnTo>
                    <a:pt x="145" y="496"/>
                  </a:lnTo>
                  <a:close/>
                  <a:moveTo>
                    <a:pt x="119" y="494"/>
                  </a:moveTo>
                  <a:lnTo>
                    <a:pt x="141" y="504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2" y="515"/>
                  </a:lnTo>
                  <a:lnTo>
                    <a:pt x="128" y="517"/>
                  </a:lnTo>
                  <a:lnTo>
                    <a:pt x="122" y="518"/>
                  </a:lnTo>
                  <a:lnTo>
                    <a:pt x="118" y="518"/>
                  </a:lnTo>
                  <a:lnTo>
                    <a:pt x="114" y="517"/>
                  </a:lnTo>
                  <a:lnTo>
                    <a:pt x="109" y="515"/>
                  </a:lnTo>
                  <a:lnTo>
                    <a:pt x="105" y="513"/>
                  </a:lnTo>
                  <a:lnTo>
                    <a:pt x="102" y="510"/>
                  </a:lnTo>
                  <a:lnTo>
                    <a:pt x="99" y="505"/>
                  </a:lnTo>
                  <a:lnTo>
                    <a:pt x="98" y="501"/>
                  </a:lnTo>
                  <a:lnTo>
                    <a:pt x="97" y="497"/>
                  </a:lnTo>
                  <a:lnTo>
                    <a:pt x="97" y="493"/>
                  </a:lnTo>
                  <a:lnTo>
                    <a:pt x="97" y="488"/>
                  </a:lnTo>
                  <a:lnTo>
                    <a:pt x="99" y="484"/>
                  </a:lnTo>
                  <a:lnTo>
                    <a:pt x="119" y="494"/>
                  </a:lnTo>
                  <a:close/>
                  <a:moveTo>
                    <a:pt x="131" y="515"/>
                  </a:moveTo>
                  <a:lnTo>
                    <a:pt x="121" y="520"/>
                  </a:lnTo>
                  <a:lnTo>
                    <a:pt x="100" y="478"/>
                  </a:lnTo>
                  <a:lnTo>
                    <a:pt x="109" y="474"/>
                  </a:lnTo>
                  <a:lnTo>
                    <a:pt x="131" y="515"/>
                  </a:lnTo>
                  <a:close/>
                  <a:moveTo>
                    <a:pt x="111" y="498"/>
                  </a:moveTo>
                  <a:lnTo>
                    <a:pt x="121" y="520"/>
                  </a:lnTo>
                  <a:lnTo>
                    <a:pt x="117" y="521"/>
                  </a:lnTo>
                  <a:lnTo>
                    <a:pt x="112" y="522"/>
                  </a:lnTo>
                  <a:lnTo>
                    <a:pt x="108" y="522"/>
                  </a:lnTo>
                  <a:lnTo>
                    <a:pt x="103" y="521"/>
                  </a:lnTo>
                  <a:lnTo>
                    <a:pt x="99" y="519"/>
                  </a:lnTo>
                  <a:lnTo>
                    <a:pt x="96" y="517"/>
                  </a:lnTo>
                  <a:lnTo>
                    <a:pt x="93" y="513"/>
                  </a:lnTo>
                  <a:lnTo>
                    <a:pt x="90" y="510"/>
                  </a:lnTo>
                  <a:lnTo>
                    <a:pt x="89" y="504"/>
                  </a:lnTo>
                  <a:lnTo>
                    <a:pt x="88" y="500"/>
                  </a:lnTo>
                  <a:lnTo>
                    <a:pt x="88" y="495"/>
                  </a:lnTo>
                  <a:lnTo>
                    <a:pt x="89" y="491"/>
                  </a:lnTo>
                  <a:lnTo>
                    <a:pt x="91" y="487"/>
                  </a:lnTo>
                  <a:lnTo>
                    <a:pt x="93" y="483"/>
                  </a:lnTo>
                  <a:lnTo>
                    <a:pt x="97" y="480"/>
                  </a:lnTo>
                  <a:lnTo>
                    <a:pt x="100" y="478"/>
                  </a:lnTo>
                  <a:lnTo>
                    <a:pt x="111" y="498"/>
                  </a:lnTo>
                  <a:close/>
                  <a:moveTo>
                    <a:pt x="126" y="517"/>
                  </a:moveTo>
                  <a:lnTo>
                    <a:pt x="99" y="539"/>
                  </a:lnTo>
                  <a:lnTo>
                    <a:pt x="70" y="502"/>
                  </a:lnTo>
                  <a:lnTo>
                    <a:pt x="96" y="481"/>
                  </a:lnTo>
                  <a:lnTo>
                    <a:pt x="126" y="517"/>
                  </a:lnTo>
                  <a:close/>
                  <a:moveTo>
                    <a:pt x="85" y="521"/>
                  </a:moveTo>
                  <a:lnTo>
                    <a:pt x="99" y="539"/>
                  </a:lnTo>
                  <a:lnTo>
                    <a:pt x="95" y="541"/>
                  </a:lnTo>
                  <a:lnTo>
                    <a:pt x="91" y="543"/>
                  </a:lnTo>
                  <a:lnTo>
                    <a:pt x="87" y="544"/>
                  </a:lnTo>
                  <a:lnTo>
                    <a:pt x="83" y="544"/>
                  </a:lnTo>
                  <a:lnTo>
                    <a:pt x="78" y="543"/>
                  </a:lnTo>
                  <a:lnTo>
                    <a:pt x="74" y="541"/>
                  </a:lnTo>
                  <a:lnTo>
                    <a:pt x="70" y="539"/>
                  </a:lnTo>
                  <a:lnTo>
                    <a:pt x="67" y="536"/>
                  </a:lnTo>
                  <a:lnTo>
                    <a:pt x="64" y="532"/>
                  </a:lnTo>
                  <a:lnTo>
                    <a:pt x="63" y="528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3" y="515"/>
                  </a:lnTo>
                  <a:lnTo>
                    <a:pt x="64" y="511"/>
                  </a:lnTo>
                  <a:lnTo>
                    <a:pt x="67" y="506"/>
                  </a:lnTo>
                  <a:lnTo>
                    <a:pt x="70" y="502"/>
                  </a:lnTo>
                  <a:lnTo>
                    <a:pt x="85" y="521"/>
                  </a:lnTo>
                  <a:close/>
                  <a:moveTo>
                    <a:pt x="62" y="521"/>
                  </a:moveTo>
                  <a:lnTo>
                    <a:pt x="62" y="485"/>
                  </a:lnTo>
                  <a:lnTo>
                    <a:pt x="108" y="485"/>
                  </a:lnTo>
                  <a:lnTo>
                    <a:pt x="108" y="521"/>
                  </a:lnTo>
                  <a:lnTo>
                    <a:pt x="62" y="521"/>
                  </a:lnTo>
                  <a:close/>
                  <a:moveTo>
                    <a:pt x="62" y="485"/>
                  </a:moveTo>
                  <a:lnTo>
                    <a:pt x="62" y="472"/>
                  </a:lnTo>
                  <a:lnTo>
                    <a:pt x="108" y="472"/>
                  </a:lnTo>
                  <a:lnTo>
                    <a:pt x="108" y="485"/>
                  </a:lnTo>
                  <a:lnTo>
                    <a:pt x="62" y="485"/>
                  </a:lnTo>
                  <a:close/>
                  <a:moveTo>
                    <a:pt x="62" y="472"/>
                  </a:moveTo>
                  <a:lnTo>
                    <a:pt x="62" y="464"/>
                  </a:lnTo>
                  <a:lnTo>
                    <a:pt x="108" y="464"/>
                  </a:lnTo>
                  <a:lnTo>
                    <a:pt x="108" y="472"/>
                  </a:lnTo>
                  <a:lnTo>
                    <a:pt x="62" y="472"/>
                  </a:lnTo>
                  <a:close/>
                  <a:moveTo>
                    <a:pt x="85" y="464"/>
                  </a:moveTo>
                  <a:lnTo>
                    <a:pt x="62" y="464"/>
                  </a:lnTo>
                  <a:lnTo>
                    <a:pt x="62" y="459"/>
                  </a:lnTo>
                  <a:lnTo>
                    <a:pt x="63" y="455"/>
                  </a:lnTo>
                  <a:lnTo>
                    <a:pt x="66" y="451"/>
                  </a:lnTo>
                  <a:lnTo>
                    <a:pt x="68" y="447"/>
                  </a:lnTo>
                  <a:lnTo>
                    <a:pt x="72" y="445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5" y="441"/>
                  </a:lnTo>
                  <a:lnTo>
                    <a:pt x="89" y="441"/>
                  </a:lnTo>
                  <a:lnTo>
                    <a:pt x="94" y="442"/>
                  </a:lnTo>
                  <a:lnTo>
                    <a:pt x="97" y="445"/>
                  </a:lnTo>
                  <a:lnTo>
                    <a:pt x="101" y="447"/>
                  </a:lnTo>
                  <a:lnTo>
                    <a:pt x="104" y="451"/>
                  </a:lnTo>
                  <a:lnTo>
                    <a:pt x="106" y="455"/>
                  </a:lnTo>
                  <a:lnTo>
                    <a:pt x="107" y="459"/>
                  </a:lnTo>
                  <a:lnTo>
                    <a:pt x="108" y="464"/>
                  </a:lnTo>
                  <a:lnTo>
                    <a:pt x="85" y="464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1" y="458"/>
                  </a:lnTo>
                  <a:lnTo>
                    <a:pt x="106" y="471"/>
                  </a:lnTo>
                  <a:lnTo>
                    <a:pt x="63" y="456"/>
                  </a:lnTo>
                  <a:close/>
                  <a:moveTo>
                    <a:pt x="89" y="451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4"/>
                  </a:lnTo>
                  <a:lnTo>
                    <a:pt x="75" y="431"/>
                  </a:lnTo>
                  <a:lnTo>
                    <a:pt x="79" y="429"/>
                  </a:lnTo>
                  <a:lnTo>
                    <a:pt x="83" y="428"/>
                  </a:lnTo>
                  <a:lnTo>
                    <a:pt x="87" y="427"/>
                  </a:lnTo>
                  <a:lnTo>
                    <a:pt x="92" y="427"/>
                  </a:lnTo>
                  <a:lnTo>
                    <a:pt x="96" y="428"/>
                  </a:lnTo>
                  <a:lnTo>
                    <a:pt x="100" y="430"/>
                  </a:lnTo>
                  <a:lnTo>
                    <a:pt x="104" y="432"/>
                  </a:lnTo>
                  <a:lnTo>
                    <a:pt x="107" y="437"/>
                  </a:lnTo>
                  <a:lnTo>
                    <a:pt x="109" y="440"/>
                  </a:lnTo>
                  <a:lnTo>
                    <a:pt x="111" y="444"/>
                  </a:lnTo>
                  <a:lnTo>
                    <a:pt x="112" y="449"/>
                  </a:lnTo>
                  <a:lnTo>
                    <a:pt x="112" y="453"/>
                  </a:lnTo>
                  <a:lnTo>
                    <a:pt x="111" y="458"/>
                  </a:lnTo>
                  <a:lnTo>
                    <a:pt x="89" y="451"/>
                  </a:lnTo>
                  <a:close/>
                  <a:moveTo>
                    <a:pt x="66" y="451"/>
                  </a:moveTo>
                  <a:lnTo>
                    <a:pt x="66" y="442"/>
                  </a:lnTo>
                  <a:lnTo>
                    <a:pt x="112" y="442"/>
                  </a:lnTo>
                  <a:lnTo>
                    <a:pt x="112" y="451"/>
                  </a:lnTo>
                  <a:lnTo>
                    <a:pt x="66" y="451"/>
                  </a:lnTo>
                  <a:close/>
                  <a:moveTo>
                    <a:pt x="89" y="442"/>
                  </a:moveTo>
                  <a:lnTo>
                    <a:pt x="66" y="442"/>
                  </a:lnTo>
                  <a:lnTo>
                    <a:pt x="66" y="437"/>
                  </a:lnTo>
                  <a:lnTo>
                    <a:pt x="68" y="432"/>
                  </a:lnTo>
                  <a:lnTo>
                    <a:pt x="70" y="428"/>
                  </a:lnTo>
                  <a:lnTo>
                    <a:pt x="73" y="425"/>
                  </a:lnTo>
                  <a:lnTo>
                    <a:pt x="76" y="422"/>
                  </a:lnTo>
                  <a:lnTo>
                    <a:pt x="80" y="420"/>
                  </a:lnTo>
                  <a:lnTo>
                    <a:pt x="84" y="418"/>
                  </a:lnTo>
                  <a:lnTo>
                    <a:pt x="89" y="418"/>
                  </a:lnTo>
                  <a:lnTo>
                    <a:pt x="94" y="418"/>
                  </a:lnTo>
                  <a:lnTo>
                    <a:pt x="98" y="420"/>
                  </a:lnTo>
                  <a:lnTo>
                    <a:pt x="102" y="422"/>
                  </a:lnTo>
                  <a:lnTo>
                    <a:pt x="105" y="425"/>
                  </a:lnTo>
                  <a:lnTo>
                    <a:pt x="108" y="428"/>
                  </a:lnTo>
                  <a:lnTo>
                    <a:pt x="110" y="432"/>
                  </a:lnTo>
                  <a:lnTo>
                    <a:pt x="111" y="437"/>
                  </a:lnTo>
                  <a:lnTo>
                    <a:pt x="112" y="442"/>
                  </a:lnTo>
                  <a:lnTo>
                    <a:pt x="89" y="442"/>
                  </a:lnTo>
                  <a:close/>
                  <a:moveTo>
                    <a:pt x="67" y="434"/>
                  </a:moveTo>
                  <a:lnTo>
                    <a:pt x="72" y="421"/>
                  </a:lnTo>
                  <a:lnTo>
                    <a:pt x="115" y="436"/>
                  </a:lnTo>
                  <a:lnTo>
                    <a:pt x="111" y="449"/>
                  </a:lnTo>
                  <a:lnTo>
                    <a:pt x="67" y="434"/>
                  </a:lnTo>
                  <a:close/>
                  <a:moveTo>
                    <a:pt x="93" y="428"/>
                  </a:moveTo>
                  <a:lnTo>
                    <a:pt x="72" y="421"/>
                  </a:lnTo>
                  <a:lnTo>
                    <a:pt x="74" y="416"/>
                  </a:lnTo>
                  <a:lnTo>
                    <a:pt x="76" y="413"/>
                  </a:lnTo>
                  <a:lnTo>
                    <a:pt x="79" y="410"/>
                  </a:lnTo>
                  <a:lnTo>
                    <a:pt x="83" y="407"/>
                  </a:lnTo>
                  <a:lnTo>
                    <a:pt x="87" y="406"/>
                  </a:lnTo>
                  <a:lnTo>
                    <a:pt x="92" y="405"/>
                  </a:lnTo>
                  <a:lnTo>
                    <a:pt x="96" y="405"/>
                  </a:lnTo>
                  <a:lnTo>
                    <a:pt x="101" y="406"/>
                  </a:lnTo>
                  <a:lnTo>
                    <a:pt x="105" y="408"/>
                  </a:lnTo>
                  <a:lnTo>
                    <a:pt x="108" y="411"/>
                  </a:lnTo>
                  <a:lnTo>
                    <a:pt x="111" y="414"/>
                  </a:lnTo>
                  <a:lnTo>
                    <a:pt x="114" y="418"/>
                  </a:lnTo>
                  <a:lnTo>
                    <a:pt x="115" y="422"/>
                  </a:lnTo>
                  <a:lnTo>
                    <a:pt x="116" y="426"/>
                  </a:lnTo>
                  <a:lnTo>
                    <a:pt x="116" y="431"/>
                  </a:lnTo>
                  <a:lnTo>
                    <a:pt x="115" y="436"/>
                  </a:lnTo>
                  <a:lnTo>
                    <a:pt x="93" y="428"/>
                  </a:lnTo>
                  <a:close/>
                  <a:moveTo>
                    <a:pt x="73" y="418"/>
                  </a:moveTo>
                  <a:lnTo>
                    <a:pt x="77" y="409"/>
                  </a:lnTo>
                  <a:lnTo>
                    <a:pt x="118" y="429"/>
                  </a:lnTo>
                  <a:lnTo>
                    <a:pt x="114" y="439"/>
                  </a:lnTo>
                  <a:lnTo>
                    <a:pt x="73" y="418"/>
                  </a:lnTo>
                  <a:close/>
                  <a:moveTo>
                    <a:pt x="98" y="419"/>
                  </a:moveTo>
                  <a:lnTo>
                    <a:pt x="77" y="409"/>
                  </a:lnTo>
                  <a:lnTo>
                    <a:pt x="80" y="405"/>
                  </a:lnTo>
                  <a:lnTo>
                    <a:pt x="83" y="402"/>
                  </a:lnTo>
                  <a:lnTo>
                    <a:pt x="86" y="399"/>
                  </a:lnTo>
                  <a:lnTo>
                    <a:pt x="90" y="397"/>
                  </a:lnTo>
                  <a:lnTo>
                    <a:pt x="95" y="396"/>
                  </a:lnTo>
                  <a:lnTo>
                    <a:pt x="99" y="396"/>
                  </a:lnTo>
                  <a:lnTo>
                    <a:pt x="104" y="397"/>
                  </a:lnTo>
                  <a:lnTo>
                    <a:pt x="108" y="399"/>
                  </a:lnTo>
                  <a:lnTo>
                    <a:pt x="112" y="401"/>
                  </a:lnTo>
                  <a:lnTo>
                    <a:pt x="115" y="404"/>
                  </a:lnTo>
                  <a:lnTo>
                    <a:pt x="118" y="408"/>
                  </a:lnTo>
                  <a:lnTo>
                    <a:pt x="119" y="412"/>
                  </a:lnTo>
                  <a:lnTo>
                    <a:pt x="120" y="416"/>
                  </a:lnTo>
                  <a:lnTo>
                    <a:pt x="121" y="421"/>
                  </a:lnTo>
                  <a:lnTo>
                    <a:pt x="120" y="425"/>
                  </a:lnTo>
                  <a:lnTo>
                    <a:pt x="118" y="429"/>
                  </a:lnTo>
                  <a:lnTo>
                    <a:pt x="98" y="419"/>
                  </a:lnTo>
                  <a:close/>
                  <a:moveTo>
                    <a:pt x="77" y="409"/>
                  </a:moveTo>
                  <a:lnTo>
                    <a:pt x="108" y="347"/>
                  </a:lnTo>
                  <a:lnTo>
                    <a:pt x="150" y="368"/>
                  </a:lnTo>
                  <a:lnTo>
                    <a:pt x="118" y="429"/>
                  </a:lnTo>
                  <a:lnTo>
                    <a:pt x="77" y="409"/>
                  </a:lnTo>
                  <a:close/>
                  <a:moveTo>
                    <a:pt x="129" y="357"/>
                  </a:moveTo>
                  <a:lnTo>
                    <a:pt x="108" y="347"/>
                  </a:lnTo>
                  <a:lnTo>
                    <a:pt x="110" y="343"/>
                  </a:lnTo>
                  <a:lnTo>
                    <a:pt x="113" y="340"/>
                  </a:lnTo>
                  <a:lnTo>
                    <a:pt x="117" y="337"/>
                  </a:lnTo>
                  <a:lnTo>
                    <a:pt x="121" y="336"/>
                  </a:lnTo>
                  <a:lnTo>
                    <a:pt x="126" y="335"/>
                  </a:lnTo>
                  <a:lnTo>
                    <a:pt x="131" y="334"/>
                  </a:lnTo>
                  <a:lnTo>
                    <a:pt x="135" y="335"/>
                  </a:lnTo>
                  <a:lnTo>
                    <a:pt x="139" y="337"/>
                  </a:lnTo>
                  <a:lnTo>
                    <a:pt x="143" y="339"/>
                  </a:lnTo>
                  <a:lnTo>
                    <a:pt x="146" y="342"/>
                  </a:lnTo>
                  <a:lnTo>
                    <a:pt x="149" y="346"/>
                  </a:lnTo>
                  <a:lnTo>
                    <a:pt x="151" y="350"/>
                  </a:lnTo>
                  <a:lnTo>
                    <a:pt x="152" y="354"/>
                  </a:lnTo>
                  <a:lnTo>
                    <a:pt x="152" y="359"/>
                  </a:lnTo>
                  <a:lnTo>
                    <a:pt x="151" y="364"/>
                  </a:lnTo>
                  <a:lnTo>
                    <a:pt x="150" y="368"/>
                  </a:lnTo>
                  <a:lnTo>
                    <a:pt x="129" y="357"/>
                  </a:lnTo>
                  <a:close/>
                  <a:moveTo>
                    <a:pt x="118" y="379"/>
                  </a:moveTo>
                  <a:lnTo>
                    <a:pt x="109" y="374"/>
                  </a:lnTo>
                  <a:lnTo>
                    <a:pt x="131" y="332"/>
                  </a:lnTo>
                  <a:lnTo>
                    <a:pt x="139" y="337"/>
                  </a:lnTo>
                  <a:lnTo>
                    <a:pt x="118" y="379"/>
                  </a:lnTo>
                  <a:close/>
                  <a:moveTo>
                    <a:pt x="119" y="353"/>
                  </a:moveTo>
                  <a:lnTo>
                    <a:pt x="109" y="374"/>
                  </a:lnTo>
                  <a:lnTo>
                    <a:pt x="105" y="372"/>
                  </a:lnTo>
                  <a:lnTo>
                    <a:pt x="102" y="369"/>
                  </a:lnTo>
                  <a:lnTo>
                    <a:pt x="99" y="365"/>
                  </a:lnTo>
                  <a:lnTo>
                    <a:pt x="98" y="360"/>
                  </a:lnTo>
                  <a:lnTo>
                    <a:pt x="97" y="356"/>
                  </a:lnTo>
                  <a:lnTo>
                    <a:pt x="97" y="351"/>
                  </a:lnTo>
                  <a:lnTo>
                    <a:pt x="97" y="347"/>
                  </a:lnTo>
                  <a:lnTo>
                    <a:pt x="99" y="343"/>
                  </a:lnTo>
                  <a:lnTo>
                    <a:pt x="101" y="339"/>
                  </a:lnTo>
                  <a:lnTo>
                    <a:pt x="105" y="336"/>
                  </a:lnTo>
                  <a:lnTo>
                    <a:pt x="108" y="333"/>
                  </a:lnTo>
                  <a:lnTo>
                    <a:pt x="112" y="331"/>
                  </a:lnTo>
                  <a:lnTo>
                    <a:pt x="116" y="330"/>
                  </a:lnTo>
                  <a:lnTo>
                    <a:pt x="121" y="330"/>
                  </a:lnTo>
                  <a:lnTo>
                    <a:pt x="126" y="331"/>
                  </a:lnTo>
                  <a:lnTo>
                    <a:pt x="131" y="332"/>
                  </a:lnTo>
                  <a:lnTo>
                    <a:pt x="119" y="353"/>
                  </a:lnTo>
                  <a:close/>
                  <a:moveTo>
                    <a:pt x="112" y="376"/>
                  </a:moveTo>
                  <a:lnTo>
                    <a:pt x="99" y="371"/>
                  </a:lnTo>
                  <a:lnTo>
                    <a:pt x="114" y="327"/>
                  </a:lnTo>
                  <a:lnTo>
                    <a:pt x="128" y="331"/>
                  </a:lnTo>
                  <a:lnTo>
                    <a:pt x="112" y="376"/>
                  </a:lnTo>
                  <a:close/>
                  <a:moveTo>
                    <a:pt x="106" y="349"/>
                  </a:moveTo>
                  <a:lnTo>
                    <a:pt x="99" y="371"/>
                  </a:lnTo>
                  <a:lnTo>
                    <a:pt x="95" y="369"/>
                  </a:lnTo>
                  <a:lnTo>
                    <a:pt x="91" y="367"/>
                  </a:lnTo>
                  <a:lnTo>
                    <a:pt x="88" y="364"/>
                  </a:lnTo>
                  <a:lnTo>
                    <a:pt x="86" y="359"/>
                  </a:lnTo>
                  <a:lnTo>
                    <a:pt x="84" y="355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5" y="341"/>
                  </a:lnTo>
                  <a:lnTo>
                    <a:pt x="87" y="337"/>
                  </a:lnTo>
                  <a:lnTo>
                    <a:pt x="89" y="334"/>
                  </a:lnTo>
                  <a:lnTo>
                    <a:pt x="92" y="330"/>
                  </a:lnTo>
                  <a:lnTo>
                    <a:pt x="96" y="328"/>
                  </a:lnTo>
                  <a:lnTo>
                    <a:pt x="100" y="327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14" y="327"/>
                  </a:lnTo>
                  <a:lnTo>
                    <a:pt x="106" y="349"/>
                  </a:lnTo>
                  <a:close/>
                  <a:moveTo>
                    <a:pt x="96" y="370"/>
                  </a:moveTo>
                  <a:lnTo>
                    <a:pt x="87" y="366"/>
                  </a:lnTo>
                  <a:lnTo>
                    <a:pt x="108" y="324"/>
                  </a:lnTo>
                  <a:lnTo>
                    <a:pt x="117" y="328"/>
                  </a:lnTo>
                  <a:lnTo>
                    <a:pt x="96" y="370"/>
                  </a:lnTo>
                  <a:close/>
                  <a:moveTo>
                    <a:pt x="98" y="344"/>
                  </a:moveTo>
                  <a:lnTo>
                    <a:pt x="87" y="366"/>
                  </a:lnTo>
                  <a:lnTo>
                    <a:pt x="84" y="363"/>
                  </a:lnTo>
                  <a:lnTo>
                    <a:pt x="80" y="359"/>
                  </a:lnTo>
                  <a:lnTo>
                    <a:pt x="78" y="355"/>
                  </a:lnTo>
                  <a:lnTo>
                    <a:pt x="76" y="351"/>
                  </a:lnTo>
                  <a:lnTo>
                    <a:pt x="75" y="347"/>
                  </a:lnTo>
                  <a:lnTo>
                    <a:pt x="75" y="343"/>
                  </a:lnTo>
                  <a:lnTo>
                    <a:pt x="76" y="338"/>
                  </a:lnTo>
                  <a:lnTo>
                    <a:pt x="77" y="334"/>
                  </a:lnTo>
                  <a:lnTo>
                    <a:pt x="80" y="330"/>
                  </a:lnTo>
                  <a:lnTo>
                    <a:pt x="83" y="327"/>
                  </a:lnTo>
                  <a:lnTo>
                    <a:pt x="86" y="324"/>
                  </a:lnTo>
                  <a:lnTo>
                    <a:pt x="90" y="323"/>
                  </a:lnTo>
                  <a:lnTo>
                    <a:pt x="95" y="322"/>
                  </a:lnTo>
                  <a:lnTo>
                    <a:pt x="99" y="321"/>
                  </a:lnTo>
                  <a:lnTo>
                    <a:pt x="104" y="322"/>
                  </a:lnTo>
                  <a:lnTo>
                    <a:pt x="108" y="324"/>
                  </a:lnTo>
                  <a:lnTo>
                    <a:pt x="98" y="344"/>
                  </a:lnTo>
                  <a:close/>
                  <a:moveTo>
                    <a:pt x="87" y="366"/>
                  </a:moveTo>
                  <a:lnTo>
                    <a:pt x="79" y="360"/>
                  </a:lnTo>
                  <a:lnTo>
                    <a:pt x="99" y="319"/>
                  </a:lnTo>
                  <a:lnTo>
                    <a:pt x="108" y="324"/>
                  </a:lnTo>
                  <a:lnTo>
                    <a:pt x="87" y="366"/>
                  </a:lnTo>
                  <a:close/>
                  <a:moveTo>
                    <a:pt x="79" y="360"/>
                  </a:moveTo>
                  <a:lnTo>
                    <a:pt x="70" y="356"/>
                  </a:lnTo>
                  <a:lnTo>
                    <a:pt x="91" y="315"/>
                  </a:lnTo>
                  <a:lnTo>
                    <a:pt x="99" y="319"/>
                  </a:lnTo>
                  <a:lnTo>
                    <a:pt x="79" y="360"/>
                  </a:lnTo>
                  <a:close/>
                  <a:moveTo>
                    <a:pt x="80" y="336"/>
                  </a:moveTo>
                  <a:lnTo>
                    <a:pt x="70" y="356"/>
                  </a:lnTo>
                  <a:lnTo>
                    <a:pt x="66" y="354"/>
                  </a:lnTo>
                  <a:lnTo>
                    <a:pt x="63" y="350"/>
                  </a:lnTo>
                  <a:lnTo>
                    <a:pt x="60" y="347"/>
                  </a:lnTo>
                  <a:lnTo>
                    <a:pt x="59" y="343"/>
                  </a:lnTo>
                  <a:lnTo>
                    <a:pt x="58" y="339"/>
                  </a:lnTo>
                  <a:lnTo>
                    <a:pt x="57" y="334"/>
                  </a:lnTo>
                  <a:lnTo>
                    <a:pt x="58" y="330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9" y="316"/>
                  </a:lnTo>
                  <a:lnTo>
                    <a:pt x="73" y="314"/>
                  </a:lnTo>
                  <a:lnTo>
                    <a:pt x="77" y="313"/>
                  </a:lnTo>
                  <a:lnTo>
                    <a:pt x="82" y="313"/>
                  </a:lnTo>
                  <a:lnTo>
                    <a:pt x="86" y="313"/>
                  </a:lnTo>
                  <a:lnTo>
                    <a:pt x="91" y="315"/>
                  </a:lnTo>
                  <a:lnTo>
                    <a:pt x="80" y="336"/>
                  </a:lnTo>
                  <a:close/>
                  <a:moveTo>
                    <a:pt x="64" y="352"/>
                  </a:moveTo>
                  <a:lnTo>
                    <a:pt x="60" y="347"/>
                  </a:lnTo>
                  <a:lnTo>
                    <a:pt x="92" y="315"/>
                  </a:lnTo>
                  <a:lnTo>
                    <a:pt x="97" y="319"/>
                  </a:lnTo>
                  <a:lnTo>
                    <a:pt x="64" y="352"/>
                  </a:lnTo>
                  <a:close/>
                  <a:moveTo>
                    <a:pt x="76" y="331"/>
                  </a:moveTo>
                  <a:lnTo>
                    <a:pt x="60" y="347"/>
                  </a:lnTo>
                  <a:lnTo>
                    <a:pt x="57" y="344"/>
                  </a:lnTo>
                  <a:lnTo>
                    <a:pt x="55" y="340"/>
                  </a:lnTo>
                  <a:lnTo>
                    <a:pt x="53" y="336"/>
                  </a:lnTo>
                  <a:lnTo>
                    <a:pt x="53" y="331"/>
                  </a:lnTo>
                  <a:lnTo>
                    <a:pt x="53" y="327"/>
                  </a:lnTo>
                  <a:lnTo>
                    <a:pt x="55" y="323"/>
                  </a:lnTo>
                  <a:lnTo>
                    <a:pt x="57" y="319"/>
                  </a:lnTo>
                  <a:lnTo>
                    <a:pt x="60" y="315"/>
                  </a:lnTo>
                  <a:lnTo>
                    <a:pt x="63" y="312"/>
                  </a:lnTo>
                  <a:lnTo>
                    <a:pt x="67" y="310"/>
                  </a:lnTo>
                  <a:lnTo>
                    <a:pt x="72" y="309"/>
                  </a:lnTo>
                  <a:lnTo>
                    <a:pt x="76" y="308"/>
                  </a:lnTo>
                  <a:lnTo>
                    <a:pt x="80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2" y="315"/>
                  </a:lnTo>
                  <a:lnTo>
                    <a:pt x="76" y="331"/>
                  </a:lnTo>
                  <a:close/>
                  <a:moveTo>
                    <a:pt x="66" y="352"/>
                  </a:moveTo>
                  <a:lnTo>
                    <a:pt x="57" y="347"/>
                  </a:lnTo>
                  <a:lnTo>
                    <a:pt x="77" y="306"/>
                  </a:lnTo>
                  <a:lnTo>
                    <a:pt x="86" y="311"/>
                  </a:lnTo>
                  <a:lnTo>
                    <a:pt x="66" y="352"/>
                  </a:lnTo>
                  <a:close/>
                  <a:moveTo>
                    <a:pt x="67" y="327"/>
                  </a:moveTo>
                  <a:lnTo>
                    <a:pt x="57" y="347"/>
                  </a:lnTo>
                  <a:lnTo>
                    <a:pt x="53" y="345"/>
                  </a:lnTo>
                  <a:lnTo>
                    <a:pt x="50" y="342"/>
                  </a:lnTo>
                  <a:lnTo>
                    <a:pt x="47" y="338"/>
                  </a:lnTo>
                  <a:lnTo>
                    <a:pt x="46" y="334"/>
                  </a:lnTo>
                  <a:lnTo>
                    <a:pt x="45" y="330"/>
                  </a:lnTo>
                  <a:lnTo>
                    <a:pt x="43" y="325"/>
                  </a:lnTo>
                  <a:lnTo>
                    <a:pt x="45" y="321"/>
                  </a:lnTo>
                  <a:lnTo>
                    <a:pt x="47" y="317"/>
                  </a:lnTo>
                  <a:lnTo>
                    <a:pt x="49" y="313"/>
                  </a:lnTo>
                  <a:lnTo>
                    <a:pt x="52" y="309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5"/>
                  </a:lnTo>
                  <a:lnTo>
                    <a:pt x="77" y="306"/>
                  </a:lnTo>
                  <a:lnTo>
                    <a:pt x="67" y="327"/>
                  </a:lnTo>
                  <a:close/>
                  <a:moveTo>
                    <a:pt x="57" y="347"/>
                  </a:moveTo>
                  <a:lnTo>
                    <a:pt x="48" y="343"/>
                  </a:lnTo>
                  <a:lnTo>
                    <a:pt x="69" y="302"/>
                  </a:lnTo>
                  <a:lnTo>
                    <a:pt x="77" y="306"/>
                  </a:lnTo>
                  <a:lnTo>
                    <a:pt x="57" y="347"/>
                  </a:lnTo>
                  <a:close/>
                  <a:moveTo>
                    <a:pt x="59" y="323"/>
                  </a:moveTo>
                  <a:lnTo>
                    <a:pt x="48" y="343"/>
                  </a:lnTo>
                  <a:lnTo>
                    <a:pt x="43" y="340"/>
                  </a:lnTo>
                  <a:lnTo>
                    <a:pt x="40" y="337"/>
                  </a:lnTo>
                  <a:lnTo>
                    <a:pt x="38" y="334"/>
                  </a:lnTo>
                  <a:lnTo>
                    <a:pt x="36" y="330"/>
                  </a:lnTo>
                  <a:lnTo>
                    <a:pt x="35" y="325"/>
                  </a:lnTo>
                  <a:lnTo>
                    <a:pt x="35" y="321"/>
                  </a:lnTo>
                  <a:lnTo>
                    <a:pt x="35" y="317"/>
                  </a:lnTo>
                  <a:lnTo>
                    <a:pt x="37" y="312"/>
                  </a:lnTo>
                  <a:lnTo>
                    <a:pt x="40" y="308"/>
                  </a:lnTo>
                  <a:lnTo>
                    <a:pt x="43" y="305"/>
                  </a:lnTo>
                  <a:lnTo>
                    <a:pt x="47" y="303"/>
                  </a:lnTo>
                  <a:lnTo>
                    <a:pt x="51" y="301"/>
                  </a:lnTo>
                  <a:lnTo>
                    <a:pt x="56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69" y="302"/>
                  </a:lnTo>
                  <a:lnTo>
                    <a:pt x="59" y="323"/>
                  </a:lnTo>
                  <a:close/>
                  <a:moveTo>
                    <a:pt x="41" y="339"/>
                  </a:moveTo>
                  <a:lnTo>
                    <a:pt x="37" y="334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1" y="339"/>
                  </a:lnTo>
                  <a:close/>
                  <a:moveTo>
                    <a:pt x="54" y="318"/>
                  </a:moveTo>
                  <a:lnTo>
                    <a:pt x="37" y="334"/>
                  </a:lnTo>
                  <a:lnTo>
                    <a:pt x="34" y="331"/>
                  </a:lnTo>
                  <a:lnTo>
                    <a:pt x="32" y="327"/>
                  </a:lnTo>
                  <a:lnTo>
                    <a:pt x="31" y="323"/>
                  </a:lnTo>
                  <a:lnTo>
                    <a:pt x="30" y="318"/>
                  </a:lnTo>
                  <a:lnTo>
                    <a:pt x="31" y="314"/>
                  </a:lnTo>
                  <a:lnTo>
                    <a:pt x="32" y="310"/>
                  </a:lnTo>
                  <a:lnTo>
                    <a:pt x="34" y="306"/>
                  </a:lnTo>
                  <a:lnTo>
                    <a:pt x="37" y="302"/>
                  </a:lnTo>
                  <a:lnTo>
                    <a:pt x="41" y="299"/>
                  </a:lnTo>
                  <a:lnTo>
                    <a:pt x="46" y="297"/>
                  </a:lnTo>
                  <a:lnTo>
                    <a:pt x="50" y="296"/>
                  </a:lnTo>
                  <a:lnTo>
                    <a:pt x="54" y="295"/>
                  </a:lnTo>
                  <a:lnTo>
                    <a:pt x="59" y="296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0" y="302"/>
                  </a:lnTo>
                  <a:lnTo>
                    <a:pt x="54" y="318"/>
                  </a:lnTo>
                  <a:close/>
                  <a:moveTo>
                    <a:pt x="43" y="339"/>
                  </a:moveTo>
                  <a:lnTo>
                    <a:pt x="34" y="334"/>
                  </a:lnTo>
                  <a:lnTo>
                    <a:pt x="56" y="293"/>
                  </a:lnTo>
                  <a:lnTo>
                    <a:pt x="64" y="298"/>
                  </a:lnTo>
                  <a:lnTo>
                    <a:pt x="43" y="339"/>
                  </a:lnTo>
                  <a:close/>
                  <a:moveTo>
                    <a:pt x="46" y="314"/>
                  </a:moveTo>
                  <a:lnTo>
                    <a:pt x="34" y="334"/>
                  </a:lnTo>
                  <a:lnTo>
                    <a:pt x="30" y="332"/>
                  </a:lnTo>
                  <a:lnTo>
                    <a:pt x="27" y="329"/>
                  </a:lnTo>
                  <a:lnTo>
                    <a:pt x="25" y="325"/>
                  </a:lnTo>
                  <a:lnTo>
                    <a:pt x="23" y="321"/>
                  </a:lnTo>
                  <a:lnTo>
                    <a:pt x="22" y="317"/>
                  </a:lnTo>
                  <a:lnTo>
                    <a:pt x="22" y="312"/>
                  </a:lnTo>
                  <a:lnTo>
                    <a:pt x="22" y="308"/>
                  </a:lnTo>
                  <a:lnTo>
                    <a:pt x="24" y="304"/>
                  </a:lnTo>
                  <a:lnTo>
                    <a:pt x="27" y="300"/>
                  </a:lnTo>
                  <a:lnTo>
                    <a:pt x="30" y="296"/>
                  </a:lnTo>
                  <a:lnTo>
                    <a:pt x="33" y="294"/>
                  </a:lnTo>
                  <a:lnTo>
                    <a:pt x="37" y="292"/>
                  </a:lnTo>
                  <a:lnTo>
                    <a:pt x="42" y="291"/>
                  </a:lnTo>
                  <a:lnTo>
                    <a:pt x="47" y="291"/>
                  </a:lnTo>
                  <a:lnTo>
                    <a:pt x="51" y="292"/>
                  </a:lnTo>
                  <a:lnTo>
                    <a:pt x="56" y="293"/>
                  </a:lnTo>
                  <a:lnTo>
                    <a:pt x="46" y="314"/>
                  </a:lnTo>
                  <a:close/>
                  <a:moveTo>
                    <a:pt x="28" y="330"/>
                  </a:moveTo>
                  <a:lnTo>
                    <a:pt x="24" y="326"/>
                  </a:lnTo>
                  <a:lnTo>
                    <a:pt x="57" y="293"/>
                  </a:lnTo>
                  <a:lnTo>
                    <a:pt x="62" y="298"/>
                  </a:lnTo>
                  <a:lnTo>
                    <a:pt x="28" y="330"/>
                  </a:lnTo>
                  <a:close/>
                  <a:moveTo>
                    <a:pt x="24" y="326"/>
                  </a:moveTo>
                  <a:lnTo>
                    <a:pt x="20" y="321"/>
                  </a:lnTo>
                  <a:lnTo>
                    <a:pt x="53" y="288"/>
                  </a:lnTo>
                  <a:lnTo>
                    <a:pt x="57" y="293"/>
                  </a:lnTo>
                  <a:lnTo>
                    <a:pt x="24" y="326"/>
                  </a:lnTo>
                  <a:close/>
                  <a:moveTo>
                    <a:pt x="20" y="321"/>
                  </a:moveTo>
                  <a:lnTo>
                    <a:pt x="15" y="317"/>
                  </a:lnTo>
                  <a:lnTo>
                    <a:pt x="49" y="284"/>
                  </a:lnTo>
                  <a:lnTo>
                    <a:pt x="53" y="288"/>
                  </a:lnTo>
                  <a:lnTo>
                    <a:pt x="20" y="321"/>
                  </a:lnTo>
                  <a:close/>
                  <a:moveTo>
                    <a:pt x="15" y="317"/>
                  </a:moveTo>
                  <a:lnTo>
                    <a:pt x="11" y="313"/>
                  </a:lnTo>
                  <a:lnTo>
                    <a:pt x="43" y="279"/>
                  </a:lnTo>
                  <a:lnTo>
                    <a:pt x="49" y="284"/>
                  </a:lnTo>
                  <a:lnTo>
                    <a:pt x="15" y="317"/>
                  </a:lnTo>
                  <a:close/>
                  <a:moveTo>
                    <a:pt x="27" y="296"/>
                  </a:moveTo>
                  <a:lnTo>
                    <a:pt x="11" y="313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5" y="301"/>
                  </a:lnTo>
                  <a:lnTo>
                    <a:pt x="4" y="296"/>
                  </a:lnTo>
                  <a:lnTo>
                    <a:pt x="5" y="292"/>
                  </a:lnTo>
                  <a:lnTo>
                    <a:pt x="6" y="287"/>
                  </a:lnTo>
                  <a:lnTo>
                    <a:pt x="8" y="283"/>
                  </a:lnTo>
                  <a:lnTo>
                    <a:pt x="11" y="279"/>
                  </a:lnTo>
                  <a:lnTo>
                    <a:pt x="15" y="276"/>
                  </a:lnTo>
                  <a:lnTo>
                    <a:pt x="19" y="274"/>
                  </a:lnTo>
                  <a:lnTo>
                    <a:pt x="23" y="273"/>
                  </a:lnTo>
                  <a:lnTo>
                    <a:pt x="27" y="272"/>
                  </a:lnTo>
                  <a:lnTo>
                    <a:pt x="32" y="273"/>
                  </a:lnTo>
                  <a:lnTo>
                    <a:pt x="36" y="274"/>
                  </a:lnTo>
                  <a:lnTo>
                    <a:pt x="40" y="276"/>
                  </a:lnTo>
                  <a:lnTo>
                    <a:pt x="43" y="279"/>
                  </a:lnTo>
                  <a:lnTo>
                    <a:pt x="27" y="296"/>
                  </a:lnTo>
                  <a:close/>
                  <a:moveTo>
                    <a:pt x="4" y="296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7" y="292"/>
                  </a:moveTo>
                  <a:lnTo>
                    <a:pt x="4" y="292"/>
                  </a:lnTo>
                  <a:lnTo>
                    <a:pt x="5" y="286"/>
                  </a:lnTo>
                  <a:lnTo>
                    <a:pt x="6" y="282"/>
                  </a:lnTo>
                  <a:lnTo>
                    <a:pt x="8" y="278"/>
                  </a:lnTo>
                  <a:lnTo>
                    <a:pt x="11" y="275"/>
                  </a:lnTo>
                  <a:lnTo>
                    <a:pt x="14" y="272"/>
                  </a:lnTo>
                  <a:lnTo>
                    <a:pt x="18" y="270"/>
                  </a:lnTo>
                  <a:lnTo>
                    <a:pt x="23" y="269"/>
                  </a:lnTo>
                  <a:lnTo>
                    <a:pt x="27" y="268"/>
                  </a:lnTo>
                  <a:lnTo>
                    <a:pt x="32" y="269"/>
                  </a:lnTo>
                  <a:lnTo>
                    <a:pt x="36" y="270"/>
                  </a:lnTo>
                  <a:lnTo>
                    <a:pt x="40" y="272"/>
                  </a:lnTo>
                  <a:lnTo>
                    <a:pt x="43" y="275"/>
                  </a:lnTo>
                  <a:lnTo>
                    <a:pt x="47" y="278"/>
                  </a:lnTo>
                  <a:lnTo>
                    <a:pt x="49" y="282"/>
                  </a:lnTo>
                  <a:lnTo>
                    <a:pt x="51" y="286"/>
                  </a:lnTo>
                  <a:lnTo>
                    <a:pt x="51" y="292"/>
                  </a:lnTo>
                  <a:lnTo>
                    <a:pt x="27" y="292"/>
                  </a:lnTo>
                  <a:close/>
                  <a:moveTo>
                    <a:pt x="11" y="308"/>
                  </a:moveTo>
                  <a:lnTo>
                    <a:pt x="7" y="304"/>
                  </a:lnTo>
                  <a:lnTo>
                    <a:pt x="39" y="271"/>
                  </a:lnTo>
                  <a:lnTo>
                    <a:pt x="43" y="275"/>
                  </a:lnTo>
                  <a:lnTo>
                    <a:pt x="11" y="308"/>
                  </a:lnTo>
                  <a:close/>
                  <a:moveTo>
                    <a:pt x="23" y="287"/>
                  </a:moveTo>
                  <a:lnTo>
                    <a:pt x="7" y="304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0" y="292"/>
                  </a:lnTo>
                  <a:lnTo>
                    <a:pt x="0" y="287"/>
                  </a:lnTo>
                  <a:lnTo>
                    <a:pt x="0" y="282"/>
                  </a:lnTo>
                  <a:lnTo>
                    <a:pt x="2" y="278"/>
                  </a:lnTo>
                  <a:lnTo>
                    <a:pt x="4" y="274"/>
                  </a:lnTo>
                  <a:lnTo>
                    <a:pt x="7" y="271"/>
                  </a:lnTo>
                  <a:lnTo>
                    <a:pt x="10" y="268"/>
                  </a:lnTo>
                  <a:lnTo>
                    <a:pt x="14" y="265"/>
                  </a:lnTo>
                  <a:lnTo>
                    <a:pt x="18" y="264"/>
                  </a:lnTo>
                  <a:lnTo>
                    <a:pt x="23" y="264"/>
                  </a:lnTo>
                  <a:lnTo>
                    <a:pt x="27" y="264"/>
                  </a:lnTo>
                  <a:lnTo>
                    <a:pt x="31" y="266"/>
                  </a:lnTo>
                  <a:lnTo>
                    <a:pt x="35" y="268"/>
                  </a:lnTo>
                  <a:lnTo>
                    <a:pt x="39" y="271"/>
                  </a:lnTo>
                  <a:lnTo>
                    <a:pt x="23" y="287"/>
                  </a:lnTo>
                  <a:close/>
                  <a:moveTo>
                    <a:pt x="7" y="271"/>
                  </a:moveTo>
                  <a:lnTo>
                    <a:pt x="11" y="266"/>
                  </a:lnTo>
                  <a:lnTo>
                    <a:pt x="43" y="300"/>
                  </a:lnTo>
                  <a:lnTo>
                    <a:pt x="39" y="304"/>
                  </a:lnTo>
                  <a:lnTo>
                    <a:pt x="7" y="271"/>
                  </a:lnTo>
                  <a:close/>
                  <a:moveTo>
                    <a:pt x="27" y="282"/>
                  </a:moveTo>
                  <a:lnTo>
                    <a:pt x="11" y="266"/>
                  </a:lnTo>
                  <a:lnTo>
                    <a:pt x="15" y="263"/>
                  </a:lnTo>
                  <a:lnTo>
                    <a:pt x="19" y="261"/>
                  </a:lnTo>
                  <a:lnTo>
                    <a:pt x="23" y="260"/>
                  </a:lnTo>
                  <a:lnTo>
                    <a:pt x="27" y="259"/>
                  </a:lnTo>
                  <a:lnTo>
                    <a:pt x="32" y="260"/>
                  </a:lnTo>
                  <a:lnTo>
                    <a:pt x="36" y="261"/>
                  </a:lnTo>
                  <a:lnTo>
                    <a:pt x="40" y="263"/>
                  </a:lnTo>
                  <a:lnTo>
                    <a:pt x="43" y="266"/>
                  </a:lnTo>
                  <a:lnTo>
                    <a:pt x="47" y="270"/>
                  </a:lnTo>
                  <a:lnTo>
                    <a:pt x="49" y="274"/>
                  </a:lnTo>
                  <a:lnTo>
                    <a:pt x="51" y="278"/>
                  </a:lnTo>
                  <a:lnTo>
                    <a:pt x="51" y="282"/>
                  </a:lnTo>
                  <a:lnTo>
                    <a:pt x="51" y="287"/>
                  </a:lnTo>
                  <a:lnTo>
                    <a:pt x="49" y="292"/>
                  </a:lnTo>
                  <a:lnTo>
                    <a:pt x="47" y="296"/>
                  </a:lnTo>
                  <a:lnTo>
                    <a:pt x="43" y="300"/>
                  </a:lnTo>
                  <a:lnTo>
                    <a:pt x="27" y="282"/>
                  </a:lnTo>
                  <a:close/>
                  <a:moveTo>
                    <a:pt x="4" y="282"/>
                  </a:moveTo>
                  <a:lnTo>
                    <a:pt x="4" y="278"/>
                  </a:lnTo>
                  <a:lnTo>
                    <a:pt x="51" y="278"/>
                  </a:lnTo>
                  <a:lnTo>
                    <a:pt x="51" y="282"/>
                  </a:lnTo>
                  <a:lnTo>
                    <a:pt x="4" y="282"/>
                  </a:lnTo>
                  <a:close/>
                  <a:moveTo>
                    <a:pt x="27" y="278"/>
                  </a:moveTo>
                  <a:lnTo>
                    <a:pt x="4" y="278"/>
                  </a:lnTo>
                  <a:lnTo>
                    <a:pt x="5" y="273"/>
                  </a:lnTo>
                  <a:lnTo>
                    <a:pt x="6" y="269"/>
                  </a:lnTo>
                  <a:lnTo>
                    <a:pt x="8" y="265"/>
                  </a:lnTo>
                  <a:lnTo>
                    <a:pt x="11" y="262"/>
                  </a:lnTo>
                  <a:lnTo>
                    <a:pt x="14" y="259"/>
                  </a:lnTo>
                  <a:lnTo>
                    <a:pt x="18" y="257"/>
                  </a:lnTo>
                  <a:lnTo>
                    <a:pt x="23" y="256"/>
                  </a:lnTo>
                  <a:lnTo>
                    <a:pt x="27" y="255"/>
                  </a:lnTo>
                  <a:lnTo>
                    <a:pt x="32" y="256"/>
                  </a:lnTo>
                  <a:lnTo>
                    <a:pt x="36" y="257"/>
                  </a:lnTo>
                  <a:lnTo>
                    <a:pt x="40" y="259"/>
                  </a:lnTo>
                  <a:lnTo>
                    <a:pt x="43" y="262"/>
                  </a:lnTo>
                  <a:lnTo>
                    <a:pt x="47" y="265"/>
                  </a:lnTo>
                  <a:lnTo>
                    <a:pt x="49" y="269"/>
                  </a:lnTo>
                  <a:lnTo>
                    <a:pt x="51" y="273"/>
                  </a:lnTo>
                  <a:lnTo>
                    <a:pt x="51" y="278"/>
                  </a:lnTo>
                  <a:lnTo>
                    <a:pt x="27" y="278"/>
                  </a:lnTo>
                  <a:close/>
                  <a:moveTo>
                    <a:pt x="7" y="268"/>
                  </a:moveTo>
                  <a:lnTo>
                    <a:pt x="11" y="259"/>
                  </a:lnTo>
                  <a:lnTo>
                    <a:pt x="53" y="280"/>
                  </a:lnTo>
                  <a:lnTo>
                    <a:pt x="49" y="288"/>
                  </a:lnTo>
                  <a:lnTo>
                    <a:pt x="7" y="268"/>
                  </a:lnTo>
                  <a:close/>
                  <a:moveTo>
                    <a:pt x="31" y="269"/>
                  </a:moveTo>
                  <a:lnTo>
                    <a:pt x="11" y="259"/>
                  </a:lnTo>
                  <a:lnTo>
                    <a:pt x="14" y="255"/>
                  </a:lnTo>
                  <a:lnTo>
                    <a:pt x="17" y="252"/>
                  </a:lnTo>
                  <a:lnTo>
                    <a:pt x="20" y="249"/>
                  </a:lnTo>
                  <a:lnTo>
                    <a:pt x="24" y="248"/>
                  </a:lnTo>
                  <a:lnTo>
                    <a:pt x="29" y="247"/>
                  </a:lnTo>
                  <a:lnTo>
                    <a:pt x="33" y="247"/>
                  </a:lnTo>
                  <a:lnTo>
                    <a:pt x="37" y="247"/>
                  </a:lnTo>
                  <a:lnTo>
                    <a:pt x="42" y="249"/>
                  </a:lnTo>
                  <a:lnTo>
                    <a:pt x="47" y="251"/>
                  </a:lnTo>
                  <a:lnTo>
                    <a:pt x="50" y="254"/>
                  </a:lnTo>
                  <a:lnTo>
                    <a:pt x="52" y="258"/>
                  </a:lnTo>
                  <a:lnTo>
                    <a:pt x="54" y="262"/>
                  </a:lnTo>
                  <a:lnTo>
                    <a:pt x="55" y="266"/>
                  </a:lnTo>
                  <a:lnTo>
                    <a:pt x="55" y="271"/>
                  </a:lnTo>
                  <a:lnTo>
                    <a:pt x="55" y="275"/>
                  </a:lnTo>
                  <a:lnTo>
                    <a:pt x="53" y="280"/>
                  </a:lnTo>
                  <a:lnTo>
                    <a:pt x="31" y="269"/>
                  </a:lnTo>
                  <a:close/>
                  <a:moveTo>
                    <a:pt x="21" y="249"/>
                  </a:moveTo>
                  <a:lnTo>
                    <a:pt x="30" y="244"/>
                  </a:lnTo>
                  <a:lnTo>
                    <a:pt x="51" y="286"/>
                  </a:lnTo>
                  <a:lnTo>
                    <a:pt x="42" y="291"/>
                  </a:lnTo>
                  <a:lnTo>
                    <a:pt x="21" y="249"/>
                  </a:lnTo>
                  <a:close/>
                  <a:moveTo>
                    <a:pt x="40" y="265"/>
                  </a:moveTo>
                  <a:lnTo>
                    <a:pt x="30" y="244"/>
                  </a:lnTo>
                  <a:lnTo>
                    <a:pt x="34" y="243"/>
                  </a:lnTo>
                  <a:lnTo>
                    <a:pt x="39" y="242"/>
                  </a:lnTo>
                  <a:lnTo>
                    <a:pt x="43" y="242"/>
                  </a:lnTo>
                  <a:lnTo>
                    <a:pt x="48" y="243"/>
                  </a:lnTo>
                  <a:lnTo>
                    <a:pt x="53" y="245"/>
                  </a:lnTo>
                  <a:lnTo>
                    <a:pt x="56" y="248"/>
                  </a:lnTo>
                  <a:lnTo>
                    <a:pt x="59" y="251"/>
                  </a:lnTo>
                  <a:lnTo>
                    <a:pt x="62" y="255"/>
                  </a:lnTo>
                  <a:lnTo>
                    <a:pt x="63" y="259"/>
                  </a:lnTo>
                  <a:lnTo>
                    <a:pt x="64" y="264"/>
                  </a:lnTo>
                  <a:lnTo>
                    <a:pt x="64" y="268"/>
                  </a:lnTo>
                  <a:lnTo>
                    <a:pt x="63" y="272"/>
                  </a:lnTo>
                  <a:lnTo>
                    <a:pt x="61" y="276"/>
                  </a:lnTo>
                  <a:lnTo>
                    <a:pt x="59" y="280"/>
                  </a:lnTo>
                  <a:lnTo>
                    <a:pt x="55" y="283"/>
                  </a:lnTo>
                  <a:lnTo>
                    <a:pt x="51" y="286"/>
                  </a:lnTo>
                  <a:lnTo>
                    <a:pt x="40" y="265"/>
                  </a:lnTo>
                  <a:close/>
                  <a:moveTo>
                    <a:pt x="24" y="249"/>
                  </a:moveTo>
                  <a:lnTo>
                    <a:pt x="28" y="245"/>
                  </a:lnTo>
                  <a:lnTo>
                    <a:pt x="62" y="277"/>
                  </a:lnTo>
                  <a:lnTo>
                    <a:pt x="57" y="281"/>
                  </a:lnTo>
                  <a:lnTo>
                    <a:pt x="24" y="249"/>
                  </a:lnTo>
                  <a:close/>
                  <a:moveTo>
                    <a:pt x="46" y="261"/>
                  </a:moveTo>
                  <a:lnTo>
                    <a:pt x="28" y="245"/>
                  </a:lnTo>
                  <a:lnTo>
                    <a:pt x="32" y="242"/>
                  </a:lnTo>
                  <a:lnTo>
                    <a:pt x="36" y="239"/>
                  </a:lnTo>
                  <a:lnTo>
                    <a:pt x="40" y="238"/>
                  </a:lnTo>
                  <a:lnTo>
                    <a:pt x="45" y="238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2"/>
                  </a:lnTo>
                  <a:lnTo>
                    <a:pt x="62" y="244"/>
                  </a:lnTo>
                  <a:lnTo>
                    <a:pt x="65" y="248"/>
                  </a:lnTo>
                  <a:lnTo>
                    <a:pt x="67" y="252"/>
                  </a:lnTo>
                  <a:lnTo>
                    <a:pt x="68" y="256"/>
                  </a:lnTo>
                  <a:lnTo>
                    <a:pt x="68" y="261"/>
                  </a:lnTo>
                  <a:lnTo>
                    <a:pt x="68" y="265"/>
                  </a:lnTo>
                  <a:lnTo>
                    <a:pt x="67" y="269"/>
                  </a:lnTo>
                  <a:lnTo>
                    <a:pt x="65" y="273"/>
                  </a:lnTo>
                  <a:lnTo>
                    <a:pt x="62" y="277"/>
                  </a:lnTo>
                  <a:lnTo>
                    <a:pt x="46" y="261"/>
                  </a:lnTo>
                  <a:close/>
                  <a:moveTo>
                    <a:pt x="28" y="244"/>
                  </a:moveTo>
                  <a:lnTo>
                    <a:pt x="33" y="240"/>
                  </a:lnTo>
                  <a:lnTo>
                    <a:pt x="66" y="273"/>
                  </a:lnTo>
                  <a:lnTo>
                    <a:pt x="62" y="277"/>
                  </a:lnTo>
                  <a:lnTo>
                    <a:pt x="28" y="244"/>
                  </a:lnTo>
                  <a:close/>
                  <a:moveTo>
                    <a:pt x="50" y="256"/>
                  </a:moveTo>
                  <a:lnTo>
                    <a:pt x="33" y="240"/>
                  </a:lnTo>
                  <a:lnTo>
                    <a:pt x="36" y="237"/>
                  </a:lnTo>
                  <a:lnTo>
                    <a:pt x="40" y="235"/>
                  </a:lnTo>
                  <a:lnTo>
                    <a:pt x="46" y="234"/>
                  </a:lnTo>
                  <a:lnTo>
                    <a:pt x="50" y="233"/>
                  </a:lnTo>
                  <a:lnTo>
                    <a:pt x="54" y="234"/>
                  </a:lnTo>
                  <a:lnTo>
                    <a:pt x="59" y="235"/>
                  </a:lnTo>
                  <a:lnTo>
                    <a:pt x="63" y="237"/>
                  </a:lnTo>
                  <a:lnTo>
                    <a:pt x="66" y="240"/>
                  </a:lnTo>
                  <a:lnTo>
                    <a:pt x="69" y="244"/>
                  </a:lnTo>
                  <a:lnTo>
                    <a:pt x="71" y="248"/>
                  </a:lnTo>
                  <a:lnTo>
                    <a:pt x="72" y="252"/>
                  </a:lnTo>
                  <a:lnTo>
                    <a:pt x="73" y="256"/>
                  </a:lnTo>
                  <a:lnTo>
                    <a:pt x="72" y="261"/>
                  </a:lnTo>
                  <a:lnTo>
                    <a:pt x="71" y="265"/>
                  </a:lnTo>
                  <a:lnTo>
                    <a:pt x="69" y="269"/>
                  </a:lnTo>
                  <a:lnTo>
                    <a:pt x="66" y="273"/>
                  </a:lnTo>
                  <a:lnTo>
                    <a:pt x="50" y="256"/>
                  </a:lnTo>
                  <a:close/>
                  <a:moveTo>
                    <a:pt x="28" y="246"/>
                  </a:moveTo>
                  <a:lnTo>
                    <a:pt x="33" y="237"/>
                  </a:lnTo>
                  <a:lnTo>
                    <a:pt x="75" y="258"/>
                  </a:lnTo>
                  <a:lnTo>
                    <a:pt x="70" y="267"/>
                  </a:lnTo>
                  <a:lnTo>
                    <a:pt x="28" y="246"/>
                  </a:lnTo>
                  <a:close/>
                  <a:moveTo>
                    <a:pt x="54" y="248"/>
                  </a:moveTo>
                  <a:lnTo>
                    <a:pt x="33" y="237"/>
                  </a:lnTo>
                  <a:lnTo>
                    <a:pt x="35" y="233"/>
                  </a:lnTo>
                  <a:lnTo>
                    <a:pt x="38" y="230"/>
                  </a:lnTo>
                  <a:lnTo>
                    <a:pt x="42" y="228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6" y="225"/>
                  </a:lnTo>
                  <a:lnTo>
                    <a:pt x="60" y="225"/>
                  </a:lnTo>
                  <a:lnTo>
                    <a:pt x="64" y="227"/>
                  </a:lnTo>
                  <a:lnTo>
                    <a:pt x="68" y="230"/>
                  </a:lnTo>
                  <a:lnTo>
                    <a:pt x="72" y="233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5"/>
                  </a:lnTo>
                  <a:lnTo>
                    <a:pt x="77" y="249"/>
                  </a:lnTo>
                  <a:lnTo>
                    <a:pt x="76" y="254"/>
                  </a:lnTo>
                  <a:lnTo>
                    <a:pt x="75" y="258"/>
                  </a:lnTo>
                  <a:lnTo>
                    <a:pt x="54" y="248"/>
                  </a:lnTo>
                  <a:close/>
                  <a:moveTo>
                    <a:pt x="43" y="227"/>
                  </a:moveTo>
                  <a:lnTo>
                    <a:pt x="53" y="223"/>
                  </a:lnTo>
                  <a:lnTo>
                    <a:pt x="73" y="264"/>
                  </a:lnTo>
                  <a:lnTo>
                    <a:pt x="64" y="268"/>
                  </a:lnTo>
                  <a:lnTo>
                    <a:pt x="43" y="227"/>
                  </a:lnTo>
                  <a:close/>
                  <a:moveTo>
                    <a:pt x="63" y="243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1" y="220"/>
                  </a:lnTo>
                  <a:lnTo>
                    <a:pt x="66" y="221"/>
                  </a:lnTo>
                  <a:lnTo>
                    <a:pt x="70" y="222"/>
                  </a:lnTo>
                  <a:lnTo>
                    <a:pt x="74" y="223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3" y="233"/>
                  </a:lnTo>
                  <a:lnTo>
                    <a:pt x="85" y="237"/>
                  </a:lnTo>
                  <a:lnTo>
                    <a:pt x="86" y="242"/>
                  </a:lnTo>
                  <a:lnTo>
                    <a:pt x="86" y="246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0" y="258"/>
                  </a:lnTo>
                  <a:lnTo>
                    <a:pt x="77" y="261"/>
                  </a:lnTo>
                  <a:lnTo>
                    <a:pt x="73" y="264"/>
                  </a:lnTo>
                  <a:lnTo>
                    <a:pt x="63" y="243"/>
                  </a:lnTo>
                  <a:close/>
                  <a:moveTo>
                    <a:pt x="47" y="227"/>
                  </a:moveTo>
                  <a:lnTo>
                    <a:pt x="51" y="223"/>
                  </a:lnTo>
                  <a:lnTo>
                    <a:pt x="83" y="255"/>
                  </a:lnTo>
                  <a:lnTo>
                    <a:pt x="79" y="260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3"/>
                  </a:lnTo>
                  <a:lnTo>
                    <a:pt x="55" y="220"/>
                  </a:lnTo>
                  <a:lnTo>
                    <a:pt x="59" y="218"/>
                  </a:lnTo>
                  <a:lnTo>
                    <a:pt x="63" y="215"/>
                  </a:lnTo>
                  <a:lnTo>
                    <a:pt x="67" y="215"/>
                  </a:lnTo>
                  <a:lnTo>
                    <a:pt x="72" y="215"/>
                  </a:lnTo>
                  <a:lnTo>
                    <a:pt x="76" y="218"/>
                  </a:lnTo>
                  <a:lnTo>
                    <a:pt x="80" y="220"/>
                  </a:lnTo>
                  <a:lnTo>
                    <a:pt x="83" y="223"/>
                  </a:lnTo>
                  <a:lnTo>
                    <a:pt x="86" y="226"/>
                  </a:lnTo>
                  <a:lnTo>
                    <a:pt x="89" y="230"/>
                  </a:lnTo>
                  <a:lnTo>
                    <a:pt x="90" y="235"/>
                  </a:lnTo>
                  <a:lnTo>
                    <a:pt x="90" y="239"/>
                  </a:lnTo>
                  <a:lnTo>
                    <a:pt x="90" y="243"/>
                  </a:lnTo>
                  <a:lnTo>
                    <a:pt x="89" y="248"/>
                  </a:lnTo>
                  <a:lnTo>
                    <a:pt x="86" y="252"/>
                  </a:lnTo>
                  <a:lnTo>
                    <a:pt x="83" y="255"/>
                  </a:lnTo>
                  <a:lnTo>
                    <a:pt x="67" y="239"/>
                  </a:lnTo>
                  <a:close/>
                  <a:moveTo>
                    <a:pt x="67" y="215"/>
                  </a:moveTo>
                  <a:lnTo>
                    <a:pt x="72" y="215"/>
                  </a:lnTo>
                  <a:lnTo>
                    <a:pt x="72" y="262"/>
                  </a:lnTo>
                  <a:lnTo>
                    <a:pt x="67" y="262"/>
                  </a:lnTo>
                  <a:lnTo>
                    <a:pt x="67" y="215"/>
                  </a:lnTo>
                  <a:close/>
                  <a:moveTo>
                    <a:pt x="72" y="239"/>
                  </a:moveTo>
                  <a:lnTo>
                    <a:pt x="72" y="215"/>
                  </a:lnTo>
                  <a:lnTo>
                    <a:pt x="76" y="215"/>
                  </a:lnTo>
                  <a:lnTo>
                    <a:pt x="81" y="218"/>
                  </a:lnTo>
                  <a:lnTo>
                    <a:pt x="84" y="220"/>
                  </a:lnTo>
                  <a:lnTo>
                    <a:pt x="88" y="223"/>
                  </a:lnTo>
                  <a:lnTo>
                    <a:pt x="91" y="226"/>
                  </a:lnTo>
                  <a:lnTo>
                    <a:pt x="93" y="230"/>
                  </a:lnTo>
                  <a:lnTo>
                    <a:pt x="94" y="234"/>
                  </a:lnTo>
                  <a:lnTo>
                    <a:pt x="95" y="239"/>
                  </a:lnTo>
                  <a:lnTo>
                    <a:pt x="94" y="244"/>
                  </a:lnTo>
                  <a:lnTo>
                    <a:pt x="93" y="248"/>
                  </a:lnTo>
                  <a:lnTo>
                    <a:pt x="91" y="252"/>
                  </a:lnTo>
                  <a:lnTo>
                    <a:pt x="88" y="255"/>
                  </a:lnTo>
                  <a:lnTo>
                    <a:pt x="84" y="258"/>
                  </a:lnTo>
                  <a:lnTo>
                    <a:pt x="81" y="260"/>
                  </a:lnTo>
                  <a:lnTo>
                    <a:pt x="76" y="261"/>
                  </a:lnTo>
                  <a:lnTo>
                    <a:pt x="72" y="262"/>
                  </a:lnTo>
                  <a:lnTo>
                    <a:pt x="72" y="239"/>
                  </a:lnTo>
                  <a:close/>
                  <a:moveTo>
                    <a:pt x="61" y="218"/>
                  </a:moveTo>
                  <a:lnTo>
                    <a:pt x="70" y="213"/>
                  </a:lnTo>
                  <a:lnTo>
                    <a:pt x="91" y="255"/>
                  </a:lnTo>
                  <a:lnTo>
                    <a:pt x="82" y="259"/>
                  </a:lnTo>
                  <a:lnTo>
                    <a:pt x="61" y="218"/>
                  </a:lnTo>
                  <a:close/>
                  <a:moveTo>
                    <a:pt x="80" y="235"/>
                  </a:moveTo>
                  <a:lnTo>
                    <a:pt x="70" y="213"/>
                  </a:lnTo>
                  <a:lnTo>
                    <a:pt x="74" y="211"/>
                  </a:lnTo>
                  <a:lnTo>
                    <a:pt x="79" y="211"/>
                  </a:lnTo>
                  <a:lnTo>
                    <a:pt x="83" y="211"/>
                  </a:lnTo>
                  <a:lnTo>
                    <a:pt x="88" y="212"/>
                  </a:lnTo>
                  <a:lnTo>
                    <a:pt x="92" y="214"/>
                  </a:lnTo>
                  <a:lnTo>
                    <a:pt x="95" y="217"/>
                  </a:lnTo>
                  <a:lnTo>
                    <a:pt x="98" y="220"/>
                  </a:lnTo>
                  <a:lnTo>
                    <a:pt x="101" y="224"/>
                  </a:lnTo>
                  <a:lnTo>
                    <a:pt x="102" y="229"/>
                  </a:lnTo>
                  <a:lnTo>
                    <a:pt x="103" y="233"/>
                  </a:lnTo>
                  <a:lnTo>
                    <a:pt x="103" y="238"/>
                  </a:lnTo>
                  <a:lnTo>
                    <a:pt x="102" y="242"/>
                  </a:lnTo>
                  <a:lnTo>
                    <a:pt x="100" y="246"/>
                  </a:lnTo>
                  <a:lnTo>
                    <a:pt x="98" y="250"/>
                  </a:lnTo>
                  <a:lnTo>
                    <a:pt x="94" y="253"/>
                  </a:lnTo>
                  <a:lnTo>
                    <a:pt x="91" y="255"/>
                  </a:lnTo>
                  <a:lnTo>
                    <a:pt x="80" y="235"/>
                  </a:lnTo>
                  <a:close/>
                  <a:moveTo>
                    <a:pt x="64" y="218"/>
                  </a:moveTo>
                  <a:lnTo>
                    <a:pt x="68" y="213"/>
                  </a:lnTo>
                  <a:lnTo>
                    <a:pt x="101" y="246"/>
                  </a:lnTo>
                  <a:lnTo>
                    <a:pt x="97" y="251"/>
                  </a:lnTo>
                  <a:lnTo>
                    <a:pt x="64" y="218"/>
                  </a:lnTo>
                  <a:close/>
                  <a:moveTo>
                    <a:pt x="85" y="230"/>
                  </a:moveTo>
                  <a:lnTo>
                    <a:pt x="68" y="213"/>
                  </a:lnTo>
                  <a:lnTo>
                    <a:pt x="72" y="210"/>
                  </a:lnTo>
                  <a:lnTo>
                    <a:pt x="76" y="208"/>
                  </a:lnTo>
                  <a:lnTo>
                    <a:pt x="80" y="207"/>
                  </a:lnTo>
                  <a:lnTo>
                    <a:pt x="85" y="206"/>
                  </a:lnTo>
                  <a:lnTo>
                    <a:pt x="89" y="207"/>
                  </a:lnTo>
                  <a:lnTo>
                    <a:pt x="93" y="208"/>
                  </a:lnTo>
                  <a:lnTo>
                    <a:pt x="97" y="210"/>
                  </a:lnTo>
                  <a:lnTo>
                    <a:pt x="101" y="213"/>
                  </a:lnTo>
                  <a:lnTo>
                    <a:pt x="104" y="218"/>
                  </a:lnTo>
                  <a:lnTo>
                    <a:pt x="106" y="222"/>
                  </a:lnTo>
                  <a:lnTo>
                    <a:pt x="107" y="226"/>
                  </a:lnTo>
                  <a:lnTo>
                    <a:pt x="108" y="230"/>
                  </a:lnTo>
                  <a:lnTo>
                    <a:pt x="107" y="235"/>
                  </a:lnTo>
                  <a:lnTo>
                    <a:pt x="106" y="239"/>
                  </a:lnTo>
                  <a:lnTo>
                    <a:pt x="104" y="243"/>
                  </a:lnTo>
                  <a:lnTo>
                    <a:pt x="101" y="246"/>
                  </a:lnTo>
                  <a:lnTo>
                    <a:pt x="85" y="230"/>
                  </a:lnTo>
                  <a:close/>
                  <a:moveTo>
                    <a:pt x="85" y="206"/>
                  </a:moveTo>
                  <a:lnTo>
                    <a:pt x="89" y="206"/>
                  </a:lnTo>
                  <a:lnTo>
                    <a:pt x="89" y="253"/>
                  </a:lnTo>
                  <a:lnTo>
                    <a:pt x="85" y="253"/>
                  </a:lnTo>
                  <a:lnTo>
                    <a:pt x="85" y="206"/>
                  </a:lnTo>
                  <a:close/>
                  <a:moveTo>
                    <a:pt x="89" y="230"/>
                  </a:moveTo>
                  <a:lnTo>
                    <a:pt x="89" y="206"/>
                  </a:lnTo>
                  <a:lnTo>
                    <a:pt x="94" y="207"/>
                  </a:lnTo>
                  <a:lnTo>
                    <a:pt x="98" y="208"/>
                  </a:lnTo>
                  <a:lnTo>
                    <a:pt x="102" y="210"/>
                  </a:lnTo>
                  <a:lnTo>
                    <a:pt x="105" y="213"/>
                  </a:lnTo>
                  <a:lnTo>
                    <a:pt x="108" y="217"/>
                  </a:lnTo>
                  <a:lnTo>
                    <a:pt x="110" y="221"/>
                  </a:lnTo>
                  <a:lnTo>
                    <a:pt x="111" y="226"/>
                  </a:lnTo>
                  <a:lnTo>
                    <a:pt x="112" y="230"/>
                  </a:lnTo>
                  <a:lnTo>
                    <a:pt x="111" y="235"/>
                  </a:lnTo>
                  <a:lnTo>
                    <a:pt x="110" y="239"/>
                  </a:lnTo>
                  <a:lnTo>
                    <a:pt x="108" y="243"/>
                  </a:lnTo>
                  <a:lnTo>
                    <a:pt x="105" y="246"/>
                  </a:lnTo>
                  <a:lnTo>
                    <a:pt x="102" y="249"/>
                  </a:lnTo>
                  <a:lnTo>
                    <a:pt x="98" y="251"/>
                  </a:lnTo>
                  <a:lnTo>
                    <a:pt x="94" y="253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09"/>
                  </a:moveTo>
                  <a:lnTo>
                    <a:pt x="87" y="204"/>
                  </a:lnTo>
                  <a:lnTo>
                    <a:pt x="108" y="246"/>
                  </a:lnTo>
                  <a:lnTo>
                    <a:pt x="99" y="251"/>
                  </a:lnTo>
                  <a:lnTo>
                    <a:pt x="79" y="209"/>
                  </a:lnTo>
                  <a:close/>
                  <a:moveTo>
                    <a:pt x="98" y="226"/>
                  </a:moveTo>
                  <a:lnTo>
                    <a:pt x="87" y="204"/>
                  </a:lnTo>
                  <a:lnTo>
                    <a:pt x="92" y="203"/>
                  </a:lnTo>
                  <a:lnTo>
                    <a:pt x="96" y="202"/>
                  </a:lnTo>
                  <a:lnTo>
                    <a:pt x="101" y="202"/>
                  </a:lnTo>
                  <a:lnTo>
                    <a:pt x="105" y="203"/>
                  </a:lnTo>
                  <a:lnTo>
                    <a:pt x="109" y="205"/>
                  </a:lnTo>
                  <a:lnTo>
                    <a:pt x="113" y="207"/>
                  </a:lnTo>
                  <a:lnTo>
                    <a:pt x="116" y="211"/>
                  </a:lnTo>
                  <a:lnTo>
                    <a:pt x="118" y="215"/>
                  </a:lnTo>
                  <a:lnTo>
                    <a:pt x="120" y="220"/>
                  </a:lnTo>
                  <a:lnTo>
                    <a:pt x="121" y="224"/>
                  </a:lnTo>
                  <a:lnTo>
                    <a:pt x="120" y="229"/>
                  </a:lnTo>
                  <a:lnTo>
                    <a:pt x="119" y="233"/>
                  </a:lnTo>
                  <a:lnTo>
                    <a:pt x="118" y="237"/>
                  </a:lnTo>
                  <a:lnTo>
                    <a:pt x="115" y="241"/>
                  </a:lnTo>
                  <a:lnTo>
                    <a:pt x="112" y="244"/>
                  </a:lnTo>
                  <a:lnTo>
                    <a:pt x="108" y="246"/>
                  </a:lnTo>
                  <a:lnTo>
                    <a:pt x="98" y="226"/>
                  </a:lnTo>
                  <a:close/>
                  <a:moveTo>
                    <a:pt x="98" y="202"/>
                  </a:moveTo>
                  <a:lnTo>
                    <a:pt x="102" y="202"/>
                  </a:lnTo>
                  <a:lnTo>
                    <a:pt x="102" y="249"/>
                  </a:lnTo>
                  <a:lnTo>
                    <a:pt x="98" y="249"/>
                  </a:lnTo>
                  <a:lnTo>
                    <a:pt x="98" y="202"/>
                  </a:lnTo>
                  <a:close/>
                  <a:moveTo>
                    <a:pt x="102" y="226"/>
                  </a:moveTo>
                  <a:lnTo>
                    <a:pt x="102" y="202"/>
                  </a:lnTo>
                  <a:lnTo>
                    <a:pt x="107" y="202"/>
                  </a:lnTo>
                  <a:lnTo>
                    <a:pt x="111" y="204"/>
                  </a:lnTo>
                  <a:lnTo>
                    <a:pt x="115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7"/>
                  </a:lnTo>
                  <a:lnTo>
                    <a:pt x="126" y="221"/>
                  </a:lnTo>
                  <a:lnTo>
                    <a:pt x="126" y="226"/>
                  </a:lnTo>
                  <a:lnTo>
                    <a:pt x="126" y="231"/>
                  </a:lnTo>
                  <a:lnTo>
                    <a:pt x="124" y="235"/>
                  </a:lnTo>
                  <a:lnTo>
                    <a:pt x="121" y="239"/>
                  </a:lnTo>
                  <a:lnTo>
                    <a:pt x="118" y="242"/>
                  </a:lnTo>
                  <a:lnTo>
                    <a:pt x="115" y="245"/>
                  </a:lnTo>
                  <a:lnTo>
                    <a:pt x="111" y="247"/>
                  </a:lnTo>
                  <a:lnTo>
                    <a:pt x="107" y="248"/>
                  </a:lnTo>
                  <a:lnTo>
                    <a:pt x="102" y="249"/>
                  </a:lnTo>
                  <a:lnTo>
                    <a:pt x="102" y="226"/>
                  </a:lnTo>
                  <a:close/>
                  <a:moveTo>
                    <a:pt x="86" y="209"/>
                  </a:moveTo>
                  <a:lnTo>
                    <a:pt x="90" y="204"/>
                  </a:lnTo>
                  <a:lnTo>
                    <a:pt x="124" y="238"/>
                  </a:lnTo>
                  <a:lnTo>
                    <a:pt x="118" y="242"/>
                  </a:lnTo>
                  <a:lnTo>
                    <a:pt x="86" y="209"/>
                  </a:lnTo>
                  <a:close/>
                  <a:moveTo>
                    <a:pt x="106" y="222"/>
                  </a:moveTo>
                  <a:lnTo>
                    <a:pt x="90" y="204"/>
                  </a:lnTo>
                  <a:lnTo>
                    <a:pt x="94" y="201"/>
                  </a:lnTo>
                  <a:lnTo>
                    <a:pt x="98" y="199"/>
                  </a:lnTo>
                  <a:lnTo>
                    <a:pt x="102" y="198"/>
                  </a:lnTo>
                  <a:lnTo>
                    <a:pt x="106" y="198"/>
                  </a:lnTo>
                  <a:lnTo>
                    <a:pt x="111" y="198"/>
                  </a:lnTo>
                  <a:lnTo>
                    <a:pt x="115" y="199"/>
                  </a:lnTo>
                  <a:lnTo>
                    <a:pt x="119" y="201"/>
                  </a:lnTo>
                  <a:lnTo>
                    <a:pt x="124" y="204"/>
                  </a:lnTo>
                  <a:lnTo>
                    <a:pt x="127" y="208"/>
                  </a:lnTo>
                  <a:lnTo>
                    <a:pt x="129" y="212"/>
                  </a:lnTo>
                  <a:lnTo>
                    <a:pt x="130" y="217"/>
                  </a:lnTo>
                  <a:lnTo>
                    <a:pt x="130" y="222"/>
                  </a:lnTo>
                  <a:lnTo>
                    <a:pt x="130" y="226"/>
                  </a:lnTo>
                  <a:lnTo>
                    <a:pt x="129" y="230"/>
                  </a:lnTo>
                  <a:lnTo>
                    <a:pt x="127" y="234"/>
                  </a:lnTo>
                  <a:lnTo>
                    <a:pt x="124" y="238"/>
                  </a:lnTo>
                  <a:lnTo>
                    <a:pt x="106" y="222"/>
                  </a:lnTo>
                  <a:close/>
                  <a:moveTo>
                    <a:pt x="106" y="198"/>
                  </a:moveTo>
                  <a:lnTo>
                    <a:pt x="111" y="198"/>
                  </a:lnTo>
                  <a:lnTo>
                    <a:pt x="111" y="245"/>
                  </a:lnTo>
                  <a:lnTo>
                    <a:pt x="106" y="245"/>
                  </a:lnTo>
                  <a:lnTo>
                    <a:pt x="106" y="198"/>
                  </a:lnTo>
                  <a:close/>
                  <a:moveTo>
                    <a:pt x="111" y="222"/>
                  </a:moveTo>
                  <a:lnTo>
                    <a:pt x="111" y="198"/>
                  </a:lnTo>
                  <a:lnTo>
                    <a:pt x="115" y="198"/>
                  </a:lnTo>
                  <a:lnTo>
                    <a:pt x="120" y="199"/>
                  </a:lnTo>
                  <a:lnTo>
                    <a:pt x="125" y="202"/>
                  </a:lnTo>
                  <a:lnTo>
                    <a:pt x="128" y="204"/>
                  </a:lnTo>
                  <a:lnTo>
                    <a:pt x="131" y="208"/>
                  </a:lnTo>
                  <a:lnTo>
                    <a:pt x="133" y="212"/>
                  </a:lnTo>
                  <a:lnTo>
                    <a:pt x="134" y="217"/>
                  </a:lnTo>
                  <a:lnTo>
                    <a:pt x="135" y="222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8"/>
                  </a:lnTo>
                  <a:lnTo>
                    <a:pt x="125" y="241"/>
                  </a:lnTo>
                  <a:lnTo>
                    <a:pt x="120" y="243"/>
                  </a:lnTo>
                  <a:lnTo>
                    <a:pt x="115" y="244"/>
                  </a:lnTo>
                  <a:lnTo>
                    <a:pt x="111" y="245"/>
                  </a:lnTo>
                  <a:lnTo>
                    <a:pt x="111" y="222"/>
                  </a:lnTo>
                  <a:close/>
                  <a:moveTo>
                    <a:pt x="95" y="204"/>
                  </a:moveTo>
                  <a:lnTo>
                    <a:pt x="99" y="200"/>
                  </a:lnTo>
                  <a:lnTo>
                    <a:pt x="132" y="233"/>
                  </a:lnTo>
                  <a:lnTo>
                    <a:pt x="128" y="238"/>
                  </a:lnTo>
                  <a:lnTo>
                    <a:pt x="95" y="204"/>
                  </a:lnTo>
                  <a:close/>
                  <a:moveTo>
                    <a:pt x="115" y="217"/>
                  </a:moveTo>
                  <a:lnTo>
                    <a:pt x="99" y="200"/>
                  </a:lnTo>
                  <a:lnTo>
                    <a:pt x="103" y="197"/>
                  </a:lnTo>
                  <a:lnTo>
                    <a:pt x="106" y="195"/>
                  </a:lnTo>
                  <a:lnTo>
                    <a:pt x="111" y="194"/>
                  </a:lnTo>
                  <a:lnTo>
                    <a:pt x="115" y="193"/>
                  </a:lnTo>
                  <a:lnTo>
                    <a:pt x="119" y="194"/>
                  </a:lnTo>
                  <a:lnTo>
                    <a:pt x="125" y="195"/>
                  </a:lnTo>
                  <a:lnTo>
                    <a:pt x="129" y="197"/>
                  </a:lnTo>
                  <a:lnTo>
                    <a:pt x="132" y="200"/>
                  </a:lnTo>
                  <a:lnTo>
                    <a:pt x="135" y="204"/>
                  </a:lnTo>
                  <a:lnTo>
                    <a:pt x="137" y="208"/>
                  </a:lnTo>
                  <a:lnTo>
                    <a:pt x="139" y="212"/>
                  </a:lnTo>
                  <a:lnTo>
                    <a:pt x="139" y="217"/>
                  </a:lnTo>
                  <a:lnTo>
                    <a:pt x="139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3"/>
                  </a:lnTo>
                  <a:lnTo>
                    <a:pt x="115" y="217"/>
                  </a:lnTo>
                  <a:close/>
                  <a:moveTo>
                    <a:pt x="115" y="193"/>
                  </a:moveTo>
                  <a:lnTo>
                    <a:pt x="119" y="193"/>
                  </a:lnTo>
                  <a:lnTo>
                    <a:pt x="119" y="240"/>
                  </a:lnTo>
                  <a:lnTo>
                    <a:pt x="115" y="240"/>
                  </a:lnTo>
                  <a:lnTo>
                    <a:pt x="115" y="193"/>
                  </a:lnTo>
                  <a:close/>
                  <a:moveTo>
                    <a:pt x="119" y="193"/>
                  </a:moveTo>
                  <a:lnTo>
                    <a:pt x="125" y="193"/>
                  </a:lnTo>
                  <a:lnTo>
                    <a:pt x="125" y="240"/>
                  </a:lnTo>
                  <a:lnTo>
                    <a:pt x="119" y="240"/>
                  </a:lnTo>
                  <a:lnTo>
                    <a:pt x="119" y="193"/>
                  </a:lnTo>
                  <a:close/>
                  <a:moveTo>
                    <a:pt x="125" y="193"/>
                  </a:moveTo>
                  <a:lnTo>
                    <a:pt x="129" y="193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3"/>
                  </a:lnTo>
                  <a:close/>
                  <a:moveTo>
                    <a:pt x="129" y="217"/>
                  </a:moveTo>
                  <a:lnTo>
                    <a:pt x="129" y="193"/>
                  </a:lnTo>
                  <a:lnTo>
                    <a:pt x="134" y="194"/>
                  </a:lnTo>
                  <a:lnTo>
                    <a:pt x="138" y="195"/>
                  </a:lnTo>
                  <a:lnTo>
                    <a:pt x="142" y="197"/>
                  </a:lnTo>
                  <a:lnTo>
                    <a:pt x="145" y="200"/>
                  </a:lnTo>
                  <a:lnTo>
                    <a:pt x="148" y="203"/>
                  </a:lnTo>
                  <a:lnTo>
                    <a:pt x="150" y="207"/>
                  </a:lnTo>
                  <a:lnTo>
                    <a:pt x="152" y="212"/>
                  </a:lnTo>
                  <a:lnTo>
                    <a:pt x="152" y="217"/>
                  </a:lnTo>
                  <a:lnTo>
                    <a:pt x="152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40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7" y="206"/>
                  </a:moveTo>
                  <a:lnTo>
                    <a:pt x="182" y="52"/>
                  </a:lnTo>
                  <a:lnTo>
                    <a:pt x="225" y="73"/>
                  </a:lnTo>
                  <a:lnTo>
                    <a:pt x="150" y="227"/>
                  </a:lnTo>
                  <a:lnTo>
                    <a:pt x="107" y="206"/>
                  </a:lnTo>
                  <a:close/>
                  <a:moveTo>
                    <a:pt x="204" y="62"/>
                  </a:moveTo>
                  <a:lnTo>
                    <a:pt x="182" y="52"/>
                  </a:lnTo>
                  <a:lnTo>
                    <a:pt x="185" y="48"/>
                  </a:lnTo>
                  <a:lnTo>
                    <a:pt x="188" y="45"/>
                  </a:lnTo>
                  <a:lnTo>
                    <a:pt x="191" y="42"/>
                  </a:lnTo>
                  <a:lnTo>
                    <a:pt x="195" y="40"/>
                  </a:lnTo>
                  <a:lnTo>
                    <a:pt x="200" y="39"/>
                  </a:lnTo>
                  <a:lnTo>
                    <a:pt x="205" y="39"/>
                  </a:lnTo>
                  <a:lnTo>
                    <a:pt x="210" y="40"/>
                  </a:lnTo>
                  <a:lnTo>
                    <a:pt x="214" y="41"/>
                  </a:lnTo>
                  <a:lnTo>
                    <a:pt x="218" y="44"/>
                  </a:lnTo>
                  <a:lnTo>
                    <a:pt x="221" y="47"/>
                  </a:lnTo>
                  <a:lnTo>
                    <a:pt x="224" y="51"/>
                  </a:lnTo>
                  <a:lnTo>
                    <a:pt x="226" y="55"/>
                  </a:lnTo>
                  <a:lnTo>
                    <a:pt x="227" y="59"/>
                  </a:lnTo>
                  <a:lnTo>
                    <a:pt x="227" y="63"/>
                  </a:lnTo>
                  <a:lnTo>
                    <a:pt x="226" y="68"/>
                  </a:lnTo>
                  <a:lnTo>
                    <a:pt x="225" y="73"/>
                  </a:lnTo>
                  <a:lnTo>
                    <a:pt x="204" y="62"/>
                  </a:lnTo>
                  <a:close/>
                  <a:moveTo>
                    <a:pt x="193" y="84"/>
                  </a:moveTo>
                  <a:lnTo>
                    <a:pt x="167" y="70"/>
                  </a:lnTo>
                  <a:lnTo>
                    <a:pt x="187" y="29"/>
                  </a:lnTo>
                  <a:lnTo>
                    <a:pt x="214" y="42"/>
                  </a:lnTo>
                  <a:lnTo>
                    <a:pt x="193" y="84"/>
                  </a:lnTo>
                  <a:close/>
                  <a:moveTo>
                    <a:pt x="177" y="49"/>
                  </a:moveTo>
                  <a:lnTo>
                    <a:pt x="167" y="70"/>
                  </a:lnTo>
                  <a:lnTo>
                    <a:pt x="163" y="67"/>
                  </a:lnTo>
                  <a:lnTo>
                    <a:pt x="160" y="64"/>
                  </a:lnTo>
                  <a:lnTo>
                    <a:pt x="157" y="60"/>
                  </a:lnTo>
                  <a:lnTo>
                    <a:pt x="155" y="56"/>
                  </a:lnTo>
                  <a:lnTo>
                    <a:pt x="154" y="52"/>
                  </a:lnTo>
                  <a:lnTo>
                    <a:pt x="154" y="48"/>
                  </a:lnTo>
                  <a:lnTo>
                    <a:pt x="155" y="43"/>
                  </a:lnTo>
                  <a:lnTo>
                    <a:pt x="156" y="39"/>
                  </a:lnTo>
                  <a:lnTo>
                    <a:pt x="159" y="35"/>
                  </a:lnTo>
                  <a:lnTo>
                    <a:pt x="162" y="32"/>
                  </a:lnTo>
                  <a:lnTo>
                    <a:pt x="166" y="29"/>
                  </a:lnTo>
                  <a:lnTo>
                    <a:pt x="170" y="27"/>
                  </a:lnTo>
                  <a:lnTo>
                    <a:pt x="174" y="26"/>
                  </a:lnTo>
                  <a:lnTo>
                    <a:pt x="178" y="26"/>
                  </a:lnTo>
                  <a:lnTo>
                    <a:pt x="183" y="27"/>
                  </a:lnTo>
                  <a:lnTo>
                    <a:pt x="187" y="29"/>
                  </a:lnTo>
                  <a:lnTo>
                    <a:pt x="177" y="49"/>
                  </a:lnTo>
                  <a:close/>
                  <a:moveTo>
                    <a:pt x="156" y="39"/>
                  </a:moveTo>
                  <a:lnTo>
                    <a:pt x="169" y="13"/>
                  </a:lnTo>
                  <a:lnTo>
                    <a:pt x="211" y="33"/>
                  </a:lnTo>
                  <a:lnTo>
                    <a:pt x="197" y="59"/>
                  </a:lnTo>
                  <a:lnTo>
                    <a:pt x="156" y="39"/>
                  </a:lnTo>
                  <a:close/>
                  <a:moveTo>
                    <a:pt x="190" y="23"/>
                  </a:moveTo>
                  <a:lnTo>
                    <a:pt x="169" y="13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9" y="3"/>
                  </a:lnTo>
                  <a:lnTo>
                    <a:pt x="183" y="1"/>
                  </a:lnTo>
                  <a:lnTo>
                    <a:pt x="187" y="0"/>
                  </a:lnTo>
                  <a:lnTo>
                    <a:pt x="191" y="0"/>
                  </a:lnTo>
                  <a:lnTo>
                    <a:pt x="196" y="1"/>
                  </a:lnTo>
                  <a:lnTo>
                    <a:pt x="200" y="3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2"/>
                  </a:lnTo>
                  <a:lnTo>
                    <a:pt x="213" y="16"/>
                  </a:lnTo>
                  <a:lnTo>
                    <a:pt x="214" y="20"/>
                  </a:lnTo>
                  <a:lnTo>
                    <a:pt x="214" y="24"/>
                  </a:lnTo>
                  <a:lnTo>
                    <a:pt x="213" y="29"/>
                  </a:lnTo>
                  <a:lnTo>
                    <a:pt x="211" y="33"/>
                  </a:lnTo>
                  <a:lnTo>
                    <a:pt x="190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4" name="Freeform 20">
              <a:extLst>
                <a:ext uri="{FF2B5EF4-FFF2-40B4-BE49-F238E27FC236}">
                  <a16:creationId xmlns:a16="http://schemas.microsoft.com/office/drawing/2014/main" id="{C9FB2BE8-3F89-4F70-96CE-AC69042B44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6" y="4146"/>
              <a:ext cx="129" cy="166"/>
            </a:xfrm>
            <a:custGeom>
              <a:avLst/>
              <a:gdLst>
                <a:gd name="T0" fmla="*/ 132 w 387"/>
                <a:gd name="T1" fmla="*/ 207 h 498"/>
                <a:gd name="T2" fmla="*/ 128 w 387"/>
                <a:gd name="T3" fmla="*/ 212 h 498"/>
                <a:gd name="T4" fmla="*/ 119 w 387"/>
                <a:gd name="T5" fmla="*/ 212 h 498"/>
                <a:gd name="T6" fmla="*/ 106 w 387"/>
                <a:gd name="T7" fmla="*/ 216 h 498"/>
                <a:gd name="T8" fmla="*/ 83 w 387"/>
                <a:gd name="T9" fmla="*/ 225 h 498"/>
                <a:gd name="T10" fmla="*/ 62 w 387"/>
                <a:gd name="T11" fmla="*/ 238 h 498"/>
                <a:gd name="T12" fmla="*/ 49 w 387"/>
                <a:gd name="T13" fmla="*/ 251 h 498"/>
                <a:gd name="T14" fmla="*/ 36 w 387"/>
                <a:gd name="T15" fmla="*/ 259 h 498"/>
                <a:gd name="T16" fmla="*/ 31 w 387"/>
                <a:gd name="T17" fmla="*/ 269 h 498"/>
                <a:gd name="T18" fmla="*/ 31 w 387"/>
                <a:gd name="T19" fmla="*/ 273 h 498"/>
                <a:gd name="T20" fmla="*/ 36 w 387"/>
                <a:gd name="T21" fmla="*/ 269 h 498"/>
                <a:gd name="T22" fmla="*/ 44 w 387"/>
                <a:gd name="T23" fmla="*/ 259 h 498"/>
                <a:gd name="T24" fmla="*/ 62 w 387"/>
                <a:gd name="T25" fmla="*/ 255 h 498"/>
                <a:gd name="T26" fmla="*/ 79 w 387"/>
                <a:gd name="T27" fmla="*/ 246 h 498"/>
                <a:gd name="T28" fmla="*/ 106 w 387"/>
                <a:gd name="T29" fmla="*/ 238 h 498"/>
                <a:gd name="T30" fmla="*/ 128 w 387"/>
                <a:gd name="T31" fmla="*/ 229 h 498"/>
                <a:gd name="T32" fmla="*/ 145 w 387"/>
                <a:gd name="T33" fmla="*/ 225 h 498"/>
                <a:gd name="T34" fmla="*/ 154 w 387"/>
                <a:gd name="T35" fmla="*/ 225 h 498"/>
                <a:gd name="T36" fmla="*/ 158 w 387"/>
                <a:gd name="T37" fmla="*/ 225 h 498"/>
                <a:gd name="T38" fmla="*/ 237 w 387"/>
                <a:gd name="T39" fmla="*/ 66 h 498"/>
                <a:gd name="T40" fmla="*/ 387 w 387"/>
                <a:gd name="T41" fmla="*/ 110 h 498"/>
                <a:gd name="T42" fmla="*/ 273 w 387"/>
                <a:gd name="T43" fmla="*/ 273 h 498"/>
                <a:gd name="T44" fmla="*/ 273 w 387"/>
                <a:gd name="T45" fmla="*/ 278 h 498"/>
                <a:gd name="T46" fmla="*/ 278 w 387"/>
                <a:gd name="T47" fmla="*/ 286 h 498"/>
                <a:gd name="T48" fmla="*/ 282 w 387"/>
                <a:gd name="T49" fmla="*/ 300 h 498"/>
                <a:gd name="T50" fmla="*/ 286 w 387"/>
                <a:gd name="T51" fmla="*/ 317 h 498"/>
                <a:gd name="T52" fmla="*/ 291 w 387"/>
                <a:gd name="T53" fmla="*/ 340 h 498"/>
                <a:gd name="T54" fmla="*/ 291 w 387"/>
                <a:gd name="T55" fmla="*/ 361 h 498"/>
                <a:gd name="T56" fmla="*/ 286 w 387"/>
                <a:gd name="T57" fmla="*/ 383 h 498"/>
                <a:gd name="T58" fmla="*/ 282 w 387"/>
                <a:gd name="T59" fmla="*/ 400 h 498"/>
                <a:gd name="T60" fmla="*/ 269 w 387"/>
                <a:gd name="T61" fmla="*/ 400 h 498"/>
                <a:gd name="T62" fmla="*/ 250 w 387"/>
                <a:gd name="T63" fmla="*/ 400 h 498"/>
                <a:gd name="T64" fmla="*/ 229 w 387"/>
                <a:gd name="T65" fmla="*/ 392 h 498"/>
                <a:gd name="T66" fmla="*/ 203 w 387"/>
                <a:gd name="T67" fmla="*/ 383 h 498"/>
                <a:gd name="T68" fmla="*/ 171 w 387"/>
                <a:gd name="T69" fmla="*/ 370 h 498"/>
                <a:gd name="T70" fmla="*/ 128 w 387"/>
                <a:gd name="T71" fmla="*/ 432 h 498"/>
                <a:gd name="T72" fmla="*/ 110 w 387"/>
                <a:gd name="T73" fmla="*/ 458 h 498"/>
                <a:gd name="T74" fmla="*/ 88 w 387"/>
                <a:gd name="T75" fmla="*/ 475 h 498"/>
                <a:gd name="T76" fmla="*/ 62 w 387"/>
                <a:gd name="T77" fmla="*/ 449 h 498"/>
                <a:gd name="T78" fmla="*/ 66 w 387"/>
                <a:gd name="T79" fmla="*/ 419 h 498"/>
                <a:gd name="T80" fmla="*/ 106 w 387"/>
                <a:gd name="T81" fmla="*/ 334 h 498"/>
                <a:gd name="T82" fmla="*/ 75 w 387"/>
                <a:gd name="T83" fmla="*/ 321 h 498"/>
                <a:gd name="T84" fmla="*/ 53 w 387"/>
                <a:gd name="T85" fmla="*/ 308 h 498"/>
                <a:gd name="T86" fmla="*/ 31 w 387"/>
                <a:gd name="T87" fmla="*/ 295 h 498"/>
                <a:gd name="T88" fmla="*/ 13 w 387"/>
                <a:gd name="T89" fmla="*/ 282 h 498"/>
                <a:gd name="T90" fmla="*/ 4 w 387"/>
                <a:gd name="T91" fmla="*/ 269 h 498"/>
                <a:gd name="T92" fmla="*/ 4 w 387"/>
                <a:gd name="T93" fmla="*/ 259 h 498"/>
                <a:gd name="T94" fmla="*/ 17 w 387"/>
                <a:gd name="T95" fmla="*/ 242 h 498"/>
                <a:gd name="T96" fmla="*/ 31 w 387"/>
                <a:gd name="T97" fmla="*/ 225 h 498"/>
                <a:gd name="T98" fmla="*/ 49 w 387"/>
                <a:gd name="T99" fmla="*/ 216 h 498"/>
                <a:gd name="T100" fmla="*/ 66 w 387"/>
                <a:gd name="T101" fmla="*/ 207 h 498"/>
                <a:gd name="T102" fmla="*/ 83 w 387"/>
                <a:gd name="T103" fmla="*/ 199 h 498"/>
                <a:gd name="T104" fmla="*/ 96 w 387"/>
                <a:gd name="T105" fmla="*/ 194 h 498"/>
                <a:gd name="T106" fmla="*/ 106 w 387"/>
                <a:gd name="T107" fmla="*/ 194 h 498"/>
                <a:gd name="T108" fmla="*/ 181 w 387"/>
                <a:gd name="T109" fmla="*/ 3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7" y="53"/>
                  </a:moveTo>
                  <a:lnTo>
                    <a:pt x="132" y="207"/>
                  </a:lnTo>
                  <a:lnTo>
                    <a:pt x="132" y="207"/>
                  </a:lnTo>
                  <a:lnTo>
                    <a:pt x="132" y="212"/>
                  </a:lnTo>
                  <a:lnTo>
                    <a:pt x="132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3" y="212"/>
                  </a:lnTo>
                  <a:lnTo>
                    <a:pt x="119" y="212"/>
                  </a:lnTo>
                  <a:lnTo>
                    <a:pt x="115" y="216"/>
                  </a:lnTo>
                  <a:lnTo>
                    <a:pt x="110" y="216"/>
                  </a:lnTo>
                  <a:lnTo>
                    <a:pt x="106" y="216"/>
                  </a:lnTo>
                  <a:lnTo>
                    <a:pt x="102" y="220"/>
                  </a:lnTo>
                  <a:lnTo>
                    <a:pt x="92" y="225"/>
                  </a:lnTo>
                  <a:lnTo>
                    <a:pt x="83" y="225"/>
                  </a:lnTo>
                  <a:lnTo>
                    <a:pt x="79" y="229"/>
                  </a:lnTo>
                  <a:lnTo>
                    <a:pt x="70" y="233"/>
                  </a:lnTo>
                  <a:lnTo>
                    <a:pt x="62" y="238"/>
                  </a:lnTo>
                  <a:lnTo>
                    <a:pt x="57" y="242"/>
                  </a:lnTo>
                  <a:lnTo>
                    <a:pt x="53" y="246"/>
                  </a:lnTo>
                  <a:lnTo>
                    <a:pt x="49" y="251"/>
                  </a:lnTo>
                  <a:lnTo>
                    <a:pt x="44" y="255"/>
                  </a:lnTo>
                  <a:lnTo>
                    <a:pt x="40" y="259"/>
                  </a:lnTo>
                  <a:lnTo>
                    <a:pt x="36" y="259"/>
                  </a:lnTo>
                  <a:lnTo>
                    <a:pt x="36" y="264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6" y="269"/>
                  </a:lnTo>
                  <a:lnTo>
                    <a:pt x="40" y="264"/>
                  </a:lnTo>
                  <a:lnTo>
                    <a:pt x="40" y="264"/>
                  </a:lnTo>
                  <a:lnTo>
                    <a:pt x="44" y="259"/>
                  </a:lnTo>
                  <a:lnTo>
                    <a:pt x="49" y="259"/>
                  </a:lnTo>
                  <a:lnTo>
                    <a:pt x="57" y="255"/>
                  </a:lnTo>
                  <a:lnTo>
                    <a:pt x="62" y="255"/>
                  </a:lnTo>
                  <a:lnTo>
                    <a:pt x="66" y="251"/>
                  </a:lnTo>
                  <a:lnTo>
                    <a:pt x="75" y="246"/>
                  </a:lnTo>
                  <a:lnTo>
                    <a:pt x="79" y="246"/>
                  </a:lnTo>
                  <a:lnTo>
                    <a:pt x="88" y="242"/>
                  </a:lnTo>
                  <a:lnTo>
                    <a:pt x="96" y="238"/>
                  </a:lnTo>
                  <a:lnTo>
                    <a:pt x="106" y="238"/>
                  </a:lnTo>
                  <a:lnTo>
                    <a:pt x="115" y="233"/>
                  </a:lnTo>
                  <a:lnTo>
                    <a:pt x="119" y="233"/>
                  </a:lnTo>
                  <a:lnTo>
                    <a:pt x="128" y="229"/>
                  </a:lnTo>
                  <a:lnTo>
                    <a:pt x="132" y="229"/>
                  </a:lnTo>
                  <a:lnTo>
                    <a:pt x="141" y="229"/>
                  </a:lnTo>
                  <a:lnTo>
                    <a:pt x="145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4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7" y="66"/>
                  </a:lnTo>
                  <a:lnTo>
                    <a:pt x="207" y="53"/>
                  </a:lnTo>
                  <a:close/>
                  <a:moveTo>
                    <a:pt x="167" y="0"/>
                  </a:moveTo>
                  <a:lnTo>
                    <a:pt x="387" y="110"/>
                  </a:lnTo>
                  <a:lnTo>
                    <a:pt x="374" y="137"/>
                  </a:lnTo>
                  <a:lnTo>
                    <a:pt x="348" y="124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3" y="278"/>
                  </a:lnTo>
                  <a:lnTo>
                    <a:pt x="273" y="278"/>
                  </a:lnTo>
                  <a:lnTo>
                    <a:pt x="278" y="282"/>
                  </a:lnTo>
                  <a:lnTo>
                    <a:pt x="278" y="282"/>
                  </a:lnTo>
                  <a:lnTo>
                    <a:pt x="278" y="286"/>
                  </a:lnTo>
                  <a:lnTo>
                    <a:pt x="282" y="291"/>
                  </a:lnTo>
                  <a:lnTo>
                    <a:pt x="282" y="295"/>
                  </a:lnTo>
                  <a:lnTo>
                    <a:pt x="282" y="300"/>
                  </a:lnTo>
                  <a:lnTo>
                    <a:pt x="286" y="308"/>
                  </a:lnTo>
                  <a:lnTo>
                    <a:pt x="286" y="313"/>
                  </a:lnTo>
                  <a:lnTo>
                    <a:pt x="286" y="317"/>
                  </a:lnTo>
                  <a:lnTo>
                    <a:pt x="291" y="326"/>
                  </a:lnTo>
                  <a:lnTo>
                    <a:pt x="291" y="330"/>
                  </a:lnTo>
                  <a:lnTo>
                    <a:pt x="291" y="340"/>
                  </a:lnTo>
                  <a:lnTo>
                    <a:pt x="291" y="348"/>
                  </a:lnTo>
                  <a:lnTo>
                    <a:pt x="291" y="353"/>
                  </a:lnTo>
                  <a:lnTo>
                    <a:pt x="291" y="361"/>
                  </a:lnTo>
                  <a:lnTo>
                    <a:pt x="291" y="370"/>
                  </a:lnTo>
                  <a:lnTo>
                    <a:pt x="291" y="374"/>
                  </a:lnTo>
                  <a:lnTo>
                    <a:pt x="286" y="383"/>
                  </a:lnTo>
                  <a:lnTo>
                    <a:pt x="286" y="392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78" y="400"/>
                  </a:lnTo>
                  <a:lnTo>
                    <a:pt x="273" y="400"/>
                  </a:lnTo>
                  <a:lnTo>
                    <a:pt x="269" y="400"/>
                  </a:lnTo>
                  <a:lnTo>
                    <a:pt x="265" y="400"/>
                  </a:lnTo>
                  <a:lnTo>
                    <a:pt x="260" y="400"/>
                  </a:lnTo>
                  <a:lnTo>
                    <a:pt x="250" y="400"/>
                  </a:lnTo>
                  <a:lnTo>
                    <a:pt x="246" y="396"/>
                  </a:lnTo>
                  <a:lnTo>
                    <a:pt x="237" y="396"/>
                  </a:lnTo>
                  <a:lnTo>
                    <a:pt x="229" y="392"/>
                  </a:lnTo>
                  <a:lnTo>
                    <a:pt x="220" y="387"/>
                  </a:lnTo>
                  <a:lnTo>
                    <a:pt x="211" y="383"/>
                  </a:lnTo>
                  <a:lnTo>
                    <a:pt x="203" y="383"/>
                  </a:lnTo>
                  <a:lnTo>
                    <a:pt x="190" y="379"/>
                  </a:lnTo>
                  <a:lnTo>
                    <a:pt x="181" y="374"/>
                  </a:lnTo>
                  <a:lnTo>
                    <a:pt x="171" y="370"/>
                  </a:lnTo>
                  <a:lnTo>
                    <a:pt x="158" y="361"/>
                  </a:lnTo>
                  <a:lnTo>
                    <a:pt x="132" y="423"/>
                  </a:lnTo>
                  <a:lnTo>
                    <a:pt x="128" y="432"/>
                  </a:lnTo>
                  <a:lnTo>
                    <a:pt x="119" y="441"/>
                  </a:lnTo>
                  <a:lnTo>
                    <a:pt x="115" y="449"/>
                  </a:lnTo>
                  <a:lnTo>
                    <a:pt x="110" y="458"/>
                  </a:lnTo>
                  <a:lnTo>
                    <a:pt x="102" y="462"/>
                  </a:lnTo>
                  <a:lnTo>
                    <a:pt x="96" y="471"/>
                  </a:lnTo>
                  <a:lnTo>
                    <a:pt x="88" y="475"/>
                  </a:lnTo>
                  <a:lnTo>
                    <a:pt x="62" y="498"/>
                  </a:lnTo>
                  <a:lnTo>
                    <a:pt x="62" y="462"/>
                  </a:lnTo>
                  <a:lnTo>
                    <a:pt x="62" y="449"/>
                  </a:lnTo>
                  <a:lnTo>
                    <a:pt x="62" y="441"/>
                  </a:lnTo>
                  <a:lnTo>
                    <a:pt x="66" y="428"/>
                  </a:lnTo>
                  <a:lnTo>
                    <a:pt x="66" y="419"/>
                  </a:lnTo>
                  <a:lnTo>
                    <a:pt x="70" y="405"/>
                  </a:lnTo>
                  <a:lnTo>
                    <a:pt x="75" y="396"/>
                  </a:lnTo>
                  <a:lnTo>
                    <a:pt x="106" y="334"/>
                  </a:lnTo>
                  <a:lnTo>
                    <a:pt x="96" y="330"/>
                  </a:lnTo>
                  <a:lnTo>
                    <a:pt x="83" y="326"/>
                  </a:lnTo>
                  <a:lnTo>
                    <a:pt x="75" y="321"/>
                  </a:lnTo>
                  <a:lnTo>
                    <a:pt x="66" y="317"/>
                  </a:lnTo>
                  <a:lnTo>
                    <a:pt x="57" y="313"/>
                  </a:lnTo>
                  <a:lnTo>
                    <a:pt x="53" y="308"/>
                  </a:lnTo>
                  <a:lnTo>
                    <a:pt x="44" y="304"/>
                  </a:lnTo>
                  <a:lnTo>
                    <a:pt x="36" y="300"/>
                  </a:lnTo>
                  <a:lnTo>
                    <a:pt x="31" y="295"/>
                  </a:lnTo>
                  <a:lnTo>
                    <a:pt x="23" y="291"/>
                  </a:lnTo>
                  <a:lnTo>
                    <a:pt x="17" y="286"/>
                  </a:lnTo>
                  <a:lnTo>
                    <a:pt x="13" y="282"/>
                  </a:lnTo>
                  <a:lnTo>
                    <a:pt x="8" y="278"/>
                  </a:lnTo>
                  <a:lnTo>
                    <a:pt x="4" y="273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4"/>
                  </a:lnTo>
                  <a:lnTo>
                    <a:pt x="4" y="259"/>
                  </a:lnTo>
                  <a:lnTo>
                    <a:pt x="4" y="255"/>
                  </a:lnTo>
                  <a:lnTo>
                    <a:pt x="8" y="246"/>
                  </a:lnTo>
                  <a:lnTo>
                    <a:pt x="17" y="242"/>
                  </a:lnTo>
                  <a:lnTo>
                    <a:pt x="23" y="238"/>
                  </a:lnTo>
                  <a:lnTo>
                    <a:pt x="27" y="233"/>
                  </a:lnTo>
                  <a:lnTo>
                    <a:pt x="31" y="225"/>
                  </a:lnTo>
                  <a:lnTo>
                    <a:pt x="40" y="220"/>
                  </a:lnTo>
                  <a:lnTo>
                    <a:pt x="44" y="216"/>
                  </a:lnTo>
                  <a:lnTo>
                    <a:pt x="49" y="216"/>
                  </a:lnTo>
                  <a:lnTo>
                    <a:pt x="57" y="212"/>
                  </a:lnTo>
                  <a:lnTo>
                    <a:pt x="62" y="207"/>
                  </a:lnTo>
                  <a:lnTo>
                    <a:pt x="66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3" y="199"/>
                  </a:lnTo>
                  <a:lnTo>
                    <a:pt x="88" y="199"/>
                  </a:lnTo>
                  <a:lnTo>
                    <a:pt x="92" y="194"/>
                  </a:lnTo>
                  <a:lnTo>
                    <a:pt x="96" y="194"/>
                  </a:lnTo>
                  <a:lnTo>
                    <a:pt x="102" y="194"/>
                  </a:lnTo>
                  <a:lnTo>
                    <a:pt x="102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81" y="39"/>
                  </a:lnTo>
                  <a:lnTo>
                    <a:pt x="154" y="2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5" name="Freeform 21">
              <a:extLst>
                <a:ext uri="{FF2B5EF4-FFF2-40B4-BE49-F238E27FC236}">
                  <a16:creationId xmlns:a16="http://schemas.microsoft.com/office/drawing/2014/main" id="{2087E1D6-EEE2-4306-8896-07EDF2263C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9" y="3776"/>
              <a:ext cx="145" cy="181"/>
            </a:xfrm>
            <a:custGeom>
              <a:avLst/>
              <a:gdLst>
                <a:gd name="T0" fmla="*/ 134 w 434"/>
                <a:gd name="T1" fmla="*/ 244 h 544"/>
                <a:gd name="T2" fmla="*/ 150 w 434"/>
                <a:gd name="T3" fmla="*/ 258 h 544"/>
                <a:gd name="T4" fmla="*/ 129 w 434"/>
                <a:gd name="T5" fmla="*/ 239 h 544"/>
                <a:gd name="T6" fmla="*/ 98 w 434"/>
                <a:gd name="T7" fmla="*/ 233 h 544"/>
                <a:gd name="T8" fmla="*/ 80 w 434"/>
                <a:gd name="T9" fmla="*/ 256 h 544"/>
                <a:gd name="T10" fmla="*/ 64 w 434"/>
                <a:gd name="T11" fmla="*/ 271 h 544"/>
                <a:gd name="T12" fmla="*/ 44 w 434"/>
                <a:gd name="T13" fmla="*/ 296 h 544"/>
                <a:gd name="T14" fmla="*/ 68 w 434"/>
                <a:gd name="T15" fmla="*/ 309 h 544"/>
                <a:gd name="T16" fmla="*/ 30 w 434"/>
                <a:gd name="T17" fmla="*/ 296 h 544"/>
                <a:gd name="T18" fmla="*/ 47 w 434"/>
                <a:gd name="T19" fmla="*/ 271 h 544"/>
                <a:gd name="T20" fmla="*/ 84 w 434"/>
                <a:gd name="T21" fmla="*/ 300 h 544"/>
                <a:gd name="T22" fmla="*/ 100 w 434"/>
                <a:gd name="T23" fmla="*/ 290 h 544"/>
                <a:gd name="T24" fmla="*/ 110 w 434"/>
                <a:gd name="T25" fmla="*/ 265 h 544"/>
                <a:gd name="T26" fmla="*/ 126 w 434"/>
                <a:gd name="T27" fmla="*/ 265 h 544"/>
                <a:gd name="T28" fmla="*/ 128 w 434"/>
                <a:gd name="T29" fmla="*/ 239 h 544"/>
                <a:gd name="T30" fmla="*/ 132 w 434"/>
                <a:gd name="T31" fmla="*/ 234 h 544"/>
                <a:gd name="T32" fmla="*/ 132 w 434"/>
                <a:gd name="T33" fmla="*/ 236 h 544"/>
                <a:gd name="T34" fmla="*/ 173 w 434"/>
                <a:gd name="T35" fmla="*/ 273 h 544"/>
                <a:gd name="T36" fmla="*/ 186 w 434"/>
                <a:gd name="T37" fmla="*/ 225 h 544"/>
                <a:gd name="T38" fmla="*/ 252 w 434"/>
                <a:gd name="T39" fmla="*/ 110 h 544"/>
                <a:gd name="T40" fmla="*/ 418 w 434"/>
                <a:gd name="T41" fmla="*/ 170 h 544"/>
                <a:gd name="T42" fmla="*/ 381 w 434"/>
                <a:gd name="T43" fmla="*/ 125 h 544"/>
                <a:gd name="T44" fmla="*/ 277 w 434"/>
                <a:gd name="T45" fmla="*/ 314 h 544"/>
                <a:gd name="T46" fmla="*/ 292 w 434"/>
                <a:gd name="T47" fmla="*/ 331 h 544"/>
                <a:gd name="T48" fmla="*/ 326 w 434"/>
                <a:gd name="T49" fmla="*/ 332 h 544"/>
                <a:gd name="T50" fmla="*/ 332 w 434"/>
                <a:gd name="T51" fmla="*/ 336 h 544"/>
                <a:gd name="T52" fmla="*/ 296 w 434"/>
                <a:gd name="T53" fmla="*/ 364 h 544"/>
                <a:gd name="T54" fmla="*/ 323 w 434"/>
                <a:gd name="T55" fmla="*/ 419 h 544"/>
                <a:gd name="T56" fmla="*/ 328 w 434"/>
                <a:gd name="T57" fmla="*/ 428 h 544"/>
                <a:gd name="T58" fmla="*/ 296 w 434"/>
                <a:gd name="T59" fmla="*/ 447 h 544"/>
                <a:gd name="T60" fmla="*/ 287 w 434"/>
                <a:gd name="T61" fmla="*/ 403 h 544"/>
                <a:gd name="T62" fmla="*/ 261 w 434"/>
                <a:gd name="T63" fmla="*/ 419 h 544"/>
                <a:gd name="T64" fmla="*/ 245 w 434"/>
                <a:gd name="T65" fmla="*/ 388 h 544"/>
                <a:gd name="T66" fmla="*/ 207 w 434"/>
                <a:gd name="T67" fmla="*/ 393 h 544"/>
                <a:gd name="T68" fmla="*/ 183 w 434"/>
                <a:gd name="T69" fmla="*/ 387 h 544"/>
                <a:gd name="T70" fmla="*/ 159 w 434"/>
                <a:gd name="T71" fmla="*/ 384 h 544"/>
                <a:gd name="T72" fmla="*/ 166 w 434"/>
                <a:gd name="T73" fmla="*/ 472 h 544"/>
                <a:gd name="T74" fmla="*/ 138 w 434"/>
                <a:gd name="T75" fmla="*/ 472 h 544"/>
                <a:gd name="T76" fmla="*/ 114 w 434"/>
                <a:gd name="T77" fmla="*/ 465 h 544"/>
                <a:gd name="T78" fmla="*/ 121 w 434"/>
                <a:gd name="T79" fmla="*/ 494 h 544"/>
                <a:gd name="T80" fmla="*/ 64 w 434"/>
                <a:gd name="T81" fmla="*/ 511 h 544"/>
                <a:gd name="T82" fmla="*/ 69 w 434"/>
                <a:gd name="T83" fmla="*/ 439 h 544"/>
                <a:gd name="T84" fmla="*/ 67 w 434"/>
                <a:gd name="T85" fmla="*/ 435 h 544"/>
                <a:gd name="T86" fmla="*/ 108 w 434"/>
                <a:gd name="T87" fmla="*/ 347 h 544"/>
                <a:gd name="T88" fmla="*/ 131 w 434"/>
                <a:gd name="T89" fmla="*/ 333 h 544"/>
                <a:gd name="T90" fmla="*/ 95 w 434"/>
                <a:gd name="T91" fmla="*/ 322 h 544"/>
                <a:gd name="T92" fmla="*/ 54 w 434"/>
                <a:gd name="T93" fmla="*/ 327 h 544"/>
                <a:gd name="T94" fmla="*/ 41 w 434"/>
                <a:gd name="T95" fmla="*/ 337 h 544"/>
                <a:gd name="T96" fmla="*/ 46 w 434"/>
                <a:gd name="T97" fmla="*/ 314 h 544"/>
                <a:gd name="T98" fmla="*/ 5 w 434"/>
                <a:gd name="T99" fmla="*/ 292 h 544"/>
                <a:gd name="T100" fmla="*/ 2 w 434"/>
                <a:gd name="T101" fmla="*/ 296 h 544"/>
                <a:gd name="T102" fmla="*/ 27 w 434"/>
                <a:gd name="T103" fmla="*/ 278 h 544"/>
                <a:gd name="T104" fmla="*/ 52 w 434"/>
                <a:gd name="T105" fmla="*/ 287 h 544"/>
                <a:gd name="T106" fmla="*/ 46 w 434"/>
                <a:gd name="T107" fmla="*/ 261 h 544"/>
                <a:gd name="T108" fmla="*/ 77 w 434"/>
                <a:gd name="T109" fmla="*/ 249 h 544"/>
                <a:gd name="T110" fmla="*/ 90 w 434"/>
                <a:gd name="T111" fmla="*/ 235 h 544"/>
                <a:gd name="T112" fmla="*/ 101 w 434"/>
                <a:gd name="T113" fmla="*/ 224 h 544"/>
                <a:gd name="T114" fmla="*/ 108 w 434"/>
                <a:gd name="T115" fmla="*/ 217 h 544"/>
                <a:gd name="T116" fmla="*/ 111 w 434"/>
                <a:gd name="T117" fmla="*/ 204 h 544"/>
                <a:gd name="T118" fmla="*/ 111 w 434"/>
                <a:gd name="T119" fmla="*/ 222 h 544"/>
                <a:gd name="T120" fmla="*/ 121 w 434"/>
                <a:gd name="T121" fmla="*/ 240 h 544"/>
                <a:gd name="T122" fmla="*/ 210 w 434"/>
                <a:gd name="T123" fmla="*/ 40 h 544"/>
                <a:gd name="T124" fmla="*/ 183 w 434"/>
                <a:gd name="T125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4">
                  <a:moveTo>
                    <a:pt x="251" y="86"/>
                  </a:moveTo>
                  <a:lnTo>
                    <a:pt x="176" y="240"/>
                  </a:lnTo>
                  <a:lnTo>
                    <a:pt x="135" y="220"/>
                  </a:lnTo>
                  <a:lnTo>
                    <a:pt x="210" y="65"/>
                  </a:lnTo>
                  <a:lnTo>
                    <a:pt x="251" y="86"/>
                  </a:lnTo>
                  <a:close/>
                  <a:moveTo>
                    <a:pt x="155" y="230"/>
                  </a:moveTo>
                  <a:lnTo>
                    <a:pt x="176" y="240"/>
                  </a:lnTo>
                  <a:lnTo>
                    <a:pt x="174" y="244"/>
                  </a:lnTo>
                  <a:lnTo>
                    <a:pt x="170" y="248"/>
                  </a:lnTo>
                  <a:lnTo>
                    <a:pt x="167" y="250"/>
                  </a:lnTo>
                  <a:lnTo>
                    <a:pt x="163" y="252"/>
                  </a:lnTo>
                  <a:lnTo>
                    <a:pt x="159" y="253"/>
                  </a:lnTo>
                  <a:lnTo>
                    <a:pt x="154" y="253"/>
                  </a:lnTo>
                  <a:lnTo>
                    <a:pt x="150" y="253"/>
                  </a:lnTo>
                  <a:lnTo>
                    <a:pt x="145" y="251"/>
                  </a:lnTo>
                  <a:lnTo>
                    <a:pt x="141" y="249"/>
                  </a:lnTo>
                  <a:lnTo>
                    <a:pt x="138" y="245"/>
                  </a:lnTo>
                  <a:lnTo>
                    <a:pt x="136" y="242"/>
                  </a:lnTo>
                  <a:lnTo>
                    <a:pt x="134" y="238"/>
                  </a:lnTo>
                  <a:lnTo>
                    <a:pt x="133" y="234"/>
                  </a:lnTo>
                  <a:lnTo>
                    <a:pt x="132" y="229"/>
                  </a:lnTo>
                  <a:lnTo>
                    <a:pt x="133" y="225"/>
                  </a:lnTo>
                  <a:lnTo>
                    <a:pt x="135" y="220"/>
                  </a:lnTo>
                  <a:lnTo>
                    <a:pt x="155" y="230"/>
                  </a:lnTo>
                  <a:close/>
                  <a:moveTo>
                    <a:pt x="178" y="230"/>
                  </a:moveTo>
                  <a:lnTo>
                    <a:pt x="178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8" y="230"/>
                  </a:lnTo>
                  <a:close/>
                  <a:moveTo>
                    <a:pt x="155" y="235"/>
                  </a:moveTo>
                  <a:lnTo>
                    <a:pt x="178" y="235"/>
                  </a:lnTo>
                  <a:lnTo>
                    <a:pt x="178" y="239"/>
                  </a:lnTo>
                  <a:lnTo>
                    <a:pt x="176" y="244"/>
                  </a:lnTo>
                  <a:lnTo>
                    <a:pt x="174" y="248"/>
                  </a:lnTo>
                  <a:lnTo>
                    <a:pt x="172" y="251"/>
                  </a:lnTo>
                  <a:lnTo>
                    <a:pt x="168" y="254"/>
                  </a:lnTo>
                  <a:lnTo>
                    <a:pt x="164" y="256"/>
                  </a:lnTo>
                  <a:lnTo>
                    <a:pt x="160" y="257"/>
                  </a:lnTo>
                  <a:lnTo>
                    <a:pt x="155" y="258"/>
                  </a:lnTo>
                  <a:lnTo>
                    <a:pt x="151" y="257"/>
                  </a:lnTo>
                  <a:lnTo>
                    <a:pt x="146" y="256"/>
                  </a:lnTo>
                  <a:lnTo>
                    <a:pt x="142" y="254"/>
                  </a:lnTo>
                  <a:lnTo>
                    <a:pt x="139" y="251"/>
                  </a:lnTo>
                  <a:lnTo>
                    <a:pt x="136" y="248"/>
                  </a:lnTo>
                  <a:lnTo>
                    <a:pt x="134" y="244"/>
                  </a:lnTo>
                  <a:lnTo>
                    <a:pt x="133" y="239"/>
                  </a:lnTo>
                  <a:lnTo>
                    <a:pt x="132" y="235"/>
                  </a:lnTo>
                  <a:lnTo>
                    <a:pt x="155" y="235"/>
                  </a:lnTo>
                  <a:close/>
                  <a:moveTo>
                    <a:pt x="155" y="258"/>
                  </a:moveTo>
                  <a:lnTo>
                    <a:pt x="151" y="258"/>
                  </a:lnTo>
                  <a:lnTo>
                    <a:pt x="151" y="211"/>
                  </a:lnTo>
                  <a:lnTo>
                    <a:pt x="155" y="211"/>
                  </a:lnTo>
                  <a:lnTo>
                    <a:pt x="155" y="258"/>
                  </a:lnTo>
                  <a:close/>
                  <a:moveTo>
                    <a:pt x="151" y="258"/>
                  </a:moveTo>
                  <a:lnTo>
                    <a:pt x="147" y="258"/>
                  </a:lnTo>
                  <a:lnTo>
                    <a:pt x="147" y="211"/>
                  </a:lnTo>
                  <a:lnTo>
                    <a:pt x="151" y="211"/>
                  </a:lnTo>
                  <a:lnTo>
                    <a:pt x="151" y="258"/>
                  </a:lnTo>
                  <a:close/>
                  <a:moveTo>
                    <a:pt x="147" y="258"/>
                  </a:moveTo>
                  <a:lnTo>
                    <a:pt x="142" y="258"/>
                  </a:lnTo>
                  <a:lnTo>
                    <a:pt x="142" y="211"/>
                  </a:lnTo>
                  <a:lnTo>
                    <a:pt x="147" y="211"/>
                  </a:lnTo>
                  <a:lnTo>
                    <a:pt x="147" y="258"/>
                  </a:lnTo>
                  <a:close/>
                  <a:moveTo>
                    <a:pt x="142" y="235"/>
                  </a:moveTo>
                  <a:lnTo>
                    <a:pt x="142" y="258"/>
                  </a:lnTo>
                  <a:lnTo>
                    <a:pt x="138" y="257"/>
                  </a:lnTo>
                  <a:lnTo>
                    <a:pt x="133" y="256"/>
                  </a:lnTo>
                  <a:lnTo>
                    <a:pt x="129" y="254"/>
                  </a:lnTo>
                  <a:lnTo>
                    <a:pt x="126" y="251"/>
                  </a:lnTo>
                  <a:lnTo>
                    <a:pt x="123" y="248"/>
                  </a:lnTo>
                  <a:lnTo>
                    <a:pt x="121" y="244"/>
                  </a:lnTo>
                  <a:lnTo>
                    <a:pt x="120" y="239"/>
                  </a:lnTo>
                  <a:lnTo>
                    <a:pt x="119" y="235"/>
                  </a:lnTo>
                  <a:lnTo>
                    <a:pt x="120" y="230"/>
                  </a:lnTo>
                  <a:lnTo>
                    <a:pt x="121" y="226"/>
                  </a:lnTo>
                  <a:lnTo>
                    <a:pt x="123" y="222"/>
                  </a:lnTo>
                  <a:lnTo>
                    <a:pt x="126" y="218"/>
                  </a:lnTo>
                  <a:lnTo>
                    <a:pt x="129" y="216"/>
                  </a:lnTo>
                  <a:lnTo>
                    <a:pt x="133" y="214"/>
                  </a:lnTo>
                  <a:lnTo>
                    <a:pt x="138" y="211"/>
                  </a:lnTo>
                  <a:lnTo>
                    <a:pt x="142" y="211"/>
                  </a:lnTo>
                  <a:lnTo>
                    <a:pt x="142" y="235"/>
                  </a:lnTo>
                  <a:close/>
                  <a:moveTo>
                    <a:pt x="158" y="251"/>
                  </a:moveTo>
                  <a:lnTo>
                    <a:pt x="154" y="255"/>
                  </a:lnTo>
                  <a:lnTo>
                    <a:pt x="122" y="223"/>
                  </a:lnTo>
                  <a:lnTo>
                    <a:pt x="126" y="218"/>
                  </a:lnTo>
                  <a:lnTo>
                    <a:pt x="158" y="251"/>
                  </a:lnTo>
                  <a:close/>
                  <a:moveTo>
                    <a:pt x="138" y="239"/>
                  </a:moveTo>
                  <a:lnTo>
                    <a:pt x="154" y="255"/>
                  </a:lnTo>
                  <a:lnTo>
                    <a:pt x="150" y="258"/>
                  </a:lnTo>
                  <a:lnTo>
                    <a:pt x="146" y="260"/>
                  </a:lnTo>
                  <a:lnTo>
                    <a:pt x="142" y="261"/>
                  </a:lnTo>
                  <a:lnTo>
                    <a:pt x="138" y="262"/>
                  </a:lnTo>
                  <a:lnTo>
                    <a:pt x="134" y="261"/>
                  </a:lnTo>
                  <a:lnTo>
                    <a:pt x="129" y="260"/>
                  </a:lnTo>
                  <a:lnTo>
                    <a:pt x="125" y="258"/>
                  </a:lnTo>
                  <a:lnTo>
                    <a:pt x="122" y="255"/>
                  </a:lnTo>
                  <a:lnTo>
                    <a:pt x="119" y="252"/>
                  </a:lnTo>
                  <a:lnTo>
                    <a:pt x="116" y="248"/>
                  </a:lnTo>
                  <a:lnTo>
                    <a:pt x="114" y="243"/>
                  </a:lnTo>
                  <a:lnTo>
                    <a:pt x="114" y="239"/>
                  </a:lnTo>
                  <a:lnTo>
                    <a:pt x="114" y="235"/>
                  </a:lnTo>
                  <a:lnTo>
                    <a:pt x="116" y="230"/>
                  </a:lnTo>
                  <a:lnTo>
                    <a:pt x="119" y="226"/>
                  </a:lnTo>
                  <a:lnTo>
                    <a:pt x="122" y="223"/>
                  </a:lnTo>
                  <a:lnTo>
                    <a:pt x="138" y="239"/>
                  </a:lnTo>
                  <a:close/>
                  <a:moveTo>
                    <a:pt x="138" y="262"/>
                  </a:moveTo>
                  <a:lnTo>
                    <a:pt x="134" y="262"/>
                  </a:lnTo>
                  <a:lnTo>
                    <a:pt x="134" y="216"/>
                  </a:lnTo>
                  <a:lnTo>
                    <a:pt x="138" y="216"/>
                  </a:lnTo>
                  <a:lnTo>
                    <a:pt x="138" y="262"/>
                  </a:lnTo>
                  <a:close/>
                  <a:moveTo>
                    <a:pt x="134" y="262"/>
                  </a:moveTo>
                  <a:lnTo>
                    <a:pt x="129" y="262"/>
                  </a:lnTo>
                  <a:lnTo>
                    <a:pt x="129" y="216"/>
                  </a:lnTo>
                  <a:lnTo>
                    <a:pt x="134" y="216"/>
                  </a:lnTo>
                  <a:lnTo>
                    <a:pt x="134" y="262"/>
                  </a:lnTo>
                  <a:close/>
                  <a:moveTo>
                    <a:pt x="129" y="239"/>
                  </a:moveTo>
                  <a:lnTo>
                    <a:pt x="129" y="262"/>
                  </a:lnTo>
                  <a:lnTo>
                    <a:pt x="125" y="262"/>
                  </a:lnTo>
                  <a:lnTo>
                    <a:pt x="120" y="260"/>
                  </a:lnTo>
                  <a:lnTo>
                    <a:pt x="115" y="258"/>
                  </a:lnTo>
                  <a:lnTo>
                    <a:pt x="112" y="255"/>
                  </a:lnTo>
                  <a:lnTo>
                    <a:pt x="109" y="252"/>
                  </a:lnTo>
                  <a:lnTo>
                    <a:pt x="107" y="248"/>
                  </a:lnTo>
                  <a:lnTo>
                    <a:pt x="106" y="244"/>
                  </a:lnTo>
                  <a:lnTo>
                    <a:pt x="105" y="239"/>
                  </a:lnTo>
                  <a:lnTo>
                    <a:pt x="106" y="234"/>
                  </a:lnTo>
                  <a:lnTo>
                    <a:pt x="107" y="230"/>
                  </a:lnTo>
                  <a:lnTo>
                    <a:pt x="109" y="226"/>
                  </a:lnTo>
                  <a:lnTo>
                    <a:pt x="112" y="223"/>
                  </a:lnTo>
                  <a:lnTo>
                    <a:pt x="115" y="220"/>
                  </a:lnTo>
                  <a:lnTo>
                    <a:pt x="120" y="218"/>
                  </a:lnTo>
                  <a:lnTo>
                    <a:pt x="125" y="217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5" y="255"/>
                  </a:moveTo>
                  <a:lnTo>
                    <a:pt x="141" y="260"/>
                  </a:lnTo>
                  <a:lnTo>
                    <a:pt x="108" y="227"/>
                  </a:lnTo>
                  <a:lnTo>
                    <a:pt x="112" y="223"/>
                  </a:lnTo>
                  <a:lnTo>
                    <a:pt x="145" y="255"/>
                  </a:lnTo>
                  <a:close/>
                  <a:moveTo>
                    <a:pt x="125" y="243"/>
                  </a:moveTo>
                  <a:lnTo>
                    <a:pt x="141" y="260"/>
                  </a:lnTo>
                  <a:lnTo>
                    <a:pt x="138" y="262"/>
                  </a:lnTo>
                  <a:lnTo>
                    <a:pt x="134" y="265"/>
                  </a:lnTo>
                  <a:lnTo>
                    <a:pt x="129" y="266"/>
                  </a:lnTo>
                  <a:lnTo>
                    <a:pt x="125" y="266"/>
                  </a:lnTo>
                  <a:lnTo>
                    <a:pt x="121" y="266"/>
                  </a:lnTo>
                  <a:lnTo>
                    <a:pt x="115" y="265"/>
                  </a:lnTo>
                  <a:lnTo>
                    <a:pt x="111" y="263"/>
                  </a:lnTo>
                  <a:lnTo>
                    <a:pt x="108" y="260"/>
                  </a:lnTo>
                  <a:lnTo>
                    <a:pt x="105" y="256"/>
                  </a:lnTo>
                  <a:lnTo>
                    <a:pt x="103" y="252"/>
                  </a:lnTo>
                  <a:lnTo>
                    <a:pt x="101" y="248"/>
                  </a:lnTo>
                  <a:lnTo>
                    <a:pt x="101" y="243"/>
                  </a:lnTo>
                  <a:lnTo>
                    <a:pt x="101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5" y="243"/>
                  </a:lnTo>
                  <a:close/>
                  <a:moveTo>
                    <a:pt x="135" y="264"/>
                  </a:moveTo>
                  <a:lnTo>
                    <a:pt x="126" y="268"/>
                  </a:lnTo>
                  <a:lnTo>
                    <a:pt x="105" y="227"/>
                  </a:lnTo>
                  <a:lnTo>
                    <a:pt x="114" y="223"/>
                  </a:lnTo>
                  <a:lnTo>
                    <a:pt x="135" y="264"/>
                  </a:lnTo>
                  <a:close/>
                  <a:moveTo>
                    <a:pt x="115" y="248"/>
                  </a:moveTo>
                  <a:lnTo>
                    <a:pt x="126" y="268"/>
                  </a:lnTo>
                  <a:lnTo>
                    <a:pt x="122" y="270"/>
                  </a:lnTo>
                  <a:lnTo>
                    <a:pt x="117" y="271"/>
                  </a:lnTo>
                  <a:lnTo>
                    <a:pt x="112" y="270"/>
                  </a:lnTo>
                  <a:lnTo>
                    <a:pt x="108" y="269"/>
                  </a:lnTo>
                  <a:lnTo>
                    <a:pt x="104" y="268"/>
                  </a:lnTo>
                  <a:lnTo>
                    <a:pt x="100" y="265"/>
                  </a:lnTo>
                  <a:lnTo>
                    <a:pt x="97" y="262"/>
                  </a:lnTo>
                  <a:lnTo>
                    <a:pt x="95" y="258"/>
                  </a:lnTo>
                  <a:lnTo>
                    <a:pt x="93" y="254"/>
                  </a:lnTo>
                  <a:lnTo>
                    <a:pt x="92" y="249"/>
                  </a:lnTo>
                  <a:lnTo>
                    <a:pt x="92" y="245"/>
                  </a:lnTo>
                  <a:lnTo>
                    <a:pt x="93" y="240"/>
                  </a:lnTo>
                  <a:lnTo>
                    <a:pt x="95" y="236"/>
                  </a:lnTo>
                  <a:lnTo>
                    <a:pt x="98" y="233"/>
                  </a:lnTo>
                  <a:lnTo>
                    <a:pt x="101" y="230"/>
                  </a:lnTo>
                  <a:lnTo>
                    <a:pt x="105" y="227"/>
                  </a:lnTo>
                  <a:lnTo>
                    <a:pt x="115" y="248"/>
                  </a:lnTo>
                  <a:close/>
                  <a:moveTo>
                    <a:pt x="115" y="271"/>
                  </a:moveTo>
                  <a:lnTo>
                    <a:pt x="107" y="271"/>
                  </a:lnTo>
                  <a:lnTo>
                    <a:pt x="107" y="225"/>
                  </a:lnTo>
                  <a:lnTo>
                    <a:pt x="115" y="225"/>
                  </a:lnTo>
                  <a:lnTo>
                    <a:pt x="115" y="271"/>
                  </a:lnTo>
                  <a:close/>
                  <a:moveTo>
                    <a:pt x="107" y="248"/>
                  </a:moveTo>
                  <a:lnTo>
                    <a:pt x="107" y="271"/>
                  </a:lnTo>
                  <a:lnTo>
                    <a:pt x="102" y="270"/>
                  </a:lnTo>
                  <a:lnTo>
                    <a:pt x="98" y="269"/>
                  </a:lnTo>
                  <a:lnTo>
                    <a:pt x="94" y="267"/>
                  </a:lnTo>
                  <a:lnTo>
                    <a:pt x="90" y="264"/>
                  </a:lnTo>
                  <a:lnTo>
                    <a:pt x="87" y="261"/>
                  </a:lnTo>
                  <a:lnTo>
                    <a:pt x="85" y="257"/>
                  </a:lnTo>
                  <a:lnTo>
                    <a:pt x="84" y="252"/>
                  </a:lnTo>
                  <a:lnTo>
                    <a:pt x="84" y="248"/>
                  </a:lnTo>
                  <a:lnTo>
                    <a:pt x="84" y="243"/>
                  </a:lnTo>
                  <a:lnTo>
                    <a:pt x="85" y="239"/>
                  </a:lnTo>
                  <a:lnTo>
                    <a:pt x="87" y="235"/>
                  </a:lnTo>
                  <a:lnTo>
                    <a:pt x="90" y="231"/>
                  </a:lnTo>
                  <a:lnTo>
                    <a:pt x="94" y="229"/>
                  </a:lnTo>
                  <a:lnTo>
                    <a:pt x="98" y="227"/>
                  </a:lnTo>
                  <a:lnTo>
                    <a:pt x="102" y="225"/>
                  </a:lnTo>
                  <a:lnTo>
                    <a:pt x="107" y="225"/>
                  </a:lnTo>
                  <a:lnTo>
                    <a:pt x="107" y="248"/>
                  </a:lnTo>
                  <a:close/>
                  <a:moveTo>
                    <a:pt x="124" y="264"/>
                  </a:moveTo>
                  <a:lnTo>
                    <a:pt x="119" y="268"/>
                  </a:lnTo>
                  <a:lnTo>
                    <a:pt x="86" y="236"/>
                  </a:lnTo>
                  <a:lnTo>
                    <a:pt x="90" y="231"/>
                  </a:lnTo>
                  <a:lnTo>
                    <a:pt x="124" y="264"/>
                  </a:lnTo>
                  <a:close/>
                  <a:moveTo>
                    <a:pt x="102" y="252"/>
                  </a:moveTo>
                  <a:lnTo>
                    <a:pt x="119" y="268"/>
                  </a:lnTo>
                  <a:lnTo>
                    <a:pt x="115" y="271"/>
                  </a:lnTo>
                  <a:lnTo>
                    <a:pt x="111" y="273"/>
                  </a:lnTo>
                  <a:lnTo>
                    <a:pt x="107" y="275"/>
                  </a:lnTo>
                  <a:lnTo>
                    <a:pt x="102" y="275"/>
                  </a:lnTo>
                  <a:lnTo>
                    <a:pt x="98" y="275"/>
                  </a:lnTo>
                  <a:lnTo>
                    <a:pt x="94" y="273"/>
                  </a:lnTo>
                  <a:lnTo>
                    <a:pt x="90" y="271"/>
                  </a:lnTo>
                  <a:lnTo>
                    <a:pt x="86" y="268"/>
                  </a:lnTo>
                  <a:lnTo>
                    <a:pt x="83" y="265"/>
                  </a:lnTo>
                  <a:lnTo>
                    <a:pt x="81" y="261"/>
                  </a:lnTo>
                  <a:lnTo>
                    <a:pt x="80" y="256"/>
                  </a:lnTo>
                  <a:lnTo>
                    <a:pt x="79" y="252"/>
                  </a:lnTo>
                  <a:lnTo>
                    <a:pt x="80" y="248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6" y="236"/>
                  </a:lnTo>
                  <a:lnTo>
                    <a:pt x="102" y="252"/>
                  </a:lnTo>
                  <a:close/>
                  <a:moveTo>
                    <a:pt x="112" y="272"/>
                  </a:moveTo>
                  <a:lnTo>
                    <a:pt x="104" y="277"/>
                  </a:lnTo>
                  <a:lnTo>
                    <a:pt x="83" y="236"/>
                  </a:lnTo>
                  <a:lnTo>
                    <a:pt x="92" y="232"/>
                  </a:lnTo>
                  <a:lnTo>
                    <a:pt x="112" y="272"/>
                  </a:lnTo>
                  <a:close/>
                  <a:moveTo>
                    <a:pt x="93" y="256"/>
                  </a:moveTo>
                  <a:lnTo>
                    <a:pt x="104" y="277"/>
                  </a:lnTo>
                  <a:lnTo>
                    <a:pt x="99" y="278"/>
                  </a:lnTo>
                  <a:lnTo>
                    <a:pt x="95" y="279"/>
                  </a:lnTo>
                  <a:lnTo>
                    <a:pt x="91" y="279"/>
                  </a:lnTo>
                  <a:lnTo>
                    <a:pt x="86" y="278"/>
                  </a:lnTo>
                  <a:lnTo>
                    <a:pt x="82" y="276"/>
                  </a:lnTo>
                  <a:lnTo>
                    <a:pt x="79" y="274"/>
                  </a:lnTo>
                  <a:lnTo>
                    <a:pt x="76" y="271"/>
                  </a:lnTo>
                  <a:lnTo>
                    <a:pt x="73" y="267"/>
                  </a:lnTo>
                  <a:lnTo>
                    <a:pt x="71" y="262"/>
                  </a:lnTo>
                  <a:lnTo>
                    <a:pt x="71" y="258"/>
                  </a:lnTo>
                  <a:lnTo>
                    <a:pt x="71" y="253"/>
                  </a:lnTo>
                  <a:lnTo>
                    <a:pt x="72" y="249"/>
                  </a:lnTo>
                  <a:lnTo>
                    <a:pt x="74" y="245"/>
                  </a:lnTo>
                  <a:lnTo>
                    <a:pt x="76" y="242"/>
                  </a:lnTo>
                  <a:lnTo>
                    <a:pt x="79" y="238"/>
                  </a:lnTo>
                  <a:lnTo>
                    <a:pt x="83" y="236"/>
                  </a:lnTo>
                  <a:lnTo>
                    <a:pt x="93" y="256"/>
                  </a:lnTo>
                  <a:close/>
                  <a:moveTo>
                    <a:pt x="104" y="277"/>
                  </a:moveTo>
                  <a:lnTo>
                    <a:pt x="95" y="281"/>
                  </a:lnTo>
                  <a:lnTo>
                    <a:pt x="75" y="240"/>
                  </a:lnTo>
                  <a:lnTo>
                    <a:pt x="83" y="236"/>
                  </a:lnTo>
                  <a:lnTo>
                    <a:pt x="104" y="277"/>
                  </a:lnTo>
                  <a:close/>
                  <a:moveTo>
                    <a:pt x="85" y="261"/>
                  </a:moveTo>
                  <a:lnTo>
                    <a:pt x="95" y="281"/>
                  </a:lnTo>
                  <a:lnTo>
                    <a:pt x="91" y="283"/>
                  </a:lnTo>
                  <a:lnTo>
                    <a:pt x="86" y="284"/>
                  </a:lnTo>
                  <a:lnTo>
                    <a:pt x="82" y="283"/>
                  </a:lnTo>
                  <a:lnTo>
                    <a:pt x="78" y="282"/>
                  </a:lnTo>
                  <a:lnTo>
                    <a:pt x="73" y="281"/>
                  </a:lnTo>
                  <a:lnTo>
                    <a:pt x="70" y="278"/>
                  </a:lnTo>
                  <a:lnTo>
                    <a:pt x="67" y="275"/>
                  </a:lnTo>
                  <a:lnTo>
                    <a:pt x="64" y="271"/>
                  </a:lnTo>
                  <a:lnTo>
                    <a:pt x="63" y="267"/>
                  </a:lnTo>
                  <a:lnTo>
                    <a:pt x="62" y="262"/>
                  </a:lnTo>
                  <a:lnTo>
                    <a:pt x="62" y="258"/>
                  </a:lnTo>
                  <a:lnTo>
                    <a:pt x="63" y="253"/>
                  </a:lnTo>
                  <a:lnTo>
                    <a:pt x="65" y="249"/>
                  </a:lnTo>
                  <a:lnTo>
                    <a:pt x="67" y="246"/>
                  </a:lnTo>
                  <a:lnTo>
                    <a:pt x="71" y="243"/>
                  </a:lnTo>
                  <a:lnTo>
                    <a:pt x="75" y="240"/>
                  </a:lnTo>
                  <a:lnTo>
                    <a:pt x="85" y="261"/>
                  </a:lnTo>
                  <a:close/>
                  <a:moveTo>
                    <a:pt x="101" y="277"/>
                  </a:moveTo>
                  <a:lnTo>
                    <a:pt x="97" y="281"/>
                  </a:lnTo>
                  <a:lnTo>
                    <a:pt x="64" y="249"/>
                  </a:lnTo>
                  <a:lnTo>
                    <a:pt x="69" y="244"/>
                  </a:lnTo>
                  <a:lnTo>
                    <a:pt x="101" y="277"/>
                  </a:lnTo>
                  <a:close/>
                  <a:moveTo>
                    <a:pt x="97" y="281"/>
                  </a:moveTo>
                  <a:lnTo>
                    <a:pt x="92" y="287"/>
                  </a:lnTo>
                  <a:lnTo>
                    <a:pt x="60" y="253"/>
                  </a:lnTo>
                  <a:lnTo>
                    <a:pt x="64" y="249"/>
                  </a:lnTo>
                  <a:lnTo>
                    <a:pt x="97" y="281"/>
                  </a:lnTo>
                  <a:close/>
                  <a:moveTo>
                    <a:pt x="92" y="287"/>
                  </a:moveTo>
                  <a:lnTo>
                    <a:pt x="88" y="291"/>
                  </a:lnTo>
                  <a:lnTo>
                    <a:pt x="56" y="258"/>
                  </a:lnTo>
                  <a:lnTo>
                    <a:pt x="60" y="253"/>
                  </a:lnTo>
                  <a:lnTo>
                    <a:pt x="92" y="287"/>
                  </a:lnTo>
                  <a:close/>
                  <a:moveTo>
                    <a:pt x="88" y="291"/>
                  </a:moveTo>
                  <a:lnTo>
                    <a:pt x="84" y="295"/>
                  </a:lnTo>
                  <a:lnTo>
                    <a:pt x="51" y="262"/>
                  </a:lnTo>
                  <a:lnTo>
                    <a:pt x="56" y="258"/>
                  </a:lnTo>
                  <a:lnTo>
                    <a:pt x="88" y="291"/>
                  </a:lnTo>
                  <a:close/>
                  <a:moveTo>
                    <a:pt x="84" y="295"/>
                  </a:moveTo>
                  <a:lnTo>
                    <a:pt x="79" y="300"/>
                  </a:lnTo>
                  <a:lnTo>
                    <a:pt x="47" y="266"/>
                  </a:lnTo>
                  <a:lnTo>
                    <a:pt x="51" y="262"/>
                  </a:lnTo>
                  <a:lnTo>
                    <a:pt x="84" y="295"/>
                  </a:lnTo>
                  <a:close/>
                  <a:moveTo>
                    <a:pt x="63" y="282"/>
                  </a:moveTo>
                  <a:lnTo>
                    <a:pt x="79" y="300"/>
                  </a:lnTo>
                  <a:lnTo>
                    <a:pt x="76" y="303"/>
                  </a:lnTo>
                  <a:lnTo>
                    <a:pt x="72" y="305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9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7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1" y="288"/>
                  </a:lnTo>
                  <a:lnTo>
                    <a:pt x="40" y="282"/>
                  </a:lnTo>
                  <a:lnTo>
                    <a:pt x="41" y="278"/>
                  </a:lnTo>
                  <a:lnTo>
                    <a:pt x="42" y="274"/>
                  </a:lnTo>
                  <a:lnTo>
                    <a:pt x="44" y="270"/>
                  </a:lnTo>
                  <a:lnTo>
                    <a:pt x="47" y="266"/>
                  </a:lnTo>
                  <a:lnTo>
                    <a:pt x="63" y="282"/>
                  </a:lnTo>
                  <a:close/>
                  <a:moveTo>
                    <a:pt x="63" y="306"/>
                  </a:moveTo>
                  <a:lnTo>
                    <a:pt x="59" y="306"/>
                  </a:lnTo>
                  <a:lnTo>
                    <a:pt x="59" y="260"/>
                  </a:lnTo>
                  <a:lnTo>
                    <a:pt x="63" y="260"/>
                  </a:lnTo>
                  <a:lnTo>
                    <a:pt x="63" y="306"/>
                  </a:lnTo>
                  <a:close/>
                  <a:moveTo>
                    <a:pt x="59" y="282"/>
                  </a:moveTo>
                  <a:lnTo>
                    <a:pt x="59" y="306"/>
                  </a:lnTo>
                  <a:lnTo>
                    <a:pt x="54" y="306"/>
                  </a:lnTo>
                  <a:lnTo>
                    <a:pt x="50" y="305"/>
                  </a:lnTo>
                  <a:lnTo>
                    <a:pt x="46" y="303"/>
                  </a:lnTo>
                  <a:lnTo>
                    <a:pt x="42" y="300"/>
                  </a:lnTo>
                  <a:lnTo>
                    <a:pt x="40" y="296"/>
                  </a:lnTo>
                  <a:lnTo>
                    <a:pt x="37" y="292"/>
                  </a:lnTo>
                  <a:lnTo>
                    <a:pt x="35" y="288"/>
                  </a:lnTo>
                  <a:lnTo>
                    <a:pt x="35" y="282"/>
                  </a:lnTo>
                  <a:lnTo>
                    <a:pt x="35" y="278"/>
                  </a:lnTo>
                  <a:lnTo>
                    <a:pt x="37" y="274"/>
                  </a:lnTo>
                  <a:lnTo>
                    <a:pt x="40" y="270"/>
                  </a:lnTo>
                  <a:lnTo>
                    <a:pt x="42" y="266"/>
                  </a:lnTo>
                  <a:lnTo>
                    <a:pt x="46" y="263"/>
                  </a:lnTo>
                  <a:lnTo>
                    <a:pt x="50" y="261"/>
                  </a:lnTo>
                  <a:lnTo>
                    <a:pt x="54" y="260"/>
                  </a:lnTo>
                  <a:lnTo>
                    <a:pt x="59" y="260"/>
                  </a:lnTo>
                  <a:lnTo>
                    <a:pt x="59" y="282"/>
                  </a:lnTo>
                  <a:close/>
                  <a:moveTo>
                    <a:pt x="82" y="282"/>
                  </a:moveTo>
                  <a:lnTo>
                    <a:pt x="82" y="288"/>
                  </a:lnTo>
                  <a:lnTo>
                    <a:pt x="35" y="288"/>
                  </a:lnTo>
                  <a:lnTo>
                    <a:pt x="35" y="282"/>
                  </a:lnTo>
                  <a:lnTo>
                    <a:pt x="82" y="282"/>
                  </a:lnTo>
                  <a:close/>
                  <a:moveTo>
                    <a:pt x="59" y="288"/>
                  </a:moveTo>
                  <a:lnTo>
                    <a:pt x="82" y="288"/>
                  </a:lnTo>
                  <a:lnTo>
                    <a:pt x="81" y="292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4"/>
                  </a:lnTo>
                  <a:lnTo>
                    <a:pt x="72" y="307"/>
                  </a:lnTo>
                  <a:lnTo>
                    <a:pt x="68" y="309"/>
                  </a:lnTo>
                  <a:lnTo>
                    <a:pt x="63" y="310"/>
                  </a:lnTo>
                  <a:lnTo>
                    <a:pt x="59" y="311"/>
                  </a:lnTo>
                  <a:lnTo>
                    <a:pt x="54" y="310"/>
                  </a:lnTo>
                  <a:lnTo>
                    <a:pt x="50" y="309"/>
                  </a:lnTo>
                  <a:lnTo>
                    <a:pt x="46" y="307"/>
                  </a:lnTo>
                  <a:lnTo>
                    <a:pt x="42" y="304"/>
                  </a:lnTo>
                  <a:lnTo>
                    <a:pt x="40" y="301"/>
                  </a:lnTo>
                  <a:lnTo>
                    <a:pt x="37" y="297"/>
                  </a:lnTo>
                  <a:lnTo>
                    <a:pt x="35" y="292"/>
                  </a:lnTo>
                  <a:lnTo>
                    <a:pt x="35" y="288"/>
                  </a:lnTo>
                  <a:lnTo>
                    <a:pt x="59" y="288"/>
                  </a:lnTo>
                  <a:close/>
                  <a:moveTo>
                    <a:pt x="75" y="304"/>
                  </a:moveTo>
                  <a:lnTo>
                    <a:pt x="71" y="308"/>
                  </a:lnTo>
                  <a:lnTo>
                    <a:pt x="37" y="275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1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0" y="315"/>
                  </a:lnTo>
                  <a:lnTo>
                    <a:pt x="46" y="313"/>
                  </a:lnTo>
                  <a:lnTo>
                    <a:pt x="42" y="311"/>
                  </a:lnTo>
                  <a:lnTo>
                    <a:pt x="37" y="308"/>
                  </a:lnTo>
                  <a:lnTo>
                    <a:pt x="34" y="305"/>
                  </a:lnTo>
                  <a:lnTo>
                    <a:pt x="32" y="301"/>
                  </a:lnTo>
                  <a:lnTo>
                    <a:pt x="31" y="297"/>
                  </a:lnTo>
                  <a:lnTo>
                    <a:pt x="30" y="292"/>
                  </a:lnTo>
                  <a:lnTo>
                    <a:pt x="31" y="288"/>
                  </a:lnTo>
                  <a:lnTo>
                    <a:pt x="32" y="283"/>
                  </a:lnTo>
                  <a:lnTo>
                    <a:pt x="34" y="279"/>
                  </a:lnTo>
                  <a:lnTo>
                    <a:pt x="37" y="275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0" y="296"/>
                  </a:lnTo>
                  <a:lnTo>
                    <a:pt x="30" y="292"/>
                  </a:lnTo>
                  <a:lnTo>
                    <a:pt x="77" y="292"/>
                  </a:lnTo>
                  <a:close/>
                  <a:moveTo>
                    <a:pt x="30" y="296"/>
                  </a:moveTo>
                  <a:lnTo>
                    <a:pt x="30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0" y="296"/>
                  </a:lnTo>
                  <a:close/>
                  <a:moveTo>
                    <a:pt x="54" y="292"/>
                  </a:moveTo>
                  <a:lnTo>
                    <a:pt x="30" y="292"/>
                  </a:lnTo>
                  <a:lnTo>
                    <a:pt x="31" y="288"/>
                  </a:lnTo>
                  <a:lnTo>
                    <a:pt x="32" y="282"/>
                  </a:lnTo>
                  <a:lnTo>
                    <a:pt x="34" y="278"/>
                  </a:lnTo>
                  <a:lnTo>
                    <a:pt x="37" y="275"/>
                  </a:lnTo>
                  <a:lnTo>
                    <a:pt x="42" y="272"/>
                  </a:lnTo>
                  <a:lnTo>
                    <a:pt x="45" y="270"/>
                  </a:lnTo>
                  <a:lnTo>
                    <a:pt x="50" y="269"/>
                  </a:lnTo>
                  <a:lnTo>
                    <a:pt x="54" y="268"/>
                  </a:lnTo>
                  <a:lnTo>
                    <a:pt x="59" y="269"/>
                  </a:lnTo>
                  <a:lnTo>
                    <a:pt x="63" y="270"/>
                  </a:lnTo>
                  <a:lnTo>
                    <a:pt x="67" y="272"/>
                  </a:lnTo>
                  <a:lnTo>
                    <a:pt x="71" y="275"/>
                  </a:lnTo>
                  <a:lnTo>
                    <a:pt x="73" y="278"/>
                  </a:lnTo>
                  <a:lnTo>
                    <a:pt x="76" y="282"/>
                  </a:lnTo>
                  <a:lnTo>
                    <a:pt x="77" y="288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8"/>
                  </a:moveTo>
                  <a:lnTo>
                    <a:pt x="59" y="268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4" y="268"/>
                  </a:lnTo>
                  <a:close/>
                  <a:moveTo>
                    <a:pt x="59" y="292"/>
                  </a:moveTo>
                  <a:lnTo>
                    <a:pt x="59" y="268"/>
                  </a:lnTo>
                  <a:lnTo>
                    <a:pt x="63" y="269"/>
                  </a:lnTo>
                  <a:lnTo>
                    <a:pt x="68" y="270"/>
                  </a:lnTo>
                  <a:lnTo>
                    <a:pt x="72" y="272"/>
                  </a:lnTo>
                  <a:lnTo>
                    <a:pt x="75" y="275"/>
                  </a:lnTo>
                  <a:lnTo>
                    <a:pt x="78" y="278"/>
                  </a:lnTo>
                  <a:lnTo>
                    <a:pt x="80" y="282"/>
                  </a:lnTo>
                  <a:lnTo>
                    <a:pt x="81" y="288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80" y="301"/>
                  </a:lnTo>
                  <a:lnTo>
                    <a:pt x="78" y="305"/>
                  </a:lnTo>
                  <a:lnTo>
                    <a:pt x="75" y="308"/>
                  </a:lnTo>
                  <a:lnTo>
                    <a:pt x="72" y="311"/>
                  </a:lnTo>
                  <a:lnTo>
                    <a:pt x="68" y="313"/>
                  </a:lnTo>
                  <a:lnTo>
                    <a:pt x="63" y="315"/>
                  </a:lnTo>
                  <a:lnTo>
                    <a:pt x="59" y="315"/>
                  </a:lnTo>
                  <a:lnTo>
                    <a:pt x="59" y="292"/>
                  </a:lnTo>
                  <a:close/>
                  <a:moveTo>
                    <a:pt x="42" y="275"/>
                  </a:moveTo>
                  <a:lnTo>
                    <a:pt x="47" y="271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2" y="275"/>
                  </a:lnTo>
                  <a:close/>
                  <a:moveTo>
                    <a:pt x="63" y="288"/>
                  </a:moveTo>
                  <a:lnTo>
                    <a:pt x="47" y="271"/>
                  </a:lnTo>
                  <a:lnTo>
                    <a:pt x="50" y="268"/>
                  </a:lnTo>
                  <a:lnTo>
                    <a:pt x="54" y="266"/>
                  </a:lnTo>
                  <a:lnTo>
                    <a:pt x="59" y="264"/>
                  </a:lnTo>
                  <a:lnTo>
                    <a:pt x="63" y="264"/>
                  </a:lnTo>
                  <a:lnTo>
                    <a:pt x="67" y="264"/>
                  </a:lnTo>
                  <a:lnTo>
                    <a:pt x="72" y="266"/>
                  </a:lnTo>
                  <a:lnTo>
                    <a:pt x="76" y="268"/>
                  </a:lnTo>
                  <a:lnTo>
                    <a:pt x="79" y="271"/>
                  </a:lnTo>
                  <a:lnTo>
                    <a:pt x="82" y="274"/>
                  </a:lnTo>
                  <a:lnTo>
                    <a:pt x="84" y="278"/>
                  </a:lnTo>
                  <a:lnTo>
                    <a:pt x="86" y="282"/>
                  </a:lnTo>
                  <a:lnTo>
                    <a:pt x="86" y="288"/>
                  </a:lnTo>
                  <a:lnTo>
                    <a:pt x="86" y="292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4"/>
                  </a:lnTo>
                  <a:lnTo>
                    <a:pt x="63" y="288"/>
                  </a:lnTo>
                  <a:close/>
                  <a:moveTo>
                    <a:pt x="47" y="271"/>
                  </a:moveTo>
                  <a:lnTo>
                    <a:pt x="51" y="266"/>
                  </a:lnTo>
                  <a:lnTo>
                    <a:pt x="84" y="300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2"/>
                  </a:moveTo>
                  <a:lnTo>
                    <a:pt x="51" y="266"/>
                  </a:lnTo>
                  <a:lnTo>
                    <a:pt x="55" y="263"/>
                  </a:lnTo>
                  <a:lnTo>
                    <a:pt x="59" y="261"/>
                  </a:lnTo>
                  <a:lnTo>
                    <a:pt x="63" y="260"/>
                  </a:lnTo>
                  <a:lnTo>
                    <a:pt x="67" y="260"/>
                  </a:lnTo>
                  <a:lnTo>
                    <a:pt x="72" y="260"/>
                  </a:lnTo>
                  <a:lnTo>
                    <a:pt x="76" y="261"/>
                  </a:lnTo>
                  <a:lnTo>
                    <a:pt x="80" y="263"/>
                  </a:lnTo>
                  <a:lnTo>
                    <a:pt x="84" y="266"/>
                  </a:lnTo>
                  <a:lnTo>
                    <a:pt x="87" y="270"/>
                  </a:lnTo>
                  <a:lnTo>
                    <a:pt x="89" y="274"/>
                  </a:lnTo>
                  <a:lnTo>
                    <a:pt x="90" y="278"/>
                  </a:lnTo>
                  <a:lnTo>
                    <a:pt x="90" y="283"/>
                  </a:lnTo>
                  <a:lnTo>
                    <a:pt x="90" y="288"/>
                  </a:lnTo>
                  <a:lnTo>
                    <a:pt x="89" y="292"/>
                  </a:lnTo>
                  <a:lnTo>
                    <a:pt x="87" y="296"/>
                  </a:lnTo>
                  <a:lnTo>
                    <a:pt x="84" y="300"/>
                  </a:lnTo>
                  <a:lnTo>
                    <a:pt x="67" y="282"/>
                  </a:lnTo>
                  <a:close/>
                  <a:moveTo>
                    <a:pt x="67" y="260"/>
                  </a:moveTo>
                  <a:lnTo>
                    <a:pt x="72" y="260"/>
                  </a:lnTo>
                  <a:lnTo>
                    <a:pt x="72" y="306"/>
                  </a:lnTo>
                  <a:lnTo>
                    <a:pt x="67" y="306"/>
                  </a:lnTo>
                  <a:lnTo>
                    <a:pt x="67" y="260"/>
                  </a:lnTo>
                  <a:close/>
                  <a:moveTo>
                    <a:pt x="72" y="282"/>
                  </a:moveTo>
                  <a:lnTo>
                    <a:pt x="72" y="260"/>
                  </a:lnTo>
                  <a:lnTo>
                    <a:pt x="76" y="260"/>
                  </a:lnTo>
                  <a:lnTo>
                    <a:pt x="81" y="261"/>
                  </a:lnTo>
                  <a:lnTo>
                    <a:pt x="85" y="263"/>
                  </a:lnTo>
                  <a:lnTo>
                    <a:pt x="88" y="266"/>
                  </a:lnTo>
                  <a:lnTo>
                    <a:pt x="91" y="270"/>
                  </a:lnTo>
                  <a:lnTo>
                    <a:pt x="93" y="274"/>
                  </a:lnTo>
                  <a:lnTo>
                    <a:pt x="94" y="278"/>
                  </a:lnTo>
                  <a:lnTo>
                    <a:pt x="95" y="282"/>
                  </a:lnTo>
                  <a:lnTo>
                    <a:pt x="94" y="288"/>
                  </a:lnTo>
                  <a:lnTo>
                    <a:pt x="93" y="292"/>
                  </a:lnTo>
                  <a:lnTo>
                    <a:pt x="91" y="296"/>
                  </a:lnTo>
                  <a:lnTo>
                    <a:pt x="88" y="300"/>
                  </a:lnTo>
                  <a:lnTo>
                    <a:pt x="85" y="303"/>
                  </a:lnTo>
                  <a:lnTo>
                    <a:pt x="81" y="305"/>
                  </a:lnTo>
                  <a:lnTo>
                    <a:pt x="76" y="306"/>
                  </a:lnTo>
                  <a:lnTo>
                    <a:pt x="72" y="306"/>
                  </a:lnTo>
                  <a:lnTo>
                    <a:pt x="72" y="282"/>
                  </a:lnTo>
                  <a:close/>
                  <a:moveTo>
                    <a:pt x="62" y="262"/>
                  </a:moveTo>
                  <a:lnTo>
                    <a:pt x="70" y="258"/>
                  </a:lnTo>
                  <a:lnTo>
                    <a:pt x="91" y="300"/>
                  </a:lnTo>
                  <a:lnTo>
                    <a:pt x="82" y="304"/>
                  </a:lnTo>
                  <a:lnTo>
                    <a:pt x="62" y="262"/>
                  </a:lnTo>
                  <a:close/>
                  <a:moveTo>
                    <a:pt x="80" y="278"/>
                  </a:moveTo>
                  <a:lnTo>
                    <a:pt x="70" y="258"/>
                  </a:lnTo>
                  <a:lnTo>
                    <a:pt x="75" y="256"/>
                  </a:lnTo>
                  <a:lnTo>
                    <a:pt x="79" y="255"/>
                  </a:lnTo>
                  <a:lnTo>
                    <a:pt x="83" y="255"/>
                  </a:lnTo>
                  <a:lnTo>
                    <a:pt x="88" y="256"/>
                  </a:lnTo>
                  <a:lnTo>
                    <a:pt x="92" y="258"/>
                  </a:lnTo>
                  <a:lnTo>
                    <a:pt x="95" y="261"/>
                  </a:lnTo>
                  <a:lnTo>
                    <a:pt x="98" y="264"/>
                  </a:lnTo>
                  <a:lnTo>
                    <a:pt x="101" y="268"/>
                  </a:lnTo>
                  <a:lnTo>
                    <a:pt x="103" y="272"/>
                  </a:lnTo>
                  <a:lnTo>
                    <a:pt x="103" y="277"/>
                  </a:lnTo>
                  <a:lnTo>
                    <a:pt x="103" y="281"/>
                  </a:lnTo>
                  <a:lnTo>
                    <a:pt x="102" y="285"/>
                  </a:lnTo>
                  <a:lnTo>
                    <a:pt x="100" y="290"/>
                  </a:lnTo>
                  <a:lnTo>
                    <a:pt x="98" y="294"/>
                  </a:lnTo>
                  <a:lnTo>
                    <a:pt x="95" y="297"/>
                  </a:lnTo>
                  <a:lnTo>
                    <a:pt x="91" y="300"/>
                  </a:lnTo>
                  <a:lnTo>
                    <a:pt x="80" y="278"/>
                  </a:lnTo>
                  <a:close/>
                  <a:moveTo>
                    <a:pt x="80" y="255"/>
                  </a:moveTo>
                  <a:lnTo>
                    <a:pt x="85" y="255"/>
                  </a:lnTo>
                  <a:lnTo>
                    <a:pt x="85" y="302"/>
                  </a:lnTo>
                  <a:lnTo>
                    <a:pt x="80" y="302"/>
                  </a:lnTo>
                  <a:lnTo>
                    <a:pt x="80" y="255"/>
                  </a:lnTo>
                  <a:close/>
                  <a:moveTo>
                    <a:pt x="85" y="278"/>
                  </a:moveTo>
                  <a:lnTo>
                    <a:pt x="85" y="255"/>
                  </a:lnTo>
                  <a:lnTo>
                    <a:pt x="89" y="256"/>
                  </a:lnTo>
                  <a:lnTo>
                    <a:pt x="94" y="257"/>
                  </a:lnTo>
                  <a:lnTo>
                    <a:pt x="98" y="259"/>
                  </a:lnTo>
                  <a:lnTo>
                    <a:pt x="101" y="262"/>
                  </a:lnTo>
                  <a:lnTo>
                    <a:pt x="104" y="265"/>
                  </a:lnTo>
                  <a:lnTo>
                    <a:pt x="106" y="269"/>
                  </a:lnTo>
                  <a:lnTo>
                    <a:pt x="107" y="273"/>
                  </a:lnTo>
                  <a:lnTo>
                    <a:pt x="108" y="278"/>
                  </a:lnTo>
                  <a:lnTo>
                    <a:pt x="107" y="283"/>
                  </a:lnTo>
                  <a:lnTo>
                    <a:pt x="106" y="288"/>
                  </a:lnTo>
                  <a:lnTo>
                    <a:pt x="104" y="292"/>
                  </a:lnTo>
                  <a:lnTo>
                    <a:pt x="101" y="295"/>
                  </a:lnTo>
                  <a:lnTo>
                    <a:pt x="98" y="298"/>
                  </a:lnTo>
                  <a:lnTo>
                    <a:pt x="94" y="300"/>
                  </a:lnTo>
                  <a:lnTo>
                    <a:pt x="89" y="302"/>
                  </a:lnTo>
                  <a:lnTo>
                    <a:pt x="85" y="302"/>
                  </a:lnTo>
                  <a:lnTo>
                    <a:pt x="85" y="278"/>
                  </a:lnTo>
                  <a:close/>
                  <a:moveTo>
                    <a:pt x="69" y="262"/>
                  </a:moveTo>
                  <a:lnTo>
                    <a:pt x="73" y="258"/>
                  </a:lnTo>
                  <a:lnTo>
                    <a:pt x="105" y="291"/>
                  </a:lnTo>
                  <a:lnTo>
                    <a:pt x="101" y="295"/>
                  </a:lnTo>
                  <a:lnTo>
                    <a:pt x="69" y="262"/>
                  </a:lnTo>
                  <a:close/>
                  <a:moveTo>
                    <a:pt x="89" y="274"/>
                  </a:moveTo>
                  <a:lnTo>
                    <a:pt x="73" y="258"/>
                  </a:lnTo>
                  <a:lnTo>
                    <a:pt x="77" y="255"/>
                  </a:lnTo>
                  <a:lnTo>
                    <a:pt x="81" y="252"/>
                  </a:lnTo>
                  <a:lnTo>
                    <a:pt x="85" y="251"/>
                  </a:lnTo>
                  <a:lnTo>
                    <a:pt x="89" y="251"/>
                  </a:lnTo>
                  <a:lnTo>
                    <a:pt x="94" y="251"/>
                  </a:lnTo>
                  <a:lnTo>
                    <a:pt x="98" y="252"/>
                  </a:lnTo>
                  <a:lnTo>
                    <a:pt x="102" y="255"/>
                  </a:lnTo>
                  <a:lnTo>
                    <a:pt x="105" y="258"/>
                  </a:lnTo>
                  <a:lnTo>
                    <a:pt x="108" y="261"/>
                  </a:lnTo>
                  <a:lnTo>
                    <a:pt x="110" y="265"/>
                  </a:lnTo>
                  <a:lnTo>
                    <a:pt x="112" y="269"/>
                  </a:lnTo>
                  <a:lnTo>
                    <a:pt x="112" y="274"/>
                  </a:lnTo>
                  <a:lnTo>
                    <a:pt x="112" y="278"/>
                  </a:lnTo>
                  <a:lnTo>
                    <a:pt x="110" y="282"/>
                  </a:lnTo>
                  <a:lnTo>
                    <a:pt x="108" y="287"/>
                  </a:lnTo>
                  <a:lnTo>
                    <a:pt x="105" y="291"/>
                  </a:lnTo>
                  <a:lnTo>
                    <a:pt x="89" y="274"/>
                  </a:lnTo>
                  <a:close/>
                  <a:moveTo>
                    <a:pt x="79" y="253"/>
                  </a:moveTo>
                  <a:lnTo>
                    <a:pt x="88" y="249"/>
                  </a:lnTo>
                  <a:lnTo>
                    <a:pt x="108" y="291"/>
                  </a:lnTo>
                  <a:lnTo>
                    <a:pt x="99" y="295"/>
                  </a:lnTo>
                  <a:lnTo>
                    <a:pt x="79" y="253"/>
                  </a:lnTo>
                  <a:close/>
                  <a:moveTo>
                    <a:pt x="98" y="269"/>
                  </a:moveTo>
                  <a:lnTo>
                    <a:pt x="88" y="249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101" y="247"/>
                  </a:lnTo>
                  <a:lnTo>
                    <a:pt x="105" y="248"/>
                  </a:lnTo>
                  <a:lnTo>
                    <a:pt x="109" y="250"/>
                  </a:lnTo>
                  <a:lnTo>
                    <a:pt x="113" y="252"/>
                  </a:lnTo>
                  <a:lnTo>
                    <a:pt x="116" y="255"/>
                  </a:lnTo>
                  <a:lnTo>
                    <a:pt x="119" y="259"/>
                  </a:lnTo>
                  <a:lnTo>
                    <a:pt x="121" y="264"/>
                  </a:lnTo>
                  <a:lnTo>
                    <a:pt x="122" y="268"/>
                  </a:lnTo>
                  <a:lnTo>
                    <a:pt x="122" y="272"/>
                  </a:lnTo>
                  <a:lnTo>
                    <a:pt x="121" y="277"/>
                  </a:lnTo>
                  <a:lnTo>
                    <a:pt x="119" y="281"/>
                  </a:lnTo>
                  <a:lnTo>
                    <a:pt x="115" y="284"/>
                  </a:lnTo>
                  <a:lnTo>
                    <a:pt x="112" y="288"/>
                  </a:lnTo>
                  <a:lnTo>
                    <a:pt x="108" y="291"/>
                  </a:lnTo>
                  <a:lnTo>
                    <a:pt x="98" y="269"/>
                  </a:lnTo>
                  <a:close/>
                  <a:moveTo>
                    <a:pt x="98" y="246"/>
                  </a:moveTo>
                  <a:lnTo>
                    <a:pt x="102" y="246"/>
                  </a:lnTo>
                  <a:lnTo>
                    <a:pt x="102" y="293"/>
                  </a:lnTo>
                  <a:lnTo>
                    <a:pt x="98" y="293"/>
                  </a:lnTo>
                  <a:lnTo>
                    <a:pt x="98" y="246"/>
                  </a:lnTo>
                  <a:close/>
                  <a:moveTo>
                    <a:pt x="102" y="269"/>
                  </a:moveTo>
                  <a:lnTo>
                    <a:pt x="102" y="246"/>
                  </a:lnTo>
                  <a:lnTo>
                    <a:pt x="107" y="247"/>
                  </a:lnTo>
                  <a:lnTo>
                    <a:pt x="111" y="248"/>
                  </a:lnTo>
                  <a:lnTo>
                    <a:pt x="115" y="250"/>
                  </a:lnTo>
                  <a:lnTo>
                    <a:pt x="119" y="253"/>
                  </a:lnTo>
                  <a:lnTo>
                    <a:pt x="122" y="257"/>
                  </a:lnTo>
                  <a:lnTo>
                    <a:pt x="124" y="260"/>
                  </a:lnTo>
                  <a:lnTo>
                    <a:pt x="126" y="265"/>
                  </a:lnTo>
                  <a:lnTo>
                    <a:pt x="126" y="269"/>
                  </a:lnTo>
                  <a:lnTo>
                    <a:pt x="126" y="274"/>
                  </a:lnTo>
                  <a:lnTo>
                    <a:pt x="124" y="278"/>
                  </a:lnTo>
                  <a:lnTo>
                    <a:pt x="122" y="282"/>
                  </a:lnTo>
                  <a:lnTo>
                    <a:pt x="119" y="287"/>
                  </a:lnTo>
                  <a:lnTo>
                    <a:pt x="115" y="289"/>
                  </a:lnTo>
                  <a:lnTo>
                    <a:pt x="111" y="292"/>
                  </a:lnTo>
                  <a:lnTo>
                    <a:pt x="107" y="293"/>
                  </a:lnTo>
                  <a:lnTo>
                    <a:pt x="102" y="293"/>
                  </a:lnTo>
                  <a:lnTo>
                    <a:pt x="102" y="269"/>
                  </a:lnTo>
                  <a:close/>
                  <a:moveTo>
                    <a:pt x="92" y="249"/>
                  </a:moveTo>
                  <a:lnTo>
                    <a:pt x="101" y="245"/>
                  </a:lnTo>
                  <a:lnTo>
                    <a:pt x="122" y="287"/>
                  </a:lnTo>
                  <a:lnTo>
                    <a:pt x="112" y="291"/>
                  </a:lnTo>
                  <a:lnTo>
                    <a:pt x="92" y="249"/>
                  </a:lnTo>
                  <a:close/>
                  <a:moveTo>
                    <a:pt x="111" y="265"/>
                  </a:moveTo>
                  <a:lnTo>
                    <a:pt x="101" y="245"/>
                  </a:lnTo>
                  <a:lnTo>
                    <a:pt x="105" y="243"/>
                  </a:lnTo>
                  <a:lnTo>
                    <a:pt x="109" y="242"/>
                  </a:lnTo>
                  <a:lnTo>
                    <a:pt x="114" y="242"/>
                  </a:lnTo>
                  <a:lnTo>
                    <a:pt x="119" y="243"/>
                  </a:lnTo>
                  <a:lnTo>
                    <a:pt x="123" y="245"/>
                  </a:lnTo>
                  <a:lnTo>
                    <a:pt x="127" y="248"/>
                  </a:lnTo>
                  <a:lnTo>
                    <a:pt x="130" y="251"/>
                  </a:lnTo>
                  <a:lnTo>
                    <a:pt x="132" y="255"/>
                  </a:lnTo>
                  <a:lnTo>
                    <a:pt x="134" y="259"/>
                  </a:lnTo>
                  <a:lnTo>
                    <a:pt x="135" y="264"/>
                  </a:lnTo>
                  <a:lnTo>
                    <a:pt x="135" y="268"/>
                  </a:lnTo>
                  <a:lnTo>
                    <a:pt x="134" y="272"/>
                  </a:lnTo>
                  <a:lnTo>
                    <a:pt x="132" y="276"/>
                  </a:lnTo>
                  <a:lnTo>
                    <a:pt x="129" y="280"/>
                  </a:lnTo>
                  <a:lnTo>
                    <a:pt x="126" y="283"/>
                  </a:lnTo>
                  <a:lnTo>
                    <a:pt x="122" y="287"/>
                  </a:lnTo>
                  <a:lnTo>
                    <a:pt x="111" y="265"/>
                  </a:lnTo>
                  <a:close/>
                  <a:moveTo>
                    <a:pt x="101" y="245"/>
                  </a:moveTo>
                  <a:lnTo>
                    <a:pt x="109" y="240"/>
                  </a:lnTo>
                  <a:lnTo>
                    <a:pt x="131" y="281"/>
                  </a:lnTo>
                  <a:lnTo>
                    <a:pt x="122" y="287"/>
                  </a:lnTo>
                  <a:lnTo>
                    <a:pt x="101" y="245"/>
                  </a:lnTo>
                  <a:close/>
                  <a:moveTo>
                    <a:pt x="121" y="261"/>
                  </a:moveTo>
                  <a:lnTo>
                    <a:pt x="109" y="240"/>
                  </a:lnTo>
                  <a:lnTo>
                    <a:pt x="114" y="239"/>
                  </a:lnTo>
                  <a:lnTo>
                    <a:pt x="119" y="238"/>
                  </a:lnTo>
                  <a:lnTo>
                    <a:pt x="124" y="238"/>
                  </a:lnTo>
                  <a:lnTo>
                    <a:pt x="128" y="239"/>
                  </a:lnTo>
                  <a:lnTo>
                    <a:pt x="132" y="241"/>
                  </a:lnTo>
                  <a:lnTo>
                    <a:pt x="135" y="243"/>
                  </a:lnTo>
                  <a:lnTo>
                    <a:pt x="139" y="247"/>
                  </a:lnTo>
                  <a:lnTo>
                    <a:pt x="141" y="251"/>
                  </a:lnTo>
                  <a:lnTo>
                    <a:pt x="143" y="255"/>
                  </a:lnTo>
                  <a:lnTo>
                    <a:pt x="143" y="259"/>
                  </a:lnTo>
                  <a:lnTo>
                    <a:pt x="143" y="264"/>
                  </a:lnTo>
                  <a:lnTo>
                    <a:pt x="142" y="268"/>
                  </a:lnTo>
                  <a:lnTo>
                    <a:pt x="140" y="272"/>
                  </a:lnTo>
                  <a:lnTo>
                    <a:pt x="138" y="276"/>
                  </a:lnTo>
                  <a:lnTo>
                    <a:pt x="135" y="279"/>
                  </a:lnTo>
                  <a:lnTo>
                    <a:pt x="131" y="281"/>
                  </a:lnTo>
                  <a:lnTo>
                    <a:pt x="121" y="261"/>
                  </a:lnTo>
                  <a:close/>
                  <a:moveTo>
                    <a:pt x="121" y="238"/>
                  </a:moveTo>
                  <a:lnTo>
                    <a:pt x="129" y="238"/>
                  </a:lnTo>
                  <a:lnTo>
                    <a:pt x="129" y="284"/>
                  </a:lnTo>
                  <a:lnTo>
                    <a:pt x="121" y="284"/>
                  </a:lnTo>
                  <a:lnTo>
                    <a:pt x="121" y="238"/>
                  </a:lnTo>
                  <a:close/>
                  <a:moveTo>
                    <a:pt x="129" y="261"/>
                  </a:moveTo>
                  <a:lnTo>
                    <a:pt x="129" y="238"/>
                  </a:lnTo>
                  <a:lnTo>
                    <a:pt x="134" y="238"/>
                  </a:lnTo>
                  <a:lnTo>
                    <a:pt x="138" y="240"/>
                  </a:lnTo>
                  <a:lnTo>
                    <a:pt x="142" y="242"/>
                  </a:lnTo>
                  <a:lnTo>
                    <a:pt x="145" y="244"/>
                  </a:lnTo>
                  <a:lnTo>
                    <a:pt x="148" y="248"/>
                  </a:lnTo>
                  <a:lnTo>
                    <a:pt x="150" y="252"/>
                  </a:lnTo>
                  <a:lnTo>
                    <a:pt x="152" y="256"/>
                  </a:lnTo>
                  <a:lnTo>
                    <a:pt x="152" y="261"/>
                  </a:lnTo>
                  <a:lnTo>
                    <a:pt x="152" y="265"/>
                  </a:lnTo>
                  <a:lnTo>
                    <a:pt x="150" y="270"/>
                  </a:lnTo>
                  <a:lnTo>
                    <a:pt x="148" y="274"/>
                  </a:lnTo>
                  <a:lnTo>
                    <a:pt x="145" y="277"/>
                  </a:lnTo>
                  <a:lnTo>
                    <a:pt x="142" y="280"/>
                  </a:lnTo>
                  <a:lnTo>
                    <a:pt x="138" y="282"/>
                  </a:lnTo>
                  <a:lnTo>
                    <a:pt x="134" y="283"/>
                  </a:lnTo>
                  <a:lnTo>
                    <a:pt x="129" y="284"/>
                  </a:lnTo>
                  <a:lnTo>
                    <a:pt x="129" y="261"/>
                  </a:lnTo>
                  <a:close/>
                  <a:moveTo>
                    <a:pt x="119" y="240"/>
                  </a:moveTo>
                  <a:lnTo>
                    <a:pt x="128" y="236"/>
                  </a:lnTo>
                  <a:lnTo>
                    <a:pt x="148" y="277"/>
                  </a:lnTo>
                  <a:lnTo>
                    <a:pt x="139" y="281"/>
                  </a:lnTo>
                  <a:lnTo>
                    <a:pt x="119" y="240"/>
                  </a:lnTo>
                  <a:close/>
                  <a:moveTo>
                    <a:pt x="138" y="256"/>
                  </a:moveTo>
                  <a:lnTo>
                    <a:pt x="128" y="236"/>
                  </a:lnTo>
                  <a:lnTo>
                    <a:pt x="132" y="234"/>
                  </a:lnTo>
                  <a:lnTo>
                    <a:pt x="137" y="233"/>
                  </a:lnTo>
                  <a:lnTo>
                    <a:pt x="141" y="234"/>
                  </a:lnTo>
                  <a:lnTo>
                    <a:pt x="145" y="235"/>
                  </a:lnTo>
                  <a:lnTo>
                    <a:pt x="149" y="236"/>
                  </a:lnTo>
                  <a:lnTo>
                    <a:pt x="153" y="239"/>
                  </a:lnTo>
                  <a:lnTo>
                    <a:pt x="156" y="242"/>
                  </a:lnTo>
                  <a:lnTo>
                    <a:pt x="158" y="246"/>
                  </a:lnTo>
                  <a:lnTo>
                    <a:pt x="160" y="251"/>
                  </a:lnTo>
                  <a:lnTo>
                    <a:pt x="161" y="255"/>
                  </a:lnTo>
                  <a:lnTo>
                    <a:pt x="161" y="259"/>
                  </a:lnTo>
                  <a:lnTo>
                    <a:pt x="160" y="264"/>
                  </a:lnTo>
                  <a:lnTo>
                    <a:pt x="158" y="268"/>
                  </a:lnTo>
                  <a:lnTo>
                    <a:pt x="155" y="271"/>
                  </a:lnTo>
                  <a:lnTo>
                    <a:pt x="152" y="274"/>
                  </a:lnTo>
                  <a:lnTo>
                    <a:pt x="148" y="277"/>
                  </a:lnTo>
                  <a:lnTo>
                    <a:pt x="138" y="256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79"/>
                  </a:lnTo>
                  <a:lnTo>
                    <a:pt x="138" y="279"/>
                  </a:lnTo>
                  <a:lnTo>
                    <a:pt x="138" y="233"/>
                  </a:lnTo>
                  <a:close/>
                  <a:moveTo>
                    <a:pt x="142" y="256"/>
                  </a:moveTo>
                  <a:lnTo>
                    <a:pt x="142" y="233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9" y="240"/>
                  </a:lnTo>
                  <a:lnTo>
                    <a:pt x="161" y="244"/>
                  </a:lnTo>
                  <a:lnTo>
                    <a:pt x="163" y="247"/>
                  </a:lnTo>
                  <a:lnTo>
                    <a:pt x="165" y="252"/>
                  </a:lnTo>
                  <a:lnTo>
                    <a:pt x="165" y="256"/>
                  </a:lnTo>
                  <a:lnTo>
                    <a:pt x="165" y="261"/>
                  </a:lnTo>
                  <a:lnTo>
                    <a:pt x="163" y="265"/>
                  </a:lnTo>
                  <a:lnTo>
                    <a:pt x="161" y="269"/>
                  </a:lnTo>
                  <a:lnTo>
                    <a:pt x="159" y="273"/>
                  </a:lnTo>
                  <a:lnTo>
                    <a:pt x="155" y="275"/>
                  </a:lnTo>
                  <a:lnTo>
                    <a:pt x="151" y="278"/>
                  </a:lnTo>
                  <a:lnTo>
                    <a:pt x="147" y="279"/>
                  </a:lnTo>
                  <a:lnTo>
                    <a:pt x="142" y="279"/>
                  </a:lnTo>
                  <a:lnTo>
                    <a:pt x="142" y="256"/>
                  </a:lnTo>
                  <a:close/>
                  <a:moveTo>
                    <a:pt x="132" y="236"/>
                  </a:moveTo>
                  <a:lnTo>
                    <a:pt x="141" y="232"/>
                  </a:lnTo>
                  <a:lnTo>
                    <a:pt x="161" y="273"/>
                  </a:lnTo>
                  <a:lnTo>
                    <a:pt x="153" y="277"/>
                  </a:lnTo>
                  <a:lnTo>
                    <a:pt x="132" y="236"/>
                  </a:lnTo>
                  <a:close/>
                  <a:moveTo>
                    <a:pt x="151" y="252"/>
                  </a:moveTo>
                  <a:lnTo>
                    <a:pt x="141" y="232"/>
                  </a:lnTo>
                  <a:lnTo>
                    <a:pt x="145" y="230"/>
                  </a:lnTo>
                  <a:lnTo>
                    <a:pt x="150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2" y="242"/>
                  </a:lnTo>
                  <a:lnTo>
                    <a:pt x="173" y="246"/>
                  </a:lnTo>
                  <a:lnTo>
                    <a:pt x="174" y="251"/>
                  </a:lnTo>
                  <a:lnTo>
                    <a:pt x="174" y="255"/>
                  </a:lnTo>
                  <a:lnTo>
                    <a:pt x="173" y="259"/>
                  </a:lnTo>
                  <a:lnTo>
                    <a:pt x="171" y="263"/>
                  </a:lnTo>
                  <a:lnTo>
                    <a:pt x="168" y="267"/>
                  </a:lnTo>
                  <a:lnTo>
                    <a:pt x="165" y="270"/>
                  </a:lnTo>
                  <a:lnTo>
                    <a:pt x="161" y="273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5"/>
                  </a:lnTo>
                  <a:lnTo>
                    <a:pt x="151" y="275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4" y="229"/>
                  </a:lnTo>
                  <a:lnTo>
                    <a:pt x="164" y="275"/>
                  </a:lnTo>
                  <a:lnTo>
                    <a:pt x="155" y="275"/>
                  </a:lnTo>
                  <a:lnTo>
                    <a:pt x="155" y="229"/>
                  </a:lnTo>
                  <a:close/>
                  <a:moveTo>
                    <a:pt x="164" y="252"/>
                  </a:moveTo>
                  <a:lnTo>
                    <a:pt x="164" y="229"/>
                  </a:lnTo>
                  <a:lnTo>
                    <a:pt x="169" y="230"/>
                  </a:lnTo>
                  <a:lnTo>
                    <a:pt x="173" y="231"/>
                  </a:lnTo>
                  <a:lnTo>
                    <a:pt x="177" y="233"/>
                  </a:lnTo>
                  <a:lnTo>
                    <a:pt x="180" y="236"/>
                  </a:lnTo>
                  <a:lnTo>
                    <a:pt x="183" y="239"/>
                  </a:lnTo>
                  <a:lnTo>
                    <a:pt x="185" y="243"/>
                  </a:lnTo>
                  <a:lnTo>
                    <a:pt x="187" y="247"/>
                  </a:lnTo>
                  <a:lnTo>
                    <a:pt x="187" y="252"/>
                  </a:lnTo>
                  <a:lnTo>
                    <a:pt x="187" y="257"/>
                  </a:lnTo>
                  <a:lnTo>
                    <a:pt x="185" y="261"/>
                  </a:lnTo>
                  <a:lnTo>
                    <a:pt x="183" y="265"/>
                  </a:lnTo>
                  <a:lnTo>
                    <a:pt x="180" y="268"/>
                  </a:lnTo>
                  <a:lnTo>
                    <a:pt x="177" y="271"/>
                  </a:lnTo>
                  <a:lnTo>
                    <a:pt x="173" y="273"/>
                  </a:lnTo>
                  <a:lnTo>
                    <a:pt x="169" y="275"/>
                  </a:lnTo>
                  <a:lnTo>
                    <a:pt x="164" y="275"/>
                  </a:lnTo>
                  <a:lnTo>
                    <a:pt x="164" y="252"/>
                  </a:lnTo>
                  <a:close/>
                  <a:moveTo>
                    <a:pt x="148" y="236"/>
                  </a:moveTo>
                  <a:lnTo>
                    <a:pt x="152" y="231"/>
                  </a:lnTo>
                  <a:lnTo>
                    <a:pt x="185" y="264"/>
                  </a:lnTo>
                  <a:lnTo>
                    <a:pt x="180" y="268"/>
                  </a:lnTo>
                  <a:lnTo>
                    <a:pt x="148" y="236"/>
                  </a:lnTo>
                  <a:close/>
                  <a:moveTo>
                    <a:pt x="168" y="248"/>
                  </a:moveTo>
                  <a:lnTo>
                    <a:pt x="152" y="231"/>
                  </a:lnTo>
                  <a:lnTo>
                    <a:pt x="156" y="229"/>
                  </a:lnTo>
                  <a:lnTo>
                    <a:pt x="160" y="226"/>
                  </a:lnTo>
                  <a:lnTo>
                    <a:pt x="164" y="225"/>
                  </a:lnTo>
                  <a:lnTo>
                    <a:pt x="168" y="225"/>
                  </a:lnTo>
                  <a:lnTo>
                    <a:pt x="173" y="225"/>
                  </a:lnTo>
                  <a:lnTo>
                    <a:pt x="177" y="226"/>
                  </a:lnTo>
                  <a:lnTo>
                    <a:pt x="181" y="229"/>
                  </a:lnTo>
                  <a:lnTo>
                    <a:pt x="185" y="231"/>
                  </a:lnTo>
                  <a:lnTo>
                    <a:pt x="188" y="235"/>
                  </a:lnTo>
                  <a:lnTo>
                    <a:pt x="190" y="239"/>
                  </a:lnTo>
                  <a:lnTo>
                    <a:pt x="191" y="243"/>
                  </a:lnTo>
                  <a:lnTo>
                    <a:pt x="191" y="248"/>
                  </a:lnTo>
                  <a:lnTo>
                    <a:pt x="191" y="252"/>
                  </a:lnTo>
                  <a:lnTo>
                    <a:pt x="190" y="256"/>
                  </a:lnTo>
                  <a:lnTo>
                    <a:pt x="188" y="260"/>
                  </a:lnTo>
                  <a:lnTo>
                    <a:pt x="185" y="264"/>
                  </a:lnTo>
                  <a:lnTo>
                    <a:pt x="168" y="248"/>
                  </a:lnTo>
                  <a:close/>
                  <a:moveTo>
                    <a:pt x="168" y="225"/>
                  </a:moveTo>
                  <a:lnTo>
                    <a:pt x="173" y="225"/>
                  </a:lnTo>
                  <a:lnTo>
                    <a:pt x="173" y="271"/>
                  </a:lnTo>
                  <a:lnTo>
                    <a:pt x="168" y="271"/>
                  </a:lnTo>
                  <a:lnTo>
                    <a:pt x="168" y="225"/>
                  </a:lnTo>
                  <a:close/>
                  <a:moveTo>
                    <a:pt x="173" y="225"/>
                  </a:moveTo>
                  <a:lnTo>
                    <a:pt x="177" y="225"/>
                  </a:lnTo>
                  <a:lnTo>
                    <a:pt x="177" y="271"/>
                  </a:lnTo>
                  <a:lnTo>
                    <a:pt x="173" y="271"/>
                  </a:lnTo>
                  <a:lnTo>
                    <a:pt x="173" y="225"/>
                  </a:lnTo>
                  <a:close/>
                  <a:moveTo>
                    <a:pt x="177" y="225"/>
                  </a:moveTo>
                  <a:lnTo>
                    <a:pt x="181" y="225"/>
                  </a:lnTo>
                  <a:lnTo>
                    <a:pt x="181" y="271"/>
                  </a:lnTo>
                  <a:lnTo>
                    <a:pt x="177" y="271"/>
                  </a:lnTo>
                  <a:lnTo>
                    <a:pt x="177" y="225"/>
                  </a:lnTo>
                  <a:close/>
                  <a:moveTo>
                    <a:pt x="181" y="248"/>
                  </a:moveTo>
                  <a:lnTo>
                    <a:pt x="181" y="225"/>
                  </a:lnTo>
                  <a:lnTo>
                    <a:pt x="186" y="225"/>
                  </a:lnTo>
                  <a:lnTo>
                    <a:pt x="190" y="227"/>
                  </a:lnTo>
                  <a:lnTo>
                    <a:pt x="194" y="229"/>
                  </a:lnTo>
                  <a:lnTo>
                    <a:pt x="199" y="231"/>
                  </a:lnTo>
                  <a:lnTo>
                    <a:pt x="201" y="235"/>
                  </a:lnTo>
                  <a:lnTo>
                    <a:pt x="204" y="239"/>
                  </a:lnTo>
                  <a:lnTo>
                    <a:pt x="205" y="243"/>
                  </a:lnTo>
                  <a:lnTo>
                    <a:pt x="205" y="248"/>
                  </a:lnTo>
                  <a:lnTo>
                    <a:pt x="205" y="252"/>
                  </a:lnTo>
                  <a:lnTo>
                    <a:pt x="204" y="257"/>
                  </a:lnTo>
                  <a:lnTo>
                    <a:pt x="201" y="261"/>
                  </a:lnTo>
                  <a:lnTo>
                    <a:pt x="199" y="264"/>
                  </a:lnTo>
                  <a:lnTo>
                    <a:pt x="194" y="267"/>
                  </a:lnTo>
                  <a:lnTo>
                    <a:pt x="190" y="269"/>
                  </a:lnTo>
                  <a:lnTo>
                    <a:pt x="186" y="270"/>
                  </a:lnTo>
                  <a:lnTo>
                    <a:pt x="181" y="271"/>
                  </a:lnTo>
                  <a:lnTo>
                    <a:pt x="181" y="248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2" y="99"/>
                  </a:lnTo>
                  <a:lnTo>
                    <a:pt x="203" y="258"/>
                  </a:lnTo>
                  <a:lnTo>
                    <a:pt x="161" y="237"/>
                  </a:lnTo>
                  <a:close/>
                  <a:moveTo>
                    <a:pt x="261" y="89"/>
                  </a:moveTo>
                  <a:lnTo>
                    <a:pt x="240" y="79"/>
                  </a:lnTo>
                  <a:lnTo>
                    <a:pt x="243" y="75"/>
                  </a:lnTo>
                  <a:lnTo>
                    <a:pt x="246" y="72"/>
                  </a:lnTo>
                  <a:lnTo>
                    <a:pt x="249" y="69"/>
                  </a:lnTo>
                  <a:lnTo>
                    <a:pt x="253" y="67"/>
                  </a:lnTo>
                  <a:lnTo>
                    <a:pt x="258" y="66"/>
                  </a:lnTo>
                  <a:lnTo>
                    <a:pt x="262" y="65"/>
                  </a:lnTo>
                  <a:lnTo>
                    <a:pt x="267" y="66"/>
                  </a:lnTo>
                  <a:lnTo>
                    <a:pt x="271" y="69"/>
                  </a:lnTo>
                  <a:lnTo>
                    <a:pt x="276" y="71"/>
                  </a:lnTo>
                  <a:lnTo>
                    <a:pt x="279" y="74"/>
                  </a:lnTo>
                  <a:lnTo>
                    <a:pt x="282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1"/>
                  </a:lnTo>
                  <a:lnTo>
                    <a:pt x="284" y="95"/>
                  </a:lnTo>
                  <a:lnTo>
                    <a:pt x="282" y="99"/>
                  </a:lnTo>
                  <a:lnTo>
                    <a:pt x="261" y="89"/>
                  </a:lnTo>
                  <a:close/>
                  <a:moveTo>
                    <a:pt x="252" y="110"/>
                  </a:moveTo>
                  <a:lnTo>
                    <a:pt x="221" y="97"/>
                  </a:lnTo>
                  <a:lnTo>
                    <a:pt x="239" y="54"/>
                  </a:lnTo>
                  <a:lnTo>
                    <a:pt x="270" y="67"/>
                  </a:lnTo>
                  <a:lnTo>
                    <a:pt x="252" y="110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4" y="92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8" y="81"/>
                  </a:lnTo>
                  <a:lnTo>
                    <a:pt x="207" y="76"/>
                  </a:lnTo>
                  <a:lnTo>
                    <a:pt x="208" y="72"/>
                  </a:lnTo>
                  <a:lnTo>
                    <a:pt x="209" y="66"/>
                  </a:lnTo>
                  <a:lnTo>
                    <a:pt x="211" y="62"/>
                  </a:lnTo>
                  <a:lnTo>
                    <a:pt x="214" y="59"/>
                  </a:lnTo>
                  <a:lnTo>
                    <a:pt x="218" y="56"/>
                  </a:lnTo>
                  <a:lnTo>
                    <a:pt x="222" y="54"/>
                  </a:lnTo>
                  <a:lnTo>
                    <a:pt x="226" y="53"/>
                  </a:lnTo>
                  <a:lnTo>
                    <a:pt x="230" y="52"/>
                  </a:lnTo>
                  <a:lnTo>
                    <a:pt x="235" y="53"/>
                  </a:lnTo>
                  <a:lnTo>
                    <a:pt x="239" y="54"/>
                  </a:lnTo>
                  <a:lnTo>
                    <a:pt x="230" y="76"/>
                  </a:lnTo>
                  <a:close/>
                  <a:moveTo>
                    <a:pt x="201" y="3"/>
                  </a:moveTo>
                  <a:lnTo>
                    <a:pt x="421" y="112"/>
                  </a:lnTo>
                  <a:lnTo>
                    <a:pt x="400" y="154"/>
                  </a:lnTo>
                  <a:lnTo>
                    <a:pt x="180" y="44"/>
                  </a:lnTo>
                  <a:lnTo>
                    <a:pt x="201" y="3"/>
                  </a:lnTo>
                  <a:close/>
                  <a:moveTo>
                    <a:pt x="410" y="133"/>
                  </a:moveTo>
                  <a:lnTo>
                    <a:pt x="421" y="112"/>
                  </a:lnTo>
                  <a:lnTo>
                    <a:pt x="424" y="115"/>
                  </a:lnTo>
                  <a:lnTo>
                    <a:pt x="428" y="118"/>
                  </a:lnTo>
                  <a:lnTo>
                    <a:pt x="430" y="121"/>
                  </a:lnTo>
                  <a:lnTo>
                    <a:pt x="432" y="125"/>
                  </a:lnTo>
                  <a:lnTo>
                    <a:pt x="434" y="130"/>
                  </a:lnTo>
                  <a:lnTo>
                    <a:pt x="434" y="134"/>
                  </a:lnTo>
                  <a:lnTo>
                    <a:pt x="432" y="139"/>
                  </a:lnTo>
                  <a:lnTo>
                    <a:pt x="431" y="144"/>
                  </a:lnTo>
                  <a:lnTo>
                    <a:pt x="428" y="148"/>
                  </a:lnTo>
                  <a:lnTo>
                    <a:pt x="425" y="151"/>
                  </a:lnTo>
                  <a:lnTo>
                    <a:pt x="422" y="154"/>
                  </a:lnTo>
                  <a:lnTo>
                    <a:pt x="418" y="155"/>
                  </a:lnTo>
                  <a:lnTo>
                    <a:pt x="413" y="156"/>
                  </a:lnTo>
                  <a:lnTo>
                    <a:pt x="409" y="157"/>
                  </a:lnTo>
                  <a:lnTo>
                    <a:pt x="404" y="156"/>
                  </a:lnTo>
                  <a:lnTo>
                    <a:pt x="400" y="154"/>
                  </a:lnTo>
                  <a:lnTo>
                    <a:pt x="410" y="133"/>
                  </a:lnTo>
                  <a:close/>
                  <a:moveTo>
                    <a:pt x="431" y="144"/>
                  </a:moveTo>
                  <a:lnTo>
                    <a:pt x="418" y="170"/>
                  </a:lnTo>
                  <a:lnTo>
                    <a:pt x="377" y="150"/>
                  </a:lnTo>
                  <a:lnTo>
                    <a:pt x="390" y="122"/>
                  </a:lnTo>
                  <a:lnTo>
                    <a:pt x="431" y="144"/>
                  </a:lnTo>
                  <a:close/>
                  <a:moveTo>
                    <a:pt x="397" y="160"/>
                  </a:moveTo>
                  <a:lnTo>
                    <a:pt x="418" y="170"/>
                  </a:lnTo>
                  <a:lnTo>
                    <a:pt x="415" y="174"/>
                  </a:lnTo>
                  <a:lnTo>
                    <a:pt x="412" y="177"/>
                  </a:lnTo>
                  <a:lnTo>
                    <a:pt x="409" y="180"/>
                  </a:lnTo>
                  <a:lnTo>
                    <a:pt x="405" y="181"/>
                  </a:lnTo>
                  <a:lnTo>
                    <a:pt x="400" y="182"/>
                  </a:lnTo>
                  <a:lnTo>
                    <a:pt x="396" y="183"/>
                  </a:lnTo>
                  <a:lnTo>
                    <a:pt x="391" y="182"/>
                  </a:lnTo>
                  <a:lnTo>
                    <a:pt x="387" y="180"/>
                  </a:lnTo>
                  <a:lnTo>
                    <a:pt x="383" y="178"/>
                  </a:lnTo>
                  <a:lnTo>
                    <a:pt x="380" y="175"/>
                  </a:lnTo>
                  <a:lnTo>
                    <a:pt x="377" y="171"/>
                  </a:lnTo>
                  <a:lnTo>
                    <a:pt x="376" y="167"/>
                  </a:lnTo>
                  <a:lnTo>
                    <a:pt x="375" y="163"/>
                  </a:lnTo>
                  <a:lnTo>
                    <a:pt x="374" y="158"/>
                  </a:lnTo>
                  <a:lnTo>
                    <a:pt x="375" y="154"/>
                  </a:lnTo>
                  <a:lnTo>
                    <a:pt x="377" y="150"/>
                  </a:lnTo>
                  <a:lnTo>
                    <a:pt x="397" y="160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5"/>
                  </a:lnTo>
                  <a:lnTo>
                    <a:pt x="408" y="138"/>
                  </a:lnTo>
                  <a:lnTo>
                    <a:pt x="387" y="180"/>
                  </a:lnTo>
                  <a:close/>
                  <a:moveTo>
                    <a:pt x="371" y="147"/>
                  </a:moveTo>
                  <a:lnTo>
                    <a:pt x="361" y="167"/>
                  </a:lnTo>
                  <a:lnTo>
                    <a:pt x="357" y="165"/>
                  </a:lnTo>
                  <a:lnTo>
                    <a:pt x="353" y="162"/>
                  </a:lnTo>
                  <a:lnTo>
                    <a:pt x="350" y="158"/>
                  </a:lnTo>
                  <a:lnTo>
                    <a:pt x="349" y="154"/>
                  </a:lnTo>
                  <a:lnTo>
                    <a:pt x="348" y="150"/>
                  </a:lnTo>
                  <a:lnTo>
                    <a:pt x="347" y="145"/>
                  </a:lnTo>
                  <a:lnTo>
                    <a:pt x="348" y="141"/>
                  </a:lnTo>
                  <a:lnTo>
                    <a:pt x="350" y="136"/>
                  </a:lnTo>
                  <a:lnTo>
                    <a:pt x="352" y="132"/>
                  </a:lnTo>
                  <a:lnTo>
                    <a:pt x="356" y="128"/>
                  </a:lnTo>
                  <a:lnTo>
                    <a:pt x="360" y="126"/>
                  </a:lnTo>
                  <a:lnTo>
                    <a:pt x="364" y="124"/>
                  </a:lnTo>
                  <a:lnTo>
                    <a:pt x="368" y="123"/>
                  </a:lnTo>
                  <a:lnTo>
                    <a:pt x="373" y="123"/>
                  </a:lnTo>
                  <a:lnTo>
                    <a:pt x="377" y="124"/>
                  </a:lnTo>
                  <a:lnTo>
                    <a:pt x="381" y="125"/>
                  </a:lnTo>
                  <a:lnTo>
                    <a:pt x="371" y="147"/>
                  </a:lnTo>
                  <a:close/>
                  <a:moveTo>
                    <a:pt x="392" y="157"/>
                  </a:moveTo>
                  <a:lnTo>
                    <a:pt x="317" y="307"/>
                  </a:lnTo>
                  <a:lnTo>
                    <a:pt x="276" y="285"/>
                  </a:lnTo>
                  <a:lnTo>
                    <a:pt x="350" y="136"/>
                  </a:lnTo>
                  <a:lnTo>
                    <a:pt x="392" y="157"/>
                  </a:lnTo>
                  <a:close/>
                  <a:moveTo>
                    <a:pt x="296" y="296"/>
                  </a:moveTo>
                  <a:lnTo>
                    <a:pt x="317" y="307"/>
                  </a:lnTo>
                  <a:lnTo>
                    <a:pt x="314" y="311"/>
                  </a:lnTo>
                  <a:lnTo>
                    <a:pt x="311" y="314"/>
                  </a:lnTo>
                  <a:lnTo>
                    <a:pt x="308" y="316"/>
                  </a:lnTo>
                  <a:lnTo>
                    <a:pt x="304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0" y="319"/>
                  </a:lnTo>
                  <a:lnTo>
                    <a:pt x="286" y="317"/>
                  </a:lnTo>
                  <a:lnTo>
                    <a:pt x="282" y="314"/>
                  </a:lnTo>
                  <a:lnTo>
                    <a:pt x="279" y="311"/>
                  </a:lnTo>
                  <a:lnTo>
                    <a:pt x="276" y="308"/>
                  </a:lnTo>
                  <a:lnTo>
                    <a:pt x="274" y="304"/>
                  </a:lnTo>
                  <a:lnTo>
                    <a:pt x="273" y="299"/>
                  </a:lnTo>
                  <a:lnTo>
                    <a:pt x="273" y="295"/>
                  </a:lnTo>
                  <a:lnTo>
                    <a:pt x="273" y="291"/>
                  </a:lnTo>
                  <a:lnTo>
                    <a:pt x="276" y="285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1"/>
                  </a:lnTo>
                  <a:lnTo>
                    <a:pt x="272" y="301"/>
                  </a:lnTo>
                  <a:lnTo>
                    <a:pt x="272" y="296"/>
                  </a:lnTo>
                  <a:lnTo>
                    <a:pt x="319" y="296"/>
                  </a:lnTo>
                  <a:close/>
                  <a:moveTo>
                    <a:pt x="296" y="301"/>
                  </a:moveTo>
                  <a:lnTo>
                    <a:pt x="319" y="301"/>
                  </a:lnTo>
                  <a:lnTo>
                    <a:pt x="319" y="305"/>
                  </a:lnTo>
                  <a:lnTo>
                    <a:pt x="318" y="310"/>
                  </a:lnTo>
                  <a:lnTo>
                    <a:pt x="315" y="314"/>
                  </a:lnTo>
                  <a:lnTo>
                    <a:pt x="313" y="317"/>
                  </a:lnTo>
                  <a:lnTo>
                    <a:pt x="309" y="320"/>
                  </a:lnTo>
                  <a:lnTo>
                    <a:pt x="305" y="322"/>
                  </a:lnTo>
                  <a:lnTo>
                    <a:pt x="301" y="323"/>
                  </a:lnTo>
                  <a:lnTo>
                    <a:pt x="296" y="324"/>
                  </a:lnTo>
                  <a:lnTo>
                    <a:pt x="292" y="323"/>
                  </a:lnTo>
                  <a:lnTo>
                    <a:pt x="287" y="322"/>
                  </a:lnTo>
                  <a:lnTo>
                    <a:pt x="284" y="320"/>
                  </a:lnTo>
                  <a:lnTo>
                    <a:pt x="280" y="317"/>
                  </a:lnTo>
                  <a:lnTo>
                    <a:pt x="277" y="314"/>
                  </a:lnTo>
                  <a:lnTo>
                    <a:pt x="274" y="310"/>
                  </a:lnTo>
                  <a:lnTo>
                    <a:pt x="273" y="305"/>
                  </a:lnTo>
                  <a:lnTo>
                    <a:pt x="272" y="301"/>
                  </a:lnTo>
                  <a:lnTo>
                    <a:pt x="296" y="301"/>
                  </a:lnTo>
                  <a:close/>
                  <a:moveTo>
                    <a:pt x="313" y="284"/>
                  </a:moveTo>
                  <a:lnTo>
                    <a:pt x="317" y="289"/>
                  </a:lnTo>
                  <a:lnTo>
                    <a:pt x="285" y="321"/>
                  </a:lnTo>
                  <a:lnTo>
                    <a:pt x="280" y="317"/>
                  </a:lnTo>
                  <a:lnTo>
                    <a:pt x="313" y="284"/>
                  </a:lnTo>
                  <a:close/>
                  <a:moveTo>
                    <a:pt x="301" y="305"/>
                  </a:moveTo>
                  <a:lnTo>
                    <a:pt x="317" y="289"/>
                  </a:lnTo>
                  <a:lnTo>
                    <a:pt x="320" y="293"/>
                  </a:lnTo>
                  <a:lnTo>
                    <a:pt x="322" y="297"/>
                  </a:lnTo>
                  <a:lnTo>
                    <a:pt x="323" y="301"/>
                  </a:lnTo>
                  <a:lnTo>
                    <a:pt x="324" y="305"/>
                  </a:lnTo>
                  <a:lnTo>
                    <a:pt x="323" y="309"/>
                  </a:lnTo>
                  <a:lnTo>
                    <a:pt x="322" y="314"/>
                  </a:lnTo>
                  <a:lnTo>
                    <a:pt x="320" y="318"/>
                  </a:lnTo>
                  <a:lnTo>
                    <a:pt x="317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8"/>
                  </a:lnTo>
                  <a:lnTo>
                    <a:pt x="301" y="328"/>
                  </a:lnTo>
                  <a:lnTo>
                    <a:pt x="296" y="328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5" y="321"/>
                  </a:lnTo>
                  <a:lnTo>
                    <a:pt x="301" y="305"/>
                  </a:lnTo>
                  <a:close/>
                  <a:moveTo>
                    <a:pt x="324" y="305"/>
                  </a:moveTo>
                  <a:lnTo>
                    <a:pt x="324" y="310"/>
                  </a:lnTo>
                  <a:lnTo>
                    <a:pt x="278" y="310"/>
                  </a:lnTo>
                  <a:lnTo>
                    <a:pt x="278" y="305"/>
                  </a:lnTo>
                  <a:lnTo>
                    <a:pt x="324" y="305"/>
                  </a:lnTo>
                  <a:close/>
                  <a:moveTo>
                    <a:pt x="301" y="310"/>
                  </a:moveTo>
                  <a:lnTo>
                    <a:pt x="324" y="310"/>
                  </a:lnTo>
                  <a:lnTo>
                    <a:pt x="323" y="314"/>
                  </a:lnTo>
                  <a:lnTo>
                    <a:pt x="322" y="318"/>
                  </a:lnTo>
                  <a:lnTo>
                    <a:pt x="320" y="322"/>
                  </a:lnTo>
                  <a:lnTo>
                    <a:pt x="317" y="326"/>
                  </a:lnTo>
                  <a:lnTo>
                    <a:pt x="314" y="329"/>
                  </a:lnTo>
                  <a:lnTo>
                    <a:pt x="310" y="331"/>
                  </a:lnTo>
                  <a:lnTo>
                    <a:pt x="305" y="332"/>
                  </a:lnTo>
                  <a:lnTo>
                    <a:pt x="301" y="333"/>
                  </a:lnTo>
                  <a:lnTo>
                    <a:pt x="296" y="332"/>
                  </a:lnTo>
                  <a:lnTo>
                    <a:pt x="292" y="331"/>
                  </a:lnTo>
                  <a:lnTo>
                    <a:pt x="288" y="329"/>
                  </a:lnTo>
                  <a:lnTo>
                    <a:pt x="284" y="326"/>
                  </a:lnTo>
                  <a:lnTo>
                    <a:pt x="282" y="322"/>
                  </a:lnTo>
                  <a:lnTo>
                    <a:pt x="280" y="318"/>
                  </a:lnTo>
                  <a:lnTo>
                    <a:pt x="278" y="314"/>
                  </a:lnTo>
                  <a:lnTo>
                    <a:pt x="278" y="310"/>
                  </a:lnTo>
                  <a:lnTo>
                    <a:pt x="301" y="310"/>
                  </a:lnTo>
                  <a:close/>
                  <a:moveTo>
                    <a:pt x="317" y="293"/>
                  </a:moveTo>
                  <a:lnTo>
                    <a:pt x="321" y="298"/>
                  </a:lnTo>
                  <a:lnTo>
                    <a:pt x="289" y="330"/>
                  </a:lnTo>
                  <a:lnTo>
                    <a:pt x="284" y="326"/>
                  </a:lnTo>
                  <a:lnTo>
                    <a:pt x="317" y="293"/>
                  </a:lnTo>
                  <a:close/>
                  <a:moveTo>
                    <a:pt x="305" y="314"/>
                  </a:moveTo>
                  <a:lnTo>
                    <a:pt x="321" y="298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8" y="309"/>
                  </a:lnTo>
                  <a:lnTo>
                    <a:pt x="328" y="314"/>
                  </a:lnTo>
                  <a:lnTo>
                    <a:pt x="328" y="318"/>
                  </a:lnTo>
                  <a:lnTo>
                    <a:pt x="326" y="323"/>
                  </a:lnTo>
                  <a:lnTo>
                    <a:pt x="324" y="327"/>
                  </a:lnTo>
                  <a:lnTo>
                    <a:pt x="321" y="330"/>
                  </a:lnTo>
                  <a:lnTo>
                    <a:pt x="318" y="333"/>
                  </a:lnTo>
                  <a:lnTo>
                    <a:pt x="314" y="335"/>
                  </a:lnTo>
                  <a:lnTo>
                    <a:pt x="309" y="336"/>
                  </a:lnTo>
                  <a:lnTo>
                    <a:pt x="305" y="337"/>
                  </a:lnTo>
                  <a:lnTo>
                    <a:pt x="301" y="336"/>
                  </a:lnTo>
                  <a:lnTo>
                    <a:pt x="296" y="335"/>
                  </a:lnTo>
                  <a:lnTo>
                    <a:pt x="292" y="333"/>
                  </a:lnTo>
                  <a:lnTo>
                    <a:pt x="289" y="330"/>
                  </a:lnTo>
                  <a:lnTo>
                    <a:pt x="305" y="314"/>
                  </a:lnTo>
                  <a:close/>
                  <a:moveTo>
                    <a:pt x="328" y="314"/>
                  </a:moveTo>
                  <a:lnTo>
                    <a:pt x="328" y="318"/>
                  </a:lnTo>
                  <a:lnTo>
                    <a:pt x="282" y="318"/>
                  </a:lnTo>
                  <a:lnTo>
                    <a:pt x="282" y="314"/>
                  </a:lnTo>
                  <a:lnTo>
                    <a:pt x="328" y="314"/>
                  </a:lnTo>
                  <a:close/>
                  <a:moveTo>
                    <a:pt x="328" y="318"/>
                  </a:moveTo>
                  <a:lnTo>
                    <a:pt x="328" y="323"/>
                  </a:lnTo>
                  <a:lnTo>
                    <a:pt x="282" y="323"/>
                  </a:lnTo>
                  <a:lnTo>
                    <a:pt x="282" y="318"/>
                  </a:lnTo>
                  <a:lnTo>
                    <a:pt x="328" y="318"/>
                  </a:lnTo>
                  <a:close/>
                  <a:moveTo>
                    <a:pt x="305" y="323"/>
                  </a:moveTo>
                  <a:lnTo>
                    <a:pt x="328" y="323"/>
                  </a:lnTo>
                  <a:lnTo>
                    <a:pt x="328" y="327"/>
                  </a:lnTo>
                  <a:lnTo>
                    <a:pt x="326" y="332"/>
                  </a:lnTo>
                  <a:lnTo>
                    <a:pt x="324" y="335"/>
                  </a:lnTo>
                  <a:lnTo>
                    <a:pt x="321" y="339"/>
                  </a:lnTo>
                  <a:lnTo>
                    <a:pt x="318" y="342"/>
                  </a:lnTo>
                  <a:lnTo>
                    <a:pt x="314" y="344"/>
                  </a:lnTo>
                  <a:lnTo>
                    <a:pt x="310" y="345"/>
                  </a:lnTo>
                  <a:lnTo>
                    <a:pt x="305" y="346"/>
                  </a:lnTo>
                  <a:lnTo>
                    <a:pt x="300" y="345"/>
                  </a:lnTo>
                  <a:lnTo>
                    <a:pt x="296" y="344"/>
                  </a:lnTo>
                  <a:lnTo>
                    <a:pt x="292" y="342"/>
                  </a:lnTo>
                  <a:lnTo>
                    <a:pt x="289" y="339"/>
                  </a:lnTo>
                  <a:lnTo>
                    <a:pt x="286" y="335"/>
                  </a:lnTo>
                  <a:lnTo>
                    <a:pt x="284" y="332"/>
                  </a:lnTo>
                  <a:lnTo>
                    <a:pt x="283" y="327"/>
                  </a:lnTo>
                  <a:lnTo>
                    <a:pt x="282" y="323"/>
                  </a:lnTo>
                  <a:lnTo>
                    <a:pt x="305" y="323"/>
                  </a:lnTo>
                  <a:close/>
                  <a:moveTo>
                    <a:pt x="326" y="312"/>
                  </a:moveTo>
                  <a:lnTo>
                    <a:pt x="330" y="321"/>
                  </a:lnTo>
                  <a:lnTo>
                    <a:pt x="289" y="341"/>
                  </a:lnTo>
                  <a:lnTo>
                    <a:pt x="285" y="333"/>
                  </a:lnTo>
                  <a:lnTo>
                    <a:pt x="326" y="312"/>
                  </a:lnTo>
                  <a:close/>
                  <a:moveTo>
                    <a:pt x="309" y="331"/>
                  </a:moveTo>
                  <a:lnTo>
                    <a:pt x="330" y="321"/>
                  </a:lnTo>
                  <a:lnTo>
                    <a:pt x="332" y="325"/>
                  </a:lnTo>
                  <a:lnTo>
                    <a:pt x="332" y="330"/>
                  </a:lnTo>
                  <a:lnTo>
                    <a:pt x="332" y="334"/>
                  </a:lnTo>
                  <a:lnTo>
                    <a:pt x="331" y="338"/>
                  </a:lnTo>
                  <a:lnTo>
                    <a:pt x="329" y="343"/>
                  </a:lnTo>
                  <a:lnTo>
                    <a:pt x="327" y="346"/>
                  </a:lnTo>
                  <a:lnTo>
                    <a:pt x="324" y="349"/>
                  </a:lnTo>
                  <a:lnTo>
                    <a:pt x="320" y="352"/>
                  </a:lnTo>
                  <a:lnTo>
                    <a:pt x="315" y="353"/>
                  </a:lnTo>
                  <a:lnTo>
                    <a:pt x="311" y="354"/>
                  </a:lnTo>
                  <a:lnTo>
                    <a:pt x="306" y="354"/>
                  </a:lnTo>
                  <a:lnTo>
                    <a:pt x="302" y="353"/>
                  </a:lnTo>
                  <a:lnTo>
                    <a:pt x="298" y="351"/>
                  </a:lnTo>
                  <a:lnTo>
                    <a:pt x="295" y="349"/>
                  </a:lnTo>
                  <a:lnTo>
                    <a:pt x="291" y="345"/>
                  </a:lnTo>
                  <a:lnTo>
                    <a:pt x="289" y="341"/>
                  </a:lnTo>
                  <a:lnTo>
                    <a:pt x="309" y="331"/>
                  </a:lnTo>
                  <a:close/>
                  <a:moveTo>
                    <a:pt x="332" y="331"/>
                  </a:moveTo>
                  <a:lnTo>
                    <a:pt x="332" y="336"/>
                  </a:lnTo>
                  <a:lnTo>
                    <a:pt x="286" y="336"/>
                  </a:lnTo>
                  <a:lnTo>
                    <a:pt x="286" y="331"/>
                  </a:lnTo>
                  <a:lnTo>
                    <a:pt x="332" y="331"/>
                  </a:lnTo>
                  <a:close/>
                  <a:moveTo>
                    <a:pt x="332" y="336"/>
                  </a:moveTo>
                  <a:lnTo>
                    <a:pt x="332" y="340"/>
                  </a:lnTo>
                  <a:lnTo>
                    <a:pt x="286" y="340"/>
                  </a:lnTo>
                  <a:lnTo>
                    <a:pt x="286" y="336"/>
                  </a:lnTo>
                  <a:lnTo>
                    <a:pt x="332" y="336"/>
                  </a:lnTo>
                  <a:close/>
                  <a:moveTo>
                    <a:pt x="309" y="340"/>
                  </a:moveTo>
                  <a:lnTo>
                    <a:pt x="332" y="340"/>
                  </a:lnTo>
                  <a:lnTo>
                    <a:pt x="332" y="345"/>
                  </a:lnTo>
                  <a:lnTo>
                    <a:pt x="331" y="349"/>
                  </a:lnTo>
                  <a:lnTo>
                    <a:pt x="328" y="353"/>
                  </a:lnTo>
                  <a:lnTo>
                    <a:pt x="326" y="356"/>
                  </a:lnTo>
                  <a:lnTo>
                    <a:pt x="322" y="360"/>
                  </a:lnTo>
                  <a:lnTo>
                    <a:pt x="318" y="362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5" y="363"/>
                  </a:lnTo>
                  <a:lnTo>
                    <a:pt x="300" y="362"/>
                  </a:lnTo>
                  <a:lnTo>
                    <a:pt x="297" y="360"/>
                  </a:lnTo>
                  <a:lnTo>
                    <a:pt x="293" y="356"/>
                  </a:lnTo>
                  <a:lnTo>
                    <a:pt x="290" y="353"/>
                  </a:lnTo>
                  <a:lnTo>
                    <a:pt x="288" y="349"/>
                  </a:lnTo>
                  <a:lnTo>
                    <a:pt x="287" y="345"/>
                  </a:lnTo>
                  <a:lnTo>
                    <a:pt x="286" y="340"/>
                  </a:lnTo>
                  <a:lnTo>
                    <a:pt x="309" y="340"/>
                  </a:lnTo>
                  <a:close/>
                  <a:moveTo>
                    <a:pt x="330" y="330"/>
                  </a:moveTo>
                  <a:lnTo>
                    <a:pt x="334" y="338"/>
                  </a:lnTo>
                  <a:lnTo>
                    <a:pt x="293" y="360"/>
                  </a:lnTo>
                  <a:lnTo>
                    <a:pt x="289" y="350"/>
                  </a:lnTo>
                  <a:lnTo>
                    <a:pt x="330" y="330"/>
                  </a:lnTo>
                  <a:close/>
                  <a:moveTo>
                    <a:pt x="314" y="349"/>
                  </a:moveTo>
                  <a:lnTo>
                    <a:pt x="334" y="338"/>
                  </a:lnTo>
                  <a:lnTo>
                    <a:pt x="336" y="343"/>
                  </a:lnTo>
                  <a:lnTo>
                    <a:pt x="337" y="347"/>
                  </a:lnTo>
                  <a:lnTo>
                    <a:pt x="337" y="352"/>
                  </a:lnTo>
                  <a:lnTo>
                    <a:pt x="336" y="356"/>
                  </a:lnTo>
                  <a:lnTo>
                    <a:pt x="334" y="361"/>
                  </a:lnTo>
                  <a:lnTo>
                    <a:pt x="331" y="365"/>
                  </a:lnTo>
                  <a:lnTo>
                    <a:pt x="328" y="368"/>
                  </a:lnTo>
                  <a:lnTo>
                    <a:pt x="324" y="370"/>
                  </a:lnTo>
                  <a:lnTo>
                    <a:pt x="320" y="372"/>
                  </a:lnTo>
                  <a:lnTo>
                    <a:pt x="315" y="373"/>
                  </a:lnTo>
                  <a:lnTo>
                    <a:pt x="311" y="372"/>
                  </a:lnTo>
                  <a:lnTo>
                    <a:pt x="306" y="371"/>
                  </a:lnTo>
                  <a:lnTo>
                    <a:pt x="302" y="370"/>
                  </a:lnTo>
                  <a:lnTo>
                    <a:pt x="299" y="367"/>
                  </a:lnTo>
                  <a:lnTo>
                    <a:pt x="296" y="364"/>
                  </a:lnTo>
                  <a:lnTo>
                    <a:pt x="293" y="360"/>
                  </a:lnTo>
                  <a:lnTo>
                    <a:pt x="314" y="349"/>
                  </a:lnTo>
                  <a:close/>
                  <a:moveTo>
                    <a:pt x="337" y="349"/>
                  </a:moveTo>
                  <a:lnTo>
                    <a:pt x="337" y="353"/>
                  </a:lnTo>
                  <a:lnTo>
                    <a:pt x="291" y="353"/>
                  </a:lnTo>
                  <a:lnTo>
                    <a:pt x="291" y="349"/>
                  </a:lnTo>
                  <a:lnTo>
                    <a:pt x="337" y="349"/>
                  </a:lnTo>
                  <a:close/>
                  <a:moveTo>
                    <a:pt x="337" y="353"/>
                  </a:moveTo>
                  <a:lnTo>
                    <a:pt x="337" y="363"/>
                  </a:lnTo>
                  <a:lnTo>
                    <a:pt x="291" y="363"/>
                  </a:lnTo>
                  <a:lnTo>
                    <a:pt x="291" y="353"/>
                  </a:lnTo>
                  <a:lnTo>
                    <a:pt x="337" y="353"/>
                  </a:lnTo>
                  <a:close/>
                  <a:moveTo>
                    <a:pt x="337" y="363"/>
                  </a:moveTo>
                  <a:lnTo>
                    <a:pt x="337" y="371"/>
                  </a:lnTo>
                  <a:lnTo>
                    <a:pt x="291" y="371"/>
                  </a:lnTo>
                  <a:lnTo>
                    <a:pt x="291" y="363"/>
                  </a:lnTo>
                  <a:lnTo>
                    <a:pt x="337" y="363"/>
                  </a:lnTo>
                  <a:close/>
                  <a:moveTo>
                    <a:pt x="337" y="371"/>
                  </a:moveTo>
                  <a:lnTo>
                    <a:pt x="337" y="376"/>
                  </a:lnTo>
                  <a:lnTo>
                    <a:pt x="291" y="376"/>
                  </a:lnTo>
                  <a:lnTo>
                    <a:pt x="291" y="371"/>
                  </a:lnTo>
                  <a:lnTo>
                    <a:pt x="337" y="371"/>
                  </a:lnTo>
                  <a:close/>
                  <a:moveTo>
                    <a:pt x="337" y="376"/>
                  </a:moveTo>
                  <a:lnTo>
                    <a:pt x="337" y="384"/>
                  </a:lnTo>
                  <a:lnTo>
                    <a:pt x="291" y="384"/>
                  </a:lnTo>
                  <a:lnTo>
                    <a:pt x="291" y="376"/>
                  </a:lnTo>
                  <a:lnTo>
                    <a:pt x="337" y="376"/>
                  </a:lnTo>
                  <a:close/>
                  <a:moveTo>
                    <a:pt x="337" y="384"/>
                  </a:moveTo>
                  <a:lnTo>
                    <a:pt x="337" y="393"/>
                  </a:lnTo>
                  <a:lnTo>
                    <a:pt x="291" y="393"/>
                  </a:lnTo>
                  <a:lnTo>
                    <a:pt x="291" y="384"/>
                  </a:lnTo>
                  <a:lnTo>
                    <a:pt x="337" y="384"/>
                  </a:lnTo>
                  <a:close/>
                  <a:moveTo>
                    <a:pt x="337" y="393"/>
                  </a:moveTo>
                  <a:lnTo>
                    <a:pt x="337" y="397"/>
                  </a:lnTo>
                  <a:lnTo>
                    <a:pt x="291" y="397"/>
                  </a:lnTo>
                  <a:lnTo>
                    <a:pt x="291" y="393"/>
                  </a:lnTo>
                  <a:lnTo>
                    <a:pt x="337" y="393"/>
                  </a:lnTo>
                  <a:close/>
                  <a:moveTo>
                    <a:pt x="314" y="397"/>
                  </a:moveTo>
                  <a:lnTo>
                    <a:pt x="337" y="397"/>
                  </a:lnTo>
                  <a:lnTo>
                    <a:pt x="336" y="402"/>
                  </a:lnTo>
                  <a:lnTo>
                    <a:pt x="335" y="406"/>
                  </a:lnTo>
                  <a:lnTo>
                    <a:pt x="333" y="410"/>
                  </a:lnTo>
                  <a:lnTo>
                    <a:pt x="330" y="414"/>
                  </a:lnTo>
                  <a:lnTo>
                    <a:pt x="327" y="416"/>
                  </a:lnTo>
                  <a:lnTo>
                    <a:pt x="323" y="419"/>
                  </a:lnTo>
                  <a:lnTo>
                    <a:pt x="318" y="420"/>
                  </a:lnTo>
                  <a:lnTo>
                    <a:pt x="314" y="420"/>
                  </a:lnTo>
                  <a:lnTo>
                    <a:pt x="309" y="420"/>
                  </a:lnTo>
                  <a:lnTo>
                    <a:pt x="305" y="419"/>
                  </a:lnTo>
                  <a:lnTo>
                    <a:pt x="301" y="416"/>
                  </a:lnTo>
                  <a:lnTo>
                    <a:pt x="298" y="414"/>
                  </a:lnTo>
                  <a:lnTo>
                    <a:pt x="295" y="410"/>
                  </a:lnTo>
                  <a:lnTo>
                    <a:pt x="293" y="406"/>
                  </a:lnTo>
                  <a:lnTo>
                    <a:pt x="291" y="402"/>
                  </a:lnTo>
                  <a:lnTo>
                    <a:pt x="291" y="397"/>
                  </a:lnTo>
                  <a:lnTo>
                    <a:pt x="314" y="397"/>
                  </a:lnTo>
                  <a:close/>
                  <a:moveTo>
                    <a:pt x="334" y="408"/>
                  </a:moveTo>
                  <a:lnTo>
                    <a:pt x="330" y="416"/>
                  </a:lnTo>
                  <a:lnTo>
                    <a:pt x="289" y="396"/>
                  </a:lnTo>
                  <a:lnTo>
                    <a:pt x="293" y="387"/>
                  </a:lnTo>
                  <a:lnTo>
                    <a:pt x="334" y="408"/>
                  </a:lnTo>
                  <a:close/>
                  <a:moveTo>
                    <a:pt x="309" y="406"/>
                  </a:moveTo>
                  <a:lnTo>
                    <a:pt x="330" y="416"/>
                  </a:lnTo>
                  <a:lnTo>
                    <a:pt x="327" y="420"/>
                  </a:lnTo>
                  <a:lnTo>
                    <a:pt x="324" y="424"/>
                  </a:lnTo>
                  <a:lnTo>
                    <a:pt x="321" y="426"/>
                  </a:lnTo>
                  <a:lnTo>
                    <a:pt x="317" y="428"/>
                  </a:lnTo>
                  <a:lnTo>
                    <a:pt x="312" y="429"/>
                  </a:lnTo>
                  <a:lnTo>
                    <a:pt x="308" y="429"/>
                  </a:lnTo>
                  <a:lnTo>
                    <a:pt x="304" y="428"/>
                  </a:lnTo>
                  <a:lnTo>
                    <a:pt x="299" y="427"/>
                  </a:lnTo>
                  <a:lnTo>
                    <a:pt x="295" y="424"/>
                  </a:lnTo>
                  <a:lnTo>
                    <a:pt x="292" y="421"/>
                  </a:lnTo>
                  <a:lnTo>
                    <a:pt x="289" y="417"/>
                  </a:lnTo>
                  <a:lnTo>
                    <a:pt x="288" y="413"/>
                  </a:lnTo>
                  <a:lnTo>
                    <a:pt x="287" y="409"/>
                  </a:lnTo>
                  <a:lnTo>
                    <a:pt x="287" y="405"/>
                  </a:lnTo>
                  <a:lnTo>
                    <a:pt x="287" y="400"/>
                  </a:lnTo>
                  <a:lnTo>
                    <a:pt x="289" y="396"/>
                  </a:lnTo>
                  <a:lnTo>
                    <a:pt x="309" y="406"/>
                  </a:lnTo>
                  <a:close/>
                  <a:moveTo>
                    <a:pt x="332" y="406"/>
                  </a:moveTo>
                  <a:lnTo>
                    <a:pt x="332" y="415"/>
                  </a:lnTo>
                  <a:lnTo>
                    <a:pt x="286" y="415"/>
                  </a:lnTo>
                  <a:lnTo>
                    <a:pt x="286" y="406"/>
                  </a:lnTo>
                  <a:lnTo>
                    <a:pt x="332" y="406"/>
                  </a:lnTo>
                  <a:close/>
                  <a:moveTo>
                    <a:pt x="309" y="415"/>
                  </a:moveTo>
                  <a:lnTo>
                    <a:pt x="332" y="415"/>
                  </a:lnTo>
                  <a:lnTo>
                    <a:pt x="332" y="419"/>
                  </a:lnTo>
                  <a:lnTo>
                    <a:pt x="331" y="424"/>
                  </a:lnTo>
                  <a:lnTo>
                    <a:pt x="328" y="428"/>
                  </a:lnTo>
                  <a:lnTo>
                    <a:pt x="326" y="431"/>
                  </a:lnTo>
                  <a:lnTo>
                    <a:pt x="322" y="435"/>
                  </a:lnTo>
                  <a:lnTo>
                    <a:pt x="318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5" y="438"/>
                  </a:lnTo>
                  <a:lnTo>
                    <a:pt x="300" y="437"/>
                  </a:lnTo>
                  <a:lnTo>
                    <a:pt x="297" y="435"/>
                  </a:lnTo>
                  <a:lnTo>
                    <a:pt x="293" y="431"/>
                  </a:lnTo>
                  <a:lnTo>
                    <a:pt x="290" y="428"/>
                  </a:lnTo>
                  <a:lnTo>
                    <a:pt x="288" y="424"/>
                  </a:lnTo>
                  <a:lnTo>
                    <a:pt x="287" y="419"/>
                  </a:lnTo>
                  <a:lnTo>
                    <a:pt x="286" y="415"/>
                  </a:lnTo>
                  <a:lnTo>
                    <a:pt x="309" y="415"/>
                  </a:lnTo>
                  <a:close/>
                  <a:moveTo>
                    <a:pt x="330" y="425"/>
                  </a:moveTo>
                  <a:lnTo>
                    <a:pt x="326" y="435"/>
                  </a:lnTo>
                  <a:lnTo>
                    <a:pt x="285" y="413"/>
                  </a:lnTo>
                  <a:lnTo>
                    <a:pt x="289" y="405"/>
                  </a:lnTo>
                  <a:lnTo>
                    <a:pt x="330" y="425"/>
                  </a:lnTo>
                  <a:close/>
                  <a:moveTo>
                    <a:pt x="305" y="424"/>
                  </a:moveTo>
                  <a:lnTo>
                    <a:pt x="326" y="435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4" y="447"/>
                  </a:lnTo>
                  <a:lnTo>
                    <a:pt x="299" y="447"/>
                  </a:lnTo>
                  <a:lnTo>
                    <a:pt x="295" y="445"/>
                  </a:lnTo>
                  <a:lnTo>
                    <a:pt x="291" y="442"/>
                  </a:lnTo>
                  <a:lnTo>
                    <a:pt x="288" y="439"/>
                  </a:lnTo>
                  <a:lnTo>
                    <a:pt x="285" y="436"/>
                  </a:lnTo>
                  <a:lnTo>
                    <a:pt x="283" y="431"/>
                  </a:lnTo>
                  <a:lnTo>
                    <a:pt x="282" y="426"/>
                  </a:lnTo>
                  <a:lnTo>
                    <a:pt x="282" y="422"/>
                  </a:lnTo>
                  <a:lnTo>
                    <a:pt x="283" y="418"/>
                  </a:lnTo>
                  <a:lnTo>
                    <a:pt x="285" y="413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1" y="447"/>
                  </a:lnTo>
                  <a:lnTo>
                    <a:pt x="301" y="401"/>
                  </a:lnTo>
                  <a:lnTo>
                    <a:pt x="305" y="401"/>
                  </a:lnTo>
                  <a:lnTo>
                    <a:pt x="305" y="447"/>
                  </a:lnTo>
                  <a:close/>
                  <a:moveTo>
                    <a:pt x="301" y="447"/>
                  </a:moveTo>
                  <a:lnTo>
                    <a:pt x="296" y="447"/>
                  </a:lnTo>
                  <a:lnTo>
                    <a:pt x="296" y="401"/>
                  </a:lnTo>
                  <a:lnTo>
                    <a:pt x="301" y="401"/>
                  </a:lnTo>
                  <a:lnTo>
                    <a:pt x="301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1"/>
                  </a:lnTo>
                  <a:lnTo>
                    <a:pt x="296" y="401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8" y="447"/>
                  </a:lnTo>
                  <a:lnTo>
                    <a:pt x="288" y="401"/>
                  </a:lnTo>
                  <a:lnTo>
                    <a:pt x="292" y="401"/>
                  </a:lnTo>
                  <a:lnTo>
                    <a:pt x="292" y="447"/>
                  </a:lnTo>
                  <a:close/>
                  <a:moveTo>
                    <a:pt x="288" y="447"/>
                  </a:moveTo>
                  <a:lnTo>
                    <a:pt x="283" y="447"/>
                  </a:lnTo>
                  <a:lnTo>
                    <a:pt x="283" y="401"/>
                  </a:lnTo>
                  <a:lnTo>
                    <a:pt x="288" y="401"/>
                  </a:lnTo>
                  <a:lnTo>
                    <a:pt x="288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1"/>
                  </a:lnTo>
                  <a:lnTo>
                    <a:pt x="283" y="401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69" y="447"/>
                  </a:lnTo>
                  <a:lnTo>
                    <a:pt x="265" y="446"/>
                  </a:lnTo>
                  <a:lnTo>
                    <a:pt x="261" y="444"/>
                  </a:lnTo>
                  <a:lnTo>
                    <a:pt x="257" y="441"/>
                  </a:lnTo>
                  <a:lnTo>
                    <a:pt x="255" y="437"/>
                  </a:lnTo>
                  <a:lnTo>
                    <a:pt x="252" y="433"/>
                  </a:lnTo>
                  <a:lnTo>
                    <a:pt x="251" y="428"/>
                  </a:lnTo>
                  <a:lnTo>
                    <a:pt x="251" y="424"/>
                  </a:lnTo>
                  <a:lnTo>
                    <a:pt x="251" y="419"/>
                  </a:lnTo>
                  <a:lnTo>
                    <a:pt x="252" y="415"/>
                  </a:lnTo>
                  <a:lnTo>
                    <a:pt x="255" y="411"/>
                  </a:lnTo>
                  <a:lnTo>
                    <a:pt x="257" y="407"/>
                  </a:lnTo>
                  <a:lnTo>
                    <a:pt x="261" y="404"/>
                  </a:lnTo>
                  <a:lnTo>
                    <a:pt x="265" y="402"/>
                  </a:lnTo>
                  <a:lnTo>
                    <a:pt x="269" y="401"/>
                  </a:lnTo>
                  <a:lnTo>
                    <a:pt x="274" y="401"/>
                  </a:lnTo>
                  <a:lnTo>
                    <a:pt x="274" y="424"/>
                  </a:lnTo>
                  <a:close/>
                  <a:moveTo>
                    <a:pt x="257" y="441"/>
                  </a:moveTo>
                  <a:lnTo>
                    <a:pt x="253" y="436"/>
                  </a:lnTo>
                  <a:lnTo>
                    <a:pt x="287" y="403"/>
                  </a:lnTo>
                  <a:lnTo>
                    <a:pt x="291" y="407"/>
                  </a:lnTo>
                  <a:lnTo>
                    <a:pt x="257" y="441"/>
                  </a:lnTo>
                  <a:close/>
                  <a:moveTo>
                    <a:pt x="269" y="419"/>
                  </a:moveTo>
                  <a:lnTo>
                    <a:pt x="253" y="436"/>
                  </a:lnTo>
                  <a:lnTo>
                    <a:pt x="250" y="433"/>
                  </a:lnTo>
                  <a:lnTo>
                    <a:pt x="248" y="428"/>
                  </a:lnTo>
                  <a:lnTo>
                    <a:pt x="247" y="424"/>
                  </a:lnTo>
                  <a:lnTo>
                    <a:pt x="246" y="419"/>
                  </a:lnTo>
                  <a:lnTo>
                    <a:pt x="247" y="415"/>
                  </a:lnTo>
                  <a:lnTo>
                    <a:pt x="248" y="411"/>
                  </a:lnTo>
                  <a:lnTo>
                    <a:pt x="250" y="407"/>
                  </a:lnTo>
                  <a:lnTo>
                    <a:pt x="253" y="403"/>
                  </a:lnTo>
                  <a:lnTo>
                    <a:pt x="257" y="400"/>
                  </a:lnTo>
                  <a:lnTo>
                    <a:pt x="261" y="398"/>
                  </a:lnTo>
                  <a:lnTo>
                    <a:pt x="265" y="397"/>
                  </a:lnTo>
                  <a:lnTo>
                    <a:pt x="269" y="396"/>
                  </a:lnTo>
                  <a:lnTo>
                    <a:pt x="274" y="397"/>
                  </a:lnTo>
                  <a:lnTo>
                    <a:pt x="279" y="398"/>
                  </a:lnTo>
                  <a:lnTo>
                    <a:pt x="283" y="400"/>
                  </a:lnTo>
                  <a:lnTo>
                    <a:pt x="287" y="403"/>
                  </a:lnTo>
                  <a:lnTo>
                    <a:pt x="269" y="419"/>
                  </a:lnTo>
                  <a:close/>
                  <a:moveTo>
                    <a:pt x="269" y="443"/>
                  </a:moveTo>
                  <a:lnTo>
                    <a:pt x="261" y="443"/>
                  </a:lnTo>
                  <a:lnTo>
                    <a:pt x="261" y="396"/>
                  </a:lnTo>
                  <a:lnTo>
                    <a:pt x="269" y="396"/>
                  </a:lnTo>
                  <a:lnTo>
                    <a:pt x="269" y="443"/>
                  </a:lnTo>
                  <a:close/>
                  <a:moveTo>
                    <a:pt x="261" y="419"/>
                  </a:moveTo>
                  <a:lnTo>
                    <a:pt x="261" y="443"/>
                  </a:lnTo>
                  <a:lnTo>
                    <a:pt x="256" y="443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4" y="436"/>
                  </a:lnTo>
                  <a:lnTo>
                    <a:pt x="242" y="433"/>
                  </a:lnTo>
                  <a:lnTo>
                    <a:pt x="239" y="428"/>
                  </a:lnTo>
                  <a:lnTo>
                    <a:pt x="238" y="424"/>
                  </a:lnTo>
                  <a:lnTo>
                    <a:pt x="238" y="419"/>
                  </a:lnTo>
                  <a:lnTo>
                    <a:pt x="238" y="415"/>
                  </a:lnTo>
                  <a:lnTo>
                    <a:pt x="239" y="410"/>
                  </a:lnTo>
                  <a:lnTo>
                    <a:pt x="242" y="406"/>
                  </a:lnTo>
                  <a:lnTo>
                    <a:pt x="244" y="403"/>
                  </a:lnTo>
                  <a:lnTo>
                    <a:pt x="248" y="400"/>
                  </a:lnTo>
                  <a:lnTo>
                    <a:pt x="252" y="398"/>
                  </a:lnTo>
                  <a:lnTo>
                    <a:pt x="256" y="397"/>
                  </a:lnTo>
                  <a:lnTo>
                    <a:pt x="261" y="396"/>
                  </a:lnTo>
                  <a:lnTo>
                    <a:pt x="261" y="419"/>
                  </a:lnTo>
                  <a:close/>
                  <a:moveTo>
                    <a:pt x="250" y="441"/>
                  </a:moveTo>
                  <a:lnTo>
                    <a:pt x="242" y="436"/>
                  </a:lnTo>
                  <a:lnTo>
                    <a:pt x="262" y="394"/>
                  </a:lnTo>
                  <a:lnTo>
                    <a:pt x="271" y="399"/>
                  </a:lnTo>
                  <a:lnTo>
                    <a:pt x="250" y="441"/>
                  </a:lnTo>
                  <a:close/>
                  <a:moveTo>
                    <a:pt x="252" y="415"/>
                  </a:moveTo>
                  <a:lnTo>
                    <a:pt x="242" y="436"/>
                  </a:lnTo>
                  <a:lnTo>
                    <a:pt x="238" y="434"/>
                  </a:lnTo>
                  <a:lnTo>
                    <a:pt x="235" y="430"/>
                  </a:lnTo>
                  <a:lnTo>
                    <a:pt x="232" y="426"/>
                  </a:lnTo>
                  <a:lnTo>
                    <a:pt x="230" y="422"/>
                  </a:lnTo>
                  <a:lnTo>
                    <a:pt x="229" y="418"/>
                  </a:lnTo>
                  <a:lnTo>
                    <a:pt x="229" y="413"/>
                  </a:lnTo>
                  <a:lnTo>
                    <a:pt x="230" y="409"/>
                  </a:lnTo>
                  <a:lnTo>
                    <a:pt x="231" y="405"/>
                  </a:lnTo>
                  <a:lnTo>
                    <a:pt x="234" y="401"/>
                  </a:lnTo>
                  <a:lnTo>
                    <a:pt x="237" y="397"/>
                  </a:lnTo>
                  <a:lnTo>
                    <a:pt x="241" y="395"/>
                  </a:lnTo>
                  <a:lnTo>
                    <a:pt x="245" y="393"/>
                  </a:lnTo>
                  <a:lnTo>
                    <a:pt x="249" y="392"/>
                  </a:lnTo>
                  <a:lnTo>
                    <a:pt x="253" y="392"/>
                  </a:lnTo>
                  <a:lnTo>
                    <a:pt x="258" y="393"/>
                  </a:lnTo>
                  <a:lnTo>
                    <a:pt x="262" y="394"/>
                  </a:lnTo>
                  <a:lnTo>
                    <a:pt x="252" y="415"/>
                  </a:lnTo>
                  <a:close/>
                  <a:moveTo>
                    <a:pt x="242" y="436"/>
                  </a:moveTo>
                  <a:lnTo>
                    <a:pt x="233" y="431"/>
                  </a:lnTo>
                  <a:lnTo>
                    <a:pt x="253" y="390"/>
                  </a:lnTo>
                  <a:lnTo>
                    <a:pt x="262" y="394"/>
                  </a:lnTo>
                  <a:lnTo>
                    <a:pt x="242" y="436"/>
                  </a:lnTo>
                  <a:close/>
                  <a:moveTo>
                    <a:pt x="243" y="410"/>
                  </a:moveTo>
                  <a:lnTo>
                    <a:pt x="233" y="431"/>
                  </a:lnTo>
                  <a:lnTo>
                    <a:pt x="229" y="429"/>
                  </a:lnTo>
                  <a:lnTo>
                    <a:pt x="226" y="425"/>
                  </a:lnTo>
                  <a:lnTo>
                    <a:pt x="223" y="422"/>
                  </a:lnTo>
                  <a:lnTo>
                    <a:pt x="221" y="418"/>
                  </a:lnTo>
                  <a:lnTo>
                    <a:pt x="220" y="413"/>
                  </a:lnTo>
                  <a:lnTo>
                    <a:pt x="220" y="409"/>
                  </a:lnTo>
                  <a:lnTo>
                    <a:pt x="221" y="405"/>
                  </a:lnTo>
                  <a:lnTo>
                    <a:pt x="223" y="400"/>
                  </a:lnTo>
                  <a:lnTo>
                    <a:pt x="225" y="396"/>
                  </a:lnTo>
                  <a:lnTo>
                    <a:pt x="228" y="393"/>
                  </a:lnTo>
                  <a:lnTo>
                    <a:pt x="232" y="391"/>
                  </a:lnTo>
                  <a:lnTo>
                    <a:pt x="236" y="389"/>
                  </a:lnTo>
                  <a:lnTo>
                    <a:pt x="240" y="388"/>
                  </a:lnTo>
                  <a:lnTo>
                    <a:pt x="245" y="388"/>
                  </a:lnTo>
                  <a:lnTo>
                    <a:pt x="249" y="388"/>
                  </a:lnTo>
                  <a:lnTo>
                    <a:pt x="253" y="390"/>
                  </a:lnTo>
                  <a:lnTo>
                    <a:pt x="243" y="410"/>
                  </a:lnTo>
                  <a:close/>
                  <a:moveTo>
                    <a:pt x="233" y="431"/>
                  </a:moveTo>
                  <a:lnTo>
                    <a:pt x="224" y="427"/>
                  </a:lnTo>
                  <a:lnTo>
                    <a:pt x="245" y="386"/>
                  </a:lnTo>
                  <a:lnTo>
                    <a:pt x="253" y="390"/>
                  </a:lnTo>
                  <a:lnTo>
                    <a:pt x="233" y="431"/>
                  </a:lnTo>
                  <a:close/>
                  <a:moveTo>
                    <a:pt x="235" y="406"/>
                  </a:moveTo>
                  <a:lnTo>
                    <a:pt x="224" y="427"/>
                  </a:lnTo>
                  <a:lnTo>
                    <a:pt x="220" y="424"/>
                  </a:lnTo>
                  <a:lnTo>
                    <a:pt x="217" y="421"/>
                  </a:lnTo>
                  <a:lnTo>
                    <a:pt x="215" y="417"/>
                  </a:lnTo>
                  <a:lnTo>
                    <a:pt x="213" y="413"/>
                  </a:lnTo>
                  <a:lnTo>
                    <a:pt x="212" y="409"/>
                  </a:lnTo>
                  <a:lnTo>
                    <a:pt x="212" y="405"/>
                  </a:lnTo>
                  <a:lnTo>
                    <a:pt x="212" y="400"/>
                  </a:lnTo>
                  <a:lnTo>
                    <a:pt x="214" y="396"/>
                  </a:lnTo>
                  <a:lnTo>
                    <a:pt x="217" y="392"/>
                  </a:lnTo>
                  <a:lnTo>
                    <a:pt x="220" y="389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2" y="383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5" y="386"/>
                  </a:lnTo>
                  <a:lnTo>
                    <a:pt x="235" y="406"/>
                  </a:lnTo>
                  <a:close/>
                  <a:moveTo>
                    <a:pt x="235" y="429"/>
                  </a:moveTo>
                  <a:lnTo>
                    <a:pt x="226" y="429"/>
                  </a:lnTo>
                  <a:lnTo>
                    <a:pt x="226" y="383"/>
                  </a:lnTo>
                  <a:lnTo>
                    <a:pt x="235" y="383"/>
                  </a:lnTo>
                  <a:lnTo>
                    <a:pt x="235" y="429"/>
                  </a:lnTo>
                  <a:close/>
                  <a:moveTo>
                    <a:pt x="226" y="406"/>
                  </a:moveTo>
                  <a:lnTo>
                    <a:pt x="226" y="429"/>
                  </a:lnTo>
                  <a:lnTo>
                    <a:pt x="221" y="429"/>
                  </a:lnTo>
                  <a:lnTo>
                    <a:pt x="217" y="427"/>
                  </a:lnTo>
                  <a:lnTo>
                    <a:pt x="213" y="425"/>
                  </a:lnTo>
                  <a:lnTo>
                    <a:pt x="210" y="422"/>
                  </a:lnTo>
                  <a:lnTo>
                    <a:pt x="207" y="419"/>
                  </a:lnTo>
                  <a:lnTo>
                    <a:pt x="205" y="415"/>
                  </a:lnTo>
                  <a:lnTo>
                    <a:pt x="203" y="411"/>
                  </a:lnTo>
                  <a:lnTo>
                    <a:pt x="203" y="406"/>
                  </a:lnTo>
                  <a:lnTo>
                    <a:pt x="203" y="402"/>
                  </a:lnTo>
                  <a:lnTo>
                    <a:pt x="205" y="397"/>
                  </a:lnTo>
                  <a:lnTo>
                    <a:pt x="207" y="393"/>
                  </a:lnTo>
                  <a:lnTo>
                    <a:pt x="210" y="390"/>
                  </a:lnTo>
                  <a:lnTo>
                    <a:pt x="213" y="387"/>
                  </a:lnTo>
                  <a:lnTo>
                    <a:pt x="217" y="385"/>
                  </a:lnTo>
                  <a:lnTo>
                    <a:pt x="221" y="384"/>
                  </a:lnTo>
                  <a:lnTo>
                    <a:pt x="226" y="383"/>
                  </a:lnTo>
                  <a:lnTo>
                    <a:pt x="226" y="406"/>
                  </a:lnTo>
                  <a:close/>
                  <a:moveTo>
                    <a:pt x="219" y="428"/>
                  </a:moveTo>
                  <a:lnTo>
                    <a:pt x="206" y="423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9" y="428"/>
                  </a:lnTo>
                  <a:close/>
                  <a:moveTo>
                    <a:pt x="213" y="402"/>
                  </a:moveTo>
                  <a:lnTo>
                    <a:pt x="206" y="423"/>
                  </a:lnTo>
                  <a:lnTo>
                    <a:pt x="201" y="422"/>
                  </a:lnTo>
                  <a:lnTo>
                    <a:pt x="198" y="419"/>
                  </a:lnTo>
                  <a:lnTo>
                    <a:pt x="194" y="416"/>
                  </a:lnTo>
                  <a:lnTo>
                    <a:pt x="191" y="412"/>
                  </a:lnTo>
                  <a:lnTo>
                    <a:pt x="190" y="408"/>
                  </a:lnTo>
                  <a:lnTo>
                    <a:pt x="189" y="404"/>
                  </a:lnTo>
                  <a:lnTo>
                    <a:pt x="189" y="399"/>
                  </a:lnTo>
                  <a:lnTo>
                    <a:pt x="190" y="395"/>
                  </a:lnTo>
                  <a:lnTo>
                    <a:pt x="192" y="390"/>
                  </a:lnTo>
                  <a:lnTo>
                    <a:pt x="195" y="387"/>
                  </a:lnTo>
                  <a:lnTo>
                    <a:pt x="199" y="384"/>
                  </a:lnTo>
                  <a:lnTo>
                    <a:pt x="203" y="381"/>
                  </a:lnTo>
                  <a:lnTo>
                    <a:pt x="207" y="380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3" y="402"/>
                  </a:lnTo>
                  <a:close/>
                  <a:moveTo>
                    <a:pt x="203" y="422"/>
                  </a:moveTo>
                  <a:lnTo>
                    <a:pt x="193" y="418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3" y="422"/>
                  </a:lnTo>
                  <a:close/>
                  <a:moveTo>
                    <a:pt x="204" y="397"/>
                  </a:moveTo>
                  <a:lnTo>
                    <a:pt x="193" y="418"/>
                  </a:lnTo>
                  <a:lnTo>
                    <a:pt x="189" y="415"/>
                  </a:lnTo>
                  <a:lnTo>
                    <a:pt x="186" y="412"/>
                  </a:lnTo>
                  <a:lnTo>
                    <a:pt x="183" y="409"/>
                  </a:lnTo>
                  <a:lnTo>
                    <a:pt x="181" y="405"/>
                  </a:lnTo>
                  <a:lnTo>
                    <a:pt x="180" y="400"/>
                  </a:lnTo>
                  <a:lnTo>
                    <a:pt x="180" y="396"/>
                  </a:lnTo>
                  <a:lnTo>
                    <a:pt x="181" y="392"/>
                  </a:lnTo>
                  <a:lnTo>
                    <a:pt x="183" y="387"/>
                  </a:lnTo>
                  <a:lnTo>
                    <a:pt x="185" y="383"/>
                  </a:lnTo>
                  <a:lnTo>
                    <a:pt x="188" y="380"/>
                  </a:lnTo>
                  <a:lnTo>
                    <a:pt x="192" y="378"/>
                  </a:lnTo>
                  <a:lnTo>
                    <a:pt x="196" y="376"/>
                  </a:lnTo>
                  <a:lnTo>
                    <a:pt x="201" y="375"/>
                  </a:lnTo>
                  <a:lnTo>
                    <a:pt x="206" y="375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7"/>
                  </a:lnTo>
                  <a:close/>
                  <a:moveTo>
                    <a:pt x="193" y="418"/>
                  </a:moveTo>
                  <a:lnTo>
                    <a:pt x="184" y="414"/>
                  </a:lnTo>
                  <a:lnTo>
                    <a:pt x="206" y="373"/>
                  </a:lnTo>
                  <a:lnTo>
                    <a:pt x="214" y="377"/>
                  </a:lnTo>
                  <a:lnTo>
                    <a:pt x="193" y="418"/>
                  </a:lnTo>
                  <a:close/>
                  <a:moveTo>
                    <a:pt x="194" y="393"/>
                  </a:moveTo>
                  <a:lnTo>
                    <a:pt x="184" y="414"/>
                  </a:lnTo>
                  <a:lnTo>
                    <a:pt x="180" y="411"/>
                  </a:lnTo>
                  <a:lnTo>
                    <a:pt x="177" y="408"/>
                  </a:lnTo>
                  <a:lnTo>
                    <a:pt x="174" y="404"/>
                  </a:lnTo>
                  <a:lnTo>
                    <a:pt x="173" y="400"/>
                  </a:lnTo>
                  <a:lnTo>
                    <a:pt x="172" y="396"/>
                  </a:lnTo>
                  <a:lnTo>
                    <a:pt x="172" y="392"/>
                  </a:lnTo>
                  <a:lnTo>
                    <a:pt x="172" y="387"/>
                  </a:lnTo>
                  <a:lnTo>
                    <a:pt x="174" y="383"/>
                  </a:lnTo>
                  <a:lnTo>
                    <a:pt x="176" y="379"/>
                  </a:lnTo>
                  <a:lnTo>
                    <a:pt x="179" y="376"/>
                  </a:lnTo>
                  <a:lnTo>
                    <a:pt x="183" y="373"/>
                  </a:lnTo>
                  <a:lnTo>
                    <a:pt x="187" y="371"/>
                  </a:lnTo>
                  <a:lnTo>
                    <a:pt x="191" y="370"/>
                  </a:lnTo>
                  <a:lnTo>
                    <a:pt x="196" y="370"/>
                  </a:lnTo>
                  <a:lnTo>
                    <a:pt x="201" y="371"/>
                  </a:lnTo>
                  <a:lnTo>
                    <a:pt x="206" y="373"/>
                  </a:lnTo>
                  <a:lnTo>
                    <a:pt x="194" y="393"/>
                  </a:lnTo>
                  <a:close/>
                  <a:moveTo>
                    <a:pt x="182" y="412"/>
                  </a:moveTo>
                  <a:lnTo>
                    <a:pt x="169" y="403"/>
                  </a:lnTo>
                  <a:lnTo>
                    <a:pt x="194" y="365"/>
                  </a:lnTo>
                  <a:lnTo>
                    <a:pt x="208" y="374"/>
                  </a:lnTo>
                  <a:lnTo>
                    <a:pt x="182" y="412"/>
                  </a:lnTo>
                  <a:close/>
                  <a:moveTo>
                    <a:pt x="181" y="384"/>
                  </a:moveTo>
                  <a:lnTo>
                    <a:pt x="169" y="403"/>
                  </a:lnTo>
                  <a:lnTo>
                    <a:pt x="165" y="400"/>
                  </a:lnTo>
                  <a:lnTo>
                    <a:pt x="162" y="397"/>
                  </a:lnTo>
                  <a:lnTo>
                    <a:pt x="160" y="393"/>
                  </a:lnTo>
                  <a:lnTo>
                    <a:pt x="159" y="389"/>
                  </a:lnTo>
                  <a:lnTo>
                    <a:pt x="159" y="384"/>
                  </a:lnTo>
                  <a:lnTo>
                    <a:pt x="159" y="380"/>
                  </a:lnTo>
                  <a:lnTo>
                    <a:pt x="160" y="376"/>
                  </a:lnTo>
                  <a:lnTo>
                    <a:pt x="162" y="372"/>
                  </a:lnTo>
                  <a:lnTo>
                    <a:pt x="165" y="368"/>
                  </a:lnTo>
                  <a:lnTo>
                    <a:pt x="169" y="365"/>
                  </a:lnTo>
                  <a:lnTo>
                    <a:pt x="173" y="363"/>
                  </a:lnTo>
                  <a:lnTo>
                    <a:pt x="177" y="362"/>
                  </a:lnTo>
                  <a:lnTo>
                    <a:pt x="181" y="362"/>
                  </a:lnTo>
                  <a:lnTo>
                    <a:pt x="186" y="362"/>
                  </a:lnTo>
                  <a:lnTo>
                    <a:pt x="190" y="363"/>
                  </a:lnTo>
                  <a:lnTo>
                    <a:pt x="194" y="365"/>
                  </a:lnTo>
                  <a:lnTo>
                    <a:pt x="181" y="384"/>
                  </a:lnTo>
                  <a:close/>
                  <a:moveTo>
                    <a:pt x="203" y="393"/>
                  </a:moveTo>
                  <a:lnTo>
                    <a:pt x="176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6" y="455"/>
                  </a:lnTo>
                  <a:lnTo>
                    <a:pt x="174" y="459"/>
                  </a:lnTo>
                  <a:lnTo>
                    <a:pt x="171" y="463"/>
                  </a:lnTo>
                  <a:lnTo>
                    <a:pt x="168" y="465"/>
                  </a:lnTo>
                  <a:lnTo>
                    <a:pt x="164" y="467"/>
                  </a:lnTo>
                  <a:lnTo>
                    <a:pt x="160" y="469"/>
                  </a:lnTo>
                  <a:lnTo>
                    <a:pt x="155" y="469"/>
                  </a:lnTo>
                  <a:lnTo>
                    <a:pt x="151" y="469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9" y="462"/>
                  </a:lnTo>
                  <a:lnTo>
                    <a:pt x="136" y="459"/>
                  </a:lnTo>
                  <a:lnTo>
                    <a:pt x="134" y="455"/>
                  </a:lnTo>
                  <a:lnTo>
                    <a:pt x="133" y="451"/>
                  </a:lnTo>
                  <a:lnTo>
                    <a:pt x="132" y="446"/>
                  </a:lnTo>
                  <a:lnTo>
                    <a:pt x="133" y="442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6" y="456"/>
                  </a:moveTo>
                  <a:lnTo>
                    <a:pt x="172" y="465"/>
                  </a:lnTo>
                  <a:lnTo>
                    <a:pt x="130" y="445"/>
                  </a:lnTo>
                  <a:lnTo>
                    <a:pt x="135" y="436"/>
                  </a:lnTo>
                  <a:lnTo>
                    <a:pt x="176" y="456"/>
                  </a:lnTo>
                  <a:close/>
                  <a:moveTo>
                    <a:pt x="151" y="455"/>
                  </a:moveTo>
                  <a:lnTo>
                    <a:pt x="172" y="465"/>
                  </a:lnTo>
                  <a:lnTo>
                    <a:pt x="169" y="469"/>
                  </a:lnTo>
                  <a:lnTo>
                    <a:pt x="166" y="472"/>
                  </a:lnTo>
                  <a:lnTo>
                    <a:pt x="162" y="475"/>
                  </a:lnTo>
                  <a:lnTo>
                    <a:pt x="158" y="477"/>
                  </a:lnTo>
                  <a:lnTo>
                    <a:pt x="154" y="478"/>
                  </a:lnTo>
                  <a:lnTo>
                    <a:pt x="150" y="478"/>
                  </a:lnTo>
                  <a:lnTo>
                    <a:pt x="145" y="477"/>
                  </a:lnTo>
                  <a:lnTo>
                    <a:pt x="141" y="475"/>
                  </a:lnTo>
                  <a:lnTo>
                    <a:pt x="137" y="473"/>
                  </a:lnTo>
                  <a:lnTo>
                    <a:pt x="134" y="470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8"/>
                  </a:lnTo>
                  <a:lnTo>
                    <a:pt x="128" y="454"/>
                  </a:lnTo>
                  <a:lnTo>
                    <a:pt x="129" y="449"/>
                  </a:lnTo>
                  <a:lnTo>
                    <a:pt x="130" y="445"/>
                  </a:lnTo>
                  <a:lnTo>
                    <a:pt x="151" y="455"/>
                  </a:lnTo>
                  <a:close/>
                  <a:moveTo>
                    <a:pt x="167" y="471"/>
                  </a:moveTo>
                  <a:lnTo>
                    <a:pt x="159" y="480"/>
                  </a:lnTo>
                  <a:lnTo>
                    <a:pt x="126" y="447"/>
                  </a:lnTo>
                  <a:lnTo>
                    <a:pt x="135" y="439"/>
                  </a:lnTo>
                  <a:lnTo>
                    <a:pt x="167" y="471"/>
                  </a:lnTo>
                  <a:close/>
                  <a:moveTo>
                    <a:pt x="142" y="464"/>
                  </a:moveTo>
                  <a:lnTo>
                    <a:pt x="159" y="480"/>
                  </a:lnTo>
                  <a:lnTo>
                    <a:pt x="155" y="483"/>
                  </a:lnTo>
                  <a:lnTo>
                    <a:pt x="151" y="485"/>
                  </a:lnTo>
                  <a:lnTo>
                    <a:pt x="147" y="486"/>
                  </a:lnTo>
                  <a:lnTo>
                    <a:pt x="142" y="487"/>
                  </a:lnTo>
                  <a:lnTo>
                    <a:pt x="138" y="486"/>
                  </a:lnTo>
                  <a:lnTo>
                    <a:pt x="134" y="485"/>
                  </a:lnTo>
                  <a:lnTo>
                    <a:pt x="130" y="483"/>
                  </a:lnTo>
                  <a:lnTo>
                    <a:pt x="126" y="480"/>
                  </a:lnTo>
                  <a:lnTo>
                    <a:pt x="123" y="476"/>
                  </a:lnTo>
                  <a:lnTo>
                    <a:pt x="121" y="472"/>
                  </a:lnTo>
                  <a:lnTo>
                    <a:pt x="120" y="468"/>
                  </a:lnTo>
                  <a:lnTo>
                    <a:pt x="119" y="464"/>
                  </a:lnTo>
                  <a:lnTo>
                    <a:pt x="120" y="459"/>
                  </a:lnTo>
                  <a:lnTo>
                    <a:pt x="121" y="455"/>
                  </a:lnTo>
                  <a:lnTo>
                    <a:pt x="123" y="451"/>
                  </a:lnTo>
                  <a:lnTo>
                    <a:pt x="126" y="447"/>
                  </a:lnTo>
                  <a:lnTo>
                    <a:pt x="142" y="464"/>
                  </a:lnTo>
                  <a:close/>
                  <a:moveTo>
                    <a:pt x="163" y="474"/>
                  </a:moveTo>
                  <a:lnTo>
                    <a:pt x="158" y="483"/>
                  </a:lnTo>
                  <a:lnTo>
                    <a:pt x="116" y="462"/>
                  </a:lnTo>
                  <a:lnTo>
                    <a:pt x="122" y="453"/>
                  </a:lnTo>
                  <a:lnTo>
                    <a:pt x="163" y="474"/>
                  </a:lnTo>
                  <a:close/>
                  <a:moveTo>
                    <a:pt x="138" y="472"/>
                  </a:moveTo>
                  <a:lnTo>
                    <a:pt x="158" y="483"/>
                  </a:lnTo>
                  <a:lnTo>
                    <a:pt x="156" y="486"/>
                  </a:lnTo>
                  <a:lnTo>
                    <a:pt x="153" y="490"/>
                  </a:lnTo>
                  <a:lnTo>
                    <a:pt x="149" y="492"/>
                  </a:lnTo>
                  <a:lnTo>
                    <a:pt x="145" y="494"/>
                  </a:lnTo>
                  <a:lnTo>
                    <a:pt x="141" y="495"/>
                  </a:lnTo>
                  <a:lnTo>
                    <a:pt x="136" y="495"/>
                  </a:lnTo>
                  <a:lnTo>
                    <a:pt x="132" y="494"/>
                  </a:lnTo>
                  <a:lnTo>
                    <a:pt x="128" y="493"/>
                  </a:lnTo>
                  <a:lnTo>
                    <a:pt x="124" y="490"/>
                  </a:lnTo>
                  <a:lnTo>
                    <a:pt x="121" y="487"/>
                  </a:lnTo>
                  <a:lnTo>
                    <a:pt x="117" y="484"/>
                  </a:lnTo>
                  <a:lnTo>
                    <a:pt x="115" y="480"/>
                  </a:lnTo>
                  <a:lnTo>
                    <a:pt x="114" y="475"/>
                  </a:lnTo>
                  <a:lnTo>
                    <a:pt x="114" y="471"/>
                  </a:lnTo>
                  <a:lnTo>
                    <a:pt x="115" y="466"/>
                  </a:lnTo>
                  <a:lnTo>
                    <a:pt x="116" y="462"/>
                  </a:lnTo>
                  <a:lnTo>
                    <a:pt x="138" y="472"/>
                  </a:lnTo>
                  <a:close/>
                  <a:moveTo>
                    <a:pt x="158" y="483"/>
                  </a:moveTo>
                  <a:lnTo>
                    <a:pt x="154" y="491"/>
                  </a:lnTo>
                  <a:lnTo>
                    <a:pt x="112" y="471"/>
                  </a:lnTo>
                  <a:lnTo>
                    <a:pt x="116" y="462"/>
                  </a:lnTo>
                  <a:lnTo>
                    <a:pt x="158" y="483"/>
                  </a:lnTo>
                  <a:close/>
                  <a:moveTo>
                    <a:pt x="134" y="481"/>
                  </a:moveTo>
                  <a:lnTo>
                    <a:pt x="154" y="491"/>
                  </a:lnTo>
                  <a:lnTo>
                    <a:pt x="152" y="495"/>
                  </a:lnTo>
                  <a:lnTo>
                    <a:pt x="149" y="498"/>
                  </a:lnTo>
                  <a:lnTo>
                    <a:pt x="145" y="501"/>
                  </a:lnTo>
                  <a:lnTo>
                    <a:pt x="141" y="503"/>
                  </a:lnTo>
                  <a:lnTo>
                    <a:pt x="137" y="505"/>
                  </a:lnTo>
                  <a:lnTo>
                    <a:pt x="132" y="505"/>
                  </a:lnTo>
                  <a:lnTo>
                    <a:pt x="128" y="503"/>
                  </a:lnTo>
                  <a:lnTo>
                    <a:pt x="123" y="502"/>
                  </a:lnTo>
                  <a:lnTo>
                    <a:pt x="119" y="499"/>
                  </a:lnTo>
                  <a:lnTo>
                    <a:pt x="115" y="496"/>
                  </a:lnTo>
                  <a:lnTo>
                    <a:pt x="113" y="492"/>
                  </a:lnTo>
                  <a:lnTo>
                    <a:pt x="111" y="488"/>
                  </a:lnTo>
                  <a:lnTo>
                    <a:pt x="110" y="484"/>
                  </a:lnTo>
                  <a:lnTo>
                    <a:pt x="110" y="480"/>
                  </a:lnTo>
                  <a:lnTo>
                    <a:pt x="110" y="475"/>
                  </a:lnTo>
                  <a:lnTo>
                    <a:pt x="112" y="471"/>
                  </a:lnTo>
                  <a:lnTo>
                    <a:pt x="134" y="481"/>
                  </a:lnTo>
                  <a:close/>
                  <a:moveTo>
                    <a:pt x="144" y="501"/>
                  </a:moveTo>
                  <a:lnTo>
                    <a:pt x="135" y="507"/>
                  </a:lnTo>
                  <a:lnTo>
                    <a:pt x="114" y="465"/>
                  </a:lnTo>
                  <a:lnTo>
                    <a:pt x="123" y="461"/>
                  </a:lnTo>
                  <a:lnTo>
                    <a:pt x="144" y="501"/>
                  </a:lnTo>
                  <a:close/>
                  <a:moveTo>
                    <a:pt x="125" y="485"/>
                  </a:moveTo>
                  <a:lnTo>
                    <a:pt x="135" y="507"/>
                  </a:lnTo>
                  <a:lnTo>
                    <a:pt x="131" y="508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09" y="503"/>
                  </a:lnTo>
                  <a:lnTo>
                    <a:pt x="106" y="499"/>
                  </a:lnTo>
                  <a:lnTo>
                    <a:pt x="103" y="496"/>
                  </a:lnTo>
                  <a:lnTo>
                    <a:pt x="102" y="491"/>
                  </a:lnTo>
                  <a:lnTo>
                    <a:pt x="101" y="487"/>
                  </a:lnTo>
                  <a:lnTo>
                    <a:pt x="101" y="482"/>
                  </a:lnTo>
                  <a:lnTo>
                    <a:pt x="102" y="478"/>
                  </a:lnTo>
                  <a:lnTo>
                    <a:pt x="104" y="474"/>
                  </a:lnTo>
                  <a:lnTo>
                    <a:pt x="107" y="470"/>
                  </a:lnTo>
                  <a:lnTo>
                    <a:pt x="110" y="467"/>
                  </a:lnTo>
                  <a:lnTo>
                    <a:pt x="114" y="465"/>
                  </a:lnTo>
                  <a:lnTo>
                    <a:pt x="125" y="485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99" y="484"/>
                  </a:lnTo>
                  <a:lnTo>
                    <a:pt x="103" y="475"/>
                  </a:lnTo>
                  <a:lnTo>
                    <a:pt x="145" y="496"/>
                  </a:lnTo>
                  <a:close/>
                  <a:moveTo>
                    <a:pt x="121" y="494"/>
                  </a:moveTo>
                  <a:lnTo>
                    <a:pt x="141" y="505"/>
                  </a:lnTo>
                  <a:lnTo>
                    <a:pt x="139" y="509"/>
                  </a:lnTo>
                  <a:lnTo>
                    <a:pt x="135" y="512"/>
                  </a:lnTo>
                  <a:lnTo>
                    <a:pt x="132" y="515"/>
                  </a:lnTo>
                  <a:lnTo>
                    <a:pt x="128" y="517"/>
                  </a:lnTo>
                  <a:lnTo>
                    <a:pt x="124" y="518"/>
                  </a:lnTo>
                  <a:lnTo>
                    <a:pt x="119" y="518"/>
                  </a:lnTo>
                  <a:lnTo>
                    <a:pt x="114" y="517"/>
                  </a:lnTo>
                  <a:lnTo>
                    <a:pt x="109" y="515"/>
                  </a:lnTo>
                  <a:lnTo>
                    <a:pt x="105" y="513"/>
                  </a:lnTo>
                  <a:lnTo>
                    <a:pt x="102" y="510"/>
                  </a:lnTo>
                  <a:lnTo>
                    <a:pt x="100" y="506"/>
                  </a:lnTo>
                  <a:lnTo>
                    <a:pt x="98" y="501"/>
                  </a:lnTo>
                  <a:lnTo>
                    <a:pt x="97" y="497"/>
                  </a:lnTo>
                  <a:lnTo>
                    <a:pt x="97" y="493"/>
                  </a:lnTo>
                  <a:lnTo>
                    <a:pt x="97" y="488"/>
                  </a:lnTo>
                  <a:lnTo>
                    <a:pt x="99" y="484"/>
                  </a:lnTo>
                  <a:lnTo>
                    <a:pt x="121" y="494"/>
                  </a:lnTo>
                  <a:close/>
                  <a:moveTo>
                    <a:pt x="131" y="515"/>
                  </a:moveTo>
                  <a:lnTo>
                    <a:pt x="122" y="520"/>
                  </a:lnTo>
                  <a:lnTo>
                    <a:pt x="101" y="478"/>
                  </a:lnTo>
                  <a:lnTo>
                    <a:pt x="109" y="474"/>
                  </a:lnTo>
                  <a:lnTo>
                    <a:pt x="131" y="515"/>
                  </a:lnTo>
                  <a:close/>
                  <a:moveTo>
                    <a:pt x="111" y="498"/>
                  </a:moveTo>
                  <a:lnTo>
                    <a:pt x="122" y="520"/>
                  </a:lnTo>
                  <a:lnTo>
                    <a:pt x="117" y="521"/>
                  </a:lnTo>
                  <a:lnTo>
                    <a:pt x="112" y="522"/>
                  </a:lnTo>
                  <a:lnTo>
                    <a:pt x="108" y="522"/>
                  </a:lnTo>
                  <a:lnTo>
                    <a:pt x="104" y="521"/>
                  </a:lnTo>
                  <a:lnTo>
                    <a:pt x="100" y="519"/>
                  </a:lnTo>
                  <a:lnTo>
                    <a:pt x="96" y="517"/>
                  </a:lnTo>
                  <a:lnTo>
                    <a:pt x="93" y="514"/>
                  </a:lnTo>
                  <a:lnTo>
                    <a:pt x="90" y="510"/>
                  </a:lnTo>
                  <a:lnTo>
                    <a:pt x="89" y="505"/>
                  </a:lnTo>
                  <a:lnTo>
                    <a:pt x="88" y="500"/>
                  </a:lnTo>
                  <a:lnTo>
                    <a:pt x="88" y="495"/>
                  </a:lnTo>
                  <a:lnTo>
                    <a:pt x="89" y="491"/>
                  </a:lnTo>
                  <a:lnTo>
                    <a:pt x="91" y="487"/>
                  </a:lnTo>
                  <a:lnTo>
                    <a:pt x="93" y="484"/>
                  </a:lnTo>
                  <a:lnTo>
                    <a:pt x="97" y="480"/>
                  </a:lnTo>
                  <a:lnTo>
                    <a:pt x="101" y="478"/>
                  </a:lnTo>
                  <a:lnTo>
                    <a:pt x="111" y="498"/>
                  </a:lnTo>
                  <a:close/>
                  <a:moveTo>
                    <a:pt x="126" y="517"/>
                  </a:moveTo>
                  <a:lnTo>
                    <a:pt x="99" y="539"/>
                  </a:lnTo>
                  <a:lnTo>
                    <a:pt x="70" y="503"/>
                  </a:lnTo>
                  <a:lnTo>
                    <a:pt x="96" y="481"/>
                  </a:lnTo>
                  <a:lnTo>
                    <a:pt x="126" y="517"/>
                  </a:lnTo>
                  <a:close/>
                  <a:moveTo>
                    <a:pt x="85" y="521"/>
                  </a:moveTo>
                  <a:lnTo>
                    <a:pt x="99" y="539"/>
                  </a:lnTo>
                  <a:lnTo>
                    <a:pt x="96" y="541"/>
                  </a:lnTo>
                  <a:lnTo>
                    <a:pt x="91" y="543"/>
                  </a:lnTo>
                  <a:lnTo>
                    <a:pt x="87" y="544"/>
                  </a:lnTo>
                  <a:lnTo>
                    <a:pt x="83" y="544"/>
                  </a:lnTo>
                  <a:lnTo>
                    <a:pt x="78" y="543"/>
                  </a:lnTo>
                  <a:lnTo>
                    <a:pt x="74" y="541"/>
                  </a:lnTo>
                  <a:lnTo>
                    <a:pt x="71" y="539"/>
                  </a:lnTo>
                  <a:lnTo>
                    <a:pt x="67" y="536"/>
                  </a:lnTo>
                  <a:lnTo>
                    <a:pt x="65" y="532"/>
                  </a:lnTo>
                  <a:lnTo>
                    <a:pt x="63" y="528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3" y="515"/>
                  </a:lnTo>
                  <a:lnTo>
                    <a:pt x="64" y="511"/>
                  </a:lnTo>
                  <a:lnTo>
                    <a:pt x="67" y="507"/>
                  </a:lnTo>
                  <a:lnTo>
                    <a:pt x="70" y="503"/>
                  </a:lnTo>
                  <a:lnTo>
                    <a:pt x="85" y="521"/>
                  </a:lnTo>
                  <a:close/>
                  <a:moveTo>
                    <a:pt x="62" y="521"/>
                  </a:moveTo>
                  <a:lnTo>
                    <a:pt x="62" y="485"/>
                  </a:lnTo>
                  <a:lnTo>
                    <a:pt x="108" y="485"/>
                  </a:lnTo>
                  <a:lnTo>
                    <a:pt x="108" y="521"/>
                  </a:lnTo>
                  <a:lnTo>
                    <a:pt x="62" y="521"/>
                  </a:lnTo>
                  <a:close/>
                  <a:moveTo>
                    <a:pt x="62" y="485"/>
                  </a:moveTo>
                  <a:lnTo>
                    <a:pt x="62" y="472"/>
                  </a:lnTo>
                  <a:lnTo>
                    <a:pt x="108" y="472"/>
                  </a:lnTo>
                  <a:lnTo>
                    <a:pt x="108" y="485"/>
                  </a:lnTo>
                  <a:lnTo>
                    <a:pt x="62" y="485"/>
                  </a:lnTo>
                  <a:close/>
                  <a:moveTo>
                    <a:pt x="62" y="472"/>
                  </a:moveTo>
                  <a:lnTo>
                    <a:pt x="62" y="464"/>
                  </a:lnTo>
                  <a:lnTo>
                    <a:pt x="108" y="464"/>
                  </a:lnTo>
                  <a:lnTo>
                    <a:pt x="108" y="472"/>
                  </a:lnTo>
                  <a:lnTo>
                    <a:pt x="62" y="472"/>
                  </a:lnTo>
                  <a:close/>
                  <a:moveTo>
                    <a:pt x="85" y="464"/>
                  </a:moveTo>
                  <a:lnTo>
                    <a:pt x="62" y="464"/>
                  </a:lnTo>
                  <a:lnTo>
                    <a:pt x="62" y="459"/>
                  </a:lnTo>
                  <a:lnTo>
                    <a:pt x="64" y="455"/>
                  </a:lnTo>
                  <a:lnTo>
                    <a:pt x="66" y="451"/>
                  </a:lnTo>
                  <a:lnTo>
                    <a:pt x="69" y="447"/>
                  </a:lnTo>
                  <a:lnTo>
                    <a:pt x="72" y="445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5" y="441"/>
                  </a:lnTo>
                  <a:lnTo>
                    <a:pt x="89" y="441"/>
                  </a:lnTo>
                  <a:lnTo>
                    <a:pt x="94" y="442"/>
                  </a:lnTo>
                  <a:lnTo>
                    <a:pt x="98" y="445"/>
                  </a:lnTo>
                  <a:lnTo>
                    <a:pt x="101" y="447"/>
                  </a:lnTo>
                  <a:lnTo>
                    <a:pt x="104" y="451"/>
                  </a:lnTo>
                  <a:lnTo>
                    <a:pt x="106" y="455"/>
                  </a:lnTo>
                  <a:lnTo>
                    <a:pt x="107" y="459"/>
                  </a:lnTo>
                  <a:lnTo>
                    <a:pt x="108" y="464"/>
                  </a:lnTo>
                  <a:lnTo>
                    <a:pt x="85" y="464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1" y="458"/>
                  </a:lnTo>
                  <a:lnTo>
                    <a:pt x="107" y="471"/>
                  </a:lnTo>
                  <a:lnTo>
                    <a:pt x="63" y="456"/>
                  </a:lnTo>
                  <a:close/>
                  <a:moveTo>
                    <a:pt x="89" y="451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6"/>
                  </a:lnTo>
                  <a:lnTo>
                    <a:pt x="75" y="433"/>
                  </a:lnTo>
                  <a:lnTo>
                    <a:pt x="79" y="429"/>
                  </a:lnTo>
                  <a:lnTo>
                    <a:pt x="83" y="428"/>
                  </a:lnTo>
                  <a:lnTo>
                    <a:pt x="87" y="427"/>
                  </a:lnTo>
                  <a:lnTo>
                    <a:pt x="92" y="427"/>
                  </a:lnTo>
                  <a:lnTo>
                    <a:pt x="96" y="428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07" y="437"/>
                  </a:lnTo>
                  <a:lnTo>
                    <a:pt x="110" y="440"/>
                  </a:lnTo>
                  <a:lnTo>
                    <a:pt x="111" y="444"/>
                  </a:lnTo>
                  <a:lnTo>
                    <a:pt x="112" y="449"/>
                  </a:lnTo>
                  <a:lnTo>
                    <a:pt x="112" y="453"/>
                  </a:lnTo>
                  <a:lnTo>
                    <a:pt x="111" y="458"/>
                  </a:lnTo>
                  <a:lnTo>
                    <a:pt x="89" y="451"/>
                  </a:lnTo>
                  <a:close/>
                  <a:moveTo>
                    <a:pt x="66" y="451"/>
                  </a:moveTo>
                  <a:lnTo>
                    <a:pt x="66" y="442"/>
                  </a:lnTo>
                  <a:lnTo>
                    <a:pt x="112" y="442"/>
                  </a:lnTo>
                  <a:lnTo>
                    <a:pt x="112" y="451"/>
                  </a:lnTo>
                  <a:lnTo>
                    <a:pt x="66" y="451"/>
                  </a:lnTo>
                  <a:close/>
                  <a:moveTo>
                    <a:pt x="89" y="442"/>
                  </a:moveTo>
                  <a:lnTo>
                    <a:pt x="66" y="442"/>
                  </a:lnTo>
                  <a:lnTo>
                    <a:pt x="67" y="437"/>
                  </a:lnTo>
                  <a:lnTo>
                    <a:pt x="68" y="433"/>
                  </a:lnTo>
                  <a:lnTo>
                    <a:pt x="70" y="428"/>
                  </a:lnTo>
                  <a:lnTo>
                    <a:pt x="73" y="425"/>
                  </a:lnTo>
                  <a:lnTo>
                    <a:pt x="76" y="422"/>
                  </a:lnTo>
                  <a:lnTo>
                    <a:pt x="80" y="420"/>
                  </a:lnTo>
                  <a:lnTo>
                    <a:pt x="85" y="418"/>
                  </a:lnTo>
                  <a:lnTo>
                    <a:pt x="89" y="418"/>
                  </a:lnTo>
                  <a:lnTo>
                    <a:pt x="94" y="418"/>
                  </a:lnTo>
                  <a:lnTo>
                    <a:pt x="98" y="420"/>
                  </a:lnTo>
                  <a:lnTo>
                    <a:pt x="102" y="422"/>
                  </a:lnTo>
                  <a:lnTo>
                    <a:pt x="105" y="425"/>
                  </a:lnTo>
                  <a:lnTo>
                    <a:pt x="108" y="428"/>
                  </a:lnTo>
                  <a:lnTo>
                    <a:pt x="110" y="433"/>
                  </a:lnTo>
                  <a:lnTo>
                    <a:pt x="112" y="437"/>
                  </a:lnTo>
                  <a:lnTo>
                    <a:pt x="112" y="442"/>
                  </a:lnTo>
                  <a:lnTo>
                    <a:pt x="89" y="442"/>
                  </a:lnTo>
                  <a:close/>
                  <a:moveTo>
                    <a:pt x="67" y="435"/>
                  </a:moveTo>
                  <a:lnTo>
                    <a:pt x="72" y="421"/>
                  </a:lnTo>
                  <a:lnTo>
                    <a:pt x="115" y="436"/>
                  </a:lnTo>
                  <a:lnTo>
                    <a:pt x="111" y="449"/>
                  </a:lnTo>
                  <a:lnTo>
                    <a:pt x="67" y="435"/>
                  </a:lnTo>
                  <a:close/>
                  <a:moveTo>
                    <a:pt x="93" y="428"/>
                  </a:moveTo>
                  <a:lnTo>
                    <a:pt x="72" y="421"/>
                  </a:lnTo>
                  <a:lnTo>
                    <a:pt x="74" y="416"/>
                  </a:lnTo>
                  <a:lnTo>
                    <a:pt x="76" y="413"/>
                  </a:lnTo>
                  <a:lnTo>
                    <a:pt x="80" y="410"/>
                  </a:lnTo>
                  <a:lnTo>
                    <a:pt x="83" y="407"/>
                  </a:lnTo>
                  <a:lnTo>
                    <a:pt x="87" y="406"/>
                  </a:lnTo>
                  <a:lnTo>
                    <a:pt x="92" y="405"/>
                  </a:lnTo>
                  <a:lnTo>
                    <a:pt x="96" y="405"/>
                  </a:lnTo>
                  <a:lnTo>
                    <a:pt x="101" y="406"/>
                  </a:lnTo>
                  <a:lnTo>
                    <a:pt x="105" y="408"/>
                  </a:lnTo>
                  <a:lnTo>
                    <a:pt x="109" y="411"/>
                  </a:lnTo>
                  <a:lnTo>
                    <a:pt x="112" y="414"/>
                  </a:lnTo>
                  <a:lnTo>
                    <a:pt x="114" y="418"/>
                  </a:lnTo>
                  <a:lnTo>
                    <a:pt x="116" y="422"/>
                  </a:lnTo>
                  <a:lnTo>
                    <a:pt x="116" y="426"/>
                  </a:lnTo>
                  <a:lnTo>
                    <a:pt x="116" y="431"/>
                  </a:lnTo>
                  <a:lnTo>
                    <a:pt x="115" y="436"/>
                  </a:lnTo>
                  <a:lnTo>
                    <a:pt x="93" y="428"/>
                  </a:lnTo>
                  <a:close/>
                  <a:moveTo>
                    <a:pt x="73" y="418"/>
                  </a:moveTo>
                  <a:lnTo>
                    <a:pt x="77" y="409"/>
                  </a:lnTo>
                  <a:lnTo>
                    <a:pt x="119" y="429"/>
                  </a:lnTo>
                  <a:lnTo>
                    <a:pt x="114" y="439"/>
                  </a:lnTo>
                  <a:lnTo>
                    <a:pt x="73" y="418"/>
                  </a:lnTo>
                  <a:close/>
                  <a:moveTo>
                    <a:pt x="98" y="419"/>
                  </a:moveTo>
                  <a:lnTo>
                    <a:pt x="77" y="409"/>
                  </a:lnTo>
                  <a:lnTo>
                    <a:pt x="80" y="405"/>
                  </a:lnTo>
                  <a:lnTo>
                    <a:pt x="83" y="402"/>
                  </a:lnTo>
                  <a:lnTo>
                    <a:pt x="87" y="399"/>
                  </a:lnTo>
                  <a:lnTo>
                    <a:pt x="91" y="397"/>
                  </a:lnTo>
                  <a:lnTo>
                    <a:pt x="95" y="396"/>
                  </a:lnTo>
                  <a:lnTo>
                    <a:pt x="99" y="396"/>
                  </a:lnTo>
                  <a:lnTo>
                    <a:pt x="104" y="397"/>
                  </a:lnTo>
                  <a:lnTo>
                    <a:pt x="108" y="399"/>
                  </a:lnTo>
                  <a:lnTo>
                    <a:pt x="112" y="401"/>
                  </a:lnTo>
                  <a:lnTo>
                    <a:pt x="115" y="404"/>
                  </a:lnTo>
                  <a:lnTo>
                    <a:pt x="119" y="408"/>
                  </a:lnTo>
                  <a:lnTo>
                    <a:pt x="121" y="412"/>
                  </a:lnTo>
                  <a:lnTo>
                    <a:pt x="122" y="416"/>
                  </a:lnTo>
                  <a:lnTo>
                    <a:pt x="122" y="421"/>
                  </a:lnTo>
                  <a:lnTo>
                    <a:pt x="121" y="425"/>
                  </a:lnTo>
                  <a:lnTo>
                    <a:pt x="119" y="429"/>
                  </a:lnTo>
                  <a:lnTo>
                    <a:pt x="98" y="419"/>
                  </a:lnTo>
                  <a:close/>
                  <a:moveTo>
                    <a:pt x="77" y="409"/>
                  </a:moveTo>
                  <a:lnTo>
                    <a:pt x="108" y="347"/>
                  </a:lnTo>
                  <a:lnTo>
                    <a:pt x="150" y="369"/>
                  </a:lnTo>
                  <a:lnTo>
                    <a:pt x="119" y="429"/>
                  </a:lnTo>
                  <a:lnTo>
                    <a:pt x="77" y="409"/>
                  </a:lnTo>
                  <a:close/>
                  <a:moveTo>
                    <a:pt x="129" y="357"/>
                  </a:moveTo>
                  <a:lnTo>
                    <a:pt x="108" y="347"/>
                  </a:lnTo>
                  <a:lnTo>
                    <a:pt x="110" y="343"/>
                  </a:lnTo>
                  <a:lnTo>
                    <a:pt x="113" y="340"/>
                  </a:lnTo>
                  <a:lnTo>
                    <a:pt x="117" y="337"/>
                  </a:lnTo>
                  <a:lnTo>
                    <a:pt x="122" y="336"/>
                  </a:lnTo>
                  <a:lnTo>
                    <a:pt x="126" y="335"/>
                  </a:lnTo>
                  <a:lnTo>
                    <a:pt x="131" y="335"/>
                  </a:lnTo>
                  <a:lnTo>
                    <a:pt x="135" y="335"/>
                  </a:lnTo>
                  <a:lnTo>
                    <a:pt x="139" y="337"/>
                  </a:lnTo>
                  <a:lnTo>
                    <a:pt x="143" y="339"/>
                  </a:lnTo>
                  <a:lnTo>
                    <a:pt x="147" y="342"/>
                  </a:lnTo>
                  <a:lnTo>
                    <a:pt x="149" y="346"/>
                  </a:lnTo>
                  <a:lnTo>
                    <a:pt x="151" y="350"/>
                  </a:lnTo>
                  <a:lnTo>
                    <a:pt x="152" y="354"/>
                  </a:lnTo>
                  <a:lnTo>
                    <a:pt x="152" y="360"/>
                  </a:lnTo>
                  <a:lnTo>
                    <a:pt x="151" y="364"/>
                  </a:lnTo>
                  <a:lnTo>
                    <a:pt x="150" y="369"/>
                  </a:lnTo>
                  <a:lnTo>
                    <a:pt x="129" y="357"/>
                  </a:lnTo>
                  <a:close/>
                  <a:moveTo>
                    <a:pt x="119" y="379"/>
                  </a:moveTo>
                  <a:lnTo>
                    <a:pt x="109" y="374"/>
                  </a:lnTo>
                  <a:lnTo>
                    <a:pt x="131" y="333"/>
                  </a:lnTo>
                  <a:lnTo>
                    <a:pt x="139" y="337"/>
                  </a:lnTo>
                  <a:lnTo>
                    <a:pt x="119" y="379"/>
                  </a:lnTo>
                  <a:close/>
                  <a:moveTo>
                    <a:pt x="121" y="353"/>
                  </a:moveTo>
                  <a:lnTo>
                    <a:pt x="109" y="374"/>
                  </a:lnTo>
                  <a:lnTo>
                    <a:pt x="105" y="372"/>
                  </a:lnTo>
                  <a:lnTo>
                    <a:pt x="102" y="369"/>
                  </a:lnTo>
                  <a:lnTo>
                    <a:pt x="100" y="365"/>
                  </a:lnTo>
                  <a:lnTo>
                    <a:pt x="98" y="361"/>
                  </a:lnTo>
                  <a:lnTo>
                    <a:pt x="97" y="356"/>
                  </a:lnTo>
                  <a:lnTo>
                    <a:pt x="97" y="352"/>
                  </a:lnTo>
                  <a:lnTo>
                    <a:pt x="97" y="347"/>
                  </a:lnTo>
                  <a:lnTo>
                    <a:pt x="99" y="343"/>
                  </a:lnTo>
                  <a:lnTo>
                    <a:pt x="102" y="339"/>
                  </a:lnTo>
                  <a:lnTo>
                    <a:pt x="105" y="336"/>
                  </a:lnTo>
                  <a:lnTo>
                    <a:pt x="108" y="333"/>
                  </a:lnTo>
                  <a:lnTo>
                    <a:pt x="112" y="331"/>
                  </a:lnTo>
                  <a:lnTo>
                    <a:pt x="117" y="330"/>
                  </a:lnTo>
                  <a:lnTo>
                    <a:pt x="122" y="330"/>
                  </a:lnTo>
                  <a:lnTo>
                    <a:pt x="126" y="331"/>
                  </a:lnTo>
                  <a:lnTo>
                    <a:pt x="131" y="333"/>
                  </a:lnTo>
                  <a:lnTo>
                    <a:pt x="121" y="353"/>
                  </a:lnTo>
                  <a:close/>
                  <a:moveTo>
                    <a:pt x="112" y="376"/>
                  </a:moveTo>
                  <a:lnTo>
                    <a:pt x="99" y="371"/>
                  </a:lnTo>
                  <a:lnTo>
                    <a:pt x="114" y="327"/>
                  </a:lnTo>
                  <a:lnTo>
                    <a:pt x="128" y="331"/>
                  </a:lnTo>
                  <a:lnTo>
                    <a:pt x="112" y="376"/>
                  </a:lnTo>
                  <a:close/>
                  <a:moveTo>
                    <a:pt x="107" y="349"/>
                  </a:moveTo>
                  <a:lnTo>
                    <a:pt x="99" y="371"/>
                  </a:lnTo>
                  <a:lnTo>
                    <a:pt x="95" y="369"/>
                  </a:lnTo>
                  <a:lnTo>
                    <a:pt x="91" y="367"/>
                  </a:lnTo>
                  <a:lnTo>
                    <a:pt x="88" y="364"/>
                  </a:lnTo>
                  <a:lnTo>
                    <a:pt x="86" y="360"/>
                  </a:lnTo>
                  <a:lnTo>
                    <a:pt x="85" y="355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5" y="341"/>
                  </a:lnTo>
                  <a:lnTo>
                    <a:pt x="87" y="337"/>
                  </a:lnTo>
                  <a:lnTo>
                    <a:pt x="89" y="334"/>
                  </a:lnTo>
                  <a:lnTo>
                    <a:pt x="93" y="331"/>
                  </a:lnTo>
                  <a:lnTo>
                    <a:pt x="96" y="328"/>
                  </a:lnTo>
                  <a:lnTo>
                    <a:pt x="100" y="327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14" y="327"/>
                  </a:lnTo>
                  <a:lnTo>
                    <a:pt x="107" y="349"/>
                  </a:lnTo>
                  <a:close/>
                  <a:moveTo>
                    <a:pt x="96" y="370"/>
                  </a:moveTo>
                  <a:lnTo>
                    <a:pt x="88" y="366"/>
                  </a:lnTo>
                  <a:lnTo>
                    <a:pt x="108" y="324"/>
                  </a:lnTo>
                  <a:lnTo>
                    <a:pt x="117" y="328"/>
                  </a:lnTo>
                  <a:lnTo>
                    <a:pt x="96" y="370"/>
                  </a:lnTo>
                  <a:close/>
                  <a:moveTo>
                    <a:pt x="98" y="344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0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7"/>
                  </a:lnTo>
                  <a:lnTo>
                    <a:pt x="75" y="343"/>
                  </a:lnTo>
                  <a:lnTo>
                    <a:pt x="76" y="338"/>
                  </a:lnTo>
                  <a:lnTo>
                    <a:pt x="77" y="334"/>
                  </a:lnTo>
                  <a:lnTo>
                    <a:pt x="80" y="330"/>
                  </a:lnTo>
                  <a:lnTo>
                    <a:pt x="83" y="327"/>
                  </a:lnTo>
                  <a:lnTo>
                    <a:pt x="87" y="324"/>
                  </a:lnTo>
                  <a:lnTo>
                    <a:pt x="91" y="323"/>
                  </a:lnTo>
                  <a:lnTo>
                    <a:pt x="95" y="322"/>
                  </a:lnTo>
                  <a:lnTo>
                    <a:pt x="99" y="321"/>
                  </a:lnTo>
                  <a:lnTo>
                    <a:pt x="104" y="322"/>
                  </a:lnTo>
                  <a:lnTo>
                    <a:pt x="108" y="324"/>
                  </a:lnTo>
                  <a:lnTo>
                    <a:pt x="98" y="344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99" y="319"/>
                  </a:lnTo>
                  <a:lnTo>
                    <a:pt x="108" y="324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70" y="356"/>
                  </a:lnTo>
                  <a:lnTo>
                    <a:pt x="91" y="315"/>
                  </a:lnTo>
                  <a:lnTo>
                    <a:pt x="99" y="319"/>
                  </a:lnTo>
                  <a:lnTo>
                    <a:pt x="79" y="361"/>
                  </a:lnTo>
                  <a:close/>
                  <a:moveTo>
                    <a:pt x="80" y="336"/>
                  </a:moveTo>
                  <a:lnTo>
                    <a:pt x="70" y="356"/>
                  </a:lnTo>
                  <a:lnTo>
                    <a:pt x="66" y="354"/>
                  </a:lnTo>
                  <a:lnTo>
                    <a:pt x="63" y="351"/>
                  </a:lnTo>
                  <a:lnTo>
                    <a:pt x="60" y="347"/>
                  </a:lnTo>
                  <a:lnTo>
                    <a:pt x="59" y="343"/>
                  </a:lnTo>
                  <a:lnTo>
                    <a:pt x="58" y="339"/>
                  </a:lnTo>
                  <a:lnTo>
                    <a:pt x="58" y="334"/>
                  </a:lnTo>
                  <a:lnTo>
                    <a:pt x="58" y="330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6" y="318"/>
                  </a:lnTo>
                  <a:lnTo>
                    <a:pt x="69" y="316"/>
                  </a:lnTo>
                  <a:lnTo>
                    <a:pt x="73" y="314"/>
                  </a:lnTo>
                  <a:lnTo>
                    <a:pt x="77" y="313"/>
                  </a:lnTo>
                  <a:lnTo>
                    <a:pt x="82" y="313"/>
                  </a:lnTo>
                  <a:lnTo>
                    <a:pt x="86" y="313"/>
                  </a:lnTo>
                  <a:lnTo>
                    <a:pt x="91" y="315"/>
                  </a:lnTo>
                  <a:lnTo>
                    <a:pt x="80" y="336"/>
                  </a:lnTo>
                  <a:close/>
                  <a:moveTo>
                    <a:pt x="64" y="352"/>
                  </a:moveTo>
                  <a:lnTo>
                    <a:pt x="60" y="347"/>
                  </a:lnTo>
                  <a:lnTo>
                    <a:pt x="92" y="315"/>
                  </a:lnTo>
                  <a:lnTo>
                    <a:pt x="97" y="319"/>
                  </a:lnTo>
                  <a:lnTo>
                    <a:pt x="64" y="352"/>
                  </a:lnTo>
                  <a:close/>
                  <a:moveTo>
                    <a:pt x="76" y="331"/>
                  </a:moveTo>
                  <a:lnTo>
                    <a:pt x="60" y="347"/>
                  </a:lnTo>
                  <a:lnTo>
                    <a:pt x="57" y="344"/>
                  </a:lnTo>
                  <a:lnTo>
                    <a:pt x="55" y="340"/>
                  </a:lnTo>
                  <a:lnTo>
                    <a:pt x="54" y="336"/>
                  </a:lnTo>
                  <a:lnTo>
                    <a:pt x="53" y="331"/>
                  </a:lnTo>
                  <a:lnTo>
                    <a:pt x="54" y="327"/>
                  </a:lnTo>
                  <a:lnTo>
                    <a:pt x="55" y="323"/>
                  </a:lnTo>
                  <a:lnTo>
                    <a:pt x="57" y="319"/>
                  </a:lnTo>
                  <a:lnTo>
                    <a:pt x="60" y="315"/>
                  </a:lnTo>
                  <a:lnTo>
                    <a:pt x="64" y="312"/>
                  </a:lnTo>
                  <a:lnTo>
                    <a:pt x="68" y="310"/>
                  </a:lnTo>
                  <a:lnTo>
                    <a:pt x="72" y="309"/>
                  </a:lnTo>
                  <a:lnTo>
                    <a:pt x="76" y="308"/>
                  </a:lnTo>
                  <a:lnTo>
                    <a:pt x="81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2" y="315"/>
                  </a:lnTo>
                  <a:lnTo>
                    <a:pt x="76" y="331"/>
                  </a:lnTo>
                  <a:close/>
                  <a:moveTo>
                    <a:pt x="66" y="352"/>
                  </a:moveTo>
                  <a:lnTo>
                    <a:pt x="57" y="347"/>
                  </a:lnTo>
                  <a:lnTo>
                    <a:pt x="78" y="306"/>
                  </a:lnTo>
                  <a:lnTo>
                    <a:pt x="86" y="311"/>
                  </a:lnTo>
                  <a:lnTo>
                    <a:pt x="66" y="352"/>
                  </a:lnTo>
                  <a:close/>
                  <a:moveTo>
                    <a:pt x="67" y="327"/>
                  </a:moveTo>
                  <a:lnTo>
                    <a:pt x="57" y="347"/>
                  </a:lnTo>
                  <a:lnTo>
                    <a:pt x="53" y="345"/>
                  </a:lnTo>
                  <a:lnTo>
                    <a:pt x="50" y="342"/>
                  </a:lnTo>
                  <a:lnTo>
                    <a:pt x="47" y="338"/>
                  </a:lnTo>
                  <a:lnTo>
                    <a:pt x="46" y="334"/>
                  </a:lnTo>
                  <a:lnTo>
                    <a:pt x="45" y="330"/>
                  </a:lnTo>
                  <a:lnTo>
                    <a:pt x="45" y="325"/>
                  </a:lnTo>
                  <a:lnTo>
                    <a:pt x="45" y="321"/>
                  </a:lnTo>
                  <a:lnTo>
                    <a:pt x="47" y="317"/>
                  </a:lnTo>
                  <a:lnTo>
                    <a:pt x="49" y="313"/>
                  </a:lnTo>
                  <a:lnTo>
                    <a:pt x="52" y="310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5"/>
                  </a:lnTo>
                  <a:lnTo>
                    <a:pt x="78" y="306"/>
                  </a:lnTo>
                  <a:lnTo>
                    <a:pt x="67" y="327"/>
                  </a:lnTo>
                  <a:close/>
                  <a:moveTo>
                    <a:pt x="57" y="347"/>
                  </a:moveTo>
                  <a:lnTo>
                    <a:pt x="49" y="343"/>
                  </a:lnTo>
                  <a:lnTo>
                    <a:pt x="69" y="302"/>
                  </a:lnTo>
                  <a:lnTo>
                    <a:pt x="78" y="306"/>
                  </a:lnTo>
                  <a:lnTo>
                    <a:pt x="57" y="347"/>
                  </a:lnTo>
                  <a:close/>
                  <a:moveTo>
                    <a:pt x="59" y="323"/>
                  </a:moveTo>
                  <a:lnTo>
                    <a:pt x="49" y="343"/>
                  </a:lnTo>
                  <a:lnTo>
                    <a:pt x="45" y="341"/>
                  </a:lnTo>
                  <a:lnTo>
                    <a:pt x="41" y="337"/>
                  </a:lnTo>
                  <a:lnTo>
                    <a:pt x="38" y="334"/>
                  </a:lnTo>
                  <a:lnTo>
                    <a:pt x="36" y="330"/>
                  </a:lnTo>
                  <a:lnTo>
                    <a:pt x="35" y="326"/>
                  </a:lnTo>
                  <a:lnTo>
                    <a:pt x="35" y="321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41" y="308"/>
                  </a:lnTo>
                  <a:lnTo>
                    <a:pt x="44" y="305"/>
                  </a:lnTo>
                  <a:lnTo>
                    <a:pt x="47" y="303"/>
                  </a:lnTo>
                  <a:lnTo>
                    <a:pt x="51" y="301"/>
                  </a:lnTo>
                  <a:lnTo>
                    <a:pt x="56" y="300"/>
                  </a:lnTo>
                  <a:lnTo>
                    <a:pt x="60" y="300"/>
                  </a:lnTo>
                  <a:lnTo>
                    <a:pt x="65" y="300"/>
                  </a:lnTo>
                  <a:lnTo>
                    <a:pt x="69" y="302"/>
                  </a:lnTo>
                  <a:lnTo>
                    <a:pt x="59" y="323"/>
                  </a:lnTo>
                  <a:close/>
                  <a:moveTo>
                    <a:pt x="43" y="339"/>
                  </a:moveTo>
                  <a:lnTo>
                    <a:pt x="37" y="334"/>
                  </a:lnTo>
                  <a:lnTo>
                    <a:pt x="71" y="302"/>
                  </a:lnTo>
                  <a:lnTo>
                    <a:pt x="75" y="306"/>
                  </a:lnTo>
                  <a:lnTo>
                    <a:pt x="43" y="339"/>
                  </a:lnTo>
                  <a:close/>
                  <a:moveTo>
                    <a:pt x="54" y="318"/>
                  </a:moveTo>
                  <a:lnTo>
                    <a:pt x="37" y="334"/>
                  </a:lnTo>
                  <a:lnTo>
                    <a:pt x="34" y="331"/>
                  </a:lnTo>
                  <a:lnTo>
                    <a:pt x="32" y="327"/>
                  </a:lnTo>
                  <a:lnTo>
                    <a:pt x="31" y="323"/>
                  </a:lnTo>
                  <a:lnTo>
                    <a:pt x="30" y="318"/>
                  </a:lnTo>
                  <a:lnTo>
                    <a:pt x="31" y="314"/>
                  </a:lnTo>
                  <a:lnTo>
                    <a:pt x="32" y="310"/>
                  </a:lnTo>
                  <a:lnTo>
                    <a:pt x="34" y="306"/>
                  </a:lnTo>
                  <a:lnTo>
                    <a:pt x="37" y="302"/>
                  </a:lnTo>
                  <a:lnTo>
                    <a:pt x="42" y="299"/>
                  </a:lnTo>
                  <a:lnTo>
                    <a:pt x="46" y="297"/>
                  </a:lnTo>
                  <a:lnTo>
                    <a:pt x="50" y="296"/>
                  </a:lnTo>
                  <a:lnTo>
                    <a:pt x="54" y="295"/>
                  </a:lnTo>
                  <a:lnTo>
                    <a:pt x="59" y="296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1" y="302"/>
                  </a:lnTo>
                  <a:lnTo>
                    <a:pt x="54" y="318"/>
                  </a:lnTo>
                  <a:close/>
                  <a:moveTo>
                    <a:pt x="44" y="339"/>
                  </a:moveTo>
                  <a:lnTo>
                    <a:pt x="34" y="334"/>
                  </a:lnTo>
                  <a:lnTo>
                    <a:pt x="56" y="293"/>
                  </a:lnTo>
                  <a:lnTo>
                    <a:pt x="65" y="298"/>
                  </a:lnTo>
                  <a:lnTo>
                    <a:pt x="44" y="339"/>
                  </a:lnTo>
                  <a:close/>
                  <a:moveTo>
                    <a:pt x="46" y="314"/>
                  </a:moveTo>
                  <a:lnTo>
                    <a:pt x="34" y="334"/>
                  </a:lnTo>
                  <a:lnTo>
                    <a:pt x="31" y="332"/>
                  </a:lnTo>
                  <a:lnTo>
                    <a:pt x="27" y="329"/>
                  </a:lnTo>
                  <a:lnTo>
                    <a:pt x="25" y="325"/>
                  </a:lnTo>
                  <a:lnTo>
                    <a:pt x="23" y="321"/>
                  </a:lnTo>
                  <a:lnTo>
                    <a:pt x="22" y="317"/>
                  </a:lnTo>
                  <a:lnTo>
                    <a:pt x="22" y="312"/>
                  </a:lnTo>
                  <a:lnTo>
                    <a:pt x="23" y="308"/>
                  </a:lnTo>
                  <a:lnTo>
                    <a:pt x="24" y="304"/>
                  </a:lnTo>
                  <a:lnTo>
                    <a:pt x="27" y="300"/>
                  </a:lnTo>
                  <a:lnTo>
                    <a:pt x="30" y="296"/>
                  </a:lnTo>
                  <a:lnTo>
                    <a:pt x="33" y="294"/>
                  </a:lnTo>
                  <a:lnTo>
                    <a:pt x="37" y="292"/>
                  </a:lnTo>
                  <a:lnTo>
                    <a:pt x="43" y="291"/>
                  </a:lnTo>
                  <a:lnTo>
                    <a:pt x="47" y="291"/>
                  </a:lnTo>
                  <a:lnTo>
                    <a:pt x="52" y="292"/>
                  </a:lnTo>
                  <a:lnTo>
                    <a:pt x="56" y="293"/>
                  </a:lnTo>
                  <a:lnTo>
                    <a:pt x="46" y="314"/>
                  </a:lnTo>
                  <a:close/>
                  <a:moveTo>
                    <a:pt x="28" y="330"/>
                  </a:moveTo>
                  <a:lnTo>
                    <a:pt x="24" y="326"/>
                  </a:lnTo>
                  <a:lnTo>
                    <a:pt x="58" y="293"/>
                  </a:lnTo>
                  <a:lnTo>
                    <a:pt x="62" y="298"/>
                  </a:lnTo>
                  <a:lnTo>
                    <a:pt x="28" y="330"/>
                  </a:lnTo>
                  <a:close/>
                  <a:moveTo>
                    <a:pt x="24" y="326"/>
                  </a:moveTo>
                  <a:lnTo>
                    <a:pt x="20" y="321"/>
                  </a:lnTo>
                  <a:lnTo>
                    <a:pt x="53" y="289"/>
                  </a:lnTo>
                  <a:lnTo>
                    <a:pt x="58" y="293"/>
                  </a:lnTo>
                  <a:lnTo>
                    <a:pt x="24" y="326"/>
                  </a:lnTo>
                  <a:close/>
                  <a:moveTo>
                    <a:pt x="20" y="321"/>
                  </a:moveTo>
                  <a:lnTo>
                    <a:pt x="15" y="317"/>
                  </a:lnTo>
                  <a:lnTo>
                    <a:pt x="49" y="284"/>
                  </a:lnTo>
                  <a:lnTo>
                    <a:pt x="53" y="289"/>
                  </a:lnTo>
                  <a:lnTo>
                    <a:pt x="20" y="321"/>
                  </a:lnTo>
                  <a:close/>
                  <a:moveTo>
                    <a:pt x="15" y="317"/>
                  </a:moveTo>
                  <a:lnTo>
                    <a:pt x="11" y="313"/>
                  </a:lnTo>
                  <a:lnTo>
                    <a:pt x="45" y="279"/>
                  </a:lnTo>
                  <a:lnTo>
                    <a:pt x="49" y="284"/>
                  </a:lnTo>
                  <a:lnTo>
                    <a:pt x="15" y="317"/>
                  </a:lnTo>
                  <a:close/>
                  <a:moveTo>
                    <a:pt x="27" y="296"/>
                  </a:moveTo>
                  <a:lnTo>
                    <a:pt x="11" y="313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5" y="301"/>
                  </a:lnTo>
                  <a:lnTo>
                    <a:pt x="4" y="296"/>
                  </a:lnTo>
                  <a:lnTo>
                    <a:pt x="5" y="292"/>
                  </a:lnTo>
                  <a:lnTo>
                    <a:pt x="6" y="288"/>
                  </a:lnTo>
                  <a:lnTo>
                    <a:pt x="8" y="283"/>
                  </a:lnTo>
                  <a:lnTo>
                    <a:pt x="11" y="279"/>
                  </a:lnTo>
                  <a:lnTo>
                    <a:pt x="15" y="276"/>
                  </a:lnTo>
                  <a:lnTo>
                    <a:pt x="19" y="274"/>
                  </a:lnTo>
                  <a:lnTo>
                    <a:pt x="23" y="273"/>
                  </a:lnTo>
                  <a:lnTo>
                    <a:pt x="27" y="273"/>
                  </a:lnTo>
                  <a:lnTo>
                    <a:pt x="32" y="273"/>
                  </a:lnTo>
                  <a:lnTo>
                    <a:pt x="36" y="274"/>
                  </a:lnTo>
                  <a:lnTo>
                    <a:pt x="41" y="276"/>
                  </a:lnTo>
                  <a:lnTo>
                    <a:pt x="45" y="279"/>
                  </a:lnTo>
                  <a:lnTo>
                    <a:pt x="27" y="296"/>
                  </a:lnTo>
                  <a:close/>
                  <a:moveTo>
                    <a:pt x="4" y="296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7" y="292"/>
                  </a:moveTo>
                  <a:lnTo>
                    <a:pt x="4" y="292"/>
                  </a:lnTo>
                  <a:lnTo>
                    <a:pt x="5" y="288"/>
                  </a:lnTo>
                  <a:lnTo>
                    <a:pt x="6" y="282"/>
                  </a:lnTo>
                  <a:lnTo>
                    <a:pt x="8" y="278"/>
                  </a:lnTo>
                  <a:lnTo>
                    <a:pt x="11" y="275"/>
                  </a:lnTo>
                  <a:lnTo>
                    <a:pt x="14" y="272"/>
                  </a:lnTo>
                  <a:lnTo>
                    <a:pt x="18" y="270"/>
                  </a:lnTo>
                  <a:lnTo>
                    <a:pt x="23" y="269"/>
                  </a:lnTo>
                  <a:lnTo>
                    <a:pt x="27" y="268"/>
                  </a:lnTo>
                  <a:lnTo>
                    <a:pt x="32" y="269"/>
                  </a:lnTo>
                  <a:lnTo>
                    <a:pt x="36" y="270"/>
                  </a:lnTo>
                  <a:lnTo>
                    <a:pt x="41" y="272"/>
                  </a:lnTo>
                  <a:lnTo>
                    <a:pt x="45" y="275"/>
                  </a:lnTo>
                  <a:lnTo>
                    <a:pt x="47" y="278"/>
                  </a:lnTo>
                  <a:lnTo>
                    <a:pt x="49" y="282"/>
                  </a:lnTo>
                  <a:lnTo>
                    <a:pt x="51" y="288"/>
                  </a:lnTo>
                  <a:lnTo>
                    <a:pt x="51" y="292"/>
                  </a:lnTo>
                  <a:lnTo>
                    <a:pt x="27" y="292"/>
                  </a:lnTo>
                  <a:close/>
                  <a:moveTo>
                    <a:pt x="11" y="308"/>
                  </a:moveTo>
                  <a:lnTo>
                    <a:pt x="7" y="304"/>
                  </a:lnTo>
                  <a:lnTo>
                    <a:pt x="40" y="271"/>
                  </a:lnTo>
                  <a:lnTo>
                    <a:pt x="45" y="275"/>
                  </a:lnTo>
                  <a:lnTo>
                    <a:pt x="11" y="308"/>
                  </a:lnTo>
                  <a:close/>
                  <a:moveTo>
                    <a:pt x="23" y="288"/>
                  </a:moveTo>
                  <a:lnTo>
                    <a:pt x="7" y="304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0" y="282"/>
                  </a:lnTo>
                  <a:lnTo>
                    <a:pt x="2" y="278"/>
                  </a:lnTo>
                  <a:lnTo>
                    <a:pt x="4" y="274"/>
                  </a:lnTo>
                  <a:lnTo>
                    <a:pt x="7" y="271"/>
                  </a:lnTo>
                  <a:lnTo>
                    <a:pt x="10" y="268"/>
                  </a:lnTo>
                  <a:lnTo>
                    <a:pt x="14" y="266"/>
                  </a:lnTo>
                  <a:lnTo>
                    <a:pt x="19" y="264"/>
                  </a:lnTo>
                  <a:lnTo>
                    <a:pt x="23" y="264"/>
                  </a:lnTo>
                  <a:lnTo>
                    <a:pt x="27" y="264"/>
                  </a:lnTo>
                  <a:lnTo>
                    <a:pt x="32" y="266"/>
                  </a:lnTo>
                  <a:lnTo>
                    <a:pt x="36" y="268"/>
                  </a:lnTo>
                  <a:lnTo>
                    <a:pt x="40" y="271"/>
                  </a:lnTo>
                  <a:lnTo>
                    <a:pt x="23" y="288"/>
                  </a:lnTo>
                  <a:close/>
                  <a:moveTo>
                    <a:pt x="7" y="271"/>
                  </a:moveTo>
                  <a:lnTo>
                    <a:pt x="11" y="266"/>
                  </a:lnTo>
                  <a:lnTo>
                    <a:pt x="45" y="300"/>
                  </a:lnTo>
                  <a:lnTo>
                    <a:pt x="40" y="304"/>
                  </a:lnTo>
                  <a:lnTo>
                    <a:pt x="7" y="271"/>
                  </a:lnTo>
                  <a:close/>
                  <a:moveTo>
                    <a:pt x="27" y="282"/>
                  </a:moveTo>
                  <a:lnTo>
                    <a:pt x="11" y="266"/>
                  </a:lnTo>
                  <a:lnTo>
                    <a:pt x="15" y="263"/>
                  </a:lnTo>
                  <a:lnTo>
                    <a:pt x="19" y="261"/>
                  </a:lnTo>
                  <a:lnTo>
                    <a:pt x="23" y="260"/>
                  </a:lnTo>
                  <a:lnTo>
                    <a:pt x="27" y="260"/>
                  </a:lnTo>
                  <a:lnTo>
                    <a:pt x="32" y="260"/>
                  </a:lnTo>
                  <a:lnTo>
                    <a:pt x="36" y="261"/>
                  </a:lnTo>
                  <a:lnTo>
                    <a:pt x="41" y="263"/>
                  </a:lnTo>
                  <a:lnTo>
                    <a:pt x="45" y="266"/>
                  </a:lnTo>
                  <a:lnTo>
                    <a:pt x="47" y="270"/>
                  </a:lnTo>
                  <a:lnTo>
                    <a:pt x="50" y="274"/>
                  </a:lnTo>
                  <a:lnTo>
                    <a:pt x="51" y="278"/>
                  </a:lnTo>
                  <a:lnTo>
                    <a:pt x="51" y="282"/>
                  </a:lnTo>
                  <a:lnTo>
                    <a:pt x="51" y="288"/>
                  </a:lnTo>
                  <a:lnTo>
                    <a:pt x="50" y="292"/>
                  </a:lnTo>
                  <a:lnTo>
                    <a:pt x="47" y="296"/>
                  </a:lnTo>
                  <a:lnTo>
                    <a:pt x="45" y="300"/>
                  </a:lnTo>
                  <a:lnTo>
                    <a:pt x="27" y="282"/>
                  </a:lnTo>
                  <a:close/>
                  <a:moveTo>
                    <a:pt x="4" y="282"/>
                  </a:moveTo>
                  <a:lnTo>
                    <a:pt x="4" y="278"/>
                  </a:lnTo>
                  <a:lnTo>
                    <a:pt x="51" y="278"/>
                  </a:lnTo>
                  <a:lnTo>
                    <a:pt x="51" y="282"/>
                  </a:lnTo>
                  <a:lnTo>
                    <a:pt x="4" y="282"/>
                  </a:lnTo>
                  <a:close/>
                  <a:moveTo>
                    <a:pt x="27" y="278"/>
                  </a:moveTo>
                  <a:lnTo>
                    <a:pt x="4" y="278"/>
                  </a:lnTo>
                  <a:lnTo>
                    <a:pt x="5" y="273"/>
                  </a:lnTo>
                  <a:lnTo>
                    <a:pt x="6" y="269"/>
                  </a:lnTo>
                  <a:lnTo>
                    <a:pt x="8" y="265"/>
                  </a:lnTo>
                  <a:lnTo>
                    <a:pt x="11" y="262"/>
                  </a:lnTo>
                  <a:lnTo>
                    <a:pt x="14" y="259"/>
                  </a:lnTo>
                  <a:lnTo>
                    <a:pt x="18" y="257"/>
                  </a:lnTo>
                  <a:lnTo>
                    <a:pt x="23" y="256"/>
                  </a:lnTo>
                  <a:lnTo>
                    <a:pt x="27" y="255"/>
                  </a:lnTo>
                  <a:lnTo>
                    <a:pt x="32" y="256"/>
                  </a:lnTo>
                  <a:lnTo>
                    <a:pt x="36" y="257"/>
                  </a:lnTo>
                  <a:lnTo>
                    <a:pt x="41" y="259"/>
                  </a:lnTo>
                  <a:lnTo>
                    <a:pt x="45" y="262"/>
                  </a:lnTo>
                  <a:lnTo>
                    <a:pt x="47" y="265"/>
                  </a:lnTo>
                  <a:lnTo>
                    <a:pt x="49" y="269"/>
                  </a:lnTo>
                  <a:lnTo>
                    <a:pt x="51" y="273"/>
                  </a:lnTo>
                  <a:lnTo>
                    <a:pt x="51" y="278"/>
                  </a:lnTo>
                  <a:lnTo>
                    <a:pt x="27" y="278"/>
                  </a:lnTo>
                  <a:close/>
                  <a:moveTo>
                    <a:pt x="7" y="268"/>
                  </a:moveTo>
                  <a:lnTo>
                    <a:pt x="11" y="259"/>
                  </a:lnTo>
                  <a:lnTo>
                    <a:pt x="53" y="280"/>
                  </a:lnTo>
                  <a:lnTo>
                    <a:pt x="49" y="289"/>
                  </a:lnTo>
                  <a:lnTo>
                    <a:pt x="7" y="268"/>
                  </a:lnTo>
                  <a:close/>
                  <a:moveTo>
                    <a:pt x="32" y="269"/>
                  </a:moveTo>
                  <a:lnTo>
                    <a:pt x="11" y="259"/>
                  </a:lnTo>
                  <a:lnTo>
                    <a:pt x="14" y="255"/>
                  </a:lnTo>
                  <a:lnTo>
                    <a:pt x="17" y="252"/>
                  </a:lnTo>
                  <a:lnTo>
                    <a:pt x="20" y="250"/>
                  </a:lnTo>
                  <a:lnTo>
                    <a:pt x="24" y="248"/>
                  </a:lnTo>
                  <a:lnTo>
                    <a:pt x="29" y="247"/>
                  </a:lnTo>
                  <a:lnTo>
                    <a:pt x="33" y="247"/>
                  </a:lnTo>
                  <a:lnTo>
                    <a:pt x="38" y="247"/>
                  </a:lnTo>
                  <a:lnTo>
                    <a:pt x="43" y="249"/>
                  </a:lnTo>
                  <a:lnTo>
                    <a:pt x="47" y="251"/>
                  </a:lnTo>
                  <a:lnTo>
                    <a:pt x="50" y="255"/>
                  </a:lnTo>
                  <a:lnTo>
                    <a:pt x="53" y="258"/>
                  </a:lnTo>
                  <a:lnTo>
                    <a:pt x="54" y="262"/>
                  </a:lnTo>
                  <a:lnTo>
                    <a:pt x="55" y="266"/>
                  </a:lnTo>
                  <a:lnTo>
                    <a:pt x="55" y="271"/>
                  </a:lnTo>
                  <a:lnTo>
                    <a:pt x="55" y="275"/>
                  </a:lnTo>
                  <a:lnTo>
                    <a:pt x="53" y="280"/>
                  </a:lnTo>
                  <a:lnTo>
                    <a:pt x="32" y="269"/>
                  </a:lnTo>
                  <a:close/>
                  <a:moveTo>
                    <a:pt x="21" y="249"/>
                  </a:moveTo>
                  <a:lnTo>
                    <a:pt x="30" y="245"/>
                  </a:lnTo>
                  <a:lnTo>
                    <a:pt x="52" y="287"/>
                  </a:lnTo>
                  <a:lnTo>
                    <a:pt x="43" y="291"/>
                  </a:lnTo>
                  <a:lnTo>
                    <a:pt x="21" y="249"/>
                  </a:lnTo>
                  <a:close/>
                  <a:moveTo>
                    <a:pt x="41" y="265"/>
                  </a:moveTo>
                  <a:lnTo>
                    <a:pt x="30" y="245"/>
                  </a:lnTo>
                  <a:lnTo>
                    <a:pt x="34" y="243"/>
                  </a:lnTo>
                  <a:lnTo>
                    <a:pt x="40" y="242"/>
                  </a:lnTo>
                  <a:lnTo>
                    <a:pt x="44" y="242"/>
                  </a:lnTo>
                  <a:lnTo>
                    <a:pt x="49" y="243"/>
                  </a:lnTo>
                  <a:lnTo>
                    <a:pt x="53" y="245"/>
                  </a:lnTo>
                  <a:lnTo>
                    <a:pt x="56" y="248"/>
                  </a:lnTo>
                  <a:lnTo>
                    <a:pt x="59" y="251"/>
                  </a:lnTo>
                  <a:lnTo>
                    <a:pt x="62" y="255"/>
                  </a:lnTo>
                  <a:lnTo>
                    <a:pt x="64" y="259"/>
                  </a:lnTo>
                  <a:lnTo>
                    <a:pt x="64" y="264"/>
                  </a:lnTo>
                  <a:lnTo>
                    <a:pt x="64" y="268"/>
                  </a:lnTo>
                  <a:lnTo>
                    <a:pt x="63" y="272"/>
                  </a:lnTo>
                  <a:lnTo>
                    <a:pt x="61" y="276"/>
                  </a:lnTo>
                  <a:lnTo>
                    <a:pt x="59" y="280"/>
                  </a:lnTo>
                  <a:lnTo>
                    <a:pt x="56" y="283"/>
                  </a:lnTo>
                  <a:lnTo>
                    <a:pt x="52" y="287"/>
                  </a:lnTo>
                  <a:lnTo>
                    <a:pt x="41" y="265"/>
                  </a:lnTo>
                  <a:close/>
                  <a:moveTo>
                    <a:pt x="24" y="249"/>
                  </a:moveTo>
                  <a:lnTo>
                    <a:pt x="28" y="245"/>
                  </a:lnTo>
                  <a:lnTo>
                    <a:pt x="62" y="277"/>
                  </a:lnTo>
                  <a:lnTo>
                    <a:pt x="58" y="281"/>
                  </a:lnTo>
                  <a:lnTo>
                    <a:pt x="24" y="249"/>
                  </a:lnTo>
                  <a:close/>
                  <a:moveTo>
                    <a:pt x="46" y="261"/>
                  </a:moveTo>
                  <a:lnTo>
                    <a:pt x="28" y="245"/>
                  </a:lnTo>
                  <a:lnTo>
                    <a:pt x="32" y="242"/>
                  </a:lnTo>
                  <a:lnTo>
                    <a:pt x="36" y="240"/>
                  </a:lnTo>
                  <a:lnTo>
                    <a:pt x="41" y="238"/>
                  </a:lnTo>
                  <a:lnTo>
                    <a:pt x="46" y="238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2"/>
                  </a:lnTo>
                  <a:lnTo>
                    <a:pt x="62" y="244"/>
                  </a:lnTo>
                  <a:lnTo>
                    <a:pt x="65" y="248"/>
                  </a:lnTo>
                  <a:lnTo>
                    <a:pt x="67" y="252"/>
                  </a:lnTo>
                  <a:lnTo>
                    <a:pt x="68" y="256"/>
                  </a:lnTo>
                  <a:lnTo>
                    <a:pt x="69" y="261"/>
                  </a:lnTo>
                  <a:lnTo>
                    <a:pt x="68" y="265"/>
                  </a:lnTo>
                  <a:lnTo>
                    <a:pt x="67" y="269"/>
                  </a:lnTo>
                  <a:lnTo>
                    <a:pt x="65" y="273"/>
                  </a:lnTo>
                  <a:lnTo>
                    <a:pt x="62" y="277"/>
                  </a:lnTo>
                  <a:lnTo>
                    <a:pt x="46" y="261"/>
                  </a:lnTo>
                  <a:close/>
                  <a:moveTo>
                    <a:pt x="29" y="244"/>
                  </a:moveTo>
                  <a:lnTo>
                    <a:pt x="33" y="240"/>
                  </a:lnTo>
                  <a:lnTo>
                    <a:pt x="66" y="273"/>
                  </a:lnTo>
                  <a:lnTo>
                    <a:pt x="62" y="277"/>
                  </a:lnTo>
                  <a:lnTo>
                    <a:pt x="29" y="244"/>
                  </a:lnTo>
                  <a:close/>
                  <a:moveTo>
                    <a:pt x="50" y="256"/>
                  </a:moveTo>
                  <a:lnTo>
                    <a:pt x="33" y="240"/>
                  </a:lnTo>
                  <a:lnTo>
                    <a:pt x="36" y="237"/>
                  </a:lnTo>
                  <a:lnTo>
                    <a:pt x="41" y="235"/>
                  </a:lnTo>
                  <a:lnTo>
                    <a:pt x="46" y="234"/>
                  </a:lnTo>
                  <a:lnTo>
                    <a:pt x="50" y="233"/>
                  </a:lnTo>
                  <a:lnTo>
                    <a:pt x="54" y="234"/>
                  </a:lnTo>
                  <a:lnTo>
                    <a:pt x="59" y="235"/>
                  </a:lnTo>
                  <a:lnTo>
                    <a:pt x="63" y="237"/>
                  </a:lnTo>
                  <a:lnTo>
                    <a:pt x="66" y="240"/>
                  </a:lnTo>
                  <a:lnTo>
                    <a:pt x="69" y="244"/>
                  </a:lnTo>
                  <a:lnTo>
                    <a:pt x="71" y="248"/>
                  </a:lnTo>
                  <a:lnTo>
                    <a:pt x="73" y="252"/>
                  </a:lnTo>
                  <a:lnTo>
                    <a:pt x="73" y="256"/>
                  </a:lnTo>
                  <a:lnTo>
                    <a:pt x="73" y="261"/>
                  </a:lnTo>
                  <a:lnTo>
                    <a:pt x="71" y="265"/>
                  </a:lnTo>
                  <a:lnTo>
                    <a:pt x="69" y="269"/>
                  </a:lnTo>
                  <a:lnTo>
                    <a:pt x="66" y="273"/>
                  </a:lnTo>
                  <a:lnTo>
                    <a:pt x="50" y="256"/>
                  </a:lnTo>
                  <a:close/>
                  <a:moveTo>
                    <a:pt x="28" y="246"/>
                  </a:moveTo>
                  <a:lnTo>
                    <a:pt x="33" y="237"/>
                  </a:lnTo>
                  <a:lnTo>
                    <a:pt x="75" y="258"/>
                  </a:lnTo>
                  <a:lnTo>
                    <a:pt x="71" y="267"/>
                  </a:lnTo>
                  <a:lnTo>
                    <a:pt x="28" y="246"/>
                  </a:lnTo>
                  <a:close/>
                  <a:moveTo>
                    <a:pt x="54" y="248"/>
                  </a:moveTo>
                  <a:lnTo>
                    <a:pt x="33" y="237"/>
                  </a:lnTo>
                  <a:lnTo>
                    <a:pt x="35" y="234"/>
                  </a:lnTo>
                  <a:lnTo>
                    <a:pt x="38" y="230"/>
                  </a:lnTo>
                  <a:lnTo>
                    <a:pt x="43" y="228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6" y="225"/>
                  </a:lnTo>
                  <a:lnTo>
                    <a:pt x="60" y="226"/>
                  </a:lnTo>
                  <a:lnTo>
                    <a:pt x="65" y="227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5"/>
                  </a:lnTo>
                  <a:lnTo>
                    <a:pt x="77" y="249"/>
                  </a:lnTo>
                  <a:lnTo>
                    <a:pt x="77" y="254"/>
                  </a:lnTo>
                  <a:lnTo>
                    <a:pt x="75" y="258"/>
                  </a:lnTo>
                  <a:lnTo>
                    <a:pt x="54" y="248"/>
                  </a:lnTo>
                  <a:close/>
                  <a:moveTo>
                    <a:pt x="44" y="227"/>
                  </a:moveTo>
                  <a:lnTo>
                    <a:pt x="53" y="223"/>
                  </a:lnTo>
                  <a:lnTo>
                    <a:pt x="73" y="264"/>
                  </a:lnTo>
                  <a:lnTo>
                    <a:pt x="65" y="268"/>
                  </a:lnTo>
                  <a:lnTo>
                    <a:pt x="44" y="227"/>
                  </a:lnTo>
                  <a:close/>
                  <a:moveTo>
                    <a:pt x="63" y="243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2" y="220"/>
                  </a:lnTo>
                  <a:lnTo>
                    <a:pt x="66" y="221"/>
                  </a:lnTo>
                  <a:lnTo>
                    <a:pt x="70" y="222"/>
                  </a:lnTo>
                  <a:lnTo>
                    <a:pt x="74" y="223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4" y="233"/>
                  </a:lnTo>
                  <a:lnTo>
                    <a:pt x="85" y="237"/>
                  </a:lnTo>
                  <a:lnTo>
                    <a:pt x="86" y="242"/>
                  </a:lnTo>
                  <a:lnTo>
                    <a:pt x="86" y="246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0" y="258"/>
                  </a:lnTo>
                  <a:lnTo>
                    <a:pt x="77" y="261"/>
                  </a:lnTo>
                  <a:lnTo>
                    <a:pt x="73" y="264"/>
                  </a:lnTo>
                  <a:lnTo>
                    <a:pt x="63" y="243"/>
                  </a:lnTo>
                  <a:close/>
                  <a:moveTo>
                    <a:pt x="47" y="227"/>
                  </a:moveTo>
                  <a:lnTo>
                    <a:pt x="51" y="223"/>
                  </a:lnTo>
                  <a:lnTo>
                    <a:pt x="84" y="255"/>
                  </a:lnTo>
                  <a:lnTo>
                    <a:pt x="79" y="260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3"/>
                  </a:lnTo>
                  <a:lnTo>
                    <a:pt x="55" y="220"/>
                  </a:lnTo>
                  <a:lnTo>
                    <a:pt x="59" y="218"/>
                  </a:lnTo>
                  <a:lnTo>
                    <a:pt x="63" y="216"/>
                  </a:lnTo>
                  <a:lnTo>
                    <a:pt x="67" y="216"/>
                  </a:lnTo>
                  <a:lnTo>
                    <a:pt x="72" y="216"/>
                  </a:lnTo>
                  <a:lnTo>
                    <a:pt x="76" y="218"/>
                  </a:lnTo>
                  <a:lnTo>
                    <a:pt x="80" y="220"/>
                  </a:lnTo>
                  <a:lnTo>
                    <a:pt x="84" y="223"/>
                  </a:lnTo>
                  <a:lnTo>
                    <a:pt x="87" y="226"/>
                  </a:lnTo>
                  <a:lnTo>
                    <a:pt x="89" y="230"/>
                  </a:lnTo>
                  <a:lnTo>
                    <a:pt x="90" y="235"/>
                  </a:lnTo>
                  <a:lnTo>
                    <a:pt x="90" y="239"/>
                  </a:lnTo>
                  <a:lnTo>
                    <a:pt x="90" y="243"/>
                  </a:lnTo>
                  <a:lnTo>
                    <a:pt x="89" y="248"/>
                  </a:lnTo>
                  <a:lnTo>
                    <a:pt x="87" y="252"/>
                  </a:lnTo>
                  <a:lnTo>
                    <a:pt x="84" y="255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2" y="216"/>
                  </a:lnTo>
                  <a:lnTo>
                    <a:pt x="72" y="262"/>
                  </a:lnTo>
                  <a:lnTo>
                    <a:pt x="67" y="262"/>
                  </a:lnTo>
                  <a:lnTo>
                    <a:pt x="67" y="216"/>
                  </a:lnTo>
                  <a:close/>
                  <a:moveTo>
                    <a:pt x="72" y="239"/>
                  </a:moveTo>
                  <a:lnTo>
                    <a:pt x="72" y="216"/>
                  </a:lnTo>
                  <a:lnTo>
                    <a:pt x="76" y="217"/>
                  </a:lnTo>
                  <a:lnTo>
                    <a:pt x="81" y="218"/>
                  </a:lnTo>
                  <a:lnTo>
                    <a:pt x="85" y="220"/>
                  </a:lnTo>
                  <a:lnTo>
                    <a:pt x="88" y="223"/>
                  </a:lnTo>
                  <a:lnTo>
                    <a:pt x="91" y="226"/>
                  </a:lnTo>
                  <a:lnTo>
                    <a:pt x="93" y="230"/>
                  </a:lnTo>
                  <a:lnTo>
                    <a:pt x="94" y="234"/>
                  </a:lnTo>
                  <a:lnTo>
                    <a:pt x="95" y="239"/>
                  </a:lnTo>
                  <a:lnTo>
                    <a:pt x="94" y="244"/>
                  </a:lnTo>
                  <a:lnTo>
                    <a:pt x="93" y="248"/>
                  </a:lnTo>
                  <a:lnTo>
                    <a:pt x="91" y="252"/>
                  </a:lnTo>
                  <a:lnTo>
                    <a:pt x="88" y="255"/>
                  </a:lnTo>
                  <a:lnTo>
                    <a:pt x="85" y="258"/>
                  </a:lnTo>
                  <a:lnTo>
                    <a:pt x="81" y="260"/>
                  </a:lnTo>
                  <a:lnTo>
                    <a:pt x="76" y="262"/>
                  </a:lnTo>
                  <a:lnTo>
                    <a:pt x="72" y="262"/>
                  </a:lnTo>
                  <a:lnTo>
                    <a:pt x="72" y="239"/>
                  </a:lnTo>
                  <a:close/>
                  <a:moveTo>
                    <a:pt x="62" y="218"/>
                  </a:moveTo>
                  <a:lnTo>
                    <a:pt x="70" y="214"/>
                  </a:lnTo>
                  <a:lnTo>
                    <a:pt x="91" y="255"/>
                  </a:lnTo>
                  <a:lnTo>
                    <a:pt x="82" y="260"/>
                  </a:lnTo>
                  <a:lnTo>
                    <a:pt x="62" y="218"/>
                  </a:lnTo>
                  <a:close/>
                  <a:moveTo>
                    <a:pt x="80" y="235"/>
                  </a:moveTo>
                  <a:lnTo>
                    <a:pt x="70" y="214"/>
                  </a:lnTo>
                  <a:lnTo>
                    <a:pt x="75" y="211"/>
                  </a:lnTo>
                  <a:lnTo>
                    <a:pt x="79" y="211"/>
                  </a:lnTo>
                  <a:lnTo>
                    <a:pt x="83" y="211"/>
                  </a:lnTo>
                  <a:lnTo>
                    <a:pt x="88" y="212"/>
                  </a:lnTo>
                  <a:lnTo>
                    <a:pt x="92" y="215"/>
                  </a:lnTo>
                  <a:lnTo>
                    <a:pt x="95" y="217"/>
                  </a:lnTo>
                  <a:lnTo>
                    <a:pt x="99" y="221"/>
                  </a:lnTo>
                  <a:lnTo>
                    <a:pt x="101" y="224"/>
                  </a:lnTo>
                  <a:lnTo>
                    <a:pt x="103" y="229"/>
                  </a:lnTo>
                  <a:lnTo>
                    <a:pt x="103" y="233"/>
                  </a:lnTo>
                  <a:lnTo>
                    <a:pt x="103" y="238"/>
                  </a:lnTo>
                  <a:lnTo>
                    <a:pt x="102" y="242"/>
                  </a:lnTo>
                  <a:lnTo>
                    <a:pt x="100" y="246"/>
                  </a:lnTo>
                  <a:lnTo>
                    <a:pt x="98" y="250"/>
                  </a:lnTo>
                  <a:lnTo>
                    <a:pt x="95" y="253"/>
                  </a:lnTo>
                  <a:lnTo>
                    <a:pt x="91" y="255"/>
                  </a:lnTo>
                  <a:lnTo>
                    <a:pt x="80" y="235"/>
                  </a:lnTo>
                  <a:close/>
                  <a:moveTo>
                    <a:pt x="64" y="218"/>
                  </a:moveTo>
                  <a:lnTo>
                    <a:pt x="69" y="214"/>
                  </a:lnTo>
                  <a:lnTo>
                    <a:pt x="101" y="247"/>
                  </a:lnTo>
                  <a:lnTo>
                    <a:pt x="97" y="251"/>
                  </a:lnTo>
                  <a:lnTo>
                    <a:pt x="64" y="218"/>
                  </a:lnTo>
                  <a:close/>
                  <a:moveTo>
                    <a:pt x="85" y="230"/>
                  </a:moveTo>
                  <a:lnTo>
                    <a:pt x="69" y="214"/>
                  </a:lnTo>
                  <a:lnTo>
                    <a:pt x="72" y="210"/>
                  </a:lnTo>
                  <a:lnTo>
                    <a:pt x="76" y="208"/>
                  </a:lnTo>
                  <a:lnTo>
                    <a:pt x="80" y="207"/>
                  </a:lnTo>
                  <a:lnTo>
                    <a:pt x="85" y="206"/>
                  </a:lnTo>
                  <a:lnTo>
                    <a:pt x="89" y="207"/>
                  </a:lnTo>
                  <a:lnTo>
                    <a:pt x="93" y="208"/>
                  </a:lnTo>
                  <a:lnTo>
                    <a:pt x="97" y="210"/>
                  </a:lnTo>
                  <a:lnTo>
                    <a:pt x="101" y="214"/>
                  </a:lnTo>
                  <a:lnTo>
                    <a:pt x="104" y="218"/>
                  </a:lnTo>
                  <a:lnTo>
                    <a:pt x="106" y="222"/>
                  </a:lnTo>
                  <a:lnTo>
                    <a:pt x="107" y="226"/>
                  </a:lnTo>
                  <a:lnTo>
                    <a:pt x="108" y="230"/>
                  </a:lnTo>
                  <a:lnTo>
                    <a:pt x="107" y="235"/>
                  </a:lnTo>
                  <a:lnTo>
                    <a:pt x="106" y="239"/>
                  </a:lnTo>
                  <a:lnTo>
                    <a:pt x="104" y="243"/>
                  </a:lnTo>
                  <a:lnTo>
                    <a:pt x="101" y="247"/>
                  </a:lnTo>
                  <a:lnTo>
                    <a:pt x="85" y="230"/>
                  </a:lnTo>
                  <a:close/>
                  <a:moveTo>
                    <a:pt x="85" y="206"/>
                  </a:moveTo>
                  <a:lnTo>
                    <a:pt x="89" y="206"/>
                  </a:lnTo>
                  <a:lnTo>
                    <a:pt x="89" y="253"/>
                  </a:lnTo>
                  <a:lnTo>
                    <a:pt x="85" y="253"/>
                  </a:lnTo>
                  <a:lnTo>
                    <a:pt x="85" y="206"/>
                  </a:lnTo>
                  <a:close/>
                  <a:moveTo>
                    <a:pt x="89" y="230"/>
                  </a:moveTo>
                  <a:lnTo>
                    <a:pt x="89" y="206"/>
                  </a:lnTo>
                  <a:lnTo>
                    <a:pt x="94" y="207"/>
                  </a:lnTo>
                  <a:lnTo>
                    <a:pt x="98" y="208"/>
                  </a:lnTo>
                  <a:lnTo>
                    <a:pt x="102" y="210"/>
                  </a:lnTo>
                  <a:lnTo>
                    <a:pt x="105" y="214"/>
                  </a:lnTo>
                  <a:lnTo>
                    <a:pt x="108" y="217"/>
                  </a:lnTo>
                  <a:lnTo>
                    <a:pt x="110" y="221"/>
                  </a:lnTo>
                  <a:lnTo>
                    <a:pt x="112" y="226"/>
                  </a:lnTo>
                  <a:lnTo>
                    <a:pt x="112" y="230"/>
                  </a:lnTo>
                  <a:lnTo>
                    <a:pt x="112" y="235"/>
                  </a:lnTo>
                  <a:lnTo>
                    <a:pt x="110" y="239"/>
                  </a:lnTo>
                  <a:lnTo>
                    <a:pt x="108" y="243"/>
                  </a:lnTo>
                  <a:lnTo>
                    <a:pt x="105" y="247"/>
                  </a:lnTo>
                  <a:lnTo>
                    <a:pt x="102" y="249"/>
                  </a:lnTo>
                  <a:lnTo>
                    <a:pt x="98" y="251"/>
                  </a:lnTo>
                  <a:lnTo>
                    <a:pt x="94" y="253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09"/>
                  </a:moveTo>
                  <a:lnTo>
                    <a:pt x="88" y="204"/>
                  </a:lnTo>
                  <a:lnTo>
                    <a:pt x="108" y="247"/>
                  </a:lnTo>
                  <a:lnTo>
                    <a:pt x="99" y="251"/>
                  </a:lnTo>
                  <a:lnTo>
                    <a:pt x="79" y="209"/>
                  </a:lnTo>
                  <a:close/>
                  <a:moveTo>
                    <a:pt x="98" y="226"/>
                  </a:moveTo>
                  <a:lnTo>
                    <a:pt x="88" y="204"/>
                  </a:lnTo>
                  <a:lnTo>
                    <a:pt x="92" y="203"/>
                  </a:lnTo>
                  <a:lnTo>
                    <a:pt x="96" y="202"/>
                  </a:lnTo>
                  <a:lnTo>
                    <a:pt x="101" y="202"/>
                  </a:lnTo>
                  <a:lnTo>
                    <a:pt x="105" y="203"/>
                  </a:lnTo>
                  <a:lnTo>
                    <a:pt x="109" y="205"/>
                  </a:lnTo>
                  <a:lnTo>
                    <a:pt x="113" y="208"/>
                  </a:lnTo>
                  <a:lnTo>
                    <a:pt x="116" y="211"/>
                  </a:lnTo>
                  <a:lnTo>
                    <a:pt x="119" y="216"/>
                  </a:lnTo>
                  <a:lnTo>
                    <a:pt x="121" y="220"/>
                  </a:lnTo>
                  <a:lnTo>
                    <a:pt x="122" y="225"/>
                  </a:lnTo>
                  <a:lnTo>
                    <a:pt x="122" y="229"/>
                  </a:lnTo>
                  <a:lnTo>
                    <a:pt x="121" y="233"/>
                  </a:lnTo>
                  <a:lnTo>
                    <a:pt x="119" y="237"/>
                  </a:lnTo>
                  <a:lnTo>
                    <a:pt x="115" y="241"/>
                  </a:lnTo>
                  <a:lnTo>
                    <a:pt x="112" y="244"/>
                  </a:lnTo>
                  <a:lnTo>
                    <a:pt x="108" y="247"/>
                  </a:lnTo>
                  <a:lnTo>
                    <a:pt x="98" y="226"/>
                  </a:lnTo>
                  <a:close/>
                  <a:moveTo>
                    <a:pt x="98" y="202"/>
                  </a:moveTo>
                  <a:lnTo>
                    <a:pt x="102" y="202"/>
                  </a:lnTo>
                  <a:lnTo>
                    <a:pt x="102" y="249"/>
                  </a:lnTo>
                  <a:lnTo>
                    <a:pt x="98" y="249"/>
                  </a:lnTo>
                  <a:lnTo>
                    <a:pt x="98" y="202"/>
                  </a:lnTo>
                  <a:close/>
                  <a:moveTo>
                    <a:pt x="102" y="226"/>
                  </a:moveTo>
                  <a:lnTo>
                    <a:pt x="102" y="202"/>
                  </a:lnTo>
                  <a:lnTo>
                    <a:pt x="107" y="202"/>
                  </a:lnTo>
                  <a:lnTo>
                    <a:pt x="111" y="204"/>
                  </a:lnTo>
                  <a:lnTo>
                    <a:pt x="115" y="206"/>
                  </a:lnTo>
                  <a:lnTo>
                    <a:pt x="119" y="209"/>
                  </a:lnTo>
                  <a:lnTo>
                    <a:pt x="122" y="212"/>
                  </a:lnTo>
                  <a:lnTo>
                    <a:pt x="124" y="217"/>
                  </a:lnTo>
                  <a:lnTo>
                    <a:pt x="126" y="221"/>
                  </a:lnTo>
                  <a:lnTo>
                    <a:pt x="126" y="226"/>
                  </a:lnTo>
                  <a:lnTo>
                    <a:pt x="126" y="231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2"/>
                  </a:lnTo>
                  <a:lnTo>
                    <a:pt x="115" y="245"/>
                  </a:lnTo>
                  <a:lnTo>
                    <a:pt x="111" y="247"/>
                  </a:lnTo>
                  <a:lnTo>
                    <a:pt x="107" y="248"/>
                  </a:lnTo>
                  <a:lnTo>
                    <a:pt x="102" y="249"/>
                  </a:lnTo>
                  <a:lnTo>
                    <a:pt x="102" y="226"/>
                  </a:lnTo>
                  <a:close/>
                  <a:moveTo>
                    <a:pt x="86" y="209"/>
                  </a:moveTo>
                  <a:lnTo>
                    <a:pt x="90" y="204"/>
                  </a:lnTo>
                  <a:lnTo>
                    <a:pt x="124" y="238"/>
                  </a:lnTo>
                  <a:lnTo>
                    <a:pt x="119" y="242"/>
                  </a:lnTo>
                  <a:lnTo>
                    <a:pt x="86" y="209"/>
                  </a:lnTo>
                  <a:close/>
                  <a:moveTo>
                    <a:pt x="107" y="222"/>
                  </a:moveTo>
                  <a:lnTo>
                    <a:pt x="90" y="204"/>
                  </a:lnTo>
                  <a:lnTo>
                    <a:pt x="94" y="201"/>
                  </a:lnTo>
                  <a:lnTo>
                    <a:pt x="98" y="199"/>
                  </a:lnTo>
                  <a:lnTo>
                    <a:pt x="102" y="198"/>
                  </a:lnTo>
                  <a:lnTo>
                    <a:pt x="107" y="198"/>
                  </a:lnTo>
                  <a:lnTo>
                    <a:pt x="111" y="198"/>
                  </a:lnTo>
                  <a:lnTo>
                    <a:pt x="115" y="199"/>
                  </a:lnTo>
                  <a:lnTo>
                    <a:pt x="120" y="201"/>
                  </a:lnTo>
                  <a:lnTo>
                    <a:pt x="124" y="204"/>
                  </a:lnTo>
                  <a:lnTo>
                    <a:pt x="127" y="208"/>
                  </a:lnTo>
                  <a:lnTo>
                    <a:pt x="129" y="212"/>
                  </a:lnTo>
                  <a:lnTo>
                    <a:pt x="130" y="217"/>
                  </a:lnTo>
                  <a:lnTo>
                    <a:pt x="130" y="222"/>
                  </a:lnTo>
                  <a:lnTo>
                    <a:pt x="130" y="226"/>
                  </a:lnTo>
                  <a:lnTo>
                    <a:pt x="129" y="230"/>
                  </a:lnTo>
                  <a:lnTo>
                    <a:pt x="127" y="234"/>
                  </a:lnTo>
                  <a:lnTo>
                    <a:pt x="124" y="238"/>
                  </a:lnTo>
                  <a:lnTo>
                    <a:pt x="107" y="222"/>
                  </a:lnTo>
                  <a:close/>
                  <a:moveTo>
                    <a:pt x="107" y="198"/>
                  </a:moveTo>
                  <a:lnTo>
                    <a:pt x="111" y="198"/>
                  </a:lnTo>
                  <a:lnTo>
                    <a:pt x="111" y="245"/>
                  </a:lnTo>
                  <a:lnTo>
                    <a:pt x="107" y="245"/>
                  </a:lnTo>
                  <a:lnTo>
                    <a:pt x="107" y="198"/>
                  </a:lnTo>
                  <a:close/>
                  <a:moveTo>
                    <a:pt x="111" y="222"/>
                  </a:moveTo>
                  <a:lnTo>
                    <a:pt x="111" y="198"/>
                  </a:lnTo>
                  <a:lnTo>
                    <a:pt x="115" y="198"/>
                  </a:lnTo>
                  <a:lnTo>
                    <a:pt x="121" y="199"/>
                  </a:lnTo>
                  <a:lnTo>
                    <a:pt x="125" y="202"/>
                  </a:lnTo>
                  <a:lnTo>
                    <a:pt x="128" y="204"/>
                  </a:lnTo>
                  <a:lnTo>
                    <a:pt x="131" y="208"/>
                  </a:lnTo>
                  <a:lnTo>
                    <a:pt x="133" y="212"/>
                  </a:lnTo>
                  <a:lnTo>
                    <a:pt x="134" y="217"/>
                  </a:lnTo>
                  <a:lnTo>
                    <a:pt x="135" y="222"/>
                  </a:lnTo>
                  <a:lnTo>
                    <a:pt x="134" y="226"/>
                  </a:lnTo>
                  <a:lnTo>
                    <a:pt x="133" y="231"/>
                  </a:lnTo>
                  <a:lnTo>
                    <a:pt x="131" y="234"/>
                  </a:lnTo>
                  <a:lnTo>
                    <a:pt x="128" y="238"/>
                  </a:lnTo>
                  <a:lnTo>
                    <a:pt x="125" y="241"/>
                  </a:lnTo>
                  <a:lnTo>
                    <a:pt x="121" y="243"/>
                  </a:lnTo>
                  <a:lnTo>
                    <a:pt x="115" y="244"/>
                  </a:lnTo>
                  <a:lnTo>
                    <a:pt x="111" y="245"/>
                  </a:lnTo>
                  <a:lnTo>
                    <a:pt x="111" y="222"/>
                  </a:lnTo>
                  <a:close/>
                  <a:moveTo>
                    <a:pt x="95" y="204"/>
                  </a:moveTo>
                  <a:lnTo>
                    <a:pt x="99" y="200"/>
                  </a:lnTo>
                  <a:lnTo>
                    <a:pt x="132" y="234"/>
                  </a:lnTo>
                  <a:lnTo>
                    <a:pt x="128" y="238"/>
                  </a:lnTo>
                  <a:lnTo>
                    <a:pt x="95" y="204"/>
                  </a:lnTo>
                  <a:close/>
                  <a:moveTo>
                    <a:pt x="115" y="217"/>
                  </a:moveTo>
                  <a:lnTo>
                    <a:pt x="99" y="200"/>
                  </a:lnTo>
                  <a:lnTo>
                    <a:pt x="103" y="197"/>
                  </a:lnTo>
                  <a:lnTo>
                    <a:pt x="107" y="195"/>
                  </a:lnTo>
                  <a:lnTo>
                    <a:pt x="111" y="194"/>
                  </a:lnTo>
                  <a:lnTo>
                    <a:pt x="115" y="193"/>
                  </a:lnTo>
                  <a:lnTo>
                    <a:pt x="121" y="194"/>
                  </a:lnTo>
                  <a:lnTo>
                    <a:pt x="125" y="195"/>
                  </a:lnTo>
                  <a:lnTo>
                    <a:pt x="129" y="197"/>
                  </a:lnTo>
                  <a:lnTo>
                    <a:pt x="132" y="200"/>
                  </a:lnTo>
                  <a:lnTo>
                    <a:pt x="135" y="204"/>
                  </a:lnTo>
                  <a:lnTo>
                    <a:pt x="137" y="208"/>
                  </a:lnTo>
                  <a:lnTo>
                    <a:pt x="139" y="212"/>
                  </a:lnTo>
                  <a:lnTo>
                    <a:pt x="139" y="217"/>
                  </a:lnTo>
                  <a:lnTo>
                    <a:pt x="139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4"/>
                  </a:lnTo>
                  <a:lnTo>
                    <a:pt x="115" y="217"/>
                  </a:lnTo>
                  <a:close/>
                  <a:moveTo>
                    <a:pt x="115" y="193"/>
                  </a:moveTo>
                  <a:lnTo>
                    <a:pt x="121" y="193"/>
                  </a:lnTo>
                  <a:lnTo>
                    <a:pt x="121" y="240"/>
                  </a:lnTo>
                  <a:lnTo>
                    <a:pt x="115" y="240"/>
                  </a:lnTo>
                  <a:lnTo>
                    <a:pt x="115" y="193"/>
                  </a:lnTo>
                  <a:close/>
                  <a:moveTo>
                    <a:pt x="121" y="193"/>
                  </a:moveTo>
                  <a:lnTo>
                    <a:pt x="125" y="193"/>
                  </a:lnTo>
                  <a:lnTo>
                    <a:pt x="125" y="240"/>
                  </a:lnTo>
                  <a:lnTo>
                    <a:pt x="121" y="240"/>
                  </a:lnTo>
                  <a:lnTo>
                    <a:pt x="121" y="193"/>
                  </a:lnTo>
                  <a:close/>
                  <a:moveTo>
                    <a:pt x="125" y="193"/>
                  </a:moveTo>
                  <a:lnTo>
                    <a:pt x="129" y="193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3"/>
                  </a:lnTo>
                  <a:close/>
                  <a:moveTo>
                    <a:pt x="129" y="217"/>
                  </a:moveTo>
                  <a:lnTo>
                    <a:pt x="129" y="193"/>
                  </a:lnTo>
                  <a:lnTo>
                    <a:pt x="134" y="194"/>
                  </a:lnTo>
                  <a:lnTo>
                    <a:pt x="138" y="195"/>
                  </a:lnTo>
                  <a:lnTo>
                    <a:pt x="142" y="197"/>
                  </a:lnTo>
                  <a:lnTo>
                    <a:pt x="145" y="200"/>
                  </a:lnTo>
                  <a:lnTo>
                    <a:pt x="148" y="203"/>
                  </a:lnTo>
                  <a:lnTo>
                    <a:pt x="150" y="207"/>
                  </a:lnTo>
                  <a:lnTo>
                    <a:pt x="152" y="212"/>
                  </a:lnTo>
                  <a:lnTo>
                    <a:pt x="152" y="217"/>
                  </a:lnTo>
                  <a:lnTo>
                    <a:pt x="152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4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40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8" y="206"/>
                  </a:moveTo>
                  <a:lnTo>
                    <a:pt x="182" y="52"/>
                  </a:lnTo>
                  <a:lnTo>
                    <a:pt x="225" y="73"/>
                  </a:lnTo>
                  <a:lnTo>
                    <a:pt x="150" y="227"/>
                  </a:lnTo>
                  <a:lnTo>
                    <a:pt x="108" y="206"/>
                  </a:lnTo>
                  <a:close/>
                  <a:moveTo>
                    <a:pt x="204" y="62"/>
                  </a:moveTo>
                  <a:lnTo>
                    <a:pt x="182" y="52"/>
                  </a:lnTo>
                  <a:lnTo>
                    <a:pt x="185" y="48"/>
                  </a:lnTo>
                  <a:lnTo>
                    <a:pt x="188" y="45"/>
                  </a:lnTo>
                  <a:lnTo>
                    <a:pt x="192" y="42"/>
                  </a:lnTo>
                  <a:lnTo>
                    <a:pt x="196" y="41"/>
                  </a:lnTo>
                  <a:lnTo>
                    <a:pt x="201" y="40"/>
                  </a:lnTo>
                  <a:lnTo>
                    <a:pt x="205" y="39"/>
                  </a:lnTo>
                  <a:lnTo>
                    <a:pt x="210" y="40"/>
                  </a:lnTo>
                  <a:lnTo>
                    <a:pt x="214" y="42"/>
                  </a:lnTo>
                  <a:lnTo>
                    <a:pt x="218" y="44"/>
                  </a:lnTo>
                  <a:lnTo>
                    <a:pt x="221" y="47"/>
                  </a:lnTo>
                  <a:lnTo>
                    <a:pt x="224" y="51"/>
                  </a:lnTo>
                  <a:lnTo>
                    <a:pt x="226" y="55"/>
                  </a:lnTo>
                  <a:lnTo>
                    <a:pt x="227" y="59"/>
                  </a:lnTo>
                  <a:lnTo>
                    <a:pt x="227" y="63"/>
                  </a:lnTo>
                  <a:lnTo>
                    <a:pt x="226" y="69"/>
                  </a:lnTo>
                  <a:lnTo>
                    <a:pt x="225" y="73"/>
                  </a:lnTo>
                  <a:lnTo>
                    <a:pt x="204" y="62"/>
                  </a:lnTo>
                  <a:close/>
                  <a:moveTo>
                    <a:pt x="193" y="84"/>
                  </a:moveTo>
                  <a:lnTo>
                    <a:pt x="167" y="71"/>
                  </a:lnTo>
                  <a:lnTo>
                    <a:pt x="187" y="29"/>
                  </a:lnTo>
                  <a:lnTo>
                    <a:pt x="214" y="42"/>
                  </a:lnTo>
                  <a:lnTo>
                    <a:pt x="193" y="84"/>
                  </a:lnTo>
                  <a:close/>
                  <a:moveTo>
                    <a:pt x="177" y="49"/>
                  </a:moveTo>
                  <a:lnTo>
                    <a:pt x="167" y="71"/>
                  </a:lnTo>
                  <a:lnTo>
                    <a:pt x="163" y="67"/>
                  </a:lnTo>
                  <a:lnTo>
                    <a:pt x="160" y="64"/>
                  </a:lnTo>
                  <a:lnTo>
                    <a:pt x="157" y="60"/>
                  </a:lnTo>
                  <a:lnTo>
                    <a:pt x="155" y="56"/>
                  </a:lnTo>
                  <a:lnTo>
                    <a:pt x="154" y="52"/>
                  </a:lnTo>
                  <a:lnTo>
                    <a:pt x="154" y="48"/>
                  </a:lnTo>
                  <a:lnTo>
                    <a:pt x="155" y="43"/>
                  </a:lnTo>
                  <a:lnTo>
                    <a:pt x="157" y="39"/>
                  </a:lnTo>
                  <a:lnTo>
                    <a:pt x="159" y="35"/>
                  </a:lnTo>
                  <a:lnTo>
                    <a:pt x="162" y="32"/>
                  </a:lnTo>
                  <a:lnTo>
                    <a:pt x="166" y="29"/>
                  </a:lnTo>
                  <a:lnTo>
                    <a:pt x="170" y="27"/>
                  </a:lnTo>
                  <a:lnTo>
                    <a:pt x="174" y="26"/>
                  </a:lnTo>
                  <a:lnTo>
                    <a:pt x="179" y="26"/>
                  </a:lnTo>
                  <a:lnTo>
                    <a:pt x="183" y="27"/>
                  </a:lnTo>
                  <a:lnTo>
                    <a:pt x="187" y="29"/>
                  </a:lnTo>
                  <a:lnTo>
                    <a:pt x="177" y="49"/>
                  </a:lnTo>
                  <a:close/>
                  <a:moveTo>
                    <a:pt x="157" y="39"/>
                  </a:moveTo>
                  <a:lnTo>
                    <a:pt x="170" y="13"/>
                  </a:lnTo>
                  <a:lnTo>
                    <a:pt x="212" y="33"/>
                  </a:lnTo>
                  <a:lnTo>
                    <a:pt x="199" y="59"/>
                  </a:lnTo>
                  <a:lnTo>
                    <a:pt x="157" y="39"/>
                  </a:lnTo>
                  <a:close/>
                  <a:moveTo>
                    <a:pt x="190" y="23"/>
                  </a:moveTo>
                  <a:lnTo>
                    <a:pt x="170" y="13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9" y="3"/>
                  </a:lnTo>
                  <a:lnTo>
                    <a:pt x="183" y="1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6" y="1"/>
                  </a:lnTo>
                  <a:lnTo>
                    <a:pt x="201" y="3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2"/>
                  </a:lnTo>
                  <a:lnTo>
                    <a:pt x="213" y="16"/>
                  </a:lnTo>
                  <a:lnTo>
                    <a:pt x="214" y="20"/>
                  </a:lnTo>
                  <a:lnTo>
                    <a:pt x="214" y="25"/>
                  </a:lnTo>
                  <a:lnTo>
                    <a:pt x="213" y="29"/>
                  </a:lnTo>
                  <a:lnTo>
                    <a:pt x="212" y="33"/>
                  </a:lnTo>
                  <a:lnTo>
                    <a:pt x="190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6" name="Freeform 22">
              <a:extLst>
                <a:ext uri="{FF2B5EF4-FFF2-40B4-BE49-F238E27FC236}">
                  <a16:creationId xmlns:a16="http://schemas.microsoft.com/office/drawing/2014/main" id="{FDF9CCA3-8A49-4649-B2BA-DB6E83B6C8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7" y="3783"/>
              <a:ext cx="129" cy="166"/>
            </a:xfrm>
            <a:custGeom>
              <a:avLst/>
              <a:gdLst>
                <a:gd name="T0" fmla="*/ 132 w 387"/>
                <a:gd name="T1" fmla="*/ 207 h 498"/>
                <a:gd name="T2" fmla="*/ 128 w 387"/>
                <a:gd name="T3" fmla="*/ 212 h 498"/>
                <a:gd name="T4" fmla="*/ 119 w 387"/>
                <a:gd name="T5" fmla="*/ 212 h 498"/>
                <a:gd name="T6" fmla="*/ 106 w 387"/>
                <a:gd name="T7" fmla="*/ 216 h 498"/>
                <a:gd name="T8" fmla="*/ 84 w 387"/>
                <a:gd name="T9" fmla="*/ 225 h 498"/>
                <a:gd name="T10" fmla="*/ 62 w 387"/>
                <a:gd name="T11" fmla="*/ 238 h 498"/>
                <a:gd name="T12" fmla="*/ 49 w 387"/>
                <a:gd name="T13" fmla="*/ 251 h 498"/>
                <a:gd name="T14" fmla="*/ 36 w 387"/>
                <a:gd name="T15" fmla="*/ 259 h 498"/>
                <a:gd name="T16" fmla="*/ 31 w 387"/>
                <a:gd name="T17" fmla="*/ 269 h 498"/>
                <a:gd name="T18" fmla="*/ 31 w 387"/>
                <a:gd name="T19" fmla="*/ 273 h 498"/>
                <a:gd name="T20" fmla="*/ 36 w 387"/>
                <a:gd name="T21" fmla="*/ 269 h 498"/>
                <a:gd name="T22" fmla="*/ 44 w 387"/>
                <a:gd name="T23" fmla="*/ 259 h 498"/>
                <a:gd name="T24" fmla="*/ 62 w 387"/>
                <a:gd name="T25" fmla="*/ 255 h 498"/>
                <a:gd name="T26" fmla="*/ 79 w 387"/>
                <a:gd name="T27" fmla="*/ 246 h 498"/>
                <a:gd name="T28" fmla="*/ 106 w 387"/>
                <a:gd name="T29" fmla="*/ 238 h 498"/>
                <a:gd name="T30" fmla="*/ 128 w 387"/>
                <a:gd name="T31" fmla="*/ 229 h 498"/>
                <a:gd name="T32" fmla="*/ 145 w 387"/>
                <a:gd name="T33" fmla="*/ 225 h 498"/>
                <a:gd name="T34" fmla="*/ 154 w 387"/>
                <a:gd name="T35" fmla="*/ 225 h 498"/>
                <a:gd name="T36" fmla="*/ 158 w 387"/>
                <a:gd name="T37" fmla="*/ 225 h 498"/>
                <a:gd name="T38" fmla="*/ 238 w 387"/>
                <a:gd name="T39" fmla="*/ 66 h 498"/>
                <a:gd name="T40" fmla="*/ 387 w 387"/>
                <a:gd name="T41" fmla="*/ 110 h 498"/>
                <a:gd name="T42" fmla="*/ 273 w 387"/>
                <a:gd name="T43" fmla="*/ 273 h 498"/>
                <a:gd name="T44" fmla="*/ 273 w 387"/>
                <a:gd name="T45" fmla="*/ 278 h 498"/>
                <a:gd name="T46" fmla="*/ 278 w 387"/>
                <a:gd name="T47" fmla="*/ 287 h 498"/>
                <a:gd name="T48" fmla="*/ 282 w 387"/>
                <a:gd name="T49" fmla="*/ 300 h 498"/>
                <a:gd name="T50" fmla="*/ 286 w 387"/>
                <a:gd name="T51" fmla="*/ 317 h 498"/>
                <a:gd name="T52" fmla="*/ 291 w 387"/>
                <a:gd name="T53" fmla="*/ 340 h 498"/>
                <a:gd name="T54" fmla="*/ 291 w 387"/>
                <a:gd name="T55" fmla="*/ 361 h 498"/>
                <a:gd name="T56" fmla="*/ 286 w 387"/>
                <a:gd name="T57" fmla="*/ 383 h 498"/>
                <a:gd name="T58" fmla="*/ 282 w 387"/>
                <a:gd name="T59" fmla="*/ 401 h 498"/>
                <a:gd name="T60" fmla="*/ 269 w 387"/>
                <a:gd name="T61" fmla="*/ 401 h 498"/>
                <a:gd name="T62" fmla="*/ 251 w 387"/>
                <a:gd name="T63" fmla="*/ 401 h 498"/>
                <a:gd name="T64" fmla="*/ 229 w 387"/>
                <a:gd name="T65" fmla="*/ 392 h 498"/>
                <a:gd name="T66" fmla="*/ 203 w 387"/>
                <a:gd name="T67" fmla="*/ 383 h 498"/>
                <a:gd name="T68" fmla="*/ 171 w 387"/>
                <a:gd name="T69" fmla="*/ 370 h 498"/>
                <a:gd name="T70" fmla="*/ 128 w 387"/>
                <a:gd name="T71" fmla="*/ 432 h 498"/>
                <a:gd name="T72" fmla="*/ 111 w 387"/>
                <a:gd name="T73" fmla="*/ 458 h 498"/>
                <a:gd name="T74" fmla="*/ 88 w 387"/>
                <a:gd name="T75" fmla="*/ 475 h 498"/>
                <a:gd name="T76" fmla="*/ 62 w 387"/>
                <a:gd name="T77" fmla="*/ 449 h 498"/>
                <a:gd name="T78" fmla="*/ 66 w 387"/>
                <a:gd name="T79" fmla="*/ 419 h 498"/>
                <a:gd name="T80" fmla="*/ 106 w 387"/>
                <a:gd name="T81" fmla="*/ 334 h 498"/>
                <a:gd name="T82" fmla="*/ 75 w 387"/>
                <a:gd name="T83" fmla="*/ 321 h 498"/>
                <a:gd name="T84" fmla="*/ 53 w 387"/>
                <a:gd name="T85" fmla="*/ 308 h 498"/>
                <a:gd name="T86" fmla="*/ 31 w 387"/>
                <a:gd name="T87" fmla="*/ 295 h 498"/>
                <a:gd name="T88" fmla="*/ 13 w 387"/>
                <a:gd name="T89" fmla="*/ 282 h 498"/>
                <a:gd name="T90" fmla="*/ 4 w 387"/>
                <a:gd name="T91" fmla="*/ 269 h 498"/>
                <a:gd name="T92" fmla="*/ 4 w 387"/>
                <a:gd name="T93" fmla="*/ 259 h 498"/>
                <a:gd name="T94" fmla="*/ 18 w 387"/>
                <a:gd name="T95" fmla="*/ 242 h 498"/>
                <a:gd name="T96" fmla="*/ 31 w 387"/>
                <a:gd name="T97" fmla="*/ 225 h 498"/>
                <a:gd name="T98" fmla="*/ 49 w 387"/>
                <a:gd name="T99" fmla="*/ 216 h 498"/>
                <a:gd name="T100" fmla="*/ 66 w 387"/>
                <a:gd name="T101" fmla="*/ 207 h 498"/>
                <a:gd name="T102" fmla="*/ 84 w 387"/>
                <a:gd name="T103" fmla="*/ 199 h 498"/>
                <a:gd name="T104" fmla="*/ 98 w 387"/>
                <a:gd name="T105" fmla="*/ 194 h 498"/>
                <a:gd name="T106" fmla="*/ 106 w 387"/>
                <a:gd name="T107" fmla="*/ 194 h 498"/>
                <a:gd name="T108" fmla="*/ 181 w 387"/>
                <a:gd name="T109" fmla="*/ 3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7" y="53"/>
                  </a:moveTo>
                  <a:lnTo>
                    <a:pt x="132" y="207"/>
                  </a:lnTo>
                  <a:lnTo>
                    <a:pt x="132" y="207"/>
                  </a:lnTo>
                  <a:lnTo>
                    <a:pt x="132" y="212"/>
                  </a:lnTo>
                  <a:lnTo>
                    <a:pt x="132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4" y="212"/>
                  </a:lnTo>
                  <a:lnTo>
                    <a:pt x="119" y="212"/>
                  </a:lnTo>
                  <a:lnTo>
                    <a:pt x="115" y="216"/>
                  </a:lnTo>
                  <a:lnTo>
                    <a:pt x="111" y="216"/>
                  </a:lnTo>
                  <a:lnTo>
                    <a:pt x="106" y="216"/>
                  </a:lnTo>
                  <a:lnTo>
                    <a:pt x="102" y="220"/>
                  </a:lnTo>
                  <a:lnTo>
                    <a:pt x="92" y="225"/>
                  </a:lnTo>
                  <a:lnTo>
                    <a:pt x="84" y="225"/>
                  </a:lnTo>
                  <a:lnTo>
                    <a:pt x="79" y="229"/>
                  </a:lnTo>
                  <a:lnTo>
                    <a:pt x="70" y="233"/>
                  </a:lnTo>
                  <a:lnTo>
                    <a:pt x="62" y="238"/>
                  </a:lnTo>
                  <a:lnTo>
                    <a:pt x="57" y="242"/>
                  </a:lnTo>
                  <a:lnTo>
                    <a:pt x="53" y="246"/>
                  </a:lnTo>
                  <a:lnTo>
                    <a:pt x="49" y="251"/>
                  </a:lnTo>
                  <a:lnTo>
                    <a:pt x="44" y="255"/>
                  </a:lnTo>
                  <a:lnTo>
                    <a:pt x="40" y="259"/>
                  </a:lnTo>
                  <a:lnTo>
                    <a:pt x="36" y="259"/>
                  </a:lnTo>
                  <a:lnTo>
                    <a:pt x="36" y="265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6" y="269"/>
                  </a:lnTo>
                  <a:lnTo>
                    <a:pt x="40" y="265"/>
                  </a:lnTo>
                  <a:lnTo>
                    <a:pt x="40" y="265"/>
                  </a:lnTo>
                  <a:lnTo>
                    <a:pt x="44" y="259"/>
                  </a:lnTo>
                  <a:lnTo>
                    <a:pt x="49" y="259"/>
                  </a:lnTo>
                  <a:lnTo>
                    <a:pt x="57" y="255"/>
                  </a:lnTo>
                  <a:lnTo>
                    <a:pt x="62" y="255"/>
                  </a:lnTo>
                  <a:lnTo>
                    <a:pt x="66" y="251"/>
                  </a:lnTo>
                  <a:lnTo>
                    <a:pt x="75" y="246"/>
                  </a:lnTo>
                  <a:lnTo>
                    <a:pt x="79" y="246"/>
                  </a:lnTo>
                  <a:lnTo>
                    <a:pt x="88" y="242"/>
                  </a:lnTo>
                  <a:lnTo>
                    <a:pt x="98" y="238"/>
                  </a:lnTo>
                  <a:lnTo>
                    <a:pt x="106" y="238"/>
                  </a:lnTo>
                  <a:lnTo>
                    <a:pt x="115" y="233"/>
                  </a:lnTo>
                  <a:lnTo>
                    <a:pt x="119" y="233"/>
                  </a:lnTo>
                  <a:lnTo>
                    <a:pt x="128" y="229"/>
                  </a:lnTo>
                  <a:lnTo>
                    <a:pt x="132" y="229"/>
                  </a:lnTo>
                  <a:lnTo>
                    <a:pt x="141" y="229"/>
                  </a:lnTo>
                  <a:lnTo>
                    <a:pt x="145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4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8" y="66"/>
                  </a:lnTo>
                  <a:lnTo>
                    <a:pt x="207" y="53"/>
                  </a:lnTo>
                  <a:close/>
                  <a:moveTo>
                    <a:pt x="167" y="0"/>
                  </a:moveTo>
                  <a:lnTo>
                    <a:pt x="387" y="110"/>
                  </a:lnTo>
                  <a:lnTo>
                    <a:pt x="374" y="137"/>
                  </a:lnTo>
                  <a:lnTo>
                    <a:pt x="348" y="124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3" y="278"/>
                  </a:lnTo>
                  <a:lnTo>
                    <a:pt x="273" y="278"/>
                  </a:lnTo>
                  <a:lnTo>
                    <a:pt x="278" y="282"/>
                  </a:lnTo>
                  <a:lnTo>
                    <a:pt x="278" y="282"/>
                  </a:lnTo>
                  <a:lnTo>
                    <a:pt x="278" y="287"/>
                  </a:lnTo>
                  <a:lnTo>
                    <a:pt x="282" y="291"/>
                  </a:lnTo>
                  <a:lnTo>
                    <a:pt x="282" y="295"/>
                  </a:lnTo>
                  <a:lnTo>
                    <a:pt x="282" y="300"/>
                  </a:lnTo>
                  <a:lnTo>
                    <a:pt x="286" y="308"/>
                  </a:lnTo>
                  <a:lnTo>
                    <a:pt x="286" y="313"/>
                  </a:lnTo>
                  <a:lnTo>
                    <a:pt x="286" y="317"/>
                  </a:lnTo>
                  <a:lnTo>
                    <a:pt x="291" y="326"/>
                  </a:lnTo>
                  <a:lnTo>
                    <a:pt x="291" y="330"/>
                  </a:lnTo>
                  <a:lnTo>
                    <a:pt x="291" y="340"/>
                  </a:lnTo>
                  <a:lnTo>
                    <a:pt x="291" y="348"/>
                  </a:lnTo>
                  <a:lnTo>
                    <a:pt x="291" y="353"/>
                  </a:lnTo>
                  <a:lnTo>
                    <a:pt x="291" y="361"/>
                  </a:lnTo>
                  <a:lnTo>
                    <a:pt x="291" y="370"/>
                  </a:lnTo>
                  <a:lnTo>
                    <a:pt x="291" y="374"/>
                  </a:lnTo>
                  <a:lnTo>
                    <a:pt x="286" y="383"/>
                  </a:lnTo>
                  <a:lnTo>
                    <a:pt x="286" y="392"/>
                  </a:lnTo>
                  <a:lnTo>
                    <a:pt x="282" y="401"/>
                  </a:lnTo>
                  <a:lnTo>
                    <a:pt x="282" y="401"/>
                  </a:lnTo>
                  <a:lnTo>
                    <a:pt x="278" y="401"/>
                  </a:lnTo>
                  <a:lnTo>
                    <a:pt x="273" y="401"/>
                  </a:lnTo>
                  <a:lnTo>
                    <a:pt x="269" y="401"/>
                  </a:lnTo>
                  <a:lnTo>
                    <a:pt x="265" y="401"/>
                  </a:lnTo>
                  <a:lnTo>
                    <a:pt x="260" y="401"/>
                  </a:lnTo>
                  <a:lnTo>
                    <a:pt x="251" y="401"/>
                  </a:lnTo>
                  <a:lnTo>
                    <a:pt x="246" y="396"/>
                  </a:lnTo>
                  <a:lnTo>
                    <a:pt x="238" y="396"/>
                  </a:lnTo>
                  <a:lnTo>
                    <a:pt x="229" y="392"/>
                  </a:lnTo>
                  <a:lnTo>
                    <a:pt x="220" y="387"/>
                  </a:lnTo>
                  <a:lnTo>
                    <a:pt x="212" y="383"/>
                  </a:lnTo>
                  <a:lnTo>
                    <a:pt x="203" y="383"/>
                  </a:lnTo>
                  <a:lnTo>
                    <a:pt x="190" y="379"/>
                  </a:lnTo>
                  <a:lnTo>
                    <a:pt x="181" y="374"/>
                  </a:lnTo>
                  <a:lnTo>
                    <a:pt x="171" y="370"/>
                  </a:lnTo>
                  <a:lnTo>
                    <a:pt x="158" y="361"/>
                  </a:lnTo>
                  <a:lnTo>
                    <a:pt x="132" y="423"/>
                  </a:lnTo>
                  <a:lnTo>
                    <a:pt x="128" y="432"/>
                  </a:lnTo>
                  <a:lnTo>
                    <a:pt x="119" y="441"/>
                  </a:lnTo>
                  <a:lnTo>
                    <a:pt x="115" y="449"/>
                  </a:lnTo>
                  <a:lnTo>
                    <a:pt x="111" y="458"/>
                  </a:lnTo>
                  <a:lnTo>
                    <a:pt x="102" y="462"/>
                  </a:lnTo>
                  <a:lnTo>
                    <a:pt x="98" y="471"/>
                  </a:lnTo>
                  <a:lnTo>
                    <a:pt x="88" y="475"/>
                  </a:lnTo>
                  <a:lnTo>
                    <a:pt x="62" y="498"/>
                  </a:lnTo>
                  <a:lnTo>
                    <a:pt x="62" y="462"/>
                  </a:lnTo>
                  <a:lnTo>
                    <a:pt x="62" y="449"/>
                  </a:lnTo>
                  <a:lnTo>
                    <a:pt x="62" y="441"/>
                  </a:lnTo>
                  <a:lnTo>
                    <a:pt x="66" y="428"/>
                  </a:lnTo>
                  <a:lnTo>
                    <a:pt x="66" y="419"/>
                  </a:lnTo>
                  <a:lnTo>
                    <a:pt x="70" y="405"/>
                  </a:lnTo>
                  <a:lnTo>
                    <a:pt x="75" y="396"/>
                  </a:lnTo>
                  <a:lnTo>
                    <a:pt x="106" y="334"/>
                  </a:lnTo>
                  <a:lnTo>
                    <a:pt x="98" y="330"/>
                  </a:lnTo>
                  <a:lnTo>
                    <a:pt x="84" y="326"/>
                  </a:lnTo>
                  <a:lnTo>
                    <a:pt x="75" y="321"/>
                  </a:lnTo>
                  <a:lnTo>
                    <a:pt x="66" y="317"/>
                  </a:lnTo>
                  <a:lnTo>
                    <a:pt x="57" y="313"/>
                  </a:lnTo>
                  <a:lnTo>
                    <a:pt x="53" y="308"/>
                  </a:lnTo>
                  <a:lnTo>
                    <a:pt x="44" y="304"/>
                  </a:lnTo>
                  <a:lnTo>
                    <a:pt x="36" y="300"/>
                  </a:lnTo>
                  <a:lnTo>
                    <a:pt x="31" y="295"/>
                  </a:lnTo>
                  <a:lnTo>
                    <a:pt x="23" y="291"/>
                  </a:lnTo>
                  <a:lnTo>
                    <a:pt x="18" y="287"/>
                  </a:lnTo>
                  <a:lnTo>
                    <a:pt x="13" y="282"/>
                  </a:lnTo>
                  <a:lnTo>
                    <a:pt x="9" y="278"/>
                  </a:lnTo>
                  <a:lnTo>
                    <a:pt x="4" y="273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5"/>
                  </a:lnTo>
                  <a:lnTo>
                    <a:pt x="4" y="259"/>
                  </a:lnTo>
                  <a:lnTo>
                    <a:pt x="4" y="255"/>
                  </a:lnTo>
                  <a:lnTo>
                    <a:pt x="9" y="246"/>
                  </a:lnTo>
                  <a:lnTo>
                    <a:pt x="18" y="242"/>
                  </a:lnTo>
                  <a:lnTo>
                    <a:pt x="23" y="238"/>
                  </a:lnTo>
                  <a:lnTo>
                    <a:pt x="27" y="233"/>
                  </a:lnTo>
                  <a:lnTo>
                    <a:pt x="31" y="225"/>
                  </a:lnTo>
                  <a:lnTo>
                    <a:pt x="40" y="220"/>
                  </a:lnTo>
                  <a:lnTo>
                    <a:pt x="44" y="216"/>
                  </a:lnTo>
                  <a:lnTo>
                    <a:pt x="49" y="216"/>
                  </a:lnTo>
                  <a:lnTo>
                    <a:pt x="57" y="212"/>
                  </a:lnTo>
                  <a:lnTo>
                    <a:pt x="62" y="207"/>
                  </a:lnTo>
                  <a:lnTo>
                    <a:pt x="66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4" y="199"/>
                  </a:lnTo>
                  <a:lnTo>
                    <a:pt x="88" y="199"/>
                  </a:lnTo>
                  <a:lnTo>
                    <a:pt x="92" y="194"/>
                  </a:lnTo>
                  <a:lnTo>
                    <a:pt x="98" y="194"/>
                  </a:lnTo>
                  <a:lnTo>
                    <a:pt x="102" y="194"/>
                  </a:lnTo>
                  <a:lnTo>
                    <a:pt x="102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81" y="39"/>
                  </a:lnTo>
                  <a:lnTo>
                    <a:pt x="154" y="2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7" name="Freeform 23">
              <a:extLst>
                <a:ext uri="{FF2B5EF4-FFF2-40B4-BE49-F238E27FC236}">
                  <a16:creationId xmlns:a16="http://schemas.microsoft.com/office/drawing/2014/main" id="{47CFF068-F94F-4B32-9B92-3C236BF6C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2" y="90"/>
              <a:ext cx="145" cy="181"/>
            </a:xfrm>
            <a:custGeom>
              <a:avLst/>
              <a:gdLst>
                <a:gd name="T0" fmla="*/ 134 w 434"/>
                <a:gd name="T1" fmla="*/ 243 h 543"/>
                <a:gd name="T2" fmla="*/ 150 w 434"/>
                <a:gd name="T3" fmla="*/ 257 h 543"/>
                <a:gd name="T4" fmla="*/ 129 w 434"/>
                <a:gd name="T5" fmla="*/ 238 h 543"/>
                <a:gd name="T6" fmla="*/ 98 w 434"/>
                <a:gd name="T7" fmla="*/ 232 h 543"/>
                <a:gd name="T8" fmla="*/ 79 w 434"/>
                <a:gd name="T9" fmla="*/ 256 h 543"/>
                <a:gd name="T10" fmla="*/ 64 w 434"/>
                <a:gd name="T11" fmla="*/ 270 h 543"/>
                <a:gd name="T12" fmla="*/ 44 w 434"/>
                <a:gd name="T13" fmla="*/ 295 h 543"/>
                <a:gd name="T14" fmla="*/ 67 w 434"/>
                <a:gd name="T15" fmla="*/ 308 h 543"/>
                <a:gd name="T16" fmla="*/ 31 w 434"/>
                <a:gd name="T17" fmla="*/ 296 h 543"/>
                <a:gd name="T18" fmla="*/ 47 w 434"/>
                <a:gd name="T19" fmla="*/ 270 h 543"/>
                <a:gd name="T20" fmla="*/ 83 w 434"/>
                <a:gd name="T21" fmla="*/ 299 h 543"/>
                <a:gd name="T22" fmla="*/ 101 w 434"/>
                <a:gd name="T23" fmla="*/ 290 h 543"/>
                <a:gd name="T24" fmla="*/ 111 w 434"/>
                <a:gd name="T25" fmla="*/ 264 h 543"/>
                <a:gd name="T26" fmla="*/ 125 w 434"/>
                <a:gd name="T27" fmla="*/ 264 h 543"/>
                <a:gd name="T28" fmla="*/ 128 w 434"/>
                <a:gd name="T29" fmla="*/ 238 h 543"/>
                <a:gd name="T30" fmla="*/ 132 w 434"/>
                <a:gd name="T31" fmla="*/ 234 h 543"/>
                <a:gd name="T32" fmla="*/ 132 w 434"/>
                <a:gd name="T33" fmla="*/ 235 h 543"/>
                <a:gd name="T34" fmla="*/ 173 w 434"/>
                <a:gd name="T35" fmla="*/ 273 h 543"/>
                <a:gd name="T36" fmla="*/ 187 w 434"/>
                <a:gd name="T37" fmla="*/ 225 h 543"/>
                <a:gd name="T38" fmla="*/ 251 w 434"/>
                <a:gd name="T39" fmla="*/ 110 h 543"/>
                <a:gd name="T40" fmla="*/ 419 w 434"/>
                <a:gd name="T41" fmla="*/ 169 h 543"/>
                <a:gd name="T42" fmla="*/ 381 w 434"/>
                <a:gd name="T43" fmla="*/ 125 h 543"/>
                <a:gd name="T44" fmla="*/ 277 w 434"/>
                <a:gd name="T45" fmla="*/ 313 h 543"/>
                <a:gd name="T46" fmla="*/ 292 w 434"/>
                <a:gd name="T47" fmla="*/ 330 h 543"/>
                <a:gd name="T48" fmla="*/ 326 w 434"/>
                <a:gd name="T49" fmla="*/ 331 h 543"/>
                <a:gd name="T50" fmla="*/ 332 w 434"/>
                <a:gd name="T51" fmla="*/ 335 h 543"/>
                <a:gd name="T52" fmla="*/ 296 w 434"/>
                <a:gd name="T53" fmla="*/ 363 h 543"/>
                <a:gd name="T54" fmla="*/ 323 w 434"/>
                <a:gd name="T55" fmla="*/ 418 h 543"/>
                <a:gd name="T56" fmla="*/ 328 w 434"/>
                <a:gd name="T57" fmla="*/ 428 h 543"/>
                <a:gd name="T58" fmla="*/ 296 w 434"/>
                <a:gd name="T59" fmla="*/ 447 h 543"/>
                <a:gd name="T60" fmla="*/ 286 w 434"/>
                <a:gd name="T61" fmla="*/ 402 h 543"/>
                <a:gd name="T62" fmla="*/ 261 w 434"/>
                <a:gd name="T63" fmla="*/ 418 h 543"/>
                <a:gd name="T64" fmla="*/ 244 w 434"/>
                <a:gd name="T65" fmla="*/ 387 h 543"/>
                <a:gd name="T66" fmla="*/ 207 w 434"/>
                <a:gd name="T67" fmla="*/ 393 h 543"/>
                <a:gd name="T68" fmla="*/ 183 w 434"/>
                <a:gd name="T69" fmla="*/ 387 h 543"/>
                <a:gd name="T70" fmla="*/ 158 w 434"/>
                <a:gd name="T71" fmla="*/ 384 h 543"/>
                <a:gd name="T72" fmla="*/ 166 w 434"/>
                <a:gd name="T73" fmla="*/ 472 h 543"/>
                <a:gd name="T74" fmla="*/ 138 w 434"/>
                <a:gd name="T75" fmla="*/ 472 h 543"/>
                <a:gd name="T76" fmla="*/ 115 w 434"/>
                <a:gd name="T77" fmla="*/ 464 h 543"/>
                <a:gd name="T78" fmla="*/ 120 w 434"/>
                <a:gd name="T79" fmla="*/ 493 h 543"/>
                <a:gd name="T80" fmla="*/ 64 w 434"/>
                <a:gd name="T81" fmla="*/ 510 h 543"/>
                <a:gd name="T82" fmla="*/ 69 w 434"/>
                <a:gd name="T83" fmla="*/ 439 h 543"/>
                <a:gd name="T84" fmla="*/ 67 w 434"/>
                <a:gd name="T85" fmla="*/ 434 h 543"/>
                <a:gd name="T86" fmla="*/ 109 w 434"/>
                <a:gd name="T87" fmla="*/ 346 h 543"/>
                <a:gd name="T88" fmla="*/ 131 w 434"/>
                <a:gd name="T89" fmla="*/ 332 h 543"/>
                <a:gd name="T90" fmla="*/ 95 w 434"/>
                <a:gd name="T91" fmla="*/ 321 h 543"/>
                <a:gd name="T92" fmla="*/ 53 w 434"/>
                <a:gd name="T93" fmla="*/ 326 h 543"/>
                <a:gd name="T94" fmla="*/ 41 w 434"/>
                <a:gd name="T95" fmla="*/ 337 h 543"/>
                <a:gd name="T96" fmla="*/ 46 w 434"/>
                <a:gd name="T97" fmla="*/ 313 h 543"/>
                <a:gd name="T98" fmla="*/ 5 w 434"/>
                <a:gd name="T99" fmla="*/ 291 h 543"/>
                <a:gd name="T100" fmla="*/ 2 w 434"/>
                <a:gd name="T101" fmla="*/ 296 h 543"/>
                <a:gd name="T102" fmla="*/ 28 w 434"/>
                <a:gd name="T103" fmla="*/ 278 h 543"/>
                <a:gd name="T104" fmla="*/ 51 w 434"/>
                <a:gd name="T105" fmla="*/ 286 h 543"/>
                <a:gd name="T106" fmla="*/ 46 w 434"/>
                <a:gd name="T107" fmla="*/ 260 h 543"/>
                <a:gd name="T108" fmla="*/ 77 w 434"/>
                <a:gd name="T109" fmla="*/ 248 h 543"/>
                <a:gd name="T110" fmla="*/ 90 w 434"/>
                <a:gd name="T111" fmla="*/ 234 h 543"/>
                <a:gd name="T112" fmla="*/ 102 w 434"/>
                <a:gd name="T113" fmla="*/ 224 h 543"/>
                <a:gd name="T114" fmla="*/ 109 w 434"/>
                <a:gd name="T115" fmla="*/ 217 h 543"/>
                <a:gd name="T116" fmla="*/ 112 w 434"/>
                <a:gd name="T117" fmla="*/ 204 h 543"/>
                <a:gd name="T118" fmla="*/ 112 w 434"/>
                <a:gd name="T119" fmla="*/ 221 h 543"/>
                <a:gd name="T120" fmla="*/ 120 w 434"/>
                <a:gd name="T121" fmla="*/ 240 h 543"/>
                <a:gd name="T122" fmla="*/ 210 w 434"/>
                <a:gd name="T123" fmla="*/ 39 h 543"/>
                <a:gd name="T124" fmla="*/ 184 w 434"/>
                <a:gd name="T125" fmla="*/ 1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3">
                  <a:moveTo>
                    <a:pt x="251" y="86"/>
                  </a:moveTo>
                  <a:lnTo>
                    <a:pt x="176" y="240"/>
                  </a:lnTo>
                  <a:lnTo>
                    <a:pt x="135" y="220"/>
                  </a:lnTo>
                  <a:lnTo>
                    <a:pt x="209" y="66"/>
                  </a:lnTo>
                  <a:lnTo>
                    <a:pt x="251" y="86"/>
                  </a:lnTo>
                  <a:close/>
                  <a:moveTo>
                    <a:pt x="155" y="230"/>
                  </a:moveTo>
                  <a:lnTo>
                    <a:pt x="176" y="240"/>
                  </a:lnTo>
                  <a:lnTo>
                    <a:pt x="173" y="244"/>
                  </a:lnTo>
                  <a:lnTo>
                    <a:pt x="170" y="247"/>
                  </a:lnTo>
                  <a:lnTo>
                    <a:pt x="167" y="249"/>
                  </a:lnTo>
                  <a:lnTo>
                    <a:pt x="163" y="251"/>
                  </a:lnTo>
                  <a:lnTo>
                    <a:pt x="158" y="252"/>
                  </a:lnTo>
                  <a:lnTo>
                    <a:pt x="154" y="253"/>
                  </a:lnTo>
                  <a:lnTo>
                    <a:pt x="150" y="252"/>
                  </a:lnTo>
                  <a:lnTo>
                    <a:pt x="145" y="250"/>
                  </a:lnTo>
                  <a:lnTo>
                    <a:pt x="141" y="248"/>
                  </a:lnTo>
                  <a:lnTo>
                    <a:pt x="138" y="245"/>
                  </a:lnTo>
                  <a:lnTo>
                    <a:pt x="135" y="241"/>
                  </a:lnTo>
                  <a:lnTo>
                    <a:pt x="134" y="237"/>
                  </a:lnTo>
                  <a:lnTo>
                    <a:pt x="132" y="233"/>
                  </a:lnTo>
                  <a:lnTo>
                    <a:pt x="132" y="228"/>
                  </a:lnTo>
                  <a:lnTo>
                    <a:pt x="133" y="224"/>
                  </a:lnTo>
                  <a:lnTo>
                    <a:pt x="135" y="220"/>
                  </a:lnTo>
                  <a:lnTo>
                    <a:pt x="155" y="230"/>
                  </a:lnTo>
                  <a:close/>
                  <a:moveTo>
                    <a:pt x="179" y="230"/>
                  </a:moveTo>
                  <a:lnTo>
                    <a:pt x="179" y="234"/>
                  </a:lnTo>
                  <a:lnTo>
                    <a:pt x="132" y="234"/>
                  </a:lnTo>
                  <a:lnTo>
                    <a:pt x="132" y="230"/>
                  </a:lnTo>
                  <a:lnTo>
                    <a:pt x="179" y="230"/>
                  </a:lnTo>
                  <a:close/>
                  <a:moveTo>
                    <a:pt x="155" y="234"/>
                  </a:moveTo>
                  <a:lnTo>
                    <a:pt x="179" y="234"/>
                  </a:lnTo>
                  <a:lnTo>
                    <a:pt x="179" y="239"/>
                  </a:lnTo>
                  <a:lnTo>
                    <a:pt x="176" y="243"/>
                  </a:lnTo>
                  <a:lnTo>
                    <a:pt x="174" y="247"/>
                  </a:lnTo>
                  <a:lnTo>
                    <a:pt x="171" y="250"/>
                  </a:lnTo>
                  <a:lnTo>
                    <a:pt x="168" y="253"/>
                  </a:lnTo>
                  <a:lnTo>
                    <a:pt x="164" y="255"/>
                  </a:lnTo>
                  <a:lnTo>
                    <a:pt x="160" y="256"/>
                  </a:lnTo>
                  <a:lnTo>
                    <a:pt x="155" y="257"/>
                  </a:lnTo>
                  <a:lnTo>
                    <a:pt x="151" y="256"/>
                  </a:lnTo>
                  <a:lnTo>
                    <a:pt x="146" y="255"/>
                  </a:lnTo>
                  <a:lnTo>
                    <a:pt x="142" y="253"/>
                  </a:lnTo>
                  <a:lnTo>
                    <a:pt x="139" y="250"/>
                  </a:lnTo>
                  <a:lnTo>
                    <a:pt x="136" y="247"/>
                  </a:lnTo>
                  <a:lnTo>
                    <a:pt x="134" y="243"/>
                  </a:lnTo>
                  <a:lnTo>
                    <a:pt x="133" y="239"/>
                  </a:lnTo>
                  <a:lnTo>
                    <a:pt x="132" y="234"/>
                  </a:lnTo>
                  <a:lnTo>
                    <a:pt x="155" y="234"/>
                  </a:lnTo>
                  <a:close/>
                  <a:moveTo>
                    <a:pt x="155" y="257"/>
                  </a:moveTo>
                  <a:lnTo>
                    <a:pt x="151" y="257"/>
                  </a:lnTo>
                  <a:lnTo>
                    <a:pt x="151" y="211"/>
                  </a:lnTo>
                  <a:lnTo>
                    <a:pt x="155" y="211"/>
                  </a:lnTo>
                  <a:lnTo>
                    <a:pt x="155" y="257"/>
                  </a:lnTo>
                  <a:close/>
                  <a:moveTo>
                    <a:pt x="151" y="257"/>
                  </a:moveTo>
                  <a:lnTo>
                    <a:pt x="146" y="257"/>
                  </a:lnTo>
                  <a:lnTo>
                    <a:pt x="146" y="211"/>
                  </a:lnTo>
                  <a:lnTo>
                    <a:pt x="151" y="211"/>
                  </a:lnTo>
                  <a:lnTo>
                    <a:pt x="151" y="257"/>
                  </a:lnTo>
                  <a:close/>
                  <a:moveTo>
                    <a:pt x="146" y="257"/>
                  </a:moveTo>
                  <a:lnTo>
                    <a:pt x="142" y="257"/>
                  </a:lnTo>
                  <a:lnTo>
                    <a:pt x="142" y="211"/>
                  </a:lnTo>
                  <a:lnTo>
                    <a:pt x="146" y="211"/>
                  </a:lnTo>
                  <a:lnTo>
                    <a:pt x="146" y="257"/>
                  </a:lnTo>
                  <a:close/>
                  <a:moveTo>
                    <a:pt x="142" y="234"/>
                  </a:moveTo>
                  <a:lnTo>
                    <a:pt x="142" y="257"/>
                  </a:lnTo>
                  <a:lnTo>
                    <a:pt x="137" y="256"/>
                  </a:lnTo>
                  <a:lnTo>
                    <a:pt x="133" y="255"/>
                  </a:lnTo>
                  <a:lnTo>
                    <a:pt x="129" y="253"/>
                  </a:lnTo>
                  <a:lnTo>
                    <a:pt x="126" y="250"/>
                  </a:lnTo>
                  <a:lnTo>
                    <a:pt x="123" y="247"/>
                  </a:lnTo>
                  <a:lnTo>
                    <a:pt x="121" y="243"/>
                  </a:lnTo>
                  <a:lnTo>
                    <a:pt x="120" y="239"/>
                  </a:lnTo>
                  <a:lnTo>
                    <a:pt x="119" y="234"/>
                  </a:lnTo>
                  <a:lnTo>
                    <a:pt x="120" y="229"/>
                  </a:lnTo>
                  <a:lnTo>
                    <a:pt x="121" y="225"/>
                  </a:lnTo>
                  <a:lnTo>
                    <a:pt x="123" y="221"/>
                  </a:lnTo>
                  <a:lnTo>
                    <a:pt x="126" y="218"/>
                  </a:lnTo>
                  <a:lnTo>
                    <a:pt x="129" y="215"/>
                  </a:lnTo>
                  <a:lnTo>
                    <a:pt x="133" y="213"/>
                  </a:lnTo>
                  <a:lnTo>
                    <a:pt x="137" y="211"/>
                  </a:lnTo>
                  <a:lnTo>
                    <a:pt x="142" y="211"/>
                  </a:lnTo>
                  <a:lnTo>
                    <a:pt x="142" y="234"/>
                  </a:lnTo>
                  <a:close/>
                  <a:moveTo>
                    <a:pt x="158" y="250"/>
                  </a:moveTo>
                  <a:lnTo>
                    <a:pt x="154" y="255"/>
                  </a:lnTo>
                  <a:lnTo>
                    <a:pt x="122" y="222"/>
                  </a:lnTo>
                  <a:lnTo>
                    <a:pt x="126" y="218"/>
                  </a:lnTo>
                  <a:lnTo>
                    <a:pt x="158" y="250"/>
                  </a:lnTo>
                  <a:close/>
                  <a:moveTo>
                    <a:pt x="138" y="238"/>
                  </a:moveTo>
                  <a:lnTo>
                    <a:pt x="154" y="255"/>
                  </a:lnTo>
                  <a:lnTo>
                    <a:pt x="150" y="257"/>
                  </a:lnTo>
                  <a:lnTo>
                    <a:pt x="146" y="260"/>
                  </a:lnTo>
                  <a:lnTo>
                    <a:pt x="142" y="261"/>
                  </a:lnTo>
                  <a:lnTo>
                    <a:pt x="138" y="261"/>
                  </a:lnTo>
                  <a:lnTo>
                    <a:pt x="133" y="261"/>
                  </a:lnTo>
                  <a:lnTo>
                    <a:pt x="129" y="260"/>
                  </a:lnTo>
                  <a:lnTo>
                    <a:pt x="125" y="257"/>
                  </a:lnTo>
                  <a:lnTo>
                    <a:pt x="122" y="254"/>
                  </a:lnTo>
                  <a:lnTo>
                    <a:pt x="119" y="251"/>
                  </a:lnTo>
                  <a:lnTo>
                    <a:pt x="117" y="247"/>
                  </a:lnTo>
                  <a:lnTo>
                    <a:pt x="115" y="243"/>
                  </a:lnTo>
                  <a:lnTo>
                    <a:pt x="115" y="238"/>
                  </a:lnTo>
                  <a:lnTo>
                    <a:pt x="115" y="234"/>
                  </a:lnTo>
                  <a:lnTo>
                    <a:pt x="117" y="230"/>
                  </a:lnTo>
                  <a:lnTo>
                    <a:pt x="119" y="226"/>
                  </a:lnTo>
                  <a:lnTo>
                    <a:pt x="122" y="222"/>
                  </a:lnTo>
                  <a:lnTo>
                    <a:pt x="138" y="238"/>
                  </a:lnTo>
                  <a:close/>
                  <a:moveTo>
                    <a:pt x="138" y="261"/>
                  </a:moveTo>
                  <a:lnTo>
                    <a:pt x="133" y="261"/>
                  </a:lnTo>
                  <a:lnTo>
                    <a:pt x="133" y="215"/>
                  </a:lnTo>
                  <a:lnTo>
                    <a:pt x="138" y="215"/>
                  </a:lnTo>
                  <a:lnTo>
                    <a:pt x="138" y="261"/>
                  </a:lnTo>
                  <a:close/>
                  <a:moveTo>
                    <a:pt x="133" y="261"/>
                  </a:moveTo>
                  <a:lnTo>
                    <a:pt x="129" y="261"/>
                  </a:lnTo>
                  <a:lnTo>
                    <a:pt x="129" y="215"/>
                  </a:lnTo>
                  <a:lnTo>
                    <a:pt x="133" y="215"/>
                  </a:lnTo>
                  <a:lnTo>
                    <a:pt x="133" y="261"/>
                  </a:lnTo>
                  <a:close/>
                  <a:moveTo>
                    <a:pt x="129" y="238"/>
                  </a:moveTo>
                  <a:lnTo>
                    <a:pt x="129" y="261"/>
                  </a:lnTo>
                  <a:lnTo>
                    <a:pt x="124" y="261"/>
                  </a:lnTo>
                  <a:lnTo>
                    <a:pt x="120" y="259"/>
                  </a:lnTo>
                  <a:lnTo>
                    <a:pt x="116" y="257"/>
                  </a:lnTo>
                  <a:lnTo>
                    <a:pt x="113" y="255"/>
                  </a:lnTo>
                  <a:lnTo>
                    <a:pt x="110" y="251"/>
                  </a:lnTo>
                  <a:lnTo>
                    <a:pt x="108" y="247"/>
                  </a:lnTo>
                  <a:lnTo>
                    <a:pt x="107" y="243"/>
                  </a:lnTo>
                  <a:lnTo>
                    <a:pt x="106" y="238"/>
                  </a:lnTo>
                  <a:lnTo>
                    <a:pt x="107" y="234"/>
                  </a:lnTo>
                  <a:lnTo>
                    <a:pt x="108" y="229"/>
                  </a:lnTo>
                  <a:lnTo>
                    <a:pt x="110" y="225"/>
                  </a:lnTo>
                  <a:lnTo>
                    <a:pt x="113" y="222"/>
                  </a:lnTo>
                  <a:lnTo>
                    <a:pt x="116" y="219"/>
                  </a:lnTo>
                  <a:lnTo>
                    <a:pt x="120" y="217"/>
                  </a:lnTo>
                  <a:lnTo>
                    <a:pt x="124" y="216"/>
                  </a:lnTo>
                  <a:lnTo>
                    <a:pt x="129" y="215"/>
                  </a:lnTo>
                  <a:lnTo>
                    <a:pt x="129" y="238"/>
                  </a:lnTo>
                  <a:close/>
                  <a:moveTo>
                    <a:pt x="145" y="254"/>
                  </a:moveTo>
                  <a:lnTo>
                    <a:pt x="141" y="259"/>
                  </a:lnTo>
                  <a:lnTo>
                    <a:pt x="108" y="227"/>
                  </a:lnTo>
                  <a:lnTo>
                    <a:pt x="113" y="222"/>
                  </a:lnTo>
                  <a:lnTo>
                    <a:pt x="145" y="254"/>
                  </a:lnTo>
                  <a:close/>
                  <a:moveTo>
                    <a:pt x="125" y="243"/>
                  </a:moveTo>
                  <a:lnTo>
                    <a:pt x="141" y="259"/>
                  </a:lnTo>
                  <a:lnTo>
                    <a:pt x="137" y="262"/>
                  </a:lnTo>
                  <a:lnTo>
                    <a:pt x="133" y="264"/>
                  </a:lnTo>
                  <a:lnTo>
                    <a:pt x="129" y="265"/>
                  </a:lnTo>
                  <a:lnTo>
                    <a:pt x="125" y="266"/>
                  </a:lnTo>
                  <a:lnTo>
                    <a:pt x="120" y="265"/>
                  </a:lnTo>
                  <a:lnTo>
                    <a:pt x="116" y="264"/>
                  </a:lnTo>
                  <a:lnTo>
                    <a:pt x="112" y="262"/>
                  </a:lnTo>
                  <a:lnTo>
                    <a:pt x="109" y="259"/>
                  </a:lnTo>
                  <a:lnTo>
                    <a:pt x="106" y="255"/>
                  </a:lnTo>
                  <a:lnTo>
                    <a:pt x="104" y="251"/>
                  </a:lnTo>
                  <a:lnTo>
                    <a:pt x="102" y="247"/>
                  </a:lnTo>
                  <a:lnTo>
                    <a:pt x="102" y="243"/>
                  </a:lnTo>
                  <a:lnTo>
                    <a:pt x="102" y="238"/>
                  </a:lnTo>
                  <a:lnTo>
                    <a:pt x="103" y="234"/>
                  </a:lnTo>
                  <a:lnTo>
                    <a:pt x="106" y="230"/>
                  </a:lnTo>
                  <a:lnTo>
                    <a:pt x="108" y="227"/>
                  </a:lnTo>
                  <a:lnTo>
                    <a:pt x="125" y="243"/>
                  </a:lnTo>
                  <a:close/>
                  <a:moveTo>
                    <a:pt x="135" y="263"/>
                  </a:moveTo>
                  <a:lnTo>
                    <a:pt x="126" y="268"/>
                  </a:lnTo>
                  <a:lnTo>
                    <a:pt x="106" y="226"/>
                  </a:lnTo>
                  <a:lnTo>
                    <a:pt x="115" y="222"/>
                  </a:lnTo>
                  <a:lnTo>
                    <a:pt x="135" y="263"/>
                  </a:lnTo>
                  <a:close/>
                  <a:moveTo>
                    <a:pt x="116" y="247"/>
                  </a:moveTo>
                  <a:lnTo>
                    <a:pt x="126" y="268"/>
                  </a:lnTo>
                  <a:lnTo>
                    <a:pt x="122" y="269"/>
                  </a:lnTo>
                  <a:lnTo>
                    <a:pt x="117" y="270"/>
                  </a:lnTo>
                  <a:lnTo>
                    <a:pt x="113" y="270"/>
                  </a:lnTo>
                  <a:lnTo>
                    <a:pt x="109" y="269"/>
                  </a:lnTo>
                  <a:lnTo>
                    <a:pt x="105" y="267"/>
                  </a:lnTo>
                  <a:lnTo>
                    <a:pt x="101" y="264"/>
                  </a:lnTo>
                  <a:lnTo>
                    <a:pt x="97" y="261"/>
                  </a:lnTo>
                  <a:lnTo>
                    <a:pt x="94" y="257"/>
                  </a:lnTo>
                  <a:lnTo>
                    <a:pt x="93" y="253"/>
                  </a:lnTo>
                  <a:lnTo>
                    <a:pt x="92" y="248"/>
                  </a:lnTo>
                  <a:lnTo>
                    <a:pt x="92" y="244"/>
                  </a:lnTo>
                  <a:lnTo>
                    <a:pt x="93" y="240"/>
                  </a:lnTo>
                  <a:lnTo>
                    <a:pt x="95" y="236"/>
                  </a:lnTo>
                  <a:lnTo>
                    <a:pt x="98" y="232"/>
                  </a:lnTo>
                  <a:lnTo>
                    <a:pt x="102" y="229"/>
                  </a:lnTo>
                  <a:lnTo>
                    <a:pt x="106" y="226"/>
                  </a:lnTo>
                  <a:lnTo>
                    <a:pt x="116" y="247"/>
                  </a:lnTo>
                  <a:close/>
                  <a:moveTo>
                    <a:pt x="116" y="270"/>
                  </a:moveTo>
                  <a:lnTo>
                    <a:pt x="107" y="270"/>
                  </a:lnTo>
                  <a:lnTo>
                    <a:pt x="107" y="224"/>
                  </a:lnTo>
                  <a:lnTo>
                    <a:pt x="116" y="224"/>
                  </a:lnTo>
                  <a:lnTo>
                    <a:pt x="116" y="270"/>
                  </a:lnTo>
                  <a:close/>
                  <a:moveTo>
                    <a:pt x="107" y="247"/>
                  </a:moveTo>
                  <a:lnTo>
                    <a:pt x="107" y="270"/>
                  </a:lnTo>
                  <a:lnTo>
                    <a:pt x="103" y="270"/>
                  </a:lnTo>
                  <a:lnTo>
                    <a:pt x="97" y="268"/>
                  </a:lnTo>
                  <a:lnTo>
                    <a:pt x="94" y="266"/>
                  </a:lnTo>
                  <a:lnTo>
                    <a:pt x="90" y="263"/>
                  </a:lnTo>
                  <a:lnTo>
                    <a:pt x="87" y="260"/>
                  </a:lnTo>
                  <a:lnTo>
                    <a:pt x="85" y="256"/>
                  </a:lnTo>
                  <a:lnTo>
                    <a:pt x="84" y="252"/>
                  </a:lnTo>
                  <a:lnTo>
                    <a:pt x="83" y="247"/>
                  </a:lnTo>
                  <a:lnTo>
                    <a:pt x="84" y="242"/>
                  </a:lnTo>
                  <a:lnTo>
                    <a:pt x="85" y="238"/>
                  </a:lnTo>
                  <a:lnTo>
                    <a:pt x="87" y="234"/>
                  </a:lnTo>
                  <a:lnTo>
                    <a:pt x="90" y="231"/>
                  </a:lnTo>
                  <a:lnTo>
                    <a:pt x="94" y="228"/>
                  </a:lnTo>
                  <a:lnTo>
                    <a:pt x="97" y="226"/>
                  </a:lnTo>
                  <a:lnTo>
                    <a:pt x="103" y="225"/>
                  </a:lnTo>
                  <a:lnTo>
                    <a:pt x="107" y="224"/>
                  </a:lnTo>
                  <a:lnTo>
                    <a:pt x="107" y="247"/>
                  </a:lnTo>
                  <a:close/>
                  <a:moveTo>
                    <a:pt x="124" y="263"/>
                  </a:moveTo>
                  <a:lnTo>
                    <a:pt x="119" y="268"/>
                  </a:lnTo>
                  <a:lnTo>
                    <a:pt x="86" y="235"/>
                  </a:lnTo>
                  <a:lnTo>
                    <a:pt x="90" y="231"/>
                  </a:lnTo>
                  <a:lnTo>
                    <a:pt x="124" y="263"/>
                  </a:lnTo>
                  <a:close/>
                  <a:moveTo>
                    <a:pt x="103" y="251"/>
                  </a:moveTo>
                  <a:lnTo>
                    <a:pt x="119" y="268"/>
                  </a:lnTo>
                  <a:lnTo>
                    <a:pt x="116" y="271"/>
                  </a:lnTo>
                  <a:lnTo>
                    <a:pt x="112" y="273"/>
                  </a:lnTo>
                  <a:lnTo>
                    <a:pt x="107" y="274"/>
                  </a:lnTo>
                  <a:lnTo>
                    <a:pt x="103" y="274"/>
                  </a:lnTo>
                  <a:lnTo>
                    <a:pt x="98" y="274"/>
                  </a:lnTo>
                  <a:lnTo>
                    <a:pt x="93" y="273"/>
                  </a:lnTo>
                  <a:lnTo>
                    <a:pt x="89" y="271"/>
                  </a:lnTo>
                  <a:lnTo>
                    <a:pt x="86" y="268"/>
                  </a:lnTo>
                  <a:lnTo>
                    <a:pt x="83" y="264"/>
                  </a:lnTo>
                  <a:lnTo>
                    <a:pt x="81" y="260"/>
                  </a:lnTo>
                  <a:lnTo>
                    <a:pt x="79" y="256"/>
                  </a:lnTo>
                  <a:lnTo>
                    <a:pt x="79" y="251"/>
                  </a:lnTo>
                  <a:lnTo>
                    <a:pt x="79" y="247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6" y="235"/>
                  </a:lnTo>
                  <a:lnTo>
                    <a:pt x="103" y="251"/>
                  </a:lnTo>
                  <a:close/>
                  <a:moveTo>
                    <a:pt x="113" y="272"/>
                  </a:moveTo>
                  <a:lnTo>
                    <a:pt x="105" y="277"/>
                  </a:lnTo>
                  <a:lnTo>
                    <a:pt x="83" y="235"/>
                  </a:lnTo>
                  <a:lnTo>
                    <a:pt x="92" y="231"/>
                  </a:lnTo>
                  <a:lnTo>
                    <a:pt x="113" y="272"/>
                  </a:lnTo>
                  <a:close/>
                  <a:moveTo>
                    <a:pt x="93" y="256"/>
                  </a:moveTo>
                  <a:lnTo>
                    <a:pt x="105" y="277"/>
                  </a:lnTo>
                  <a:lnTo>
                    <a:pt x="100" y="279"/>
                  </a:lnTo>
                  <a:lnTo>
                    <a:pt x="95" y="280"/>
                  </a:lnTo>
                  <a:lnTo>
                    <a:pt x="90" y="279"/>
                  </a:lnTo>
                  <a:lnTo>
                    <a:pt x="86" y="278"/>
                  </a:lnTo>
                  <a:lnTo>
                    <a:pt x="82" y="277"/>
                  </a:lnTo>
                  <a:lnTo>
                    <a:pt x="78" y="273"/>
                  </a:lnTo>
                  <a:lnTo>
                    <a:pt x="75" y="270"/>
                  </a:lnTo>
                  <a:lnTo>
                    <a:pt x="73" y="266"/>
                  </a:lnTo>
                  <a:lnTo>
                    <a:pt x="71" y="262"/>
                  </a:lnTo>
                  <a:lnTo>
                    <a:pt x="70" y="257"/>
                  </a:lnTo>
                  <a:lnTo>
                    <a:pt x="71" y="253"/>
                  </a:lnTo>
                  <a:lnTo>
                    <a:pt x="72" y="248"/>
                  </a:lnTo>
                  <a:lnTo>
                    <a:pt x="73" y="244"/>
                  </a:lnTo>
                  <a:lnTo>
                    <a:pt x="76" y="241"/>
                  </a:lnTo>
                  <a:lnTo>
                    <a:pt x="79" y="238"/>
                  </a:lnTo>
                  <a:lnTo>
                    <a:pt x="83" y="235"/>
                  </a:lnTo>
                  <a:lnTo>
                    <a:pt x="93" y="256"/>
                  </a:lnTo>
                  <a:close/>
                  <a:moveTo>
                    <a:pt x="105" y="277"/>
                  </a:moveTo>
                  <a:lnTo>
                    <a:pt x="95" y="282"/>
                  </a:lnTo>
                  <a:lnTo>
                    <a:pt x="74" y="240"/>
                  </a:lnTo>
                  <a:lnTo>
                    <a:pt x="83" y="235"/>
                  </a:lnTo>
                  <a:lnTo>
                    <a:pt x="105" y="277"/>
                  </a:lnTo>
                  <a:close/>
                  <a:moveTo>
                    <a:pt x="85" y="260"/>
                  </a:moveTo>
                  <a:lnTo>
                    <a:pt x="95" y="282"/>
                  </a:lnTo>
                  <a:lnTo>
                    <a:pt x="91" y="283"/>
                  </a:lnTo>
                  <a:lnTo>
                    <a:pt x="86" y="284"/>
                  </a:lnTo>
                  <a:lnTo>
                    <a:pt x="82" y="284"/>
                  </a:lnTo>
                  <a:lnTo>
                    <a:pt x="77" y="283"/>
                  </a:lnTo>
                  <a:lnTo>
                    <a:pt x="73" y="281"/>
                  </a:lnTo>
                  <a:lnTo>
                    <a:pt x="70" y="278"/>
                  </a:lnTo>
                  <a:lnTo>
                    <a:pt x="67" y="274"/>
                  </a:lnTo>
                  <a:lnTo>
                    <a:pt x="64" y="270"/>
                  </a:lnTo>
                  <a:lnTo>
                    <a:pt x="62" y="266"/>
                  </a:lnTo>
                  <a:lnTo>
                    <a:pt x="62" y="261"/>
                  </a:lnTo>
                  <a:lnTo>
                    <a:pt x="62" y="257"/>
                  </a:lnTo>
                  <a:lnTo>
                    <a:pt x="63" y="253"/>
                  </a:lnTo>
                  <a:lnTo>
                    <a:pt x="65" y="249"/>
                  </a:lnTo>
                  <a:lnTo>
                    <a:pt x="67" y="245"/>
                  </a:lnTo>
                  <a:lnTo>
                    <a:pt x="70" y="242"/>
                  </a:lnTo>
                  <a:lnTo>
                    <a:pt x="74" y="240"/>
                  </a:lnTo>
                  <a:lnTo>
                    <a:pt x="85" y="260"/>
                  </a:lnTo>
                  <a:close/>
                  <a:moveTo>
                    <a:pt x="102" y="277"/>
                  </a:moveTo>
                  <a:lnTo>
                    <a:pt x="97" y="282"/>
                  </a:lnTo>
                  <a:lnTo>
                    <a:pt x="64" y="248"/>
                  </a:lnTo>
                  <a:lnTo>
                    <a:pt x="68" y="244"/>
                  </a:lnTo>
                  <a:lnTo>
                    <a:pt x="102" y="277"/>
                  </a:lnTo>
                  <a:close/>
                  <a:moveTo>
                    <a:pt x="97" y="282"/>
                  </a:moveTo>
                  <a:lnTo>
                    <a:pt x="92" y="286"/>
                  </a:lnTo>
                  <a:lnTo>
                    <a:pt x="60" y="253"/>
                  </a:lnTo>
                  <a:lnTo>
                    <a:pt x="64" y="248"/>
                  </a:lnTo>
                  <a:lnTo>
                    <a:pt x="97" y="282"/>
                  </a:lnTo>
                  <a:close/>
                  <a:moveTo>
                    <a:pt x="92" y="286"/>
                  </a:moveTo>
                  <a:lnTo>
                    <a:pt x="88" y="290"/>
                  </a:lnTo>
                  <a:lnTo>
                    <a:pt x="55" y="257"/>
                  </a:lnTo>
                  <a:lnTo>
                    <a:pt x="60" y="253"/>
                  </a:lnTo>
                  <a:lnTo>
                    <a:pt x="92" y="286"/>
                  </a:lnTo>
                  <a:close/>
                  <a:moveTo>
                    <a:pt x="88" y="290"/>
                  </a:moveTo>
                  <a:lnTo>
                    <a:pt x="83" y="295"/>
                  </a:lnTo>
                  <a:lnTo>
                    <a:pt x="51" y="261"/>
                  </a:lnTo>
                  <a:lnTo>
                    <a:pt x="55" y="257"/>
                  </a:lnTo>
                  <a:lnTo>
                    <a:pt x="88" y="290"/>
                  </a:lnTo>
                  <a:close/>
                  <a:moveTo>
                    <a:pt x="83" y="295"/>
                  </a:moveTo>
                  <a:lnTo>
                    <a:pt x="79" y="299"/>
                  </a:lnTo>
                  <a:lnTo>
                    <a:pt x="47" y="266"/>
                  </a:lnTo>
                  <a:lnTo>
                    <a:pt x="51" y="261"/>
                  </a:lnTo>
                  <a:lnTo>
                    <a:pt x="83" y="295"/>
                  </a:lnTo>
                  <a:close/>
                  <a:moveTo>
                    <a:pt x="63" y="283"/>
                  </a:moveTo>
                  <a:lnTo>
                    <a:pt x="79" y="299"/>
                  </a:lnTo>
                  <a:lnTo>
                    <a:pt x="76" y="302"/>
                  </a:lnTo>
                  <a:lnTo>
                    <a:pt x="72" y="304"/>
                  </a:lnTo>
                  <a:lnTo>
                    <a:pt x="67" y="305"/>
                  </a:lnTo>
                  <a:lnTo>
                    <a:pt x="63" y="306"/>
                  </a:lnTo>
                  <a:lnTo>
                    <a:pt x="59" y="305"/>
                  </a:lnTo>
                  <a:lnTo>
                    <a:pt x="54" y="304"/>
                  </a:lnTo>
                  <a:lnTo>
                    <a:pt x="50" y="302"/>
                  </a:lnTo>
                  <a:lnTo>
                    <a:pt x="47" y="299"/>
                  </a:lnTo>
                  <a:lnTo>
                    <a:pt x="44" y="295"/>
                  </a:lnTo>
                  <a:lnTo>
                    <a:pt x="42" y="291"/>
                  </a:lnTo>
                  <a:lnTo>
                    <a:pt x="40" y="287"/>
                  </a:lnTo>
                  <a:lnTo>
                    <a:pt x="40" y="283"/>
                  </a:lnTo>
                  <a:lnTo>
                    <a:pt x="40" y="278"/>
                  </a:lnTo>
                  <a:lnTo>
                    <a:pt x="42" y="273"/>
                  </a:lnTo>
                  <a:lnTo>
                    <a:pt x="44" y="269"/>
                  </a:lnTo>
                  <a:lnTo>
                    <a:pt x="47" y="266"/>
                  </a:lnTo>
                  <a:lnTo>
                    <a:pt x="63" y="283"/>
                  </a:lnTo>
                  <a:close/>
                  <a:moveTo>
                    <a:pt x="63" y="306"/>
                  </a:moveTo>
                  <a:lnTo>
                    <a:pt x="59" y="306"/>
                  </a:lnTo>
                  <a:lnTo>
                    <a:pt x="59" y="259"/>
                  </a:lnTo>
                  <a:lnTo>
                    <a:pt x="63" y="259"/>
                  </a:lnTo>
                  <a:lnTo>
                    <a:pt x="63" y="306"/>
                  </a:lnTo>
                  <a:close/>
                  <a:moveTo>
                    <a:pt x="59" y="283"/>
                  </a:moveTo>
                  <a:lnTo>
                    <a:pt x="59" y="306"/>
                  </a:lnTo>
                  <a:lnTo>
                    <a:pt x="54" y="305"/>
                  </a:lnTo>
                  <a:lnTo>
                    <a:pt x="50" y="304"/>
                  </a:lnTo>
                  <a:lnTo>
                    <a:pt x="46" y="302"/>
                  </a:lnTo>
                  <a:lnTo>
                    <a:pt x="42" y="299"/>
                  </a:lnTo>
                  <a:lnTo>
                    <a:pt x="40" y="296"/>
                  </a:lnTo>
                  <a:lnTo>
                    <a:pt x="37" y="292"/>
                  </a:lnTo>
                  <a:lnTo>
                    <a:pt x="36" y="287"/>
                  </a:lnTo>
                  <a:lnTo>
                    <a:pt x="36" y="283"/>
                  </a:lnTo>
                  <a:lnTo>
                    <a:pt x="36" y="278"/>
                  </a:lnTo>
                  <a:lnTo>
                    <a:pt x="37" y="273"/>
                  </a:lnTo>
                  <a:lnTo>
                    <a:pt x="40" y="269"/>
                  </a:lnTo>
                  <a:lnTo>
                    <a:pt x="42" y="266"/>
                  </a:lnTo>
                  <a:lnTo>
                    <a:pt x="46" y="263"/>
                  </a:lnTo>
                  <a:lnTo>
                    <a:pt x="50" y="261"/>
                  </a:lnTo>
                  <a:lnTo>
                    <a:pt x="54" y="259"/>
                  </a:lnTo>
                  <a:lnTo>
                    <a:pt x="59" y="259"/>
                  </a:lnTo>
                  <a:lnTo>
                    <a:pt x="59" y="283"/>
                  </a:lnTo>
                  <a:close/>
                  <a:moveTo>
                    <a:pt x="82" y="283"/>
                  </a:moveTo>
                  <a:lnTo>
                    <a:pt x="82" y="287"/>
                  </a:lnTo>
                  <a:lnTo>
                    <a:pt x="36" y="287"/>
                  </a:lnTo>
                  <a:lnTo>
                    <a:pt x="36" y="283"/>
                  </a:lnTo>
                  <a:lnTo>
                    <a:pt x="82" y="283"/>
                  </a:lnTo>
                  <a:close/>
                  <a:moveTo>
                    <a:pt x="59" y="287"/>
                  </a:moveTo>
                  <a:lnTo>
                    <a:pt x="82" y="287"/>
                  </a:lnTo>
                  <a:lnTo>
                    <a:pt x="81" y="292"/>
                  </a:lnTo>
                  <a:lnTo>
                    <a:pt x="80" y="296"/>
                  </a:lnTo>
                  <a:lnTo>
                    <a:pt x="78" y="300"/>
                  </a:lnTo>
                  <a:lnTo>
                    <a:pt x="75" y="303"/>
                  </a:lnTo>
                  <a:lnTo>
                    <a:pt x="71" y="306"/>
                  </a:lnTo>
                  <a:lnTo>
                    <a:pt x="67" y="308"/>
                  </a:lnTo>
                  <a:lnTo>
                    <a:pt x="63" y="310"/>
                  </a:lnTo>
                  <a:lnTo>
                    <a:pt x="59" y="310"/>
                  </a:lnTo>
                  <a:lnTo>
                    <a:pt x="54" y="310"/>
                  </a:lnTo>
                  <a:lnTo>
                    <a:pt x="50" y="308"/>
                  </a:lnTo>
                  <a:lnTo>
                    <a:pt x="46" y="306"/>
                  </a:lnTo>
                  <a:lnTo>
                    <a:pt x="42" y="303"/>
                  </a:lnTo>
                  <a:lnTo>
                    <a:pt x="40" y="300"/>
                  </a:lnTo>
                  <a:lnTo>
                    <a:pt x="37" y="296"/>
                  </a:lnTo>
                  <a:lnTo>
                    <a:pt x="36" y="292"/>
                  </a:lnTo>
                  <a:lnTo>
                    <a:pt x="36" y="287"/>
                  </a:lnTo>
                  <a:lnTo>
                    <a:pt x="59" y="287"/>
                  </a:lnTo>
                  <a:close/>
                  <a:moveTo>
                    <a:pt x="75" y="303"/>
                  </a:moveTo>
                  <a:lnTo>
                    <a:pt x="70" y="308"/>
                  </a:lnTo>
                  <a:lnTo>
                    <a:pt x="38" y="274"/>
                  </a:lnTo>
                  <a:lnTo>
                    <a:pt x="42" y="270"/>
                  </a:lnTo>
                  <a:lnTo>
                    <a:pt x="75" y="303"/>
                  </a:lnTo>
                  <a:close/>
                  <a:moveTo>
                    <a:pt x="54" y="291"/>
                  </a:moveTo>
                  <a:lnTo>
                    <a:pt x="70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9" y="314"/>
                  </a:lnTo>
                  <a:lnTo>
                    <a:pt x="54" y="314"/>
                  </a:lnTo>
                  <a:lnTo>
                    <a:pt x="50" y="314"/>
                  </a:lnTo>
                  <a:lnTo>
                    <a:pt x="46" y="313"/>
                  </a:lnTo>
                  <a:lnTo>
                    <a:pt x="42" y="311"/>
                  </a:lnTo>
                  <a:lnTo>
                    <a:pt x="38" y="308"/>
                  </a:lnTo>
                  <a:lnTo>
                    <a:pt x="35" y="304"/>
                  </a:lnTo>
                  <a:lnTo>
                    <a:pt x="33" y="300"/>
                  </a:lnTo>
                  <a:lnTo>
                    <a:pt x="32" y="296"/>
                  </a:lnTo>
                  <a:lnTo>
                    <a:pt x="31" y="291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4"/>
                  </a:lnTo>
                  <a:lnTo>
                    <a:pt x="54" y="291"/>
                  </a:lnTo>
                  <a:close/>
                  <a:moveTo>
                    <a:pt x="77" y="291"/>
                  </a:moveTo>
                  <a:lnTo>
                    <a:pt x="77" y="296"/>
                  </a:lnTo>
                  <a:lnTo>
                    <a:pt x="31" y="296"/>
                  </a:lnTo>
                  <a:lnTo>
                    <a:pt x="31" y="291"/>
                  </a:lnTo>
                  <a:lnTo>
                    <a:pt x="77" y="291"/>
                  </a:lnTo>
                  <a:close/>
                  <a:moveTo>
                    <a:pt x="31" y="296"/>
                  </a:moveTo>
                  <a:lnTo>
                    <a:pt x="31" y="291"/>
                  </a:lnTo>
                  <a:lnTo>
                    <a:pt x="77" y="291"/>
                  </a:lnTo>
                  <a:lnTo>
                    <a:pt x="77" y="296"/>
                  </a:lnTo>
                  <a:lnTo>
                    <a:pt x="31" y="296"/>
                  </a:lnTo>
                  <a:close/>
                  <a:moveTo>
                    <a:pt x="54" y="291"/>
                  </a:moveTo>
                  <a:lnTo>
                    <a:pt x="31" y="291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4"/>
                  </a:lnTo>
                  <a:lnTo>
                    <a:pt x="41" y="271"/>
                  </a:lnTo>
                  <a:lnTo>
                    <a:pt x="45" y="269"/>
                  </a:lnTo>
                  <a:lnTo>
                    <a:pt x="50" y="268"/>
                  </a:lnTo>
                  <a:lnTo>
                    <a:pt x="54" y="268"/>
                  </a:lnTo>
                  <a:lnTo>
                    <a:pt x="59" y="268"/>
                  </a:lnTo>
                  <a:lnTo>
                    <a:pt x="63" y="269"/>
                  </a:lnTo>
                  <a:lnTo>
                    <a:pt x="67" y="271"/>
                  </a:lnTo>
                  <a:lnTo>
                    <a:pt x="70" y="274"/>
                  </a:lnTo>
                  <a:lnTo>
                    <a:pt x="73" y="279"/>
                  </a:lnTo>
                  <a:lnTo>
                    <a:pt x="75" y="283"/>
                  </a:lnTo>
                  <a:lnTo>
                    <a:pt x="77" y="287"/>
                  </a:lnTo>
                  <a:lnTo>
                    <a:pt x="77" y="291"/>
                  </a:lnTo>
                  <a:lnTo>
                    <a:pt x="54" y="291"/>
                  </a:lnTo>
                  <a:close/>
                  <a:moveTo>
                    <a:pt x="54" y="268"/>
                  </a:moveTo>
                  <a:lnTo>
                    <a:pt x="59" y="268"/>
                  </a:lnTo>
                  <a:lnTo>
                    <a:pt x="59" y="314"/>
                  </a:lnTo>
                  <a:lnTo>
                    <a:pt x="54" y="314"/>
                  </a:lnTo>
                  <a:lnTo>
                    <a:pt x="54" y="268"/>
                  </a:lnTo>
                  <a:close/>
                  <a:moveTo>
                    <a:pt x="59" y="291"/>
                  </a:moveTo>
                  <a:lnTo>
                    <a:pt x="59" y="268"/>
                  </a:lnTo>
                  <a:lnTo>
                    <a:pt x="63" y="268"/>
                  </a:lnTo>
                  <a:lnTo>
                    <a:pt x="67" y="269"/>
                  </a:lnTo>
                  <a:lnTo>
                    <a:pt x="71" y="271"/>
                  </a:lnTo>
                  <a:lnTo>
                    <a:pt x="75" y="274"/>
                  </a:lnTo>
                  <a:lnTo>
                    <a:pt x="78" y="279"/>
                  </a:lnTo>
                  <a:lnTo>
                    <a:pt x="80" y="283"/>
                  </a:lnTo>
                  <a:lnTo>
                    <a:pt x="81" y="287"/>
                  </a:lnTo>
                  <a:lnTo>
                    <a:pt x="82" y="291"/>
                  </a:lnTo>
                  <a:lnTo>
                    <a:pt x="81" y="296"/>
                  </a:lnTo>
                  <a:lnTo>
                    <a:pt x="80" y="300"/>
                  </a:lnTo>
                  <a:lnTo>
                    <a:pt x="78" y="304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7" y="313"/>
                  </a:lnTo>
                  <a:lnTo>
                    <a:pt x="63" y="314"/>
                  </a:lnTo>
                  <a:lnTo>
                    <a:pt x="59" y="314"/>
                  </a:lnTo>
                  <a:lnTo>
                    <a:pt x="59" y="291"/>
                  </a:lnTo>
                  <a:close/>
                  <a:moveTo>
                    <a:pt x="42" y="274"/>
                  </a:moveTo>
                  <a:lnTo>
                    <a:pt x="47" y="270"/>
                  </a:lnTo>
                  <a:lnTo>
                    <a:pt x="79" y="303"/>
                  </a:lnTo>
                  <a:lnTo>
                    <a:pt x="75" y="308"/>
                  </a:lnTo>
                  <a:lnTo>
                    <a:pt x="42" y="274"/>
                  </a:lnTo>
                  <a:close/>
                  <a:moveTo>
                    <a:pt x="63" y="287"/>
                  </a:moveTo>
                  <a:lnTo>
                    <a:pt x="47" y="270"/>
                  </a:lnTo>
                  <a:lnTo>
                    <a:pt x="50" y="267"/>
                  </a:lnTo>
                  <a:lnTo>
                    <a:pt x="54" y="265"/>
                  </a:lnTo>
                  <a:lnTo>
                    <a:pt x="58" y="264"/>
                  </a:lnTo>
                  <a:lnTo>
                    <a:pt x="63" y="263"/>
                  </a:lnTo>
                  <a:lnTo>
                    <a:pt x="67" y="264"/>
                  </a:lnTo>
                  <a:lnTo>
                    <a:pt x="71" y="265"/>
                  </a:lnTo>
                  <a:lnTo>
                    <a:pt x="75" y="267"/>
                  </a:lnTo>
                  <a:lnTo>
                    <a:pt x="79" y="270"/>
                  </a:lnTo>
                  <a:lnTo>
                    <a:pt x="82" y="273"/>
                  </a:lnTo>
                  <a:lnTo>
                    <a:pt x="84" y="278"/>
                  </a:lnTo>
                  <a:lnTo>
                    <a:pt x="85" y="283"/>
                  </a:lnTo>
                  <a:lnTo>
                    <a:pt x="86" y="287"/>
                  </a:lnTo>
                  <a:lnTo>
                    <a:pt x="85" y="291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3"/>
                  </a:lnTo>
                  <a:lnTo>
                    <a:pt x="63" y="287"/>
                  </a:lnTo>
                  <a:close/>
                  <a:moveTo>
                    <a:pt x="47" y="270"/>
                  </a:moveTo>
                  <a:lnTo>
                    <a:pt x="51" y="266"/>
                  </a:lnTo>
                  <a:lnTo>
                    <a:pt x="83" y="299"/>
                  </a:lnTo>
                  <a:lnTo>
                    <a:pt x="79" y="303"/>
                  </a:lnTo>
                  <a:lnTo>
                    <a:pt x="47" y="270"/>
                  </a:lnTo>
                  <a:close/>
                  <a:moveTo>
                    <a:pt x="67" y="283"/>
                  </a:moveTo>
                  <a:lnTo>
                    <a:pt x="51" y="266"/>
                  </a:lnTo>
                  <a:lnTo>
                    <a:pt x="55" y="263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7" y="259"/>
                  </a:lnTo>
                  <a:lnTo>
                    <a:pt x="72" y="259"/>
                  </a:lnTo>
                  <a:lnTo>
                    <a:pt x="76" y="261"/>
                  </a:lnTo>
                  <a:lnTo>
                    <a:pt x="80" y="263"/>
                  </a:lnTo>
                  <a:lnTo>
                    <a:pt x="83" y="266"/>
                  </a:lnTo>
                  <a:lnTo>
                    <a:pt x="86" y="269"/>
                  </a:lnTo>
                  <a:lnTo>
                    <a:pt x="88" y="273"/>
                  </a:lnTo>
                  <a:lnTo>
                    <a:pt x="90" y="278"/>
                  </a:lnTo>
                  <a:lnTo>
                    <a:pt x="90" y="283"/>
                  </a:lnTo>
                  <a:lnTo>
                    <a:pt x="90" y="287"/>
                  </a:lnTo>
                  <a:lnTo>
                    <a:pt x="88" y="291"/>
                  </a:lnTo>
                  <a:lnTo>
                    <a:pt x="86" y="295"/>
                  </a:lnTo>
                  <a:lnTo>
                    <a:pt x="83" y="299"/>
                  </a:lnTo>
                  <a:lnTo>
                    <a:pt x="67" y="283"/>
                  </a:lnTo>
                  <a:close/>
                  <a:moveTo>
                    <a:pt x="67" y="259"/>
                  </a:moveTo>
                  <a:lnTo>
                    <a:pt x="72" y="259"/>
                  </a:lnTo>
                  <a:lnTo>
                    <a:pt x="72" y="306"/>
                  </a:lnTo>
                  <a:lnTo>
                    <a:pt x="67" y="306"/>
                  </a:lnTo>
                  <a:lnTo>
                    <a:pt x="67" y="259"/>
                  </a:lnTo>
                  <a:close/>
                  <a:moveTo>
                    <a:pt x="72" y="283"/>
                  </a:moveTo>
                  <a:lnTo>
                    <a:pt x="72" y="259"/>
                  </a:lnTo>
                  <a:lnTo>
                    <a:pt x="76" y="259"/>
                  </a:lnTo>
                  <a:lnTo>
                    <a:pt x="81" y="261"/>
                  </a:lnTo>
                  <a:lnTo>
                    <a:pt x="84" y="263"/>
                  </a:lnTo>
                  <a:lnTo>
                    <a:pt x="88" y="266"/>
                  </a:lnTo>
                  <a:lnTo>
                    <a:pt x="91" y="269"/>
                  </a:lnTo>
                  <a:lnTo>
                    <a:pt x="93" y="273"/>
                  </a:lnTo>
                  <a:lnTo>
                    <a:pt x="94" y="278"/>
                  </a:lnTo>
                  <a:lnTo>
                    <a:pt x="95" y="283"/>
                  </a:lnTo>
                  <a:lnTo>
                    <a:pt x="94" y="287"/>
                  </a:lnTo>
                  <a:lnTo>
                    <a:pt x="93" y="292"/>
                  </a:lnTo>
                  <a:lnTo>
                    <a:pt x="91" y="296"/>
                  </a:lnTo>
                  <a:lnTo>
                    <a:pt x="88" y="299"/>
                  </a:lnTo>
                  <a:lnTo>
                    <a:pt x="84" y="302"/>
                  </a:lnTo>
                  <a:lnTo>
                    <a:pt x="81" y="304"/>
                  </a:lnTo>
                  <a:lnTo>
                    <a:pt x="76" y="305"/>
                  </a:lnTo>
                  <a:lnTo>
                    <a:pt x="72" y="306"/>
                  </a:lnTo>
                  <a:lnTo>
                    <a:pt x="72" y="283"/>
                  </a:lnTo>
                  <a:close/>
                  <a:moveTo>
                    <a:pt x="61" y="261"/>
                  </a:moveTo>
                  <a:lnTo>
                    <a:pt x="70" y="257"/>
                  </a:lnTo>
                  <a:lnTo>
                    <a:pt x="90" y="299"/>
                  </a:lnTo>
                  <a:lnTo>
                    <a:pt x="82" y="303"/>
                  </a:lnTo>
                  <a:lnTo>
                    <a:pt x="61" y="261"/>
                  </a:lnTo>
                  <a:close/>
                  <a:moveTo>
                    <a:pt x="80" y="278"/>
                  </a:moveTo>
                  <a:lnTo>
                    <a:pt x="70" y="257"/>
                  </a:lnTo>
                  <a:lnTo>
                    <a:pt x="74" y="255"/>
                  </a:lnTo>
                  <a:lnTo>
                    <a:pt x="79" y="255"/>
                  </a:lnTo>
                  <a:lnTo>
                    <a:pt x="83" y="255"/>
                  </a:lnTo>
                  <a:lnTo>
                    <a:pt x="88" y="256"/>
                  </a:lnTo>
                  <a:lnTo>
                    <a:pt x="92" y="258"/>
                  </a:lnTo>
                  <a:lnTo>
                    <a:pt x="95" y="260"/>
                  </a:lnTo>
                  <a:lnTo>
                    <a:pt x="98" y="263"/>
                  </a:lnTo>
                  <a:lnTo>
                    <a:pt x="102" y="267"/>
                  </a:lnTo>
                  <a:lnTo>
                    <a:pt x="103" y="272"/>
                  </a:lnTo>
                  <a:lnTo>
                    <a:pt x="104" y="277"/>
                  </a:lnTo>
                  <a:lnTo>
                    <a:pt x="104" y="281"/>
                  </a:lnTo>
                  <a:lnTo>
                    <a:pt x="103" y="286"/>
                  </a:lnTo>
                  <a:lnTo>
                    <a:pt x="101" y="290"/>
                  </a:lnTo>
                  <a:lnTo>
                    <a:pt x="98" y="293"/>
                  </a:lnTo>
                  <a:lnTo>
                    <a:pt x="94" y="296"/>
                  </a:lnTo>
                  <a:lnTo>
                    <a:pt x="90" y="299"/>
                  </a:lnTo>
                  <a:lnTo>
                    <a:pt x="80" y="278"/>
                  </a:lnTo>
                  <a:close/>
                  <a:moveTo>
                    <a:pt x="80" y="254"/>
                  </a:moveTo>
                  <a:lnTo>
                    <a:pt x="85" y="254"/>
                  </a:lnTo>
                  <a:lnTo>
                    <a:pt x="85" y="301"/>
                  </a:lnTo>
                  <a:lnTo>
                    <a:pt x="80" y="301"/>
                  </a:lnTo>
                  <a:lnTo>
                    <a:pt x="80" y="254"/>
                  </a:lnTo>
                  <a:close/>
                  <a:moveTo>
                    <a:pt x="85" y="278"/>
                  </a:moveTo>
                  <a:lnTo>
                    <a:pt x="85" y="254"/>
                  </a:lnTo>
                  <a:lnTo>
                    <a:pt x="89" y="255"/>
                  </a:lnTo>
                  <a:lnTo>
                    <a:pt x="94" y="256"/>
                  </a:lnTo>
                  <a:lnTo>
                    <a:pt x="97" y="258"/>
                  </a:lnTo>
                  <a:lnTo>
                    <a:pt x="102" y="261"/>
                  </a:lnTo>
                  <a:lnTo>
                    <a:pt x="105" y="265"/>
                  </a:lnTo>
                  <a:lnTo>
                    <a:pt x="107" y="268"/>
                  </a:lnTo>
                  <a:lnTo>
                    <a:pt x="108" y="273"/>
                  </a:lnTo>
                  <a:lnTo>
                    <a:pt x="109" y="278"/>
                  </a:lnTo>
                  <a:lnTo>
                    <a:pt x="108" y="283"/>
                  </a:lnTo>
                  <a:lnTo>
                    <a:pt x="107" y="287"/>
                  </a:lnTo>
                  <a:lnTo>
                    <a:pt x="105" y="291"/>
                  </a:lnTo>
                  <a:lnTo>
                    <a:pt x="102" y="295"/>
                  </a:lnTo>
                  <a:lnTo>
                    <a:pt x="97" y="297"/>
                  </a:lnTo>
                  <a:lnTo>
                    <a:pt x="94" y="300"/>
                  </a:lnTo>
                  <a:lnTo>
                    <a:pt x="89" y="301"/>
                  </a:lnTo>
                  <a:lnTo>
                    <a:pt x="85" y="301"/>
                  </a:lnTo>
                  <a:lnTo>
                    <a:pt x="85" y="278"/>
                  </a:lnTo>
                  <a:close/>
                  <a:moveTo>
                    <a:pt x="68" y="261"/>
                  </a:moveTo>
                  <a:lnTo>
                    <a:pt x="73" y="257"/>
                  </a:lnTo>
                  <a:lnTo>
                    <a:pt x="106" y="290"/>
                  </a:lnTo>
                  <a:lnTo>
                    <a:pt x="102" y="295"/>
                  </a:lnTo>
                  <a:lnTo>
                    <a:pt x="68" y="261"/>
                  </a:lnTo>
                  <a:close/>
                  <a:moveTo>
                    <a:pt x="89" y="273"/>
                  </a:moveTo>
                  <a:lnTo>
                    <a:pt x="73" y="257"/>
                  </a:lnTo>
                  <a:lnTo>
                    <a:pt x="76" y="254"/>
                  </a:lnTo>
                  <a:lnTo>
                    <a:pt x="80" y="252"/>
                  </a:lnTo>
                  <a:lnTo>
                    <a:pt x="85" y="251"/>
                  </a:lnTo>
                  <a:lnTo>
                    <a:pt x="89" y="250"/>
                  </a:lnTo>
                  <a:lnTo>
                    <a:pt x="93" y="251"/>
                  </a:lnTo>
                  <a:lnTo>
                    <a:pt x="98" y="252"/>
                  </a:lnTo>
                  <a:lnTo>
                    <a:pt x="103" y="254"/>
                  </a:lnTo>
                  <a:lnTo>
                    <a:pt x="106" y="257"/>
                  </a:lnTo>
                  <a:lnTo>
                    <a:pt x="109" y="260"/>
                  </a:lnTo>
                  <a:lnTo>
                    <a:pt x="111" y="264"/>
                  </a:lnTo>
                  <a:lnTo>
                    <a:pt x="113" y="269"/>
                  </a:lnTo>
                  <a:lnTo>
                    <a:pt x="113" y="273"/>
                  </a:lnTo>
                  <a:lnTo>
                    <a:pt x="113" y="278"/>
                  </a:lnTo>
                  <a:lnTo>
                    <a:pt x="111" y="283"/>
                  </a:lnTo>
                  <a:lnTo>
                    <a:pt x="109" y="287"/>
                  </a:lnTo>
                  <a:lnTo>
                    <a:pt x="106" y="290"/>
                  </a:lnTo>
                  <a:lnTo>
                    <a:pt x="89" y="273"/>
                  </a:lnTo>
                  <a:close/>
                  <a:moveTo>
                    <a:pt x="79" y="253"/>
                  </a:moveTo>
                  <a:lnTo>
                    <a:pt x="87" y="248"/>
                  </a:lnTo>
                  <a:lnTo>
                    <a:pt x="109" y="290"/>
                  </a:lnTo>
                  <a:lnTo>
                    <a:pt x="100" y="295"/>
                  </a:lnTo>
                  <a:lnTo>
                    <a:pt x="79" y="253"/>
                  </a:lnTo>
                  <a:close/>
                  <a:moveTo>
                    <a:pt x="98" y="269"/>
                  </a:moveTo>
                  <a:lnTo>
                    <a:pt x="87" y="248"/>
                  </a:lnTo>
                  <a:lnTo>
                    <a:pt x="92" y="247"/>
                  </a:lnTo>
                  <a:lnTo>
                    <a:pt x="96" y="246"/>
                  </a:lnTo>
                  <a:lnTo>
                    <a:pt x="102" y="246"/>
                  </a:lnTo>
                  <a:lnTo>
                    <a:pt x="106" y="247"/>
                  </a:lnTo>
                  <a:lnTo>
                    <a:pt x="110" y="249"/>
                  </a:lnTo>
                  <a:lnTo>
                    <a:pt x="114" y="251"/>
                  </a:lnTo>
                  <a:lnTo>
                    <a:pt x="117" y="255"/>
                  </a:lnTo>
                  <a:lnTo>
                    <a:pt x="119" y="259"/>
                  </a:lnTo>
                  <a:lnTo>
                    <a:pt x="121" y="263"/>
                  </a:lnTo>
                  <a:lnTo>
                    <a:pt x="121" y="267"/>
                  </a:lnTo>
                  <a:lnTo>
                    <a:pt x="121" y="272"/>
                  </a:lnTo>
                  <a:lnTo>
                    <a:pt x="120" y="277"/>
                  </a:lnTo>
                  <a:lnTo>
                    <a:pt x="119" y="281"/>
                  </a:lnTo>
                  <a:lnTo>
                    <a:pt x="116" y="285"/>
                  </a:lnTo>
                  <a:lnTo>
                    <a:pt x="113" y="288"/>
                  </a:lnTo>
                  <a:lnTo>
                    <a:pt x="109" y="290"/>
                  </a:lnTo>
                  <a:lnTo>
                    <a:pt x="98" y="269"/>
                  </a:lnTo>
                  <a:close/>
                  <a:moveTo>
                    <a:pt x="98" y="246"/>
                  </a:moveTo>
                  <a:lnTo>
                    <a:pt x="103" y="246"/>
                  </a:lnTo>
                  <a:lnTo>
                    <a:pt x="103" y="293"/>
                  </a:lnTo>
                  <a:lnTo>
                    <a:pt x="98" y="293"/>
                  </a:lnTo>
                  <a:lnTo>
                    <a:pt x="98" y="246"/>
                  </a:lnTo>
                  <a:close/>
                  <a:moveTo>
                    <a:pt x="103" y="269"/>
                  </a:moveTo>
                  <a:lnTo>
                    <a:pt x="103" y="246"/>
                  </a:lnTo>
                  <a:lnTo>
                    <a:pt x="108" y="246"/>
                  </a:lnTo>
                  <a:lnTo>
                    <a:pt x="112" y="248"/>
                  </a:lnTo>
                  <a:lnTo>
                    <a:pt x="116" y="250"/>
                  </a:lnTo>
                  <a:lnTo>
                    <a:pt x="119" y="253"/>
                  </a:lnTo>
                  <a:lnTo>
                    <a:pt x="122" y="256"/>
                  </a:lnTo>
                  <a:lnTo>
                    <a:pt x="124" y="260"/>
                  </a:lnTo>
                  <a:lnTo>
                    <a:pt x="125" y="264"/>
                  </a:lnTo>
                  <a:lnTo>
                    <a:pt x="126" y="269"/>
                  </a:lnTo>
                  <a:lnTo>
                    <a:pt x="125" y="273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6"/>
                  </a:lnTo>
                  <a:lnTo>
                    <a:pt x="116" y="289"/>
                  </a:lnTo>
                  <a:lnTo>
                    <a:pt x="112" y="291"/>
                  </a:lnTo>
                  <a:lnTo>
                    <a:pt x="108" y="292"/>
                  </a:lnTo>
                  <a:lnTo>
                    <a:pt x="103" y="293"/>
                  </a:lnTo>
                  <a:lnTo>
                    <a:pt x="103" y="269"/>
                  </a:lnTo>
                  <a:close/>
                  <a:moveTo>
                    <a:pt x="92" y="248"/>
                  </a:moveTo>
                  <a:lnTo>
                    <a:pt x="101" y="244"/>
                  </a:lnTo>
                  <a:lnTo>
                    <a:pt x="122" y="286"/>
                  </a:lnTo>
                  <a:lnTo>
                    <a:pt x="113" y="290"/>
                  </a:lnTo>
                  <a:lnTo>
                    <a:pt x="92" y="248"/>
                  </a:lnTo>
                  <a:close/>
                  <a:moveTo>
                    <a:pt x="112" y="264"/>
                  </a:moveTo>
                  <a:lnTo>
                    <a:pt x="101" y="244"/>
                  </a:lnTo>
                  <a:lnTo>
                    <a:pt x="106" y="242"/>
                  </a:lnTo>
                  <a:lnTo>
                    <a:pt x="110" y="241"/>
                  </a:lnTo>
                  <a:lnTo>
                    <a:pt x="115" y="242"/>
                  </a:lnTo>
                  <a:lnTo>
                    <a:pt x="119" y="243"/>
                  </a:lnTo>
                  <a:lnTo>
                    <a:pt x="123" y="244"/>
                  </a:lnTo>
                  <a:lnTo>
                    <a:pt x="127" y="247"/>
                  </a:lnTo>
                  <a:lnTo>
                    <a:pt x="130" y="250"/>
                  </a:lnTo>
                  <a:lnTo>
                    <a:pt x="132" y="254"/>
                  </a:lnTo>
                  <a:lnTo>
                    <a:pt x="134" y="259"/>
                  </a:lnTo>
                  <a:lnTo>
                    <a:pt x="135" y="263"/>
                  </a:lnTo>
                  <a:lnTo>
                    <a:pt x="134" y="267"/>
                  </a:lnTo>
                  <a:lnTo>
                    <a:pt x="133" y="272"/>
                  </a:lnTo>
                  <a:lnTo>
                    <a:pt x="132" y="277"/>
                  </a:lnTo>
                  <a:lnTo>
                    <a:pt x="129" y="280"/>
                  </a:lnTo>
                  <a:lnTo>
                    <a:pt x="126" y="283"/>
                  </a:lnTo>
                  <a:lnTo>
                    <a:pt x="122" y="286"/>
                  </a:lnTo>
                  <a:lnTo>
                    <a:pt x="112" y="264"/>
                  </a:lnTo>
                  <a:close/>
                  <a:moveTo>
                    <a:pt x="101" y="244"/>
                  </a:moveTo>
                  <a:lnTo>
                    <a:pt x="110" y="240"/>
                  </a:lnTo>
                  <a:lnTo>
                    <a:pt x="131" y="282"/>
                  </a:lnTo>
                  <a:lnTo>
                    <a:pt x="122" y="286"/>
                  </a:lnTo>
                  <a:lnTo>
                    <a:pt x="101" y="244"/>
                  </a:lnTo>
                  <a:close/>
                  <a:moveTo>
                    <a:pt x="120" y="260"/>
                  </a:moveTo>
                  <a:lnTo>
                    <a:pt x="110" y="240"/>
                  </a:lnTo>
                  <a:lnTo>
                    <a:pt x="114" y="238"/>
                  </a:lnTo>
                  <a:lnTo>
                    <a:pt x="119" y="237"/>
                  </a:lnTo>
                  <a:lnTo>
                    <a:pt x="123" y="237"/>
                  </a:lnTo>
                  <a:lnTo>
                    <a:pt x="128" y="238"/>
                  </a:lnTo>
                  <a:lnTo>
                    <a:pt x="132" y="240"/>
                  </a:lnTo>
                  <a:lnTo>
                    <a:pt x="135" y="243"/>
                  </a:lnTo>
                  <a:lnTo>
                    <a:pt x="138" y="246"/>
                  </a:lnTo>
                  <a:lnTo>
                    <a:pt x="141" y="250"/>
                  </a:lnTo>
                  <a:lnTo>
                    <a:pt x="142" y="254"/>
                  </a:lnTo>
                  <a:lnTo>
                    <a:pt x="143" y="259"/>
                  </a:lnTo>
                  <a:lnTo>
                    <a:pt x="143" y="263"/>
                  </a:lnTo>
                  <a:lnTo>
                    <a:pt x="142" y="267"/>
                  </a:lnTo>
                  <a:lnTo>
                    <a:pt x="140" y="271"/>
                  </a:lnTo>
                  <a:lnTo>
                    <a:pt x="138" y="275"/>
                  </a:lnTo>
                  <a:lnTo>
                    <a:pt x="135" y="279"/>
                  </a:lnTo>
                  <a:lnTo>
                    <a:pt x="131" y="282"/>
                  </a:lnTo>
                  <a:lnTo>
                    <a:pt x="120" y="260"/>
                  </a:lnTo>
                  <a:close/>
                  <a:moveTo>
                    <a:pt x="120" y="237"/>
                  </a:moveTo>
                  <a:lnTo>
                    <a:pt x="129" y="237"/>
                  </a:lnTo>
                  <a:lnTo>
                    <a:pt x="129" y="284"/>
                  </a:lnTo>
                  <a:lnTo>
                    <a:pt x="120" y="284"/>
                  </a:lnTo>
                  <a:lnTo>
                    <a:pt x="120" y="237"/>
                  </a:lnTo>
                  <a:close/>
                  <a:moveTo>
                    <a:pt x="129" y="260"/>
                  </a:moveTo>
                  <a:lnTo>
                    <a:pt x="129" y="237"/>
                  </a:lnTo>
                  <a:lnTo>
                    <a:pt x="134" y="238"/>
                  </a:lnTo>
                  <a:lnTo>
                    <a:pt x="138" y="239"/>
                  </a:lnTo>
                  <a:lnTo>
                    <a:pt x="142" y="241"/>
                  </a:lnTo>
                  <a:lnTo>
                    <a:pt x="145" y="244"/>
                  </a:lnTo>
                  <a:lnTo>
                    <a:pt x="148" y="247"/>
                  </a:lnTo>
                  <a:lnTo>
                    <a:pt x="150" y="251"/>
                  </a:lnTo>
                  <a:lnTo>
                    <a:pt x="152" y="255"/>
                  </a:lnTo>
                  <a:lnTo>
                    <a:pt x="152" y="260"/>
                  </a:lnTo>
                  <a:lnTo>
                    <a:pt x="152" y="265"/>
                  </a:lnTo>
                  <a:lnTo>
                    <a:pt x="150" y="269"/>
                  </a:lnTo>
                  <a:lnTo>
                    <a:pt x="148" y="273"/>
                  </a:lnTo>
                  <a:lnTo>
                    <a:pt x="145" y="277"/>
                  </a:lnTo>
                  <a:lnTo>
                    <a:pt x="142" y="280"/>
                  </a:lnTo>
                  <a:lnTo>
                    <a:pt x="138" y="282"/>
                  </a:lnTo>
                  <a:lnTo>
                    <a:pt x="134" y="284"/>
                  </a:lnTo>
                  <a:lnTo>
                    <a:pt x="129" y="284"/>
                  </a:lnTo>
                  <a:lnTo>
                    <a:pt x="129" y="260"/>
                  </a:lnTo>
                  <a:close/>
                  <a:moveTo>
                    <a:pt x="119" y="240"/>
                  </a:moveTo>
                  <a:lnTo>
                    <a:pt x="128" y="235"/>
                  </a:lnTo>
                  <a:lnTo>
                    <a:pt x="148" y="277"/>
                  </a:lnTo>
                  <a:lnTo>
                    <a:pt x="139" y="282"/>
                  </a:lnTo>
                  <a:lnTo>
                    <a:pt x="119" y="240"/>
                  </a:lnTo>
                  <a:close/>
                  <a:moveTo>
                    <a:pt x="138" y="256"/>
                  </a:moveTo>
                  <a:lnTo>
                    <a:pt x="128" y="235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3"/>
                  </a:lnTo>
                  <a:lnTo>
                    <a:pt x="145" y="234"/>
                  </a:lnTo>
                  <a:lnTo>
                    <a:pt x="149" y="236"/>
                  </a:lnTo>
                  <a:lnTo>
                    <a:pt x="153" y="238"/>
                  </a:lnTo>
                  <a:lnTo>
                    <a:pt x="156" y="242"/>
                  </a:lnTo>
                  <a:lnTo>
                    <a:pt x="158" y="245"/>
                  </a:lnTo>
                  <a:lnTo>
                    <a:pt x="160" y="250"/>
                  </a:lnTo>
                  <a:lnTo>
                    <a:pt x="161" y="254"/>
                  </a:lnTo>
                  <a:lnTo>
                    <a:pt x="161" y="259"/>
                  </a:lnTo>
                  <a:lnTo>
                    <a:pt x="160" y="263"/>
                  </a:lnTo>
                  <a:lnTo>
                    <a:pt x="158" y="267"/>
                  </a:lnTo>
                  <a:lnTo>
                    <a:pt x="155" y="271"/>
                  </a:lnTo>
                  <a:lnTo>
                    <a:pt x="152" y="274"/>
                  </a:lnTo>
                  <a:lnTo>
                    <a:pt x="148" y="277"/>
                  </a:lnTo>
                  <a:lnTo>
                    <a:pt x="138" y="256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80"/>
                  </a:lnTo>
                  <a:lnTo>
                    <a:pt x="138" y="280"/>
                  </a:lnTo>
                  <a:lnTo>
                    <a:pt x="138" y="233"/>
                  </a:lnTo>
                  <a:close/>
                  <a:moveTo>
                    <a:pt x="142" y="256"/>
                  </a:moveTo>
                  <a:lnTo>
                    <a:pt x="142" y="233"/>
                  </a:lnTo>
                  <a:lnTo>
                    <a:pt x="147" y="233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39"/>
                  </a:lnTo>
                  <a:lnTo>
                    <a:pt x="161" y="243"/>
                  </a:lnTo>
                  <a:lnTo>
                    <a:pt x="163" y="247"/>
                  </a:lnTo>
                  <a:lnTo>
                    <a:pt x="165" y="251"/>
                  </a:lnTo>
                  <a:lnTo>
                    <a:pt x="165" y="256"/>
                  </a:lnTo>
                  <a:lnTo>
                    <a:pt x="165" y="260"/>
                  </a:lnTo>
                  <a:lnTo>
                    <a:pt x="163" y="265"/>
                  </a:lnTo>
                  <a:lnTo>
                    <a:pt x="161" y="269"/>
                  </a:lnTo>
                  <a:lnTo>
                    <a:pt x="158" y="272"/>
                  </a:lnTo>
                  <a:lnTo>
                    <a:pt x="155" y="275"/>
                  </a:lnTo>
                  <a:lnTo>
                    <a:pt x="151" y="278"/>
                  </a:lnTo>
                  <a:lnTo>
                    <a:pt x="147" y="279"/>
                  </a:lnTo>
                  <a:lnTo>
                    <a:pt x="142" y="280"/>
                  </a:lnTo>
                  <a:lnTo>
                    <a:pt x="142" y="256"/>
                  </a:lnTo>
                  <a:close/>
                  <a:moveTo>
                    <a:pt x="132" y="235"/>
                  </a:moveTo>
                  <a:lnTo>
                    <a:pt x="141" y="231"/>
                  </a:lnTo>
                  <a:lnTo>
                    <a:pt x="161" y="272"/>
                  </a:lnTo>
                  <a:lnTo>
                    <a:pt x="152" y="277"/>
                  </a:lnTo>
                  <a:lnTo>
                    <a:pt x="132" y="235"/>
                  </a:lnTo>
                  <a:close/>
                  <a:moveTo>
                    <a:pt x="151" y="251"/>
                  </a:moveTo>
                  <a:lnTo>
                    <a:pt x="141" y="231"/>
                  </a:lnTo>
                  <a:lnTo>
                    <a:pt x="145" y="229"/>
                  </a:lnTo>
                  <a:lnTo>
                    <a:pt x="149" y="228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1"/>
                  </a:lnTo>
                  <a:lnTo>
                    <a:pt x="166" y="234"/>
                  </a:lnTo>
                  <a:lnTo>
                    <a:pt x="169" y="237"/>
                  </a:lnTo>
                  <a:lnTo>
                    <a:pt x="171" y="241"/>
                  </a:lnTo>
                  <a:lnTo>
                    <a:pt x="173" y="245"/>
                  </a:lnTo>
                  <a:lnTo>
                    <a:pt x="174" y="250"/>
                  </a:lnTo>
                  <a:lnTo>
                    <a:pt x="174" y="254"/>
                  </a:lnTo>
                  <a:lnTo>
                    <a:pt x="173" y="259"/>
                  </a:lnTo>
                  <a:lnTo>
                    <a:pt x="171" y="263"/>
                  </a:lnTo>
                  <a:lnTo>
                    <a:pt x="168" y="266"/>
                  </a:lnTo>
                  <a:lnTo>
                    <a:pt x="165" y="269"/>
                  </a:lnTo>
                  <a:lnTo>
                    <a:pt x="161" y="272"/>
                  </a:lnTo>
                  <a:lnTo>
                    <a:pt x="151" y="251"/>
                  </a:lnTo>
                  <a:close/>
                  <a:moveTo>
                    <a:pt x="151" y="228"/>
                  </a:moveTo>
                  <a:lnTo>
                    <a:pt x="155" y="228"/>
                  </a:lnTo>
                  <a:lnTo>
                    <a:pt x="155" y="274"/>
                  </a:lnTo>
                  <a:lnTo>
                    <a:pt x="151" y="274"/>
                  </a:lnTo>
                  <a:lnTo>
                    <a:pt x="151" y="228"/>
                  </a:lnTo>
                  <a:close/>
                  <a:moveTo>
                    <a:pt x="155" y="228"/>
                  </a:moveTo>
                  <a:lnTo>
                    <a:pt x="164" y="228"/>
                  </a:lnTo>
                  <a:lnTo>
                    <a:pt x="164" y="274"/>
                  </a:lnTo>
                  <a:lnTo>
                    <a:pt x="155" y="274"/>
                  </a:lnTo>
                  <a:lnTo>
                    <a:pt x="155" y="228"/>
                  </a:lnTo>
                  <a:close/>
                  <a:moveTo>
                    <a:pt x="164" y="251"/>
                  </a:moveTo>
                  <a:lnTo>
                    <a:pt x="164" y="228"/>
                  </a:lnTo>
                  <a:lnTo>
                    <a:pt x="168" y="229"/>
                  </a:lnTo>
                  <a:lnTo>
                    <a:pt x="173" y="230"/>
                  </a:lnTo>
                  <a:lnTo>
                    <a:pt x="177" y="232"/>
                  </a:lnTo>
                  <a:lnTo>
                    <a:pt x="181" y="235"/>
                  </a:lnTo>
                  <a:lnTo>
                    <a:pt x="184" y="239"/>
                  </a:lnTo>
                  <a:lnTo>
                    <a:pt x="186" y="242"/>
                  </a:lnTo>
                  <a:lnTo>
                    <a:pt x="187" y="247"/>
                  </a:lnTo>
                  <a:lnTo>
                    <a:pt x="188" y="251"/>
                  </a:lnTo>
                  <a:lnTo>
                    <a:pt x="187" y="256"/>
                  </a:lnTo>
                  <a:lnTo>
                    <a:pt x="186" y="260"/>
                  </a:lnTo>
                  <a:lnTo>
                    <a:pt x="184" y="264"/>
                  </a:lnTo>
                  <a:lnTo>
                    <a:pt x="181" y="268"/>
                  </a:lnTo>
                  <a:lnTo>
                    <a:pt x="177" y="270"/>
                  </a:lnTo>
                  <a:lnTo>
                    <a:pt x="173" y="273"/>
                  </a:lnTo>
                  <a:lnTo>
                    <a:pt x="168" y="274"/>
                  </a:lnTo>
                  <a:lnTo>
                    <a:pt x="164" y="274"/>
                  </a:lnTo>
                  <a:lnTo>
                    <a:pt x="164" y="251"/>
                  </a:lnTo>
                  <a:close/>
                  <a:moveTo>
                    <a:pt x="148" y="235"/>
                  </a:moveTo>
                  <a:lnTo>
                    <a:pt x="152" y="231"/>
                  </a:lnTo>
                  <a:lnTo>
                    <a:pt x="185" y="263"/>
                  </a:lnTo>
                  <a:lnTo>
                    <a:pt x="181" y="268"/>
                  </a:lnTo>
                  <a:lnTo>
                    <a:pt x="148" y="235"/>
                  </a:lnTo>
                  <a:close/>
                  <a:moveTo>
                    <a:pt x="168" y="247"/>
                  </a:moveTo>
                  <a:lnTo>
                    <a:pt x="152" y="231"/>
                  </a:lnTo>
                  <a:lnTo>
                    <a:pt x="156" y="228"/>
                  </a:lnTo>
                  <a:lnTo>
                    <a:pt x="160" y="226"/>
                  </a:lnTo>
                  <a:lnTo>
                    <a:pt x="164" y="224"/>
                  </a:lnTo>
                  <a:lnTo>
                    <a:pt x="168" y="224"/>
                  </a:lnTo>
                  <a:lnTo>
                    <a:pt x="173" y="224"/>
                  </a:lnTo>
                  <a:lnTo>
                    <a:pt x="177" y="226"/>
                  </a:lnTo>
                  <a:lnTo>
                    <a:pt x="182" y="228"/>
                  </a:lnTo>
                  <a:lnTo>
                    <a:pt x="185" y="231"/>
                  </a:lnTo>
                  <a:lnTo>
                    <a:pt x="188" y="234"/>
                  </a:lnTo>
                  <a:lnTo>
                    <a:pt x="190" y="238"/>
                  </a:lnTo>
                  <a:lnTo>
                    <a:pt x="192" y="243"/>
                  </a:lnTo>
                  <a:lnTo>
                    <a:pt x="192" y="247"/>
                  </a:lnTo>
                  <a:lnTo>
                    <a:pt x="192" y="251"/>
                  </a:lnTo>
                  <a:lnTo>
                    <a:pt x="190" y="256"/>
                  </a:lnTo>
                  <a:lnTo>
                    <a:pt x="188" y="260"/>
                  </a:lnTo>
                  <a:lnTo>
                    <a:pt x="185" y="263"/>
                  </a:lnTo>
                  <a:lnTo>
                    <a:pt x="168" y="247"/>
                  </a:lnTo>
                  <a:close/>
                  <a:moveTo>
                    <a:pt x="168" y="224"/>
                  </a:moveTo>
                  <a:lnTo>
                    <a:pt x="173" y="224"/>
                  </a:lnTo>
                  <a:lnTo>
                    <a:pt x="173" y="270"/>
                  </a:lnTo>
                  <a:lnTo>
                    <a:pt x="168" y="270"/>
                  </a:lnTo>
                  <a:lnTo>
                    <a:pt x="168" y="224"/>
                  </a:lnTo>
                  <a:close/>
                  <a:moveTo>
                    <a:pt x="173" y="224"/>
                  </a:moveTo>
                  <a:lnTo>
                    <a:pt x="177" y="224"/>
                  </a:lnTo>
                  <a:lnTo>
                    <a:pt x="177" y="270"/>
                  </a:lnTo>
                  <a:lnTo>
                    <a:pt x="173" y="270"/>
                  </a:lnTo>
                  <a:lnTo>
                    <a:pt x="173" y="224"/>
                  </a:lnTo>
                  <a:close/>
                  <a:moveTo>
                    <a:pt x="177" y="224"/>
                  </a:moveTo>
                  <a:lnTo>
                    <a:pt x="182" y="224"/>
                  </a:lnTo>
                  <a:lnTo>
                    <a:pt x="182" y="270"/>
                  </a:lnTo>
                  <a:lnTo>
                    <a:pt x="177" y="270"/>
                  </a:lnTo>
                  <a:lnTo>
                    <a:pt x="177" y="224"/>
                  </a:lnTo>
                  <a:close/>
                  <a:moveTo>
                    <a:pt x="182" y="247"/>
                  </a:moveTo>
                  <a:lnTo>
                    <a:pt x="182" y="224"/>
                  </a:lnTo>
                  <a:lnTo>
                    <a:pt x="187" y="225"/>
                  </a:lnTo>
                  <a:lnTo>
                    <a:pt x="191" y="226"/>
                  </a:lnTo>
                  <a:lnTo>
                    <a:pt x="195" y="228"/>
                  </a:lnTo>
                  <a:lnTo>
                    <a:pt x="198" y="231"/>
                  </a:lnTo>
                  <a:lnTo>
                    <a:pt x="201" y="234"/>
                  </a:lnTo>
                  <a:lnTo>
                    <a:pt x="203" y="238"/>
                  </a:lnTo>
                  <a:lnTo>
                    <a:pt x="205" y="242"/>
                  </a:lnTo>
                  <a:lnTo>
                    <a:pt x="205" y="247"/>
                  </a:lnTo>
                  <a:lnTo>
                    <a:pt x="205" y="252"/>
                  </a:lnTo>
                  <a:lnTo>
                    <a:pt x="203" y="256"/>
                  </a:lnTo>
                  <a:lnTo>
                    <a:pt x="201" y="260"/>
                  </a:lnTo>
                  <a:lnTo>
                    <a:pt x="198" y="263"/>
                  </a:lnTo>
                  <a:lnTo>
                    <a:pt x="195" y="266"/>
                  </a:lnTo>
                  <a:lnTo>
                    <a:pt x="191" y="268"/>
                  </a:lnTo>
                  <a:lnTo>
                    <a:pt x="187" y="270"/>
                  </a:lnTo>
                  <a:lnTo>
                    <a:pt x="182" y="270"/>
                  </a:lnTo>
                  <a:lnTo>
                    <a:pt x="182" y="247"/>
                  </a:lnTo>
                  <a:close/>
                  <a:moveTo>
                    <a:pt x="161" y="237"/>
                  </a:moveTo>
                  <a:lnTo>
                    <a:pt x="240" y="78"/>
                  </a:lnTo>
                  <a:lnTo>
                    <a:pt x="282" y="99"/>
                  </a:lnTo>
                  <a:lnTo>
                    <a:pt x="203" y="257"/>
                  </a:lnTo>
                  <a:lnTo>
                    <a:pt x="161" y="237"/>
                  </a:lnTo>
                  <a:close/>
                  <a:moveTo>
                    <a:pt x="261" y="89"/>
                  </a:moveTo>
                  <a:lnTo>
                    <a:pt x="240" y="78"/>
                  </a:lnTo>
                  <a:lnTo>
                    <a:pt x="242" y="74"/>
                  </a:lnTo>
                  <a:lnTo>
                    <a:pt x="246" y="71"/>
                  </a:lnTo>
                  <a:lnTo>
                    <a:pt x="249" y="69"/>
                  </a:lnTo>
                  <a:lnTo>
                    <a:pt x="253" y="67"/>
                  </a:lnTo>
                  <a:lnTo>
                    <a:pt x="258" y="66"/>
                  </a:lnTo>
                  <a:lnTo>
                    <a:pt x="263" y="66"/>
                  </a:lnTo>
                  <a:lnTo>
                    <a:pt x="267" y="66"/>
                  </a:lnTo>
                  <a:lnTo>
                    <a:pt x="272" y="68"/>
                  </a:lnTo>
                  <a:lnTo>
                    <a:pt x="276" y="71"/>
                  </a:lnTo>
                  <a:lnTo>
                    <a:pt x="279" y="74"/>
                  </a:lnTo>
                  <a:lnTo>
                    <a:pt x="281" y="77"/>
                  </a:lnTo>
                  <a:lnTo>
                    <a:pt x="283" y="81"/>
                  </a:lnTo>
                  <a:lnTo>
                    <a:pt x="284" y="86"/>
                  </a:lnTo>
                  <a:lnTo>
                    <a:pt x="284" y="90"/>
                  </a:lnTo>
                  <a:lnTo>
                    <a:pt x="284" y="94"/>
                  </a:lnTo>
                  <a:lnTo>
                    <a:pt x="282" y="99"/>
                  </a:lnTo>
                  <a:lnTo>
                    <a:pt x="261" y="89"/>
                  </a:lnTo>
                  <a:close/>
                  <a:moveTo>
                    <a:pt x="251" y="110"/>
                  </a:moveTo>
                  <a:lnTo>
                    <a:pt x="221" y="97"/>
                  </a:lnTo>
                  <a:lnTo>
                    <a:pt x="239" y="53"/>
                  </a:lnTo>
                  <a:lnTo>
                    <a:pt x="270" y="68"/>
                  </a:lnTo>
                  <a:lnTo>
                    <a:pt x="251" y="110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4"/>
                  </a:lnTo>
                  <a:lnTo>
                    <a:pt x="214" y="91"/>
                  </a:lnTo>
                  <a:lnTo>
                    <a:pt x="211" y="88"/>
                  </a:lnTo>
                  <a:lnTo>
                    <a:pt x="209" y="84"/>
                  </a:lnTo>
                  <a:lnTo>
                    <a:pt x="208" y="80"/>
                  </a:lnTo>
                  <a:lnTo>
                    <a:pt x="207" y="75"/>
                  </a:lnTo>
                  <a:lnTo>
                    <a:pt x="208" y="71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59"/>
                  </a:lnTo>
                  <a:lnTo>
                    <a:pt x="218" y="55"/>
                  </a:lnTo>
                  <a:lnTo>
                    <a:pt x="221" y="53"/>
                  </a:lnTo>
                  <a:lnTo>
                    <a:pt x="226" y="52"/>
                  </a:lnTo>
                  <a:lnTo>
                    <a:pt x="230" y="52"/>
                  </a:lnTo>
                  <a:lnTo>
                    <a:pt x="235" y="52"/>
                  </a:lnTo>
                  <a:lnTo>
                    <a:pt x="239" y="53"/>
                  </a:lnTo>
                  <a:lnTo>
                    <a:pt x="230" y="76"/>
                  </a:lnTo>
                  <a:close/>
                  <a:moveTo>
                    <a:pt x="201" y="2"/>
                  </a:moveTo>
                  <a:lnTo>
                    <a:pt x="421" y="112"/>
                  </a:lnTo>
                  <a:lnTo>
                    <a:pt x="400" y="153"/>
                  </a:lnTo>
                  <a:lnTo>
                    <a:pt x="181" y="43"/>
                  </a:lnTo>
                  <a:lnTo>
                    <a:pt x="201" y="2"/>
                  </a:lnTo>
                  <a:close/>
                  <a:moveTo>
                    <a:pt x="410" y="133"/>
                  </a:moveTo>
                  <a:lnTo>
                    <a:pt x="421" y="112"/>
                  </a:lnTo>
                  <a:lnTo>
                    <a:pt x="425" y="114"/>
                  </a:lnTo>
                  <a:lnTo>
                    <a:pt x="429" y="117"/>
                  </a:lnTo>
                  <a:lnTo>
                    <a:pt x="431" y="121"/>
                  </a:lnTo>
                  <a:lnTo>
                    <a:pt x="433" y="125"/>
                  </a:lnTo>
                  <a:lnTo>
                    <a:pt x="434" y="129"/>
                  </a:lnTo>
                  <a:lnTo>
                    <a:pt x="434" y="135"/>
                  </a:lnTo>
                  <a:lnTo>
                    <a:pt x="433" y="139"/>
                  </a:lnTo>
                  <a:lnTo>
                    <a:pt x="432" y="143"/>
                  </a:lnTo>
                  <a:lnTo>
                    <a:pt x="429" y="147"/>
                  </a:lnTo>
                  <a:lnTo>
                    <a:pt x="426" y="150"/>
                  </a:lnTo>
                  <a:lnTo>
                    <a:pt x="422" y="153"/>
                  </a:lnTo>
                  <a:lnTo>
                    <a:pt x="418" y="155"/>
                  </a:lnTo>
                  <a:lnTo>
                    <a:pt x="413" y="156"/>
                  </a:lnTo>
                  <a:lnTo>
                    <a:pt x="409" y="156"/>
                  </a:lnTo>
                  <a:lnTo>
                    <a:pt x="404" y="155"/>
                  </a:lnTo>
                  <a:lnTo>
                    <a:pt x="400" y="153"/>
                  </a:lnTo>
                  <a:lnTo>
                    <a:pt x="410" y="133"/>
                  </a:lnTo>
                  <a:close/>
                  <a:moveTo>
                    <a:pt x="432" y="143"/>
                  </a:moveTo>
                  <a:lnTo>
                    <a:pt x="419" y="169"/>
                  </a:lnTo>
                  <a:lnTo>
                    <a:pt x="377" y="149"/>
                  </a:lnTo>
                  <a:lnTo>
                    <a:pt x="390" y="122"/>
                  </a:lnTo>
                  <a:lnTo>
                    <a:pt x="432" y="143"/>
                  </a:lnTo>
                  <a:close/>
                  <a:moveTo>
                    <a:pt x="397" y="159"/>
                  </a:moveTo>
                  <a:lnTo>
                    <a:pt x="419" y="169"/>
                  </a:lnTo>
                  <a:lnTo>
                    <a:pt x="416" y="173"/>
                  </a:lnTo>
                  <a:lnTo>
                    <a:pt x="412" y="176"/>
                  </a:lnTo>
                  <a:lnTo>
                    <a:pt x="408" y="179"/>
                  </a:lnTo>
                  <a:lnTo>
                    <a:pt x="404" y="181"/>
                  </a:lnTo>
                  <a:lnTo>
                    <a:pt x="400" y="182"/>
                  </a:lnTo>
                  <a:lnTo>
                    <a:pt x="396" y="182"/>
                  </a:lnTo>
                  <a:lnTo>
                    <a:pt x="391" y="181"/>
                  </a:lnTo>
                  <a:lnTo>
                    <a:pt x="387" y="180"/>
                  </a:lnTo>
                  <a:lnTo>
                    <a:pt x="383" y="177"/>
                  </a:lnTo>
                  <a:lnTo>
                    <a:pt x="380" y="174"/>
                  </a:lnTo>
                  <a:lnTo>
                    <a:pt x="377" y="170"/>
                  </a:lnTo>
                  <a:lnTo>
                    <a:pt x="375" y="166"/>
                  </a:lnTo>
                  <a:lnTo>
                    <a:pt x="374" y="162"/>
                  </a:lnTo>
                  <a:lnTo>
                    <a:pt x="374" y="158"/>
                  </a:lnTo>
                  <a:lnTo>
                    <a:pt x="375" y="153"/>
                  </a:lnTo>
                  <a:lnTo>
                    <a:pt x="377" y="149"/>
                  </a:lnTo>
                  <a:lnTo>
                    <a:pt x="397" y="159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5"/>
                  </a:lnTo>
                  <a:lnTo>
                    <a:pt x="407" y="139"/>
                  </a:lnTo>
                  <a:lnTo>
                    <a:pt x="387" y="180"/>
                  </a:lnTo>
                  <a:close/>
                  <a:moveTo>
                    <a:pt x="371" y="146"/>
                  </a:moveTo>
                  <a:lnTo>
                    <a:pt x="361" y="167"/>
                  </a:lnTo>
                  <a:lnTo>
                    <a:pt x="357" y="164"/>
                  </a:lnTo>
                  <a:lnTo>
                    <a:pt x="354" y="161"/>
                  </a:lnTo>
                  <a:lnTo>
                    <a:pt x="351" y="157"/>
                  </a:lnTo>
                  <a:lnTo>
                    <a:pt x="349" y="153"/>
                  </a:lnTo>
                  <a:lnTo>
                    <a:pt x="348" y="149"/>
                  </a:lnTo>
                  <a:lnTo>
                    <a:pt x="348" y="145"/>
                  </a:lnTo>
                  <a:lnTo>
                    <a:pt x="349" y="140"/>
                  </a:lnTo>
                  <a:lnTo>
                    <a:pt x="351" y="136"/>
                  </a:lnTo>
                  <a:lnTo>
                    <a:pt x="353" y="132"/>
                  </a:lnTo>
                  <a:lnTo>
                    <a:pt x="356" y="128"/>
                  </a:lnTo>
                  <a:lnTo>
                    <a:pt x="360" y="125"/>
                  </a:lnTo>
                  <a:lnTo>
                    <a:pt x="364" y="123"/>
                  </a:lnTo>
                  <a:lnTo>
                    <a:pt x="368" y="122"/>
                  </a:lnTo>
                  <a:lnTo>
                    <a:pt x="373" y="122"/>
                  </a:lnTo>
                  <a:lnTo>
                    <a:pt x="377" y="123"/>
                  </a:lnTo>
                  <a:lnTo>
                    <a:pt x="381" y="125"/>
                  </a:lnTo>
                  <a:lnTo>
                    <a:pt x="371" y="146"/>
                  </a:lnTo>
                  <a:close/>
                  <a:moveTo>
                    <a:pt x="392" y="156"/>
                  </a:moveTo>
                  <a:lnTo>
                    <a:pt x="317" y="306"/>
                  </a:lnTo>
                  <a:lnTo>
                    <a:pt x="276" y="286"/>
                  </a:lnTo>
                  <a:lnTo>
                    <a:pt x="351" y="136"/>
                  </a:lnTo>
                  <a:lnTo>
                    <a:pt x="392" y="156"/>
                  </a:lnTo>
                  <a:close/>
                  <a:moveTo>
                    <a:pt x="296" y="296"/>
                  </a:moveTo>
                  <a:lnTo>
                    <a:pt x="317" y="306"/>
                  </a:lnTo>
                  <a:lnTo>
                    <a:pt x="314" y="310"/>
                  </a:lnTo>
                  <a:lnTo>
                    <a:pt x="311" y="313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8"/>
                  </a:lnTo>
                  <a:lnTo>
                    <a:pt x="295" y="319"/>
                  </a:lnTo>
                  <a:lnTo>
                    <a:pt x="290" y="318"/>
                  </a:lnTo>
                  <a:lnTo>
                    <a:pt x="286" y="316"/>
                  </a:lnTo>
                  <a:lnTo>
                    <a:pt x="282" y="314"/>
                  </a:lnTo>
                  <a:lnTo>
                    <a:pt x="279" y="311"/>
                  </a:lnTo>
                  <a:lnTo>
                    <a:pt x="276" y="307"/>
                  </a:lnTo>
                  <a:lnTo>
                    <a:pt x="275" y="303"/>
                  </a:lnTo>
                  <a:lnTo>
                    <a:pt x="274" y="299"/>
                  </a:lnTo>
                  <a:lnTo>
                    <a:pt x="273" y="294"/>
                  </a:lnTo>
                  <a:lnTo>
                    <a:pt x="274" y="290"/>
                  </a:lnTo>
                  <a:lnTo>
                    <a:pt x="276" y="286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0"/>
                  </a:lnTo>
                  <a:lnTo>
                    <a:pt x="273" y="300"/>
                  </a:lnTo>
                  <a:lnTo>
                    <a:pt x="273" y="296"/>
                  </a:lnTo>
                  <a:lnTo>
                    <a:pt x="319" y="296"/>
                  </a:lnTo>
                  <a:close/>
                  <a:moveTo>
                    <a:pt x="296" y="300"/>
                  </a:moveTo>
                  <a:lnTo>
                    <a:pt x="319" y="300"/>
                  </a:lnTo>
                  <a:lnTo>
                    <a:pt x="319" y="305"/>
                  </a:lnTo>
                  <a:lnTo>
                    <a:pt x="317" y="309"/>
                  </a:lnTo>
                  <a:lnTo>
                    <a:pt x="315" y="313"/>
                  </a:lnTo>
                  <a:lnTo>
                    <a:pt x="312" y="316"/>
                  </a:lnTo>
                  <a:lnTo>
                    <a:pt x="309" y="319"/>
                  </a:lnTo>
                  <a:lnTo>
                    <a:pt x="305" y="321"/>
                  </a:lnTo>
                  <a:lnTo>
                    <a:pt x="301" y="323"/>
                  </a:lnTo>
                  <a:lnTo>
                    <a:pt x="296" y="323"/>
                  </a:lnTo>
                  <a:lnTo>
                    <a:pt x="292" y="323"/>
                  </a:lnTo>
                  <a:lnTo>
                    <a:pt x="287" y="321"/>
                  </a:lnTo>
                  <a:lnTo>
                    <a:pt x="283" y="319"/>
                  </a:lnTo>
                  <a:lnTo>
                    <a:pt x="280" y="316"/>
                  </a:lnTo>
                  <a:lnTo>
                    <a:pt x="277" y="313"/>
                  </a:lnTo>
                  <a:lnTo>
                    <a:pt x="275" y="309"/>
                  </a:lnTo>
                  <a:lnTo>
                    <a:pt x="274" y="305"/>
                  </a:lnTo>
                  <a:lnTo>
                    <a:pt x="273" y="300"/>
                  </a:lnTo>
                  <a:lnTo>
                    <a:pt x="296" y="300"/>
                  </a:lnTo>
                  <a:close/>
                  <a:moveTo>
                    <a:pt x="312" y="284"/>
                  </a:moveTo>
                  <a:lnTo>
                    <a:pt x="317" y="288"/>
                  </a:lnTo>
                  <a:lnTo>
                    <a:pt x="284" y="321"/>
                  </a:lnTo>
                  <a:lnTo>
                    <a:pt x="280" y="316"/>
                  </a:lnTo>
                  <a:lnTo>
                    <a:pt x="312" y="284"/>
                  </a:lnTo>
                  <a:close/>
                  <a:moveTo>
                    <a:pt x="301" y="305"/>
                  </a:moveTo>
                  <a:lnTo>
                    <a:pt x="317" y="288"/>
                  </a:lnTo>
                  <a:lnTo>
                    <a:pt x="320" y="292"/>
                  </a:lnTo>
                  <a:lnTo>
                    <a:pt x="322" y="296"/>
                  </a:lnTo>
                  <a:lnTo>
                    <a:pt x="323" y="300"/>
                  </a:lnTo>
                  <a:lnTo>
                    <a:pt x="323" y="304"/>
                  </a:lnTo>
                  <a:lnTo>
                    <a:pt x="323" y="309"/>
                  </a:lnTo>
                  <a:lnTo>
                    <a:pt x="322" y="313"/>
                  </a:lnTo>
                  <a:lnTo>
                    <a:pt x="320" y="317"/>
                  </a:lnTo>
                  <a:lnTo>
                    <a:pt x="317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7"/>
                  </a:lnTo>
                  <a:lnTo>
                    <a:pt x="301" y="327"/>
                  </a:lnTo>
                  <a:lnTo>
                    <a:pt x="296" y="327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4" y="321"/>
                  </a:lnTo>
                  <a:lnTo>
                    <a:pt x="301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8" y="309"/>
                  </a:lnTo>
                  <a:lnTo>
                    <a:pt x="278" y="305"/>
                  </a:lnTo>
                  <a:lnTo>
                    <a:pt x="324" y="305"/>
                  </a:lnTo>
                  <a:close/>
                  <a:moveTo>
                    <a:pt x="301" y="309"/>
                  </a:moveTo>
                  <a:lnTo>
                    <a:pt x="324" y="309"/>
                  </a:lnTo>
                  <a:lnTo>
                    <a:pt x="323" y="313"/>
                  </a:lnTo>
                  <a:lnTo>
                    <a:pt x="322" y="318"/>
                  </a:lnTo>
                  <a:lnTo>
                    <a:pt x="320" y="322"/>
                  </a:lnTo>
                  <a:lnTo>
                    <a:pt x="317" y="325"/>
                  </a:lnTo>
                  <a:lnTo>
                    <a:pt x="313" y="328"/>
                  </a:lnTo>
                  <a:lnTo>
                    <a:pt x="309" y="330"/>
                  </a:lnTo>
                  <a:lnTo>
                    <a:pt x="305" y="331"/>
                  </a:lnTo>
                  <a:lnTo>
                    <a:pt x="301" y="332"/>
                  </a:lnTo>
                  <a:lnTo>
                    <a:pt x="296" y="331"/>
                  </a:lnTo>
                  <a:lnTo>
                    <a:pt x="292" y="330"/>
                  </a:lnTo>
                  <a:lnTo>
                    <a:pt x="288" y="328"/>
                  </a:lnTo>
                  <a:lnTo>
                    <a:pt x="284" y="325"/>
                  </a:lnTo>
                  <a:lnTo>
                    <a:pt x="282" y="322"/>
                  </a:lnTo>
                  <a:lnTo>
                    <a:pt x="279" y="318"/>
                  </a:lnTo>
                  <a:lnTo>
                    <a:pt x="278" y="313"/>
                  </a:lnTo>
                  <a:lnTo>
                    <a:pt x="278" y="309"/>
                  </a:lnTo>
                  <a:lnTo>
                    <a:pt x="301" y="309"/>
                  </a:lnTo>
                  <a:close/>
                  <a:moveTo>
                    <a:pt x="317" y="293"/>
                  </a:moveTo>
                  <a:lnTo>
                    <a:pt x="321" y="297"/>
                  </a:lnTo>
                  <a:lnTo>
                    <a:pt x="289" y="329"/>
                  </a:lnTo>
                  <a:lnTo>
                    <a:pt x="284" y="325"/>
                  </a:lnTo>
                  <a:lnTo>
                    <a:pt x="317" y="293"/>
                  </a:lnTo>
                  <a:close/>
                  <a:moveTo>
                    <a:pt x="305" y="313"/>
                  </a:moveTo>
                  <a:lnTo>
                    <a:pt x="321" y="297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7" y="309"/>
                  </a:lnTo>
                  <a:lnTo>
                    <a:pt x="328" y="313"/>
                  </a:lnTo>
                  <a:lnTo>
                    <a:pt x="327" y="318"/>
                  </a:lnTo>
                  <a:lnTo>
                    <a:pt x="326" y="322"/>
                  </a:lnTo>
                  <a:lnTo>
                    <a:pt x="324" y="326"/>
                  </a:lnTo>
                  <a:lnTo>
                    <a:pt x="321" y="329"/>
                  </a:lnTo>
                  <a:lnTo>
                    <a:pt x="318" y="332"/>
                  </a:lnTo>
                  <a:lnTo>
                    <a:pt x="314" y="334"/>
                  </a:lnTo>
                  <a:lnTo>
                    <a:pt x="309" y="336"/>
                  </a:lnTo>
                  <a:lnTo>
                    <a:pt x="305" y="336"/>
                  </a:lnTo>
                  <a:lnTo>
                    <a:pt x="301" y="336"/>
                  </a:lnTo>
                  <a:lnTo>
                    <a:pt x="296" y="334"/>
                  </a:lnTo>
                  <a:lnTo>
                    <a:pt x="292" y="332"/>
                  </a:lnTo>
                  <a:lnTo>
                    <a:pt x="289" y="329"/>
                  </a:lnTo>
                  <a:lnTo>
                    <a:pt x="305" y="313"/>
                  </a:lnTo>
                  <a:close/>
                  <a:moveTo>
                    <a:pt x="328" y="313"/>
                  </a:moveTo>
                  <a:lnTo>
                    <a:pt x="328" y="318"/>
                  </a:lnTo>
                  <a:lnTo>
                    <a:pt x="282" y="318"/>
                  </a:lnTo>
                  <a:lnTo>
                    <a:pt x="282" y="313"/>
                  </a:lnTo>
                  <a:lnTo>
                    <a:pt x="328" y="313"/>
                  </a:lnTo>
                  <a:close/>
                  <a:moveTo>
                    <a:pt x="328" y="318"/>
                  </a:moveTo>
                  <a:lnTo>
                    <a:pt x="328" y="322"/>
                  </a:lnTo>
                  <a:lnTo>
                    <a:pt x="282" y="322"/>
                  </a:lnTo>
                  <a:lnTo>
                    <a:pt x="282" y="318"/>
                  </a:lnTo>
                  <a:lnTo>
                    <a:pt x="328" y="318"/>
                  </a:lnTo>
                  <a:close/>
                  <a:moveTo>
                    <a:pt x="305" y="322"/>
                  </a:moveTo>
                  <a:lnTo>
                    <a:pt x="328" y="322"/>
                  </a:lnTo>
                  <a:lnTo>
                    <a:pt x="327" y="327"/>
                  </a:lnTo>
                  <a:lnTo>
                    <a:pt x="326" y="331"/>
                  </a:lnTo>
                  <a:lnTo>
                    <a:pt x="324" y="335"/>
                  </a:lnTo>
                  <a:lnTo>
                    <a:pt x="321" y="338"/>
                  </a:lnTo>
                  <a:lnTo>
                    <a:pt x="318" y="341"/>
                  </a:lnTo>
                  <a:lnTo>
                    <a:pt x="314" y="343"/>
                  </a:lnTo>
                  <a:lnTo>
                    <a:pt x="310" y="344"/>
                  </a:lnTo>
                  <a:lnTo>
                    <a:pt x="305" y="345"/>
                  </a:lnTo>
                  <a:lnTo>
                    <a:pt x="300" y="344"/>
                  </a:lnTo>
                  <a:lnTo>
                    <a:pt x="296" y="343"/>
                  </a:lnTo>
                  <a:lnTo>
                    <a:pt x="292" y="341"/>
                  </a:lnTo>
                  <a:lnTo>
                    <a:pt x="289" y="338"/>
                  </a:lnTo>
                  <a:lnTo>
                    <a:pt x="286" y="335"/>
                  </a:lnTo>
                  <a:lnTo>
                    <a:pt x="284" y="331"/>
                  </a:lnTo>
                  <a:lnTo>
                    <a:pt x="282" y="327"/>
                  </a:lnTo>
                  <a:lnTo>
                    <a:pt x="282" y="322"/>
                  </a:lnTo>
                  <a:lnTo>
                    <a:pt x="305" y="322"/>
                  </a:lnTo>
                  <a:close/>
                  <a:moveTo>
                    <a:pt x="325" y="312"/>
                  </a:moveTo>
                  <a:lnTo>
                    <a:pt x="330" y="320"/>
                  </a:lnTo>
                  <a:lnTo>
                    <a:pt x="289" y="341"/>
                  </a:lnTo>
                  <a:lnTo>
                    <a:pt x="284" y="332"/>
                  </a:lnTo>
                  <a:lnTo>
                    <a:pt x="325" y="312"/>
                  </a:lnTo>
                  <a:close/>
                  <a:moveTo>
                    <a:pt x="309" y="331"/>
                  </a:moveTo>
                  <a:lnTo>
                    <a:pt x="330" y="320"/>
                  </a:lnTo>
                  <a:lnTo>
                    <a:pt x="331" y="325"/>
                  </a:lnTo>
                  <a:lnTo>
                    <a:pt x="332" y="329"/>
                  </a:lnTo>
                  <a:lnTo>
                    <a:pt x="332" y="334"/>
                  </a:lnTo>
                  <a:lnTo>
                    <a:pt x="331" y="338"/>
                  </a:lnTo>
                  <a:lnTo>
                    <a:pt x="329" y="342"/>
                  </a:lnTo>
                  <a:lnTo>
                    <a:pt x="327" y="345"/>
                  </a:lnTo>
                  <a:lnTo>
                    <a:pt x="323" y="350"/>
                  </a:lnTo>
                  <a:lnTo>
                    <a:pt x="319" y="352"/>
                  </a:lnTo>
                  <a:lnTo>
                    <a:pt x="315" y="354"/>
                  </a:lnTo>
                  <a:lnTo>
                    <a:pt x="311" y="354"/>
                  </a:lnTo>
                  <a:lnTo>
                    <a:pt x="306" y="354"/>
                  </a:lnTo>
                  <a:lnTo>
                    <a:pt x="302" y="353"/>
                  </a:lnTo>
                  <a:lnTo>
                    <a:pt x="298" y="351"/>
                  </a:lnTo>
                  <a:lnTo>
                    <a:pt x="294" y="348"/>
                  </a:lnTo>
                  <a:lnTo>
                    <a:pt x="291" y="345"/>
                  </a:lnTo>
                  <a:lnTo>
                    <a:pt x="289" y="341"/>
                  </a:lnTo>
                  <a:lnTo>
                    <a:pt x="309" y="331"/>
                  </a:lnTo>
                  <a:close/>
                  <a:moveTo>
                    <a:pt x="332" y="331"/>
                  </a:moveTo>
                  <a:lnTo>
                    <a:pt x="332" y="335"/>
                  </a:lnTo>
                  <a:lnTo>
                    <a:pt x="286" y="335"/>
                  </a:lnTo>
                  <a:lnTo>
                    <a:pt x="286" y="331"/>
                  </a:lnTo>
                  <a:lnTo>
                    <a:pt x="332" y="331"/>
                  </a:lnTo>
                  <a:close/>
                  <a:moveTo>
                    <a:pt x="332" y="335"/>
                  </a:moveTo>
                  <a:lnTo>
                    <a:pt x="332" y="339"/>
                  </a:lnTo>
                  <a:lnTo>
                    <a:pt x="286" y="339"/>
                  </a:lnTo>
                  <a:lnTo>
                    <a:pt x="286" y="335"/>
                  </a:lnTo>
                  <a:lnTo>
                    <a:pt x="332" y="335"/>
                  </a:lnTo>
                  <a:close/>
                  <a:moveTo>
                    <a:pt x="309" y="339"/>
                  </a:moveTo>
                  <a:lnTo>
                    <a:pt x="332" y="339"/>
                  </a:lnTo>
                  <a:lnTo>
                    <a:pt x="332" y="344"/>
                  </a:lnTo>
                  <a:lnTo>
                    <a:pt x="330" y="348"/>
                  </a:lnTo>
                  <a:lnTo>
                    <a:pt x="328" y="353"/>
                  </a:lnTo>
                  <a:lnTo>
                    <a:pt x="325" y="357"/>
                  </a:lnTo>
                  <a:lnTo>
                    <a:pt x="322" y="359"/>
                  </a:lnTo>
                  <a:lnTo>
                    <a:pt x="318" y="361"/>
                  </a:lnTo>
                  <a:lnTo>
                    <a:pt x="314" y="363"/>
                  </a:lnTo>
                  <a:lnTo>
                    <a:pt x="309" y="363"/>
                  </a:lnTo>
                  <a:lnTo>
                    <a:pt x="305" y="363"/>
                  </a:lnTo>
                  <a:lnTo>
                    <a:pt x="300" y="361"/>
                  </a:lnTo>
                  <a:lnTo>
                    <a:pt x="296" y="359"/>
                  </a:lnTo>
                  <a:lnTo>
                    <a:pt x="293" y="357"/>
                  </a:lnTo>
                  <a:lnTo>
                    <a:pt x="290" y="353"/>
                  </a:lnTo>
                  <a:lnTo>
                    <a:pt x="288" y="348"/>
                  </a:lnTo>
                  <a:lnTo>
                    <a:pt x="287" y="344"/>
                  </a:lnTo>
                  <a:lnTo>
                    <a:pt x="286" y="339"/>
                  </a:lnTo>
                  <a:lnTo>
                    <a:pt x="309" y="339"/>
                  </a:lnTo>
                  <a:close/>
                  <a:moveTo>
                    <a:pt x="330" y="329"/>
                  </a:moveTo>
                  <a:lnTo>
                    <a:pt x="334" y="338"/>
                  </a:lnTo>
                  <a:lnTo>
                    <a:pt x="293" y="359"/>
                  </a:lnTo>
                  <a:lnTo>
                    <a:pt x="289" y="350"/>
                  </a:lnTo>
                  <a:lnTo>
                    <a:pt x="330" y="329"/>
                  </a:lnTo>
                  <a:close/>
                  <a:moveTo>
                    <a:pt x="314" y="348"/>
                  </a:moveTo>
                  <a:lnTo>
                    <a:pt x="334" y="338"/>
                  </a:lnTo>
                  <a:lnTo>
                    <a:pt x="337" y="342"/>
                  </a:lnTo>
                  <a:lnTo>
                    <a:pt x="337" y="347"/>
                  </a:lnTo>
                  <a:lnTo>
                    <a:pt x="337" y="352"/>
                  </a:lnTo>
                  <a:lnTo>
                    <a:pt x="336" y="356"/>
                  </a:lnTo>
                  <a:lnTo>
                    <a:pt x="334" y="360"/>
                  </a:lnTo>
                  <a:lnTo>
                    <a:pt x="331" y="364"/>
                  </a:lnTo>
                  <a:lnTo>
                    <a:pt x="328" y="367"/>
                  </a:lnTo>
                  <a:lnTo>
                    <a:pt x="324" y="370"/>
                  </a:lnTo>
                  <a:lnTo>
                    <a:pt x="319" y="371"/>
                  </a:lnTo>
                  <a:lnTo>
                    <a:pt x="315" y="372"/>
                  </a:lnTo>
                  <a:lnTo>
                    <a:pt x="311" y="372"/>
                  </a:lnTo>
                  <a:lnTo>
                    <a:pt x="306" y="371"/>
                  </a:lnTo>
                  <a:lnTo>
                    <a:pt x="302" y="369"/>
                  </a:lnTo>
                  <a:lnTo>
                    <a:pt x="299" y="366"/>
                  </a:lnTo>
                  <a:lnTo>
                    <a:pt x="296" y="363"/>
                  </a:lnTo>
                  <a:lnTo>
                    <a:pt x="293" y="359"/>
                  </a:lnTo>
                  <a:lnTo>
                    <a:pt x="314" y="348"/>
                  </a:lnTo>
                  <a:close/>
                  <a:moveTo>
                    <a:pt x="338" y="348"/>
                  </a:moveTo>
                  <a:lnTo>
                    <a:pt x="338" y="353"/>
                  </a:lnTo>
                  <a:lnTo>
                    <a:pt x="291" y="353"/>
                  </a:lnTo>
                  <a:lnTo>
                    <a:pt x="291" y="348"/>
                  </a:lnTo>
                  <a:lnTo>
                    <a:pt x="338" y="348"/>
                  </a:lnTo>
                  <a:close/>
                  <a:moveTo>
                    <a:pt x="338" y="353"/>
                  </a:moveTo>
                  <a:lnTo>
                    <a:pt x="338" y="362"/>
                  </a:lnTo>
                  <a:lnTo>
                    <a:pt x="291" y="362"/>
                  </a:lnTo>
                  <a:lnTo>
                    <a:pt x="291" y="353"/>
                  </a:lnTo>
                  <a:lnTo>
                    <a:pt x="338" y="353"/>
                  </a:lnTo>
                  <a:close/>
                  <a:moveTo>
                    <a:pt x="338" y="362"/>
                  </a:moveTo>
                  <a:lnTo>
                    <a:pt x="338" y="371"/>
                  </a:lnTo>
                  <a:lnTo>
                    <a:pt x="291" y="371"/>
                  </a:lnTo>
                  <a:lnTo>
                    <a:pt x="291" y="362"/>
                  </a:lnTo>
                  <a:lnTo>
                    <a:pt x="338" y="362"/>
                  </a:lnTo>
                  <a:close/>
                  <a:moveTo>
                    <a:pt x="338" y="371"/>
                  </a:moveTo>
                  <a:lnTo>
                    <a:pt x="338" y="375"/>
                  </a:lnTo>
                  <a:lnTo>
                    <a:pt x="291" y="375"/>
                  </a:lnTo>
                  <a:lnTo>
                    <a:pt x="291" y="371"/>
                  </a:lnTo>
                  <a:lnTo>
                    <a:pt x="338" y="371"/>
                  </a:lnTo>
                  <a:close/>
                  <a:moveTo>
                    <a:pt x="338" y="375"/>
                  </a:moveTo>
                  <a:lnTo>
                    <a:pt x="338" y="384"/>
                  </a:lnTo>
                  <a:lnTo>
                    <a:pt x="291" y="384"/>
                  </a:lnTo>
                  <a:lnTo>
                    <a:pt x="291" y="375"/>
                  </a:lnTo>
                  <a:lnTo>
                    <a:pt x="338" y="375"/>
                  </a:lnTo>
                  <a:close/>
                  <a:moveTo>
                    <a:pt x="338" y="384"/>
                  </a:moveTo>
                  <a:lnTo>
                    <a:pt x="338" y="392"/>
                  </a:lnTo>
                  <a:lnTo>
                    <a:pt x="291" y="392"/>
                  </a:lnTo>
                  <a:lnTo>
                    <a:pt x="291" y="384"/>
                  </a:lnTo>
                  <a:lnTo>
                    <a:pt x="338" y="384"/>
                  </a:lnTo>
                  <a:close/>
                  <a:moveTo>
                    <a:pt x="338" y="392"/>
                  </a:moveTo>
                  <a:lnTo>
                    <a:pt x="338" y="397"/>
                  </a:lnTo>
                  <a:lnTo>
                    <a:pt x="291" y="397"/>
                  </a:lnTo>
                  <a:lnTo>
                    <a:pt x="291" y="392"/>
                  </a:lnTo>
                  <a:lnTo>
                    <a:pt x="338" y="392"/>
                  </a:lnTo>
                  <a:close/>
                  <a:moveTo>
                    <a:pt x="314" y="397"/>
                  </a:moveTo>
                  <a:lnTo>
                    <a:pt x="338" y="397"/>
                  </a:lnTo>
                  <a:lnTo>
                    <a:pt x="337" y="401"/>
                  </a:lnTo>
                  <a:lnTo>
                    <a:pt x="336" y="406"/>
                  </a:lnTo>
                  <a:lnTo>
                    <a:pt x="333" y="410"/>
                  </a:lnTo>
                  <a:lnTo>
                    <a:pt x="330" y="413"/>
                  </a:lnTo>
                  <a:lnTo>
                    <a:pt x="326" y="416"/>
                  </a:lnTo>
                  <a:lnTo>
                    <a:pt x="323" y="418"/>
                  </a:lnTo>
                  <a:lnTo>
                    <a:pt x="318" y="419"/>
                  </a:lnTo>
                  <a:lnTo>
                    <a:pt x="314" y="420"/>
                  </a:lnTo>
                  <a:lnTo>
                    <a:pt x="309" y="419"/>
                  </a:lnTo>
                  <a:lnTo>
                    <a:pt x="305" y="418"/>
                  </a:lnTo>
                  <a:lnTo>
                    <a:pt x="301" y="416"/>
                  </a:lnTo>
                  <a:lnTo>
                    <a:pt x="297" y="413"/>
                  </a:lnTo>
                  <a:lnTo>
                    <a:pt x="295" y="410"/>
                  </a:lnTo>
                  <a:lnTo>
                    <a:pt x="292" y="406"/>
                  </a:lnTo>
                  <a:lnTo>
                    <a:pt x="291" y="401"/>
                  </a:lnTo>
                  <a:lnTo>
                    <a:pt x="291" y="397"/>
                  </a:lnTo>
                  <a:lnTo>
                    <a:pt x="314" y="397"/>
                  </a:lnTo>
                  <a:close/>
                  <a:moveTo>
                    <a:pt x="334" y="407"/>
                  </a:moveTo>
                  <a:lnTo>
                    <a:pt x="330" y="416"/>
                  </a:lnTo>
                  <a:lnTo>
                    <a:pt x="289" y="395"/>
                  </a:lnTo>
                  <a:lnTo>
                    <a:pt x="293" y="387"/>
                  </a:lnTo>
                  <a:lnTo>
                    <a:pt x="334" y="407"/>
                  </a:lnTo>
                  <a:close/>
                  <a:moveTo>
                    <a:pt x="309" y="405"/>
                  </a:moveTo>
                  <a:lnTo>
                    <a:pt x="330" y="416"/>
                  </a:lnTo>
                  <a:lnTo>
                    <a:pt x="327" y="420"/>
                  </a:lnTo>
                  <a:lnTo>
                    <a:pt x="324" y="424"/>
                  </a:lnTo>
                  <a:lnTo>
                    <a:pt x="321" y="426"/>
                  </a:lnTo>
                  <a:lnTo>
                    <a:pt x="317" y="428"/>
                  </a:lnTo>
                  <a:lnTo>
                    <a:pt x="312" y="429"/>
                  </a:lnTo>
                  <a:lnTo>
                    <a:pt x="308" y="429"/>
                  </a:lnTo>
                  <a:lnTo>
                    <a:pt x="303" y="429"/>
                  </a:lnTo>
                  <a:lnTo>
                    <a:pt x="299" y="427"/>
                  </a:lnTo>
                  <a:lnTo>
                    <a:pt x="295" y="425"/>
                  </a:lnTo>
                  <a:lnTo>
                    <a:pt x="292" y="420"/>
                  </a:lnTo>
                  <a:lnTo>
                    <a:pt x="289" y="417"/>
                  </a:lnTo>
                  <a:lnTo>
                    <a:pt x="287" y="413"/>
                  </a:lnTo>
                  <a:lnTo>
                    <a:pt x="286" y="408"/>
                  </a:lnTo>
                  <a:lnTo>
                    <a:pt x="286" y="404"/>
                  </a:lnTo>
                  <a:lnTo>
                    <a:pt x="287" y="400"/>
                  </a:lnTo>
                  <a:lnTo>
                    <a:pt x="289" y="395"/>
                  </a:lnTo>
                  <a:lnTo>
                    <a:pt x="309" y="405"/>
                  </a:lnTo>
                  <a:close/>
                  <a:moveTo>
                    <a:pt x="332" y="405"/>
                  </a:moveTo>
                  <a:lnTo>
                    <a:pt x="332" y="414"/>
                  </a:lnTo>
                  <a:lnTo>
                    <a:pt x="286" y="414"/>
                  </a:lnTo>
                  <a:lnTo>
                    <a:pt x="286" y="405"/>
                  </a:lnTo>
                  <a:lnTo>
                    <a:pt x="332" y="405"/>
                  </a:lnTo>
                  <a:close/>
                  <a:moveTo>
                    <a:pt x="309" y="414"/>
                  </a:moveTo>
                  <a:lnTo>
                    <a:pt x="332" y="414"/>
                  </a:lnTo>
                  <a:lnTo>
                    <a:pt x="332" y="419"/>
                  </a:lnTo>
                  <a:lnTo>
                    <a:pt x="330" y="424"/>
                  </a:lnTo>
                  <a:lnTo>
                    <a:pt x="328" y="428"/>
                  </a:lnTo>
                  <a:lnTo>
                    <a:pt x="325" y="431"/>
                  </a:lnTo>
                  <a:lnTo>
                    <a:pt x="322" y="434"/>
                  </a:lnTo>
                  <a:lnTo>
                    <a:pt x="318" y="436"/>
                  </a:lnTo>
                  <a:lnTo>
                    <a:pt x="314" y="438"/>
                  </a:lnTo>
                  <a:lnTo>
                    <a:pt x="309" y="438"/>
                  </a:lnTo>
                  <a:lnTo>
                    <a:pt x="305" y="438"/>
                  </a:lnTo>
                  <a:lnTo>
                    <a:pt x="300" y="436"/>
                  </a:lnTo>
                  <a:lnTo>
                    <a:pt x="296" y="434"/>
                  </a:lnTo>
                  <a:lnTo>
                    <a:pt x="293" y="431"/>
                  </a:lnTo>
                  <a:lnTo>
                    <a:pt x="290" y="428"/>
                  </a:lnTo>
                  <a:lnTo>
                    <a:pt x="288" y="424"/>
                  </a:lnTo>
                  <a:lnTo>
                    <a:pt x="287" y="419"/>
                  </a:lnTo>
                  <a:lnTo>
                    <a:pt x="286" y="414"/>
                  </a:lnTo>
                  <a:lnTo>
                    <a:pt x="309" y="414"/>
                  </a:lnTo>
                  <a:close/>
                  <a:moveTo>
                    <a:pt x="330" y="425"/>
                  </a:moveTo>
                  <a:lnTo>
                    <a:pt x="325" y="434"/>
                  </a:lnTo>
                  <a:lnTo>
                    <a:pt x="284" y="413"/>
                  </a:lnTo>
                  <a:lnTo>
                    <a:pt x="289" y="404"/>
                  </a:lnTo>
                  <a:lnTo>
                    <a:pt x="330" y="425"/>
                  </a:lnTo>
                  <a:close/>
                  <a:moveTo>
                    <a:pt x="305" y="424"/>
                  </a:moveTo>
                  <a:lnTo>
                    <a:pt x="325" y="434"/>
                  </a:lnTo>
                  <a:lnTo>
                    <a:pt x="323" y="438"/>
                  </a:lnTo>
                  <a:lnTo>
                    <a:pt x="320" y="441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3" y="447"/>
                  </a:lnTo>
                  <a:lnTo>
                    <a:pt x="299" y="446"/>
                  </a:lnTo>
                  <a:lnTo>
                    <a:pt x="295" y="444"/>
                  </a:lnTo>
                  <a:lnTo>
                    <a:pt x="291" y="442"/>
                  </a:lnTo>
                  <a:lnTo>
                    <a:pt x="288" y="439"/>
                  </a:lnTo>
                  <a:lnTo>
                    <a:pt x="285" y="435"/>
                  </a:lnTo>
                  <a:lnTo>
                    <a:pt x="283" y="431"/>
                  </a:lnTo>
                  <a:lnTo>
                    <a:pt x="282" y="427"/>
                  </a:lnTo>
                  <a:lnTo>
                    <a:pt x="282" y="421"/>
                  </a:lnTo>
                  <a:lnTo>
                    <a:pt x="283" y="417"/>
                  </a:lnTo>
                  <a:lnTo>
                    <a:pt x="284" y="413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1" y="447"/>
                  </a:lnTo>
                  <a:lnTo>
                    <a:pt x="301" y="400"/>
                  </a:lnTo>
                  <a:lnTo>
                    <a:pt x="305" y="400"/>
                  </a:lnTo>
                  <a:lnTo>
                    <a:pt x="305" y="447"/>
                  </a:lnTo>
                  <a:close/>
                  <a:moveTo>
                    <a:pt x="301" y="447"/>
                  </a:moveTo>
                  <a:lnTo>
                    <a:pt x="296" y="447"/>
                  </a:lnTo>
                  <a:lnTo>
                    <a:pt x="296" y="400"/>
                  </a:lnTo>
                  <a:lnTo>
                    <a:pt x="301" y="400"/>
                  </a:lnTo>
                  <a:lnTo>
                    <a:pt x="301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0"/>
                  </a:lnTo>
                  <a:lnTo>
                    <a:pt x="296" y="400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8" y="447"/>
                  </a:lnTo>
                  <a:lnTo>
                    <a:pt x="288" y="400"/>
                  </a:lnTo>
                  <a:lnTo>
                    <a:pt x="292" y="400"/>
                  </a:lnTo>
                  <a:lnTo>
                    <a:pt x="292" y="447"/>
                  </a:lnTo>
                  <a:close/>
                  <a:moveTo>
                    <a:pt x="288" y="447"/>
                  </a:moveTo>
                  <a:lnTo>
                    <a:pt x="283" y="447"/>
                  </a:lnTo>
                  <a:lnTo>
                    <a:pt x="283" y="400"/>
                  </a:lnTo>
                  <a:lnTo>
                    <a:pt x="288" y="400"/>
                  </a:lnTo>
                  <a:lnTo>
                    <a:pt x="288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0"/>
                  </a:lnTo>
                  <a:lnTo>
                    <a:pt x="283" y="400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70" y="446"/>
                  </a:lnTo>
                  <a:lnTo>
                    <a:pt x="266" y="445"/>
                  </a:lnTo>
                  <a:lnTo>
                    <a:pt x="262" y="443"/>
                  </a:lnTo>
                  <a:lnTo>
                    <a:pt x="258" y="440"/>
                  </a:lnTo>
                  <a:lnTo>
                    <a:pt x="254" y="437"/>
                  </a:lnTo>
                  <a:lnTo>
                    <a:pt x="252" y="433"/>
                  </a:lnTo>
                  <a:lnTo>
                    <a:pt x="251" y="428"/>
                  </a:lnTo>
                  <a:lnTo>
                    <a:pt x="251" y="424"/>
                  </a:lnTo>
                  <a:lnTo>
                    <a:pt x="251" y="418"/>
                  </a:lnTo>
                  <a:lnTo>
                    <a:pt x="252" y="414"/>
                  </a:lnTo>
                  <a:lnTo>
                    <a:pt x="254" y="410"/>
                  </a:lnTo>
                  <a:lnTo>
                    <a:pt x="258" y="407"/>
                  </a:lnTo>
                  <a:lnTo>
                    <a:pt x="262" y="404"/>
                  </a:lnTo>
                  <a:lnTo>
                    <a:pt x="266" y="402"/>
                  </a:lnTo>
                  <a:lnTo>
                    <a:pt x="270" y="400"/>
                  </a:lnTo>
                  <a:lnTo>
                    <a:pt x="274" y="400"/>
                  </a:lnTo>
                  <a:lnTo>
                    <a:pt x="274" y="424"/>
                  </a:lnTo>
                  <a:close/>
                  <a:moveTo>
                    <a:pt x="258" y="440"/>
                  </a:moveTo>
                  <a:lnTo>
                    <a:pt x="253" y="436"/>
                  </a:lnTo>
                  <a:lnTo>
                    <a:pt x="286" y="402"/>
                  </a:lnTo>
                  <a:lnTo>
                    <a:pt x="291" y="407"/>
                  </a:lnTo>
                  <a:lnTo>
                    <a:pt x="258" y="440"/>
                  </a:lnTo>
                  <a:close/>
                  <a:moveTo>
                    <a:pt x="270" y="418"/>
                  </a:moveTo>
                  <a:lnTo>
                    <a:pt x="253" y="436"/>
                  </a:lnTo>
                  <a:lnTo>
                    <a:pt x="250" y="432"/>
                  </a:lnTo>
                  <a:lnTo>
                    <a:pt x="248" y="428"/>
                  </a:lnTo>
                  <a:lnTo>
                    <a:pt x="247" y="424"/>
                  </a:lnTo>
                  <a:lnTo>
                    <a:pt x="246" y="418"/>
                  </a:lnTo>
                  <a:lnTo>
                    <a:pt x="247" y="414"/>
                  </a:lnTo>
                  <a:lnTo>
                    <a:pt x="248" y="410"/>
                  </a:lnTo>
                  <a:lnTo>
                    <a:pt x="250" y="406"/>
                  </a:lnTo>
                  <a:lnTo>
                    <a:pt x="253" y="402"/>
                  </a:lnTo>
                  <a:lnTo>
                    <a:pt x="256" y="399"/>
                  </a:lnTo>
                  <a:lnTo>
                    <a:pt x="261" y="397"/>
                  </a:lnTo>
                  <a:lnTo>
                    <a:pt x="266" y="396"/>
                  </a:lnTo>
                  <a:lnTo>
                    <a:pt x="270" y="396"/>
                  </a:lnTo>
                  <a:lnTo>
                    <a:pt x="275" y="396"/>
                  </a:lnTo>
                  <a:lnTo>
                    <a:pt x="279" y="397"/>
                  </a:lnTo>
                  <a:lnTo>
                    <a:pt x="283" y="399"/>
                  </a:lnTo>
                  <a:lnTo>
                    <a:pt x="286" y="402"/>
                  </a:lnTo>
                  <a:lnTo>
                    <a:pt x="270" y="418"/>
                  </a:lnTo>
                  <a:close/>
                  <a:moveTo>
                    <a:pt x="270" y="442"/>
                  </a:moveTo>
                  <a:lnTo>
                    <a:pt x="261" y="442"/>
                  </a:lnTo>
                  <a:lnTo>
                    <a:pt x="261" y="396"/>
                  </a:lnTo>
                  <a:lnTo>
                    <a:pt x="270" y="396"/>
                  </a:lnTo>
                  <a:lnTo>
                    <a:pt x="270" y="442"/>
                  </a:lnTo>
                  <a:close/>
                  <a:moveTo>
                    <a:pt x="261" y="418"/>
                  </a:moveTo>
                  <a:lnTo>
                    <a:pt x="261" y="442"/>
                  </a:lnTo>
                  <a:lnTo>
                    <a:pt x="256" y="442"/>
                  </a:lnTo>
                  <a:lnTo>
                    <a:pt x="251" y="441"/>
                  </a:lnTo>
                  <a:lnTo>
                    <a:pt x="248" y="439"/>
                  </a:lnTo>
                  <a:lnTo>
                    <a:pt x="244" y="436"/>
                  </a:lnTo>
                  <a:lnTo>
                    <a:pt x="241" y="432"/>
                  </a:lnTo>
                  <a:lnTo>
                    <a:pt x="239" y="428"/>
                  </a:lnTo>
                  <a:lnTo>
                    <a:pt x="238" y="424"/>
                  </a:lnTo>
                  <a:lnTo>
                    <a:pt x="237" y="418"/>
                  </a:lnTo>
                  <a:lnTo>
                    <a:pt x="238" y="414"/>
                  </a:lnTo>
                  <a:lnTo>
                    <a:pt x="239" y="410"/>
                  </a:lnTo>
                  <a:lnTo>
                    <a:pt x="241" y="406"/>
                  </a:lnTo>
                  <a:lnTo>
                    <a:pt x="244" y="402"/>
                  </a:lnTo>
                  <a:lnTo>
                    <a:pt x="248" y="399"/>
                  </a:lnTo>
                  <a:lnTo>
                    <a:pt x="251" y="397"/>
                  </a:lnTo>
                  <a:lnTo>
                    <a:pt x="256" y="396"/>
                  </a:lnTo>
                  <a:lnTo>
                    <a:pt x="261" y="396"/>
                  </a:lnTo>
                  <a:lnTo>
                    <a:pt x="261" y="418"/>
                  </a:lnTo>
                  <a:close/>
                  <a:moveTo>
                    <a:pt x="250" y="440"/>
                  </a:moveTo>
                  <a:lnTo>
                    <a:pt x="242" y="436"/>
                  </a:lnTo>
                  <a:lnTo>
                    <a:pt x="263" y="394"/>
                  </a:lnTo>
                  <a:lnTo>
                    <a:pt x="272" y="398"/>
                  </a:lnTo>
                  <a:lnTo>
                    <a:pt x="250" y="440"/>
                  </a:lnTo>
                  <a:close/>
                  <a:moveTo>
                    <a:pt x="252" y="414"/>
                  </a:moveTo>
                  <a:lnTo>
                    <a:pt x="242" y="436"/>
                  </a:lnTo>
                  <a:lnTo>
                    <a:pt x="238" y="433"/>
                  </a:lnTo>
                  <a:lnTo>
                    <a:pt x="234" y="430"/>
                  </a:lnTo>
                  <a:lnTo>
                    <a:pt x="232" y="426"/>
                  </a:lnTo>
                  <a:lnTo>
                    <a:pt x="230" y="421"/>
                  </a:lnTo>
                  <a:lnTo>
                    <a:pt x="229" y="417"/>
                  </a:lnTo>
                  <a:lnTo>
                    <a:pt x="229" y="413"/>
                  </a:lnTo>
                  <a:lnTo>
                    <a:pt x="230" y="408"/>
                  </a:lnTo>
                  <a:lnTo>
                    <a:pt x="231" y="404"/>
                  </a:lnTo>
                  <a:lnTo>
                    <a:pt x="234" y="400"/>
                  </a:lnTo>
                  <a:lnTo>
                    <a:pt x="237" y="397"/>
                  </a:lnTo>
                  <a:lnTo>
                    <a:pt x="241" y="394"/>
                  </a:lnTo>
                  <a:lnTo>
                    <a:pt x="245" y="392"/>
                  </a:lnTo>
                  <a:lnTo>
                    <a:pt x="249" y="391"/>
                  </a:lnTo>
                  <a:lnTo>
                    <a:pt x="253" y="391"/>
                  </a:lnTo>
                  <a:lnTo>
                    <a:pt x="259" y="392"/>
                  </a:lnTo>
                  <a:lnTo>
                    <a:pt x="263" y="394"/>
                  </a:lnTo>
                  <a:lnTo>
                    <a:pt x="252" y="414"/>
                  </a:lnTo>
                  <a:close/>
                  <a:moveTo>
                    <a:pt x="242" y="436"/>
                  </a:moveTo>
                  <a:lnTo>
                    <a:pt x="233" y="431"/>
                  </a:lnTo>
                  <a:lnTo>
                    <a:pt x="253" y="389"/>
                  </a:lnTo>
                  <a:lnTo>
                    <a:pt x="263" y="394"/>
                  </a:lnTo>
                  <a:lnTo>
                    <a:pt x="242" y="436"/>
                  </a:lnTo>
                  <a:close/>
                  <a:moveTo>
                    <a:pt x="243" y="410"/>
                  </a:moveTo>
                  <a:lnTo>
                    <a:pt x="233" y="431"/>
                  </a:lnTo>
                  <a:lnTo>
                    <a:pt x="229" y="429"/>
                  </a:lnTo>
                  <a:lnTo>
                    <a:pt x="226" y="426"/>
                  </a:lnTo>
                  <a:lnTo>
                    <a:pt x="223" y="421"/>
                  </a:lnTo>
                  <a:lnTo>
                    <a:pt x="221" y="417"/>
                  </a:lnTo>
                  <a:lnTo>
                    <a:pt x="220" y="413"/>
                  </a:lnTo>
                  <a:lnTo>
                    <a:pt x="220" y="408"/>
                  </a:lnTo>
                  <a:lnTo>
                    <a:pt x="221" y="404"/>
                  </a:lnTo>
                  <a:lnTo>
                    <a:pt x="223" y="400"/>
                  </a:lnTo>
                  <a:lnTo>
                    <a:pt x="225" y="396"/>
                  </a:lnTo>
                  <a:lnTo>
                    <a:pt x="228" y="392"/>
                  </a:lnTo>
                  <a:lnTo>
                    <a:pt x="232" y="390"/>
                  </a:lnTo>
                  <a:lnTo>
                    <a:pt x="236" y="388"/>
                  </a:lnTo>
                  <a:lnTo>
                    <a:pt x="240" y="387"/>
                  </a:lnTo>
                  <a:lnTo>
                    <a:pt x="244" y="387"/>
                  </a:lnTo>
                  <a:lnTo>
                    <a:pt x="249" y="388"/>
                  </a:lnTo>
                  <a:lnTo>
                    <a:pt x="253" y="389"/>
                  </a:lnTo>
                  <a:lnTo>
                    <a:pt x="243" y="410"/>
                  </a:lnTo>
                  <a:close/>
                  <a:moveTo>
                    <a:pt x="233" y="431"/>
                  </a:moveTo>
                  <a:lnTo>
                    <a:pt x="224" y="427"/>
                  </a:lnTo>
                  <a:lnTo>
                    <a:pt x="245" y="385"/>
                  </a:lnTo>
                  <a:lnTo>
                    <a:pt x="253" y="389"/>
                  </a:lnTo>
                  <a:lnTo>
                    <a:pt x="233" y="431"/>
                  </a:lnTo>
                  <a:close/>
                  <a:moveTo>
                    <a:pt x="234" y="405"/>
                  </a:moveTo>
                  <a:lnTo>
                    <a:pt x="224" y="427"/>
                  </a:lnTo>
                  <a:lnTo>
                    <a:pt x="220" y="424"/>
                  </a:lnTo>
                  <a:lnTo>
                    <a:pt x="217" y="420"/>
                  </a:lnTo>
                  <a:lnTo>
                    <a:pt x="214" y="417"/>
                  </a:lnTo>
                  <a:lnTo>
                    <a:pt x="213" y="413"/>
                  </a:lnTo>
                  <a:lnTo>
                    <a:pt x="212" y="408"/>
                  </a:lnTo>
                  <a:lnTo>
                    <a:pt x="212" y="404"/>
                  </a:lnTo>
                  <a:lnTo>
                    <a:pt x="212" y="400"/>
                  </a:lnTo>
                  <a:lnTo>
                    <a:pt x="214" y="395"/>
                  </a:lnTo>
                  <a:lnTo>
                    <a:pt x="216" y="391"/>
                  </a:lnTo>
                  <a:lnTo>
                    <a:pt x="220" y="388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0" y="383"/>
                  </a:lnTo>
                  <a:lnTo>
                    <a:pt x="245" y="385"/>
                  </a:lnTo>
                  <a:lnTo>
                    <a:pt x="234" y="405"/>
                  </a:lnTo>
                  <a:close/>
                  <a:moveTo>
                    <a:pt x="234" y="429"/>
                  </a:moveTo>
                  <a:lnTo>
                    <a:pt x="226" y="429"/>
                  </a:lnTo>
                  <a:lnTo>
                    <a:pt x="226" y="382"/>
                  </a:lnTo>
                  <a:lnTo>
                    <a:pt x="234" y="382"/>
                  </a:lnTo>
                  <a:lnTo>
                    <a:pt x="234" y="429"/>
                  </a:lnTo>
                  <a:close/>
                  <a:moveTo>
                    <a:pt x="226" y="405"/>
                  </a:moveTo>
                  <a:lnTo>
                    <a:pt x="226" y="429"/>
                  </a:lnTo>
                  <a:lnTo>
                    <a:pt x="221" y="429"/>
                  </a:lnTo>
                  <a:lnTo>
                    <a:pt x="217" y="428"/>
                  </a:lnTo>
                  <a:lnTo>
                    <a:pt x="213" y="425"/>
                  </a:lnTo>
                  <a:lnTo>
                    <a:pt x="209" y="423"/>
                  </a:lnTo>
                  <a:lnTo>
                    <a:pt x="207" y="418"/>
                  </a:lnTo>
                  <a:lnTo>
                    <a:pt x="205" y="414"/>
                  </a:lnTo>
                  <a:lnTo>
                    <a:pt x="203" y="410"/>
                  </a:lnTo>
                  <a:lnTo>
                    <a:pt x="203" y="405"/>
                  </a:lnTo>
                  <a:lnTo>
                    <a:pt x="203" y="401"/>
                  </a:lnTo>
                  <a:lnTo>
                    <a:pt x="205" y="397"/>
                  </a:lnTo>
                  <a:lnTo>
                    <a:pt x="207" y="393"/>
                  </a:lnTo>
                  <a:lnTo>
                    <a:pt x="209" y="389"/>
                  </a:lnTo>
                  <a:lnTo>
                    <a:pt x="213" y="386"/>
                  </a:lnTo>
                  <a:lnTo>
                    <a:pt x="217" y="384"/>
                  </a:lnTo>
                  <a:lnTo>
                    <a:pt x="221" y="383"/>
                  </a:lnTo>
                  <a:lnTo>
                    <a:pt x="226" y="382"/>
                  </a:lnTo>
                  <a:lnTo>
                    <a:pt x="226" y="405"/>
                  </a:lnTo>
                  <a:close/>
                  <a:moveTo>
                    <a:pt x="218" y="428"/>
                  </a:moveTo>
                  <a:lnTo>
                    <a:pt x="205" y="424"/>
                  </a:lnTo>
                  <a:lnTo>
                    <a:pt x="220" y="379"/>
                  </a:lnTo>
                  <a:lnTo>
                    <a:pt x="233" y="384"/>
                  </a:lnTo>
                  <a:lnTo>
                    <a:pt x="218" y="428"/>
                  </a:lnTo>
                  <a:close/>
                  <a:moveTo>
                    <a:pt x="213" y="401"/>
                  </a:moveTo>
                  <a:lnTo>
                    <a:pt x="205" y="424"/>
                  </a:lnTo>
                  <a:lnTo>
                    <a:pt x="201" y="421"/>
                  </a:lnTo>
                  <a:lnTo>
                    <a:pt x="198" y="418"/>
                  </a:lnTo>
                  <a:lnTo>
                    <a:pt x="195" y="415"/>
                  </a:lnTo>
                  <a:lnTo>
                    <a:pt x="192" y="411"/>
                  </a:lnTo>
                  <a:lnTo>
                    <a:pt x="191" y="407"/>
                  </a:lnTo>
                  <a:lnTo>
                    <a:pt x="190" y="403"/>
                  </a:lnTo>
                  <a:lnTo>
                    <a:pt x="190" y="398"/>
                  </a:lnTo>
                  <a:lnTo>
                    <a:pt x="191" y="394"/>
                  </a:lnTo>
                  <a:lnTo>
                    <a:pt x="193" y="390"/>
                  </a:lnTo>
                  <a:lnTo>
                    <a:pt x="195" y="386"/>
                  </a:lnTo>
                  <a:lnTo>
                    <a:pt x="199" y="383"/>
                  </a:lnTo>
                  <a:lnTo>
                    <a:pt x="202" y="381"/>
                  </a:lnTo>
                  <a:lnTo>
                    <a:pt x="206" y="379"/>
                  </a:lnTo>
                  <a:lnTo>
                    <a:pt x="211" y="378"/>
                  </a:lnTo>
                  <a:lnTo>
                    <a:pt x="215" y="378"/>
                  </a:lnTo>
                  <a:lnTo>
                    <a:pt x="220" y="379"/>
                  </a:lnTo>
                  <a:lnTo>
                    <a:pt x="213" y="401"/>
                  </a:lnTo>
                  <a:close/>
                  <a:moveTo>
                    <a:pt x="202" y="423"/>
                  </a:moveTo>
                  <a:lnTo>
                    <a:pt x="194" y="417"/>
                  </a:lnTo>
                  <a:lnTo>
                    <a:pt x="214" y="376"/>
                  </a:lnTo>
                  <a:lnTo>
                    <a:pt x="223" y="381"/>
                  </a:lnTo>
                  <a:lnTo>
                    <a:pt x="202" y="423"/>
                  </a:lnTo>
                  <a:close/>
                  <a:moveTo>
                    <a:pt x="204" y="397"/>
                  </a:moveTo>
                  <a:lnTo>
                    <a:pt x="194" y="417"/>
                  </a:lnTo>
                  <a:lnTo>
                    <a:pt x="190" y="415"/>
                  </a:lnTo>
                  <a:lnTo>
                    <a:pt x="187" y="412"/>
                  </a:lnTo>
                  <a:lnTo>
                    <a:pt x="184" y="408"/>
                  </a:lnTo>
                  <a:lnTo>
                    <a:pt x="182" y="404"/>
                  </a:lnTo>
                  <a:lnTo>
                    <a:pt x="181" y="400"/>
                  </a:lnTo>
                  <a:lnTo>
                    <a:pt x="181" y="395"/>
                  </a:lnTo>
                  <a:lnTo>
                    <a:pt x="182" y="391"/>
                  </a:lnTo>
                  <a:lnTo>
                    <a:pt x="183" y="387"/>
                  </a:lnTo>
                  <a:lnTo>
                    <a:pt x="186" y="383"/>
                  </a:lnTo>
                  <a:lnTo>
                    <a:pt x="189" y="379"/>
                  </a:lnTo>
                  <a:lnTo>
                    <a:pt x="193" y="377"/>
                  </a:lnTo>
                  <a:lnTo>
                    <a:pt x="197" y="375"/>
                  </a:lnTo>
                  <a:lnTo>
                    <a:pt x="201" y="374"/>
                  </a:lnTo>
                  <a:lnTo>
                    <a:pt x="205" y="374"/>
                  </a:lnTo>
                  <a:lnTo>
                    <a:pt x="210" y="375"/>
                  </a:lnTo>
                  <a:lnTo>
                    <a:pt x="214" y="376"/>
                  </a:lnTo>
                  <a:lnTo>
                    <a:pt x="204" y="397"/>
                  </a:lnTo>
                  <a:close/>
                  <a:moveTo>
                    <a:pt x="194" y="417"/>
                  </a:moveTo>
                  <a:lnTo>
                    <a:pt x="185" y="413"/>
                  </a:lnTo>
                  <a:lnTo>
                    <a:pt x="205" y="372"/>
                  </a:lnTo>
                  <a:lnTo>
                    <a:pt x="214" y="376"/>
                  </a:lnTo>
                  <a:lnTo>
                    <a:pt x="194" y="417"/>
                  </a:lnTo>
                  <a:close/>
                  <a:moveTo>
                    <a:pt x="195" y="392"/>
                  </a:moveTo>
                  <a:lnTo>
                    <a:pt x="185" y="413"/>
                  </a:lnTo>
                  <a:lnTo>
                    <a:pt x="181" y="410"/>
                  </a:lnTo>
                  <a:lnTo>
                    <a:pt x="177" y="407"/>
                  </a:lnTo>
                  <a:lnTo>
                    <a:pt x="174" y="404"/>
                  </a:lnTo>
                  <a:lnTo>
                    <a:pt x="172" y="400"/>
                  </a:lnTo>
                  <a:lnTo>
                    <a:pt x="172" y="395"/>
                  </a:lnTo>
                  <a:lnTo>
                    <a:pt x="171" y="391"/>
                  </a:lnTo>
                  <a:lnTo>
                    <a:pt x="172" y="387"/>
                  </a:lnTo>
                  <a:lnTo>
                    <a:pt x="174" y="382"/>
                  </a:lnTo>
                  <a:lnTo>
                    <a:pt x="176" y="378"/>
                  </a:lnTo>
                  <a:lnTo>
                    <a:pt x="180" y="375"/>
                  </a:lnTo>
                  <a:lnTo>
                    <a:pt x="184" y="372"/>
                  </a:lnTo>
                  <a:lnTo>
                    <a:pt x="188" y="371"/>
                  </a:lnTo>
                  <a:lnTo>
                    <a:pt x="192" y="370"/>
                  </a:lnTo>
                  <a:lnTo>
                    <a:pt x="197" y="370"/>
                  </a:lnTo>
                  <a:lnTo>
                    <a:pt x="201" y="370"/>
                  </a:lnTo>
                  <a:lnTo>
                    <a:pt x="205" y="372"/>
                  </a:lnTo>
                  <a:lnTo>
                    <a:pt x="195" y="392"/>
                  </a:lnTo>
                  <a:close/>
                  <a:moveTo>
                    <a:pt x="183" y="411"/>
                  </a:moveTo>
                  <a:lnTo>
                    <a:pt x="168" y="403"/>
                  </a:lnTo>
                  <a:lnTo>
                    <a:pt x="195" y="365"/>
                  </a:lnTo>
                  <a:lnTo>
                    <a:pt x="208" y="373"/>
                  </a:lnTo>
                  <a:lnTo>
                    <a:pt x="183" y="411"/>
                  </a:lnTo>
                  <a:close/>
                  <a:moveTo>
                    <a:pt x="182" y="384"/>
                  </a:moveTo>
                  <a:lnTo>
                    <a:pt x="168" y="403"/>
                  </a:lnTo>
                  <a:lnTo>
                    <a:pt x="165" y="400"/>
                  </a:lnTo>
                  <a:lnTo>
                    <a:pt x="162" y="396"/>
                  </a:lnTo>
                  <a:lnTo>
                    <a:pt x="160" y="392"/>
                  </a:lnTo>
                  <a:lnTo>
                    <a:pt x="159" y="388"/>
                  </a:lnTo>
                  <a:lnTo>
                    <a:pt x="158" y="384"/>
                  </a:lnTo>
                  <a:lnTo>
                    <a:pt x="159" y="379"/>
                  </a:lnTo>
                  <a:lnTo>
                    <a:pt x="160" y="375"/>
                  </a:lnTo>
                  <a:lnTo>
                    <a:pt x="162" y="371"/>
                  </a:lnTo>
                  <a:lnTo>
                    <a:pt x="165" y="367"/>
                  </a:lnTo>
                  <a:lnTo>
                    <a:pt x="169" y="365"/>
                  </a:lnTo>
                  <a:lnTo>
                    <a:pt x="173" y="363"/>
                  </a:lnTo>
                  <a:lnTo>
                    <a:pt x="177" y="361"/>
                  </a:lnTo>
                  <a:lnTo>
                    <a:pt x="182" y="361"/>
                  </a:lnTo>
                  <a:lnTo>
                    <a:pt x="187" y="361"/>
                  </a:lnTo>
                  <a:lnTo>
                    <a:pt x="191" y="363"/>
                  </a:lnTo>
                  <a:lnTo>
                    <a:pt x="195" y="365"/>
                  </a:lnTo>
                  <a:lnTo>
                    <a:pt x="182" y="384"/>
                  </a:lnTo>
                  <a:close/>
                  <a:moveTo>
                    <a:pt x="203" y="393"/>
                  </a:moveTo>
                  <a:lnTo>
                    <a:pt x="176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6" y="455"/>
                  </a:lnTo>
                  <a:lnTo>
                    <a:pt x="174" y="459"/>
                  </a:lnTo>
                  <a:lnTo>
                    <a:pt x="171" y="462"/>
                  </a:lnTo>
                  <a:lnTo>
                    <a:pt x="168" y="465"/>
                  </a:lnTo>
                  <a:lnTo>
                    <a:pt x="164" y="467"/>
                  </a:lnTo>
                  <a:lnTo>
                    <a:pt x="159" y="468"/>
                  </a:lnTo>
                  <a:lnTo>
                    <a:pt x="155" y="468"/>
                  </a:lnTo>
                  <a:lnTo>
                    <a:pt x="151" y="468"/>
                  </a:lnTo>
                  <a:lnTo>
                    <a:pt x="146" y="467"/>
                  </a:lnTo>
                  <a:lnTo>
                    <a:pt x="142" y="464"/>
                  </a:lnTo>
                  <a:lnTo>
                    <a:pt x="139" y="461"/>
                  </a:lnTo>
                  <a:lnTo>
                    <a:pt x="136" y="458"/>
                  </a:lnTo>
                  <a:lnTo>
                    <a:pt x="134" y="454"/>
                  </a:lnTo>
                  <a:lnTo>
                    <a:pt x="133" y="450"/>
                  </a:lnTo>
                  <a:lnTo>
                    <a:pt x="132" y="445"/>
                  </a:lnTo>
                  <a:lnTo>
                    <a:pt x="133" y="441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6" y="456"/>
                  </a:moveTo>
                  <a:lnTo>
                    <a:pt x="171" y="464"/>
                  </a:lnTo>
                  <a:lnTo>
                    <a:pt x="130" y="444"/>
                  </a:lnTo>
                  <a:lnTo>
                    <a:pt x="135" y="435"/>
                  </a:lnTo>
                  <a:lnTo>
                    <a:pt x="176" y="456"/>
                  </a:lnTo>
                  <a:close/>
                  <a:moveTo>
                    <a:pt x="151" y="454"/>
                  </a:moveTo>
                  <a:lnTo>
                    <a:pt x="171" y="464"/>
                  </a:lnTo>
                  <a:lnTo>
                    <a:pt x="169" y="468"/>
                  </a:lnTo>
                  <a:lnTo>
                    <a:pt x="166" y="472"/>
                  </a:lnTo>
                  <a:lnTo>
                    <a:pt x="162" y="474"/>
                  </a:lnTo>
                  <a:lnTo>
                    <a:pt x="158" y="476"/>
                  </a:lnTo>
                  <a:lnTo>
                    <a:pt x="154" y="477"/>
                  </a:lnTo>
                  <a:lnTo>
                    <a:pt x="149" y="477"/>
                  </a:lnTo>
                  <a:lnTo>
                    <a:pt x="145" y="476"/>
                  </a:lnTo>
                  <a:lnTo>
                    <a:pt x="141" y="475"/>
                  </a:lnTo>
                  <a:lnTo>
                    <a:pt x="137" y="472"/>
                  </a:lnTo>
                  <a:lnTo>
                    <a:pt x="133" y="469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7"/>
                  </a:lnTo>
                  <a:lnTo>
                    <a:pt x="128" y="453"/>
                  </a:lnTo>
                  <a:lnTo>
                    <a:pt x="129" y="448"/>
                  </a:lnTo>
                  <a:lnTo>
                    <a:pt x="130" y="444"/>
                  </a:lnTo>
                  <a:lnTo>
                    <a:pt x="151" y="454"/>
                  </a:lnTo>
                  <a:close/>
                  <a:moveTo>
                    <a:pt x="167" y="470"/>
                  </a:moveTo>
                  <a:lnTo>
                    <a:pt x="158" y="479"/>
                  </a:lnTo>
                  <a:lnTo>
                    <a:pt x="126" y="447"/>
                  </a:lnTo>
                  <a:lnTo>
                    <a:pt x="135" y="438"/>
                  </a:lnTo>
                  <a:lnTo>
                    <a:pt x="167" y="470"/>
                  </a:lnTo>
                  <a:close/>
                  <a:moveTo>
                    <a:pt x="142" y="463"/>
                  </a:moveTo>
                  <a:lnTo>
                    <a:pt x="158" y="479"/>
                  </a:lnTo>
                  <a:lnTo>
                    <a:pt x="155" y="482"/>
                  </a:lnTo>
                  <a:lnTo>
                    <a:pt x="151" y="484"/>
                  </a:lnTo>
                  <a:lnTo>
                    <a:pt x="146" y="485"/>
                  </a:lnTo>
                  <a:lnTo>
                    <a:pt x="142" y="486"/>
                  </a:lnTo>
                  <a:lnTo>
                    <a:pt x="138" y="485"/>
                  </a:lnTo>
                  <a:lnTo>
                    <a:pt x="133" y="484"/>
                  </a:lnTo>
                  <a:lnTo>
                    <a:pt x="129" y="482"/>
                  </a:lnTo>
                  <a:lnTo>
                    <a:pt x="126" y="479"/>
                  </a:lnTo>
                  <a:lnTo>
                    <a:pt x="123" y="476"/>
                  </a:lnTo>
                  <a:lnTo>
                    <a:pt x="121" y="472"/>
                  </a:lnTo>
                  <a:lnTo>
                    <a:pt x="120" y="467"/>
                  </a:lnTo>
                  <a:lnTo>
                    <a:pt x="119" y="463"/>
                  </a:lnTo>
                  <a:lnTo>
                    <a:pt x="120" y="459"/>
                  </a:lnTo>
                  <a:lnTo>
                    <a:pt x="121" y="454"/>
                  </a:lnTo>
                  <a:lnTo>
                    <a:pt x="123" y="450"/>
                  </a:lnTo>
                  <a:lnTo>
                    <a:pt x="126" y="447"/>
                  </a:lnTo>
                  <a:lnTo>
                    <a:pt x="142" y="463"/>
                  </a:lnTo>
                  <a:close/>
                  <a:moveTo>
                    <a:pt x="163" y="473"/>
                  </a:moveTo>
                  <a:lnTo>
                    <a:pt x="158" y="482"/>
                  </a:lnTo>
                  <a:lnTo>
                    <a:pt x="117" y="461"/>
                  </a:lnTo>
                  <a:lnTo>
                    <a:pt x="122" y="453"/>
                  </a:lnTo>
                  <a:lnTo>
                    <a:pt x="163" y="473"/>
                  </a:lnTo>
                  <a:close/>
                  <a:moveTo>
                    <a:pt x="138" y="472"/>
                  </a:moveTo>
                  <a:lnTo>
                    <a:pt x="158" y="482"/>
                  </a:lnTo>
                  <a:lnTo>
                    <a:pt x="156" y="486"/>
                  </a:lnTo>
                  <a:lnTo>
                    <a:pt x="153" y="489"/>
                  </a:lnTo>
                  <a:lnTo>
                    <a:pt x="149" y="492"/>
                  </a:lnTo>
                  <a:lnTo>
                    <a:pt x="145" y="493"/>
                  </a:lnTo>
                  <a:lnTo>
                    <a:pt x="141" y="495"/>
                  </a:lnTo>
                  <a:lnTo>
                    <a:pt x="136" y="495"/>
                  </a:lnTo>
                  <a:lnTo>
                    <a:pt x="132" y="495"/>
                  </a:lnTo>
                  <a:lnTo>
                    <a:pt x="128" y="492"/>
                  </a:lnTo>
                  <a:lnTo>
                    <a:pt x="124" y="490"/>
                  </a:lnTo>
                  <a:lnTo>
                    <a:pt x="120" y="486"/>
                  </a:lnTo>
                  <a:lnTo>
                    <a:pt x="118" y="483"/>
                  </a:lnTo>
                  <a:lnTo>
                    <a:pt x="116" y="479"/>
                  </a:lnTo>
                  <a:lnTo>
                    <a:pt x="115" y="475"/>
                  </a:lnTo>
                  <a:lnTo>
                    <a:pt x="115" y="470"/>
                  </a:lnTo>
                  <a:lnTo>
                    <a:pt x="116" y="466"/>
                  </a:lnTo>
                  <a:lnTo>
                    <a:pt x="117" y="461"/>
                  </a:lnTo>
                  <a:lnTo>
                    <a:pt x="138" y="472"/>
                  </a:lnTo>
                  <a:close/>
                  <a:moveTo>
                    <a:pt x="158" y="482"/>
                  </a:moveTo>
                  <a:lnTo>
                    <a:pt x="154" y="491"/>
                  </a:lnTo>
                  <a:lnTo>
                    <a:pt x="113" y="470"/>
                  </a:lnTo>
                  <a:lnTo>
                    <a:pt x="117" y="461"/>
                  </a:lnTo>
                  <a:lnTo>
                    <a:pt x="158" y="482"/>
                  </a:lnTo>
                  <a:close/>
                  <a:moveTo>
                    <a:pt x="133" y="480"/>
                  </a:moveTo>
                  <a:lnTo>
                    <a:pt x="154" y="491"/>
                  </a:lnTo>
                  <a:lnTo>
                    <a:pt x="151" y="495"/>
                  </a:lnTo>
                  <a:lnTo>
                    <a:pt x="148" y="499"/>
                  </a:lnTo>
                  <a:lnTo>
                    <a:pt x="145" y="501"/>
                  </a:lnTo>
                  <a:lnTo>
                    <a:pt x="141" y="503"/>
                  </a:lnTo>
                  <a:lnTo>
                    <a:pt x="136" y="504"/>
                  </a:lnTo>
                  <a:lnTo>
                    <a:pt x="132" y="504"/>
                  </a:lnTo>
                  <a:lnTo>
                    <a:pt x="128" y="504"/>
                  </a:lnTo>
                  <a:lnTo>
                    <a:pt x="123" y="502"/>
                  </a:lnTo>
                  <a:lnTo>
                    <a:pt x="119" y="499"/>
                  </a:lnTo>
                  <a:lnTo>
                    <a:pt x="116" y="496"/>
                  </a:lnTo>
                  <a:lnTo>
                    <a:pt x="113" y="492"/>
                  </a:lnTo>
                  <a:lnTo>
                    <a:pt x="112" y="488"/>
                  </a:lnTo>
                  <a:lnTo>
                    <a:pt x="111" y="483"/>
                  </a:lnTo>
                  <a:lnTo>
                    <a:pt x="111" y="479"/>
                  </a:lnTo>
                  <a:lnTo>
                    <a:pt x="111" y="474"/>
                  </a:lnTo>
                  <a:lnTo>
                    <a:pt x="113" y="470"/>
                  </a:lnTo>
                  <a:lnTo>
                    <a:pt x="133" y="480"/>
                  </a:lnTo>
                  <a:close/>
                  <a:moveTo>
                    <a:pt x="144" y="502"/>
                  </a:moveTo>
                  <a:lnTo>
                    <a:pt x="135" y="506"/>
                  </a:lnTo>
                  <a:lnTo>
                    <a:pt x="115" y="464"/>
                  </a:lnTo>
                  <a:lnTo>
                    <a:pt x="123" y="460"/>
                  </a:lnTo>
                  <a:lnTo>
                    <a:pt x="144" y="502"/>
                  </a:lnTo>
                  <a:close/>
                  <a:moveTo>
                    <a:pt x="125" y="485"/>
                  </a:moveTo>
                  <a:lnTo>
                    <a:pt x="135" y="506"/>
                  </a:lnTo>
                  <a:lnTo>
                    <a:pt x="131" y="508"/>
                  </a:lnTo>
                  <a:lnTo>
                    <a:pt x="126" y="508"/>
                  </a:lnTo>
                  <a:lnTo>
                    <a:pt x="122" y="508"/>
                  </a:lnTo>
                  <a:lnTo>
                    <a:pt x="117" y="507"/>
                  </a:lnTo>
                  <a:lnTo>
                    <a:pt x="113" y="506"/>
                  </a:lnTo>
                  <a:lnTo>
                    <a:pt x="110" y="503"/>
                  </a:lnTo>
                  <a:lnTo>
                    <a:pt x="107" y="500"/>
                  </a:lnTo>
                  <a:lnTo>
                    <a:pt x="104" y="496"/>
                  </a:lnTo>
                  <a:lnTo>
                    <a:pt x="103" y="491"/>
                  </a:lnTo>
                  <a:lnTo>
                    <a:pt x="102" y="486"/>
                  </a:lnTo>
                  <a:lnTo>
                    <a:pt x="102" y="482"/>
                  </a:lnTo>
                  <a:lnTo>
                    <a:pt x="103" y="477"/>
                  </a:lnTo>
                  <a:lnTo>
                    <a:pt x="105" y="473"/>
                  </a:lnTo>
                  <a:lnTo>
                    <a:pt x="107" y="470"/>
                  </a:lnTo>
                  <a:lnTo>
                    <a:pt x="111" y="467"/>
                  </a:lnTo>
                  <a:lnTo>
                    <a:pt x="115" y="464"/>
                  </a:lnTo>
                  <a:lnTo>
                    <a:pt x="125" y="485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100" y="483"/>
                  </a:lnTo>
                  <a:lnTo>
                    <a:pt x="104" y="474"/>
                  </a:lnTo>
                  <a:lnTo>
                    <a:pt x="145" y="496"/>
                  </a:lnTo>
                  <a:close/>
                  <a:moveTo>
                    <a:pt x="120" y="493"/>
                  </a:moveTo>
                  <a:lnTo>
                    <a:pt x="141" y="505"/>
                  </a:lnTo>
                  <a:lnTo>
                    <a:pt x="138" y="508"/>
                  </a:lnTo>
                  <a:lnTo>
                    <a:pt x="135" y="512"/>
                  </a:lnTo>
                  <a:lnTo>
                    <a:pt x="132" y="514"/>
                  </a:lnTo>
                  <a:lnTo>
                    <a:pt x="128" y="516"/>
                  </a:lnTo>
                  <a:lnTo>
                    <a:pt x="123" y="517"/>
                  </a:lnTo>
                  <a:lnTo>
                    <a:pt x="119" y="517"/>
                  </a:lnTo>
                  <a:lnTo>
                    <a:pt x="114" y="516"/>
                  </a:lnTo>
                  <a:lnTo>
                    <a:pt x="110" y="515"/>
                  </a:lnTo>
                  <a:lnTo>
                    <a:pt x="106" y="512"/>
                  </a:lnTo>
                  <a:lnTo>
                    <a:pt x="103" y="509"/>
                  </a:lnTo>
                  <a:lnTo>
                    <a:pt x="100" y="506"/>
                  </a:lnTo>
                  <a:lnTo>
                    <a:pt x="98" y="502"/>
                  </a:lnTo>
                  <a:lnTo>
                    <a:pt x="97" y="497"/>
                  </a:lnTo>
                  <a:lnTo>
                    <a:pt x="97" y="492"/>
                  </a:lnTo>
                  <a:lnTo>
                    <a:pt x="97" y="487"/>
                  </a:lnTo>
                  <a:lnTo>
                    <a:pt x="100" y="483"/>
                  </a:lnTo>
                  <a:lnTo>
                    <a:pt x="120" y="493"/>
                  </a:lnTo>
                  <a:close/>
                  <a:moveTo>
                    <a:pt x="131" y="515"/>
                  </a:moveTo>
                  <a:lnTo>
                    <a:pt x="122" y="519"/>
                  </a:lnTo>
                  <a:lnTo>
                    <a:pt x="101" y="477"/>
                  </a:lnTo>
                  <a:lnTo>
                    <a:pt x="110" y="473"/>
                  </a:lnTo>
                  <a:lnTo>
                    <a:pt x="131" y="515"/>
                  </a:lnTo>
                  <a:close/>
                  <a:moveTo>
                    <a:pt x="112" y="499"/>
                  </a:moveTo>
                  <a:lnTo>
                    <a:pt x="122" y="519"/>
                  </a:lnTo>
                  <a:lnTo>
                    <a:pt x="118" y="521"/>
                  </a:lnTo>
                  <a:lnTo>
                    <a:pt x="113" y="522"/>
                  </a:lnTo>
                  <a:lnTo>
                    <a:pt x="109" y="521"/>
                  </a:lnTo>
                  <a:lnTo>
                    <a:pt x="104" y="520"/>
                  </a:lnTo>
                  <a:lnTo>
                    <a:pt x="100" y="519"/>
                  </a:lnTo>
                  <a:lnTo>
                    <a:pt x="96" y="516"/>
                  </a:lnTo>
                  <a:lnTo>
                    <a:pt x="93" y="513"/>
                  </a:lnTo>
                  <a:lnTo>
                    <a:pt x="90" y="509"/>
                  </a:lnTo>
                  <a:lnTo>
                    <a:pt x="89" y="505"/>
                  </a:lnTo>
                  <a:lnTo>
                    <a:pt x="88" y="500"/>
                  </a:lnTo>
                  <a:lnTo>
                    <a:pt x="88" y="496"/>
                  </a:lnTo>
                  <a:lnTo>
                    <a:pt x="89" y="490"/>
                  </a:lnTo>
                  <a:lnTo>
                    <a:pt x="91" y="486"/>
                  </a:lnTo>
                  <a:lnTo>
                    <a:pt x="93" y="483"/>
                  </a:lnTo>
                  <a:lnTo>
                    <a:pt x="97" y="480"/>
                  </a:lnTo>
                  <a:lnTo>
                    <a:pt x="101" y="477"/>
                  </a:lnTo>
                  <a:lnTo>
                    <a:pt x="112" y="499"/>
                  </a:lnTo>
                  <a:close/>
                  <a:moveTo>
                    <a:pt x="126" y="516"/>
                  </a:moveTo>
                  <a:lnTo>
                    <a:pt x="100" y="538"/>
                  </a:lnTo>
                  <a:lnTo>
                    <a:pt x="70" y="503"/>
                  </a:lnTo>
                  <a:lnTo>
                    <a:pt x="96" y="480"/>
                  </a:lnTo>
                  <a:lnTo>
                    <a:pt x="126" y="516"/>
                  </a:lnTo>
                  <a:close/>
                  <a:moveTo>
                    <a:pt x="85" y="520"/>
                  </a:moveTo>
                  <a:lnTo>
                    <a:pt x="100" y="538"/>
                  </a:lnTo>
                  <a:lnTo>
                    <a:pt x="95" y="541"/>
                  </a:lnTo>
                  <a:lnTo>
                    <a:pt x="91" y="542"/>
                  </a:lnTo>
                  <a:lnTo>
                    <a:pt x="87" y="543"/>
                  </a:lnTo>
                  <a:lnTo>
                    <a:pt x="83" y="543"/>
                  </a:lnTo>
                  <a:lnTo>
                    <a:pt x="78" y="542"/>
                  </a:lnTo>
                  <a:lnTo>
                    <a:pt x="74" y="541"/>
                  </a:lnTo>
                  <a:lnTo>
                    <a:pt x="70" y="538"/>
                  </a:lnTo>
                  <a:lnTo>
                    <a:pt x="67" y="535"/>
                  </a:lnTo>
                  <a:lnTo>
                    <a:pt x="64" y="531"/>
                  </a:lnTo>
                  <a:lnTo>
                    <a:pt x="63" y="527"/>
                  </a:lnTo>
                  <a:lnTo>
                    <a:pt x="62" y="523"/>
                  </a:lnTo>
                  <a:lnTo>
                    <a:pt x="62" y="518"/>
                  </a:lnTo>
                  <a:lnTo>
                    <a:pt x="63" y="514"/>
                  </a:lnTo>
                  <a:lnTo>
                    <a:pt x="64" y="510"/>
                  </a:lnTo>
                  <a:lnTo>
                    <a:pt x="67" y="506"/>
                  </a:lnTo>
                  <a:lnTo>
                    <a:pt x="70" y="503"/>
                  </a:lnTo>
                  <a:lnTo>
                    <a:pt x="85" y="520"/>
                  </a:lnTo>
                  <a:close/>
                  <a:moveTo>
                    <a:pt x="62" y="520"/>
                  </a:moveTo>
                  <a:lnTo>
                    <a:pt x="62" y="485"/>
                  </a:lnTo>
                  <a:lnTo>
                    <a:pt x="109" y="485"/>
                  </a:lnTo>
                  <a:lnTo>
                    <a:pt x="109" y="520"/>
                  </a:lnTo>
                  <a:lnTo>
                    <a:pt x="62" y="520"/>
                  </a:lnTo>
                  <a:close/>
                  <a:moveTo>
                    <a:pt x="62" y="485"/>
                  </a:moveTo>
                  <a:lnTo>
                    <a:pt x="62" y="472"/>
                  </a:lnTo>
                  <a:lnTo>
                    <a:pt x="109" y="472"/>
                  </a:lnTo>
                  <a:lnTo>
                    <a:pt x="109" y="485"/>
                  </a:lnTo>
                  <a:lnTo>
                    <a:pt x="62" y="485"/>
                  </a:lnTo>
                  <a:close/>
                  <a:moveTo>
                    <a:pt x="62" y="472"/>
                  </a:moveTo>
                  <a:lnTo>
                    <a:pt x="62" y="463"/>
                  </a:lnTo>
                  <a:lnTo>
                    <a:pt x="109" y="463"/>
                  </a:lnTo>
                  <a:lnTo>
                    <a:pt x="109" y="472"/>
                  </a:lnTo>
                  <a:lnTo>
                    <a:pt x="62" y="472"/>
                  </a:lnTo>
                  <a:close/>
                  <a:moveTo>
                    <a:pt x="85" y="463"/>
                  </a:moveTo>
                  <a:lnTo>
                    <a:pt x="62" y="463"/>
                  </a:lnTo>
                  <a:lnTo>
                    <a:pt x="62" y="458"/>
                  </a:lnTo>
                  <a:lnTo>
                    <a:pt x="63" y="454"/>
                  </a:lnTo>
                  <a:lnTo>
                    <a:pt x="66" y="450"/>
                  </a:lnTo>
                  <a:lnTo>
                    <a:pt x="68" y="447"/>
                  </a:lnTo>
                  <a:lnTo>
                    <a:pt x="72" y="444"/>
                  </a:lnTo>
                  <a:lnTo>
                    <a:pt x="76" y="442"/>
                  </a:lnTo>
                  <a:lnTo>
                    <a:pt x="80" y="440"/>
                  </a:lnTo>
                  <a:lnTo>
                    <a:pt x="85" y="440"/>
                  </a:lnTo>
                  <a:lnTo>
                    <a:pt x="89" y="440"/>
                  </a:lnTo>
                  <a:lnTo>
                    <a:pt x="94" y="442"/>
                  </a:lnTo>
                  <a:lnTo>
                    <a:pt x="97" y="444"/>
                  </a:lnTo>
                  <a:lnTo>
                    <a:pt x="102" y="447"/>
                  </a:lnTo>
                  <a:lnTo>
                    <a:pt x="105" y="450"/>
                  </a:lnTo>
                  <a:lnTo>
                    <a:pt x="107" y="454"/>
                  </a:lnTo>
                  <a:lnTo>
                    <a:pt x="108" y="458"/>
                  </a:lnTo>
                  <a:lnTo>
                    <a:pt x="109" y="463"/>
                  </a:lnTo>
                  <a:lnTo>
                    <a:pt x="85" y="463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2" y="457"/>
                  </a:lnTo>
                  <a:lnTo>
                    <a:pt x="107" y="470"/>
                  </a:lnTo>
                  <a:lnTo>
                    <a:pt x="63" y="456"/>
                  </a:lnTo>
                  <a:close/>
                  <a:moveTo>
                    <a:pt x="89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29"/>
                  </a:lnTo>
                  <a:lnTo>
                    <a:pt x="83" y="428"/>
                  </a:lnTo>
                  <a:lnTo>
                    <a:pt x="87" y="427"/>
                  </a:lnTo>
                  <a:lnTo>
                    <a:pt x="92" y="427"/>
                  </a:lnTo>
                  <a:lnTo>
                    <a:pt x="96" y="428"/>
                  </a:lnTo>
                  <a:lnTo>
                    <a:pt x="101" y="430"/>
                  </a:lnTo>
                  <a:lnTo>
                    <a:pt x="105" y="433"/>
                  </a:lnTo>
                  <a:lnTo>
                    <a:pt x="108" y="436"/>
                  </a:lnTo>
                  <a:lnTo>
                    <a:pt x="110" y="440"/>
                  </a:lnTo>
                  <a:lnTo>
                    <a:pt x="112" y="444"/>
                  </a:lnTo>
                  <a:lnTo>
                    <a:pt x="113" y="448"/>
                  </a:lnTo>
                  <a:lnTo>
                    <a:pt x="113" y="453"/>
                  </a:lnTo>
                  <a:lnTo>
                    <a:pt x="112" y="457"/>
                  </a:lnTo>
                  <a:lnTo>
                    <a:pt x="89" y="450"/>
                  </a:lnTo>
                  <a:close/>
                  <a:moveTo>
                    <a:pt x="66" y="450"/>
                  </a:moveTo>
                  <a:lnTo>
                    <a:pt x="66" y="441"/>
                  </a:lnTo>
                  <a:lnTo>
                    <a:pt x="113" y="441"/>
                  </a:lnTo>
                  <a:lnTo>
                    <a:pt x="113" y="450"/>
                  </a:lnTo>
                  <a:lnTo>
                    <a:pt x="66" y="450"/>
                  </a:lnTo>
                  <a:close/>
                  <a:moveTo>
                    <a:pt x="89" y="441"/>
                  </a:moveTo>
                  <a:lnTo>
                    <a:pt x="66" y="441"/>
                  </a:lnTo>
                  <a:lnTo>
                    <a:pt x="66" y="437"/>
                  </a:lnTo>
                  <a:lnTo>
                    <a:pt x="68" y="432"/>
                  </a:lnTo>
                  <a:lnTo>
                    <a:pt x="70" y="428"/>
                  </a:lnTo>
                  <a:lnTo>
                    <a:pt x="73" y="425"/>
                  </a:lnTo>
                  <a:lnTo>
                    <a:pt x="76" y="421"/>
                  </a:lnTo>
                  <a:lnTo>
                    <a:pt x="80" y="419"/>
                  </a:lnTo>
                  <a:lnTo>
                    <a:pt x="84" y="418"/>
                  </a:lnTo>
                  <a:lnTo>
                    <a:pt x="89" y="417"/>
                  </a:lnTo>
                  <a:lnTo>
                    <a:pt x="94" y="418"/>
                  </a:lnTo>
                  <a:lnTo>
                    <a:pt x="98" y="419"/>
                  </a:lnTo>
                  <a:lnTo>
                    <a:pt x="103" y="421"/>
                  </a:lnTo>
                  <a:lnTo>
                    <a:pt x="106" y="425"/>
                  </a:lnTo>
                  <a:lnTo>
                    <a:pt x="109" y="428"/>
                  </a:lnTo>
                  <a:lnTo>
                    <a:pt x="111" y="432"/>
                  </a:lnTo>
                  <a:lnTo>
                    <a:pt x="112" y="437"/>
                  </a:lnTo>
                  <a:lnTo>
                    <a:pt x="113" y="441"/>
                  </a:lnTo>
                  <a:lnTo>
                    <a:pt x="89" y="441"/>
                  </a:lnTo>
                  <a:close/>
                  <a:moveTo>
                    <a:pt x="67" y="434"/>
                  </a:moveTo>
                  <a:lnTo>
                    <a:pt x="72" y="420"/>
                  </a:lnTo>
                  <a:lnTo>
                    <a:pt x="116" y="435"/>
                  </a:lnTo>
                  <a:lnTo>
                    <a:pt x="112" y="448"/>
                  </a:lnTo>
                  <a:lnTo>
                    <a:pt x="67" y="434"/>
                  </a:lnTo>
                  <a:close/>
                  <a:moveTo>
                    <a:pt x="93" y="428"/>
                  </a:moveTo>
                  <a:lnTo>
                    <a:pt x="72" y="420"/>
                  </a:lnTo>
                  <a:lnTo>
                    <a:pt x="74" y="416"/>
                  </a:lnTo>
                  <a:lnTo>
                    <a:pt x="76" y="412"/>
                  </a:lnTo>
                  <a:lnTo>
                    <a:pt x="79" y="409"/>
                  </a:lnTo>
                  <a:lnTo>
                    <a:pt x="83" y="407"/>
                  </a:lnTo>
                  <a:lnTo>
                    <a:pt x="87" y="405"/>
                  </a:lnTo>
                  <a:lnTo>
                    <a:pt x="92" y="404"/>
                  </a:lnTo>
                  <a:lnTo>
                    <a:pt x="96" y="404"/>
                  </a:lnTo>
                  <a:lnTo>
                    <a:pt x="102" y="405"/>
                  </a:lnTo>
                  <a:lnTo>
                    <a:pt x="106" y="407"/>
                  </a:lnTo>
                  <a:lnTo>
                    <a:pt x="109" y="410"/>
                  </a:lnTo>
                  <a:lnTo>
                    <a:pt x="112" y="413"/>
                  </a:lnTo>
                  <a:lnTo>
                    <a:pt x="115" y="417"/>
                  </a:lnTo>
                  <a:lnTo>
                    <a:pt x="116" y="421"/>
                  </a:lnTo>
                  <a:lnTo>
                    <a:pt x="117" y="426"/>
                  </a:lnTo>
                  <a:lnTo>
                    <a:pt x="117" y="431"/>
                  </a:lnTo>
                  <a:lnTo>
                    <a:pt x="116" y="435"/>
                  </a:lnTo>
                  <a:lnTo>
                    <a:pt x="93" y="428"/>
                  </a:lnTo>
                  <a:close/>
                  <a:moveTo>
                    <a:pt x="73" y="417"/>
                  </a:moveTo>
                  <a:lnTo>
                    <a:pt x="77" y="408"/>
                  </a:lnTo>
                  <a:lnTo>
                    <a:pt x="119" y="430"/>
                  </a:lnTo>
                  <a:lnTo>
                    <a:pt x="115" y="438"/>
                  </a:lnTo>
                  <a:lnTo>
                    <a:pt x="73" y="417"/>
                  </a:lnTo>
                  <a:close/>
                  <a:moveTo>
                    <a:pt x="98" y="418"/>
                  </a:moveTo>
                  <a:lnTo>
                    <a:pt x="77" y="408"/>
                  </a:lnTo>
                  <a:lnTo>
                    <a:pt x="80" y="404"/>
                  </a:lnTo>
                  <a:lnTo>
                    <a:pt x="83" y="401"/>
                  </a:lnTo>
                  <a:lnTo>
                    <a:pt x="86" y="399"/>
                  </a:lnTo>
                  <a:lnTo>
                    <a:pt x="90" y="397"/>
                  </a:lnTo>
                  <a:lnTo>
                    <a:pt x="95" y="396"/>
                  </a:lnTo>
                  <a:lnTo>
                    <a:pt x="100" y="396"/>
                  </a:lnTo>
                  <a:lnTo>
                    <a:pt x="105" y="396"/>
                  </a:lnTo>
                  <a:lnTo>
                    <a:pt x="109" y="398"/>
                  </a:lnTo>
                  <a:lnTo>
                    <a:pt x="113" y="400"/>
                  </a:lnTo>
                  <a:lnTo>
                    <a:pt x="116" y="404"/>
                  </a:lnTo>
                  <a:lnTo>
                    <a:pt x="119" y="407"/>
                  </a:lnTo>
                  <a:lnTo>
                    <a:pt x="120" y="411"/>
                  </a:lnTo>
                  <a:lnTo>
                    <a:pt x="121" y="415"/>
                  </a:lnTo>
                  <a:lnTo>
                    <a:pt x="122" y="420"/>
                  </a:lnTo>
                  <a:lnTo>
                    <a:pt x="121" y="425"/>
                  </a:lnTo>
                  <a:lnTo>
                    <a:pt x="119" y="430"/>
                  </a:lnTo>
                  <a:lnTo>
                    <a:pt x="98" y="418"/>
                  </a:lnTo>
                  <a:close/>
                  <a:moveTo>
                    <a:pt x="77" y="408"/>
                  </a:moveTo>
                  <a:lnTo>
                    <a:pt x="109" y="346"/>
                  </a:lnTo>
                  <a:lnTo>
                    <a:pt x="150" y="368"/>
                  </a:lnTo>
                  <a:lnTo>
                    <a:pt x="119" y="430"/>
                  </a:lnTo>
                  <a:lnTo>
                    <a:pt x="77" y="408"/>
                  </a:lnTo>
                  <a:close/>
                  <a:moveTo>
                    <a:pt x="129" y="358"/>
                  </a:moveTo>
                  <a:lnTo>
                    <a:pt x="109" y="346"/>
                  </a:lnTo>
                  <a:lnTo>
                    <a:pt x="111" y="343"/>
                  </a:lnTo>
                  <a:lnTo>
                    <a:pt x="114" y="339"/>
                  </a:lnTo>
                  <a:lnTo>
                    <a:pt x="118" y="337"/>
                  </a:lnTo>
                  <a:lnTo>
                    <a:pt x="122" y="335"/>
                  </a:lnTo>
                  <a:lnTo>
                    <a:pt x="126" y="334"/>
                  </a:lnTo>
                  <a:lnTo>
                    <a:pt x="131" y="334"/>
                  </a:lnTo>
                  <a:lnTo>
                    <a:pt x="135" y="335"/>
                  </a:lnTo>
                  <a:lnTo>
                    <a:pt x="139" y="336"/>
                  </a:lnTo>
                  <a:lnTo>
                    <a:pt x="143" y="339"/>
                  </a:lnTo>
                  <a:lnTo>
                    <a:pt x="146" y="342"/>
                  </a:lnTo>
                  <a:lnTo>
                    <a:pt x="149" y="345"/>
                  </a:lnTo>
                  <a:lnTo>
                    <a:pt x="151" y="350"/>
                  </a:lnTo>
                  <a:lnTo>
                    <a:pt x="152" y="355"/>
                  </a:lnTo>
                  <a:lnTo>
                    <a:pt x="152" y="359"/>
                  </a:lnTo>
                  <a:lnTo>
                    <a:pt x="151" y="364"/>
                  </a:lnTo>
                  <a:lnTo>
                    <a:pt x="150" y="368"/>
                  </a:lnTo>
                  <a:lnTo>
                    <a:pt x="129" y="358"/>
                  </a:lnTo>
                  <a:close/>
                  <a:moveTo>
                    <a:pt x="119" y="378"/>
                  </a:moveTo>
                  <a:lnTo>
                    <a:pt x="110" y="374"/>
                  </a:lnTo>
                  <a:lnTo>
                    <a:pt x="131" y="332"/>
                  </a:lnTo>
                  <a:lnTo>
                    <a:pt x="139" y="336"/>
                  </a:lnTo>
                  <a:lnTo>
                    <a:pt x="119" y="378"/>
                  </a:lnTo>
                  <a:close/>
                  <a:moveTo>
                    <a:pt x="120" y="353"/>
                  </a:moveTo>
                  <a:lnTo>
                    <a:pt x="110" y="374"/>
                  </a:lnTo>
                  <a:lnTo>
                    <a:pt x="106" y="371"/>
                  </a:lnTo>
                  <a:lnTo>
                    <a:pt x="103" y="368"/>
                  </a:lnTo>
                  <a:lnTo>
                    <a:pt x="100" y="365"/>
                  </a:lnTo>
                  <a:lnTo>
                    <a:pt x="98" y="361"/>
                  </a:lnTo>
                  <a:lnTo>
                    <a:pt x="97" y="356"/>
                  </a:lnTo>
                  <a:lnTo>
                    <a:pt x="97" y="352"/>
                  </a:lnTo>
                  <a:lnTo>
                    <a:pt x="97" y="346"/>
                  </a:lnTo>
                  <a:lnTo>
                    <a:pt x="100" y="342"/>
                  </a:lnTo>
                  <a:lnTo>
                    <a:pt x="102" y="338"/>
                  </a:lnTo>
                  <a:lnTo>
                    <a:pt x="106" y="335"/>
                  </a:lnTo>
                  <a:lnTo>
                    <a:pt x="109" y="332"/>
                  </a:lnTo>
                  <a:lnTo>
                    <a:pt x="113" y="331"/>
                  </a:lnTo>
                  <a:lnTo>
                    <a:pt x="117" y="330"/>
                  </a:lnTo>
                  <a:lnTo>
                    <a:pt x="122" y="329"/>
                  </a:lnTo>
                  <a:lnTo>
                    <a:pt x="126" y="330"/>
                  </a:lnTo>
                  <a:lnTo>
                    <a:pt x="131" y="332"/>
                  </a:lnTo>
                  <a:lnTo>
                    <a:pt x="120" y="353"/>
                  </a:lnTo>
                  <a:close/>
                  <a:moveTo>
                    <a:pt x="113" y="375"/>
                  </a:moveTo>
                  <a:lnTo>
                    <a:pt x="100" y="371"/>
                  </a:lnTo>
                  <a:lnTo>
                    <a:pt x="115" y="326"/>
                  </a:lnTo>
                  <a:lnTo>
                    <a:pt x="128" y="331"/>
                  </a:lnTo>
                  <a:lnTo>
                    <a:pt x="113" y="375"/>
                  </a:lnTo>
                  <a:close/>
                  <a:moveTo>
                    <a:pt x="107" y="348"/>
                  </a:moveTo>
                  <a:lnTo>
                    <a:pt x="100" y="371"/>
                  </a:lnTo>
                  <a:lnTo>
                    <a:pt x="95" y="369"/>
                  </a:lnTo>
                  <a:lnTo>
                    <a:pt x="91" y="366"/>
                  </a:lnTo>
                  <a:lnTo>
                    <a:pt x="88" y="363"/>
                  </a:lnTo>
                  <a:lnTo>
                    <a:pt x="86" y="359"/>
                  </a:lnTo>
                  <a:lnTo>
                    <a:pt x="84" y="355"/>
                  </a:lnTo>
                  <a:lnTo>
                    <a:pt x="84" y="351"/>
                  </a:lnTo>
                  <a:lnTo>
                    <a:pt x="84" y="345"/>
                  </a:lnTo>
                  <a:lnTo>
                    <a:pt x="85" y="341"/>
                  </a:lnTo>
                  <a:lnTo>
                    <a:pt x="87" y="337"/>
                  </a:lnTo>
                  <a:lnTo>
                    <a:pt x="89" y="333"/>
                  </a:lnTo>
                  <a:lnTo>
                    <a:pt x="92" y="330"/>
                  </a:lnTo>
                  <a:lnTo>
                    <a:pt x="96" y="328"/>
                  </a:lnTo>
                  <a:lnTo>
                    <a:pt x="101" y="326"/>
                  </a:lnTo>
                  <a:lnTo>
                    <a:pt x="106" y="325"/>
                  </a:lnTo>
                  <a:lnTo>
                    <a:pt x="110" y="325"/>
                  </a:lnTo>
                  <a:lnTo>
                    <a:pt x="115" y="326"/>
                  </a:lnTo>
                  <a:lnTo>
                    <a:pt x="107" y="348"/>
                  </a:lnTo>
                  <a:close/>
                  <a:moveTo>
                    <a:pt x="96" y="369"/>
                  </a:moveTo>
                  <a:lnTo>
                    <a:pt x="87" y="365"/>
                  </a:lnTo>
                  <a:lnTo>
                    <a:pt x="109" y="323"/>
                  </a:lnTo>
                  <a:lnTo>
                    <a:pt x="118" y="328"/>
                  </a:lnTo>
                  <a:lnTo>
                    <a:pt x="96" y="369"/>
                  </a:lnTo>
                  <a:close/>
                  <a:moveTo>
                    <a:pt x="98" y="344"/>
                  </a:moveTo>
                  <a:lnTo>
                    <a:pt x="87" y="365"/>
                  </a:lnTo>
                  <a:lnTo>
                    <a:pt x="84" y="363"/>
                  </a:lnTo>
                  <a:lnTo>
                    <a:pt x="80" y="359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7"/>
                  </a:lnTo>
                  <a:lnTo>
                    <a:pt x="75" y="342"/>
                  </a:lnTo>
                  <a:lnTo>
                    <a:pt x="76" y="338"/>
                  </a:lnTo>
                  <a:lnTo>
                    <a:pt x="77" y="333"/>
                  </a:lnTo>
                  <a:lnTo>
                    <a:pt x="80" y="329"/>
                  </a:lnTo>
                  <a:lnTo>
                    <a:pt x="83" y="326"/>
                  </a:lnTo>
                  <a:lnTo>
                    <a:pt x="86" y="324"/>
                  </a:lnTo>
                  <a:lnTo>
                    <a:pt x="90" y="322"/>
                  </a:lnTo>
                  <a:lnTo>
                    <a:pt x="95" y="321"/>
                  </a:lnTo>
                  <a:lnTo>
                    <a:pt x="100" y="321"/>
                  </a:lnTo>
                  <a:lnTo>
                    <a:pt x="105" y="322"/>
                  </a:lnTo>
                  <a:lnTo>
                    <a:pt x="109" y="323"/>
                  </a:lnTo>
                  <a:lnTo>
                    <a:pt x="98" y="344"/>
                  </a:lnTo>
                  <a:close/>
                  <a:moveTo>
                    <a:pt x="87" y="365"/>
                  </a:moveTo>
                  <a:lnTo>
                    <a:pt x="79" y="361"/>
                  </a:lnTo>
                  <a:lnTo>
                    <a:pt x="100" y="319"/>
                  </a:lnTo>
                  <a:lnTo>
                    <a:pt x="109" y="323"/>
                  </a:lnTo>
                  <a:lnTo>
                    <a:pt x="87" y="365"/>
                  </a:lnTo>
                  <a:close/>
                  <a:moveTo>
                    <a:pt x="79" y="361"/>
                  </a:moveTo>
                  <a:lnTo>
                    <a:pt x="70" y="356"/>
                  </a:lnTo>
                  <a:lnTo>
                    <a:pt x="90" y="314"/>
                  </a:lnTo>
                  <a:lnTo>
                    <a:pt x="100" y="319"/>
                  </a:lnTo>
                  <a:lnTo>
                    <a:pt x="79" y="361"/>
                  </a:lnTo>
                  <a:close/>
                  <a:moveTo>
                    <a:pt x="80" y="335"/>
                  </a:moveTo>
                  <a:lnTo>
                    <a:pt x="70" y="356"/>
                  </a:lnTo>
                  <a:lnTo>
                    <a:pt x="66" y="354"/>
                  </a:lnTo>
                  <a:lnTo>
                    <a:pt x="63" y="351"/>
                  </a:lnTo>
                  <a:lnTo>
                    <a:pt x="60" y="346"/>
                  </a:lnTo>
                  <a:lnTo>
                    <a:pt x="59" y="342"/>
                  </a:lnTo>
                  <a:lnTo>
                    <a:pt x="58" y="338"/>
                  </a:lnTo>
                  <a:lnTo>
                    <a:pt x="57" y="334"/>
                  </a:lnTo>
                  <a:lnTo>
                    <a:pt x="58" y="329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9" y="315"/>
                  </a:lnTo>
                  <a:lnTo>
                    <a:pt x="73" y="313"/>
                  </a:lnTo>
                  <a:lnTo>
                    <a:pt x="77" y="312"/>
                  </a:lnTo>
                  <a:lnTo>
                    <a:pt x="82" y="312"/>
                  </a:lnTo>
                  <a:lnTo>
                    <a:pt x="86" y="313"/>
                  </a:lnTo>
                  <a:lnTo>
                    <a:pt x="90" y="314"/>
                  </a:lnTo>
                  <a:lnTo>
                    <a:pt x="80" y="335"/>
                  </a:lnTo>
                  <a:close/>
                  <a:moveTo>
                    <a:pt x="64" y="352"/>
                  </a:moveTo>
                  <a:lnTo>
                    <a:pt x="60" y="347"/>
                  </a:lnTo>
                  <a:lnTo>
                    <a:pt x="92" y="314"/>
                  </a:lnTo>
                  <a:lnTo>
                    <a:pt x="97" y="319"/>
                  </a:lnTo>
                  <a:lnTo>
                    <a:pt x="64" y="352"/>
                  </a:lnTo>
                  <a:close/>
                  <a:moveTo>
                    <a:pt x="76" y="331"/>
                  </a:moveTo>
                  <a:lnTo>
                    <a:pt x="60" y="347"/>
                  </a:lnTo>
                  <a:lnTo>
                    <a:pt x="57" y="343"/>
                  </a:lnTo>
                  <a:lnTo>
                    <a:pt x="55" y="339"/>
                  </a:lnTo>
                  <a:lnTo>
                    <a:pt x="53" y="335"/>
                  </a:lnTo>
                  <a:lnTo>
                    <a:pt x="53" y="331"/>
                  </a:lnTo>
                  <a:lnTo>
                    <a:pt x="53" y="326"/>
                  </a:lnTo>
                  <a:lnTo>
                    <a:pt x="55" y="322"/>
                  </a:lnTo>
                  <a:lnTo>
                    <a:pt x="57" y="318"/>
                  </a:lnTo>
                  <a:lnTo>
                    <a:pt x="60" y="314"/>
                  </a:lnTo>
                  <a:lnTo>
                    <a:pt x="63" y="311"/>
                  </a:lnTo>
                  <a:lnTo>
                    <a:pt x="67" y="309"/>
                  </a:lnTo>
                  <a:lnTo>
                    <a:pt x="72" y="308"/>
                  </a:lnTo>
                  <a:lnTo>
                    <a:pt x="76" y="308"/>
                  </a:lnTo>
                  <a:lnTo>
                    <a:pt x="80" y="308"/>
                  </a:lnTo>
                  <a:lnTo>
                    <a:pt x="85" y="309"/>
                  </a:lnTo>
                  <a:lnTo>
                    <a:pt x="89" y="311"/>
                  </a:lnTo>
                  <a:lnTo>
                    <a:pt x="92" y="314"/>
                  </a:lnTo>
                  <a:lnTo>
                    <a:pt x="76" y="331"/>
                  </a:lnTo>
                  <a:close/>
                  <a:moveTo>
                    <a:pt x="66" y="352"/>
                  </a:moveTo>
                  <a:lnTo>
                    <a:pt x="57" y="347"/>
                  </a:lnTo>
                  <a:lnTo>
                    <a:pt x="77" y="306"/>
                  </a:lnTo>
                  <a:lnTo>
                    <a:pt x="86" y="310"/>
                  </a:lnTo>
                  <a:lnTo>
                    <a:pt x="66" y="352"/>
                  </a:lnTo>
                  <a:close/>
                  <a:moveTo>
                    <a:pt x="67" y="326"/>
                  </a:moveTo>
                  <a:lnTo>
                    <a:pt x="57" y="347"/>
                  </a:lnTo>
                  <a:lnTo>
                    <a:pt x="53" y="344"/>
                  </a:lnTo>
                  <a:lnTo>
                    <a:pt x="50" y="341"/>
                  </a:lnTo>
                  <a:lnTo>
                    <a:pt x="47" y="338"/>
                  </a:lnTo>
                  <a:lnTo>
                    <a:pt x="45" y="334"/>
                  </a:lnTo>
                  <a:lnTo>
                    <a:pt x="44" y="329"/>
                  </a:lnTo>
                  <a:lnTo>
                    <a:pt x="44" y="325"/>
                  </a:lnTo>
                  <a:lnTo>
                    <a:pt x="45" y="320"/>
                  </a:lnTo>
                  <a:lnTo>
                    <a:pt x="47" y="316"/>
                  </a:lnTo>
                  <a:lnTo>
                    <a:pt x="49" y="312"/>
                  </a:lnTo>
                  <a:lnTo>
                    <a:pt x="52" y="309"/>
                  </a:lnTo>
                  <a:lnTo>
                    <a:pt x="56" y="306"/>
                  </a:lnTo>
                  <a:lnTo>
                    <a:pt x="60" y="304"/>
                  </a:lnTo>
                  <a:lnTo>
                    <a:pt x="64" y="303"/>
                  </a:lnTo>
                  <a:lnTo>
                    <a:pt x="69" y="303"/>
                  </a:lnTo>
                  <a:lnTo>
                    <a:pt x="73" y="304"/>
                  </a:lnTo>
                  <a:lnTo>
                    <a:pt x="77" y="306"/>
                  </a:lnTo>
                  <a:lnTo>
                    <a:pt x="67" y="326"/>
                  </a:lnTo>
                  <a:close/>
                  <a:moveTo>
                    <a:pt x="57" y="347"/>
                  </a:moveTo>
                  <a:lnTo>
                    <a:pt x="48" y="342"/>
                  </a:lnTo>
                  <a:lnTo>
                    <a:pt x="69" y="301"/>
                  </a:lnTo>
                  <a:lnTo>
                    <a:pt x="77" y="306"/>
                  </a:lnTo>
                  <a:lnTo>
                    <a:pt x="57" y="347"/>
                  </a:lnTo>
                  <a:close/>
                  <a:moveTo>
                    <a:pt x="59" y="322"/>
                  </a:moveTo>
                  <a:lnTo>
                    <a:pt x="48" y="342"/>
                  </a:lnTo>
                  <a:lnTo>
                    <a:pt x="44" y="340"/>
                  </a:lnTo>
                  <a:lnTo>
                    <a:pt x="41" y="337"/>
                  </a:lnTo>
                  <a:lnTo>
                    <a:pt x="39" y="333"/>
                  </a:lnTo>
                  <a:lnTo>
                    <a:pt x="37" y="329"/>
                  </a:lnTo>
                  <a:lnTo>
                    <a:pt x="36" y="325"/>
                  </a:lnTo>
                  <a:lnTo>
                    <a:pt x="36" y="320"/>
                  </a:lnTo>
                  <a:lnTo>
                    <a:pt x="36" y="316"/>
                  </a:lnTo>
                  <a:lnTo>
                    <a:pt x="38" y="312"/>
                  </a:lnTo>
                  <a:lnTo>
                    <a:pt x="41" y="308"/>
                  </a:lnTo>
                  <a:lnTo>
                    <a:pt x="44" y="305"/>
                  </a:lnTo>
                  <a:lnTo>
                    <a:pt x="47" y="302"/>
                  </a:lnTo>
                  <a:lnTo>
                    <a:pt x="51" y="300"/>
                  </a:lnTo>
                  <a:lnTo>
                    <a:pt x="56" y="299"/>
                  </a:lnTo>
                  <a:lnTo>
                    <a:pt x="60" y="299"/>
                  </a:lnTo>
                  <a:lnTo>
                    <a:pt x="64" y="300"/>
                  </a:lnTo>
                  <a:lnTo>
                    <a:pt x="69" y="301"/>
                  </a:lnTo>
                  <a:lnTo>
                    <a:pt x="59" y="322"/>
                  </a:lnTo>
                  <a:close/>
                  <a:moveTo>
                    <a:pt x="42" y="338"/>
                  </a:moveTo>
                  <a:lnTo>
                    <a:pt x="38" y="334"/>
                  </a:lnTo>
                  <a:lnTo>
                    <a:pt x="70" y="301"/>
                  </a:lnTo>
                  <a:lnTo>
                    <a:pt x="75" y="306"/>
                  </a:lnTo>
                  <a:lnTo>
                    <a:pt x="42" y="338"/>
                  </a:lnTo>
                  <a:close/>
                  <a:moveTo>
                    <a:pt x="54" y="318"/>
                  </a:moveTo>
                  <a:lnTo>
                    <a:pt x="38" y="334"/>
                  </a:lnTo>
                  <a:lnTo>
                    <a:pt x="35" y="330"/>
                  </a:lnTo>
                  <a:lnTo>
                    <a:pt x="33" y="326"/>
                  </a:lnTo>
                  <a:lnTo>
                    <a:pt x="32" y="322"/>
                  </a:lnTo>
                  <a:lnTo>
                    <a:pt x="31" y="318"/>
                  </a:lnTo>
                  <a:lnTo>
                    <a:pt x="32" y="313"/>
                  </a:lnTo>
                  <a:lnTo>
                    <a:pt x="33" y="309"/>
                  </a:lnTo>
                  <a:lnTo>
                    <a:pt x="35" y="305"/>
                  </a:lnTo>
                  <a:lnTo>
                    <a:pt x="38" y="301"/>
                  </a:lnTo>
                  <a:lnTo>
                    <a:pt x="42" y="298"/>
                  </a:lnTo>
                  <a:lnTo>
                    <a:pt x="46" y="296"/>
                  </a:lnTo>
                  <a:lnTo>
                    <a:pt x="50" y="295"/>
                  </a:lnTo>
                  <a:lnTo>
                    <a:pt x="54" y="295"/>
                  </a:lnTo>
                  <a:lnTo>
                    <a:pt x="59" y="295"/>
                  </a:lnTo>
                  <a:lnTo>
                    <a:pt x="63" y="296"/>
                  </a:lnTo>
                  <a:lnTo>
                    <a:pt x="67" y="298"/>
                  </a:lnTo>
                  <a:lnTo>
                    <a:pt x="70" y="301"/>
                  </a:lnTo>
                  <a:lnTo>
                    <a:pt x="54" y="318"/>
                  </a:lnTo>
                  <a:close/>
                  <a:moveTo>
                    <a:pt x="44" y="338"/>
                  </a:moveTo>
                  <a:lnTo>
                    <a:pt x="35" y="334"/>
                  </a:lnTo>
                  <a:lnTo>
                    <a:pt x="56" y="293"/>
                  </a:lnTo>
                  <a:lnTo>
                    <a:pt x="64" y="297"/>
                  </a:lnTo>
                  <a:lnTo>
                    <a:pt x="44" y="338"/>
                  </a:lnTo>
                  <a:close/>
                  <a:moveTo>
                    <a:pt x="46" y="313"/>
                  </a:moveTo>
                  <a:lnTo>
                    <a:pt x="35" y="334"/>
                  </a:lnTo>
                  <a:lnTo>
                    <a:pt x="31" y="331"/>
                  </a:lnTo>
                  <a:lnTo>
                    <a:pt x="28" y="328"/>
                  </a:lnTo>
                  <a:lnTo>
                    <a:pt x="26" y="324"/>
                  </a:lnTo>
                  <a:lnTo>
                    <a:pt x="24" y="320"/>
                  </a:lnTo>
                  <a:lnTo>
                    <a:pt x="23" y="316"/>
                  </a:lnTo>
                  <a:lnTo>
                    <a:pt x="23" y="312"/>
                  </a:lnTo>
                  <a:lnTo>
                    <a:pt x="23" y="307"/>
                  </a:lnTo>
                  <a:lnTo>
                    <a:pt x="25" y="303"/>
                  </a:lnTo>
                  <a:lnTo>
                    <a:pt x="28" y="299"/>
                  </a:lnTo>
                  <a:lnTo>
                    <a:pt x="31" y="296"/>
                  </a:lnTo>
                  <a:lnTo>
                    <a:pt x="34" y="293"/>
                  </a:lnTo>
                  <a:lnTo>
                    <a:pt x="38" y="292"/>
                  </a:lnTo>
                  <a:lnTo>
                    <a:pt x="43" y="291"/>
                  </a:lnTo>
                  <a:lnTo>
                    <a:pt x="47" y="290"/>
                  </a:lnTo>
                  <a:lnTo>
                    <a:pt x="51" y="291"/>
                  </a:lnTo>
                  <a:lnTo>
                    <a:pt x="56" y="293"/>
                  </a:lnTo>
                  <a:lnTo>
                    <a:pt x="46" y="313"/>
                  </a:lnTo>
                  <a:close/>
                  <a:moveTo>
                    <a:pt x="29" y="329"/>
                  </a:moveTo>
                  <a:lnTo>
                    <a:pt x="25" y="325"/>
                  </a:lnTo>
                  <a:lnTo>
                    <a:pt x="57" y="293"/>
                  </a:lnTo>
                  <a:lnTo>
                    <a:pt x="62" y="297"/>
                  </a:lnTo>
                  <a:lnTo>
                    <a:pt x="29" y="329"/>
                  </a:lnTo>
                  <a:close/>
                  <a:moveTo>
                    <a:pt x="25" y="325"/>
                  </a:moveTo>
                  <a:lnTo>
                    <a:pt x="20" y="321"/>
                  </a:lnTo>
                  <a:lnTo>
                    <a:pt x="53" y="288"/>
                  </a:lnTo>
                  <a:lnTo>
                    <a:pt x="57" y="293"/>
                  </a:lnTo>
                  <a:lnTo>
                    <a:pt x="25" y="325"/>
                  </a:lnTo>
                  <a:close/>
                  <a:moveTo>
                    <a:pt x="20" y="321"/>
                  </a:moveTo>
                  <a:lnTo>
                    <a:pt x="15" y="316"/>
                  </a:lnTo>
                  <a:lnTo>
                    <a:pt x="49" y="284"/>
                  </a:lnTo>
                  <a:lnTo>
                    <a:pt x="53" y="288"/>
                  </a:lnTo>
                  <a:lnTo>
                    <a:pt x="20" y="321"/>
                  </a:lnTo>
                  <a:close/>
                  <a:moveTo>
                    <a:pt x="15" y="316"/>
                  </a:moveTo>
                  <a:lnTo>
                    <a:pt x="11" y="312"/>
                  </a:lnTo>
                  <a:lnTo>
                    <a:pt x="44" y="280"/>
                  </a:lnTo>
                  <a:lnTo>
                    <a:pt x="49" y="284"/>
                  </a:lnTo>
                  <a:lnTo>
                    <a:pt x="15" y="316"/>
                  </a:lnTo>
                  <a:close/>
                  <a:moveTo>
                    <a:pt x="28" y="296"/>
                  </a:moveTo>
                  <a:lnTo>
                    <a:pt x="11" y="312"/>
                  </a:lnTo>
                  <a:lnTo>
                    <a:pt x="8" y="308"/>
                  </a:lnTo>
                  <a:lnTo>
                    <a:pt x="6" y="304"/>
                  </a:lnTo>
                  <a:lnTo>
                    <a:pt x="5" y="300"/>
                  </a:lnTo>
                  <a:lnTo>
                    <a:pt x="4" y="296"/>
                  </a:lnTo>
                  <a:lnTo>
                    <a:pt x="5" y="291"/>
                  </a:lnTo>
                  <a:lnTo>
                    <a:pt x="6" y="287"/>
                  </a:lnTo>
                  <a:lnTo>
                    <a:pt x="8" y="283"/>
                  </a:lnTo>
                  <a:lnTo>
                    <a:pt x="11" y="280"/>
                  </a:lnTo>
                  <a:lnTo>
                    <a:pt x="14" y="277"/>
                  </a:lnTo>
                  <a:lnTo>
                    <a:pt x="18" y="274"/>
                  </a:lnTo>
                  <a:lnTo>
                    <a:pt x="24" y="272"/>
                  </a:lnTo>
                  <a:lnTo>
                    <a:pt x="28" y="272"/>
                  </a:lnTo>
                  <a:lnTo>
                    <a:pt x="33" y="272"/>
                  </a:lnTo>
                  <a:lnTo>
                    <a:pt x="37" y="274"/>
                  </a:lnTo>
                  <a:lnTo>
                    <a:pt x="41" y="277"/>
                  </a:lnTo>
                  <a:lnTo>
                    <a:pt x="44" y="280"/>
                  </a:lnTo>
                  <a:lnTo>
                    <a:pt x="28" y="296"/>
                  </a:lnTo>
                  <a:close/>
                  <a:moveTo>
                    <a:pt x="4" y="296"/>
                  </a:moveTo>
                  <a:lnTo>
                    <a:pt x="4" y="291"/>
                  </a:lnTo>
                  <a:lnTo>
                    <a:pt x="51" y="291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8" y="291"/>
                  </a:moveTo>
                  <a:lnTo>
                    <a:pt x="4" y="291"/>
                  </a:lnTo>
                  <a:lnTo>
                    <a:pt x="5" y="287"/>
                  </a:lnTo>
                  <a:lnTo>
                    <a:pt x="6" y="283"/>
                  </a:lnTo>
                  <a:lnTo>
                    <a:pt x="8" y="279"/>
                  </a:lnTo>
                  <a:lnTo>
                    <a:pt x="11" y="274"/>
                  </a:lnTo>
                  <a:lnTo>
                    <a:pt x="14" y="271"/>
                  </a:lnTo>
                  <a:lnTo>
                    <a:pt x="18" y="269"/>
                  </a:lnTo>
                  <a:lnTo>
                    <a:pt x="23" y="268"/>
                  </a:lnTo>
                  <a:lnTo>
                    <a:pt x="28" y="268"/>
                  </a:lnTo>
                  <a:lnTo>
                    <a:pt x="33" y="268"/>
                  </a:lnTo>
                  <a:lnTo>
                    <a:pt x="37" y="269"/>
                  </a:lnTo>
                  <a:lnTo>
                    <a:pt x="41" y="271"/>
                  </a:lnTo>
                  <a:lnTo>
                    <a:pt x="44" y="274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1" y="287"/>
                  </a:lnTo>
                  <a:lnTo>
                    <a:pt x="51" y="291"/>
                  </a:lnTo>
                  <a:lnTo>
                    <a:pt x="28" y="291"/>
                  </a:lnTo>
                  <a:close/>
                  <a:moveTo>
                    <a:pt x="11" y="308"/>
                  </a:moveTo>
                  <a:lnTo>
                    <a:pt x="7" y="303"/>
                  </a:lnTo>
                  <a:lnTo>
                    <a:pt x="40" y="270"/>
                  </a:lnTo>
                  <a:lnTo>
                    <a:pt x="44" y="274"/>
                  </a:lnTo>
                  <a:lnTo>
                    <a:pt x="11" y="308"/>
                  </a:lnTo>
                  <a:close/>
                  <a:moveTo>
                    <a:pt x="24" y="287"/>
                  </a:moveTo>
                  <a:lnTo>
                    <a:pt x="7" y="303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2" y="278"/>
                  </a:lnTo>
                  <a:lnTo>
                    <a:pt x="4" y="273"/>
                  </a:lnTo>
                  <a:lnTo>
                    <a:pt x="7" y="270"/>
                  </a:lnTo>
                  <a:lnTo>
                    <a:pt x="10" y="267"/>
                  </a:lnTo>
                  <a:lnTo>
                    <a:pt x="14" y="265"/>
                  </a:lnTo>
                  <a:lnTo>
                    <a:pt x="18" y="264"/>
                  </a:lnTo>
                  <a:lnTo>
                    <a:pt x="24" y="263"/>
                  </a:lnTo>
                  <a:lnTo>
                    <a:pt x="28" y="264"/>
                  </a:lnTo>
                  <a:lnTo>
                    <a:pt x="32" y="265"/>
                  </a:lnTo>
                  <a:lnTo>
                    <a:pt x="36" y="267"/>
                  </a:lnTo>
                  <a:lnTo>
                    <a:pt x="40" y="270"/>
                  </a:lnTo>
                  <a:lnTo>
                    <a:pt x="24" y="287"/>
                  </a:lnTo>
                  <a:close/>
                  <a:moveTo>
                    <a:pt x="7" y="270"/>
                  </a:moveTo>
                  <a:lnTo>
                    <a:pt x="11" y="266"/>
                  </a:lnTo>
                  <a:lnTo>
                    <a:pt x="44" y="299"/>
                  </a:lnTo>
                  <a:lnTo>
                    <a:pt x="40" y="303"/>
                  </a:lnTo>
                  <a:lnTo>
                    <a:pt x="7" y="270"/>
                  </a:lnTo>
                  <a:close/>
                  <a:moveTo>
                    <a:pt x="28" y="283"/>
                  </a:moveTo>
                  <a:lnTo>
                    <a:pt x="11" y="266"/>
                  </a:lnTo>
                  <a:lnTo>
                    <a:pt x="14" y="263"/>
                  </a:lnTo>
                  <a:lnTo>
                    <a:pt x="18" y="261"/>
                  </a:lnTo>
                  <a:lnTo>
                    <a:pt x="24" y="259"/>
                  </a:lnTo>
                  <a:lnTo>
                    <a:pt x="28" y="259"/>
                  </a:lnTo>
                  <a:lnTo>
                    <a:pt x="33" y="259"/>
                  </a:lnTo>
                  <a:lnTo>
                    <a:pt x="37" y="261"/>
                  </a:lnTo>
                  <a:lnTo>
                    <a:pt x="41" y="263"/>
                  </a:lnTo>
                  <a:lnTo>
                    <a:pt x="44" y="266"/>
                  </a:lnTo>
                  <a:lnTo>
                    <a:pt x="47" y="269"/>
                  </a:lnTo>
                  <a:lnTo>
                    <a:pt x="49" y="273"/>
                  </a:lnTo>
                  <a:lnTo>
                    <a:pt x="51" y="278"/>
                  </a:lnTo>
                  <a:lnTo>
                    <a:pt x="51" y="283"/>
                  </a:lnTo>
                  <a:lnTo>
                    <a:pt x="51" y="287"/>
                  </a:lnTo>
                  <a:lnTo>
                    <a:pt x="49" y="291"/>
                  </a:lnTo>
                  <a:lnTo>
                    <a:pt x="47" y="295"/>
                  </a:lnTo>
                  <a:lnTo>
                    <a:pt x="44" y="299"/>
                  </a:lnTo>
                  <a:lnTo>
                    <a:pt x="28" y="283"/>
                  </a:lnTo>
                  <a:close/>
                  <a:moveTo>
                    <a:pt x="4" y="283"/>
                  </a:moveTo>
                  <a:lnTo>
                    <a:pt x="4" y="278"/>
                  </a:lnTo>
                  <a:lnTo>
                    <a:pt x="51" y="278"/>
                  </a:lnTo>
                  <a:lnTo>
                    <a:pt x="51" y="283"/>
                  </a:lnTo>
                  <a:lnTo>
                    <a:pt x="4" y="283"/>
                  </a:lnTo>
                  <a:close/>
                  <a:moveTo>
                    <a:pt x="28" y="278"/>
                  </a:moveTo>
                  <a:lnTo>
                    <a:pt x="4" y="278"/>
                  </a:lnTo>
                  <a:lnTo>
                    <a:pt x="5" y="273"/>
                  </a:lnTo>
                  <a:lnTo>
                    <a:pt x="6" y="268"/>
                  </a:lnTo>
                  <a:lnTo>
                    <a:pt x="8" y="265"/>
                  </a:lnTo>
                  <a:lnTo>
                    <a:pt x="11" y="261"/>
                  </a:lnTo>
                  <a:lnTo>
                    <a:pt x="14" y="258"/>
                  </a:lnTo>
                  <a:lnTo>
                    <a:pt x="18" y="256"/>
                  </a:lnTo>
                  <a:lnTo>
                    <a:pt x="23" y="255"/>
                  </a:lnTo>
                  <a:lnTo>
                    <a:pt x="28" y="254"/>
                  </a:lnTo>
                  <a:lnTo>
                    <a:pt x="33" y="255"/>
                  </a:lnTo>
                  <a:lnTo>
                    <a:pt x="37" y="256"/>
                  </a:lnTo>
                  <a:lnTo>
                    <a:pt x="41" y="258"/>
                  </a:lnTo>
                  <a:lnTo>
                    <a:pt x="44" y="261"/>
                  </a:lnTo>
                  <a:lnTo>
                    <a:pt x="47" y="265"/>
                  </a:lnTo>
                  <a:lnTo>
                    <a:pt x="49" y="268"/>
                  </a:lnTo>
                  <a:lnTo>
                    <a:pt x="51" y="273"/>
                  </a:lnTo>
                  <a:lnTo>
                    <a:pt x="51" y="278"/>
                  </a:lnTo>
                  <a:lnTo>
                    <a:pt x="28" y="278"/>
                  </a:lnTo>
                  <a:close/>
                  <a:moveTo>
                    <a:pt x="7" y="267"/>
                  </a:moveTo>
                  <a:lnTo>
                    <a:pt x="11" y="259"/>
                  </a:lnTo>
                  <a:lnTo>
                    <a:pt x="53" y="280"/>
                  </a:lnTo>
                  <a:lnTo>
                    <a:pt x="49" y="289"/>
                  </a:lnTo>
                  <a:lnTo>
                    <a:pt x="7" y="267"/>
                  </a:lnTo>
                  <a:close/>
                  <a:moveTo>
                    <a:pt x="32" y="269"/>
                  </a:moveTo>
                  <a:lnTo>
                    <a:pt x="11" y="259"/>
                  </a:lnTo>
                  <a:lnTo>
                    <a:pt x="14" y="255"/>
                  </a:lnTo>
                  <a:lnTo>
                    <a:pt x="17" y="251"/>
                  </a:lnTo>
                  <a:lnTo>
                    <a:pt x="20" y="249"/>
                  </a:lnTo>
                  <a:lnTo>
                    <a:pt x="25" y="247"/>
                  </a:lnTo>
                  <a:lnTo>
                    <a:pt x="30" y="246"/>
                  </a:lnTo>
                  <a:lnTo>
                    <a:pt x="34" y="246"/>
                  </a:lnTo>
                  <a:lnTo>
                    <a:pt x="38" y="247"/>
                  </a:lnTo>
                  <a:lnTo>
                    <a:pt x="43" y="248"/>
                  </a:lnTo>
                  <a:lnTo>
                    <a:pt x="47" y="251"/>
                  </a:lnTo>
                  <a:lnTo>
                    <a:pt x="50" y="254"/>
                  </a:lnTo>
                  <a:lnTo>
                    <a:pt x="52" y="258"/>
                  </a:lnTo>
                  <a:lnTo>
                    <a:pt x="54" y="262"/>
                  </a:lnTo>
                  <a:lnTo>
                    <a:pt x="55" y="266"/>
                  </a:lnTo>
                  <a:lnTo>
                    <a:pt x="55" y="270"/>
                  </a:lnTo>
                  <a:lnTo>
                    <a:pt x="55" y="275"/>
                  </a:lnTo>
                  <a:lnTo>
                    <a:pt x="53" y="280"/>
                  </a:lnTo>
                  <a:lnTo>
                    <a:pt x="32" y="269"/>
                  </a:lnTo>
                  <a:close/>
                  <a:moveTo>
                    <a:pt x="22" y="248"/>
                  </a:moveTo>
                  <a:lnTo>
                    <a:pt x="31" y="244"/>
                  </a:lnTo>
                  <a:lnTo>
                    <a:pt x="51" y="286"/>
                  </a:lnTo>
                  <a:lnTo>
                    <a:pt x="43" y="290"/>
                  </a:lnTo>
                  <a:lnTo>
                    <a:pt x="22" y="248"/>
                  </a:lnTo>
                  <a:close/>
                  <a:moveTo>
                    <a:pt x="41" y="264"/>
                  </a:moveTo>
                  <a:lnTo>
                    <a:pt x="31" y="244"/>
                  </a:lnTo>
                  <a:lnTo>
                    <a:pt x="35" y="242"/>
                  </a:lnTo>
                  <a:lnTo>
                    <a:pt x="40" y="241"/>
                  </a:lnTo>
                  <a:lnTo>
                    <a:pt x="44" y="242"/>
                  </a:lnTo>
                  <a:lnTo>
                    <a:pt x="48" y="243"/>
                  </a:lnTo>
                  <a:lnTo>
                    <a:pt x="52" y="244"/>
                  </a:lnTo>
                  <a:lnTo>
                    <a:pt x="56" y="247"/>
                  </a:lnTo>
                  <a:lnTo>
                    <a:pt x="59" y="250"/>
                  </a:lnTo>
                  <a:lnTo>
                    <a:pt x="62" y="254"/>
                  </a:lnTo>
                  <a:lnTo>
                    <a:pt x="63" y="259"/>
                  </a:lnTo>
                  <a:lnTo>
                    <a:pt x="64" y="263"/>
                  </a:lnTo>
                  <a:lnTo>
                    <a:pt x="64" y="267"/>
                  </a:lnTo>
                  <a:lnTo>
                    <a:pt x="63" y="272"/>
                  </a:lnTo>
                  <a:lnTo>
                    <a:pt x="61" y="277"/>
                  </a:lnTo>
                  <a:lnTo>
                    <a:pt x="59" y="280"/>
                  </a:lnTo>
                  <a:lnTo>
                    <a:pt x="55" y="283"/>
                  </a:lnTo>
                  <a:lnTo>
                    <a:pt x="51" y="286"/>
                  </a:lnTo>
                  <a:lnTo>
                    <a:pt x="41" y="264"/>
                  </a:lnTo>
                  <a:close/>
                  <a:moveTo>
                    <a:pt x="25" y="248"/>
                  </a:moveTo>
                  <a:lnTo>
                    <a:pt x="29" y="244"/>
                  </a:lnTo>
                  <a:lnTo>
                    <a:pt x="62" y="277"/>
                  </a:lnTo>
                  <a:lnTo>
                    <a:pt x="57" y="282"/>
                  </a:lnTo>
                  <a:lnTo>
                    <a:pt x="25" y="248"/>
                  </a:lnTo>
                  <a:close/>
                  <a:moveTo>
                    <a:pt x="46" y="260"/>
                  </a:moveTo>
                  <a:lnTo>
                    <a:pt x="29" y="244"/>
                  </a:lnTo>
                  <a:lnTo>
                    <a:pt x="33" y="241"/>
                  </a:lnTo>
                  <a:lnTo>
                    <a:pt x="37" y="239"/>
                  </a:lnTo>
                  <a:lnTo>
                    <a:pt x="41" y="238"/>
                  </a:lnTo>
                  <a:lnTo>
                    <a:pt x="45" y="237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1"/>
                  </a:lnTo>
                  <a:lnTo>
                    <a:pt x="62" y="244"/>
                  </a:lnTo>
                  <a:lnTo>
                    <a:pt x="65" y="247"/>
                  </a:lnTo>
                  <a:lnTo>
                    <a:pt x="67" y="251"/>
                  </a:lnTo>
                  <a:lnTo>
                    <a:pt x="68" y="256"/>
                  </a:lnTo>
                  <a:lnTo>
                    <a:pt x="68" y="260"/>
                  </a:lnTo>
                  <a:lnTo>
                    <a:pt x="68" y="264"/>
                  </a:lnTo>
                  <a:lnTo>
                    <a:pt x="67" y="269"/>
                  </a:lnTo>
                  <a:lnTo>
                    <a:pt x="65" y="273"/>
                  </a:lnTo>
                  <a:lnTo>
                    <a:pt x="62" y="277"/>
                  </a:lnTo>
                  <a:lnTo>
                    <a:pt x="46" y="260"/>
                  </a:lnTo>
                  <a:close/>
                  <a:moveTo>
                    <a:pt x="29" y="244"/>
                  </a:moveTo>
                  <a:lnTo>
                    <a:pt x="34" y="239"/>
                  </a:lnTo>
                  <a:lnTo>
                    <a:pt x="66" y="272"/>
                  </a:lnTo>
                  <a:lnTo>
                    <a:pt x="62" y="277"/>
                  </a:lnTo>
                  <a:lnTo>
                    <a:pt x="29" y="244"/>
                  </a:lnTo>
                  <a:close/>
                  <a:moveTo>
                    <a:pt x="50" y="256"/>
                  </a:moveTo>
                  <a:lnTo>
                    <a:pt x="34" y="239"/>
                  </a:lnTo>
                  <a:lnTo>
                    <a:pt x="37" y="237"/>
                  </a:lnTo>
                  <a:lnTo>
                    <a:pt x="41" y="234"/>
                  </a:lnTo>
                  <a:lnTo>
                    <a:pt x="46" y="233"/>
                  </a:lnTo>
                  <a:lnTo>
                    <a:pt x="50" y="233"/>
                  </a:lnTo>
                  <a:lnTo>
                    <a:pt x="54" y="233"/>
                  </a:lnTo>
                  <a:lnTo>
                    <a:pt x="59" y="235"/>
                  </a:lnTo>
                  <a:lnTo>
                    <a:pt x="63" y="237"/>
                  </a:lnTo>
                  <a:lnTo>
                    <a:pt x="66" y="240"/>
                  </a:lnTo>
                  <a:lnTo>
                    <a:pt x="69" y="243"/>
                  </a:lnTo>
                  <a:lnTo>
                    <a:pt x="71" y="247"/>
                  </a:lnTo>
                  <a:lnTo>
                    <a:pt x="72" y="251"/>
                  </a:lnTo>
                  <a:lnTo>
                    <a:pt x="73" y="256"/>
                  </a:lnTo>
                  <a:lnTo>
                    <a:pt x="72" y="260"/>
                  </a:lnTo>
                  <a:lnTo>
                    <a:pt x="71" y="264"/>
                  </a:lnTo>
                  <a:lnTo>
                    <a:pt x="69" y="268"/>
                  </a:lnTo>
                  <a:lnTo>
                    <a:pt x="66" y="272"/>
                  </a:lnTo>
                  <a:lnTo>
                    <a:pt x="50" y="256"/>
                  </a:lnTo>
                  <a:close/>
                  <a:moveTo>
                    <a:pt x="29" y="245"/>
                  </a:moveTo>
                  <a:lnTo>
                    <a:pt x="34" y="237"/>
                  </a:lnTo>
                  <a:lnTo>
                    <a:pt x="75" y="257"/>
                  </a:lnTo>
                  <a:lnTo>
                    <a:pt x="70" y="266"/>
                  </a:lnTo>
                  <a:lnTo>
                    <a:pt x="29" y="245"/>
                  </a:lnTo>
                  <a:close/>
                  <a:moveTo>
                    <a:pt x="54" y="247"/>
                  </a:moveTo>
                  <a:lnTo>
                    <a:pt x="34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3" y="227"/>
                  </a:lnTo>
                  <a:lnTo>
                    <a:pt x="47" y="225"/>
                  </a:lnTo>
                  <a:lnTo>
                    <a:pt x="51" y="224"/>
                  </a:lnTo>
                  <a:lnTo>
                    <a:pt x="56" y="224"/>
                  </a:lnTo>
                  <a:lnTo>
                    <a:pt x="60" y="225"/>
                  </a:lnTo>
                  <a:lnTo>
                    <a:pt x="64" y="226"/>
                  </a:lnTo>
                  <a:lnTo>
                    <a:pt x="68" y="229"/>
                  </a:lnTo>
                  <a:lnTo>
                    <a:pt x="72" y="232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4"/>
                  </a:lnTo>
                  <a:lnTo>
                    <a:pt x="77" y="248"/>
                  </a:lnTo>
                  <a:lnTo>
                    <a:pt x="76" y="253"/>
                  </a:lnTo>
                  <a:lnTo>
                    <a:pt x="75" y="257"/>
                  </a:lnTo>
                  <a:lnTo>
                    <a:pt x="54" y="247"/>
                  </a:lnTo>
                  <a:close/>
                  <a:moveTo>
                    <a:pt x="44" y="226"/>
                  </a:moveTo>
                  <a:lnTo>
                    <a:pt x="53" y="222"/>
                  </a:lnTo>
                  <a:lnTo>
                    <a:pt x="73" y="263"/>
                  </a:lnTo>
                  <a:lnTo>
                    <a:pt x="64" y="268"/>
                  </a:lnTo>
                  <a:lnTo>
                    <a:pt x="44" y="226"/>
                  </a:lnTo>
                  <a:close/>
                  <a:moveTo>
                    <a:pt x="63" y="243"/>
                  </a:moveTo>
                  <a:lnTo>
                    <a:pt x="53" y="222"/>
                  </a:lnTo>
                  <a:lnTo>
                    <a:pt x="57" y="220"/>
                  </a:lnTo>
                  <a:lnTo>
                    <a:pt x="61" y="220"/>
                  </a:lnTo>
                  <a:lnTo>
                    <a:pt x="66" y="220"/>
                  </a:lnTo>
                  <a:lnTo>
                    <a:pt x="70" y="221"/>
                  </a:lnTo>
                  <a:lnTo>
                    <a:pt x="74" y="223"/>
                  </a:lnTo>
                  <a:lnTo>
                    <a:pt x="78" y="225"/>
                  </a:lnTo>
                  <a:lnTo>
                    <a:pt x="81" y="229"/>
                  </a:lnTo>
                  <a:lnTo>
                    <a:pt x="83" y="232"/>
                  </a:lnTo>
                  <a:lnTo>
                    <a:pt x="85" y="237"/>
                  </a:lnTo>
                  <a:lnTo>
                    <a:pt x="86" y="241"/>
                  </a:lnTo>
                  <a:lnTo>
                    <a:pt x="86" y="246"/>
                  </a:lnTo>
                  <a:lnTo>
                    <a:pt x="85" y="250"/>
                  </a:lnTo>
                  <a:lnTo>
                    <a:pt x="83" y="254"/>
                  </a:lnTo>
                  <a:lnTo>
                    <a:pt x="80" y="258"/>
                  </a:lnTo>
                  <a:lnTo>
                    <a:pt x="77" y="261"/>
                  </a:lnTo>
                  <a:lnTo>
                    <a:pt x="73" y="263"/>
                  </a:lnTo>
                  <a:lnTo>
                    <a:pt x="63" y="243"/>
                  </a:lnTo>
                  <a:close/>
                  <a:moveTo>
                    <a:pt x="47" y="226"/>
                  </a:moveTo>
                  <a:lnTo>
                    <a:pt x="51" y="222"/>
                  </a:lnTo>
                  <a:lnTo>
                    <a:pt x="83" y="255"/>
                  </a:lnTo>
                  <a:lnTo>
                    <a:pt x="79" y="259"/>
                  </a:lnTo>
                  <a:lnTo>
                    <a:pt x="47" y="226"/>
                  </a:lnTo>
                  <a:close/>
                  <a:moveTo>
                    <a:pt x="67" y="238"/>
                  </a:moveTo>
                  <a:lnTo>
                    <a:pt x="51" y="222"/>
                  </a:lnTo>
                  <a:lnTo>
                    <a:pt x="55" y="219"/>
                  </a:lnTo>
                  <a:lnTo>
                    <a:pt x="59" y="217"/>
                  </a:lnTo>
                  <a:lnTo>
                    <a:pt x="63" y="216"/>
                  </a:lnTo>
                  <a:lnTo>
                    <a:pt x="67" y="215"/>
                  </a:lnTo>
                  <a:lnTo>
                    <a:pt x="72" y="216"/>
                  </a:lnTo>
                  <a:lnTo>
                    <a:pt x="76" y="217"/>
                  </a:lnTo>
                  <a:lnTo>
                    <a:pt x="80" y="219"/>
                  </a:lnTo>
                  <a:lnTo>
                    <a:pt x="83" y="222"/>
                  </a:lnTo>
                  <a:lnTo>
                    <a:pt x="86" y="226"/>
                  </a:lnTo>
                  <a:lnTo>
                    <a:pt x="89" y="230"/>
                  </a:lnTo>
                  <a:lnTo>
                    <a:pt x="90" y="234"/>
                  </a:lnTo>
                  <a:lnTo>
                    <a:pt x="90" y="238"/>
                  </a:lnTo>
                  <a:lnTo>
                    <a:pt x="90" y="243"/>
                  </a:lnTo>
                  <a:lnTo>
                    <a:pt x="89" y="247"/>
                  </a:lnTo>
                  <a:lnTo>
                    <a:pt x="86" y="251"/>
                  </a:lnTo>
                  <a:lnTo>
                    <a:pt x="83" y="255"/>
                  </a:lnTo>
                  <a:lnTo>
                    <a:pt x="67" y="238"/>
                  </a:lnTo>
                  <a:close/>
                  <a:moveTo>
                    <a:pt x="67" y="215"/>
                  </a:moveTo>
                  <a:lnTo>
                    <a:pt x="72" y="215"/>
                  </a:lnTo>
                  <a:lnTo>
                    <a:pt x="72" y="261"/>
                  </a:lnTo>
                  <a:lnTo>
                    <a:pt x="67" y="261"/>
                  </a:lnTo>
                  <a:lnTo>
                    <a:pt x="67" y="215"/>
                  </a:lnTo>
                  <a:close/>
                  <a:moveTo>
                    <a:pt x="72" y="238"/>
                  </a:moveTo>
                  <a:lnTo>
                    <a:pt x="72" y="215"/>
                  </a:lnTo>
                  <a:lnTo>
                    <a:pt x="76" y="216"/>
                  </a:lnTo>
                  <a:lnTo>
                    <a:pt x="81" y="217"/>
                  </a:lnTo>
                  <a:lnTo>
                    <a:pt x="84" y="219"/>
                  </a:lnTo>
                  <a:lnTo>
                    <a:pt x="88" y="222"/>
                  </a:lnTo>
                  <a:lnTo>
                    <a:pt x="91" y="225"/>
                  </a:lnTo>
                  <a:lnTo>
                    <a:pt x="93" y="229"/>
                  </a:lnTo>
                  <a:lnTo>
                    <a:pt x="94" y="234"/>
                  </a:lnTo>
                  <a:lnTo>
                    <a:pt x="95" y="238"/>
                  </a:lnTo>
                  <a:lnTo>
                    <a:pt x="94" y="243"/>
                  </a:lnTo>
                  <a:lnTo>
                    <a:pt x="93" y="247"/>
                  </a:lnTo>
                  <a:lnTo>
                    <a:pt x="91" y="251"/>
                  </a:lnTo>
                  <a:lnTo>
                    <a:pt x="88" y="255"/>
                  </a:lnTo>
                  <a:lnTo>
                    <a:pt x="84" y="257"/>
                  </a:lnTo>
                  <a:lnTo>
                    <a:pt x="81" y="259"/>
                  </a:lnTo>
                  <a:lnTo>
                    <a:pt x="76" y="261"/>
                  </a:lnTo>
                  <a:lnTo>
                    <a:pt x="72" y="261"/>
                  </a:lnTo>
                  <a:lnTo>
                    <a:pt x="72" y="238"/>
                  </a:lnTo>
                  <a:close/>
                  <a:moveTo>
                    <a:pt x="61" y="218"/>
                  </a:moveTo>
                  <a:lnTo>
                    <a:pt x="70" y="213"/>
                  </a:lnTo>
                  <a:lnTo>
                    <a:pt x="90" y="255"/>
                  </a:lnTo>
                  <a:lnTo>
                    <a:pt x="82" y="259"/>
                  </a:lnTo>
                  <a:lnTo>
                    <a:pt x="61" y="218"/>
                  </a:lnTo>
                  <a:close/>
                  <a:moveTo>
                    <a:pt x="80" y="234"/>
                  </a:moveTo>
                  <a:lnTo>
                    <a:pt x="70" y="213"/>
                  </a:lnTo>
                  <a:lnTo>
                    <a:pt x="74" y="212"/>
                  </a:lnTo>
                  <a:lnTo>
                    <a:pt x="79" y="211"/>
                  </a:lnTo>
                  <a:lnTo>
                    <a:pt x="83" y="211"/>
                  </a:lnTo>
                  <a:lnTo>
                    <a:pt x="88" y="212"/>
                  </a:lnTo>
                  <a:lnTo>
                    <a:pt x="92" y="214"/>
                  </a:lnTo>
                  <a:lnTo>
                    <a:pt x="95" y="217"/>
                  </a:lnTo>
                  <a:lnTo>
                    <a:pt x="98" y="220"/>
                  </a:lnTo>
                  <a:lnTo>
                    <a:pt x="102" y="224"/>
                  </a:lnTo>
                  <a:lnTo>
                    <a:pt x="103" y="228"/>
                  </a:lnTo>
                  <a:lnTo>
                    <a:pt x="104" y="233"/>
                  </a:lnTo>
                  <a:lnTo>
                    <a:pt x="104" y="237"/>
                  </a:lnTo>
                  <a:lnTo>
                    <a:pt x="103" y="241"/>
                  </a:lnTo>
                  <a:lnTo>
                    <a:pt x="101" y="245"/>
                  </a:lnTo>
                  <a:lnTo>
                    <a:pt x="98" y="249"/>
                  </a:lnTo>
                  <a:lnTo>
                    <a:pt x="94" y="252"/>
                  </a:lnTo>
                  <a:lnTo>
                    <a:pt x="90" y="255"/>
                  </a:lnTo>
                  <a:lnTo>
                    <a:pt x="80" y="234"/>
                  </a:lnTo>
                  <a:close/>
                  <a:moveTo>
                    <a:pt x="64" y="218"/>
                  </a:moveTo>
                  <a:lnTo>
                    <a:pt x="68" y="213"/>
                  </a:lnTo>
                  <a:lnTo>
                    <a:pt x="102" y="246"/>
                  </a:lnTo>
                  <a:lnTo>
                    <a:pt x="97" y="250"/>
                  </a:lnTo>
                  <a:lnTo>
                    <a:pt x="64" y="218"/>
                  </a:lnTo>
                  <a:close/>
                  <a:moveTo>
                    <a:pt x="85" y="230"/>
                  </a:moveTo>
                  <a:lnTo>
                    <a:pt x="68" y="213"/>
                  </a:lnTo>
                  <a:lnTo>
                    <a:pt x="72" y="210"/>
                  </a:lnTo>
                  <a:lnTo>
                    <a:pt x="76" y="208"/>
                  </a:lnTo>
                  <a:lnTo>
                    <a:pt x="80" y="207"/>
                  </a:lnTo>
                  <a:lnTo>
                    <a:pt x="85" y="207"/>
                  </a:lnTo>
                  <a:lnTo>
                    <a:pt x="89" y="207"/>
                  </a:lnTo>
                  <a:lnTo>
                    <a:pt x="93" y="208"/>
                  </a:lnTo>
                  <a:lnTo>
                    <a:pt x="97" y="210"/>
                  </a:lnTo>
                  <a:lnTo>
                    <a:pt x="102" y="213"/>
                  </a:lnTo>
                  <a:lnTo>
                    <a:pt x="105" y="217"/>
                  </a:lnTo>
                  <a:lnTo>
                    <a:pt x="107" y="221"/>
                  </a:lnTo>
                  <a:lnTo>
                    <a:pt x="108" y="225"/>
                  </a:lnTo>
                  <a:lnTo>
                    <a:pt x="109" y="230"/>
                  </a:lnTo>
                  <a:lnTo>
                    <a:pt x="108" y="234"/>
                  </a:lnTo>
                  <a:lnTo>
                    <a:pt x="107" y="238"/>
                  </a:lnTo>
                  <a:lnTo>
                    <a:pt x="105" y="242"/>
                  </a:lnTo>
                  <a:lnTo>
                    <a:pt x="102" y="246"/>
                  </a:lnTo>
                  <a:lnTo>
                    <a:pt x="85" y="230"/>
                  </a:lnTo>
                  <a:close/>
                  <a:moveTo>
                    <a:pt x="85" y="207"/>
                  </a:moveTo>
                  <a:lnTo>
                    <a:pt x="89" y="207"/>
                  </a:lnTo>
                  <a:lnTo>
                    <a:pt x="89" y="253"/>
                  </a:lnTo>
                  <a:lnTo>
                    <a:pt x="85" y="253"/>
                  </a:lnTo>
                  <a:lnTo>
                    <a:pt x="85" y="207"/>
                  </a:lnTo>
                  <a:close/>
                  <a:moveTo>
                    <a:pt x="89" y="230"/>
                  </a:moveTo>
                  <a:lnTo>
                    <a:pt x="89" y="207"/>
                  </a:lnTo>
                  <a:lnTo>
                    <a:pt x="94" y="207"/>
                  </a:lnTo>
                  <a:lnTo>
                    <a:pt x="98" y="208"/>
                  </a:lnTo>
                  <a:lnTo>
                    <a:pt x="103" y="211"/>
                  </a:lnTo>
                  <a:lnTo>
                    <a:pt x="106" y="213"/>
                  </a:lnTo>
                  <a:lnTo>
                    <a:pt x="109" y="217"/>
                  </a:lnTo>
                  <a:lnTo>
                    <a:pt x="111" y="221"/>
                  </a:lnTo>
                  <a:lnTo>
                    <a:pt x="112" y="225"/>
                  </a:lnTo>
                  <a:lnTo>
                    <a:pt x="113" y="230"/>
                  </a:lnTo>
                  <a:lnTo>
                    <a:pt x="112" y="234"/>
                  </a:lnTo>
                  <a:lnTo>
                    <a:pt x="111" y="239"/>
                  </a:lnTo>
                  <a:lnTo>
                    <a:pt x="109" y="242"/>
                  </a:lnTo>
                  <a:lnTo>
                    <a:pt x="106" y="246"/>
                  </a:lnTo>
                  <a:lnTo>
                    <a:pt x="103" y="249"/>
                  </a:lnTo>
                  <a:lnTo>
                    <a:pt x="98" y="251"/>
                  </a:lnTo>
                  <a:lnTo>
                    <a:pt x="94" y="252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09"/>
                  </a:moveTo>
                  <a:lnTo>
                    <a:pt x="87" y="205"/>
                  </a:lnTo>
                  <a:lnTo>
                    <a:pt x="109" y="246"/>
                  </a:lnTo>
                  <a:lnTo>
                    <a:pt x="100" y="250"/>
                  </a:lnTo>
                  <a:lnTo>
                    <a:pt x="79" y="209"/>
                  </a:lnTo>
                  <a:close/>
                  <a:moveTo>
                    <a:pt x="98" y="225"/>
                  </a:moveTo>
                  <a:lnTo>
                    <a:pt x="87" y="205"/>
                  </a:lnTo>
                  <a:lnTo>
                    <a:pt x="92" y="202"/>
                  </a:lnTo>
                  <a:lnTo>
                    <a:pt x="96" y="201"/>
                  </a:lnTo>
                  <a:lnTo>
                    <a:pt x="102" y="202"/>
                  </a:lnTo>
                  <a:lnTo>
                    <a:pt x="106" y="204"/>
                  </a:lnTo>
                  <a:lnTo>
                    <a:pt x="110" y="205"/>
                  </a:lnTo>
                  <a:lnTo>
                    <a:pt x="114" y="208"/>
                  </a:lnTo>
                  <a:lnTo>
                    <a:pt x="117" y="211"/>
                  </a:lnTo>
                  <a:lnTo>
                    <a:pt x="119" y="215"/>
                  </a:lnTo>
                  <a:lnTo>
                    <a:pt x="121" y="219"/>
                  </a:lnTo>
                  <a:lnTo>
                    <a:pt x="122" y="224"/>
                  </a:lnTo>
                  <a:lnTo>
                    <a:pt x="121" y="228"/>
                  </a:lnTo>
                  <a:lnTo>
                    <a:pt x="120" y="233"/>
                  </a:lnTo>
                  <a:lnTo>
                    <a:pt x="119" y="237"/>
                  </a:lnTo>
                  <a:lnTo>
                    <a:pt x="116" y="240"/>
                  </a:lnTo>
                  <a:lnTo>
                    <a:pt x="113" y="243"/>
                  </a:lnTo>
                  <a:lnTo>
                    <a:pt x="109" y="246"/>
                  </a:lnTo>
                  <a:lnTo>
                    <a:pt x="98" y="225"/>
                  </a:lnTo>
                  <a:close/>
                  <a:moveTo>
                    <a:pt x="98" y="201"/>
                  </a:moveTo>
                  <a:lnTo>
                    <a:pt x="103" y="201"/>
                  </a:lnTo>
                  <a:lnTo>
                    <a:pt x="103" y="248"/>
                  </a:lnTo>
                  <a:lnTo>
                    <a:pt x="98" y="248"/>
                  </a:lnTo>
                  <a:lnTo>
                    <a:pt x="98" y="201"/>
                  </a:lnTo>
                  <a:close/>
                  <a:moveTo>
                    <a:pt x="103" y="225"/>
                  </a:moveTo>
                  <a:lnTo>
                    <a:pt x="103" y="201"/>
                  </a:lnTo>
                  <a:lnTo>
                    <a:pt x="108" y="202"/>
                  </a:lnTo>
                  <a:lnTo>
                    <a:pt x="112" y="204"/>
                  </a:lnTo>
                  <a:lnTo>
                    <a:pt x="116" y="206"/>
                  </a:lnTo>
                  <a:lnTo>
                    <a:pt x="119" y="209"/>
                  </a:lnTo>
                  <a:lnTo>
                    <a:pt x="122" y="212"/>
                  </a:lnTo>
                  <a:lnTo>
                    <a:pt x="124" y="216"/>
                  </a:lnTo>
                  <a:lnTo>
                    <a:pt x="125" y="221"/>
                  </a:lnTo>
                  <a:lnTo>
                    <a:pt x="126" y="225"/>
                  </a:lnTo>
                  <a:lnTo>
                    <a:pt x="125" y="230"/>
                  </a:lnTo>
                  <a:lnTo>
                    <a:pt x="124" y="234"/>
                  </a:lnTo>
                  <a:lnTo>
                    <a:pt x="122" y="238"/>
                  </a:lnTo>
                  <a:lnTo>
                    <a:pt x="119" y="242"/>
                  </a:lnTo>
                  <a:lnTo>
                    <a:pt x="116" y="244"/>
                  </a:lnTo>
                  <a:lnTo>
                    <a:pt x="112" y="246"/>
                  </a:lnTo>
                  <a:lnTo>
                    <a:pt x="108" y="248"/>
                  </a:lnTo>
                  <a:lnTo>
                    <a:pt x="103" y="248"/>
                  </a:lnTo>
                  <a:lnTo>
                    <a:pt x="103" y="225"/>
                  </a:lnTo>
                  <a:close/>
                  <a:moveTo>
                    <a:pt x="86" y="209"/>
                  </a:moveTo>
                  <a:lnTo>
                    <a:pt x="90" y="205"/>
                  </a:lnTo>
                  <a:lnTo>
                    <a:pt x="124" y="237"/>
                  </a:lnTo>
                  <a:lnTo>
                    <a:pt x="119" y="242"/>
                  </a:lnTo>
                  <a:lnTo>
                    <a:pt x="86" y="209"/>
                  </a:lnTo>
                  <a:close/>
                  <a:moveTo>
                    <a:pt x="107" y="221"/>
                  </a:moveTo>
                  <a:lnTo>
                    <a:pt x="90" y="205"/>
                  </a:lnTo>
                  <a:lnTo>
                    <a:pt x="94" y="201"/>
                  </a:lnTo>
                  <a:lnTo>
                    <a:pt x="98" y="199"/>
                  </a:lnTo>
                  <a:lnTo>
                    <a:pt x="103" y="197"/>
                  </a:lnTo>
                  <a:lnTo>
                    <a:pt x="107" y="197"/>
                  </a:lnTo>
                  <a:lnTo>
                    <a:pt x="112" y="197"/>
                  </a:lnTo>
                  <a:lnTo>
                    <a:pt x="116" y="199"/>
                  </a:lnTo>
                  <a:lnTo>
                    <a:pt x="120" y="201"/>
                  </a:lnTo>
                  <a:lnTo>
                    <a:pt x="124" y="205"/>
                  </a:lnTo>
                  <a:lnTo>
                    <a:pt x="127" y="208"/>
                  </a:lnTo>
                  <a:lnTo>
                    <a:pt x="129" y="212"/>
                  </a:lnTo>
                  <a:lnTo>
                    <a:pt x="130" y="217"/>
                  </a:lnTo>
                  <a:lnTo>
                    <a:pt x="130" y="221"/>
                  </a:lnTo>
                  <a:lnTo>
                    <a:pt x="130" y="225"/>
                  </a:lnTo>
                  <a:lnTo>
                    <a:pt x="129" y="230"/>
                  </a:lnTo>
                  <a:lnTo>
                    <a:pt x="127" y="234"/>
                  </a:lnTo>
                  <a:lnTo>
                    <a:pt x="124" y="237"/>
                  </a:lnTo>
                  <a:lnTo>
                    <a:pt x="107" y="221"/>
                  </a:lnTo>
                  <a:close/>
                  <a:moveTo>
                    <a:pt x="107" y="197"/>
                  </a:moveTo>
                  <a:lnTo>
                    <a:pt x="112" y="197"/>
                  </a:lnTo>
                  <a:lnTo>
                    <a:pt x="112" y="244"/>
                  </a:lnTo>
                  <a:lnTo>
                    <a:pt x="107" y="244"/>
                  </a:lnTo>
                  <a:lnTo>
                    <a:pt x="107" y="197"/>
                  </a:lnTo>
                  <a:close/>
                  <a:moveTo>
                    <a:pt x="112" y="221"/>
                  </a:moveTo>
                  <a:lnTo>
                    <a:pt x="112" y="197"/>
                  </a:lnTo>
                  <a:lnTo>
                    <a:pt x="116" y="197"/>
                  </a:lnTo>
                  <a:lnTo>
                    <a:pt x="121" y="199"/>
                  </a:lnTo>
                  <a:lnTo>
                    <a:pt x="125" y="201"/>
                  </a:lnTo>
                  <a:lnTo>
                    <a:pt x="128" y="205"/>
                  </a:lnTo>
                  <a:lnTo>
                    <a:pt x="131" y="208"/>
                  </a:lnTo>
                  <a:lnTo>
                    <a:pt x="133" y="212"/>
                  </a:lnTo>
                  <a:lnTo>
                    <a:pt x="134" y="216"/>
                  </a:lnTo>
                  <a:lnTo>
                    <a:pt x="135" y="221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7"/>
                  </a:lnTo>
                  <a:lnTo>
                    <a:pt x="125" y="240"/>
                  </a:lnTo>
                  <a:lnTo>
                    <a:pt x="121" y="242"/>
                  </a:lnTo>
                  <a:lnTo>
                    <a:pt x="116" y="243"/>
                  </a:lnTo>
                  <a:lnTo>
                    <a:pt x="112" y="244"/>
                  </a:lnTo>
                  <a:lnTo>
                    <a:pt x="112" y="221"/>
                  </a:lnTo>
                  <a:close/>
                  <a:moveTo>
                    <a:pt x="95" y="205"/>
                  </a:moveTo>
                  <a:lnTo>
                    <a:pt x="100" y="199"/>
                  </a:lnTo>
                  <a:lnTo>
                    <a:pt x="132" y="233"/>
                  </a:lnTo>
                  <a:lnTo>
                    <a:pt x="128" y="237"/>
                  </a:lnTo>
                  <a:lnTo>
                    <a:pt x="95" y="205"/>
                  </a:lnTo>
                  <a:close/>
                  <a:moveTo>
                    <a:pt x="116" y="217"/>
                  </a:moveTo>
                  <a:lnTo>
                    <a:pt x="100" y="199"/>
                  </a:lnTo>
                  <a:lnTo>
                    <a:pt x="103" y="196"/>
                  </a:lnTo>
                  <a:lnTo>
                    <a:pt x="107" y="194"/>
                  </a:lnTo>
                  <a:lnTo>
                    <a:pt x="112" y="193"/>
                  </a:lnTo>
                  <a:lnTo>
                    <a:pt x="116" y="193"/>
                  </a:lnTo>
                  <a:lnTo>
                    <a:pt x="120" y="193"/>
                  </a:lnTo>
                  <a:lnTo>
                    <a:pt x="125" y="194"/>
                  </a:lnTo>
                  <a:lnTo>
                    <a:pt x="129" y="197"/>
                  </a:lnTo>
                  <a:lnTo>
                    <a:pt x="132" y="199"/>
                  </a:lnTo>
                  <a:lnTo>
                    <a:pt x="135" y="204"/>
                  </a:lnTo>
                  <a:lnTo>
                    <a:pt x="137" y="208"/>
                  </a:lnTo>
                  <a:lnTo>
                    <a:pt x="139" y="212"/>
                  </a:lnTo>
                  <a:lnTo>
                    <a:pt x="139" y="217"/>
                  </a:lnTo>
                  <a:lnTo>
                    <a:pt x="139" y="221"/>
                  </a:lnTo>
                  <a:lnTo>
                    <a:pt x="137" y="225"/>
                  </a:lnTo>
                  <a:lnTo>
                    <a:pt x="135" y="229"/>
                  </a:lnTo>
                  <a:lnTo>
                    <a:pt x="132" y="233"/>
                  </a:lnTo>
                  <a:lnTo>
                    <a:pt x="116" y="217"/>
                  </a:lnTo>
                  <a:close/>
                  <a:moveTo>
                    <a:pt x="116" y="193"/>
                  </a:moveTo>
                  <a:lnTo>
                    <a:pt x="120" y="193"/>
                  </a:lnTo>
                  <a:lnTo>
                    <a:pt x="120" y="240"/>
                  </a:lnTo>
                  <a:lnTo>
                    <a:pt x="116" y="240"/>
                  </a:lnTo>
                  <a:lnTo>
                    <a:pt x="116" y="193"/>
                  </a:lnTo>
                  <a:close/>
                  <a:moveTo>
                    <a:pt x="120" y="193"/>
                  </a:moveTo>
                  <a:lnTo>
                    <a:pt x="125" y="193"/>
                  </a:lnTo>
                  <a:lnTo>
                    <a:pt x="125" y="240"/>
                  </a:lnTo>
                  <a:lnTo>
                    <a:pt x="120" y="240"/>
                  </a:lnTo>
                  <a:lnTo>
                    <a:pt x="120" y="193"/>
                  </a:lnTo>
                  <a:close/>
                  <a:moveTo>
                    <a:pt x="125" y="193"/>
                  </a:moveTo>
                  <a:lnTo>
                    <a:pt x="129" y="193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3"/>
                  </a:lnTo>
                  <a:close/>
                  <a:moveTo>
                    <a:pt x="129" y="217"/>
                  </a:moveTo>
                  <a:lnTo>
                    <a:pt x="129" y="193"/>
                  </a:lnTo>
                  <a:lnTo>
                    <a:pt x="134" y="193"/>
                  </a:lnTo>
                  <a:lnTo>
                    <a:pt x="138" y="194"/>
                  </a:lnTo>
                  <a:lnTo>
                    <a:pt x="142" y="197"/>
                  </a:lnTo>
                  <a:lnTo>
                    <a:pt x="145" y="199"/>
                  </a:lnTo>
                  <a:lnTo>
                    <a:pt x="148" y="204"/>
                  </a:lnTo>
                  <a:lnTo>
                    <a:pt x="150" y="208"/>
                  </a:lnTo>
                  <a:lnTo>
                    <a:pt x="152" y="212"/>
                  </a:lnTo>
                  <a:lnTo>
                    <a:pt x="152" y="217"/>
                  </a:lnTo>
                  <a:lnTo>
                    <a:pt x="152" y="221"/>
                  </a:lnTo>
                  <a:lnTo>
                    <a:pt x="150" y="226"/>
                  </a:lnTo>
                  <a:lnTo>
                    <a:pt x="148" y="229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39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8" y="207"/>
                  </a:moveTo>
                  <a:lnTo>
                    <a:pt x="183" y="52"/>
                  </a:lnTo>
                  <a:lnTo>
                    <a:pt x="225" y="72"/>
                  </a:lnTo>
                  <a:lnTo>
                    <a:pt x="150" y="227"/>
                  </a:lnTo>
                  <a:lnTo>
                    <a:pt x="108" y="207"/>
                  </a:lnTo>
                  <a:close/>
                  <a:moveTo>
                    <a:pt x="204" y="63"/>
                  </a:moveTo>
                  <a:lnTo>
                    <a:pt x="183" y="52"/>
                  </a:lnTo>
                  <a:lnTo>
                    <a:pt x="186" y="48"/>
                  </a:lnTo>
                  <a:lnTo>
                    <a:pt x="189" y="44"/>
                  </a:lnTo>
                  <a:lnTo>
                    <a:pt x="192" y="42"/>
                  </a:lnTo>
                  <a:lnTo>
                    <a:pt x="196" y="40"/>
                  </a:lnTo>
                  <a:lnTo>
                    <a:pt x="201" y="39"/>
                  </a:lnTo>
                  <a:lnTo>
                    <a:pt x="205" y="39"/>
                  </a:lnTo>
                  <a:lnTo>
                    <a:pt x="210" y="39"/>
                  </a:lnTo>
                  <a:lnTo>
                    <a:pt x="214" y="41"/>
                  </a:lnTo>
                  <a:lnTo>
                    <a:pt x="218" y="43"/>
                  </a:lnTo>
                  <a:lnTo>
                    <a:pt x="221" y="46"/>
                  </a:lnTo>
                  <a:lnTo>
                    <a:pt x="224" y="50"/>
                  </a:lnTo>
                  <a:lnTo>
                    <a:pt x="226" y="54"/>
                  </a:lnTo>
                  <a:lnTo>
                    <a:pt x="227" y="59"/>
                  </a:lnTo>
                  <a:lnTo>
                    <a:pt x="227" y="64"/>
                  </a:lnTo>
                  <a:lnTo>
                    <a:pt x="226" y="68"/>
                  </a:lnTo>
                  <a:lnTo>
                    <a:pt x="225" y="72"/>
                  </a:lnTo>
                  <a:lnTo>
                    <a:pt x="204" y="63"/>
                  </a:lnTo>
                  <a:close/>
                  <a:moveTo>
                    <a:pt x="194" y="83"/>
                  </a:moveTo>
                  <a:lnTo>
                    <a:pt x="167" y="70"/>
                  </a:lnTo>
                  <a:lnTo>
                    <a:pt x="188" y="28"/>
                  </a:lnTo>
                  <a:lnTo>
                    <a:pt x="214" y="41"/>
                  </a:lnTo>
                  <a:lnTo>
                    <a:pt x="194" y="83"/>
                  </a:lnTo>
                  <a:close/>
                  <a:moveTo>
                    <a:pt x="177" y="48"/>
                  </a:moveTo>
                  <a:lnTo>
                    <a:pt x="167" y="70"/>
                  </a:lnTo>
                  <a:lnTo>
                    <a:pt x="163" y="67"/>
                  </a:lnTo>
                  <a:lnTo>
                    <a:pt x="159" y="64"/>
                  </a:lnTo>
                  <a:lnTo>
                    <a:pt x="157" y="61"/>
                  </a:lnTo>
                  <a:lnTo>
                    <a:pt x="155" y="56"/>
                  </a:lnTo>
                  <a:lnTo>
                    <a:pt x="154" y="51"/>
                  </a:lnTo>
                  <a:lnTo>
                    <a:pt x="154" y="47"/>
                  </a:lnTo>
                  <a:lnTo>
                    <a:pt x="155" y="43"/>
                  </a:lnTo>
                  <a:lnTo>
                    <a:pt x="156" y="38"/>
                  </a:lnTo>
                  <a:lnTo>
                    <a:pt x="159" y="34"/>
                  </a:lnTo>
                  <a:lnTo>
                    <a:pt x="162" y="31"/>
                  </a:lnTo>
                  <a:lnTo>
                    <a:pt x="166" y="29"/>
                  </a:lnTo>
                  <a:lnTo>
                    <a:pt x="170" y="27"/>
                  </a:lnTo>
                  <a:lnTo>
                    <a:pt x="174" y="26"/>
                  </a:lnTo>
                  <a:lnTo>
                    <a:pt x="179" y="26"/>
                  </a:lnTo>
                  <a:lnTo>
                    <a:pt x="184" y="26"/>
                  </a:lnTo>
                  <a:lnTo>
                    <a:pt x="188" y="28"/>
                  </a:lnTo>
                  <a:lnTo>
                    <a:pt x="177" y="48"/>
                  </a:lnTo>
                  <a:close/>
                  <a:moveTo>
                    <a:pt x="156" y="38"/>
                  </a:moveTo>
                  <a:lnTo>
                    <a:pt x="169" y="12"/>
                  </a:lnTo>
                  <a:lnTo>
                    <a:pt x="211" y="33"/>
                  </a:lnTo>
                  <a:lnTo>
                    <a:pt x="198" y="60"/>
                  </a:lnTo>
                  <a:lnTo>
                    <a:pt x="156" y="38"/>
                  </a:lnTo>
                  <a:close/>
                  <a:moveTo>
                    <a:pt x="191" y="22"/>
                  </a:moveTo>
                  <a:lnTo>
                    <a:pt x="169" y="12"/>
                  </a:lnTo>
                  <a:lnTo>
                    <a:pt x="172" y="8"/>
                  </a:lnTo>
                  <a:lnTo>
                    <a:pt x="175" y="5"/>
                  </a:lnTo>
                  <a:lnTo>
                    <a:pt x="180" y="2"/>
                  </a:lnTo>
                  <a:lnTo>
                    <a:pt x="184" y="1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4"/>
                  </a:lnTo>
                  <a:lnTo>
                    <a:pt x="208" y="8"/>
                  </a:lnTo>
                  <a:lnTo>
                    <a:pt x="211" y="11"/>
                  </a:lnTo>
                  <a:lnTo>
                    <a:pt x="213" y="15"/>
                  </a:lnTo>
                  <a:lnTo>
                    <a:pt x="214" y="19"/>
                  </a:lnTo>
                  <a:lnTo>
                    <a:pt x="214" y="24"/>
                  </a:lnTo>
                  <a:lnTo>
                    <a:pt x="213" y="28"/>
                  </a:lnTo>
                  <a:lnTo>
                    <a:pt x="211" y="33"/>
                  </a:lnTo>
                  <a:lnTo>
                    <a:pt x="191" y="2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8" name="Freeform 24">
              <a:extLst>
                <a:ext uri="{FF2B5EF4-FFF2-40B4-BE49-F238E27FC236}">
                  <a16:creationId xmlns:a16="http://schemas.microsoft.com/office/drawing/2014/main" id="{5B51D3E8-7CC6-4709-B935-067EEFC32D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0" y="97"/>
              <a:ext cx="129" cy="166"/>
            </a:xfrm>
            <a:custGeom>
              <a:avLst/>
              <a:gdLst>
                <a:gd name="T0" fmla="*/ 131 w 386"/>
                <a:gd name="T1" fmla="*/ 208 h 498"/>
                <a:gd name="T2" fmla="*/ 127 w 386"/>
                <a:gd name="T3" fmla="*/ 212 h 498"/>
                <a:gd name="T4" fmla="*/ 118 w 386"/>
                <a:gd name="T5" fmla="*/ 212 h 498"/>
                <a:gd name="T6" fmla="*/ 105 w 386"/>
                <a:gd name="T7" fmla="*/ 216 h 498"/>
                <a:gd name="T8" fmla="*/ 83 w 386"/>
                <a:gd name="T9" fmla="*/ 225 h 498"/>
                <a:gd name="T10" fmla="*/ 61 w 386"/>
                <a:gd name="T11" fmla="*/ 238 h 498"/>
                <a:gd name="T12" fmla="*/ 48 w 386"/>
                <a:gd name="T13" fmla="*/ 251 h 498"/>
                <a:gd name="T14" fmla="*/ 35 w 386"/>
                <a:gd name="T15" fmla="*/ 261 h 498"/>
                <a:gd name="T16" fmla="*/ 30 w 386"/>
                <a:gd name="T17" fmla="*/ 269 h 498"/>
                <a:gd name="T18" fmla="*/ 30 w 386"/>
                <a:gd name="T19" fmla="*/ 274 h 498"/>
                <a:gd name="T20" fmla="*/ 35 w 386"/>
                <a:gd name="T21" fmla="*/ 269 h 498"/>
                <a:gd name="T22" fmla="*/ 43 w 386"/>
                <a:gd name="T23" fmla="*/ 261 h 498"/>
                <a:gd name="T24" fmla="*/ 61 w 386"/>
                <a:gd name="T25" fmla="*/ 256 h 498"/>
                <a:gd name="T26" fmla="*/ 79 w 386"/>
                <a:gd name="T27" fmla="*/ 247 h 498"/>
                <a:gd name="T28" fmla="*/ 105 w 386"/>
                <a:gd name="T29" fmla="*/ 238 h 498"/>
                <a:gd name="T30" fmla="*/ 127 w 386"/>
                <a:gd name="T31" fmla="*/ 229 h 498"/>
                <a:gd name="T32" fmla="*/ 144 w 386"/>
                <a:gd name="T33" fmla="*/ 225 h 498"/>
                <a:gd name="T34" fmla="*/ 153 w 386"/>
                <a:gd name="T35" fmla="*/ 225 h 498"/>
                <a:gd name="T36" fmla="*/ 158 w 386"/>
                <a:gd name="T37" fmla="*/ 225 h 498"/>
                <a:gd name="T38" fmla="*/ 237 w 386"/>
                <a:gd name="T39" fmla="*/ 67 h 498"/>
                <a:gd name="T40" fmla="*/ 386 w 386"/>
                <a:gd name="T41" fmla="*/ 111 h 498"/>
                <a:gd name="T42" fmla="*/ 272 w 386"/>
                <a:gd name="T43" fmla="*/ 274 h 498"/>
                <a:gd name="T44" fmla="*/ 272 w 386"/>
                <a:gd name="T45" fmla="*/ 278 h 498"/>
                <a:gd name="T46" fmla="*/ 277 w 386"/>
                <a:gd name="T47" fmla="*/ 287 h 498"/>
                <a:gd name="T48" fmla="*/ 281 w 386"/>
                <a:gd name="T49" fmla="*/ 300 h 498"/>
                <a:gd name="T50" fmla="*/ 285 w 386"/>
                <a:gd name="T51" fmla="*/ 317 h 498"/>
                <a:gd name="T52" fmla="*/ 290 w 386"/>
                <a:gd name="T53" fmla="*/ 340 h 498"/>
                <a:gd name="T54" fmla="*/ 290 w 386"/>
                <a:gd name="T55" fmla="*/ 362 h 498"/>
                <a:gd name="T56" fmla="*/ 285 w 386"/>
                <a:gd name="T57" fmla="*/ 383 h 498"/>
                <a:gd name="T58" fmla="*/ 281 w 386"/>
                <a:gd name="T59" fmla="*/ 402 h 498"/>
                <a:gd name="T60" fmla="*/ 268 w 386"/>
                <a:gd name="T61" fmla="*/ 402 h 498"/>
                <a:gd name="T62" fmla="*/ 250 w 386"/>
                <a:gd name="T63" fmla="*/ 402 h 498"/>
                <a:gd name="T64" fmla="*/ 228 w 386"/>
                <a:gd name="T65" fmla="*/ 392 h 498"/>
                <a:gd name="T66" fmla="*/ 202 w 386"/>
                <a:gd name="T67" fmla="*/ 383 h 498"/>
                <a:gd name="T68" fmla="*/ 171 w 386"/>
                <a:gd name="T69" fmla="*/ 370 h 498"/>
                <a:gd name="T70" fmla="*/ 127 w 386"/>
                <a:gd name="T71" fmla="*/ 432 h 498"/>
                <a:gd name="T72" fmla="*/ 109 w 386"/>
                <a:gd name="T73" fmla="*/ 458 h 498"/>
                <a:gd name="T74" fmla="*/ 88 w 386"/>
                <a:gd name="T75" fmla="*/ 477 h 498"/>
                <a:gd name="T76" fmla="*/ 61 w 386"/>
                <a:gd name="T77" fmla="*/ 450 h 498"/>
                <a:gd name="T78" fmla="*/ 65 w 386"/>
                <a:gd name="T79" fmla="*/ 419 h 498"/>
                <a:gd name="T80" fmla="*/ 105 w 386"/>
                <a:gd name="T81" fmla="*/ 336 h 498"/>
                <a:gd name="T82" fmla="*/ 74 w 386"/>
                <a:gd name="T83" fmla="*/ 322 h 498"/>
                <a:gd name="T84" fmla="*/ 52 w 386"/>
                <a:gd name="T85" fmla="*/ 309 h 498"/>
                <a:gd name="T86" fmla="*/ 30 w 386"/>
                <a:gd name="T87" fmla="*/ 296 h 498"/>
                <a:gd name="T88" fmla="*/ 13 w 386"/>
                <a:gd name="T89" fmla="*/ 283 h 498"/>
                <a:gd name="T90" fmla="*/ 4 w 386"/>
                <a:gd name="T91" fmla="*/ 269 h 498"/>
                <a:gd name="T92" fmla="*/ 4 w 386"/>
                <a:gd name="T93" fmla="*/ 261 h 498"/>
                <a:gd name="T94" fmla="*/ 17 w 386"/>
                <a:gd name="T95" fmla="*/ 242 h 498"/>
                <a:gd name="T96" fmla="*/ 30 w 386"/>
                <a:gd name="T97" fmla="*/ 225 h 498"/>
                <a:gd name="T98" fmla="*/ 48 w 386"/>
                <a:gd name="T99" fmla="*/ 216 h 498"/>
                <a:gd name="T100" fmla="*/ 65 w 386"/>
                <a:gd name="T101" fmla="*/ 208 h 498"/>
                <a:gd name="T102" fmla="*/ 83 w 386"/>
                <a:gd name="T103" fmla="*/ 199 h 498"/>
                <a:gd name="T104" fmla="*/ 96 w 386"/>
                <a:gd name="T105" fmla="*/ 195 h 498"/>
                <a:gd name="T106" fmla="*/ 105 w 386"/>
                <a:gd name="T107" fmla="*/ 195 h 498"/>
                <a:gd name="T108" fmla="*/ 180 w 386"/>
                <a:gd name="T109" fmla="*/ 41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6" h="498">
                  <a:moveTo>
                    <a:pt x="206" y="54"/>
                  </a:moveTo>
                  <a:lnTo>
                    <a:pt x="131" y="208"/>
                  </a:lnTo>
                  <a:lnTo>
                    <a:pt x="131" y="208"/>
                  </a:lnTo>
                  <a:lnTo>
                    <a:pt x="131" y="212"/>
                  </a:lnTo>
                  <a:lnTo>
                    <a:pt x="131" y="212"/>
                  </a:lnTo>
                  <a:lnTo>
                    <a:pt x="127" y="212"/>
                  </a:lnTo>
                  <a:lnTo>
                    <a:pt x="127" y="212"/>
                  </a:lnTo>
                  <a:lnTo>
                    <a:pt x="122" y="212"/>
                  </a:lnTo>
                  <a:lnTo>
                    <a:pt x="118" y="212"/>
                  </a:lnTo>
                  <a:lnTo>
                    <a:pt x="114" y="216"/>
                  </a:lnTo>
                  <a:lnTo>
                    <a:pt x="109" y="216"/>
                  </a:lnTo>
                  <a:lnTo>
                    <a:pt x="105" y="216"/>
                  </a:lnTo>
                  <a:lnTo>
                    <a:pt x="101" y="221"/>
                  </a:lnTo>
                  <a:lnTo>
                    <a:pt x="92" y="225"/>
                  </a:lnTo>
                  <a:lnTo>
                    <a:pt x="83" y="225"/>
                  </a:lnTo>
                  <a:lnTo>
                    <a:pt x="79" y="229"/>
                  </a:lnTo>
                  <a:lnTo>
                    <a:pt x="69" y="234"/>
                  </a:lnTo>
                  <a:lnTo>
                    <a:pt x="61" y="238"/>
                  </a:lnTo>
                  <a:lnTo>
                    <a:pt x="56" y="242"/>
                  </a:lnTo>
                  <a:lnTo>
                    <a:pt x="52" y="247"/>
                  </a:lnTo>
                  <a:lnTo>
                    <a:pt x="48" y="251"/>
                  </a:lnTo>
                  <a:lnTo>
                    <a:pt x="43" y="256"/>
                  </a:lnTo>
                  <a:lnTo>
                    <a:pt x="39" y="261"/>
                  </a:lnTo>
                  <a:lnTo>
                    <a:pt x="35" y="261"/>
                  </a:lnTo>
                  <a:lnTo>
                    <a:pt x="35" y="265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5" y="269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43" y="261"/>
                  </a:lnTo>
                  <a:lnTo>
                    <a:pt x="48" y="261"/>
                  </a:lnTo>
                  <a:lnTo>
                    <a:pt x="56" y="256"/>
                  </a:lnTo>
                  <a:lnTo>
                    <a:pt x="61" y="256"/>
                  </a:lnTo>
                  <a:lnTo>
                    <a:pt x="65" y="251"/>
                  </a:lnTo>
                  <a:lnTo>
                    <a:pt x="74" y="247"/>
                  </a:lnTo>
                  <a:lnTo>
                    <a:pt x="79" y="247"/>
                  </a:lnTo>
                  <a:lnTo>
                    <a:pt x="88" y="242"/>
                  </a:lnTo>
                  <a:lnTo>
                    <a:pt x="96" y="238"/>
                  </a:lnTo>
                  <a:lnTo>
                    <a:pt x="105" y="238"/>
                  </a:lnTo>
                  <a:lnTo>
                    <a:pt x="114" y="234"/>
                  </a:lnTo>
                  <a:lnTo>
                    <a:pt x="118" y="234"/>
                  </a:lnTo>
                  <a:lnTo>
                    <a:pt x="127" y="229"/>
                  </a:lnTo>
                  <a:lnTo>
                    <a:pt x="131" y="229"/>
                  </a:lnTo>
                  <a:lnTo>
                    <a:pt x="140" y="229"/>
                  </a:lnTo>
                  <a:lnTo>
                    <a:pt x="144" y="225"/>
                  </a:lnTo>
                  <a:lnTo>
                    <a:pt x="149" y="225"/>
                  </a:lnTo>
                  <a:lnTo>
                    <a:pt x="149" y="225"/>
                  </a:lnTo>
                  <a:lnTo>
                    <a:pt x="153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7" y="67"/>
                  </a:lnTo>
                  <a:lnTo>
                    <a:pt x="206" y="54"/>
                  </a:lnTo>
                  <a:close/>
                  <a:moveTo>
                    <a:pt x="167" y="0"/>
                  </a:moveTo>
                  <a:lnTo>
                    <a:pt x="386" y="111"/>
                  </a:lnTo>
                  <a:lnTo>
                    <a:pt x="373" y="137"/>
                  </a:lnTo>
                  <a:lnTo>
                    <a:pt x="347" y="124"/>
                  </a:lnTo>
                  <a:lnTo>
                    <a:pt x="272" y="274"/>
                  </a:lnTo>
                  <a:lnTo>
                    <a:pt x="272" y="274"/>
                  </a:lnTo>
                  <a:lnTo>
                    <a:pt x="272" y="278"/>
                  </a:lnTo>
                  <a:lnTo>
                    <a:pt x="272" y="278"/>
                  </a:lnTo>
                  <a:lnTo>
                    <a:pt x="277" y="283"/>
                  </a:lnTo>
                  <a:lnTo>
                    <a:pt x="277" y="283"/>
                  </a:lnTo>
                  <a:lnTo>
                    <a:pt x="277" y="287"/>
                  </a:lnTo>
                  <a:lnTo>
                    <a:pt x="281" y="291"/>
                  </a:lnTo>
                  <a:lnTo>
                    <a:pt x="281" y="296"/>
                  </a:lnTo>
                  <a:lnTo>
                    <a:pt x="281" y="300"/>
                  </a:lnTo>
                  <a:lnTo>
                    <a:pt x="285" y="309"/>
                  </a:lnTo>
                  <a:lnTo>
                    <a:pt x="285" y="313"/>
                  </a:lnTo>
                  <a:lnTo>
                    <a:pt x="285" y="317"/>
                  </a:lnTo>
                  <a:lnTo>
                    <a:pt x="290" y="326"/>
                  </a:lnTo>
                  <a:lnTo>
                    <a:pt x="290" y="331"/>
                  </a:lnTo>
                  <a:lnTo>
                    <a:pt x="290" y="340"/>
                  </a:lnTo>
                  <a:lnTo>
                    <a:pt x="290" y="349"/>
                  </a:lnTo>
                  <a:lnTo>
                    <a:pt x="290" y="353"/>
                  </a:lnTo>
                  <a:lnTo>
                    <a:pt x="290" y="362"/>
                  </a:lnTo>
                  <a:lnTo>
                    <a:pt x="290" y="370"/>
                  </a:lnTo>
                  <a:lnTo>
                    <a:pt x="290" y="375"/>
                  </a:lnTo>
                  <a:lnTo>
                    <a:pt x="285" y="383"/>
                  </a:lnTo>
                  <a:lnTo>
                    <a:pt x="285" y="392"/>
                  </a:lnTo>
                  <a:lnTo>
                    <a:pt x="281" y="402"/>
                  </a:lnTo>
                  <a:lnTo>
                    <a:pt x="281" y="402"/>
                  </a:lnTo>
                  <a:lnTo>
                    <a:pt x="277" y="402"/>
                  </a:lnTo>
                  <a:lnTo>
                    <a:pt x="272" y="402"/>
                  </a:lnTo>
                  <a:lnTo>
                    <a:pt x="268" y="402"/>
                  </a:lnTo>
                  <a:lnTo>
                    <a:pt x="264" y="402"/>
                  </a:lnTo>
                  <a:lnTo>
                    <a:pt x="259" y="402"/>
                  </a:lnTo>
                  <a:lnTo>
                    <a:pt x="250" y="402"/>
                  </a:lnTo>
                  <a:lnTo>
                    <a:pt x="246" y="396"/>
                  </a:lnTo>
                  <a:lnTo>
                    <a:pt x="237" y="396"/>
                  </a:lnTo>
                  <a:lnTo>
                    <a:pt x="228" y="392"/>
                  </a:lnTo>
                  <a:lnTo>
                    <a:pt x="219" y="388"/>
                  </a:lnTo>
                  <a:lnTo>
                    <a:pt x="210" y="383"/>
                  </a:lnTo>
                  <a:lnTo>
                    <a:pt x="202" y="383"/>
                  </a:lnTo>
                  <a:lnTo>
                    <a:pt x="189" y="379"/>
                  </a:lnTo>
                  <a:lnTo>
                    <a:pt x="180" y="375"/>
                  </a:lnTo>
                  <a:lnTo>
                    <a:pt x="171" y="370"/>
                  </a:lnTo>
                  <a:lnTo>
                    <a:pt x="158" y="362"/>
                  </a:lnTo>
                  <a:lnTo>
                    <a:pt x="131" y="424"/>
                  </a:lnTo>
                  <a:lnTo>
                    <a:pt x="127" y="432"/>
                  </a:lnTo>
                  <a:lnTo>
                    <a:pt x="118" y="441"/>
                  </a:lnTo>
                  <a:lnTo>
                    <a:pt x="114" y="450"/>
                  </a:lnTo>
                  <a:lnTo>
                    <a:pt x="109" y="458"/>
                  </a:lnTo>
                  <a:lnTo>
                    <a:pt x="101" y="463"/>
                  </a:lnTo>
                  <a:lnTo>
                    <a:pt x="96" y="471"/>
                  </a:lnTo>
                  <a:lnTo>
                    <a:pt x="88" y="477"/>
                  </a:lnTo>
                  <a:lnTo>
                    <a:pt x="61" y="498"/>
                  </a:lnTo>
                  <a:lnTo>
                    <a:pt x="61" y="463"/>
                  </a:lnTo>
                  <a:lnTo>
                    <a:pt x="61" y="450"/>
                  </a:lnTo>
                  <a:lnTo>
                    <a:pt x="61" y="441"/>
                  </a:lnTo>
                  <a:lnTo>
                    <a:pt x="65" y="428"/>
                  </a:lnTo>
                  <a:lnTo>
                    <a:pt x="65" y="419"/>
                  </a:lnTo>
                  <a:lnTo>
                    <a:pt x="69" y="406"/>
                  </a:lnTo>
                  <a:lnTo>
                    <a:pt x="74" y="396"/>
                  </a:lnTo>
                  <a:lnTo>
                    <a:pt x="105" y="336"/>
                  </a:lnTo>
                  <a:lnTo>
                    <a:pt x="96" y="331"/>
                  </a:lnTo>
                  <a:lnTo>
                    <a:pt x="83" y="326"/>
                  </a:lnTo>
                  <a:lnTo>
                    <a:pt x="74" y="322"/>
                  </a:lnTo>
                  <a:lnTo>
                    <a:pt x="65" y="317"/>
                  </a:lnTo>
                  <a:lnTo>
                    <a:pt x="56" y="313"/>
                  </a:lnTo>
                  <a:lnTo>
                    <a:pt x="52" y="309"/>
                  </a:lnTo>
                  <a:lnTo>
                    <a:pt x="43" y="304"/>
                  </a:lnTo>
                  <a:lnTo>
                    <a:pt x="35" y="300"/>
                  </a:lnTo>
                  <a:lnTo>
                    <a:pt x="30" y="296"/>
                  </a:lnTo>
                  <a:lnTo>
                    <a:pt x="22" y="291"/>
                  </a:lnTo>
                  <a:lnTo>
                    <a:pt x="17" y="287"/>
                  </a:lnTo>
                  <a:lnTo>
                    <a:pt x="13" y="283"/>
                  </a:lnTo>
                  <a:lnTo>
                    <a:pt x="8" y="278"/>
                  </a:lnTo>
                  <a:lnTo>
                    <a:pt x="4" y="274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5"/>
                  </a:lnTo>
                  <a:lnTo>
                    <a:pt x="4" y="261"/>
                  </a:lnTo>
                  <a:lnTo>
                    <a:pt x="4" y="256"/>
                  </a:lnTo>
                  <a:lnTo>
                    <a:pt x="8" y="247"/>
                  </a:lnTo>
                  <a:lnTo>
                    <a:pt x="17" y="242"/>
                  </a:lnTo>
                  <a:lnTo>
                    <a:pt x="22" y="238"/>
                  </a:lnTo>
                  <a:lnTo>
                    <a:pt x="26" y="234"/>
                  </a:lnTo>
                  <a:lnTo>
                    <a:pt x="30" y="225"/>
                  </a:lnTo>
                  <a:lnTo>
                    <a:pt x="39" y="221"/>
                  </a:lnTo>
                  <a:lnTo>
                    <a:pt x="43" y="216"/>
                  </a:lnTo>
                  <a:lnTo>
                    <a:pt x="48" y="216"/>
                  </a:lnTo>
                  <a:lnTo>
                    <a:pt x="56" y="212"/>
                  </a:lnTo>
                  <a:lnTo>
                    <a:pt x="61" y="208"/>
                  </a:lnTo>
                  <a:lnTo>
                    <a:pt x="65" y="208"/>
                  </a:lnTo>
                  <a:lnTo>
                    <a:pt x="74" y="203"/>
                  </a:lnTo>
                  <a:lnTo>
                    <a:pt x="79" y="203"/>
                  </a:lnTo>
                  <a:lnTo>
                    <a:pt x="83" y="199"/>
                  </a:lnTo>
                  <a:lnTo>
                    <a:pt x="88" y="199"/>
                  </a:lnTo>
                  <a:lnTo>
                    <a:pt x="92" y="195"/>
                  </a:lnTo>
                  <a:lnTo>
                    <a:pt x="96" y="195"/>
                  </a:lnTo>
                  <a:lnTo>
                    <a:pt x="101" y="195"/>
                  </a:lnTo>
                  <a:lnTo>
                    <a:pt x="101" y="195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80" y="41"/>
                  </a:lnTo>
                  <a:lnTo>
                    <a:pt x="153" y="2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grpSp>
        <p:nvGrpSpPr>
          <p:cNvPr id="6" name="District offices">
            <a:extLst>
              <a:ext uri="{FF2B5EF4-FFF2-40B4-BE49-F238E27FC236}">
                <a16:creationId xmlns:a16="http://schemas.microsoft.com/office/drawing/2014/main" id="{D8953322-2D38-4D76-BE15-D5254DDFB3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21125" y="1414463"/>
            <a:ext cx="5486400" cy="4862512"/>
            <a:chOff x="2470" y="891"/>
            <a:chExt cx="3456" cy="3063"/>
          </a:xfrm>
        </p:grpSpPr>
        <p:sp>
          <p:nvSpPr>
            <p:cNvPr id="7" name="AutoShape 3">
              <a:extLst>
                <a:ext uri="{FF2B5EF4-FFF2-40B4-BE49-F238E27FC236}">
                  <a16:creationId xmlns:a16="http://schemas.microsoft.com/office/drawing/2014/main" id="{477ACDCD-449A-4F46-A37E-F046113913C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70" y="891"/>
              <a:ext cx="3456" cy="3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4811E81C-C5B9-4DBE-9F5B-17CFF5FC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" y="905"/>
              <a:ext cx="54" cy="54"/>
            </a:xfrm>
            <a:custGeom>
              <a:avLst/>
              <a:gdLst>
                <a:gd name="T0" fmla="*/ 0 w 269"/>
                <a:gd name="T1" fmla="*/ 136 h 271"/>
                <a:gd name="T2" fmla="*/ 3 w 269"/>
                <a:gd name="T3" fmla="*/ 109 h 271"/>
                <a:gd name="T4" fmla="*/ 9 w 269"/>
                <a:gd name="T5" fmla="*/ 84 h 271"/>
                <a:gd name="T6" fmla="*/ 22 w 269"/>
                <a:gd name="T7" fmla="*/ 60 h 271"/>
                <a:gd name="T8" fmla="*/ 39 w 269"/>
                <a:gd name="T9" fmla="*/ 40 h 271"/>
                <a:gd name="T10" fmla="*/ 59 w 269"/>
                <a:gd name="T11" fmla="*/ 23 h 271"/>
                <a:gd name="T12" fmla="*/ 83 w 269"/>
                <a:gd name="T13" fmla="*/ 11 h 271"/>
                <a:gd name="T14" fmla="*/ 108 w 269"/>
                <a:gd name="T15" fmla="*/ 4 h 271"/>
                <a:gd name="T16" fmla="*/ 135 w 269"/>
                <a:gd name="T17" fmla="*/ 0 h 271"/>
                <a:gd name="T18" fmla="*/ 162 w 269"/>
                <a:gd name="T19" fmla="*/ 4 h 271"/>
                <a:gd name="T20" fmla="*/ 185 w 269"/>
                <a:gd name="T21" fmla="*/ 11 h 271"/>
                <a:gd name="T22" fmla="*/ 210 w 269"/>
                <a:gd name="T23" fmla="*/ 23 h 271"/>
                <a:gd name="T24" fmla="*/ 230 w 269"/>
                <a:gd name="T25" fmla="*/ 40 h 271"/>
                <a:gd name="T26" fmla="*/ 247 w 269"/>
                <a:gd name="T27" fmla="*/ 60 h 271"/>
                <a:gd name="T28" fmla="*/ 259 w 269"/>
                <a:gd name="T29" fmla="*/ 84 h 271"/>
                <a:gd name="T30" fmla="*/ 266 w 269"/>
                <a:gd name="T31" fmla="*/ 109 h 271"/>
                <a:gd name="T32" fmla="*/ 269 w 269"/>
                <a:gd name="T33" fmla="*/ 136 h 271"/>
                <a:gd name="T34" fmla="*/ 266 w 269"/>
                <a:gd name="T35" fmla="*/ 163 h 271"/>
                <a:gd name="T36" fmla="*/ 259 w 269"/>
                <a:gd name="T37" fmla="*/ 187 h 271"/>
                <a:gd name="T38" fmla="*/ 247 w 269"/>
                <a:gd name="T39" fmla="*/ 211 h 271"/>
                <a:gd name="T40" fmla="*/ 230 w 269"/>
                <a:gd name="T41" fmla="*/ 231 h 271"/>
                <a:gd name="T42" fmla="*/ 210 w 269"/>
                <a:gd name="T43" fmla="*/ 248 h 271"/>
                <a:gd name="T44" fmla="*/ 185 w 269"/>
                <a:gd name="T45" fmla="*/ 261 h 271"/>
                <a:gd name="T46" fmla="*/ 162 w 269"/>
                <a:gd name="T47" fmla="*/ 267 h 271"/>
                <a:gd name="T48" fmla="*/ 135 w 269"/>
                <a:gd name="T49" fmla="*/ 271 h 271"/>
                <a:gd name="T50" fmla="*/ 108 w 269"/>
                <a:gd name="T51" fmla="*/ 267 h 271"/>
                <a:gd name="T52" fmla="*/ 83 w 269"/>
                <a:gd name="T53" fmla="*/ 261 h 271"/>
                <a:gd name="T54" fmla="*/ 59 w 269"/>
                <a:gd name="T55" fmla="*/ 248 h 271"/>
                <a:gd name="T56" fmla="*/ 39 w 269"/>
                <a:gd name="T57" fmla="*/ 231 h 271"/>
                <a:gd name="T58" fmla="*/ 22 w 269"/>
                <a:gd name="T59" fmla="*/ 211 h 271"/>
                <a:gd name="T60" fmla="*/ 9 w 269"/>
                <a:gd name="T61" fmla="*/ 187 h 271"/>
                <a:gd name="T62" fmla="*/ 3 w 269"/>
                <a:gd name="T63" fmla="*/ 163 h 271"/>
                <a:gd name="T64" fmla="*/ 0 w 269"/>
                <a:gd name="T65" fmla="*/ 13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1">
                  <a:moveTo>
                    <a:pt x="0" y="136"/>
                  </a:moveTo>
                  <a:lnTo>
                    <a:pt x="3" y="109"/>
                  </a:lnTo>
                  <a:lnTo>
                    <a:pt x="9" y="84"/>
                  </a:lnTo>
                  <a:lnTo>
                    <a:pt x="22" y="60"/>
                  </a:lnTo>
                  <a:lnTo>
                    <a:pt x="39" y="40"/>
                  </a:lnTo>
                  <a:lnTo>
                    <a:pt x="59" y="23"/>
                  </a:lnTo>
                  <a:lnTo>
                    <a:pt x="83" y="11"/>
                  </a:lnTo>
                  <a:lnTo>
                    <a:pt x="108" y="4"/>
                  </a:lnTo>
                  <a:lnTo>
                    <a:pt x="135" y="0"/>
                  </a:lnTo>
                  <a:lnTo>
                    <a:pt x="162" y="4"/>
                  </a:lnTo>
                  <a:lnTo>
                    <a:pt x="185" y="11"/>
                  </a:lnTo>
                  <a:lnTo>
                    <a:pt x="210" y="23"/>
                  </a:lnTo>
                  <a:lnTo>
                    <a:pt x="230" y="40"/>
                  </a:lnTo>
                  <a:lnTo>
                    <a:pt x="247" y="60"/>
                  </a:lnTo>
                  <a:lnTo>
                    <a:pt x="259" y="84"/>
                  </a:lnTo>
                  <a:lnTo>
                    <a:pt x="266" y="109"/>
                  </a:lnTo>
                  <a:lnTo>
                    <a:pt x="269" y="136"/>
                  </a:lnTo>
                  <a:lnTo>
                    <a:pt x="266" y="163"/>
                  </a:lnTo>
                  <a:lnTo>
                    <a:pt x="259" y="187"/>
                  </a:lnTo>
                  <a:lnTo>
                    <a:pt x="247" y="211"/>
                  </a:lnTo>
                  <a:lnTo>
                    <a:pt x="230" y="231"/>
                  </a:lnTo>
                  <a:lnTo>
                    <a:pt x="210" y="248"/>
                  </a:lnTo>
                  <a:lnTo>
                    <a:pt x="185" y="261"/>
                  </a:lnTo>
                  <a:lnTo>
                    <a:pt x="162" y="267"/>
                  </a:lnTo>
                  <a:lnTo>
                    <a:pt x="135" y="271"/>
                  </a:lnTo>
                  <a:lnTo>
                    <a:pt x="108" y="267"/>
                  </a:lnTo>
                  <a:lnTo>
                    <a:pt x="83" y="261"/>
                  </a:lnTo>
                  <a:lnTo>
                    <a:pt x="59" y="248"/>
                  </a:lnTo>
                  <a:lnTo>
                    <a:pt x="39" y="231"/>
                  </a:lnTo>
                  <a:lnTo>
                    <a:pt x="22" y="211"/>
                  </a:lnTo>
                  <a:lnTo>
                    <a:pt x="9" y="187"/>
                  </a:lnTo>
                  <a:lnTo>
                    <a:pt x="3" y="163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9EF6A1D-7826-4727-9190-EE3FF44A11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5" y="901"/>
              <a:ext cx="62" cy="62"/>
            </a:xfrm>
            <a:custGeom>
              <a:avLst/>
              <a:gdLst>
                <a:gd name="T0" fmla="*/ 0 w 312"/>
                <a:gd name="T1" fmla="*/ 153 h 311"/>
                <a:gd name="T2" fmla="*/ 3 w 312"/>
                <a:gd name="T3" fmla="*/ 122 h 311"/>
                <a:gd name="T4" fmla="*/ 11 w 312"/>
                <a:gd name="T5" fmla="*/ 98 h 311"/>
                <a:gd name="T6" fmla="*/ 25 w 312"/>
                <a:gd name="T7" fmla="*/ 70 h 311"/>
                <a:gd name="T8" fmla="*/ 28 w 312"/>
                <a:gd name="T9" fmla="*/ 66 h 311"/>
                <a:gd name="T10" fmla="*/ 77 w 312"/>
                <a:gd name="T11" fmla="*/ 74 h 311"/>
                <a:gd name="T12" fmla="*/ 61 w 312"/>
                <a:gd name="T13" fmla="*/ 60 h 311"/>
                <a:gd name="T14" fmla="*/ 76 w 312"/>
                <a:gd name="T15" fmla="*/ 77 h 311"/>
                <a:gd name="T16" fmla="*/ 67 w 312"/>
                <a:gd name="T17" fmla="*/ 27 h 311"/>
                <a:gd name="T18" fmla="*/ 71 w 312"/>
                <a:gd name="T19" fmla="*/ 24 h 311"/>
                <a:gd name="T20" fmla="*/ 99 w 312"/>
                <a:gd name="T21" fmla="*/ 10 h 311"/>
                <a:gd name="T22" fmla="*/ 123 w 312"/>
                <a:gd name="T23" fmla="*/ 3 h 311"/>
                <a:gd name="T24" fmla="*/ 154 w 312"/>
                <a:gd name="T25" fmla="*/ 0 h 311"/>
                <a:gd name="T26" fmla="*/ 159 w 312"/>
                <a:gd name="T27" fmla="*/ 0 h 311"/>
                <a:gd name="T28" fmla="*/ 181 w 312"/>
                <a:gd name="T29" fmla="*/ 45 h 311"/>
                <a:gd name="T30" fmla="*/ 184 w 312"/>
                <a:gd name="T31" fmla="*/ 24 h 311"/>
                <a:gd name="T32" fmla="*/ 177 w 312"/>
                <a:gd name="T33" fmla="*/ 44 h 311"/>
                <a:gd name="T34" fmla="*/ 214 w 312"/>
                <a:gd name="T35" fmla="*/ 10 h 311"/>
                <a:gd name="T36" fmla="*/ 217 w 312"/>
                <a:gd name="T37" fmla="*/ 12 h 311"/>
                <a:gd name="T38" fmla="*/ 246 w 312"/>
                <a:gd name="T39" fmla="*/ 27 h 311"/>
                <a:gd name="T40" fmla="*/ 266 w 312"/>
                <a:gd name="T41" fmla="*/ 44 h 311"/>
                <a:gd name="T42" fmla="*/ 285 w 312"/>
                <a:gd name="T43" fmla="*/ 66 h 311"/>
                <a:gd name="T44" fmla="*/ 288 w 312"/>
                <a:gd name="T45" fmla="*/ 70 h 311"/>
                <a:gd name="T46" fmla="*/ 262 w 312"/>
                <a:gd name="T47" fmla="*/ 113 h 311"/>
                <a:gd name="T48" fmla="*/ 281 w 312"/>
                <a:gd name="T49" fmla="*/ 104 h 311"/>
                <a:gd name="T50" fmla="*/ 260 w 312"/>
                <a:gd name="T51" fmla="*/ 110 h 311"/>
                <a:gd name="T52" fmla="*/ 309 w 312"/>
                <a:gd name="T53" fmla="*/ 122 h 311"/>
                <a:gd name="T54" fmla="*/ 310 w 312"/>
                <a:gd name="T55" fmla="*/ 126 h 311"/>
                <a:gd name="T56" fmla="*/ 312 w 312"/>
                <a:gd name="T57" fmla="*/ 158 h 311"/>
                <a:gd name="T58" fmla="*/ 310 w 312"/>
                <a:gd name="T59" fmla="*/ 185 h 311"/>
                <a:gd name="T60" fmla="*/ 302 w 312"/>
                <a:gd name="T61" fmla="*/ 213 h 311"/>
                <a:gd name="T62" fmla="*/ 300 w 312"/>
                <a:gd name="T63" fmla="*/ 217 h 311"/>
                <a:gd name="T64" fmla="*/ 250 w 312"/>
                <a:gd name="T65" fmla="*/ 221 h 311"/>
                <a:gd name="T66" fmla="*/ 269 w 312"/>
                <a:gd name="T67" fmla="*/ 231 h 311"/>
                <a:gd name="T68" fmla="*/ 253 w 312"/>
                <a:gd name="T69" fmla="*/ 217 h 311"/>
                <a:gd name="T70" fmla="*/ 268 w 312"/>
                <a:gd name="T71" fmla="*/ 266 h 311"/>
                <a:gd name="T72" fmla="*/ 266 w 312"/>
                <a:gd name="T73" fmla="*/ 267 h 311"/>
                <a:gd name="T74" fmla="*/ 242 w 312"/>
                <a:gd name="T75" fmla="*/ 287 h 311"/>
                <a:gd name="T76" fmla="*/ 217 w 312"/>
                <a:gd name="T77" fmla="*/ 299 h 311"/>
                <a:gd name="T78" fmla="*/ 189 w 312"/>
                <a:gd name="T79" fmla="*/ 309 h 311"/>
                <a:gd name="T80" fmla="*/ 186 w 312"/>
                <a:gd name="T81" fmla="*/ 309 h 311"/>
                <a:gd name="T82" fmla="*/ 154 w 312"/>
                <a:gd name="T83" fmla="*/ 269 h 311"/>
                <a:gd name="T84" fmla="*/ 157 w 312"/>
                <a:gd name="T85" fmla="*/ 291 h 311"/>
                <a:gd name="T86" fmla="*/ 159 w 312"/>
                <a:gd name="T87" fmla="*/ 269 h 311"/>
                <a:gd name="T88" fmla="*/ 127 w 312"/>
                <a:gd name="T89" fmla="*/ 309 h 311"/>
                <a:gd name="T90" fmla="*/ 123 w 312"/>
                <a:gd name="T91" fmla="*/ 309 h 311"/>
                <a:gd name="T92" fmla="*/ 95 w 312"/>
                <a:gd name="T93" fmla="*/ 299 h 311"/>
                <a:gd name="T94" fmla="*/ 71 w 312"/>
                <a:gd name="T95" fmla="*/ 287 h 311"/>
                <a:gd name="T96" fmla="*/ 46 w 312"/>
                <a:gd name="T97" fmla="*/ 267 h 311"/>
                <a:gd name="T98" fmla="*/ 45 w 312"/>
                <a:gd name="T99" fmla="*/ 266 h 311"/>
                <a:gd name="T100" fmla="*/ 61 w 312"/>
                <a:gd name="T101" fmla="*/ 217 h 311"/>
                <a:gd name="T102" fmla="*/ 44 w 312"/>
                <a:gd name="T103" fmla="*/ 231 h 311"/>
                <a:gd name="T104" fmla="*/ 63 w 312"/>
                <a:gd name="T105" fmla="*/ 221 h 311"/>
                <a:gd name="T106" fmla="*/ 13 w 312"/>
                <a:gd name="T107" fmla="*/ 217 h 311"/>
                <a:gd name="T108" fmla="*/ 11 w 312"/>
                <a:gd name="T109" fmla="*/ 213 h 311"/>
                <a:gd name="T110" fmla="*/ 3 w 312"/>
                <a:gd name="T111" fmla="*/ 185 h 311"/>
                <a:gd name="T112" fmla="*/ 0 w 312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3"/>
                  </a:moveTo>
                  <a:lnTo>
                    <a:pt x="3" y="126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3"/>
                  </a:lnTo>
                  <a:close/>
                  <a:moveTo>
                    <a:pt x="3" y="126"/>
                  </a:moveTo>
                  <a:lnTo>
                    <a:pt x="3" y="122"/>
                  </a:lnTo>
                  <a:lnTo>
                    <a:pt x="25" y="129"/>
                  </a:lnTo>
                  <a:lnTo>
                    <a:pt x="3" y="126"/>
                  </a:lnTo>
                  <a:close/>
                  <a:moveTo>
                    <a:pt x="3" y="122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5" y="135"/>
                  </a:lnTo>
                  <a:lnTo>
                    <a:pt x="3" y="122"/>
                  </a:lnTo>
                  <a:close/>
                  <a:moveTo>
                    <a:pt x="11" y="98"/>
                  </a:moveTo>
                  <a:lnTo>
                    <a:pt x="13" y="95"/>
                  </a:lnTo>
                  <a:lnTo>
                    <a:pt x="31" y="104"/>
                  </a:lnTo>
                  <a:lnTo>
                    <a:pt x="11" y="98"/>
                  </a:lnTo>
                  <a:close/>
                  <a:moveTo>
                    <a:pt x="13" y="95"/>
                  </a:moveTo>
                  <a:lnTo>
                    <a:pt x="25" y="70"/>
                  </a:lnTo>
                  <a:lnTo>
                    <a:pt x="63" y="90"/>
                  </a:lnTo>
                  <a:lnTo>
                    <a:pt x="51" y="113"/>
                  </a:lnTo>
                  <a:lnTo>
                    <a:pt x="13" y="95"/>
                  </a:lnTo>
                  <a:close/>
                  <a:moveTo>
                    <a:pt x="25" y="70"/>
                  </a:moveTo>
                  <a:lnTo>
                    <a:pt x="28" y="66"/>
                  </a:lnTo>
                  <a:lnTo>
                    <a:pt x="44" y="80"/>
                  </a:lnTo>
                  <a:lnTo>
                    <a:pt x="25" y="70"/>
                  </a:lnTo>
                  <a:close/>
                  <a:moveTo>
                    <a:pt x="28" y="66"/>
                  </a:moveTo>
                  <a:lnTo>
                    <a:pt x="45" y="46"/>
                  </a:lnTo>
                  <a:lnTo>
                    <a:pt x="77" y="74"/>
                  </a:lnTo>
                  <a:lnTo>
                    <a:pt x="61" y="94"/>
                  </a:lnTo>
                  <a:lnTo>
                    <a:pt x="28" y="66"/>
                  </a:lnTo>
                  <a:close/>
                  <a:moveTo>
                    <a:pt x="45" y="46"/>
                  </a:moveTo>
                  <a:lnTo>
                    <a:pt x="46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6" y="44"/>
                  </a:moveTo>
                  <a:lnTo>
                    <a:pt x="67" y="27"/>
                  </a:lnTo>
                  <a:lnTo>
                    <a:pt x="95" y="59"/>
                  </a:lnTo>
                  <a:lnTo>
                    <a:pt x="76" y="77"/>
                  </a:lnTo>
                  <a:lnTo>
                    <a:pt x="46" y="44"/>
                  </a:lnTo>
                  <a:close/>
                  <a:moveTo>
                    <a:pt x="67" y="27"/>
                  </a:moveTo>
                  <a:lnTo>
                    <a:pt x="71" y="24"/>
                  </a:lnTo>
                  <a:lnTo>
                    <a:pt x="81" y="43"/>
                  </a:lnTo>
                  <a:lnTo>
                    <a:pt x="67" y="27"/>
                  </a:lnTo>
                  <a:close/>
                  <a:moveTo>
                    <a:pt x="71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1" y="63"/>
                  </a:lnTo>
                  <a:lnTo>
                    <a:pt x="71" y="24"/>
                  </a:lnTo>
                  <a:close/>
                  <a:moveTo>
                    <a:pt x="95" y="12"/>
                  </a:moveTo>
                  <a:lnTo>
                    <a:pt x="99" y="10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9" y="10"/>
                  </a:moveTo>
                  <a:lnTo>
                    <a:pt x="123" y="3"/>
                  </a:lnTo>
                  <a:lnTo>
                    <a:pt x="136" y="44"/>
                  </a:lnTo>
                  <a:lnTo>
                    <a:pt x="111" y="52"/>
                  </a:lnTo>
                  <a:lnTo>
                    <a:pt x="99" y="10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9" y="42"/>
                  </a:lnTo>
                  <a:lnTo>
                    <a:pt x="132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9" y="0"/>
                  </a:lnTo>
                  <a:lnTo>
                    <a:pt x="157" y="20"/>
                  </a:lnTo>
                  <a:lnTo>
                    <a:pt x="154" y="0"/>
                  </a:lnTo>
                  <a:close/>
                  <a:moveTo>
                    <a:pt x="159" y="0"/>
                  </a:moveTo>
                  <a:lnTo>
                    <a:pt x="186" y="2"/>
                  </a:lnTo>
                  <a:lnTo>
                    <a:pt x="181" y="45"/>
                  </a:lnTo>
                  <a:lnTo>
                    <a:pt x="154" y="42"/>
                  </a:lnTo>
                  <a:lnTo>
                    <a:pt x="159" y="0"/>
                  </a:lnTo>
                  <a:close/>
                  <a:moveTo>
                    <a:pt x="186" y="2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6" y="2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2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9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59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5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8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0"/>
                  </a:moveTo>
                  <a:lnTo>
                    <a:pt x="300" y="95"/>
                  </a:lnTo>
                  <a:lnTo>
                    <a:pt x="262" y="113"/>
                  </a:lnTo>
                  <a:lnTo>
                    <a:pt x="250" y="90"/>
                  </a:lnTo>
                  <a:lnTo>
                    <a:pt x="288" y="70"/>
                  </a:lnTo>
                  <a:close/>
                  <a:moveTo>
                    <a:pt x="300" y="95"/>
                  </a:moveTo>
                  <a:lnTo>
                    <a:pt x="302" y="98"/>
                  </a:lnTo>
                  <a:lnTo>
                    <a:pt x="281" y="104"/>
                  </a:lnTo>
                  <a:lnTo>
                    <a:pt x="300" y="95"/>
                  </a:lnTo>
                  <a:close/>
                  <a:moveTo>
                    <a:pt x="302" y="98"/>
                  </a:moveTo>
                  <a:lnTo>
                    <a:pt x="309" y="122"/>
                  </a:lnTo>
                  <a:lnTo>
                    <a:pt x="268" y="135"/>
                  </a:lnTo>
                  <a:lnTo>
                    <a:pt x="260" y="110"/>
                  </a:lnTo>
                  <a:lnTo>
                    <a:pt x="302" y="98"/>
                  </a:lnTo>
                  <a:close/>
                  <a:moveTo>
                    <a:pt x="309" y="122"/>
                  </a:moveTo>
                  <a:lnTo>
                    <a:pt x="310" y="126"/>
                  </a:lnTo>
                  <a:lnTo>
                    <a:pt x="288" y="129"/>
                  </a:lnTo>
                  <a:lnTo>
                    <a:pt x="309" y="122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3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0"/>
                  </a:lnTo>
                  <a:lnTo>
                    <a:pt x="270" y="153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0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300" y="217"/>
                  </a:lnTo>
                  <a:lnTo>
                    <a:pt x="281" y="207"/>
                  </a:lnTo>
                  <a:lnTo>
                    <a:pt x="302" y="213"/>
                  </a:lnTo>
                  <a:close/>
                  <a:moveTo>
                    <a:pt x="300" y="217"/>
                  </a:moveTo>
                  <a:lnTo>
                    <a:pt x="288" y="241"/>
                  </a:lnTo>
                  <a:lnTo>
                    <a:pt x="250" y="221"/>
                  </a:lnTo>
                  <a:lnTo>
                    <a:pt x="262" y="198"/>
                  </a:lnTo>
                  <a:lnTo>
                    <a:pt x="300" y="217"/>
                  </a:lnTo>
                  <a:close/>
                  <a:moveTo>
                    <a:pt x="288" y="241"/>
                  </a:moveTo>
                  <a:lnTo>
                    <a:pt x="285" y="245"/>
                  </a:lnTo>
                  <a:lnTo>
                    <a:pt x="269" y="231"/>
                  </a:lnTo>
                  <a:lnTo>
                    <a:pt x="288" y="241"/>
                  </a:lnTo>
                  <a:close/>
                  <a:moveTo>
                    <a:pt x="285" y="245"/>
                  </a:moveTo>
                  <a:lnTo>
                    <a:pt x="268" y="266"/>
                  </a:lnTo>
                  <a:lnTo>
                    <a:pt x="235" y="237"/>
                  </a:lnTo>
                  <a:lnTo>
                    <a:pt x="253" y="217"/>
                  </a:lnTo>
                  <a:lnTo>
                    <a:pt x="285" y="245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1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6" y="284"/>
                  </a:lnTo>
                  <a:lnTo>
                    <a:pt x="218" y="252"/>
                  </a:lnTo>
                  <a:lnTo>
                    <a:pt x="238" y="234"/>
                  </a:lnTo>
                  <a:lnTo>
                    <a:pt x="266" y="267"/>
                  </a:lnTo>
                  <a:close/>
                  <a:moveTo>
                    <a:pt x="246" y="284"/>
                  </a:moveTo>
                  <a:lnTo>
                    <a:pt x="242" y="287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2" y="287"/>
                  </a:moveTo>
                  <a:lnTo>
                    <a:pt x="217" y="299"/>
                  </a:lnTo>
                  <a:lnTo>
                    <a:pt x="199" y="262"/>
                  </a:lnTo>
                  <a:lnTo>
                    <a:pt x="223" y="249"/>
                  </a:lnTo>
                  <a:lnTo>
                    <a:pt x="242" y="287"/>
                  </a:lnTo>
                  <a:close/>
                  <a:moveTo>
                    <a:pt x="217" y="299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299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2" y="259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6" y="309"/>
                  </a:lnTo>
                  <a:lnTo>
                    <a:pt x="184" y="287"/>
                  </a:lnTo>
                  <a:lnTo>
                    <a:pt x="189" y="309"/>
                  </a:lnTo>
                  <a:close/>
                  <a:moveTo>
                    <a:pt x="186" y="309"/>
                  </a:moveTo>
                  <a:lnTo>
                    <a:pt x="159" y="311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6" y="309"/>
                  </a:lnTo>
                  <a:close/>
                  <a:moveTo>
                    <a:pt x="159" y="311"/>
                  </a:moveTo>
                  <a:lnTo>
                    <a:pt x="154" y="311"/>
                  </a:lnTo>
                  <a:lnTo>
                    <a:pt x="157" y="291"/>
                  </a:lnTo>
                  <a:lnTo>
                    <a:pt x="159" y="311"/>
                  </a:lnTo>
                  <a:close/>
                  <a:moveTo>
                    <a:pt x="154" y="311"/>
                  </a:moveTo>
                  <a:lnTo>
                    <a:pt x="127" y="309"/>
                  </a:lnTo>
                  <a:lnTo>
                    <a:pt x="132" y="267"/>
                  </a:lnTo>
                  <a:lnTo>
                    <a:pt x="159" y="269"/>
                  </a:lnTo>
                  <a:lnTo>
                    <a:pt x="154" y="311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30" y="287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9" y="302"/>
                  </a:lnTo>
                  <a:lnTo>
                    <a:pt x="111" y="259"/>
                  </a:lnTo>
                  <a:lnTo>
                    <a:pt x="136" y="267"/>
                  </a:lnTo>
                  <a:lnTo>
                    <a:pt x="123" y="309"/>
                  </a:lnTo>
                  <a:close/>
                  <a:moveTo>
                    <a:pt x="99" y="302"/>
                  </a:moveTo>
                  <a:lnTo>
                    <a:pt x="95" y="299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299"/>
                  </a:moveTo>
                  <a:lnTo>
                    <a:pt x="71" y="287"/>
                  </a:lnTo>
                  <a:lnTo>
                    <a:pt x="91" y="249"/>
                  </a:lnTo>
                  <a:lnTo>
                    <a:pt x="115" y="262"/>
                  </a:lnTo>
                  <a:lnTo>
                    <a:pt x="95" y="299"/>
                  </a:lnTo>
                  <a:close/>
                  <a:moveTo>
                    <a:pt x="71" y="287"/>
                  </a:moveTo>
                  <a:lnTo>
                    <a:pt x="67" y="284"/>
                  </a:lnTo>
                  <a:lnTo>
                    <a:pt x="81" y="268"/>
                  </a:lnTo>
                  <a:lnTo>
                    <a:pt x="71" y="287"/>
                  </a:lnTo>
                  <a:close/>
                  <a:moveTo>
                    <a:pt x="67" y="284"/>
                  </a:moveTo>
                  <a:lnTo>
                    <a:pt x="46" y="267"/>
                  </a:lnTo>
                  <a:lnTo>
                    <a:pt x="76" y="234"/>
                  </a:lnTo>
                  <a:lnTo>
                    <a:pt x="95" y="252"/>
                  </a:lnTo>
                  <a:lnTo>
                    <a:pt x="67" y="284"/>
                  </a:lnTo>
                  <a:close/>
                  <a:moveTo>
                    <a:pt x="46" y="267"/>
                  </a:moveTo>
                  <a:lnTo>
                    <a:pt x="45" y="266"/>
                  </a:lnTo>
                  <a:lnTo>
                    <a:pt x="61" y="251"/>
                  </a:lnTo>
                  <a:lnTo>
                    <a:pt x="46" y="267"/>
                  </a:lnTo>
                  <a:close/>
                  <a:moveTo>
                    <a:pt x="45" y="266"/>
                  </a:moveTo>
                  <a:lnTo>
                    <a:pt x="28" y="245"/>
                  </a:lnTo>
                  <a:lnTo>
                    <a:pt x="61" y="217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8" y="245"/>
                  </a:moveTo>
                  <a:lnTo>
                    <a:pt x="25" y="241"/>
                  </a:lnTo>
                  <a:lnTo>
                    <a:pt x="44" y="231"/>
                  </a:lnTo>
                  <a:lnTo>
                    <a:pt x="28" y="245"/>
                  </a:lnTo>
                  <a:close/>
                  <a:moveTo>
                    <a:pt x="25" y="241"/>
                  </a:moveTo>
                  <a:lnTo>
                    <a:pt x="13" y="217"/>
                  </a:lnTo>
                  <a:lnTo>
                    <a:pt x="51" y="198"/>
                  </a:lnTo>
                  <a:lnTo>
                    <a:pt x="63" y="221"/>
                  </a:lnTo>
                  <a:lnTo>
                    <a:pt x="25" y="241"/>
                  </a:lnTo>
                  <a:close/>
                  <a:moveTo>
                    <a:pt x="13" y="217"/>
                  </a:moveTo>
                  <a:lnTo>
                    <a:pt x="11" y="213"/>
                  </a:lnTo>
                  <a:lnTo>
                    <a:pt x="31" y="207"/>
                  </a:lnTo>
                  <a:lnTo>
                    <a:pt x="13" y="217"/>
                  </a:lnTo>
                  <a:close/>
                  <a:moveTo>
                    <a:pt x="11" y="213"/>
                  </a:moveTo>
                  <a:lnTo>
                    <a:pt x="3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3" y="189"/>
                  </a:moveTo>
                  <a:lnTo>
                    <a:pt x="3" y="185"/>
                  </a:lnTo>
                  <a:lnTo>
                    <a:pt x="25" y="183"/>
                  </a:lnTo>
                  <a:lnTo>
                    <a:pt x="3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3" y="153"/>
                  </a:lnTo>
                  <a:lnTo>
                    <a:pt x="45" y="180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3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01DB0BE3-F9C6-4F27-81E1-E4FE0B7B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" y="1196"/>
              <a:ext cx="54" cy="54"/>
            </a:xfrm>
            <a:custGeom>
              <a:avLst/>
              <a:gdLst>
                <a:gd name="T0" fmla="*/ 0 w 270"/>
                <a:gd name="T1" fmla="*/ 135 h 270"/>
                <a:gd name="T2" fmla="*/ 3 w 270"/>
                <a:gd name="T3" fmla="*/ 108 h 270"/>
                <a:gd name="T4" fmla="*/ 9 w 270"/>
                <a:gd name="T5" fmla="*/ 83 h 270"/>
                <a:gd name="T6" fmla="*/ 22 w 270"/>
                <a:gd name="T7" fmla="*/ 59 h 270"/>
                <a:gd name="T8" fmla="*/ 40 w 270"/>
                <a:gd name="T9" fmla="*/ 40 h 270"/>
                <a:gd name="T10" fmla="*/ 59 w 270"/>
                <a:gd name="T11" fmla="*/ 22 h 270"/>
                <a:gd name="T12" fmla="*/ 83 w 270"/>
                <a:gd name="T13" fmla="*/ 10 h 270"/>
                <a:gd name="T14" fmla="*/ 108 w 270"/>
                <a:gd name="T15" fmla="*/ 3 h 270"/>
                <a:gd name="T16" fmla="*/ 135 w 270"/>
                <a:gd name="T17" fmla="*/ 0 h 270"/>
                <a:gd name="T18" fmla="*/ 162 w 270"/>
                <a:gd name="T19" fmla="*/ 3 h 270"/>
                <a:gd name="T20" fmla="*/ 187 w 270"/>
                <a:gd name="T21" fmla="*/ 10 h 270"/>
                <a:gd name="T22" fmla="*/ 210 w 270"/>
                <a:gd name="T23" fmla="*/ 22 h 270"/>
                <a:gd name="T24" fmla="*/ 230 w 270"/>
                <a:gd name="T25" fmla="*/ 40 h 270"/>
                <a:gd name="T26" fmla="*/ 247 w 270"/>
                <a:gd name="T27" fmla="*/ 59 h 270"/>
                <a:gd name="T28" fmla="*/ 260 w 270"/>
                <a:gd name="T29" fmla="*/ 83 h 270"/>
                <a:gd name="T30" fmla="*/ 267 w 270"/>
                <a:gd name="T31" fmla="*/ 108 h 270"/>
                <a:gd name="T32" fmla="*/ 270 w 270"/>
                <a:gd name="T33" fmla="*/ 135 h 270"/>
                <a:gd name="T34" fmla="*/ 267 w 270"/>
                <a:gd name="T35" fmla="*/ 162 h 270"/>
                <a:gd name="T36" fmla="*/ 260 w 270"/>
                <a:gd name="T37" fmla="*/ 187 h 270"/>
                <a:gd name="T38" fmla="*/ 247 w 270"/>
                <a:gd name="T39" fmla="*/ 211 h 270"/>
                <a:gd name="T40" fmla="*/ 230 w 270"/>
                <a:gd name="T41" fmla="*/ 230 h 270"/>
                <a:gd name="T42" fmla="*/ 210 w 270"/>
                <a:gd name="T43" fmla="*/ 247 h 270"/>
                <a:gd name="T44" fmla="*/ 187 w 270"/>
                <a:gd name="T45" fmla="*/ 260 h 270"/>
                <a:gd name="T46" fmla="*/ 162 w 270"/>
                <a:gd name="T47" fmla="*/ 267 h 270"/>
                <a:gd name="T48" fmla="*/ 135 w 270"/>
                <a:gd name="T49" fmla="*/ 270 h 270"/>
                <a:gd name="T50" fmla="*/ 108 w 270"/>
                <a:gd name="T51" fmla="*/ 267 h 270"/>
                <a:gd name="T52" fmla="*/ 83 w 270"/>
                <a:gd name="T53" fmla="*/ 260 h 270"/>
                <a:gd name="T54" fmla="*/ 59 w 270"/>
                <a:gd name="T55" fmla="*/ 247 h 270"/>
                <a:gd name="T56" fmla="*/ 40 w 270"/>
                <a:gd name="T57" fmla="*/ 230 h 270"/>
                <a:gd name="T58" fmla="*/ 22 w 270"/>
                <a:gd name="T59" fmla="*/ 211 h 270"/>
                <a:gd name="T60" fmla="*/ 9 w 270"/>
                <a:gd name="T61" fmla="*/ 187 h 270"/>
                <a:gd name="T62" fmla="*/ 3 w 270"/>
                <a:gd name="T63" fmla="*/ 162 h 270"/>
                <a:gd name="T64" fmla="*/ 0 w 270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3" y="108"/>
                  </a:lnTo>
                  <a:lnTo>
                    <a:pt x="9" y="83"/>
                  </a:lnTo>
                  <a:lnTo>
                    <a:pt x="22" y="59"/>
                  </a:lnTo>
                  <a:lnTo>
                    <a:pt x="40" y="40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2" y="3"/>
                  </a:lnTo>
                  <a:lnTo>
                    <a:pt x="187" y="10"/>
                  </a:lnTo>
                  <a:lnTo>
                    <a:pt x="210" y="22"/>
                  </a:lnTo>
                  <a:lnTo>
                    <a:pt x="230" y="40"/>
                  </a:lnTo>
                  <a:lnTo>
                    <a:pt x="247" y="59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70" y="135"/>
                  </a:lnTo>
                  <a:lnTo>
                    <a:pt x="267" y="162"/>
                  </a:lnTo>
                  <a:lnTo>
                    <a:pt x="260" y="187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7" y="260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7"/>
                  </a:lnTo>
                  <a:lnTo>
                    <a:pt x="40" y="230"/>
                  </a:lnTo>
                  <a:lnTo>
                    <a:pt x="22" y="211"/>
                  </a:lnTo>
                  <a:lnTo>
                    <a:pt x="9" y="187"/>
                  </a:lnTo>
                  <a:lnTo>
                    <a:pt x="3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BF1068EB-AC63-4CD2-AF8B-EC26AC74F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03" y="1192"/>
              <a:ext cx="62" cy="62"/>
            </a:xfrm>
            <a:custGeom>
              <a:avLst/>
              <a:gdLst>
                <a:gd name="T0" fmla="*/ 0 w 311"/>
                <a:gd name="T1" fmla="*/ 154 h 312"/>
                <a:gd name="T2" fmla="*/ 3 w 311"/>
                <a:gd name="T3" fmla="*/ 122 h 312"/>
                <a:gd name="T4" fmla="*/ 10 w 311"/>
                <a:gd name="T5" fmla="*/ 99 h 312"/>
                <a:gd name="T6" fmla="*/ 24 w 311"/>
                <a:gd name="T7" fmla="*/ 71 h 312"/>
                <a:gd name="T8" fmla="*/ 27 w 311"/>
                <a:gd name="T9" fmla="*/ 66 h 312"/>
                <a:gd name="T10" fmla="*/ 77 w 311"/>
                <a:gd name="T11" fmla="*/ 75 h 312"/>
                <a:gd name="T12" fmla="*/ 61 w 311"/>
                <a:gd name="T13" fmla="*/ 61 h 312"/>
                <a:gd name="T14" fmla="*/ 75 w 311"/>
                <a:gd name="T15" fmla="*/ 77 h 312"/>
                <a:gd name="T16" fmla="*/ 66 w 311"/>
                <a:gd name="T17" fmla="*/ 27 h 312"/>
                <a:gd name="T18" fmla="*/ 70 w 311"/>
                <a:gd name="T19" fmla="*/ 24 h 312"/>
                <a:gd name="T20" fmla="*/ 99 w 311"/>
                <a:gd name="T21" fmla="*/ 10 h 312"/>
                <a:gd name="T22" fmla="*/ 122 w 311"/>
                <a:gd name="T23" fmla="*/ 3 h 312"/>
                <a:gd name="T24" fmla="*/ 154 w 311"/>
                <a:gd name="T25" fmla="*/ 0 h 312"/>
                <a:gd name="T26" fmla="*/ 158 w 311"/>
                <a:gd name="T27" fmla="*/ 0 h 312"/>
                <a:gd name="T28" fmla="*/ 181 w 311"/>
                <a:gd name="T29" fmla="*/ 45 h 312"/>
                <a:gd name="T30" fmla="*/ 183 w 311"/>
                <a:gd name="T31" fmla="*/ 24 h 312"/>
                <a:gd name="T32" fmla="*/ 176 w 311"/>
                <a:gd name="T33" fmla="*/ 45 h 312"/>
                <a:gd name="T34" fmla="*/ 213 w 311"/>
                <a:gd name="T35" fmla="*/ 10 h 312"/>
                <a:gd name="T36" fmla="*/ 216 w 311"/>
                <a:gd name="T37" fmla="*/ 12 h 312"/>
                <a:gd name="T38" fmla="*/ 245 w 311"/>
                <a:gd name="T39" fmla="*/ 27 h 312"/>
                <a:gd name="T40" fmla="*/ 265 w 311"/>
                <a:gd name="T41" fmla="*/ 45 h 312"/>
                <a:gd name="T42" fmla="*/ 284 w 311"/>
                <a:gd name="T43" fmla="*/ 66 h 312"/>
                <a:gd name="T44" fmla="*/ 288 w 311"/>
                <a:gd name="T45" fmla="*/ 71 h 312"/>
                <a:gd name="T46" fmla="*/ 262 w 311"/>
                <a:gd name="T47" fmla="*/ 114 h 312"/>
                <a:gd name="T48" fmla="*/ 281 w 311"/>
                <a:gd name="T49" fmla="*/ 104 h 312"/>
                <a:gd name="T50" fmla="*/ 259 w 311"/>
                <a:gd name="T51" fmla="*/ 111 h 312"/>
                <a:gd name="T52" fmla="*/ 308 w 311"/>
                <a:gd name="T53" fmla="*/ 122 h 312"/>
                <a:gd name="T54" fmla="*/ 309 w 311"/>
                <a:gd name="T55" fmla="*/ 127 h 312"/>
                <a:gd name="T56" fmla="*/ 311 w 311"/>
                <a:gd name="T57" fmla="*/ 158 h 312"/>
                <a:gd name="T58" fmla="*/ 309 w 311"/>
                <a:gd name="T59" fmla="*/ 185 h 312"/>
                <a:gd name="T60" fmla="*/ 302 w 311"/>
                <a:gd name="T61" fmla="*/ 213 h 312"/>
                <a:gd name="T62" fmla="*/ 299 w 311"/>
                <a:gd name="T63" fmla="*/ 216 h 312"/>
                <a:gd name="T64" fmla="*/ 249 w 311"/>
                <a:gd name="T65" fmla="*/ 222 h 312"/>
                <a:gd name="T66" fmla="*/ 268 w 311"/>
                <a:gd name="T67" fmla="*/ 232 h 312"/>
                <a:gd name="T68" fmla="*/ 252 w 311"/>
                <a:gd name="T69" fmla="*/ 218 h 312"/>
                <a:gd name="T70" fmla="*/ 267 w 311"/>
                <a:gd name="T71" fmla="*/ 265 h 312"/>
                <a:gd name="T72" fmla="*/ 265 w 311"/>
                <a:gd name="T73" fmla="*/ 267 h 312"/>
                <a:gd name="T74" fmla="*/ 241 w 311"/>
                <a:gd name="T75" fmla="*/ 288 h 312"/>
                <a:gd name="T76" fmla="*/ 216 w 311"/>
                <a:gd name="T77" fmla="*/ 300 h 312"/>
                <a:gd name="T78" fmla="*/ 189 w 311"/>
                <a:gd name="T79" fmla="*/ 308 h 312"/>
                <a:gd name="T80" fmla="*/ 185 w 311"/>
                <a:gd name="T81" fmla="*/ 309 h 312"/>
                <a:gd name="T82" fmla="*/ 154 w 311"/>
                <a:gd name="T83" fmla="*/ 269 h 312"/>
                <a:gd name="T84" fmla="*/ 156 w 311"/>
                <a:gd name="T85" fmla="*/ 291 h 312"/>
                <a:gd name="T86" fmla="*/ 158 w 311"/>
                <a:gd name="T87" fmla="*/ 269 h 312"/>
                <a:gd name="T88" fmla="*/ 127 w 311"/>
                <a:gd name="T89" fmla="*/ 309 h 312"/>
                <a:gd name="T90" fmla="*/ 122 w 311"/>
                <a:gd name="T91" fmla="*/ 308 h 312"/>
                <a:gd name="T92" fmla="*/ 94 w 311"/>
                <a:gd name="T93" fmla="*/ 300 h 312"/>
                <a:gd name="T94" fmla="*/ 70 w 311"/>
                <a:gd name="T95" fmla="*/ 288 h 312"/>
                <a:gd name="T96" fmla="*/ 47 w 311"/>
                <a:gd name="T97" fmla="*/ 267 h 312"/>
                <a:gd name="T98" fmla="*/ 45 w 311"/>
                <a:gd name="T99" fmla="*/ 265 h 312"/>
                <a:gd name="T100" fmla="*/ 60 w 311"/>
                <a:gd name="T101" fmla="*/ 218 h 312"/>
                <a:gd name="T102" fmla="*/ 43 w 311"/>
                <a:gd name="T103" fmla="*/ 232 h 312"/>
                <a:gd name="T104" fmla="*/ 63 w 311"/>
                <a:gd name="T105" fmla="*/ 222 h 312"/>
                <a:gd name="T106" fmla="*/ 12 w 311"/>
                <a:gd name="T107" fmla="*/ 216 h 312"/>
                <a:gd name="T108" fmla="*/ 10 w 311"/>
                <a:gd name="T109" fmla="*/ 213 h 312"/>
                <a:gd name="T110" fmla="*/ 2 w 311"/>
                <a:gd name="T111" fmla="*/ 185 h 312"/>
                <a:gd name="T112" fmla="*/ 0 w 311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" h="312">
                  <a:moveTo>
                    <a:pt x="0" y="154"/>
                  </a:moveTo>
                  <a:lnTo>
                    <a:pt x="2" y="127"/>
                  </a:lnTo>
                  <a:lnTo>
                    <a:pt x="45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2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2"/>
                  </a:moveTo>
                  <a:lnTo>
                    <a:pt x="10" y="99"/>
                  </a:lnTo>
                  <a:lnTo>
                    <a:pt x="52" y="111"/>
                  </a:lnTo>
                  <a:lnTo>
                    <a:pt x="45" y="135"/>
                  </a:lnTo>
                  <a:lnTo>
                    <a:pt x="3" y="122"/>
                  </a:lnTo>
                  <a:close/>
                  <a:moveTo>
                    <a:pt x="10" y="99"/>
                  </a:moveTo>
                  <a:lnTo>
                    <a:pt x="12" y="95"/>
                  </a:lnTo>
                  <a:lnTo>
                    <a:pt x="30" y="104"/>
                  </a:lnTo>
                  <a:lnTo>
                    <a:pt x="10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4" y="12"/>
                  </a:lnTo>
                  <a:lnTo>
                    <a:pt x="114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4" y="12"/>
                  </a:moveTo>
                  <a:lnTo>
                    <a:pt x="99" y="10"/>
                  </a:lnTo>
                  <a:lnTo>
                    <a:pt x="104" y="31"/>
                  </a:lnTo>
                  <a:lnTo>
                    <a:pt x="94" y="12"/>
                  </a:lnTo>
                  <a:close/>
                  <a:moveTo>
                    <a:pt x="99" y="10"/>
                  </a:moveTo>
                  <a:lnTo>
                    <a:pt x="122" y="3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9" y="10"/>
                  </a:lnTo>
                  <a:close/>
                  <a:moveTo>
                    <a:pt x="122" y="3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2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1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5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3" y="10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3" y="10"/>
                  </a:moveTo>
                  <a:lnTo>
                    <a:pt x="216" y="12"/>
                  </a:lnTo>
                  <a:lnTo>
                    <a:pt x="208" y="31"/>
                  </a:lnTo>
                  <a:lnTo>
                    <a:pt x="213" y="10"/>
                  </a:lnTo>
                  <a:close/>
                  <a:moveTo>
                    <a:pt x="216" y="12"/>
                  </a:moveTo>
                  <a:lnTo>
                    <a:pt x="241" y="24"/>
                  </a:lnTo>
                  <a:lnTo>
                    <a:pt x="222" y="63"/>
                  </a:lnTo>
                  <a:lnTo>
                    <a:pt x="198" y="50"/>
                  </a:lnTo>
                  <a:lnTo>
                    <a:pt x="216" y="12"/>
                  </a:lnTo>
                  <a:close/>
                  <a:moveTo>
                    <a:pt x="241" y="24"/>
                  </a:moveTo>
                  <a:lnTo>
                    <a:pt x="245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5" y="27"/>
                  </a:moveTo>
                  <a:lnTo>
                    <a:pt x="265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5" y="27"/>
                  </a:lnTo>
                  <a:close/>
                  <a:moveTo>
                    <a:pt x="265" y="45"/>
                  </a:moveTo>
                  <a:lnTo>
                    <a:pt x="267" y="47"/>
                  </a:lnTo>
                  <a:lnTo>
                    <a:pt x="251" y="61"/>
                  </a:lnTo>
                  <a:lnTo>
                    <a:pt x="265" y="45"/>
                  </a:lnTo>
                  <a:close/>
                  <a:moveTo>
                    <a:pt x="267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5" y="75"/>
                  </a:lnTo>
                  <a:lnTo>
                    <a:pt x="267" y="47"/>
                  </a:lnTo>
                  <a:close/>
                  <a:moveTo>
                    <a:pt x="284" y="66"/>
                  </a:moveTo>
                  <a:lnTo>
                    <a:pt x="288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8" y="71"/>
                  </a:moveTo>
                  <a:lnTo>
                    <a:pt x="299" y="95"/>
                  </a:lnTo>
                  <a:lnTo>
                    <a:pt x="262" y="114"/>
                  </a:lnTo>
                  <a:lnTo>
                    <a:pt x="249" y="90"/>
                  </a:lnTo>
                  <a:lnTo>
                    <a:pt x="288" y="71"/>
                  </a:lnTo>
                  <a:close/>
                  <a:moveTo>
                    <a:pt x="299" y="95"/>
                  </a:moveTo>
                  <a:lnTo>
                    <a:pt x="302" y="99"/>
                  </a:lnTo>
                  <a:lnTo>
                    <a:pt x="281" y="104"/>
                  </a:lnTo>
                  <a:lnTo>
                    <a:pt x="299" y="95"/>
                  </a:lnTo>
                  <a:close/>
                  <a:moveTo>
                    <a:pt x="302" y="99"/>
                  </a:moveTo>
                  <a:lnTo>
                    <a:pt x="308" y="122"/>
                  </a:lnTo>
                  <a:lnTo>
                    <a:pt x="267" y="135"/>
                  </a:lnTo>
                  <a:lnTo>
                    <a:pt x="259" y="111"/>
                  </a:lnTo>
                  <a:lnTo>
                    <a:pt x="302" y="99"/>
                  </a:lnTo>
                  <a:close/>
                  <a:moveTo>
                    <a:pt x="308" y="122"/>
                  </a:moveTo>
                  <a:lnTo>
                    <a:pt x="309" y="127"/>
                  </a:lnTo>
                  <a:lnTo>
                    <a:pt x="288" y="129"/>
                  </a:lnTo>
                  <a:lnTo>
                    <a:pt x="308" y="122"/>
                  </a:lnTo>
                  <a:close/>
                  <a:moveTo>
                    <a:pt x="309" y="127"/>
                  </a:moveTo>
                  <a:lnTo>
                    <a:pt x="311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1" y="154"/>
                  </a:moveTo>
                  <a:lnTo>
                    <a:pt x="311" y="158"/>
                  </a:lnTo>
                  <a:lnTo>
                    <a:pt x="291" y="156"/>
                  </a:lnTo>
                  <a:lnTo>
                    <a:pt x="311" y="154"/>
                  </a:lnTo>
                  <a:close/>
                  <a:moveTo>
                    <a:pt x="311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1" y="158"/>
                  </a:lnTo>
                  <a:close/>
                  <a:moveTo>
                    <a:pt x="309" y="185"/>
                  </a:moveTo>
                  <a:lnTo>
                    <a:pt x="308" y="189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8" y="189"/>
                  </a:moveTo>
                  <a:lnTo>
                    <a:pt x="302" y="213"/>
                  </a:lnTo>
                  <a:lnTo>
                    <a:pt x="259" y="201"/>
                  </a:lnTo>
                  <a:lnTo>
                    <a:pt x="267" y="176"/>
                  </a:lnTo>
                  <a:lnTo>
                    <a:pt x="308" y="189"/>
                  </a:lnTo>
                  <a:close/>
                  <a:moveTo>
                    <a:pt x="302" y="213"/>
                  </a:moveTo>
                  <a:lnTo>
                    <a:pt x="299" y="216"/>
                  </a:lnTo>
                  <a:lnTo>
                    <a:pt x="281" y="208"/>
                  </a:lnTo>
                  <a:lnTo>
                    <a:pt x="302" y="213"/>
                  </a:lnTo>
                  <a:close/>
                  <a:moveTo>
                    <a:pt x="299" y="216"/>
                  </a:moveTo>
                  <a:lnTo>
                    <a:pt x="288" y="241"/>
                  </a:lnTo>
                  <a:lnTo>
                    <a:pt x="249" y="222"/>
                  </a:lnTo>
                  <a:lnTo>
                    <a:pt x="262" y="198"/>
                  </a:lnTo>
                  <a:lnTo>
                    <a:pt x="299" y="216"/>
                  </a:lnTo>
                  <a:close/>
                  <a:moveTo>
                    <a:pt x="288" y="241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8" y="241"/>
                  </a:lnTo>
                  <a:close/>
                  <a:moveTo>
                    <a:pt x="284" y="246"/>
                  </a:moveTo>
                  <a:lnTo>
                    <a:pt x="267" y="265"/>
                  </a:lnTo>
                  <a:lnTo>
                    <a:pt x="235" y="237"/>
                  </a:lnTo>
                  <a:lnTo>
                    <a:pt x="252" y="218"/>
                  </a:lnTo>
                  <a:lnTo>
                    <a:pt x="284" y="246"/>
                  </a:lnTo>
                  <a:close/>
                  <a:moveTo>
                    <a:pt x="267" y="265"/>
                  </a:moveTo>
                  <a:lnTo>
                    <a:pt x="265" y="267"/>
                  </a:lnTo>
                  <a:lnTo>
                    <a:pt x="251" y="251"/>
                  </a:lnTo>
                  <a:lnTo>
                    <a:pt x="267" y="265"/>
                  </a:lnTo>
                  <a:close/>
                  <a:moveTo>
                    <a:pt x="265" y="267"/>
                  </a:moveTo>
                  <a:lnTo>
                    <a:pt x="245" y="285"/>
                  </a:lnTo>
                  <a:lnTo>
                    <a:pt x="217" y="252"/>
                  </a:lnTo>
                  <a:lnTo>
                    <a:pt x="237" y="235"/>
                  </a:lnTo>
                  <a:lnTo>
                    <a:pt x="265" y="267"/>
                  </a:lnTo>
                  <a:close/>
                  <a:moveTo>
                    <a:pt x="245" y="285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5" y="285"/>
                  </a:lnTo>
                  <a:close/>
                  <a:moveTo>
                    <a:pt x="241" y="288"/>
                  </a:moveTo>
                  <a:lnTo>
                    <a:pt x="216" y="300"/>
                  </a:lnTo>
                  <a:lnTo>
                    <a:pt x="198" y="262"/>
                  </a:lnTo>
                  <a:lnTo>
                    <a:pt x="222" y="249"/>
                  </a:lnTo>
                  <a:lnTo>
                    <a:pt x="241" y="288"/>
                  </a:lnTo>
                  <a:close/>
                  <a:moveTo>
                    <a:pt x="216" y="300"/>
                  </a:moveTo>
                  <a:lnTo>
                    <a:pt x="213" y="302"/>
                  </a:lnTo>
                  <a:lnTo>
                    <a:pt x="208" y="281"/>
                  </a:lnTo>
                  <a:lnTo>
                    <a:pt x="216" y="300"/>
                  </a:lnTo>
                  <a:close/>
                  <a:moveTo>
                    <a:pt x="213" y="302"/>
                  </a:moveTo>
                  <a:lnTo>
                    <a:pt x="189" y="308"/>
                  </a:lnTo>
                  <a:lnTo>
                    <a:pt x="176" y="267"/>
                  </a:lnTo>
                  <a:lnTo>
                    <a:pt x="201" y="260"/>
                  </a:lnTo>
                  <a:lnTo>
                    <a:pt x="213" y="302"/>
                  </a:lnTo>
                  <a:close/>
                  <a:moveTo>
                    <a:pt x="189" y="308"/>
                  </a:moveTo>
                  <a:lnTo>
                    <a:pt x="185" y="309"/>
                  </a:lnTo>
                  <a:lnTo>
                    <a:pt x="183" y="288"/>
                  </a:lnTo>
                  <a:lnTo>
                    <a:pt x="189" y="308"/>
                  </a:lnTo>
                  <a:close/>
                  <a:moveTo>
                    <a:pt x="185" y="309"/>
                  </a:moveTo>
                  <a:lnTo>
                    <a:pt x="158" y="312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2"/>
                  </a:moveTo>
                  <a:lnTo>
                    <a:pt x="154" y="312"/>
                  </a:lnTo>
                  <a:lnTo>
                    <a:pt x="156" y="291"/>
                  </a:lnTo>
                  <a:lnTo>
                    <a:pt x="158" y="312"/>
                  </a:lnTo>
                  <a:close/>
                  <a:moveTo>
                    <a:pt x="154" y="312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2"/>
                  </a:lnTo>
                  <a:close/>
                  <a:moveTo>
                    <a:pt x="127" y="309"/>
                  </a:moveTo>
                  <a:lnTo>
                    <a:pt x="122" y="308"/>
                  </a:lnTo>
                  <a:lnTo>
                    <a:pt x="129" y="288"/>
                  </a:lnTo>
                  <a:lnTo>
                    <a:pt x="127" y="309"/>
                  </a:lnTo>
                  <a:close/>
                  <a:moveTo>
                    <a:pt x="122" y="308"/>
                  </a:moveTo>
                  <a:lnTo>
                    <a:pt x="99" y="302"/>
                  </a:lnTo>
                  <a:lnTo>
                    <a:pt x="110" y="260"/>
                  </a:lnTo>
                  <a:lnTo>
                    <a:pt x="135" y="267"/>
                  </a:lnTo>
                  <a:lnTo>
                    <a:pt x="122" y="308"/>
                  </a:lnTo>
                  <a:close/>
                  <a:moveTo>
                    <a:pt x="99" y="302"/>
                  </a:moveTo>
                  <a:lnTo>
                    <a:pt x="94" y="300"/>
                  </a:lnTo>
                  <a:lnTo>
                    <a:pt x="104" y="281"/>
                  </a:lnTo>
                  <a:lnTo>
                    <a:pt x="99" y="302"/>
                  </a:lnTo>
                  <a:close/>
                  <a:moveTo>
                    <a:pt x="94" y="300"/>
                  </a:moveTo>
                  <a:lnTo>
                    <a:pt x="70" y="288"/>
                  </a:lnTo>
                  <a:lnTo>
                    <a:pt x="90" y="249"/>
                  </a:lnTo>
                  <a:lnTo>
                    <a:pt x="114" y="262"/>
                  </a:lnTo>
                  <a:lnTo>
                    <a:pt x="94" y="300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7" y="267"/>
                  </a:lnTo>
                  <a:lnTo>
                    <a:pt x="75" y="235"/>
                  </a:lnTo>
                  <a:lnTo>
                    <a:pt x="94" y="252"/>
                  </a:lnTo>
                  <a:lnTo>
                    <a:pt x="66" y="285"/>
                  </a:lnTo>
                  <a:close/>
                  <a:moveTo>
                    <a:pt x="47" y="267"/>
                  </a:moveTo>
                  <a:lnTo>
                    <a:pt x="45" y="265"/>
                  </a:lnTo>
                  <a:lnTo>
                    <a:pt x="61" y="251"/>
                  </a:lnTo>
                  <a:lnTo>
                    <a:pt x="47" y="267"/>
                  </a:lnTo>
                  <a:close/>
                  <a:moveTo>
                    <a:pt x="45" y="265"/>
                  </a:moveTo>
                  <a:lnTo>
                    <a:pt x="27" y="246"/>
                  </a:lnTo>
                  <a:lnTo>
                    <a:pt x="60" y="218"/>
                  </a:lnTo>
                  <a:lnTo>
                    <a:pt x="77" y="237"/>
                  </a:lnTo>
                  <a:lnTo>
                    <a:pt x="45" y="265"/>
                  </a:lnTo>
                  <a:close/>
                  <a:moveTo>
                    <a:pt x="27" y="246"/>
                  </a:moveTo>
                  <a:lnTo>
                    <a:pt x="24" y="241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4" y="241"/>
                  </a:moveTo>
                  <a:lnTo>
                    <a:pt x="12" y="216"/>
                  </a:lnTo>
                  <a:lnTo>
                    <a:pt x="50" y="198"/>
                  </a:lnTo>
                  <a:lnTo>
                    <a:pt x="63" y="222"/>
                  </a:lnTo>
                  <a:lnTo>
                    <a:pt x="24" y="241"/>
                  </a:lnTo>
                  <a:close/>
                  <a:moveTo>
                    <a:pt x="12" y="216"/>
                  </a:moveTo>
                  <a:lnTo>
                    <a:pt x="10" y="213"/>
                  </a:lnTo>
                  <a:lnTo>
                    <a:pt x="30" y="208"/>
                  </a:lnTo>
                  <a:lnTo>
                    <a:pt x="12" y="216"/>
                  </a:lnTo>
                  <a:close/>
                  <a:moveTo>
                    <a:pt x="10" y="213"/>
                  </a:moveTo>
                  <a:lnTo>
                    <a:pt x="3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0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15C825B9-3C86-4542-B211-EDE75E18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" y="1340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8 w 269"/>
                <a:gd name="T11" fmla="*/ 21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1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6 w 269"/>
                <a:gd name="T39" fmla="*/ 211 h 269"/>
                <a:gd name="T40" fmla="*/ 230 w 269"/>
                <a:gd name="T41" fmla="*/ 230 h 269"/>
                <a:gd name="T42" fmla="*/ 211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8" y="21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1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6" y="211"/>
                  </a:lnTo>
                  <a:lnTo>
                    <a:pt x="230" y="230"/>
                  </a:lnTo>
                  <a:lnTo>
                    <a:pt x="211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27A98432-8FC1-4B56-BBAC-CB4B2F2FC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0" y="1335"/>
              <a:ext cx="62" cy="63"/>
            </a:xfrm>
            <a:custGeom>
              <a:avLst/>
              <a:gdLst>
                <a:gd name="T0" fmla="*/ 0 w 313"/>
                <a:gd name="T1" fmla="*/ 155 h 313"/>
                <a:gd name="T2" fmla="*/ 4 w 313"/>
                <a:gd name="T3" fmla="*/ 123 h 313"/>
                <a:gd name="T4" fmla="*/ 11 w 313"/>
                <a:gd name="T5" fmla="*/ 99 h 313"/>
                <a:gd name="T6" fmla="*/ 24 w 313"/>
                <a:gd name="T7" fmla="*/ 70 h 313"/>
                <a:gd name="T8" fmla="*/ 27 w 313"/>
                <a:gd name="T9" fmla="*/ 66 h 313"/>
                <a:gd name="T10" fmla="*/ 77 w 313"/>
                <a:gd name="T11" fmla="*/ 75 h 313"/>
                <a:gd name="T12" fmla="*/ 61 w 313"/>
                <a:gd name="T13" fmla="*/ 61 h 313"/>
                <a:gd name="T14" fmla="*/ 75 w 313"/>
                <a:gd name="T15" fmla="*/ 77 h 313"/>
                <a:gd name="T16" fmla="*/ 66 w 313"/>
                <a:gd name="T17" fmla="*/ 27 h 313"/>
                <a:gd name="T18" fmla="*/ 71 w 313"/>
                <a:gd name="T19" fmla="*/ 24 h 313"/>
                <a:gd name="T20" fmla="*/ 99 w 313"/>
                <a:gd name="T21" fmla="*/ 11 h 313"/>
                <a:gd name="T22" fmla="*/ 124 w 313"/>
                <a:gd name="T23" fmla="*/ 3 h 313"/>
                <a:gd name="T24" fmla="*/ 154 w 313"/>
                <a:gd name="T25" fmla="*/ 0 h 313"/>
                <a:gd name="T26" fmla="*/ 158 w 313"/>
                <a:gd name="T27" fmla="*/ 0 h 313"/>
                <a:gd name="T28" fmla="*/ 181 w 313"/>
                <a:gd name="T29" fmla="*/ 46 h 313"/>
                <a:gd name="T30" fmla="*/ 183 w 313"/>
                <a:gd name="T31" fmla="*/ 24 h 313"/>
                <a:gd name="T32" fmla="*/ 177 w 313"/>
                <a:gd name="T33" fmla="*/ 44 h 313"/>
                <a:gd name="T34" fmla="*/ 214 w 313"/>
                <a:gd name="T35" fmla="*/ 11 h 313"/>
                <a:gd name="T36" fmla="*/ 218 w 313"/>
                <a:gd name="T37" fmla="*/ 12 h 313"/>
                <a:gd name="T38" fmla="*/ 247 w 313"/>
                <a:gd name="T39" fmla="*/ 27 h 313"/>
                <a:gd name="T40" fmla="*/ 266 w 313"/>
                <a:gd name="T41" fmla="*/ 44 h 313"/>
                <a:gd name="T42" fmla="*/ 285 w 313"/>
                <a:gd name="T43" fmla="*/ 66 h 313"/>
                <a:gd name="T44" fmla="*/ 288 w 313"/>
                <a:gd name="T45" fmla="*/ 70 h 313"/>
                <a:gd name="T46" fmla="*/ 262 w 313"/>
                <a:gd name="T47" fmla="*/ 115 h 313"/>
                <a:gd name="T48" fmla="*/ 281 w 313"/>
                <a:gd name="T49" fmla="*/ 105 h 313"/>
                <a:gd name="T50" fmla="*/ 261 w 313"/>
                <a:gd name="T51" fmla="*/ 112 h 313"/>
                <a:gd name="T52" fmla="*/ 309 w 313"/>
                <a:gd name="T53" fmla="*/ 123 h 313"/>
                <a:gd name="T54" fmla="*/ 309 w 313"/>
                <a:gd name="T55" fmla="*/ 128 h 313"/>
                <a:gd name="T56" fmla="*/ 313 w 313"/>
                <a:gd name="T57" fmla="*/ 158 h 313"/>
                <a:gd name="T58" fmla="*/ 309 w 313"/>
                <a:gd name="T59" fmla="*/ 185 h 313"/>
                <a:gd name="T60" fmla="*/ 302 w 313"/>
                <a:gd name="T61" fmla="*/ 214 h 313"/>
                <a:gd name="T62" fmla="*/ 301 w 313"/>
                <a:gd name="T63" fmla="*/ 218 h 313"/>
                <a:gd name="T64" fmla="*/ 250 w 313"/>
                <a:gd name="T65" fmla="*/ 223 h 313"/>
                <a:gd name="T66" fmla="*/ 268 w 313"/>
                <a:gd name="T67" fmla="*/ 233 h 313"/>
                <a:gd name="T68" fmla="*/ 253 w 313"/>
                <a:gd name="T69" fmla="*/ 219 h 313"/>
                <a:gd name="T70" fmla="*/ 268 w 313"/>
                <a:gd name="T71" fmla="*/ 266 h 313"/>
                <a:gd name="T72" fmla="*/ 266 w 313"/>
                <a:gd name="T73" fmla="*/ 268 h 313"/>
                <a:gd name="T74" fmla="*/ 241 w 313"/>
                <a:gd name="T75" fmla="*/ 288 h 313"/>
                <a:gd name="T76" fmla="*/ 218 w 313"/>
                <a:gd name="T77" fmla="*/ 301 h 313"/>
                <a:gd name="T78" fmla="*/ 189 w 313"/>
                <a:gd name="T79" fmla="*/ 309 h 313"/>
                <a:gd name="T80" fmla="*/ 185 w 313"/>
                <a:gd name="T81" fmla="*/ 310 h 313"/>
                <a:gd name="T82" fmla="*/ 154 w 313"/>
                <a:gd name="T83" fmla="*/ 269 h 313"/>
                <a:gd name="T84" fmla="*/ 156 w 313"/>
                <a:gd name="T85" fmla="*/ 291 h 313"/>
                <a:gd name="T86" fmla="*/ 158 w 313"/>
                <a:gd name="T87" fmla="*/ 269 h 313"/>
                <a:gd name="T88" fmla="*/ 128 w 313"/>
                <a:gd name="T89" fmla="*/ 310 h 313"/>
                <a:gd name="T90" fmla="*/ 124 w 313"/>
                <a:gd name="T91" fmla="*/ 309 h 313"/>
                <a:gd name="T92" fmla="*/ 96 w 313"/>
                <a:gd name="T93" fmla="*/ 301 h 313"/>
                <a:gd name="T94" fmla="*/ 71 w 313"/>
                <a:gd name="T95" fmla="*/ 288 h 313"/>
                <a:gd name="T96" fmla="*/ 47 w 313"/>
                <a:gd name="T97" fmla="*/ 268 h 313"/>
                <a:gd name="T98" fmla="*/ 45 w 313"/>
                <a:gd name="T99" fmla="*/ 266 h 313"/>
                <a:gd name="T100" fmla="*/ 60 w 313"/>
                <a:gd name="T101" fmla="*/ 219 h 313"/>
                <a:gd name="T102" fmla="*/ 44 w 313"/>
                <a:gd name="T103" fmla="*/ 233 h 313"/>
                <a:gd name="T104" fmla="*/ 63 w 313"/>
                <a:gd name="T105" fmla="*/ 223 h 313"/>
                <a:gd name="T106" fmla="*/ 12 w 313"/>
                <a:gd name="T107" fmla="*/ 218 h 313"/>
                <a:gd name="T108" fmla="*/ 11 w 313"/>
                <a:gd name="T109" fmla="*/ 214 h 313"/>
                <a:gd name="T110" fmla="*/ 3 w 313"/>
                <a:gd name="T111" fmla="*/ 185 h 313"/>
                <a:gd name="T112" fmla="*/ 0 w 313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313">
                  <a:moveTo>
                    <a:pt x="0" y="155"/>
                  </a:moveTo>
                  <a:lnTo>
                    <a:pt x="3" y="128"/>
                  </a:lnTo>
                  <a:lnTo>
                    <a:pt x="46" y="131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3" y="128"/>
                  </a:moveTo>
                  <a:lnTo>
                    <a:pt x="4" y="123"/>
                  </a:lnTo>
                  <a:lnTo>
                    <a:pt x="24" y="130"/>
                  </a:lnTo>
                  <a:lnTo>
                    <a:pt x="3" y="128"/>
                  </a:lnTo>
                  <a:close/>
                  <a:moveTo>
                    <a:pt x="4" y="123"/>
                  </a:moveTo>
                  <a:lnTo>
                    <a:pt x="11" y="99"/>
                  </a:lnTo>
                  <a:lnTo>
                    <a:pt x="52" y="112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4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1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1" y="24"/>
                  </a:moveTo>
                  <a:lnTo>
                    <a:pt x="96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1" y="24"/>
                  </a:lnTo>
                  <a:close/>
                  <a:moveTo>
                    <a:pt x="96" y="12"/>
                  </a:moveTo>
                  <a:lnTo>
                    <a:pt x="99" y="11"/>
                  </a:lnTo>
                  <a:lnTo>
                    <a:pt x="105" y="32"/>
                  </a:lnTo>
                  <a:lnTo>
                    <a:pt x="96" y="12"/>
                  </a:lnTo>
                  <a:close/>
                  <a:moveTo>
                    <a:pt x="99" y="11"/>
                  </a:moveTo>
                  <a:lnTo>
                    <a:pt x="124" y="3"/>
                  </a:lnTo>
                  <a:lnTo>
                    <a:pt x="135" y="44"/>
                  </a:lnTo>
                  <a:lnTo>
                    <a:pt x="111" y="52"/>
                  </a:lnTo>
                  <a:lnTo>
                    <a:pt x="99" y="11"/>
                  </a:lnTo>
                  <a:close/>
                  <a:moveTo>
                    <a:pt x="124" y="3"/>
                  </a:moveTo>
                  <a:lnTo>
                    <a:pt x="128" y="2"/>
                  </a:lnTo>
                  <a:lnTo>
                    <a:pt x="129" y="24"/>
                  </a:lnTo>
                  <a:lnTo>
                    <a:pt x="124" y="3"/>
                  </a:lnTo>
                  <a:close/>
                  <a:moveTo>
                    <a:pt x="128" y="2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8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6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8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8" y="12"/>
                  </a:moveTo>
                  <a:lnTo>
                    <a:pt x="241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8" y="12"/>
                  </a:lnTo>
                  <a:close/>
                  <a:moveTo>
                    <a:pt x="241" y="24"/>
                  </a:moveTo>
                  <a:lnTo>
                    <a:pt x="247" y="27"/>
                  </a:lnTo>
                  <a:lnTo>
                    <a:pt x="233" y="43"/>
                  </a:lnTo>
                  <a:lnTo>
                    <a:pt x="241" y="24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0"/>
                  </a:lnTo>
                  <a:lnTo>
                    <a:pt x="268" y="80"/>
                  </a:lnTo>
                  <a:lnTo>
                    <a:pt x="285" y="66"/>
                  </a:lnTo>
                  <a:close/>
                  <a:moveTo>
                    <a:pt x="288" y="70"/>
                  </a:moveTo>
                  <a:lnTo>
                    <a:pt x="301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8" y="70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2"/>
                  </a:lnTo>
                  <a:lnTo>
                    <a:pt x="302" y="99"/>
                  </a:lnTo>
                  <a:close/>
                  <a:moveTo>
                    <a:pt x="309" y="123"/>
                  </a:moveTo>
                  <a:lnTo>
                    <a:pt x="309" y="128"/>
                  </a:lnTo>
                  <a:lnTo>
                    <a:pt x="289" y="130"/>
                  </a:lnTo>
                  <a:lnTo>
                    <a:pt x="309" y="123"/>
                  </a:lnTo>
                  <a:close/>
                  <a:moveTo>
                    <a:pt x="309" y="128"/>
                  </a:moveTo>
                  <a:lnTo>
                    <a:pt x="313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3" y="155"/>
                  </a:moveTo>
                  <a:lnTo>
                    <a:pt x="313" y="158"/>
                  </a:lnTo>
                  <a:lnTo>
                    <a:pt x="291" y="156"/>
                  </a:lnTo>
                  <a:lnTo>
                    <a:pt x="313" y="155"/>
                  </a:lnTo>
                  <a:close/>
                  <a:moveTo>
                    <a:pt x="313" y="158"/>
                  </a:moveTo>
                  <a:lnTo>
                    <a:pt x="309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3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1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8"/>
                  </a:moveTo>
                  <a:lnTo>
                    <a:pt x="288" y="242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8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8" y="233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6"/>
                  </a:lnTo>
                  <a:lnTo>
                    <a:pt x="218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6"/>
                  </a:moveTo>
                  <a:lnTo>
                    <a:pt x="241" y="288"/>
                  </a:lnTo>
                  <a:lnTo>
                    <a:pt x="233" y="269"/>
                  </a:lnTo>
                  <a:lnTo>
                    <a:pt x="247" y="286"/>
                  </a:lnTo>
                  <a:close/>
                  <a:moveTo>
                    <a:pt x="241" y="288"/>
                  </a:moveTo>
                  <a:lnTo>
                    <a:pt x="218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8"/>
                  </a:lnTo>
                  <a:close/>
                  <a:moveTo>
                    <a:pt x="218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8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8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8" y="310"/>
                  </a:moveTo>
                  <a:lnTo>
                    <a:pt x="124" y="309"/>
                  </a:lnTo>
                  <a:lnTo>
                    <a:pt x="129" y="289"/>
                  </a:lnTo>
                  <a:lnTo>
                    <a:pt x="128" y="310"/>
                  </a:lnTo>
                  <a:close/>
                  <a:moveTo>
                    <a:pt x="124" y="309"/>
                  </a:moveTo>
                  <a:lnTo>
                    <a:pt x="99" y="302"/>
                  </a:lnTo>
                  <a:lnTo>
                    <a:pt x="111" y="261"/>
                  </a:lnTo>
                  <a:lnTo>
                    <a:pt x="135" y="268"/>
                  </a:lnTo>
                  <a:lnTo>
                    <a:pt x="124" y="309"/>
                  </a:lnTo>
                  <a:close/>
                  <a:moveTo>
                    <a:pt x="99" y="302"/>
                  </a:moveTo>
                  <a:lnTo>
                    <a:pt x="96" y="301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6" y="301"/>
                  </a:moveTo>
                  <a:lnTo>
                    <a:pt x="71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6" y="301"/>
                  </a:lnTo>
                  <a:close/>
                  <a:moveTo>
                    <a:pt x="71" y="288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1" y="288"/>
                  </a:lnTo>
                  <a:close/>
                  <a:moveTo>
                    <a:pt x="66" y="286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7"/>
                  </a:lnTo>
                  <a:lnTo>
                    <a:pt x="60" y="219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4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3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6" y="182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3D15334F-74F6-4A52-9131-7E39C1492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1345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1 w 269"/>
                <a:gd name="T7" fmla="*/ 58 h 269"/>
                <a:gd name="T8" fmla="*/ 39 w 269"/>
                <a:gd name="T9" fmla="*/ 39 h 269"/>
                <a:gd name="T10" fmla="*/ 58 w 269"/>
                <a:gd name="T11" fmla="*/ 21 h 269"/>
                <a:gd name="T12" fmla="*/ 83 w 269"/>
                <a:gd name="T13" fmla="*/ 9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9 h 269"/>
                <a:gd name="T22" fmla="*/ 209 w 269"/>
                <a:gd name="T23" fmla="*/ 21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6 w 269"/>
                <a:gd name="T39" fmla="*/ 211 h 269"/>
                <a:gd name="T40" fmla="*/ 230 w 269"/>
                <a:gd name="T41" fmla="*/ 230 h 269"/>
                <a:gd name="T42" fmla="*/ 209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9 w 269"/>
                <a:gd name="T57" fmla="*/ 230 h 269"/>
                <a:gd name="T58" fmla="*/ 21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1" y="58"/>
                  </a:lnTo>
                  <a:lnTo>
                    <a:pt x="39" y="39"/>
                  </a:lnTo>
                  <a:lnTo>
                    <a:pt x="58" y="21"/>
                  </a:lnTo>
                  <a:lnTo>
                    <a:pt x="83" y="9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9"/>
                  </a:lnTo>
                  <a:lnTo>
                    <a:pt x="209" y="21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6" y="211"/>
                  </a:lnTo>
                  <a:lnTo>
                    <a:pt x="230" y="230"/>
                  </a:lnTo>
                  <a:lnTo>
                    <a:pt x="209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1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33345F07-7396-4299-80FD-6C1D2AE8C2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6" y="1341"/>
              <a:ext cx="63" cy="62"/>
            </a:xfrm>
            <a:custGeom>
              <a:avLst/>
              <a:gdLst>
                <a:gd name="T0" fmla="*/ 0 w 312"/>
                <a:gd name="T1" fmla="*/ 155 h 313"/>
                <a:gd name="T2" fmla="*/ 4 w 312"/>
                <a:gd name="T3" fmla="*/ 123 h 313"/>
                <a:gd name="T4" fmla="*/ 11 w 312"/>
                <a:gd name="T5" fmla="*/ 99 h 313"/>
                <a:gd name="T6" fmla="*/ 24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5 h 313"/>
                <a:gd name="T20" fmla="*/ 99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6 h 313"/>
                <a:gd name="T30" fmla="*/ 183 w 312"/>
                <a:gd name="T31" fmla="*/ 24 h 313"/>
                <a:gd name="T32" fmla="*/ 176 w 312"/>
                <a:gd name="T33" fmla="*/ 44 h 313"/>
                <a:gd name="T34" fmla="*/ 214 w 312"/>
                <a:gd name="T35" fmla="*/ 11 h 313"/>
                <a:gd name="T36" fmla="*/ 217 w 312"/>
                <a:gd name="T37" fmla="*/ 12 h 313"/>
                <a:gd name="T38" fmla="*/ 247 w 312"/>
                <a:gd name="T39" fmla="*/ 27 h 313"/>
                <a:gd name="T40" fmla="*/ 266 w 312"/>
                <a:gd name="T41" fmla="*/ 44 h 313"/>
                <a:gd name="T42" fmla="*/ 284 w 312"/>
                <a:gd name="T43" fmla="*/ 66 h 313"/>
                <a:gd name="T44" fmla="*/ 288 w 312"/>
                <a:gd name="T45" fmla="*/ 71 h 313"/>
                <a:gd name="T46" fmla="*/ 262 w 312"/>
                <a:gd name="T47" fmla="*/ 115 h 313"/>
                <a:gd name="T48" fmla="*/ 281 w 312"/>
                <a:gd name="T49" fmla="*/ 105 h 313"/>
                <a:gd name="T50" fmla="*/ 261 w 312"/>
                <a:gd name="T51" fmla="*/ 111 h 313"/>
                <a:gd name="T52" fmla="*/ 309 w 312"/>
                <a:gd name="T53" fmla="*/ 123 h 313"/>
                <a:gd name="T54" fmla="*/ 309 w 312"/>
                <a:gd name="T55" fmla="*/ 128 h 313"/>
                <a:gd name="T56" fmla="*/ 312 w 312"/>
                <a:gd name="T57" fmla="*/ 158 h 313"/>
                <a:gd name="T58" fmla="*/ 309 w 312"/>
                <a:gd name="T59" fmla="*/ 185 h 313"/>
                <a:gd name="T60" fmla="*/ 302 w 312"/>
                <a:gd name="T61" fmla="*/ 214 h 313"/>
                <a:gd name="T62" fmla="*/ 301 w 312"/>
                <a:gd name="T63" fmla="*/ 217 h 313"/>
                <a:gd name="T64" fmla="*/ 250 w 312"/>
                <a:gd name="T65" fmla="*/ 223 h 313"/>
                <a:gd name="T66" fmla="*/ 268 w 312"/>
                <a:gd name="T67" fmla="*/ 233 h 313"/>
                <a:gd name="T68" fmla="*/ 252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1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0 h 313"/>
                <a:gd name="T82" fmla="*/ 154 w 312"/>
                <a:gd name="T83" fmla="*/ 269 h 313"/>
                <a:gd name="T84" fmla="*/ 156 w 312"/>
                <a:gd name="T85" fmla="*/ 291 h 313"/>
                <a:gd name="T86" fmla="*/ 158 w 312"/>
                <a:gd name="T87" fmla="*/ 269 h 313"/>
                <a:gd name="T88" fmla="*/ 128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0 w 312"/>
                <a:gd name="T95" fmla="*/ 289 h 313"/>
                <a:gd name="T96" fmla="*/ 47 w 312"/>
                <a:gd name="T97" fmla="*/ 268 h 313"/>
                <a:gd name="T98" fmla="*/ 45 w 312"/>
                <a:gd name="T99" fmla="*/ 266 h 313"/>
                <a:gd name="T100" fmla="*/ 60 w 312"/>
                <a:gd name="T101" fmla="*/ 219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7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6" y="132"/>
                  </a:lnTo>
                  <a:lnTo>
                    <a:pt x="42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4" y="123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4" y="123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5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0" y="25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5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0" y="25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9" y="11"/>
                  </a:lnTo>
                  <a:close/>
                  <a:moveTo>
                    <a:pt x="123" y="3"/>
                  </a:moveTo>
                  <a:lnTo>
                    <a:pt x="128" y="3"/>
                  </a:lnTo>
                  <a:lnTo>
                    <a:pt x="129" y="24"/>
                  </a:lnTo>
                  <a:lnTo>
                    <a:pt x="123" y="3"/>
                  </a:lnTo>
                  <a:close/>
                  <a:moveTo>
                    <a:pt x="128" y="3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8" y="3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1" y="46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1" y="25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5"/>
                  </a:moveTo>
                  <a:lnTo>
                    <a:pt x="247" y="27"/>
                  </a:lnTo>
                  <a:lnTo>
                    <a:pt x="231" y="43"/>
                  </a:lnTo>
                  <a:lnTo>
                    <a:pt x="241" y="25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4" y="66"/>
                  </a:lnTo>
                  <a:lnTo>
                    <a:pt x="252" y="95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4" y="66"/>
                  </a:moveTo>
                  <a:lnTo>
                    <a:pt x="288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8" y="71"/>
                  </a:moveTo>
                  <a:lnTo>
                    <a:pt x="301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8" y="71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1" y="111"/>
                  </a:lnTo>
                  <a:lnTo>
                    <a:pt x="302" y="99"/>
                  </a:lnTo>
                  <a:close/>
                  <a:moveTo>
                    <a:pt x="309" y="123"/>
                  </a:moveTo>
                  <a:lnTo>
                    <a:pt x="309" y="128"/>
                  </a:lnTo>
                  <a:lnTo>
                    <a:pt x="289" y="130"/>
                  </a:lnTo>
                  <a:lnTo>
                    <a:pt x="309" y="123"/>
                  </a:lnTo>
                  <a:close/>
                  <a:moveTo>
                    <a:pt x="309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2"/>
                  </a:lnTo>
                  <a:lnTo>
                    <a:pt x="309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9" y="184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2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7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7"/>
                  </a:moveTo>
                  <a:lnTo>
                    <a:pt x="288" y="242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7"/>
                  </a:lnTo>
                  <a:close/>
                  <a:moveTo>
                    <a:pt x="288" y="242"/>
                  </a:moveTo>
                  <a:lnTo>
                    <a:pt x="284" y="247"/>
                  </a:lnTo>
                  <a:lnTo>
                    <a:pt x="268" y="233"/>
                  </a:lnTo>
                  <a:lnTo>
                    <a:pt x="288" y="242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2" y="219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6"/>
                  </a:lnTo>
                  <a:lnTo>
                    <a:pt x="217" y="253"/>
                  </a:lnTo>
                  <a:lnTo>
                    <a:pt x="237" y="236"/>
                  </a:lnTo>
                  <a:lnTo>
                    <a:pt x="266" y="268"/>
                  </a:lnTo>
                  <a:close/>
                  <a:moveTo>
                    <a:pt x="247" y="286"/>
                  </a:moveTo>
                  <a:lnTo>
                    <a:pt x="241" y="289"/>
                  </a:lnTo>
                  <a:lnTo>
                    <a:pt x="231" y="269"/>
                  </a:lnTo>
                  <a:lnTo>
                    <a:pt x="247" y="286"/>
                  </a:lnTo>
                  <a:close/>
                  <a:moveTo>
                    <a:pt x="241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8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99" y="302"/>
                  </a:lnTo>
                  <a:lnTo>
                    <a:pt x="110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0" y="289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0" y="289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0" y="289"/>
                  </a:lnTo>
                  <a:close/>
                  <a:moveTo>
                    <a:pt x="66" y="286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7"/>
                  </a:lnTo>
                  <a:lnTo>
                    <a:pt x="60" y="219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2" y="185"/>
                  </a:lnTo>
                  <a:lnTo>
                    <a:pt x="24" y="184"/>
                  </a:lnTo>
                  <a:lnTo>
                    <a:pt x="4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5"/>
                  </a:lnTo>
                  <a:lnTo>
                    <a:pt x="46" y="182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F07B87A3-F0CC-47B7-937F-BBEFA73A8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151"/>
              <a:ext cx="54" cy="54"/>
            </a:xfrm>
            <a:custGeom>
              <a:avLst/>
              <a:gdLst>
                <a:gd name="T0" fmla="*/ 0 w 269"/>
                <a:gd name="T1" fmla="*/ 135 h 270"/>
                <a:gd name="T2" fmla="*/ 2 w 269"/>
                <a:gd name="T3" fmla="*/ 108 h 270"/>
                <a:gd name="T4" fmla="*/ 10 w 269"/>
                <a:gd name="T5" fmla="*/ 83 h 270"/>
                <a:gd name="T6" fmla="*/ 23 w 269"/>
                <a:gd name="T7" fmla="*/ 59 h 270"/>
                <a:gd name="T8" fmla="*/ 39 w 269"/>
                <a:gd name="T9" fmla="*/ 40 h 270"/>
                <a:gd name="T10" fmla="*/ 60 w 269"/>
                <a:gd name="T11" fmla="*/ 23 h 270"/>
                <a:gd name="T12" fmla="*/ 83 w 269"/>
                <a:gd name="T13" fmla="*/ 10 h 270"/>
                <a:gd name="T14" fmla="*/ 108 w 269"/>
                <a:gd name="T15" fmla="*/ 3 h 270"/>
                <a:gd name="T16" fmla="*/ 135 w 269"/>
                <a:gd name="T17" fmla="*/ 0 h 270"/>
                <a:gd name="T18" fmla="*/ 162 w 269"/>
                <a:gd name="T19" fmla="*/ 3 h 270"/>
                <a:gd name="T20" fmla="*/ 186 w 269"/>
                <a:gd name="T21" fmla="*/ 10 h 270"/>
                <a:gd name="T22" fmla="*/ 211 w 269"/>
                <a:gd name="T23" fmla="*/ 23 h 270"/>
                <a:gd name="T24" fmla="*/ 230 w 269"/>
                <a:gd name="T25" fmla="*/ 40 h 270"/>
                <a:gd name="T26" fmla="*/ 248 w 269"/>
                <a:gd name="T27" fmla="*/ 59 h 270"/>
                <a:gd name="T28" fmla="*/ 259 w 269"/>
                <a:gd name="T29" fmla="*/ 83 h 270"/>
                <a:gd name="T30" fmla="*/ 267 w 269"/>
                <a:gd name="T31" fmla="*/ 108 h 270"/>
                <a:gd name="T32" fmla="*/ 269 w 269"/>
                <a:gd name="T33" fmla="*/ 135 h 270"/>
                <a:gd name="T34" fmla="*/ 267 w 269"/>
                <a:gd name="T35" fmla="*/ 162 h 270"/>
                <a:gd name="T36" fmla="*/ 259 w 269"/>
                <a:gd name="T37" fmla="*/ 186 h 270"/>
                <a:gd name="T38" fmla="*/ 248 w 269"/>
                <a:gd name="T39" fmla="*/ 211 h 270"/>
                <a:gd name="T40" fmla="*/ 230 w 269"/>
                <a:gd name="T41" fmla="*/ 230 h 270"/>
                <a:gd name="T42" fmla="*/ 211 w 269"/>
                <a:gd name="T43" fmla="*/ 247 h 270"/>
                <a:gd name="T44" fmla="*/ 186 w 269"/>
                <a:gd name="T45" fmla="*/ 259 h 270"/>
                <a:gd name="T46" fmla="*/ 162 w 269"/>
                <a:gd name="T47" fmla="*/ 267 h 270"/>
                <a:gd name="T48" fmla="*/ 135 w 269"/>
                <a:gd name="T49" fmla="*/ 270 h 270"/>
                <a:gd name="T50" fmla="*/ 108 w 269"/>
                <a:gd name="T51" fmla="*/ 267 h 270"/>
                <a:gd name="T52" fmla="*/ 83 w 269"/>
                <a:gd name="T53" fmla="*/ 259 h 270"/>
                <a:gd name="T54" fmla="*/ 60 w 269"/>
                <a:gd name="T55" fmla="*/ 247 h 270"/>
                <a:gd name="T56" fmla="*/ 39 w 269"/>
                <a:gd name="T57" fmla="*/ 230 h 270"/>
                <a:gd name="T58" fmla="*/ 23 w 269"/>
                <a:gd name="T59" fmla="*/ 211 h 270"/>
                <a:gd name="T60" fmla="*/ 10 w 269"/>
                <a:gd name="T61" fmla="*/ 186 h 270"/>
                <a:gd name="T62" fmla="*/ 2 w 269"/>
                <a:gd name="T63" fmla="*/ 162 h 270"/>
                <a:gd name="T64" fmla="*/ 0 w 269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3" y="59"/>
                  </a:lnTo>
                  <a:lnTo>
                    <a:pt x="39" y="40"/>
                  </a:lnTo>
                  <a:lnTo>
                    <a:pt x="60" y="23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2" y="3"/>
                  </a:lnTo>
                  <a:lnTo>
                    <a:pt x="186" y="10"/>
                  </a:lnTo>
                  <a:lnTo>
                    <a:pt x="211" y="23"/>
                  </a:lnTo>
                  <a:lnTo>
                    <a:pt x="230" y="40"/>
                  </a:lnTo>
                  <a:lnTo>
                    <a:pt x="248" y="59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8" y="211"/>
                  </a:lnTo>
                  <a:lnTo>
                    <a:pt x="230" y="230"/>
                  </a:lnTo>
                  <a:lnTo>
                    <a:pt x="211" y="247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60" y="247"/>
                  </a:lnTo>
                  <a:lnTo>
                    <a:pt x="39" y="230"/>
                  </a:lnTo>
                  <a:lnTo>
                    <a:pt x="23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CC5FF451-F9FF-4C9B-97BD-88927EA607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0" y="1147"/>
              <a:ext cx="62" cy="62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0 w 312"/>
                <a:gd name="T5" fmla="*/ 100 h 313"/>
                <a:gd name="T6" fmla="*/ 25 w 312"/>
                <a:gd name="T7" fmla="*/ 72 h 313"/>
                <a:gd name="T8" fmla="*/ 28 w 312"/>
                <a:gd name="T9" fmla="*/ 67 h 313"/>
                <a:gd name="T10" fmla="*/ 76 w 312"/>
                <a:gd name="T11" fmla="*/ 76 h 313"/>
                <a:gd name="T12" fmla="*/ 60 w 312"/>
                <a:gd name="T13" fmla="*/ 62 h 313"/>
                <a:gd name="T14" fmla="*/ 75 w 312"/>
                <a:gd name="T15" fmla="*/ 78 h 313"/>
                <a:gd name="T16" fmla="*/ 66 w 312"/>
                <a:gd name="T17" fmla="*/ 28 h 313"/>
                <a:gd name="T18" fmla="*/ 71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6 h 313"/>
                <a:gd name="T30" fmla="*/ 183 w 312"/>
                <a:gd name="T31" fmla="*/ 25 h 313"/>
                <a:gd name="T32" fmla="*/ 177 w 312"/>
                <a:gd name="T33" fmla="*/ 46 h 313"/>
                <a:gd name="T34" fmla="*/ 214 w 312"/>
                <a:gd name="T35" fmla="*/ 11 h 313"/>
                <a:gd name="T36" fmla="*/ 217 w 312"/>
                <a:gd name="T37" fmla="*/ 13 h 313"/>
                <a:gd name="T38" fmla="*/ 246 w 312"/>
                <a:gd name="T39" fmla="*/ 28 h 313"/>
                <a:gd name="T40" fmla="*/ 265 w 312"/>
                <a:gd name="T41" fmla="*/ 46 h 313"/>
                <a:gd name="T42" fmla="*/ 285 w 312"/>
                <a:gd name="T43" fmla="*/ 67 h 313"/>
                <a:gd name="T44" fmla="*/ 288 w 312"/>
                <a:gd name="T45" fmla="*/ 72 h 313"/>
                <a:gd name="T46" fmla="*/ 262 w 312"/>
                <a:gd name="T47" fmla="*/ 115 h 313"/>
                <a:gd name="T48" fmla="*/ 280 w 312"/>
                <a:gd name="T49" fmla="*/ 105 h 313"/>
                <a:gd name="T50" fmla="*/ 260 w 312"/>
                <a:gd name="T51" fmla="*/ 112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9 h 313"/>
                <a:gd name="T58" fmla="*/ 310 w 312"/>
                <a:gd name="T59" fmla="*/ 186 h 313"/>
                <a:gd name="T60" fmla="*/ 301 w 312"/>
                <a:gd name="T61" fmla="*/ 214 h 313"/>
                <a:gd name="T62" fmla="*/ 300 w 312"/>
                <a:gd name="T63" fmla="*/ 218 h 313"/>
                <a:gd name="T64" fmla="*/ 249 w 312"/>
                <a:gd name="T65" fmla="*/ 223 h 313"/>
                <a:gd name="T66" fmla="*/ 269 w 312"/>
                <a:gd name="T67" fmla="*/ 233 h 313"/>
                <a:gd name="T68" fmla="*/ 252 w 312"/>
                <a:gd name="T69" fmla="*/ 219 h 313"/>
                <a:gd name="T70" fmla="*/ 268 w 312"/>
                <a:gd name="T71" fmla="*/ 266 h 313"/>
                <a:gd name="T72" fmla="*/ 265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4 w 312"/>
                <a:gd name="T81" fmla="*/ 311 h 313"/>
                <a:gd name="T82" fmla="*/ 154 w 312"/>
                <a:gd name="T83" fmla="*/ 271 h 313"/>
                <a:gd name="T84" fmla="*/ 156 w 312"/>
                <a:gd name="T85" fmla="*/ 292 h 313"/>
                <a:gd name="T86" fmla="*/ 158 w 312"/>
                <a:gd name="T87" fmla="*/ 271 h 313"/>
                <a:gd name="T88" fmla="*/ 127 w 312"/>
                <a:gd name="T89" fmla="*/ 311 h 313"/>
                <a:gd name="T90" fmla="*/ 123 w 312"/>
                <a:gd name="T91" fmla="*/ 309 h 313"/>
                <a:gd name="T92" fmla="*/ 95 w 312"/>
                <a:gd name="T93" fmla="*/ 301 h 313"/>
                <a:gd name="T94" fmla="*/ 71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60 w 312"/>
                <a:gd name="T101" fmla="*/ 219 h 313"/>
                <a:gd name="T102" fmla="*/ 44 w 312"/>
                <a:gd name="T103" fmla="*/ 233 h 313"/>
                <a:gd name="T104" fmla="*/ 62 w 312"/>
                <a:gd name="T105" fmla="*/ 223 h 313"/>
                <a:gd name="T106" fmla="*/ 12 w 312"/>
                <a:gd name="T107" fmla="*/ 218 h 313"/>
                <a:gd name="T108" fmla="*/ 10 w 312"/>
                <a:gd name="T109" fmla="*/ 214 h 313"/>
                <a:gd name="T110" fmla="*/ 3 w 312"/>
                <a:gd name="T111" fmla="*/ 186 h 313"/>
                <a:gd name="T112" fmla="*/ 0 w 312"/>
                <a:gd name="T113" fmla="*/ 15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3" y="128"/>
                  </a:lnTo>
                  <a:lnTo>
                    <a:pt x="45" y="132"/>
                  </a:lnTo>
                  <a:lnTo>
                    <a:pt x="43" y="159"/>
                  </a:lnTo>
                  <a:lnTo>
                    <a:pt x="0" y="155"/>
                  </a:lnTo>
                  <a:close/>
                  <a:moveTo>
                    <a:pt x="3" y="128"/>
                  </a:moveTo>
                  <a:lnTo>
                    <a:pt x="3" y="123"/>
                  </a:lnTo>
                  <a:lnTo>
                    <a:pt x="23" y="130"/>
                  </a:lnTo>
                  <a:lnTo>
                    <a:pt x="3" y="128"/>
                  </a:lnTo>
                  <a:close/>
                  <a:moveTo>
                    <a:pt x="3" y="123"/>
                  </a:moveTo>
                  <a:lnTo>
                    <a:pt x="10" y="100"/>
                  </a:lnTo>
                  <a:lnTo>
                    <a:pt x="52" y="112"/>
                  </a:lnTo>
                  <a:lnTo>
                    <a:pt x="45" y="136"/>
                  </a:lnTo>
                  <a:lnTo>
                    <a:pt x="3" y="123"/>
                  </a:lnTo>
                  <a:close/>
                  <a:moveTo>
                    <a:pt x="10" y="100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100"/>
                  </a:lnTo>
                  <a:close/>
                  <a:moveTo>
                    <a:pt x="12" y="95"/>
                  </a:moveTo>
                  <a:lnTo>
                    <a:pt x="25" y="72"/>
                  </a:lnTo>
                  <a:lnTo>
                    <a:pt x="62" y="91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5" y="72"/>
                  </a:moveTo>
                  <a:lnTo>
                    <a:pt x="28" y="67"/>
                  </a:lnTo>
                  <a:lnTo>
                    <a:pt x="44" y="81"/>
                  </a:lnTo>
                  <a:lnTo>
                    <a:pt x="25" y="72"/>
                  </a:lnTo>
                  <a:close/>
                  <a:moveTo>
                    <a:pt x="28" y="67"/>
                  </a:moveTo>
                  <a:lnTo>
                    <a:pt x="44" y="47"/>
                  </a:lnTo>
                  <a:lnTo>
                    <a:pt x="76" y="76"/>
                  </a:lnTo>
                  <a:lnTo>
                    <a:pt x="60" y="95"/>
                  </a:lnTo>
                  <a:lnTo>
                    <a:pt x="28" y="67"/>
                  </a:lnTo>
                  <a:close/>
                  <a:moveTo>
                    <a:pt x="44" y="47"/>
                  </a:moveTo>
                  <a:lnTo>
                    <a:pt x="46" y="46"/>
                  </a:lnTo>
                  <a:lnTo>
                    <a:pt x="60" y="62"/>
                  </a:lnTo>
                  <a:lnTo>
                    <a:pt x="44" y="47"/>
                  </a:lnTo>
                  <a:close/>
                  <a:moveTo>
                    <a:pt x="46" y="46"/>
                  </a:moveTo>
                  <a:lnTo>
                    <a:pt x="66" y="28"/>
                  </a:lnTo>
                  <a:lnTo>
                    <a:pt x="95" y="61"/>
                  </a:lnTo>
                  <a:lnTo>
                    <a:pt x="75" y="78"/>
                  </a:lnTo>
                  <a:lnTo>
                    <a:pt x="46" y="46"/>
                  </a:lnTo>
                  <a:close/>
                  <a:moveTo>
                    <a:pt x="66" y="28"/>
                  </a:moveTo>
                  <a:lnTo>
                    <a:pt x="71" y="25"/>
                  </a:lnTo>
                  <a:lnTo>
                    <a:pt x="81" y="45"/>
                  </a:lnTo>
                  <a:lnTo>
                    <a:pt x="66" y="28"/>
                  </a:lnTo>
                  <a:close/>
                  <a:moveTo>
                    <a:pt x="71" y="25"/>
                  </a:moveTo>
                  <a:lnTo>
                    <a:pt x="95" y="13"/>
                  </a:lnTo>
                  <a:lnTo>
                    <a:pt x="114" y="51"/>
                  </a:lnTo>
                  <a:lnTo>
                    <a:pt x="89" y="63"/>
                  </a:lnTo>
                  <a:lnTo>
                    <a:pt x="71" y="25"/>
                  </a:lnTo>
                  <a:close/>
                  <a:moveTo>
                    <a:pt x="95" y="13"/>
                  </a:moveTo>
                  <a:lnTo>
                    <a:pt x="98" y="11"/>
                  </a:lnTo>
                  <a:lnTo>
                    <a:pt x="104" y="32"/>
                  </a:lnTo>
                  <a:lnTo>
                    <a:pt x="95" y="13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6" y="46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3"/>
                  </a:lnTo>
                  <a:lnTo>
                    <a:pt x="129" y="25"/>
                  </a:lnTo>
                  <a:lnTo>
                    <a:pt x="123" y="3"/>
                  </a:lnTo>
                  <a:close/>
                  <a:moveTo>
                    <a:pt x="127" y="3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7" y="3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4" y="3"/>
                  </a:lnTo>
                  <a:lnTo>
                    <a:pt x="181" y="46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4" y="3"/>
                  </a:moveTo>
                  <a:lnTo>
                    <a:pt x="189" y="3"/>
                  </a:lnTo>
                  <a:lnTo>
                    <a:pt x="183" y="25"/>
                  </a:lnTo>
                  <a:lnTo>
                    <a:pt x="184" y="3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6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3"/>
                  </a:lnTo>
                  <a:lnTo>
                    <a:pt x="207" y="32"/>
                  </a:lnTo>
                  <a:lnTo>
                    <a:pt x="214" y="11"/>
                  </a:lnTo>
                  <a:close/>
                  <a:moveTo>
                    <a:pt x="217" y="13"/>
                  </a:moveTo>
                  <a:lnTo>
                    <a:pt x="242" y="25"/>
                  </a:lnTo>
                  <a:lnTo>
                    <a:pt x="222" y="63"/>
                  </a:lnTo>
                  <a:lnTo>
                    <a:pt x="197" y="51"/>
                  </a:lnTo>
                  <a:lnTo>
                    <a:pt x="217" y="13"/>
                  </a:lnTo>
                  <a:close/>
                  <a:moveTo>
                    <a:pt x="242" y="25"/>
                  </a:moveTo>
                  <a:lnTo>
                    <a:pt x="246" y="28"/>
                  </a:lnTo>
                  <a:lnTo>
                    <a:pt x="232" y="45"/>
                  </a:lnTo>
                  <a:lnTo>
                    <a:pt x="242" y="25"/>
                  </a:lnTo>
                  <a:close/>
                  <a:moveTo>
                    <a:pt x="246" y="28"/>
                  </a:moveTo>
                  <a:lnTo>
                    <a:pt x="265" y="46"/>
                  </a:lnTo>
                  <a:lnTo>
                    <a:pt x="237" y="78"/>
                  </a:lnTo>
                  <a:lnTo>
                    <a:pt x="218" y="61"/>
                  </a:lnTo>
                  <a:lnTo>
                    <a:pt x="246" y="28"/>
                  </a:lnTo>
                  <a:close/>
                  <a:moveTo>
                    <a:pt x="265" y="46"/>
                  </a:moveTo>
                  <a:lnTo>
                    <a:pt x="268" y="47"/>
                  </a:lnTo>
                  <a:lnTo>
                    <a:pt x="251" y="62"/>
                  </a:lnTo>
                  <a:lnTo>
                    <a:pt x="265" y="46"/>
                  </a:lnTo>
                  <a:close/>
                  <a:moveTo>
                    <a:pt x="268" y="47"/>
                  </a:moveTo>
                  <a:lnTo>
                    <a:pt x="285" y="67"/>
                  </a:lnTo>
                  <a:lnTo>
                    <a:pt x="252" y="95"/>
                  </a:lnTo>
                  <a:lnTo>
                    <a:pt x="235" y="76"/>
                  </a:lnTo>
                  <a:lnTo>
                    <a:pt x="268" y="47"/>
                  </a:lnTo>
                  <a:close/>
                  <a:moveTo>
                    <a:pt x="285" y="67"/>
                  </a:moveTo>
                  <a:lnTo>
                    <a:pt x="288" y="72"/>
                  </a:lnTo>
                  <a:lnTo>
                    <a:pt x="269" y="81"/>
                  </a:lnTo>
                  <a:lnTo>
                    <a:pt x="285" y="67"/>
                  </a:lnTo>
                  <a:close/>
                  <a:moveTo>
                    <a:pt x="288" y="72"/>
                  </a:moveTo>
                  <a:lnTo>
                    <a:pt x="300" y="95"/>
                  </a:lnTo>
                  <a:lnTo>
                    <a:pt x="262" y="115"/>
                  </a:lnTo>
                  <a:lnTo>
                    <a:pt x="249" y="91"/>
                  </a:lnTo>
                  <a:lnTo>
                    <a:pt x="288" y="72"/>
                  </a:lnTo>
                  <a:close/>
                  <a:moveTo>
                    <a:pt x="300" y="95"/>
                  </a:moveTo>
                  <a:lnTo>
                    <a:pt x="301" y="100"/>
                  </a:lnTo>
                  <a:lnTo>
                    <a:pt x="280" y="105"/>
                  </a:lnTo>
                  <a:lnTo>
                    <a:pt x="300" y="95"/>
                  </a:lnTo>
                  <a:close/>
                  <a:moveTo>
                    <a:pt x="301" y="100"/>
                  </a:moveTo>
                  <a:lnTo>
                    <a:pt x="309" y="123"/>
                  </a:lnTo>
                  <a:lnTo>
                    <a:pt x="268" y="136"/>
                  </a:lnTo>
                  <a:lnTo>
                    <a:pt x="260" y="112"/>
                  </a:lnTo>
                  <a:lnTo>
                    <a:pt x="301" y="100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8" y="130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70" y="159"/>
                  </a:lnTo>
                  <a:lnTo>
                    <a:pt x="266" y="132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9"/>
                  </a:lnTo>
                  <a:lnTo>
                    <a:pt x="290" y="157"/>
                  </a:lnTo>
                  <a:lnTo>
                    <a:pt x="312" y="155"/>
                  </a:lnTo>
                  <a:close/>
                  <a:moveTo>
                    <a:pt x="312" y="159"/>
                  </a:moveTo>
                  <a:lnTo>
                    <a:pt x="310" y="186"/>
                  </a:lnTo>
                  <a:lnTo>
                    <a:pt x="266" y="182"/>
                  </a:lnTo>
                  <a:lnTo>
                    <a:pt x="270" y="155"/>
                  </a:lnTo>
                  <a:lnTo>
                    <a:pt x="312" y="159"/>
                  </a:lnTo>
                  <a:close/>
                  <a:moveTo>
                    <a:pt x="310" y="186"/>
                  </a:moveTo>
                  <a:lnTo>
                    <a:pt x="309" y="191"/>
                  </a:lnTo>
                  <a:lnTo>
                    <a:pt x="288" y="184"/>
                  </a:lnTo>
                  <a:lnTo>
                    <a:pt x="310" y="186"/>
                  </a:lnTo>
                  <a:close/>
                  <a:moveTo>
                    <a:pt x="309" y="191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8" y="178"/>
                  </a:lnTo>
                  <a:lnTo>
                    <a:pt x="309" y="191"/>
                  </a:lnTo>
                  <a:close/>
                  <a:moveTo>
                    <a:pt x="301" y="214"/>
                  </a:moveTo>
                  <a:lnTo>
                    <a:pt x="300" y="218"/>
                  </a:lnTo>
                  <a:lnTo>
                    <a:pt x="280" y="208"/>
                  </a:lnTo>
                  <a:lnTo>
                    <a:pt x="301" y="214"/>
                  </a:lnTo>
                  <a:close/>
                  <a:moveTo>
                    <a:pt x="300" y="218"/>
                  </a:moveTo>
                  <a:lnTo>
                    <a:pt x="288" y="242"/>
                  </a:lnTo>
                  <a:lnTo>
                    <a:pt x="249" y="223"/>
                  </a:lnTo>
                  <a:lnTo>
                    <a:pt x="262" y="199"/>
                  </a:lnTo>
                  <a:lnTo>
                    <a:pt x="300" y="218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2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5" y="268"/>
                  </a:lnTo>
                  <a:lnTo>
                    <a:pt x="251" y="252"/>
                  </a:lnTo>
                  <a:lnTo>
                    <a:pt x="268" y="266"/>
                  </a:lnTo>
                  <a:close/>
                  <a:moveTo>
                    <a:pt x="265" y="268"/>
                  </a:moveTo>
                  <a:lnTo>
                    <a:pt x="246" y="286"/>
                  </a:lnTo>
                  <a:lnTo>
                    <a:pt x="218" y="253"/>
                  </a:lnTo>
                  <a:lnTo>
                    <a:pt x="237" y="236"/>
                  </a:lnTo>
                  <a:lnTo>
                    <a:pt x="265" y="268"/>
                  </a:lnTo>
                  <a:close/>
                  <a:moveTo>
                    <a:pt x="246" y="286"/>
                  </a:moveTo>
                  <a:lnTo>
                    <a:pt x="242" y="289"/>
                  </a:lnTo>
                  <a:lnTo>
                    <a:pt x="232" y="269"/>
                  </a:lnTo>
                  <a:lnTo>
                    <a:pt x="246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7" y="263"/>
                  </a:lnTo>
                  <a:lnTo>
                    <a:pt x="222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3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4" y="303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4" y="303"/>
                  </a:lnTo>
                  <a:close/>
                  <a:moveTo>
                    <a:pt x="189" y="309"/>
                  </a:moveTo>
                  <a:lnTo>
                    <a:pt x="184" y="311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4" y="311"/>
                  </a:moveTo>
                  <a:lnTo>
                    <a:pt x="158" y="313"/>
                  </a:lnTo>
                  <a:lnTo>
                    <a:pt x="154" y="271"/>
                  </a:lnTo>
                  <a:lnTo>
                    <a:pt x="181" y="267"/>
                  </a:lnTo>
                  <a:lnTo>
                    <a:pt x="184" y="311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2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11"/>
                  </a:lnTo>
                  <a:lnTo>
                    <a:pt x="131" y="267"/>
                  </a:lnTo>
                  <a:lnTo>
                    <a:pt x="158" y="271"/>
                  </a:lnTo>
                  <a:lnTo>
                    <a:pt x="154" y="313"/>
                  </a:lnTo>
                  <a:close/>
                  <a:moveTo>
                    <a:pt x="127" y="311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7" y="311"/>
                  </a:lnTo>
                  <a:close/>
                  <a:moveTo>
                    <a:pt x="123" y="309"/>
                  </a:moveTo>
                  <a:lnTo>
                    <a:pt x="98" y="303"/>
                  </a:lnTo>
                  <a:lnTo>
                    <a:pt x="111" y="261"/>
                  </a:lnTo>
                  <a:lnTo>
                    <a:pt x="136" y="268"/>
                  </a:lnTo>
                  <a:lnTo>
                    <a:pt x="123" y="309"/>
                  </a:lnTo>
                  <a:close/>
                  <a:moveTo>
                    <a:pt x="98" y="303"/>
                  </a:moveTo>
                  <a:lnTo>
                    <a:pt x="95" y="301"/>
                  </a:lnTo>
                  <a:lnTo>
                    <a:pt x="104" y="281"/>
                  </a:lnTo>
                  <a:lnTo>
                    <a:pt x="98" y="303"/>
                  </a:lnTo>
                  <a:close/>
                  <a:moveTo>
                    <a:pt x="95" y="301"/>
                  </a:moveTo>
                  <a:lnTo>
                    <a:pt x="71" y="289"/>
                  </a:lnTo>
                  <a:lnTo>
                    <a:pt x="89" y="250"/>
                  </a:lnTo>
                  <a:lnTo>
                    <a:pt x="114" y="263"/>
                  </a:lnTo>
                  <a:lnTo>
                    <a:pt x="95" y="301"/>
                  </a:lnTo>
                  <a:close/>
                  <a:moveTo>
                    <a:pt x="71" y="289"/>
                  </a:moveTo>
                  <a:lnTo>
                    <a:pt x="66" y="286"/>
                  </a:lnTo>
                  <a:lnTo>
                    <a:pt x="81" y="269"/>
                  </a:lnTo>
                  <a:lnTo>
                    <a:pt x="71" y="289"/>
                  </a:lnTo>
                  <a:close/>
                  <a:moveTo>
                    <a:pt x="66" y="286"/>
                  </a:moveTo>
                  <a:lnTo>
                    <a:pt x="46" y="268"/>
                  </a:lnTo>
                  <a:lnTo>
                    <a:pt x="75" y="236"/>
                  </a:lnTo>
                  <a:lnTo>
                    <a:pt x="95" y="253"/>
                  </a:lnTo>
                  <a:lnTo>
                    <a:pt x="66" y="286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8" y="247"/>
                  </a:lnTo>
                  <a:lnTo>
                    <a:pt x="60" y="219"/>
                  </a:lnTo>
                  <a:lnTo>
                    <a:pt x="76" y="238"/>
                  </a:lnTo>
                  <a:lnTo>
                    <a:pt x="44" y="266"/>
                  </a:lnTo>
                  <a:close/>
                  <a:moveTo>
                    <a:pt x="28" y="247"/>
                  </a:moveTo>
                  <a:lnTo>
                    <a:pt x="25" y="242"/>
                  </a:lnTo>
                  <a:lnTo>
                    <a:pt x="44" y="233"/>
                  </a:lnTo>
                  <a:lnTo>
                    <a:pt x="28" y="247"/>
                  </a:lnTo>
                  <a:close/>
                  <a:moveTo>
                    <a:pt x="25" y="242"/>
                  </a:moveTo>
                  <a:lnTo>
                    <a:pt x="12" y="218"/>
                  </a:lnTo>
                  <a:lnTo>
                    <a:pt x="50" y="199"/>
                  </a:lnTo>
                  <a:lnTo>
                    <a:pt x="62" y="223"/>
                  </a:lnTo>
                  <a:lnTo>
                    <a:pt x="25" y="242"/>
                  </a:lnTo>
                  <a:close/>
                  <a:moveTo>
                    <a:pt x="12" y="218"/>
                  </a:moveTo>
                  <a:lnTo>
                    <a:pt x="10" y="214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0" y="214"/>
                  </a:moveTo>
                  <a:lnTo>
                    <a:pt x="3" y="191"/>
                  </a:lnTo>
                  <a:lnTo>
                    <a:pt x="45" y="178"/>
                  </a:lnTo>
                  <a:lnTo>
                    <a:pt x="52" y="202"/>
                  </a:lnTo>
                  <a:lnTo>
                    <a:pt x="10" y="214"/>
                  </a:lnTo>
                  <a:close/>
                  <a:moveTo>
                    <a:pt x="3" y="191"/>
                  </a:moveTo>
                  <a:lnTo>
                    <a:pt x="3" y="186"/>
                  </a:lnTo>
                  <a:lnTo>
                    <a:pt x="23" y="184"/>
                  </a:lnTo>
                  <a:lnTo>
                    <a:pt x="3" y="191"/>
                  </a:lnTo>
                  <a:close/>
                  <a:moveTo>
                    <a:pt x="3" y="186"/>
                  </a:moveTo>
                  <a:lnTo>
                    <a:pt x="0" y="159"/>
                  </a:lnTo>
                  <a:lnTo>
                    <a:pt x="43" y="155"/>
                  </a:lnTo>
                  <a:lnTo>
                    <a:pt x="45" y="182"/>
                  </a:lnTo>
                  <a:lnTo>
                    <a:pt x="3" y="186"/>
                  </a:lnTo>
                  <a:close/>
                  <a:moveTo>
                    <a:pt x="0" y="159"/>
                  </a:moveTo>
                  <a:lnTo>
                    <a:pt x="0" y="155"/>
                  </a:lnTo>
                  <a:lnTo>
                    <a:pt x="21" y="157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8B05A95B-5F75-4A37-AEDC-D215BCE6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1175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1 h 269"/>
                <a:gd name="T12" fmla="*/ 84 w 269"/>
                <a:gd name="T13" fmla="*/ 9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9 h 269"/>
                <a:gd name="T22" fmla="*/ 210 w 269"/>
                <a:gd name="T23" fmla="*/ 21 h 269"/>
                <a:gd name="T24" fmla="*/ 231 w 269"/>
                <a:gd name="T25" fmla="*/ 39 h 269"/>
                <a:gd name="T26" fmla="*/ 247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7 w 269"/>
                <a:gd name="T39" fmla="*/ 211 h 269"/>
                <a:gd name="T40" fmla="*/ 231 w 269"/>
                <a:gd name="T41" fmla="*/ 230 h 269"/>
                <a:gd name="T42" fmla="*/ 210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4 w 269"/>
                <a:gd name="T53" fmla="*/ 259 h 269"/>
                <a:gd name="T54" fmla="*/ 59 w 269"/>
                <a:gd name="T55" fmla="*/ 247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1"/>
                  </a:lnTo>
                  <a:lnTo>
                    <a:pt x="84" y="9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9"/>
                  </a:lnTo>
                  <a:lnTo>
                    <a:pt x="210" y="21"/>
                  </a:lnTo>
                  <a:lnTo>
                    <a:pt x="231" y="39"/>
                  </a:lnTo>
                  <a:lnTo>
                    <a:pt x="247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7" y="211"/>
                  </a:lnTo>
                  <a:lnTo>
                    <a:pt x="231" y="230"/>
                  </a:lnTo>
                  <a:lnTo>
                    <a:pt x="210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4" y="259"/>
                  </a:lnTo>
                  <a:lnTo>
                    <a:pt x="59" y="247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92B531E2-6D35-4DC3-8DCA-04ED034C15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0" y="1170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1 w 312"/>
                <a:gd name="T5" fmla="*/ 98 h 313"/>
                <a:gd name="T6" fmla="*/ 24 w 312"/>
                <a:gd name="T7" fmla="*/ 70 h 313"/>
                <a:gd name="T8" fmla="*/ 27 w 312"/>
                <a:gd name="T9" fmla="*/ 66 h 313"/>
                <a:gd name="T10" fmla="*/ 77 w 312"/>
                <a:gd name="T11" fmla="*/ 75 h 313"/>
                <a:gd name="T12" fmla="*/ 60 w 312"/>
                <a:gd name="T13" fmla="*/ 61 h 313"/>
                <a:gd name="T14" fmla="*/ 74 w 312"/>
                <a:gd name="T15" fmla="*/ 77 h 313"/>
                <a:gd name="T16" fmla="*/ 66 w 312"/>
                <a:gd name="T17" fmla="*/ 27 h 313"/>
                <a:gd name="T18" fmla="*/ 70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3 w 312"/>
                <a:gd name="T25" fmla="*/ 0 h 313"/>
                <a:gd name="T26" fmla="*/ 158 w 312"/>
                <a:gd name="T27" fmla="*/ 0 h 313"/>
                <a:gd name="T28" fmla="*/ 180 w 312"/>
                <a:gd name="T29" fmla="*/ 46 h 313"/>
                <a:gd name="T30" fmla="*/ 182 w 312"/>
                <a:gd name="T31" fmla="*/ 24 h 313"/>
                <a:gd name="T32" fmla="*/ 176 w 312"/>
                <a:gd name="T33" fmla="*/ 44 h 313"/>
                <a:gd name="T34" fmla="*/ 213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4 h 313"/>
                <a:gd name="T42" fmla="*/ 284 w 312"/>
                <a:gd name="T43" fmla="*/ 66 h 313"/>
                <a:gd name="T44" fmla="*/ 287 w 312"/>
                <a:gd name="T45" fmla="*/ 70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3 h 313"/>
                <a:gd name="T54" fmla="*/ 309 w 312"/>
                <a:gd name="T55" fmla="*/ 128 h 313"/>
                <a:gd name="T56" fmla="*/ 312 w 312"/>
                <a:gd name="T57" fmla="*/ 158 h 313"/>
                <a:gd name="T58" fmla="*/ 309 w 312"/>
                <a:gd name="T59" fmla="*/ 185 h 313"/>
                <a:gd name="T60" fmla="*/ 301 w 312"/>
                <a:gd name="T61" fmla="*/ 214 h 313"/>
                <a:gd name="T62" fmla="*/ 300 w 312"/>
                <a:gd name="T63" fmla="*/ 217 h 313"/>
                <a:gd name="T64" fmla="*/ 249 w 312"/>
                <a:gd name="T65" fmla="*/ 223 h 313"/>
                <a:gd name="T66" fmla="*/ 268 w 312"/>
                <a:gd name="T67" fmla="*/ 233 h 313"/>
                <a:gd name="T68" fmla="*/ 252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1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0 h 313"/>
                <a:gd name="T82" fmla="*/ 153 w 312"/>
                <a:gd name="T83" fmla="*/ 269 h 313"/>
                <a:gd name="T84" fmla="*/ 155 w 312"/>
                <a:gd name="T85" fmla="*/ 291 h 313"/>
                <a:gd name="T86" fmla="*/ 158 w 312"/>
                <a:gd name="T87" fmla="*/ 269 h 313"/>
                <a:gd name="T88" fmla="*/ 126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0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9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7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5" y="131"/>
                  </a:lnTo>
                  <a:lnTo>
                    <a:pt x="42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4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5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5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90" y="63"/>
                  </a:lnTo>
                  <a:lnTo>
                    <a:pt x="70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6" y="2"/>
                  </a:lnTo>
                  <a:lnTo>
                    <a:pt x="128" y="24"/>
                  </a:lnTo>
                  <a:lnTo>
                    <a:pt x="123" y="3"/>
                  </a:lnTo>
                  <a:close/>
                  <a:moveTo>
                    <a:pt x="126" y="2"/>
                  </a:moveTo>
                  <a:lnTo>
                    <a:pt x="153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6" y="2"/>
                  </a:lnTo>
                  <a:close/>
                  <a:moveTo>
                    <a:pt x="153" y="0"/>
                  </a:moveTo>
                  <a:lnTo>
                    <a:pt x="158" y="0"/>
                  </a:lnTo>
                  <a:lnTo>
                    <a:pt x="155" y="22"/>
                  </a:lnTo>
                  <a:lnTo>
                    <a:pt x="153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0" y="46"/>
                  </a:lnTo>
                  <a:lnTo>
                    <a:pt x="153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2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1" y="25"/>
                  </a:lnTo>
                  <a:lnTo>
                    <a:pt x="222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5"/>
                  </a:moveTo>
                  <a:lnTo>
                    <a:pt x="246" y="27"/>
                  </a:lnTo>
                  <a:lnTo>
                    <a:pt x="231" y="43"/>
                  </a:lnTo>
                  <a:lnTo>
                    <a:pt x="241" y="25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6" y="77"/>
                  </a:lnTo>
                  <a:lnTo>
                    <a:pt x="217" y="60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5" y="75"/>
                  </a:lnTo>
                  <a:lnTo>
                    <a:pt x="268" y="47"/>
                  </a:lnTo>
                  <a:close/>
                  <a:moveTo>
                    <a:pt x="284" y="66"/>
                  </a:moveTo>
                  <a:lnTo>
                    <a:pt x="287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5"/>
                  </a:lnTo>
                  <a:lnTo>
                    <a:pt x="249" y="90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1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09" y="128"/>
                  </a:lnTo>
                  <a:lnTo>
                    <a:pt x="288" y="130"/>
                  </a:lnTo>
                  <a:lnTo>
                    <a:pt x="309" y="123"/>
                  </a:lnTo>
                  <a:close/>
                  <a:moveTo>
                    <a:pt x="309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0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7" y="242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2"/>
                  </a:moveTo>
                  <a:lnTo>
                    <a:pt x="284" y="247"/>
                  </a:lnTo>
                  <a:lnTo>
                    <a:pt x="268" y="233"/>
                  </a:lnTo>
                  <a:lnTo>
                    <a:pt x="287" y="242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2" y="219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6"/>
                  </a:lnTo>
                  <a:lnTo>
                    <a:pt x="217" y="253"/>
                  </a:lnTo>
                  <a:lnTo>
                    <a:pt x="236" y="236"/>
                  </a:lnTo>
                  <a:lnTo>
                    <a:pt x="266" y="268"/>
                  </a:lnTo>
                  <a:close/>
                  <a:moveTo>
                    <a:pt x="246" y="286"/>
                  </a:moveTo>
                  <a:lnTo>
                    <a:pt x="241" y="289"/>
                  </a:lnTo>
                  <a:lnTo>
                    <a:pt x="231" y="269"/>
                  </a:lnTo>
                  <a:lnTo>
                    <a:pt x="246" y="286"/>
                  </a:lnTo>
                  <a:close/>
                  <a:moveTo>
                    <a:pt x="241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2" y="250"/>
                  </a:lnTo>
                  <a:lnTo>
                    <a:pt x="241" y="289"/>
                  </a:lnTo>
                  <a:close/>
                  <a:moveTo>
                    <a:pt x="217" y="301"/>
                  </a:moveTo>
                  <a:lnTo>
                    <a:pt x="213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3" y="302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1"/>
                  </a:lnTo>
                  <a:lnTo>
                    <a:pt x="213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2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3" y="269"/>
                  </a:lnTo>
                  <a:lnTo>
                    <a:pt x="180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3" y="313"/>
                  </a:lnTo>
                  <a:lnTo>
                    <a:pt x="155" y="291"/>
                  </a:lnTo>
                  <a:lnTo>
                    <a:pt x="158" y="313"/>
                  </a:lnTo>
                  <a:close/>
                  <a:moveTo>
                    <a:pt x="153" y="313"/>
                  </a:moveTo>
                  <a:lnTo>
                    <a:pt x="126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3" y="313"/>
                  </a:lnTo>
                  <a:close/>
                  <a:moveTo>
                    <a:pt x="126" y="310"/>
                  </a:moveTo>
                  <a:lnTo>
                    <a:pt x="123" y="309"/>
                  </a:lnTo>
                  <a:lnTo>
                    <a:pt x="128" y="289"/>
                  </a:lnTo>
                  <a:lnTo>
                    <a:pt x="126" y="310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9"/>
                  </a:lnTo>
                  <a:lnTo>
                    <a:pt x="90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9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0" y="289"/>
                  </a:lnTo>
                  <a:close/>
                  <a:moveTo>
                    <a:pt x="66" y="286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9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5"/>
                  </a:lnTo>
                  <a:lnTo>
                    <a:pt x="45" y="182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1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" name="Freeform 17">
              <a:extLst>
                <a:ext uri="{FF2B5EF4-FFF2-40B4-BE49-F238E27FC236}">
                  <a16:creationId xmlns:a16="http://schemas.microsoft.com/office/drawing/2014/main" id="{45BDDC7B-8EA6-4E20-B1D4-A52D6C501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923"/>
              <a:ext cx="54" cy="53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3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0 h 269"/>
                <a:gd name="T40" fmla="*/ 230 w 269"/>
                <a:gd name="T41" fmla="*/ 229 h 269"/>
                <a:gd name="T42" fmla="*/ 211 w 269"/>
                <a:gd name="T43" fmla="*/ 246 h 269"/>
                <a:gd name="T44" fmla="*/ 186 w 269"/>
                <a:gd name="T45" fmla="*/ 259 h 269"/>
                <a:gd name="T46" fmla="*/ 162 w 269"/>
                <a:gd name="T47" fmla="*/ 266 h 269"/>
                <a:gd name="T48" fmla="*/ 135 w 269"/>
                <a:gd name="T49" fmla="*/ 269 h 269"/>
                <a:gd name="T50" fmla="*/ 108 w 269"/>
                <a:gd name="T51" fmla="*/ 266 h 269"/>
                <a:gd name="T52" fmla="*/ 83 w 269"/>
                <a:gd name="T53" fmla="*/ 259 h 269"/>
                <a:gd name="T54" fmla="*/ 59 w 269"/>
                <a:gd name="T55" fmla="*/ 246 h 269"/>
                <a:gd name="T56" fmla="*/ 39 w 269"/>
                <a:gd name="T57" fmla="*/ 229 h 269"/>
                <a:gd name="T58" fmla="*/ 23 w 269"/>
                <a:gd name="T59" fmla="*/ 210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3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0"/>
                  </a:lnTo>
                  <a:lnTo>
                    <a:pt x="230" y="229"/>
                  </a:lnTo>
                  <a:lnTo>
                    <a:pt x="211" y="246"/>
                  </a:lnTo>
                  <a:lnTo>
                    <a:pt x="186" y="259"/>
                  </a:lnTo>
                  <a:lnTo>
                    <a:pt x="162" y="266"/>
                  </a:lnTo>
                  <a:lnTo>
                    <a:pt x="135" y="269"/>
                  </a:lnTo>
                  <a:lnTo>
                    <a:pt x="108" y="266"/>
                  </a:lnTo>
                  <a:lnTo>
                    <a:pt x="83" y="259"/>
                  </a:lnTo>
                  <a:lnTo>
                    <a:pt x="59" y="246"/>
                  </a:lnTo>
                  <a:lnTo>
                    <a:pt x="39" y="229"/>
                  </a:lnTo>
                  <a:lnTo>
                    <a:pt x="23" y="210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8E2D3A7D-7C50-4754-8BB0-B7EEACFF72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5" y="918"/>
              <a:ext cx="62" cy="63"/>
            </a:xfrm>
            <a:custGeom>
              <a:avLst/>
              <a:gdLst>
                <a:gd name="T0" fmla="*/ 0 w 312"/>
                <a:gd name="T1" fmla="*/ 154 h 313"/>
                <a:gd name="T2" fmla="*/ 4 w 312"/>
                <a:gd name="T3" fmla="*/ 124 h 313"/>
                <a:gd name="T4" fmla="*/ 11 w 312"/>
                <a:gd name="T5" fmla="*/ 99 h 313"/>
                <a:gd name="T6" fmla="*/ 25 w 312"/>
                <a:gd name="T7" fmla="*/ 71 h 313"/>
                <a:gd name="T8" fmla="*/ 28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6 w 312"/>
                <a:gd name="T15" fmla="*/ 77 h 313"/>
                <a:gd name="T16" fmla="*/ 66 w 312"/>
                <a:gd name="T17" fmla="*/ 27 h 313"/>
                <a:gd name="T18" fmla="*/ 72 w 312"/>
                <a:gd name="T19" fmla="*/ 24 h 313"/>
                <a:gd name="T20" fmla="*/ 100 w 312"/>
                <a:gd name="T21" fmla="*/ 10 h 313"/>
                <a:gd name="T22" fmla="*/ 123 w 312"/>
                <a:gd name="T23" fmla="*/ 3 h 313"/>
                <a:gd name="T24" fmla="*/ 155 w 312"/>
                <a:gd name="T25" fmla="*/ 0 h 313"/>
                <a:gd name="T26" fmla="*/ 159 w 312"/>
                <a:gd name="T27" fmla="*/ 0 h 313"/>
                <a:gd name="T28" fmla="*/ 182 w 312"/>
                <a:gd name="T29" fmla="*/ 46 h 313"/>
                <a:gd name="T30" fmla="*/ 184 w 312"/>
                <a:gd name="T31" fmla="*/ 24 h 313"/>
                <a:gd name="T32" fmla="*/ 177 w 312"/>
                <a:gd name="T33" fmla="*/ 45 h 313"/>
                <a:gd name="T34" fmla="*/ 214 w 312"/>
                <a:gd name="T35" fmla="*/ 10 h 313"/>
                <a:gd name="T36" fmla="*/ 217 w 312"/>
                <a:gd name="T37" fmla="*/ 12 h 313"/>
                <a:gd name="T38" fmla="*/ 247 w 312"/>
                <a:gd name="T39" fmla="*/ 27 h 313"/>
                <a:gd name="T40" fmla="*/ 266 w 312"/>
                <a:gd name="T41" fmla="*/ 45 h 313"/>
                <a:gd name="T42" fmla="*/ 285 w 312"/>
                <a:gd name="T43" fmla="*/ 66 h 313"/>
                <a:gd name="T44" fmla="*/ 289 w 312"/>
                <a:gd name="T45" fmla="*/ 71 h 313"/>
                <a:gd name="T46" fmla="*/ 263 w 312"/>
                <a:gd name="T47" fmla="*/ 114 h 313"/>
                <a:gd name="T48" fmla="*/ 281 w 312"/>
                <a:gd name="T49" fmla="*/ 105 h 313"/>
                <a:gd name="T50" fmla="*/ 261 w 312"/>
                <a:gd name="T51" fmla="*/ 111 h 313"/>
                <a:gd name="T52" fmla="*/ 309 w 312"/>
                <a:gd name="T53" fmla="*/ 124 h 313"/>
                <a:gd name="T54" fmla="*/ 310 w 312"/>
                <a:gd name="T55" fmla="*/ 127 h 313"/>
                <a:gd name="T56" fmla="*/ 312 w 312"/>
                <a:gd name="T57" fmla="*/ 158 h 313"/>
                <a:gd name="T58" fmla="*/ 310 w 312"/>
                <a:gd name="T59" fmla="*/ 185 h 313"/>
                <a:gd name="T60" fmla="*/ 302 w 312"/>
                <a:gd name="T61" fmla="*/ 213 h 313"/>
                <a:gd name="T62" fmla="*/ 301 w 312"/>
                <a:gd name="T63" fmla="*/ 218 h 313"/>
                <a:gd name="T64" fmla="*/ 250 w 312"/>
                <a:gd name="T65" fmla="*/ 222 h 313"/>
                <a:gd name="T66" fmla="*/ 269 w 312"/>
                <a:gd name="T67" fmla="*/ 232 h 313"/>
                <a:gd name="T68" fmla="*/ 253 w 312"/>
                <a:gd name="T69" fmla="*/ 218 h 313"/>
                <a:gd name="T70" fmla="*/ 268 w 312"/>
                <a:gd name="T71" fmla="*/ 266 h 313"/>
                <a:gd name="T72" fmla="*/ 266 w 312"/>
                <a:gd name="T73" fmla="*/ 267 h 313"/>
                <a:gd name="T74" fmla="*/ 242 w 312"/>
                <a:gd name="T75" fmla="*/ 288 h 313"/>
                <a:gd name="T76" fmla="*/ 217 w 312"/>
                <a:gd name="T77" fmla="*/ 300 h 313"/>
                <a:gd name="T78" fmla="*/ 189 w 312"/>
                <a:gd name="T79" fmla="*/ 310 h 313"/>
                <a:gd name="T80" fmla="*/ 186 w 312"/>
                <a:gd name="T81" fmla="*/ 310 h 313"/>
                <a:gd name="T82" fmla="*/ 155 w 312"/>
                <a:gd name="T83" fmla="*/ 270 h 313"/>
                <a:gd name="T84" fmla="*/ 157 w 312"/>
                <a:gd name="T85" fmla="*/ 291 h 313"/>
                <a:gd name="T86" fmla="*/ 159 w 312"/>
                <a:gd name="T87" fmla="*/ 270 h 313"/>
                <a:gd name="T88" fmla="*/ 128 w 312"/>
                <a:gd name="T89" fmla="*/ 310 h 313"/>
                <a:gd name="T90" fmla="*/ 123 w 312"/>
                <a:gd name="T91" fmla="*/ 310 h 313"/>
                <a:gd name="T92" fmla="*/ 95 w 312"/>
                <a:gd name="T93" fmla="*/ 300 h 313"/>
                <a:gd name="T94" fmla="*/ 72 w 312"/>
                <a:gd name="T95" fmla="*/ 288 h 313"/>
                <a:gd name="T96" fmla="*/ 47 w 312"/>
                <a:gd name="T97" fmla="*/ 267 h 313"/>
                <a:gd name="T98" fmla="*/ 45 w 312"/>
                <a:gd name="T99" fmla="*/ 266 h 313"/>
                <a:gd name="T100" fmla="*/ 61 w 312"/>
                <a:gd name="T101" fmla="*/ 218 h 313"/>
                <a:gd name="T102" fmla="*/ 45 w 312"/>
                <a:gd name="T103" fmla="*/ 232 h 313"/>
                <a:gd name="T104" fmla="*/ 63 w 312"/>
                <a:gd name="T105" fmla="*/ 222 h 313"/>
                <a:gd name="T106" fmla="*/ 12 w 312"/>
                <a:gd name="T107" fmla="*/ 218 h 313"/>
                <a:gd name="T108" fmla="*/ 11 w 312"/>
                <a:gd name="T109" fmla="*/ 213 h 313"/>
                <a:gd name="T110" fmla="*/ 4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4"/>
                  </a:moveTo>
                  <a:lnTo>
                    <a:pt x="4" y="127"/>
                  </a:lnTo>
                  <a:lnTo>
                    <a:pt x="46" y="131"/>
                  </a:lnTo>
                  <a:lnTo>
                    <a:pt x="44" y="158"/>
                  </a:lnTo>
                  <a:lnTo>
                    <a:pt x="0" y="154"/>
                  </a:lnTo>
                  <a:close/>
                  <a:moveTo>
                    <a:pt x="4" y="127"/>
                  </a:moveTo>
                  <a:lnTo>
                    <a:pt x="4" y="124"/>
                  </a:lnTo>
                  <a:lnTo>
                    <a:pt x="24" y="129"/>
                  </a:lnTo>
                  <a:lnTo>
                    <a:pt x="4" y="127"/>
                  </a:lnTo>
                  <a:close/>
                  <a:moveTo>
                    <a:pt x="4" y="124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6" y="135"/>
                  </a:lnTo>
                  <a:lnTo>
                    <a:pt x="4" y="124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8" y="66"/>
                  </a:lnTo>
                  <a:lnTo>
                    <a:pt x="45" y="80"/>
                  </a:lnTo>
                  <a:lnTo>
                    <a:pt x="25" y="71"/>
                  </a:lnTo>
                  <a:close/>
                  <a:moveTo>
                    <a:pt x="28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1" y="94"/>
                  </a:lnTo>
                  <a:lnTo>
                    <a:pt x="28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5" y="60"/>
                  </a:lnTo>
                  <a:lnTo>
                    <a:pt x="76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2" y="24"/>
                  </a:lnTo>
                  <a:lnTo>
                    <a:pt x="81" y="44"/>
                  </a:lnTo>
                  <a:lnTo>
                    <a:pt x="66" y="27"/>
                  </a:lnTo>
                  <a:close/>
                  <a:moveTo>
                    <a:pt x="72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3"/>
                  </a:lnTo>
                  <a:lnTo>
                    <a:pt x="72" y="24"/>
                  </a:lnTo>
                  <a:close/>
                  <a:moveTo>
                    <a:pt x="95" y="12"/>
                  </a:moveTo>
                  <a:lnTo>
                    <a:pt x="100" y="10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100" y="10"/>
                  </a:moveTo>
                  <a:lnTo>
                    <a:pt x="123" y="3"/>
                  </a:lnTo>
                  <a:lnTo>
                    <a:pt x="136" y="45"/>
                  </a:lnTo>
                  <a:lnTo>
                    <a:pt x="112" y="52"/>
                  </a:lnTo>
                  <a:lnTo>
                    <a:pt x="100" y="10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9" y="42"/>
                  </a:lnTo>
                  <a:lnTo>
                    <a:pt x="132" y="46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6" y="2"/>
                  </a:lnTo>
                  <a:lnTo>
                    <a:pt x="182" y="46"/>
                  </a:lnTo>
                  <a:lnTo>
                    <a:pt x="155" y="42"/>
                  </a:lnTo>
                  <a:lnTo>
                    <a:pt x="159" y="0"/>
                  </a:lnTo>
                  <a:close/>
                  <a:moveTo>
                    <a:pt x="186" y="2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6" y="2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7" y="27"/>
                  </a:lnTo>
                  <a:lnTo>
                    <a:pt x="233" y="44"/>
                  </a:lnTo>
                  <a:lnTo>
                    <a:pt x="242" y="24"/>
                  </a:lnTo>
                  <a:close/>
                  <a:moveTo>
                    <a:pt x="247" y="27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7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1" y="95"/>
                  </a:lnTo>
                  <a:lnTo>
                    <a:pt x="263" y="114"/>
                  </a:lnTo>
                  <a:lnTo>
                    <a:pt x="250" y="90"/>
                  </a:lnTo>
                  <a:lnTo>
                    <a:pt x="289" y="71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4"/>
                  </a:lnTo>
                  <a:lnTo>
                    <a:pt x="268" y="135"/>
                  </a:lnTo>
                  <a:lnTo>
                    <a:pt x="261" y="111"/>
                  </a:lnTo>
                  <a:lnTo>
                    <a:pt x="302" y="99"/>
                  </a:lnTo>
                  <a:close/>
                  <a:moveTo>
                    <a:pt x="309" y="124"/>
                  </a:moveTo>
                  <a:lnTo>
                    <a:pt x="310" y="127"/>
                  </a:lnTo>
                  <a:lnTo>
                    <a:pt x="289" y="129"/>
                  </a:lnTo>
                  <a:lnTo>
                    <a:pt x="309" y="124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70" y="154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1" y="201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3"/>
                  </a:lnTo>
                  <a:close/>
                  <a:moveTo>
                    <a:pt x="301" y="218"/>
                  </a:moveTo>
                  <a:lnTo>
                    <a:pt x="289" y="241"/>
                  </a:lnTo>
                  <a:lnTo>
                    <a:pt x="250" y="222"/>
                  </a:lnTo>
                  <a:lnTo>
                    <a:pt x="263" y="198"/>
                  </a:lnTo>
                  <a:lnTo>
                    <a:pt x="301" y="218"/>
                  </a:lnTo>
                  <a:close/>
                  <a:moveTo>
                    <a:pt x="289" y="241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9" y="241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1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7" y="285"/>
                  </a:lnTo>
                  <a:lnTo>
                    <a:pt x="218" y="252"/>
                  </a:lnTo>
                  <a:lnTo>
                    <a:pt x="238" y="236"/>
                  </a:lnTo>
                  <a:lnTo>
                    <a:pt x="266" y="267"/>
                  </a:lnTo>
                  <a:close/>
                  <a:moveTo>
                    <a:pt x="247" y="285"/>
                  </a:moveTo>
                  <a:lnTo>
                    <a:pt x="242" y="288"/>
                  </a:lnTo>
                  <a:lnTo>
                    <a:pt x="233" y="268"/>
                  </a:lnTo>
                  <a:lnTo>
                    <a:pt x="247" y="285"/>
                  </a:lnTo>
                  <a:close/>
                  <a:moveTo>
                    <a:pt x="242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8"/>
                  </a:lnTo>
                  <a:close/>
                  <a:moveTo>
                    <a:pt x="217" y="300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7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6" y="310"/>
                  </a:lnTo>
                  <a:lnTo>
                    <a:pt x="184" y="288"/>
                  </a:lnTo>
                  <a:lnTo>
                    <a:pt x="189" y="310"/>
                  </a:lnTo>
                  <a:close/>
                  <a:moveTo>
                    <a:pt x="186" y="310"/>
                  </a:moveTo>
                  <a:lnTo>
                    <a:pt x="159" y="313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6" y="310"/>
                  </a:lnTo>
                  <a:close/>
                  <a:moveTo>
                    <a:pt x="159" y="313"/>
                  </a:moveTo>
                  <a:lnTo>
                    <a:pt x="155" y="313"/>
                  </a:lnTo>
                  <a:lnTo>
                    <a:pt x="157" y="291"/>
                  </a:lnTo>
                  <a:lnTo>
                    <a:pt x="159" y="313"/>
                  </a:lnTo>
                  <a:close/>
                  <a:moveTo>
                    <a:pt x="155" y="313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70"/>
                  </a:lnTo>
                  <a:lnTo>
                    <a:pt x="155" y="313"/>
                  </a:lnTo>
                  <a:close/>
                  <a:moveTo>
                    <a:pt x="128" y="310"/>
                  </a:moveTo>
                  <a:lnTo>
                    <a:pt x="123" y="310"/>
                  </a:lnTo>
                  <a:lnTo>
                    <a:pt x="130" y="288"/>
                  </a:lnTo>
                  <a:lnTo>
                    <a:pt x="128" y="310"/>
                  </a:lnTo>
                  <a:close/>
                  <a:moveTo>
                    <a:pt x="123" y="310"/>
                  </a:moveTo>
                  <a:lnTo>
                    <a:pt x="100" y="302"/>
                  </a:lnTo>
                  <a:lnTo>
                    <a:pt x="112" y="261"/>
                  </a:lnTo>
                  <a:lnTo>
                    <a:pt x="136" y="267"/>
                  </a:lnTo>
                  <a:lnTo>
                    <a:pt x="123" y="310"/>
                  </a:lnTo>
                  <a:close/>
                  <a:moveTo>
                    <a:pt x="100" y="302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100" y="302"/>
                  </a:lnTo>
                  <a:close/>
                  <a:moveTo>
                    <a:pt x="95" y="300"/>
                  </a:moveTo>
                  <a:lnTo>
                    <a:pt x="72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2" y="288"/>
                  </a:moveTo>
                  <a:lnTo>
                    <a:pt x="66" y="285"/>
                  </a:lnTo>
                  <a:lnTo>
                    <a:pt x="81" y="268"/>
                  </a:lnTo>
                  <a:lnTo>
                    <a:pt x="72" y="288"/>
                  </a:lnTo>
                  <a:close/>
                  <a:moveTo>
                    <a:pt x="66" y="285"/>
                  </a:moveTo>
                  <a:lnTo>
                    <a:pt x="47" y="267"/>
                  </a:lnTo>
                  <a:lnTo>
                    <a:pt x="76" y="236"/>
                  </a:lnTo>
                  <a:lnTo>
                    <a:pt x="95" y="252"/>
                  </a:lnTo>
                  <a:lnTo>
                    <a:pt x="66" y="285"/>
                  </a:lnTo>
                  <a:close/>
                  <a:moveTo>
                    <a:pt x="47" y="267"/>
                  </a:moveTo>
                  <a:lnTo>
                    <a:pt x="45" y="266"/>
                  </a:lnTo>
                  <a:lnTo>
                    <a:pt x="61" y="251"/>
                  </a:lnTo>
                  <a:lnTo>
                    <a:pt x="47" y="267"/>
                  </a:lnTo>
                  <a:close/>
                  <a:moveTo>
                    <a:pt x="45" y="266"/>
                  </a:moveTo>
                  <a:lnTo>
                    <a:pt x="28" y="246"/>
                  </a:lnTo>
                  <a:lnTo>
                    <a:pt x="61" y="218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8" y="246"/>
                  </a:moveTo>
                  <a:lnTo>
                    <a:pt x="25" y="241"/>
                  </a:lnTo>
                  <a:lnTo>
                    <a:pt x="45" y="232"/>
                  </a:lnTo>
                  <a:lnTo>
                    <a:pt x="28" y="246"/>
                  </a:lnTo>
                  <a:close/>
                  <a:moveTo>
                    <a:pt x="25" y="241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2"/>
                  </a:lnTo>
                  <a:lnTo>
                    <a:pt x="25" y="241"/>
                  </a:lnTo>
                  <a:close/>
                  <a:moveTo>
                    <a:pt x="12" y="218"/>
                  </a:moveTo>
                  <a:lnTo>
                    <a:pt x="11" y="213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3"/>
                  </a:moveTo>
                  <a:lnTo>
                    <a:pt x="4" y="189"/>
                  </a:lnTo>
                  <a:lnTo>
                    <a:pt x="46" y="177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4" y="189"/>
                  </a:moveTo>
                  <a:lnTo>
                    <a:pt x="4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4" y="185"/>
                  </a:moveTo>
                  <a:lnTo>
                    <a:pt x="0" y="158"/>
                  </a:lnTo>
                  <a:lnTo>
                    <a:pt x="44" y="154"/>
                  </a:lnTo>
                  <a:lnTo>
                    <a:pt x="46" y="181"/>
                  </a:lnTo>
                  <a:lnTo>
                    <a:pt x="4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97999243-27A4-4E2A-A9F0-EF48E1389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106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9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0 w 269"/>
                <a:gd name="T23" fmla="*/ 22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0 h 269"/>
                <a:gd name="T40" fmla="*/ 230 w 269"/>
                <a:gd name="T41" fmla="*/ 230 h 269"/>
                <a:gd name="T42" fmla="*/ 210 w 269"/>
                <a:gd name="T43" fmla="*/ 247 h 269"/>
                <a:gd name="T44" fmla="*/ 186 w 269"/>
                <a:gd name="T45" fmla="*/ 260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60 h 269"/>
                <a:gd name="T54" fmla="*/ 59 w 269"/>
                <a:gd name="T55" fmla="*/ 247 h 269"/>
                <a:gd name="T56" fmla="*/ 39 w 269"/>
                <a:gd name="T57" fmla="*/ 230 h 269"/>
                <a:gd name="T58" fmla="*/ 22 w 269"/>
                <a:gd name="T59" fmla="*/ 210 h 269"/>
                <a:gd name="T60" fmla="*/ 9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9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0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6" y="260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7"/>
                  </a:lnTo>
                  <a:lnTo>
                    <a:pt x="39" y="230"/>
                  </a:lnTo>
                  <a:lnTo>
                    <a:pt x="22" y="210"/>
                  </a:lnTo>
                  <a:lnTo>
                    <a:pt x="9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1" name="Freeform 20">
              <a:extLst>
                <a:ext uri="{FF2B5EF4-FFF2-40B4-BE49-F238E27FC236}">
                  <a16:creationId xmlns:a16="http://schemas.microsoft.com/office/drawing/2014/main" id="{5BF86A40-4535-4FA6-90FA-2C120D25AF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1" y="1102"/>
              <a:ext cx="62" cy="63"/>
            </a:xfrm>
            <a:custGeom>
              <a:avLst/>
              <a:gdLst>
                <a:gd name="T0" fmla="*/ 0 w 312"/>
                <a:gd name="T1" fmla="*/ 154 h 313"/>
                <a:gd name="T2" fmla="*/ 3 w 312"/>
                <a:gd name="T3" fmla="*/ 124 h 313"/>
                <a:gd name="T4" fmla="*/ 11 w 312"/>
                <a:gd name="T5" fmla="*/ 99 h 313"/>
                <a:gd name="T6" fmla="*/ 25 w 312"/>
                <a:gd name="T7" fmla="*/ 71 h 313"/>
                <a:gd name="T8" fmla="*/ 28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6 w 312"/>
                <a:gd name="T15" fmla="*/ 77 h 313"/>
                <a:gd name="T16" fmla="*/ 66 w 312"/>
                <a:gd name="T17" fmla="*/ 27 h 313"/>
                <a:gd name="T18" fmla="*/ 71 w 312"/>
                <a:gd name="T19" fmla="*/ 24 h 313"/>
                <a:gd name="T20" fmla="*/ 98 w 312"/>
                <a:gd name="T21" fmla="*/ 11 h 313"/>
                <a:gd name="T22" fmla="*/ 123 w 312"/>
                <a:gd name="T23" fmla="*/ 4 h 313"/>
                <a:gd name="T24" fmla="*/ 155 w 312"/>
                <a:gd name="T25" fmla="*/ 0 h 313"/>
                <a:gd name="T26" fmla="*/ 159 w 312"/>
                <a:gd name="T27" fmla="*/ 0 h 313"/>
                <a:gd name="T28" fmla="*/ 182 w 312"/>
                <a:gd name="T29" fmla="*/ 46 h 313"/>
                <a:gd name="T30" fmla="*/ 184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5 h 313"/>
                <a:gd name="T42" fmla="*/ 285 w 312"/>
                <a:gd name="T43" fmla="*/ 66 h 313"/>
                <a:gd name="T44" fmla="*/ 289 w 312"/>
                <a:gd name="T45" fmla="*/ 71 h 313"/>
                <a:gd name="T46" fmla="*/ 263 w 312"/>
                <a:gd name="T47" fmla="*/ 114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4 h 313"/>
                <a:gd name="T54" fmla="*/ 310 w 312"/>
                <a:gd name="T55" fmla="*/ 127 h 313"/>
                <a:gd name="T56" fmla="*/ 312 w 312"/>
                <a:gd name="T57" fmla="*/ 158 h 313"/>
                <a:gd name="T58" fmla="*/ 310 w 312"/>
                <a:gd name="T59" fmla="*/ 185 h 313"/>
                <a:gd name="T60" fmla="*/ 301 w 312"/>
                <a:gd name="T61" fmla="*/ 213 h 313"/>
                <a:gd name="T62" fmla="*/ 300 w 312"/>
                <a:gd name="T63" fmla="*/ 218 h 313"/>
                <a:gd name="T64" fmla="*/ 250 w 312"/>
                <a:gd name="T65" fmla="*/ 223 h 313"/>
                <a:gd name="T66" fmla="*/ 269 w 312"/>
                <a:gd name="T67" fmla="*/ 232 h 313"/>
                <a:gd name="T68" fmla="*/ 253 w 312"/>
                <a:gd name="T69" fmla="*/ 218 h 313"/>
                <a:gd name="T70" fmla="*/ 268 w 312"/>
                <a:gd name="T71" fmla="*/ 266 h 313"/>
                <a:gd name="T72" fmla="*/ 266 w 312"/>
                <a:gd name="T73" fmla="*/ 269 h 313"/>
                <a:gd name="T74" fmla="*/ 242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0 h 313"/>
                <a:gd name="T82" fmla="*/ 155 w 312"/>
                <a:gd name="T83" fmla="*/ 270 h 313"/>
                <a:gd name="T84" fmla="*/ 157 w 312"/>
                <a:gd name="T85" fmla="*/ 291 h 313"/>
                <a:gd name="T86" fmla="*/ 159 w 312"/>
                <a:gd name="T87" fmla="*/ 270 h 313"/>
                <a:gd name="T88" fmla="*/ 128 w 312"/>
                <a:gd name="T89" fmla="*/ 310 h 313"/>
                <a:gd name="T90" fmla="*/ 123 w 312"/>
                <a:gd name="T91" fmla="*/ 310 h 313"/>
                <a:gd name="T92" fmla="*/ 95 w 312"/>
                <a:gd name="T93" fmla="*/ 301 h 313"/>
                <a:gd name="T94" fmla="*/ 71 w 312"/>
                <a:gd name="T95" fmla="*/ 288 h 313"/>
                <a:gd name="T96" fmla="*/ 47 w 312"/>
                <a:gd name="T97" fmla="*/ 269 h 313"/>
                <a:gd name="T98" fmla="*/ 44 w 312"/>
                <a:gd name="T99" fmla="*/ 266 h 313"/>
                <a:gd name="T100" fmla="*/ 61 w 312"/>
                <a:gd name="T101" fmla="*/ 218 h 313"/>
                <a:gd name="T102" fmla="*/ 44 w 312"/>
                <a:gd name="T103" fmla="*/ 232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3 h 313"/>
                <a:gd name="T110" fmla="*/ 3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4"/>
                  </a:moveTo>
                  <a:lnTo>
                    <a:pt x="3" y="127"/>
                  </a:lnTo>
                  <a:lnTo>
                    <a:pt x="46" y="131"/>
                  </a:lnTo>
                  <a:lnTo>
                    <a:pt x="43" y="158"/>
                  </a:lnTo>
                  <a:lnTo>
                    <a:pt x="0" y="154"/>
                  </a:lnTo>
                  <a:close/>
                  <a:moveTo>
                    <a:pt x="3" y="127"/>
                  </a:moveTo>
                  <a:lnTo>
                    <a:pt x="3" y="124"/>
                  </a:lnTo>
                  <a:lnTo>
                    <a:pt x="24" y="129"/>
                  </a:lnTo>
                  <a:lnTo>
                    <a:pt x="3" y="127"/>
                  </a:lnTo>
                  <a:close/>
                  <a:moveTo>
                    <a:pt x="3" y="124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6" y="136"/>
                  </a:lnTo>
                  <a:lnTo>
                    <a:pt x="3" y="124"/>
                  </a:lnTo>
                  <a:close/>
                  <a:moveTo>
                    <a:pt x="11" y="99"/>
                  </a:moveTo>
                  <a:lnTo>
                    <a:pt x="12" y="96"/>
                  </a:lnTo>
                  <a:lnTo>
                    <a:pt x="31" y="105"/>
                  </a:lnTo>
                  <a:lnTo>
                    <a:pt x="11" y="99"/>
                  </a:lnTo>
                  <a:close/>
                  <a:moveTo>
                    <a:pt x="12" y="96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6"/>
                  </a:lnTo>
                  <a:close/>
                  <a:moveTo>
                    <a:pt x="25" y="71"/>
                  </a:moveTo>
                  <a:lnTo>
                    <a:pt x="28" y="66"/>
                  </a:lnTo>
                  <a:lnTo>
                    <a:pt x="44" y="80"/>
                  </a:lnTo>
                  <a:lnTo>
                    <a:pt x="25" y="71"/>
                  </a:lnTo>
                  <a:close/>
                  <a:moveTo>
                    <a:pt x="28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61" y="94"/>
                  </a:lnTo>
                  <a:lnTo>
                    <a:pt x="28" y="66"/>
                  </a:lnTo>
                  <a:close/>
                  <a:moveTo>
                    <a:pt x="44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5" y="60"/>
                  </a:lnTo>
                  <a:lnTo>
                    <a:pt x="76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1" y="24"/>
                  </a:lnTo>
                  <a:lnTo>
                    <a:pt x="81" y="44"/>
                  </a:lnTo>
                  <a:lnTo>
                    <a:pt x="66" y="27"/>
                  </a:lnTo>
                  <a:close/>
                  <a:moveTo>
                    <a:pt x="71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3"/>
                  </a:lnTo>
                  <a:lnTo>
                    <a:pt x="71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4"/>
                  </a:lnTo>
                  <a:lnTo>
                    <a:pt x="136" y="45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4"/>
                  </a:moveTo>
                  <a:lnTo>
                    <a:pt x="128" y="3"/>
                  </a:lnTo>
                  <a:lnTo>
                    <a:pt x="130" y="24"/>
                  </a:lnTo>
                  <a:lnTo>
                    <a:pt x="123" y="4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9" y="43"/>
                  </a:lnTo>
                  <a:lnTo>
                    <a:pt x="132" y="46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5" y="3"/>
                  </a:lnTo>
                  <a:lnTo>
                    <a:pt x="182" y="46"/>
                  </a:lnTo>
                  <a:lnTo>
                    <a:pt x="155" y="43"/>
                  </a:lnTo>
                  <a:lnTo>
                    <a:pt x="159" y="0"/>
                  </a:lnTo>
                  <a:close/>
                  <a:moveTo>
                    <a:pt x="185" y="3"/>
                  </a:moveTo>
                  <a:lnTo>
                    <a:pt x="189" y="4"/>
                  </a:lnTo>
                  <a:lnTo>
                    <a:pt x="184" y="24"/>
                  </a:lnTo>
                  <a:lnTo>
                    <a:pt x="185" y="3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7"/>
                  </a:lnTo>
                  <a:lnTo>
                    <a:pt x="232" y="44"/>
                  </a:lnTo>
                  <a:lnTo>
                    <a:pt x="242" y="24"/>
                  </a:lnTo>
                  <a:close/>
                  <a:moveTo>
                    <a:pt x="246" y="27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6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0" y="96"/>
                  </a:lnTo>
                  <a:lnTo>
                    <a:pt x="263" y="114"/>
                  </a:lnTo>
                  <a:lnTo>
                    <a:pt x="250" y="90"/>
                  </a:lnTo>
                  <a:lnTo>
                    <a:pt x="289" y="71"/>
                  </a:lnTo>
                  <a:close/>
                  <a:moveTo>
                    <a:pt x="300" y="96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300" y="96"/>
                  </a:lnTo>
                  <a:close/>
                  <a:moveTo>
                    <a:pt x="301" y="99"/>
                  </a:moveTo>
                  <a:lnTo>
                    <a:pt x="309" y="124"/>
                  </a:lnTo>
                  <a:lnTo>
                    <a:pt x="268" y="136"/>
                  </a:lnTo>
                  <a:lnTo>
                    <a:pt x="260" y="111"/>
                  </a:lnTo>
                  <a:lnTo>
                    <a:pt x="301" y="99"/>
                  </a:lnTo>
                  <a:close/>
                  <a:moveTo>
                    <a:pt x="309" y="124"/>
                  </a:moveTo>
                  <a:lnTo>
                    <a:pt x="310" y="127"/>
                  </a:lnTo>
                  <a:lnTo>
                    <a:pt x="289" y="129"/>
                  </a:lnTo>
                  <a:lnTo>
                    <a:pt x="309" y="124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70" y="154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90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90"/>
                  </a:moveTo>
                  <a:lnTo>
                    <a:pt x="301" y="213"/>
                  </a:lnTo>
                  <a:lnTo>
                    <a:pt x="260" y="202"/>
                  </a:lnTo>
                  <a:lnTo>
                    <a:pt x="268" y="177"/>
                  </a:lnTo>
                  <a:lnTo>
                    <a:pt x="309" y="190"/>
                  </a:lnTo>
                  <a:close/>
                  <a:moveTo>
                    <a:pt x="301" y="213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1" y="213"/>
                  </a:lnTo>
                  <a:close/>
                  <a:moveTo>
                    <a:pt x="300" y="218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3" y="198"/>
                  </a:lnTo>
                  <a:lnTo>
                    <a:pt x="300" y="218"/>
                  </a:lnTo>
                  <a:close/>
                  <a:moveTo>
                    <a:pt x="289" y="242"/>
                  </a:moveTo>
                  <a:lnTo>
                    <a:pt x="285" y="247"/>
                  </a:lnTo>
                  <a:lnTo>
                    <a:pt x="269" y="232"/>
                  </a:lnTo>
                  <a:lnTo>
                    <a:pt x="289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8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9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9"/>
                  </a:moveTo>
                  <a:lnTo>
                    <a:pt x="246" y="285"/>
                  </a:lnTo>
                  <a:lnTo>
                    <a:pt x="218" y="252"/>
                  </a:lnTo>
                  <a:lnTo>
                    <a:pt x="238" y="236"/>
                  </a:lnTo>
                  <a:lnTo>
                    <a:pt x="266" y="269"/>
                  </a:lnTo>
                  <a:close/>
                  <a:moveTo>
                    <a:pt x="246" y="285"/>
                  </a:moveTo>
                  <a:lnTo>
                    <a:pt x="242" y="288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2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2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7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0"/>
                  </a:lnTo>
                  <a:lnTo>
                    <a:pt x="184" y="289"/>
                  </a:lnTo>
                  <a:lnTo>
                    <a:pt x="189" y="310"/>
                  </a:lnTo>
                  <a:close/>
                  <a:moveTo>
                    <a:pt x="185" y="310"/>
                  </a:moveTo>
                  <a:lnTo>
                    <a:pt x="159" y="313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5" y="310"/>
                  </a:lnTo>
                  <a:close/>
                  <a:moveTo>
                    <a:pt x="159" y="313"/>
                  </a:moveTo>
                  <a:lnTo>
                    <a:pt x="155" y="313"/>
                  </a:lnTo>
                  <a:lnTo>
                    <a:pt x="157" y="291"/>
                  </a:lnTo>
                  <a:lnTo>
                    <a:pt x="159" y="313"/>
                  </a:lnTo>
                  <a:close/>
                  <a:moveTo>
                    <a:pt x="155" y="313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70"/>
                  </a:lnTo>
                  <a:lnTo>
                    <a:pt x="155" y="313"/>
                  </a:lnTo>
                  <a:close/>
                  <a:moveTo>
                    <a:pt x="128" y="310"/>
                  </a:moveTo>
                  <a:lnTo>
                    <a:pt x="123" y="310"/>
                  </a:lnTo>
                  <a:lnTo>
                    <a:pt x="130" y="289"/>
                  </a:lnTo>
                  <a:lnTo>
                    <a:pt x="128" y="310"/>
                  </a:lnTo>
                  <a:close/>
                  <a:moveTo>
                    <a:pt x="123" y="310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6" y="267"/>
                  </a:lnTo>
                  <a:lnTo>
                    <a:pt x="123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2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1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1" y="288"/>
                  </a:moveTo>
                  <a:lnTo>
                    <a:pt x="66" y="285"/>
                  </a:lnTo>
                  <a:lnTo>
                    <a:pt x="81" y="269"/>
                  </a:lnTo>
                  <a:lnTo>
                    <a:pt x="71" y="288"/>
                  </a:lnTo>
                  <a:close/>
                  <a:moveTo>
                    <a:pt x="66" y="285"/>
                  </a:moveTo>
                  <a:lnTo>
                    <a:pt x="47" y="269"/>
                  </a:lnTo>
                  <a:lnTo>
                    <a:pt x="76" y="236"/>
                  </a:lnTo>
                  <a:lnTo>
                    <a:pt x="95" y="252"/>
                  </a:lnTo>
                  <a:lnTo>
                    <a:pt x="66" y="285"/>
                  </a:lnTo>
                  <a:close/>
                  <a:moveTo>
                    <a:pt x="47" y="269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9"/>
                  </a:lnTo>
                  <a:close/>
                  <a:moveTo>
                    <a:pt x="44" y="266"/>
                  </a:moveTo>
                  <a:lnTo>
                    <a:pt x="28" y="247"/>
                  </a:lnTo>
                  <a:lnTo>
                    <a:pt x="61" y="218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8" y="247"/>
                  </a:moveTo>
                  <a:lnTo>
                    <a:pt x="25" y="242"/>
                  </a:lnTo>
                  <a:lnTo>
                    <a:pt x="44" y="232"/>
                  </a:lnTo>
                  <a:lnTo>
                    <a:pt x="28" y="247"/>
                  </a:lnTo>
                  <a:close/>
                  <a:moveTo>
                    <a:pt x="25" y="242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8"/>
                  </a:moveTo>
                  <a:lnTo>
                    <a:pt x="11" y="213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1" y="213"/>
                  </a:moveTo>
                  <a:lnTo>
                    <a:pt x="3" y="190"/>
                  </a:lnTo>
                  <a:lnTo>
                    <a:pt x="46" y="177"/>
                  </a:lnTo>
                  <a:lnTo>
                    <a:pt x="52" y="202"/>
                  </a:lnTo>
                  <a:lnTo>
                    <a:pt x="11" y="213"/>
                  </a:lnTo>
                  <a:close/>
                  <a:moveTo>
                    <a:pt x="3" y="190"/>
                  </a:moveTo>
                  <a:lnTo>
                    <a:pt x="3" y="185"/>
                  </a:lnTo>
                  <a:lnTo>
                    <a:pt x="24" y="183"/>
                  </a:lnTo>
                  <a:lnTo>
                    <a:pt x="3" y="190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3" y="154"/>
                  </a:lnTo>
                  <a:lnTo>
                    <a:pt x="46" y="181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2" name="Freeform 21">
              <a:extLst>
                <a:ext uri="{FF2B5EF4-FFF2-40B4-BE49-F238E27FC236}">
                  <a16:creationId xmlns:a16="http://schemas.microsoft.com/office/drawing/2014/main" id="{5654DDF1-FE3D-4F95-8BFF-BE5BC095B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004"/>
              <a:ext cx="54" cy="54"/>
            </a:xfrm>
            <a:custGeom>
              <a:avLst/>
              <a:gdLst>
                <a:gd name="T0" fmla="*/ 0 w 270"/>
                <a:gd name="T1" fmla="*/ 136 h 270"/>
                <a:gd name="T2" fmla="*/ 4 w 270"/>
                <a:gd name="T3" fmla="*/ 109 h 270"/>
                <a:gd name="T4" fmla="*/ 11 w 270"/>
                <a:gd name="T5" fmla="*/ 84 h 270"/>
                <a:gd name="T6" fmla="*/ 23 w 270"/>
                <a:gd name="T7" fmla="*/ 59 h 270"/>
                <a:gd name="T8" fmla="*/ 40 w 270"/>
                <a:gd name="T9" fmla="*/ 39 h 270"/>
                <a:gd name="T10" fmla="*/ 60 w 270"/>
                <a:gd name="T11" fmla="*/ 23 h 270"/>
                <a:gd name="T12" fmla="*/ 83 w 270"/>
                <a:gd name="T13" fmla="*/ 10 h 270"/>
                <a:gd name="T14" fmla="*/ 108 w 270"/>
                <a:gd name="T15" fmla="*/ 3 h 270"/>
                <a:gd name="T16" fmla="*/ 135 w 270"/>
                <a:gd name="T17" fmla="*/ 0 h 270"/>
                <a:gd name="T18" fmla="*/ 162 w 270"/>
                <a:gd name="T19" fmla="*/ 3 h 270"/>
                <a:gd name="T20" fmla="*/ 187 w 270"/>
                <a:gd name="T21" fmla="*/ 10 h 270"/>
                <a:gd name="T22" fmla="*/ 211 w 270"/>
                <a:gd name="T23" fmla="*/ 23 h 270"/>
                <a:gd name="T24" fmla="*/ 230 w 270"/>
                <a:gd name="T25" fmla="*/ 39 h 270"/>
                <a:gd name="T26" fmla="*/ 248 w 270"/>
                <a:gd name="T27" fmla="*/ 59 h 270"/>
                <a:gd name="T28" fmla="*/ 261 w 270"/>
                <a:gd name="T29" fmla="*/ 84 h 270"/>
                <a:gd name="T30" fmla="*/ 267 w 270"/>
                <a:gd name="T31" fmla="*/ 109 h 270"/>
                <a:gd name="T32" fmla="*/ 270 w 270"/>
                <a:gd name="T33" fmla="*/ 136 h 270"/>
                <a:gd name="T34" fmla="*/ 267 w 270"/>
                <a:gd name="T35" fmla="*/ 163 h 270"/>
                <a:gd name="T36" fmla="*/ 261 w 270"/>
                <a:gd name="T37" fmla="*/ 186 h 270"/>
                <a:gd name="T38" fmla="*/ 248 w 270"/>
                <a:gd name="T39" fmla="*/ 211 h 270"/>
                <a:gd name="T40" fmla="*/ 230 w 270"/>
                <a:gd name="T41" fmla="*/ 231 h 270"/>
                <a:gd name="T42" fmla="*/ 211 w 270"/>
                <a:gd name="T43" fmla="*/ 248 h 270"/>
                <a:gd name="T44" fmla="*/ 187 w 270"/>
                <a:gd name="T45" fmla="*/ 260 h 270"/>
                <a:gd name="T46" fmla="*/ 162 w 270"/>
                <a:gd name="T47" fmla="*/ 267 h 270"/>
                <a:gd name="T48" fmla="*/ 135 w 270"/>
                <a:gd name="T49" fmla="*/ 270 h 270"/>
                <a:gd name="T50" fmla="*/ 108 w 270"/>
                <a:gd name="T51" fmla="*/ 267 h 270"/>
                <a:gd name="T52" fmla="*/ 83 w 270"/>
                <a:gd name="T53" fmla="*/ 260 h 270"/>
                <a:gd name="T54" fmla="*/ 60 w 270"/>
                <a:gd name="T55" fmla="*/ 248 h 270"/>
                <a:gd name="T56" fmla="*/ 40 w 270"/>
                <a:gd name="T57" fmla="*/ 231 h 270"/>
                <a:gd name="T58" fmla="*/ 23 w 270"/>
                <a:gd name="T59" fmla="*/ 211 h 270"/>
                <a:gd name="T60" fmla="*/ 11 w 270"/>
                <a:gd name="T61" fmla="*/ 186 h 270"/>
                <a:gd name="T62" fmla="*/ 4 w 270"/>
                <a:gd name="T63" fmla="*/ 163 h 270"/>
                <a:gd name="T64" fmla="*/ 0 w 270"/>
                <a:gd name="T65" fmla="*/ 13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70">
                  <a:moveTo>
                    <a:pt x="0" y="136"/>
                  </a:moveTo>
                  <a:lnTo>
                    <a:pt x="4" y="109"/>
                  </a:lnTo>
                  <a:lnTo>
                    <a:pt x="11" y="84"/>
                  </a:lnTo>
                  <a:lnTo>
                    <a:pt x="23" y="59"/>
                  </a:lnTo>
                  <a:lnTo>
                    <a:pt x="40" y="39"/>
                  </a:lnTo>
                  <a:lnTo>
                    <a:pt x="60" y="23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2" y="3"/>
                  </a:lnTo>
                  <a:lnTo>
                    <a:pt x="187" y="10"/>
                  </a:lnTo>
                  <a:lnTo>
                    <a:pt x="211" y="23"/>
                  </a:lnTo>
                  <a:lnTo>
                    <a:pt x="230" y="39"/>
                  </a:lnTo>
                  <a:lnTo>
                    <a:pt x="248" y="59"/>
                  </a:lnTo>
                  <a:lnTo>
                    <a:pt x="261" y="84"/>
                  </a:lnTo>
                  <a:lnTo>
                    <a:pt x="267" y="109"/>
                  </a:lnTo>
                  <a:lnTo>
                    <a:pt x="270" y="136"/>
                  </a:lnTo>
                  <a:lnTo>
                    <a:pt x="267" y="163"/>
                  </a:lnTo>
                  <a:lnTo>
                    <a:pt x="261" y="186"/>
                  </a:lnTo>
                  <a:lnTo>
                    <a:pt x="248" y="211"/>
                  </a:lnTo>
                  <a:lnTo>
                    <a:pt x="230" y="231"/>
                  </a:lnTo>
                  <a:lnTo>
                    <a:pt x="211" y="248"/>
                  </a:lnTo>
                  <a:lnTo>
                    <a:pt x="187" y="260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60" y="248"/>
                  </a:lnTo>
                  <a:lnTo>
                    <a:pt x="40" y="231"/>
                  </a:lnTo>
                  <a:lnTo>
                    <a:pt x="23" y="211"/>
                  </a:lnTo>
                  <a:lnTo>
                    <a:pt x="11" y="186"/>
                  </a:lnTo>
                  <a:lnTo>
                    <a:pt x="4" y="163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3" name="Freeform 22">
              <a:extLst>
                <a:ext uri="{FF2B5EF4-FFF2-40B4-BE49-F238E27FC236}">
                  <a16:creationId xmlns:a16="http://schemas.microsoft.com/office/drawing/2014/main" id="{13E9D181-5A49-4328-AFC7-84B283FEC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3" y="999"/>
              <a:ext cx="62" cy="63"/>
            </a:xfrm>
            <a:custGeom>
              <a:avLst/>
              <a:gdLst>
                <a:gd name="T0" fmla="*/ 0 w 311"/>
                <a:gd name="T1" fmla="*/ 154 h 312"/>
                <a:gd name="T2" fmla="*/ 3 w 311"/>
                <a:gd name="T3" fmla="*/ 123 h 312"/>
                <a:gd name="T4" fmla="*/ 10 w 311"/>
                <a:gd name="T5" fmla="*/ 98 h 312"/>
                <a:gd name="T6" fmla="*/ 24 w 311"/>
                <a:gd name="T7" fmla="*/ 71 h 312"/>
                <a:gd name="T8" fmla="*/ 27 w 311"/>
                <a:gd name="T9" fmla="*/ 66 h 312"/>
                <a:gd name="T10" fmla="*/ 76 w 311"/>
                <a:gd name="T11" fmla="*/ 74 h 312"/>
                <a:gd name="T12" fmla="*/ 60 w 311"/>
                <a:gd name="T13" fmla="*/ 60 h 312"/>
                <a:gd name="T14" fmla="*/ 74 w 311"/>
                <a:gd name="T15" fmla="*/ 77 h 312"/>
                <a:gd name="T16" fmla="*/ 66 w 311"/>
                <a:gd name="T17" fmla="*/ 28 h 312"/>
                <a:gd name="T18" fmla="*/ 70 w 311"/>
                <a:gd name="T19" fmla="*/ 25 h 312"/>
                <a:gd name="T20" fmla="*/ 98 w 311"/>
                <a:gd name="T21" fmla="*/ 11 h 312"/>
                <a:gd name="T22" fmla="*/ 122 w 311"/>
                <a:gd name="T23" fmla="*/ 3 h 312"/>
                <a:gd name="T24" fmla="*/ 153 w 311"/>
                <a:gd name="T25" fmla="*/ 0 h 312"/>
                <a:gd name="T26" fmla="*/ 157 w 311"/>
                <a:gd name="T27" fmla="*/ 0 h 312"/>
                <a:gd name="T28" fmla="*/ 180 w 311"/>
                <a:gd name="T29" fmla="*/ 45 h 312"/>
                <a:gd name="T30" fmla="*/ 182 w 311"/>
                <a:gd name="T31" fmla="*/ 24 h 312"/>
                <a:gd name="T32" fmla="*/ 176 w 311"/>
                <a:gd name="T33" fmla="*/ 44 h 312"/>
                <a:gd name="T34" fmla="*/ 213 w 311"/>
                <a:gd name="T35" fmla="*/ 11 h 312"/>
                <a:gd name="T36" fmla="*/ 217 w 311"/>
                <a:gd name="T37" fmla="*/ 12 h 312"/>
                <a:gd name="T38" fmla="*/ 245 w 311"/>
                <a:gd name="T39" fmla="*/ 28 h 312"/>
                <a:gd name="T40" fmla="*/ 265 w 311"/>
                <a:gd name="T41" fmla="*/ 44 h 312"/>
                <a:gd name="T42" fmla="*/ 284 w 311"/>
                <a:gd name="T43" fmla="*/ 66 h 312"/>
                <a:gd name="T44" fmla="*/ 287 w 311"/>
                <a:gd name="T45" fmla="*/ 71 h 312"/>
                <a:gd name="T46" fmla="*/ 261 w 311"/>
                <a:gd name="T47" fmla="*/ 114 h 312"/>
                <a:gd name="T48" fmla="*/ 281 w 311"/>
                <a:gd name="T49" fmla="*/ 105 h 312"/>
                <a:gd name="T50" fmla="*/ 260 w 311"/>
                <a:gd name="T51" fmla="*/ 111 h 312"/>
                <a:gd name="T52" fmla="*/ 309 w 311"/>
                <a:gd name="T53" fmla="*/ 123 h 312"/>
                <a:gd name="T54" fmla="*/ 309 w 311"/>
                <a:gd name="T55" fmla="*/ 127 h 312"/>
                <a:gd name="T56" fmla="*/ 311 w 311"/>
                <a:gd name="T57" fmla="*/ 159 h 312"/>
                <a:gd name="T58" fmla="*/ 309 w 311"/>
                <a:gd name="T59" fmla="*/ 185 h 312"/>
                <a:gd name="T60" fmla="*/ 301 w 311"/>
                <a:gd name="T61" fmla="*/ 214 h 312"/>
                <a:gd name="T62" fmla="*/ 299 w 311"/>
                <a:gd name="T63" fmla="*/ 217 h 312"/>
                <a:gd name="T64" fmla="*/ 249 w 311"/>
                <a:gd name="T65" fmla="*/ 223 h 312"/>
                <a:gd name="T66" fmla="*/ 268 w 311"/>
                <a:gd name="T67" fmla="*/ 232 h 312"/>
                <a:gd name="T68" fmla="*/ 251 w 311"/>
                <a:gd name="T69" fmla="*/ 218 h 312"/>
                <a:gd name="T70" fmla="*/ 267 w 311"/>
                <a:gd name="T71" fmla="*/ 266 h 312"/>
                <a:gd name="T72" fmla="*/ 265 w 311"/>
                <a:gd name="T73" fmla="*/ 268 h 312"/>
                <a:gd name="T74" fmla="*/ 241 w 311"/>
                <a:gd name="T75" fmla="*/ 288 h 312"/>
                <a:gd name="T76" fmla="*/ 217 w 311"/>
                <a:gd name="T77" fmla="*/ 300 h 312"/>
                <a:gd name="T78" fmla="*/ 189 w 311"/>
                <a:gd name="T79" fmla="*/ 309 h 312"/>
                <a:gd name="T80" fmla="*/ 184 w 311"/>
                <a:gd name="T81" fmla="*/ 310 h 312"/>
                <a:gd name="T82" fmla="*/ 153 w 311"/>
                <a:gd name="T83" fmla="*/ 270 h 312"/>
                <a:gd name="T84" fmla="*/ 155 w 311"/>
                <a:gd name="T85" fmla="*/ 291 h 312"/>
                <a:gd name="T86" fmla="*/ 157 w 311"/>
                <a:gd name="T87" fmla="*/ 270 h 312"/>
                <a:gd name="T88" fmla="*/ 126 w 311"/>
                <a:gd name="T89" fmla="*/ 310 h 312"/>
                <a:gd name="T90" fmla="*/ 122 w 311"/>
                <a:gd name="T91" fmla="*/ 309 h 312"/>
                <a:gd name="T92" fmla="*/ 95 w 311"/>
                <a:gd name="T93" fmla="*/ 300 h 312"/>
                <a:gd name="T94" fmla="*/ 70 w 311"/>
                <a:gd name="T95" fmla="*/ 288 h 312"/>
                <a:gd name="T96" fmla="*/ 46 w 311"/>
                <a:gd name="T97" fmla="*/ 268 h 312"/>
                <a:gd name="T98" fmla="*/ 44 w 311"/>
                <a:gd name="T99" fmla="*/ 266 h 312"/>
                <a:gd name="T100" fmla="*/ 59 w 311"/>
                <a:gd name="T101" fmla="*/ 218 h 312"/>
                <a:gd name="T102" fmla="*/ 43 w 311"/>
                <a:gd name="T103" fmla="*/ 232 h 312"/>
                <a:gd name="T104" fmla="*/ 62 w 311"/>
                <a:gd name="T105" fmla="*/ 223 h 312"/>
                <a:gd name="T106" fmla="*/ 12 w 311"/>
                <a:gd name="T107" fmla="*/ 217 h 312"/>
                <a:gd name="T108" fmla="*/ 10 w 311"/>
                <a:gd name="T109" fmla="*/ 214 h 312"/>
                <a:gd name="T110" fmla="*/ 2 w 311"/>
                <a:gd name="T111" fmla="*/ 185 h 312"/>
                <a:gd name="T112" fmla="*/ 0 w 311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" h="312">
                  <a:moveTo>
                    <a:pt x="0" y="154"/>
                  </a:moveTo>
                  <a:lnTo>
                    <a:pt x="2" y="127"/>
                  </a:lnTo>
                  <a:lnTo>
                    <a:pt x="45" y="132"/>
                  </a:lnTo>
                  <a:lnTo>
                    <a:pt x="42" y="159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10" y="98"/>
                  </a:lnTo>
                  <a:lnTo>
                    <a:pt x="52" y="111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2" y="90"/>
                  </a:lnTo>
                  <a:lnTo>
                    <a:pt x="49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6" y="74"/>
                  </a:lnTo>
                  <a:lnTo>
                    <a:pt x="59" y="95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8"/>
                  </a:lnTo>
                  <a:lnTo>
                    <a:pt x="94" y="59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8"/>
                  </a:moveTo>
                  <a:lnTo>
                    <a:pt x="70" y="25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0" y="25"/>
                  </a:moveTo>
                  <a:lnTo>
                    <a:pt x="95" y="12"/>
                  </a:lnTo>
                  <a:lnTo>
                    <a:pt x="113" y="51"/>
                  </a:lnTo>
                  <a:lnTo>
                    <a:pt x="89" y="62"/>
                  </a:lnTo>
                  <a:lnTo>
                    <a:pt x="70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3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2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2" y="3"/>
                  </a:moveTo>
                  <a:lnTo>
                    <a:pt x="126" y="3"/>
                  </a:lnTo>
                  <a:lnTo>
                    <a:pt x="128" y="24"/>
                  </a:lnTo>
                  <a:lnTo>
                    <a:pt x="122" y="3"/>
                  </a:lnTo>
                  <a:close/>
                  <a:moveTo>
                    <a:pt x="126" y="3"/>
                  </a:moveTo>
                  <a:lnTo>
                    <a:pt x="153" y="0"/>
                  </a:lnTo>
                  <a:lnTo>
                    <a:pt x="157" y="43"/>
                  </a:lnTo>
                  <a:lnTo>
                    <a:pt x="130" y="45"/>
                  </a:lnTo>
                  <a:lnTo>
                    <a:pt x="126" y="3"/>
                  </a:lnTo>
                  <a:close/>
                  <a:moveTo>
                    <a:pt x="153" y="0"/>
                  </a:moveTo>
                  <a:lnTo>
                    <a:pt x="157" y="0"/>
                  </a:lnTo>
                  <a:lnTo>
                    <a:pt x="155" y="21"/>
                  </a:lnTo>
                  <a:lnTo>
                    <a:pt x="153" y="0"/>
                  </a:lnTo>
                  <a:close/>
                  <a:moveTo>
                    <a:pt x="157" y="0"/>
                  </a:moveTo>
                  <a:lnTo>
                    <a:pt x="184" y="3"/>
                  </a:lnTo>
                  <a:lnTo>
                    <a:pt x="180" y="45"/>
                  </a:lnTo>
                  <a:lnTo>
                    <a:pt x="153" y="43"/>
                  </a:lnTo>
                  <a:lnTo>
                    <a:pt x="157" y="0"/>
                  </a:lnTo>
                  <a:close/>
                  <a:moveTo>
                    <a:pt x="184" y="3"/>
                  </a:moveTo>
                  <a:lnTo>
                    <a:pt x="189" y="3"/>
                  </a:lnTo>
                  <a:lnTo>
                    <a:pt x="182" y="24"/>
                  </a:lnTo>
                  <a:lnTo>
                    <a:pt x="184" y="3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1" y="25"/>
                  </a:lnTo>
                  <a:lnTo>
                    <a:pt x="221" y="62"/>
                  </a:lnTo>
                  <a:lnTo>
                    <a:pt x="197" y="51"/>
                  </a:lnTo>
                  <a:lnTo>
                    <a:pt x="217" y="12"/>
                  </a:lnTo>
                  <a:close/>
                  <a:moveTo>
                    <a:pt x="241" y="25"/>
                  </a:moveTo>
                  <a:lnTo>
                    <a:pt x="245" y="28"/>
                  </a:lnTo>
                  <a:lnTo>
                    <a:pt x="231" y="44"/>
                  </a:lnTo>
                  <a:lnTo>
                    <a:pt x="241" y="25"/>
                  </a:lnTo>
                  <a:close/>
                  <a:moveTo>
                    <a:pt x="245" y="28"/>
                  </a:moveTo>
                  <a:lnTo>
                    <a:pt x="265" y="44"/>
                  </a:lnTo>
                  <a:lnTo>
                    <a:pt x="236" y="77"/>
                  </a:lnTo>
                  <a:lnTo>
                    <a:pt x="217" y="59"/>
                  </a:lnTo>
                  <a:lnTo>
                    <a:pt x="245" y="28"/>
                  </a:lnTo>
                  <a:close/>
                  <a:moveTo>
                    <a:pt x="265" y="44"/>
                  </a:moveTo>
                  <a:lnTo>
                    <a:pt x="267" y="46"/>
                  </a:lnTo>
                  <a:lnTo>
                    <a:pt x="250" y="60"/>
                  </a:lnTo>
                  <a:lnTo>
                    <a:pt x="265" y="44"/>
                  </a:lnTo>
                  <a:close/>
                  <a:moveTo>
                    <a:pt x="267" y="46"/>
                  </a:moveTo>
                  <a:lnTo>
                    <a:pt x="284" y="66"/>
                  </a:lnTo>
                  <a:lnTo>
                    <a:pt x="251" y="95"/>
                  </a:lnTo>
                  <a:lnTo>
                    <a:pt x="234" y="74"/>
                  </a:lnTo>
                  <a:lnTo>
                    <a:pt x="267" y="46"/>
                  </a:lnTo>
                  <a:close/>
                  <a:moveTo>
                    <a:pt x="284" y="66"/>
                  </a:moveTo>
                  <a:lnTo>
                    <a:pt x="287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1"/>
                  </a:moveTo>
                  <a:lnTo>
                    <a:pt x="299" y="95"/>
                  </a:lnTo>
                  <a:lnTo>
                    <a:pt x="261" y="114"/>
                  </a:lnTo>
                  <a:lnTo>
                    <a:pt x="249" y="90"/>
                  </a:lnTo>
                  <a:lnTo>
                    <a:pt x="287" y="71"/>
                  </a:lnTo>
                  <a:close/>
                  <a:moveTo>
                    <a:pt x="299" y="95"/>
                  </a:moveTo>
                  <a:lnTo>
                    <a:pt x="301" y="98"/>
                  </a:lnTo>
                  <a:lnTo>
                    <a:pt x="281" y="105"/>
                  </a:lnTo>
                  <a:lnTo>
                    <a:pt x="299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1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09" y="127"/>
                  </a:lnTo>
                  <a:lnTo>
                    <a:pt x="287" y="130"/>
                  </a:lnTo>
                  <a:lnTo>
                    <a:pt x="309" y="123"/>
                  </a:lnTo>
                  <a:close/>
                  <a:moveTo>
                    <a:pt x="309" y="127"/>
                  </a:moveTo>
                  <a:lnTo>
                    <a:pt x="311" y="154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09" y="127"/>
                  </a:lnTo>
                  <a:close/>
                  <a:moveTo>
                    <a:pt x="311" y="154"/>
                  </a:moveTo>
                  <a:lnTo>
                    <a:pt x="311" y="159"/>
                  </a:lnTo>
                  <a:lnTo>
                    <a:pt x="290" y="157"/>
                  </a:lnTo>
                  <a:lnTo>
                    <a:pt x="311" y="154"/>
                  </a:lnTo>
                  <a:close/>
                  <a:moveTo>
                    <a:pt x="311" y="159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1" y="159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7" y="184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299" y="217"/>
                  </a:lnTo>
                  <a:lnTo>
                    <a:pt x="281" y="207"/>
                  </a:lnTo>
                  <a:lnTo>
                    <a:pt x="301" y="214"/>
                  </a:lnTo>
                  <a:close/>
                  <a:moveTo>
                    <a:pt x="299" y="217"/>
                  </a:moveTo>
                  <a:lnTo>
                    <a:pt x="287" y="242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299" y="217"/>
                  </a:lnTo>
                  <a:close/>
                  <a:moveTo>
                    <a:pt x="287" y="242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7" y="242"/>
                  </a:lnTo>
                  <a:close/>
                  <a:moveTo>
                    <a:pt x="284" y="246"/>
                  </a:moveTo>
                  <a:lnTo>
                    <a:pt x="267" y="266"/>
                  </a:lnTo>
                  <a:lnTo>
                    <a:pt x="234" y="238"/>
                  </a:lnTo>
                  <a:lnTo>
                    <a:pt x="251" y="218"/>
                  </a:lnTo>
                  <a:lnTo>
                    <a:pt x="284" y="246"/>
                  </a:lnTo>
                  <a:close/>
                  <a:moveTo>
                    <a:pt x="267" y="266"/>
                  </a:moveTo>
                  <a:lnTo>
                    <a:pt x="265" y="268"/>
                  </a:lnTo>
                  <a:lnTo>
                    <a:pt x="250" y="252"/>
                  </a:lnTo>
                  <a:lnTo>
                    <a:pt x="267" y="266"/>
                  </a:lnTo>
                  <a:close/>
                  <a:moveTo>
                    <a:pt x="265" y="268"/>
                  </a:moveTo>
                  <a:lnTo>
                    <a:pt x="245" y="285"/>
                  </a:lnTo>
                  <a:lnTo>
                    <a:pt x="217" y="253"/>
                  </a:lnTo>
                  <a:lnTo>
                    <a:pt x="236" y="235"/>
                  </a:lnTo>
                  <a:lnTo>
                    <a:pt x="265" y="268"/>
                  </a:lnTo>
                  <a:close/>
                  <a:moveTo>
                    <a:pt x="245" y="285"/>
                  </a:moveTo>
                  <a:lnTo>
                    <a:pt x="241" y="288"/>
                  </a:lnTo>
                  <a:lnTo>
                    <a:pt x="231" y="269"/>
                  </a:lnTo>
                  <a:lnTo>
                    <a:pt x="245" y="285"/>
                  </a:lnTo>
                  <a:close/>
                  <a:moveTo>
                    <a:pt x="241" y="288"/>
                  </a:moveTo>
                  <a:lnTo>
                    <a:pt x="217" y="300"/>
                  </a:lnTo>
                  <a:lnTo>
                    <a:pt x="197" y="261"/>
                  </a:lnTo>
                  <a:lnTo>
                    <a:pt x="221" y="250"/>
                  </a:lnTo>
                  <a:lnTo>
                    <a:pt x="241" y="288"/>
                  </a:lnTo>
                  <a:close/>
                  <a:moveTo>
                    <a:pt x="217" y="300"/>
                  </a:moveTo>
                  <a:lnTo>
                    <a:pt x="213" y="301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3" y="301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0"/>
                  </a:lnTo>
                  <a:lnTo>
                    <a:pt x="213" y="301"/>
                  </a:lnTo>
                  <a:close/>
                  <a:moveTo>
                    <a:pt x="189" y="309"/>
                  </a:moveTo>
                  <a:lnTo>
                    <a:pt x="184" y="310"/>
                  </a:lnTo>
                  <a:lnTo>
                    <a:pt x="182" y="288"/>
                  </a:lnTo>
                  <a:lnTo>
                    <a:pt x="189" y="309"/>
                  </a:lnTo>
                  <a:close/>
                  <a:moveTo>
                    <a:pt x="184" y="310"/>
                  </a:moveTo>
                  <a:lnTo>
                    <a:pt x="157" y="312"/>
                  </a:lnTo>
                  <a:lnTo>
                    <a:pt x="153" y="270"/>
                  </a:lnTo>
                  <a:lnTo>
                    <a:pt x="180" y="267"/>
                  </a:lnTo>
                  <a:lnTo>
                    <a:pt x="184" y="310"/>
                  </a:lnTo>
                  <a:close/>
                  <a:moveTo>
                    <a:pt x="157" y="312"/>
                  </a:moveTo>
                  <a:lnTo>
                    <a:pt x="153" y="312"/>
                  </a:lnTo>
                  <a:lnTo>
                    <a:pt x="155" y="291"/>
                  </a:lnTo>
                  <a:lnTo>
                    <a:pt x="157" y="312"/>
                  </a:lnTo>
                  <a:close/>
                  <a:moveTo>
                    <a:pt x="153" y="312"/>
                  </a:moveTo>
                  <a:lnTo>
                    <a:pt x="126" y="310"/>
                  </a:lnTo>
                  <a:lnTo>
                    <a:pt x="130" y="267"/>
                  </a:lnTo>
                  <a:lnTo>
                    <a:pt x="157" y="270"/>
                  </a:lnTo>
                  <a:lnTo>
                    <a:pt x="153" y="312"/>
                  </a:lnTo>
                  <a:close/>
                  <a:moveTo>
                    <a:pt x="126" y="310"/>
                  </a:moveTo>
                  <a:lnTo>
                    <a:pt x="122" y="309"/>
                  </a:lnTo>
                  <a:lnTo>
                    <a:pt x="128" y="288"/>
                  </a:lnTo>
                  <a:lnTo>
                    <a:pt x="126" y="310"/>
                  </a:lnTo>
                  <a:close/>
                  <a:moveTo>
                    <a:pt x="122" y="309"/>
                  </a:moveTo>
                  <a:lnTo>
                    <a:pt x="98" y="301"/>
                  </a:lnTo>
                  <a:lnTo>
                    <a:pt x="110" y="260"/>
                  </a:lnTo>
                  <a:lnTo>
                    <a:pt x="135" y="268"/>
                  </a:lnTo>
                  <a:lnTo>
                    <a:pt x="122" y="309"/>
                  </a:lnTo>
                  <a:close/>
                  <a:moveTo>
                    <a:pt x="98" y="301"/>
                  </a:moveTo>
                  <a:lnTo>
                    <a:pt x="95" y="300"/>
                  </a:lnTo>
                  <a:lnTo>
                    <a:pt x="103" y="281"/>
                  </a:lnTo>
                  <a:lnTo>
                    <a:pt x="98" y="301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89" y="250"/>
                  </a:lnTo>
                  <a:lnTo>
                    <a:pt x="113" y="261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8"/>
                  </a:lnTo>
                  <a:lnTo>
                    <a:pt x="76" y="238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4" y="242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49" y="198"/>
                  </a:lnTo>
                  <a:lnTo>
                    <a:pt x="62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0" y="214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0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2"/>
                  </a:lnTo>
                  <a:lnTo>
                    <a:pt x="10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4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9"/>
                  </a:lnTo>
                  <a:lnTo>
                    <a:pt x="42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0" y="157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4" name="Freeform 23">
              <a:extLst>
                <a:ext uri="{FF2B5EF4-FFF2-40B4-BE49-F238E27FC236}">
                  <a16:creationId xmlns:a16="http://schemas.microsoft.com/office/drawing/2014/main" id="{F48975C5-71C5-470D-BA2F-5739C9E17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" y="1194"/>
              <a:ext cx="54" cy="53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9 h 269"/>
                <a:gd name="T8" fmla="*/ 39 w 269"/>
                <a:gd name="T9" fmla="*/ 39 h 269"/>
                <a:gd name="T10" fmla="*/ 59 w 269"/>
                <a:gd name="T11" fmla="*/ 23 h 269"/>
                <a:gd name="T12" fmla="*/ 84 w 269"/>
                <a:gd name="T13" fmla="*/ 10 h 269"/>
                <a:gd name="T14" fmla="*/ 108 w 269"/>
                <a:gd name="T15" fmla="*/ 3 h 269"/>
                <a:gd name="T16" fmla="*/ 134 w 269"/>
                <a:gd name="T17" fmla="*/ 0 h 269"/>
                <a:gd name="T18" fmla="*/ 161 w 269"/>
                <a:gd name="T19" fmla="*/ 3 h 269"/>
                <a:gd name="T20" fmla="*/ 186 w 269"/>
                <a:gd name="T21" fmla="*/ 10 h 269"/>
                <a:gd name="T22" fmla="*/ 211 w 269"/>
                <a:gd name="T23" fmla="*/ 23 h 269"/>
                <a:gd name="T24" fmla="*/ 230 w 269"/>
                <a:gd name="T25" fmla="*/ 39 h 269"/>
                <a:gd name="T26" fmla="*/ 248 w 269"/>
                <a:gd name="T27" fmla="*/ 59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60 w 269"/>
                <a:gd name="T37" fmla="*/ 186 h 269"/>
                <a:gd name="T38" fmla="*/ 248 w 269"/>
                <a:gd name="T39" fmla="*/ 211 h 269"/>
                <a:gd name="T40" fmla="*/ 230 w 269"/>
                <a:gd name="T41" fmla="*/ 230 h 269"/>
                <a:gd name="T42" fmla="*/ 211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7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9" y="23"/>
                  </a:lnTo>
                  <a:lnTo>
                    <a:pt x="84" y="10"/>
                  </a:lnTo>
                  <a:lnTo>
                    <a:pt x="108" y="3"/>
                  </a:lnTo>
                  <a:lnTo>
                    <a:pt x="134" y="0"/>
                  </a:lnTo>
                  <a:lnTo>
                    <a:pt x="161" y="3"/>
                  </a:lnTo>
                  <a:lnTo>
                    <a:pt x="186" y="10"/>
                  </a:lnTo>
                  <a:lnTo>
                    <a:pt x="211" y="23"/>
                  </a:lnTo>
                  <a:lnTo>
                    <a:pt x="230" y="39"/>
                  </a:lnTo>
                  <a:lnTo>
                    <a:pt x="248" y="59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0" y="230"/>
                  </a:lnTo>
                  <a:lnTo>
                    <a:pt x="211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7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5" name="Freeform 24">
              <a:extLst>
                <a:ext uri="{FF2B5EF4-FFF2-40B4-BE49-F238E27FC236}">
                  <a16:creationId xmlns:a16="http://schemas.microsoft.com/office/drawing/2014/main" id="{14C68D72-D5F5-414D-AEAB-6D4B6C1781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2" y="1189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1 w 312"/>
                <a:gd name="T5" fmla="*/ 100 h 313"/>
                <a:gd name="T6" fmla="*/ 24 w 312"/>
                <a:gd name="T7" fmla="*/ 72 h 313"/>
                <a:gd name="T8" fmla="*/ 27 w 312"/>
                <a:gd name="T9" fmla="*/ 67 h 313"/>
                <a:gd name="T10" fmla="*/ 76 w 312"/>
                <a:gd name="T11" fmla="*/ 76 h 313"/>
                <a:gd name="T12" fmla="*/ 60 w 312"/>
                <a:gd name="T13" fmla="*/ 61 h 313"/>
                <a:gd name="T14" fmla="*/ 74 w 312"/>
                <a:gd name="T15" fmla="*/ 77 h 313"/>
                <a:gd name="T16" fmla="*/ 66 w 312"/>
                <a:gd name="T17" fmla="*/ 28 h 313"/>
                <a:gd name="T18" fmla="*/ 70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7 w 312"/>
                <a:gd name="T27" fmla="*/ 0 h 313"/>
                <a:gd name="T28" fmla="*/ 181 w 312"/>
                <a:gd name="T29" fmla="*/ 46 h 313"/>
                <a:gd name="T30" fmla="*/ 182 w 312"/>
                <a:gd name="T31" fmla="*/ 25 h 313"/>
                <a:gd name="T32" fmla="*/ 177 w 312"/>
                <a:gd name="T33" fmla="*/ 46 h 313"/>
                <a:gd name="T34" fmla="*/ 214 w 312"/>
                <a:gd name="T35" fmla="*/ 11 h 313"/>
                <a:gd name="T36" fmla="*/ 217 w 312"/>
                <a:gd name="T37" fmla="*/ 13 h 313"/>
                <a:gd name="T38" fmla="*/ 246 w 312"/>
                <a:gd name="T39" fmla="*/ 28 h 313"/>
                <a:gd name="T40" fmla="*/ 265 w 312"/>
                <a:gd name="T41" fmla="*/ 46 h 313"/>
                <a:gd name="T42" fmla="*/ 285 w 312"/>
                <a:gd name="T43" fmla="*/ 67 h 313"/>
                <a:gd name="T44" fmla="*/ 287 w 312"/>
                <a:gd name="T45" fmla="*/ 72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2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9 h 313"/>
                <a:gd name="T58" fmla="*/ 310 w 312"/>
                <a:gd name="T59" fmla="*/ 186 h 313"/>
                <a:gd name="T60" fmla="*/ 301 w 312"/>
                <a:gd name="T61" fmla="*/ 214 h 313"/>
                <a:gd name="T62" fmla="*/ 300 w 312"/>
                <a:gd name="T63" fmla="*/ 218 h 313"/>
                <a:gd name="T64" fmla="*/ 249 w 312"/>
                <a:gd name="T65" fmla="*/ 223 h 313"/>
                <a:gd name="T66" fmla="*/ 269 w 312"/>
                <a:gd name="T67" fmla="*/ 233 h 313"/>
                <a:gd name="T68" fmla="*/ 253 w 312"/>
                <a:gd name="T69" fmla="*/ 219 h 313"/>
                <a:gd name="T70" fmla="*/ 268 w 312"/>
                <a:gd name="T71" fmla="*/ 266 h 313"/>
                <a:gd name="T72" fmla="*/ 265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4 w 312"/>
                <a:gd name="T81" fmla="*/ 311 h 313"/>
                <a:gd name="T82" fmla="*/ 154 w 312"/>
                <a:gd name="T83" fmla="*/ 271 h 313"/>
                <a:gd name="T84" fmla="*/ 155 w 312"/>
                <a:gd name="T85" fmla="*/ 291 h 313"/>
                <a:gd name="T86" fmla="*/ 157 w 312"/>
                <a:gd name="T87" fmla="*/ 271 h 313"/>
                <a:gd name="T88" fmla="*/ 127 w 312"/>
                <a:gd name="T89" fmla="*/ 311 h 313"/>
                <a:gd name="T90" fmla="*/ 123 w 312"/>
                <a:gd name="T91" fmla="*/ 309 h 313"/>
                <a:gd name="T92" fmla="*/ 95 w 312"/>
                <a:gd name="T93" fmla="*/ 301 h 313"/>
                <a:gd name="T94" fmla="*/ 70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9 h 313"/>
                <a:gd name="T102" fmla="*/ 43 w 312"/>
                <a:gd name="T103" fmla="*/ 233 h 313"/>
                <a:gd name="T104" fmla="*/ 62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2 w 312"/>
                <a:gd name="T111" fmla="*/ 186 h 313"/>
                <a:gd name="T112" fmla="*/ 0 w 312"/>
                <a:gd name="T113" fmla="*/ 15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5" y="132"/>
                  </a:lnTo>
                  <a:lnTo>
                    <a:pt x="43" y="159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100"/>
                  </a:lnTo>
                  <a:lnTo>
                    <a:pt x="52" y="112"/>
                  </a:lnTo>
                  <a:lnTo>
                    <a:pt x="44" y="136"/>
                  </a:lnTo>
                  <a:lnTo>
                    <a:pt x="3" y="123"/>
                  </a:lnTo>
                  <a:close/>
                  <a:moveTo>
                    <a:pt x="11" y="100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100"/>
                  </a:lnTo>
                  <a:close/>
                  <a:moveTo>
                    <a:pt x="12" y="95"/>
                  </a:moveTo>
                  <a:lnTo>
                    <a:pt x="24" y="72"/>
                  </a:lnTo>
                  <a:lnTo>
                    <a:pt x="62" y="91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4" y="72"/>
                  </a:moveTo>
                  <a:lnTo>
                    <a:pt x="27" y="67"/>
                  </a:lnTo>
                  <a:lnTo>
                    <a:pt x="43" y="81"/>
                  </a:lnTo>
                  <a:lnTo>
                    <a:pt x="24" y="72"/>
                  </a:lnTo>
                  <a:close/>
                  <a:moveTo>
                    <a:pt x="27" y="67"/>
                  </a:moveTo>
                  <a:lnTo>
                    <a:pt x="44" y="47"/>
                  </a:lnTo>
                  <a:lnTo>
                    <a:pt x="76" y="76"/>
                  </a:lnTo>
                  <a:lnTo>
                    <a:pt x="59" y="95"/>
                  </a:lnTo>
                  <a:lnTo>
                    <a:pt x="27" y="67"/>
                  </a:lnTo>
                  <a:close/>
                  <a:moveTo>
                    <a:pt x="44" y="47"/>
                  </a:moveTo>
                  <a:lnTo>
                    <a:pt x="46" y="46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6"/>
                  </a:moveTo>
                  <a:lnTo>
                    <a:pt x="66" y="28"/>
                  </a:lnTo>
                  <a:lnTo>
                    <a:pt x="94" y="61"/>
                  </a:lnTo>
                  <a:lnTo>
                    <a:pt x="74" y="77"/>
                  </a:lnTo>
                  <a:lnTo>
                    <a:pt x="46" y="46"/>
                  </a:lnTo>
                  <a:close/>
                  <a:moveTo>
                    <a:pt x="66" y="28"/>
                  </a:moveTo>
                  <a:lnTo>
                    <a:pt x="70" y="25"/>
                  </a:lnTo>
                  <a:lnTo>
                    <a:pt x="80" y="45"/>
                  </a:lnTo>
                  <a:lnTo>
                    <a:pt x="66" y="28"/>
                  </a:lnTo>
                  <a:close/>
                  <a:moveTo>
                    <a:pt x="70" y="25"/>
                  </a:moveTo>
                  <a:lnTo>
                    <a:pt x="95" y="13"/>
                  </a:lnTo>
                  <a:lnTo>
                    <a:pt x="114" y="51"/>
                  </a:lnTo>
                  <a:lnTo>
                    <a:pt x="89" y="63"/>
                  </a:lnTo>
                  <a:lnTo>
                    <a:pt x="70" y="25"/>
                  </a:lnTo>
                  <a:close/>
                  <a:moveTo>
                    <a:pt x="95" y="13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3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6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3"/>
                  </a:lnTo>
                  <a:lnTo>
                    <a:pt x="129" y="25"/>
                  </a:lnTo>
                  <a:lnTo>
                    <a:pt x="123" y="3"/>
                  </a:lnTo>
                  <a:close/>
                  <a:moveTo>
                    <a:pt x="127" y="3"/>
                  </a:moveTo>
                  <a:lnTo>
                    <a:pt x="154" y="0"/>
                  </a:lnTo>
                  <a:lnTo>
                    <a:pt x="157" y="43"/>
                  </a:lnTo>
                  <a:lnTo>
                    <a:pt x="130" y="46"/>
                  </a:lnTo>
                  <a:lnTo>
                    <a:pt x="127" y="3"/>
                  </a:lnTo>
                  <a:close/>
                  <a:moveTo>
                    <a:pt x="154" y="0"/>
                  </a:moveTo>
                  <a:lnTo>
                    <a:pt x="157" y="0"/>
                  </a:lnTo>
                  <a:lnTo>
                    <a:pt x="155" y="22"/>
                  </a:lnTo>
                  <a:lnTo>
                    <a:pt x="154" y="0"/>
                  </a:lnTo>
                  <a:close/>
                  <a:moveTo>
                    <a:pt x="157" y="0"/>
                  </a:moveTo>
                  <a:lnTo>
                    <a:pt x="184" y="3"/>
                  </a:lnTo>
                  <a:lnTo>
                    <a:pt x="181" y="46"/>
                  </a:lnTo>
                  <a:lnTo>
                    <a:pt x="154" y="43"/>
                  </a:lnTo>
                  <a:lnTo>
                    <a:pt x="157" y="0"/>
                  </a:lnTo>
                  <a:close/>
                  <a:moveTo>
                    <a:pt x="184" y="3"/>
                  </a:moveTo>
                  <a:lnTo>
                    <a:pt x="189" y="3"/>
                  </a:lnTo>
                  <a:lnTo>
                    <a:pt x="182" y="25"/>
                  </a:lnTo>
                  <a:lnTo>
                    <a:pt x="184" y="3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6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3"/>
                  </a:lnTo>
                  <a:lnTo>
                    <a:pt x="207" y="32"/>
                  </a:lnTo>
                  <a:lnTo>
                    <a:pt x="214" y="11"/>
                  </a:lnTo>
                  <a:close/>
                  <a:moveTo>
                    <a:pt x="217" y="13"/>
                  </a:moveTo>
                  <a:lnTo>
                    <a:pt x="242" y="25"/>
                  </a:lnTo>
                  <a:lnTo>
                    <a:pt x="222" y="63"/>
                  </a:lnTo>
                  <a:lnTo>
                    <a:pt x="197" y="51"/>
                  </a:lnTo>
                  <a:lnTo>
                    <a:pt x="217" y="13"/>
                  </a:lnTo>
                  <a:close/>
                  <a:moveTo>
                    <a:pt x="242" y="25"/>
                  </a:moveTo>
                  <a:lnTo>
                    <a:pt x="246" y="28"/>
                  </a:lnTo>
                  <a:lnTo>
                    <a:pt x="232" y="45"/>
                  </a:lnTo>
                  <a:lnTo>
                    <a:pt x="242" y="25"/>
                  </a:lnTo>
                  <a:close/>
                  <a:moveTo>
                    <a:pt x="246" y="28"/>
                  </a:moveTo>
                  <a:lnTo>
                    <a:pt x="265" y="46"/>
                  </a:lnTo>
                  <a:lnTo>
                    <a:pt x="237" y="77"/>
                  </a:lnTo>
                  <a:lnTo>
                    <a:pt x="218" y="61"/>
                  </a:lnTo>
                  <a:lnTo>
                    <a:pt x="246" y="28"/>
                  </a:lnTo>
                  <a:close/>
                  <a:moveTo>
                    <a:pt x="265" y="46"/>
                  </a:moveTo>
                  <a:lnTo>
                    <a:pt x="268" y="47"/>
                  </a:lnTo>
                  <a:lnTo>
                    <a:pt x="251" y="61"/>
                  </a:lnTo>
                  <a:lnTo>
                    <a:pt x="265" y="46"/>
                  </a:lnTo>
                  <a:close/>
                  <a:moveTo>
                    <a:pt x="268" y="47"/>
                  </a:moveTo>
                  <a:lnTo>
                    <a:pt x="285" y="67"/>
                  </a:lnTo>
                  <a:lnTo>
                    <a:pt x="253" y="95"/>
                  </a:lnTo>
                  <a:lnTo>
                    <a:pt x="235" y="76"/>
                  </a:lnTo>
                  <a:lnTo>
                    <a:pt x="268" y="47"/>
                  </a:lnTo>
                  <a:close/>
                  <a:moveTo>
                    <a:pt x="285" y="67"/>
                  </a:moveTo>
                  <a:lnTo>
                    <a:pt x="287" y="72"/>
                  </a:lnTo>
                  <a:lnTo>
                    <a:pt x="269" y="81"/>
                  </a:lnTo>
                  <a:lnTo>
                    <a:pt x="285" y="67"/>
                  </a:lnTo>
                  <a:close/>
                  <a:moveTo>
                    <a:pt x="287" y="72"/>
                  </a:moveTo>
                  <a:lnTo>
                    <a:pt x="300" y="95"/>
                  </a:lnTo>
                  <a:lnTo>
                    <a:pt x="261" y="115"/>
                  </a:lnTo>
                  <a:lnTo>
                    <a:pt x="249" y="91"/>
                  </a:lnTo>
                  <a:lnTo>
                    <a:pt x="287" y="72"/>
                  </a:lnTo>
                  <a:close/>
                  <a:moveTo>
                    <a:pt x="300" y="95"/>
                  </a:moveTo>
                  <a:lnTo>
                    <a:pt x="301" y="100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100"/>
                  </a:moveTo>
                  <a:lnTo>
                    <a:pt x="309" y="123"/>
                  </a:lnTo>
                  <a:lnTo>
                    <a:pt x="268" y="136"/>
                  </a:lnTo>
                  <a:lnTo>
                    <a:pt x="260" y="112"/>
                  </a:lnTo>
                  <a:lnTo>
                    <a:pt x="301" y="100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8" y="130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9"/>
                  </a:lnTo>
                  <a:lnTo>
                    <a:pt x="290" y="157"/>
                  </a:lnTo>
                  <a:lnTo>
                    <a:pt x="312" y="155"/>
                  </a:lnTo>
                  <a:close/>
                  <a:moveTo>
                    <a:pt x="312" y="159"/>
                  </a:moveTo>
                  <a:lnTo>
                    <a:pt x="310" y="186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9"/>
                  </a:lnTo>
                  <a:close/>
                  <a:moveTo>
                    <a:pt x="310" y="186"/>
                  </a:moveTo>
                  <a:lnTo>
                    <a:pt x="309" y="189"/>
                  </a:lnTo>
                  <a:lnTo>
                    <a:pt x="288" y="184"/>
                  </a:lnTo>
                  <a:lnTo>
                    <a:pt x="310" y="186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8" y="178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8"/>
                  </a:moveTo>
                  <a:lnTo>
                    <a:pt x="287" y="242"/>
                  </a:lnTo>
                  <a:lnTo>
                    <a:pt x="249" y="223"/>
                  </a:lnTo>
                  <a:lnTo>
                    <a:pt x="261" y="199"/>
                  </a:lnTo>
                  <a:lnTo>
                    <a:pt x="300" y="218"/>
                  </a:lnTo>
                  <a:close/>
                  <a:moveTo>
                    <a:pt x="287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7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5" y="268"/>
                  </a:lnTo>
                  <a:lnTo>
                    <a:pt x="251" y="252"/>
                  </a:lnTo>
                  <a:lnTo>
                    <a:pt x="268" y="266"/>
                  </a:lnTo>
                  <a:close/>
                  <a:moveTo>
                    <a:pt x="265" y="268"/>
                  </a:moveTo>
                  <a:lnTo>
                    <a:pt x="246" y="286"/>
                  </a:lnTo>
                  <a:lnTo>
                    <a:pt x="218" y="253"/>
                  </a:lnTo>
                  <a:lnTo>
                    <a:pt x="237" y="236"/>
                  </a:lnTo>
                  <a:lnTo>
                    <a:pt x="265" y="268"/>
                  </a:lnTo>
                  <a:close/>
                  <a:moveTo>
                    <a:pt x="246" y="286"/>
                  </a:moveTo>
                  <a:lnTo>
                    <a:pt x="242" y="289"/>
                  </a:lnTo>
                  <a:lnTo>
                    <a:pt x="232" y="269"/>
                  </a:lnTo>
                  <a:lnTo>
                    <a:pt x="246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7" y="263"/>
                  </a:lnTo>
                  <a:lnTo>
                    <a:pt x="222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3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4" y="303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1"/>
                  </a:lnTo>
                  <a:lnTo>
                    <a:pt x="214" y="303"/>
                  </a:lnTo>
                  <a:close/>
                  <a:moveTo>
                    <a:pt x="189" y="309"/>
                  </a:moveTo>
                  <a:lnTo>
                    <a:pt x="184" y="311"/>
                  </a:lnTo>
                  <a:lnTo>
                    <a:pt x="182" y="289"/>
                  </a:lnTo>
                  <a:lnTo>
                    <a:pt x="189" y="309"/>
                  </a:lnTo>
                  <a:close/>
                  <a:moveTo>
                    <a:pt x="184" y="311"/>
                  </a:moveTo>
                  <a:lnTo>
                    <a:pt x="157" y="313"/>
                  </a:lnTo>
                  <a:lnTo>
                    <a:pt x="154" y="271"/>
                  </a:lnTo>
                  <a:lnTo>
                    <a:pt x="181" y="267"/>
                  </a:lnTo>
                  <a:lnTo>
                    <a:pt x="184" y="311"/>
                  </a:lnTo>
                  <a:close/>
                  <a:moveTo>
                    <a:pt x="157" y="313"/>
                  </a:moveTo>
                  <a:lnTo>
                    <a:pt x="154" y="313"/>
                  </a:lnTo>
                  <a:lnTo>
                    <a:pt x="155" y="291"/>
                  </a:lnTo>
                  <a:lnTo>
                    <a:pt x="157" y="313"/>
                  </a:lnTo>
                  <a:close/>
                  <a:moveTo>
                    <a:pt x="154" y="313"/>
                  </a:moveTo>
                  <a:lnTo>
                    <a:pt x="127" y="311"/>
                  </a:lnTo>
                  <a:lnTo>
                    <a:pt x="130" y="267"/>
                  </a:lnTo>
                  <a:lnTo>
                    <a:pt x="157" y="271"/>
                  </a:lnTo>
                  <a:lnTo>
                    <a:pt x="154" y="313"/>
                  </a:lnTo>
                  <a:close/>
                  <a:moveTo>
                    <a:pt x="127" y="311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7" y="311"/>
                  </a:lnTo>
                  <a:close/>
                  <a:moveTo>
                    <a:pt x="123" y="309"/>
                  </a:moveTo>
                  <a:lnTo>
                    <a:pt x="98" y="303"/>
                  </a:lnTo>
                  <a:lnTo>
                    <a:pt x="111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3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3"/>
                  </a:lnTo>
                  <a:close/>
                  <a:moveTo>
                    <a:pt x="95" y="301"/>
                  </a:moveTo>
                  <a:lnTo>
                    <a:pt x="70" y="289"/>
                  </a:lnTo>
                  <a:lnTo>
                    <a:pt x="89" y="250"/>
                  </a:lnTo>
                  <a:lnTo>
                    <a:pt x="114" y="263"/>
                  </a:lnTo>
                  <a:lnTo>
                    <a:pt x="95" y="301"/>
                  </a:lnTo>
                  <a:close/>
                  <a:moveTo>
                    <a:pt x="70" y="289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0" y="289"/>
                  </a:lnTo>
                  <a:close/>
                  <a:moveTo>
                    <a:pt x="66" y="286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9"/>
                  </a:lnTo>
                  <a:lnTo>
                    <a:pt x="76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8"/>
                  </a:lnTo>
                  <a:lnTo>
                    <a:pt x="51" y="199"/>
                  </a:lnTo>
                  <a:lnTo>
                    <a:pt x="62" y="223"/>
                  </a:lnTo>
                  <a:lnTo>
                    <a:pt x="24" y="242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8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6"/>
                  </a:lnTo>
                  <a:lnTo>
                    <a:pt x="24" y="184"/>
                  </a:lnTo>
                  <a:lnTo>
                    <a:pt x="3" y="189"/>
                  </a:lnTo>
                  <a:close/>
                  <a:moveTo>
                    <a:pt x="2" y="186"/>
                  </a:moveTo>
                  <a:lnTo>
                    <a:pt x="0" y="159"/>
                  </a:lnTo>
                  <a:lnTo>
                    <a:pt x="43" y="155"/>
                  </a:lnTo>
                  <a:lnTo>
                    <a:pt x="45" y="182"/>
                  </a:lnTo>
                  <a:lnTo>
                    <a:pt x="2" y="186"/>
                  </a:lnTo>
                  <a:close/>
                  <a:moveTo>
                    <a:pt x="0" y="159"/>
                  </a:moveTo>
                  <a:lnTo>
                    <a:pt x="0" y="155"/>
                  </a:lnTo>
                  <a:lnTo>
                    <a:pt x="21" y="157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6" name="Freeform 25">
              <a:extLst>
                <a:ext uri="{FF2B5EF4-FFF2-40B4-BE49-F238E27FC236}">
                  <a16:creationId xmlns:a16="http://schemas.microsoft.com/office/drawing/2014/main" id="{98213036-EF70-47F3-A3F8-06788E5CB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" y="1105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8 h 269"/>
                <a:gd name="T10" fmla="*/ 58 w 269"/>
                <a:gd name="T11" fmla="*/ 21 h 269"/>
                <a:gd name="T12" fmla="*/ 83 w 269"/>
                <a:gd name="T13" fmla="*/ 9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9 h 269"/>
                <a:gd name="T22" fmla="*/ 211 w 269"/>
                <a:gd name="T23" fmla="*/ 21 h 269"/>
                <a:gd name="T24" fmla="*/ 230 w 269"/>
                <a:gd name="T25" fmla="*/ 38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7 w 269"/>
                <a:gd name="T39" fmla="*/ 210 h 269"/>
                <a:gd name="T40" fmla="*/ 230 w 269"/>
                <a:gd name="T41" fmla="*/ 230 h 269"/>
                <a:gd name="T42" fmla="*/ 211 w 269"/>
                <a:gd name="T43" fmla="*/ 247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9 w 269"/>
                <a:gd name="T57" fmla="*/ 230 h 269"/>
                <a:gd name="T58" fmla="*/ 22 w 269"/>
                <a:gd name="T59" fmla="*/ 210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8"/>
                  </a:lnTo>
                  <a:lnTo>
                    <a:pt x="58" y="21"/>
                  </a:lnTo>
                  <a:lnTo>
                    <a:pt x="83" y="9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9"/>
                  </a:lnTo>
                  <a:lnTo>
                    <a:pt x="211" y="21"/>
                  </a:lnTo>
                  <a:lnTo>
                    <a:pt x="230" y="38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1" y="247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7" name="Freeform 26">
              <a:extLst>
                <a:ext uri="{FF2B5EF4-FFF2-40B4-BE49-F238E27FC236}">
                  <a16:creationId xmlns:a16="http://schemas.microsoft.com/office/drawing/2014/main" id="{00B8BFC3-50F9-459A-BAFD-2504EA2E1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1" y="1101"/>
              <a:ext cx="62" cy="62"/>
            </a:xfrm>
            <a:custGeom>
              <a:avLst/>
              <a:gdLst>
                <a:gd name="T0" fmla="*/ 0 w 312"/>
                <a:gd name="T1" fmla="*/ 155 h 312"/>
                <a:gd name="T2" fmla="*/ 4 w 312"/>
                <a:gd name="T3" fmla="*/ 123 h 312"/>
                <a:gd name="T4" fmla="*/ 11 w 312"/>
                <a:gd name="T5" fmla="*/ 98 h 312"/>
                <a:gd name="T6" fmla="*/ 25 w 312"/>
                <a:gd name="T7" fmla="*/ 71 h 312"/>
                <a:gd name="T8" fmla="*/ 28 w 312"/>
                <a:gd name="T9" fmla="*/ 66 h 312"/>
                <a:gd name="T10" fmla="*/ 77 w 312"/>
                <a:gd name="T11" fmla="*/ 75 h 312"/>
                <a:gd name="T12" fmla="*/ 61 w 312"/>
                <a:gd name="T13" fmla="*/ 60 h 312"/>
                <a:gd name="T14" fmla="*/ 75 w 312"/>
                <a:gd name="T15" fmla="*/ 77 h 312"/>
                <a:gd name="T16" fmla="*/ 66 w 312"/>
                <a:gd name="T17" fmla="*/ 27 h 312"/>
                <a:gd name="T18" fmla="*/ 72 w 312"/>
                <a:gd name="T19" fmla="*/ 25 h 312"/>
                <a:gd name="T20" fmla="*/ 99 w 312"/>
                <a:gd name="T21" fmla="*/ 11 h 312"/>
                <a:gd name="T22" fmla="*/ 123 w 312"/>
                <a:gd name="T23" fmla="*/ 3 h 312"/>
                <a:gd name="T24" fmla="*/ 155 w 312"/>
                <a:gd name="T25" fmla="*/ 0 h 312"/>
                <a:gd name="T26" fmla="*/ 159 w 312"/>
                <a:gd name="T27" fmla="*/ 0 h 312"/>
                <a:gd name="T28" fmla="*/ 182 w 312"/>
                <a:gd name="T29" fmla="*/ 45 h 312"/>
                <a:gd name="T30" fmla="*/ 184 w 312"/>
                <a:gd name="T31" fmla="*/ 24 h 312"/>
                <a:gd name="T32" fmla="*/ 177 w 312"/>
                <a:gd name="T33" fmla="*/ 44 h 312"/>
                <a:gd name="T34" fmla="*/ 214 w 312"/>
                <a:gd name="T35" fmla="*/ 11 h 312"/>
                <a:gd name="T36" fmla="*/ 217 w 312"/>
                <a:gd name="T37" fmla="*/ 12 h 312"/>
                <a:gd name="T38" fmla="*/ 247 w 312"/>
                <a:gd name="T39" fmla="*/ 27 h 312"/>
                <a:gd name="T40" fmla="*/ 266 w 312"/>
                <a:gd name="T41" fmla="*/ 44 h 312"/>
                <a:gd name="T42" fmla="*/ 285 w 312"/>
                <a:gd name="T43" fmla="*/ 66 h 312"/>
                <a:gd name="T44" fmla="*/ 289 w 312"/>
                <a:gd name="T45" fmla="*/ 71 h 312"/>
                <a:gd name="T46" fmla="*/ 262 w 312"/>
                <a:gd name="T47" fmla="*/ 115 h 312"/>
                <a:gd name="T48" fmla="*/ 281 w 312"/>
                <a:gd name="T49" fmla="*/ 105 h 312"/>
                <a:gd name="T50" fmla="*/ 261 w 312"/>
                <a:gd name="T51" fmla="*/ 111 h 312"/>
                <a:gd name="T52" fmla="*/ 309 w 312"/>
                <a:gd name="T53" fmla="*/ 123 h 312"/>
                <a:gd name="T54" fmla="*/ 310 w 312"/>
                <a:gd name="T55" fmla="*/ 127 h 312"/>
                <a:gd name="T56" fmla="*/ 312 w 312"/>
                <a:gd name="T57" fmla="*/ 158 h 312"/>
                <a:gd name="T58" fmla="*/ 310 w 312"/>
                <a:gd name="T59" fmla="*/ 185 h 312"/>
                <a:gd name="T60" fmla="*/ 302 w 312"/>
                <a:gd name="T61" fmla="*/ 214 h 312"/>
                <a:gd name="T62" fmla="*/ 301 w 312"/>
                <a:gd name="T63" fmla="*/ 217 h 312"/>
                <a:gd name="T64" fmla="*/ 250 w 312"/>
                <a:gd name="T65" fmla="*/ 223 h 312"/>
                <a:gd name="T66" fmla="*/ 269 w 312"/>
                <a:gd name="T67" fmla="*/ 232 h 312"/>
                <a:gd name="T68" fmla="*/ 253 w 312"/>
                <a:gd name="T69" fmla="*/ 218 h 312"/>
                <a:gd name="T70" fmla="*/ 268 w 312"/>
                <a:gd name="T71" fmla="*/ 266 h 312"/>
                <a:gd name="T72" fmla="*/ 266 w 312"/>
                <a:gd name="T73" fmla="*/ 268 h 312"/>
                <a:gd name="T74" fmla="*/ 242 w 312"/>
                <a:gd name="T75" fmla="*/ 289 h 312"/>
                <a:gd name="T76" fmla="*/ 217 w 312"/>
                <a:gd name="T77" fmla="*/ 301 h 312"/>
                <a:gd name="T78" fmla="*/ 189 w 312"/>
                <a:gd name="T79" fmla="*/ 309 h 312"/>
                <a:gd name="T80" fmla="*/ 185 w 312"/>
                <a:gd name="T81" fmla="*/ 310 h 312"/>
                <a:gd name="T82" fmla="*/ 155 w 312"/>
                <a:gd name="T83" fmla="*/ 269 h 312"/>
                <a:gd name="T84" fmla="*/ 157 w 312"/>
                <a:gd name="T85" fmla="*/ 291 h 312"/>
                <a:gd name="T86" fmla="*/ 159 w 312"/>
                <a:gd name="T87" fmla="*/ 269 h 312"/>
                <a:gd name="T88" fmla="*/ 128 w 312"/>
                <a:gd name="T89" fmla="*/ 310 h 312"/>
                <a:gd name="T90" fmla="*/ 123 w 312"/>
                <a:gd name="T91" fmla="*/ 309 h 312"/>
                <a:gd name="T92" fmla="*/ 95 w 312"/>
                <a:gd name="T93" fmla="*/ 301 h 312"/>
                <a:gd name="T94" fmla="*/ 72 w 312"/>
                <a:gd name="T95" fmla="*/ 289 h 312"/>
                <a:gd name="T96" fmla="*/ 47 w 312"/>
                <a:gd name="T97" fmla="*/ 268 h 312"/>
                <a:gd name="T98" fmla="*/ 45 w 312"/>
                <a:gd name="T99" fmla="*/ 266 h 312"/>
                <a:gd name="T100" fmla="*/ 60 w 312"/>
                <a:gd name="T101" fmla="*/ 218 h 312"/>
                <a:gd name="T102" fmla="*/ 44 w 312"/>
                <a:gd name="T103" fmla="*/ 232 h 312"/>
                <a:gd name="T104" fmla="*/ 63 w 312"/>
                <a:gd name="T105" fmla="*/ 223 h 312"/>
                <a:gd name="T106" fmla="*/ 12 w 312"/>
                <a:gd name="T107" fmla="*/ 217 h 312"/>
                <a:gd name="T108" fmla="*/ 11 w 312"/>
                <a:gd name="T109" fmla="*/ 214 h 312"/>
                <a:gd name="T110" fmla="*/ 4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5"/>
                  </a:moveTo>
                  <a:lnTo>
                    <a:pt x="4" y="127"/>
                  </a:lnTo>
                  <a:lnTo>
                    <a:pt x="46" y="132"/>
                  </a:lnTo>
                  <a:lnTo>
                    <a:pt x="44" y="158"/>
                  </a:lnTo>
                  <a:lnTo>
                    <a:pt x="0" y="155"/>
                  </a:lnTo>
                  <a:close/>
                  <a:moveTo>
                    <a:pt x="4" y="127"/>
                  </a:moveTo>
                  <a:lnTo>
                    <a:pt x="4" y="123"/>
                  </a:lnTo>
                  <a:lnTo>
                    <a:pt x="24" y="130"/>
                  </a:lnTo>
                  <a:lnTo>
                    <a:pt x="4" y="127"/>
                  </a:lnTo>
                  <a:close/>
                  <a:moveTo>
                    <a:pt x="4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8" y="66"/>
                  </a:lnTo>
                  <a:lnTo>
                    <a:pt x="44" y="80"/>
                  </a:lnTo>
                  <a:lnTo>
                    <a:pt x="25" y="71"/>
                  </a:lnTo>
                  <a:close/>
                  <a:moveTo>
                    <a:pt x="28" y="66"/>
                  </a:moveTo>
                  <a:lnTo>
                    <a:pt x="45" y="46"/>
                  </a:lnTo>
                  <a:lnTo>
                    <a:pt x="77" y="75"/>
                  </a:lnTo>
                  <a:lnTo>
                    <a:pt x="60" y="95"/>
                  </a:lnTo>
                  <a:lnTo>
                    <a:pt x="28" y="66"/>
                  </a:lnTo>
                  <a:close/>
                  <a:moveTo>
                    <a:pt x="45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5" y="59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2" y="25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2" y="25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2" y="25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2" y="52"/>
                  </a:lnTo>
                  <a:lnTo>
                    <a:pt x="99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9" y="43"/>
                  </a:lnTo>
                  <a:lnTo>
                    <a:pt x="132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5" y="2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9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7" y="27"/>
                  </a:lnTo>
                  <a:lnTo>
                    <a:pt x="233" y="43"/>
                  </a:lnTo>
                  <a:lnTo>
                    <a:pt x="242" y="25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9" y="59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5"/>
                  </a:lnTo>
                  <a:lnTo>
                    <a:pt x="236" y="75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1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9" y="71"/>
                  </a:lnTo>
                  <a:close/>
                  <a:moveTo>
                    <a:pt x="301" y="95"/>
                  </a:moveTo>
                  <a:lnTo>
                    <a:pt x="302" y="98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1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9" y="130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2" y="155"/>
                  </a:lnTo>
                  <a:lnTo>
                    <a:pt x="270" y="158"/>
                  </a:lnTo>
                  <a:lnTo>
                    <a:pt x="267" y="132"/>
                  </a:lnTo>
                  <a:lnTo>
                    <a:pt x="310" y="127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70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4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2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7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7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7"/>
                  </a:lnTo>
                  <a:close/>
                  <a:moveTo>
                    <a:pt x="289" y="242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9" y="242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5"/>
                  </a:lnTo>
                  <a:lnTo>
                    <a:pt x="219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5"/>
                  </a:moveTo>
                  <a:lnTo>
                    <a:pt x="242" y="289"/>
                  </a:lnTo>
                  <a:lnTo>
                    <a:pt x="233" y="269"/>
                  </a:lnTo>
                  <a:lnTo>
                    <a:pt x="247" y="285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4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9" y="312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10"/>
                  </a:lnTo>
                  <a:close/>
                  <a:moveTo>
                    <a:pt x="159" y="312"/>
                  </a:moveTo>
                  <a:lnTo>
                    <a:pt x="155" y="312"/>
                  </a:lnTo>
                  <a:lnTo>
                    <a:pt x="157" y="291"/>
                  </a:lnTo>
                  <a:lnTo>
                    <a:pt x="159" y="312"/>
                  </a:lnTo>
                  <a:close/>
                  <a:moveTo>
                    <a:pt x="155" y="312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69"/>
                  </a:lnTo>
                  <a:lnTo>
                    <a:pt x="155" y="312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30" y="289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99" y="302"/>
                  </a:lnTo>
                  <a:lnTo>
                    <a:pt x="112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2" y="289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2" y="289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2" y="289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5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8" y="246"/>
                  </a:lnTo>
                  <a:lnTo>
                    <a:pt x="60" y="218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8" y="246"/>
                  </a:moveTo>
                  <a:lnTo>
                    <a:pt x="25" y="242"/>
                  </a:lnTo>
                  <a:lnTo>
                    <a:pt x="44" y="232"/>
                  </a:lnTo>
                  <a:lnTo>
                    <a:pt x="28" y="246"/>
                  </a:lnTo>
                  <a:close/>
                  <a:moveTo>
                    <a:pt x="25" y="242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4" y="185"/>
                  </a:lnTo>
                  <a:lnTo>
                    <a:pt x="24" y="184"/>
                  </a:lnTo>
                  <a:lnTo>
                    <a:pt x="4" y="189"/>
                  </a:lnTo>
                  <a:close/>
                  <a:moveTo>
                    <a:pt x="4" y="185"/>
                  </a:moveTo>
                  <a:lnTo>
                    <a:pt x="0" y="158"/>
                  </a:lnTo>
                  <a:lnTo>
                    <a:pt x="44" y="155"/>
                  </a:lnTo>
                  <a:lnTo>
                    <a:pt x="46" y="182"/>
                  </a:lnTo>
                  <a:lnTo>
                    <a:pt x="4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8" name="Freeform 27">
              <a:extLst>
                <a:ext uri="{FF2B5EF4-FFF2-40B4-BE49-F238E27FC236}">
                  <a16:creationId xmlns:a16="http://schemas.microsoft.com/office/drawing/2014/main" id="{53008F7C-2B37-4D2E-B892-B50CDFCE6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" y="1035"/>
              <a:ext cx="54" cy="54"/>
            </a:xfrm>
            <a:custGeom>
              <a:avLst/>
              <a:gdLst>
                <a:gd name="T0" fmla="*/ 0 w 269"/>
                <a:gd name="T1" fmla="*/ 134 h 270"/>
                <a:gd name="T2" fmla="*/ 2 w 269"/>
                <a:gd name="T3" fmla="*/ 107 h 270"/>
                <a:gd name="T4" fmla="*/ 10 w 269"/>
                <a:gd name="T5" fmla="*/ 84 h 270"/>
                <a:gd name="T6" fmla="*/ 22 w 269"/>
                <a:gd name="T7" fmla="*/ 59 h 270"/>
                <a:gd name="T8" fmla="*/ 39 w 269"/>
                <a:gd name="T9" fmla="*/ 39 h 270"/>
                <a:gd name="T10" fmla="*/ 59 w 269"/>
                <a:gd name="T11" fmla="*/ 22 h 270"/>
                <a:gd name="T12" fmla="*/ 83 w 269"/>
                <a:gd name="T13" fmla="*/ 10 h 270"/>
                <a:gd name="T14" fmla="*/ 107 w 269"/>
                <a:gd name="T15" fmla="*/ 2 h 270"/>
                <a:gd name="T16" fmla="*/ 134 w 269"/>
                <a:gd name="T17" fmla="*/ 0 h 270"/>
                <a:gd name="T18" fmla="*/ 161 w 269"/>
                <a:gd name="T19" fmla="*/ 2 h 270"/>
                <a:gd name="T20" fmla="*/ 186 w 269"/>
                <a:gd name="T21" fmla="*/ 10 h 270"/>
                <a:gd name="T22" fmla="*/ 211 w 269"/>
                <a:gd name="T23" fmla="*/ 22 h 270"/>
                <a:gd name="T24" fmla="*/ 230 w 269"/>
                <a:gd name="T25" fmla="*/ 39 h 270"/>
                <a:gd name="T26" fmla="*/ 248 w 269"/>
                <a:gd name="T27" fmla="*/ 59 h 270"/>
                <a:gd name="T28" fmla="*/ 259 w 269"/>
                <a:gd name="T29" fmla="*/ 84 h 270"/>
                <a:gd name="T30" fmla="*/ 267 w 269"/>
                <a:gd name="T31" fmla="*/ 107 h 270"/>
                <a:gd name="T32" fmla="*/ 269 w 269"/>
                <a:gd name="T33" fmla="*/ 134 h 270"/>
                <a:gd name="T34" fmla="*/ 267 w 269"/>
                <a:gd name="T35" fmla="*/ 161 h 270"/>
                <a:gd name="T36" fmla="*/ 259 w 269"/>
                <a:gd name="T37" fmla="*/ 186 h 270"/>
                <a:gd name="T38" fmla="*/ 248 w 269"/>
                <a:gd name="T39" fmla="*/ 210 h 270"/>
                <a:gd name="T40" fmla="*/ 230 w 269"/>
                <a:gd name="T41" fmla="*/ 229 h 270"/>
                <a:gd name="T42" fmla="*/ 211 w 269"/>
                <a:gd name="T43" fmla="*/ 247 h 270"/>
                <a:gd name="T44" fmla="*/ 186 w 269"/>
                <a:gd name="T45" fmla="*/ 260 h 270"/>
                <a:gd name="T46" fmla="*/ 161 w 269"/>
                <a:gd name="T47" fmla="*/ 266 h 270"/>
                <a:gd name="T48" fmla="*/ 134 w 269"/>
                <a:gd name="T49" fmla="*/ 270 h 270"/>
                <a:gd name="T50" fmla="*/ 107 w 269"/>
                <a:gd name="T51" fmla="*/ 266 h 270"/>
                <a:gd name="T52" fmla="*/ 83 w 269"/>
                <a:gd name="T53" fmla="*/ 260 h 270"/>
                <a:gd name="T54" fmla="*/ 59 w 269"/>
                <a:gd name="T55" fmla="*/ 247 h 270"/>
                <a:gd name="T56" fmla="*/ 39 w 269"/>
                <a:gd name="T57" fmla="*/ 229 h 270"/>
                <a:gd name="T58" fmla="*/ 22 w 269"/>
                <a:gd name="T59" fmla="*/ 210 h 270"/>
                <a:gd name="T60" fmla="*/ 10 w 269"/>
                <a:gd name="T61" fmla="*/ 186 h 270"/>
                <a:gd name="T62" fmla="*/ 2 w 269"/>
                <a:gd name="T63" fmla="*/ 161 h 270"/>
                <a:gd name="T64" fmla="*/ 0 w 269"/>
                <a:gd name="T65" fmla="*/ 1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4"/>
                  </a:moveTo>
                  <a:lnTo>
                    <a:pt x="2" y="107"/>
                  </a:lnTo>
                  <a:lnTo>
                    <a:pt x="10" y="84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8" y="59"/>
                  </a:lnTo>
                  <a:lnTo>
                    <a:pt x="259" y="84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8" y="210"/>
                  </a:lnTo>
                  <a:lnTo>
                    <a:pt x="230" y="229"/>
                  </a:lnTo>
                  <a:lnTo>
                    <a:pt x="211" y="247"/>
                  </a:lnTo>
                  <a:lnTo>
                    <a:pt x="186" y="260"/>
                  </a:lnTo>
                  <a:lnTo>
                    <a:pt x="161" y="266"/>
                  </a:lnTo>
                  <a:lnTo>
                    <a:pt x="134" y="270"/>
                  </a:lnTo>
                  <a:lnTo>
                    <a:pt x="107" y="266"/>
                  </a:lnTo>
                  <a:lnTo>
                    <a:pt x="83" y="260"/>
                  </a:lnTo>
                  <a:lnTo>
                    <a:pt x="59" y="247"/>
                  </a:lnTo>
                  <a:lnTo>
                    <a:pt x="39" y="229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9" name="Freeform 28">
              <a:extLst>
                <a:ext uri="{FF2B5EF4-FFF2-40B4-BE49-F238E27FC236}">
                  <a16:creationId xmlns:a16="http://schemas.microsoft.com/office/drawing/2014/main" id="{0ACC5C05-6259-4843-8F20-01BB953AF1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6" y="1031"/>
              <a:ext cx="62" cy="62"/>
            </a:xfrm>
            <a:custGeom>
              <a:avLst/>
              <a:gdLst>
                <a:gd name="T0" fmla="*/ 0 w 312"/>
                <a:gd name="T1" fmla="*/ 153 h 312"/>
                <a:gd name="T2" fmla="*/ 3 w 312"/>
                <a:gd name="T3" fmla="*/ 122 h 312"/>
                <a:gd name="T4" fmla="*/ 10 w 312"/>
                <a:gd name="T5" fmla="*/ 98 h 312"/>
                <a:gd name="T6" fmla="*/ 23 w 312"/>
                <a:gd name="T7" fmla="*/ 70 h 312"/>
                <a:gd name="T8" fmla="*/ 27 w 312"/>
                <a:gd name="T9" fmla="*/ 66 h 312"/>
                <a:gd name="T10" fmla="*/ 76 w 312"/>
                <a:gd name="T11" fmla="*/ 74 h 312"/>
                <a:gd name="T12" fmla="*/ 60 w 312"/>
                <a:gd name="T13" fmla="*/ 60 h 312"/>
                <a:gd name="T14" fmla="*/ 74 w 312"/>
                <a:gd name="T15" fmla="*/ 76 h 312"/>
                <a:gd name="T16" fmla="*/ 66 w 312"/>
                <a:gd name="T17" fmla="*/ 27 h 312"/>
                <a:gd name="T18" fmla="*/ 70 w 312"/>
                <a:gd name="T19" fmla="*/ 23 h 312"/>
                <a:gd name="T20" fmla="*/ 98 w 312"/>
                <a:gd name="T21" fmla="*/ 9 h 312"/>
                <a:gd name="T22" fmla="*/ 123 w 312"/>
                <a:gd name="T23" fmla="*/ 3 h 312"/>
                <a:gd name="T24" fmla="*/ 154 w 312"/>
                <a:gd name="T25" fmla="*/ 0 h 312"/>
                <a:gd name="T26" fmla="*/ 157 w 312"/>
                <a:gd name="T27" fmla="*/ 0 h 312"/>
                <a:gd name="T28" fmla="*/ 180 w 312"/>
                <a:gd name="T29" fmla="*/ 45 h 312"/>
                <a:gd name="T30" fmla="*/ 182 w 312"/>
                <a:gd name="T31" fmla="*/ 23 h 312"/>
                <a:gd name="T32" fmla="*/ 177 w 312"/>
                <a:gd name="T33" fmla="*/ 44 h 312"/>
                <a:gd name="T34" fmla="*/ 213 w 312"/>
                <a:gd name="T35" fmla="*/ 9 h 312"/>
                <a:gd name="T36" fmla="*/ 217 w 312"/>
                <a:gd name="T37" fmla="*/ 12 h 312"/>
                <a:gd name="T38" fmla="*/ 246 w 312"/>
                <a:gd name="T39" fmla="*/ 27 h 312"/>
                <a:gd name="T40" fmla="*/ 265 w 312"/>
                <a:gd name="T41" fmla="*/ 44 h 312"/>
                <a:gd name="T42" fmla="*/ 285 w 312"/>
                <a:gd name="T43" fmla="*/ 66 h 312"/>
                <a:gd name="T44" fmla="*/ 287 w 312"/>
                <a:gd name="T45" fmla="*/ 70 h 312"/>
                <a:gd name="T46" fmla="*/ 261 w 312"/>
                <a:gd name="T47" fmla="*/ 113 h 312"/>
                <a:gd name="T48" fmla="*/ 280 w 312"/>
                <a:gd name="T49" fmla="*/ 105 h 312"/>
                <a:gd name="T50" fmla="*/ 260 w 312"/>
                <a:gd name="T51" fmla="*/ 110 h 312"/>
                <a:gd name="T52" fmla="*/ 309 w 312"/>
                <a:gd name="T53" fmla="*/ 122 h 312"/>
                <a:gd name="T54" fmla="*/ 310 w 312"/>
                <a:gd name="T55" fmla="*/ 126 h 312"/>
                <a:gd name="T56" fmla="*/ 312 w 312"/>
                <a:gd name="T57" fmla="*/ 158 h 312"/>
                <a:gd name="T58" fmla="*/ 310 w 312"/>
                <a:gd name="T59" fmla="*/ 185 h 312"/>
                <a:gd name="T60" fmla="*/ 301 w 312"/>
                <a:gd name="T61" fmla="*/ 213 h 312"/>
                <a:gd name="T62" fmla="*/ 300 w 312"/>
                <a:gd name="T63" fmla="*/ 217 h 312"/>
                <a:gd name="T64" fmla="*/ 249 w 312"/>
                <a:gd name="T65" fmla="*/ 221 h 312"/>
                <a:gd name="T66" fmla="*/ 269 w 312"/>
                <a:gd name="T67" fmla="*/ 231 h 312"/>
                <a:gd name="T68" fmla="*/ 252 w 312"/>
                <a:gd name="T69" fmla="*/ 217 h 312"/>
                <a:gd name="T70" fmla="*/ 267 w 312"/>
                <a:gd name="T71" fmla="*/ 266 h 312"/>
                <a:gd name="T72" fmla="*/ 265 w 312"/>
                <a:gd name="T73" fmla="*/ 267 h 312"/>
                <a:gd name="T74" fmla="*/ 240 w 312"/>
                <a:gd name="T75" fmla="*/ 287 h 312"/>
                <a:gd name="T76" fmla="*/ 217 w 312"/>
                <a:gd name="T77" fmla="*/ 299 h 312"/>
                <a:gd name="T78" fmla="*/ 189 w 312"/>
                <a:gd name="T79" fmla="*/ 309 h 312"/>
                <a:gd name="T80" fmla="*/ 184 w 312"/>
                <a:gd name="T81" fmla="*/ 309 h 312"/>
                <a:gd name="T82" fmla="*/ 154 w 312"/>
                <a:gd name="T83" fmla="*/ 269 h 312"/>
                <a:gd name="T84" fmla="*/ 155 w 312"/>
                <a:gd name="T85" fmla="*/ 291 h 312"/>
                <a:gd name="T86" fmla="*/ 157 w 312"/>
                <a:gd name="T87" fmla="*/ 269 h 312"/>
                <a:gd name="T88" fmla="*/ 127 w 312"/>
                <a:gd name="T89" fmla="*/ 309 h 312"/>
                <a:gd name="T90" fmla="*/ 123 w 312"/>
                <a:gd name="T91" fmla="*/ 309 h 312"/>
                <a:gd name="T92" fmla="*/ 95 w 312"/>
                <a:gd name="T93" fmla="*/ 299 h 312"/>
                <a:gd name="T94" fmla="*/ 70 w 312"/>
                <a:gd name="T95" fmla="*/ 287 h 312"/>
                <a:gd name="T96" fmla="*/ 46 w 312"/>
                <a:gd name="T97" fmla="*/ 267 h 312"/>
                <a:gd name="T98" fmla="*/ 44 w 312"/>
                <a:gd name="T99" fmla="*/ 266 h 312"/>
                <a:gd name="T100" fmla="*/ 59 w 312"/>
                <a:gd name="T101" fmla="*/ 217 h 312"/>
                <a:gd name="T102" fmla="*/ 43 w 312"/>
                <a:gd name="T103" fmla="*/ 231 h 312"/>
                <a:gd name="T104" fmla="*/ 62 w 312"/>
                <a:gd name="T105" fmla="*/ 221 h 312"/>
                <a:gd name="T106" fmla="*/ 12 w 312"/>
                <a:gd name="T107" fmla="*/ 217 h 312"/>
                <a:gd name="T108" fmla="*/ 10 w 312"/>
                <a:gd name="T109" fmla="*/ 213 h 312"/>
                <a:gd name="T110" fmla="*/ 2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3"/>
                  </a:moveTo>
                  <a:lnTo>
                    <a:pt x="2" y="126"/>
                  </a:lnTo>
                  <a:lnTo>
                    <a:pt x="45" y="130"/>
                  </a:lnTo>
                  <a:lnTo>
                    <a:pt x="43" y="158"/>
                  </a:lnTo>
                  <a:lnTo>
                    <a:pt x="0" y="153"/>
                  </a:lnTo>
                  <a:close/>
                  <a:moveTo>
                    <a:pt x="2" y="126"/>
                  </a:moveTo>
                  <a:lnTo>
                    <a:pt x="3" y="122"/>
                  </a:lnTo>
                  <a:lnTo>
                    <a:pt x="23" y="128"/>
                  </a:lnTo>
                  <a:lnTo>
                    <a:pt x="2" y="126"/>
                  </a:lnTo>
                  <a:close/>
                  <a:moveTo>
                    <a:pt x="3" y="122"/>
                  </a:moveTo>
                  <a:lnTo>
                    <a:pt x="10" y="98"/>
                  </a:lnTo>
                  <a:lnTo>
                    <a:pt x="51" y="110"/>
                  </a:lnTo>
                  <a:lnTo>
                    <a:pt x="44" y="135"/>
                  </a:lnTo>
                  <a:lnTo>
                    <a:pt x="3" y="122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3" y="70"/>
                  </a:lnTo>
                  <a:lnTo>
                    <a:pt x="62" y="89"/>
                  </a:lnTo>
                  <a:lnTo>
                    <a:pt x="50" y="113"/>
                  </a:lnTo>
                  <a:lnTo>
                    <a:pt x="12" y="95"/>
                  </a:lnTo>
                  <a:close/>
                  <a:moveTo>
                    <a:pt x="23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3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6" y="74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6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3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3"/>
                  </a:moveTo>
                  <a:lnTo>
                    <a:pt x="95" y="12"/>
                  </a:lnTo>
                  <a:lnTo>
                    <a:pt x="114" y="49"/>
                  </a:lnTo>
                  <a:lnTo>
                    <a:pt x="89" y="62"/>
                  </a:lnTo>
                  <a:lnTo>
                    <a:pt x="70" y="23"/>
                  </a:lnTo>
                  <a:close/>
                  <a:moveTo>
                    <a:pt x="95" y="12"/>
                  </a:moveTo>
                  <a:lnTo>
                    <a:pt x="98" y="9"/>
                  </a:lnTo>
                  <a:lnTo>
                    <a:pt x="104" y="31"/>
                  </a:lnTo>
                  <a:lnTo>
                    <a:pt x="95" y="12"/>
                  </a:lnTo>
                  <a:close/>
                  <a:moveTo>
                    <a:pt x="98" y="9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9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8" y="23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7" y="42"/>
                  </a:lnTo>
                  <a:lnTo>
                    <a:pt x="130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7" y="0"/>
                  </a:lnTo>
                  <a:lnTo>
                    <a:pt x="155" y="21"/>
                  </a:lnTo>
                  <a:lnTo>
                    <a:pt x="154" y="0"/>
                  </a:lnTo>
                  <a:close/>
                  <a:moveTo>
                    <a:pt x="157" y="0"/>
                  </a:moveTo>
                  <a:lnTo>
                    <a:pt x="184" y="2"/>
                  </a:lnTo>
                  <a:lnTo>
                    <a:pt x="180" y="45"/>
                  </a:lnTo>
                  <a:lnTo>
                    <a:pt x="154" y="42"/>
                  </a:lnTo>
                  <a:lnTo>
                    <a:pt x="157" y="0"/>
                  </a:lnTo>
                  <a:close/>
                  <a:moveTo>
                    <a:pt x="184" y="2"/>
                  </a:moveTo>
                  <a:lnTo>
                    <a:pt x="189" y="3"/>
                  </a:lnTo>
                  <a:lnTo>
                    <a:pt x="182" y="23"/>
                  </a:lnTo>
                  <a:lnTo>
                    <a:pt x="184" y="2"/>
                  </a:lnTo>
                  <a:close/>
                  <a:moveTo>
                    <a:pt x="189" y="3"/>
                  </a:moveTo>
                  <a:lnTo>
                    <a:pt x="213" y="9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3" y="9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3" y="9"/>
                  </a:lnTo>
                  <a:close/>
                  <a:moveTo>
                    <a:pt x="217" y="12"/>
                  </a:moveTo>
                  <a:lnTo>
                    <a:pt x="240" y="23"/>
                  </a:lnTo>
                  <a:lnTo>
                    <a:pt x="222" y="62"/>
                  </a:lnTo>
                  <a:lnTo>
                    <a:pt x="197" y="49"/>
                  </a:lnTo>
                  <a:lnTo>
                    <a:pt x="217" y="12"/>
                  </a:lnTo>
                  <a:close/>
                  <a:moveTo>
                    <a:pt x="240" y="23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0" y="23"/>
                  </a:lnTo>
                  <a:close/>
                  <a:moveTo>
                    <a:pt x="246" y="27"/>
                  </a:moveTo>
                  <a:lnTo>
                    <a:pt x="265" y="44"/>
                  </a:lnTo>
                  <a:lnTo>
                    <a:pt x="237" y="76"/>
                  </a:lnTo>
                  <a:lnTo>
                    <a:pt x="217" y="59"/>
                  </a:lnTo>
                  <a:lnTo>
                    <a:pt x="246" y="27"/>
                  </a:lnTo>
                  <a:close/>
                  <a:moveTo>
                    <a:pt x="265" y="44"/>
                  </a:moveTo>
                  <a:lnTo>
                    <a:pt x="267" y="46"/>
                  </a:lnTo>
                  <a:lnTo>
                    <a:pt x="251" y="60"/>
                  </a:lnTo>
                  <a:lnTo>
                    <a:pt x="265" y="44"/>
                  </a:lnTo>
                  <a:close/>
                  <a:moveTo>
                    <a:pt x="267" y="46"/>
                  </a:moveTo>
                  <a:lnTo>
                    <a:pt x="285" y="66"/>
                  </a:lnTo>
                  <a:lnTo>
                    <a:pt x="252" y="94"/>
                  </a:lnTo>
                  <a:lnTo>
                    <a:pt x="235" y="74"/>
                  </a:lnTo>
                  <a:lnTo>
                    <a:pt x="267" y="46"/>
                  </a:lnTo>
                  <a:close/>
                  <a:moveTo>
                    <a:pt x="285" y="66"/>
                  </a:moveTo>
                  <a:lnTo>
                    <a:pt x="287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3"/>
                  </a:lnTo>
                  <a:lnTo>
                    <a:pt x="249" y="89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0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2"/>
                  </a:lnTo>
                  <a:lnTo>
                    <a:pt x="267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2"/>
                  </a:moveTo>
                  <a:lnTo>
                    <a:pt x="310" y="126"/>
                  </a:lnTo>
                  <a:lnTo>
                    <a:pt x="288" y="128"/>
                  </a:lnTo>
                  <a:lnTo>
                    <a:pt x="309" y="122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69" y="158"/>
                  </a:lnTo>
                  <a:lnTo>
                    <a:pt x="266" y="130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8"/>
                  </a:lnTo>
                  <a:lnTo>
                    <a:pt x="290" y="155"/>
                  </a:lnTo>
                  <a:lnTo>
                    <a:pt x="312" y="153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6" y="180"/>
                  </a:lnTo>
                  <a:lnTo>
                    <a:pt x="269" y="153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2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7" y="176"/>
                  </a:lnTo>
                  <a:lnTo>
                    <a:pt x="309" y="189"/>
                  </a:lnTo>
                  <a:close/>
                  <a:moveTo>
                    <a:pt x="301" y="213"/>
                  </a:moveTo>
                  <a:lnTo>
                    <a:pt x="300" y="217"/>
                  </a:lnTo>
                  <a:lnTo>
                    <a:pt x="280" y="207"/>
                  </a:lnTo>
                  <a:lnTo>
                    <a:pt x="301" y="213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49" y="221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5" y="245"/>
                  </a:lnTo>
                  <a:lnTo>
                    <a:pt x="269" y="231"/>
                  </a:lnTo>
                  <a:lnTo>
                    <a:pt x="287" y="241"/>
                  </a:lnTo>
                  <a:close/>
                  <a:moveTo>
                    <a:pt x="285" y="245"/>
                  </a:moveTo>
                  <a:lnTo>
                    <a:pt x="267" y="266"/>
                  </a:lnTo>
                  <a:lnTo>
                    <a:pt x="235" y="236"/>
                  </a:lnTo>
                  <a:lnTo>
                    <a:pt x="252" y="217"/>
                  </a:lnTo>
                  <a:lnTo>
                    <a:pt x="285" y="245"/>
                  </a:lnTo>
                  <a:close/>
                  <a:moveTo>
                    <a:pt x="267" y="266"/>
                  </a:moveTo>
                  <a:lnTo>
                    <a:pt x="265" y="267"/>
                  </a:lnTo>
                  <a:lnTo>
                    <a:pt x="251" y="250"/>
                  </a:lnTo>
                  <a:lnTo>
                    <a:pt x="267" y="266"/>
                  </a:lnTo>
                  <a:close/>
                  <a:moveTo>
                    <a:pt x="265" y="267"/>
                  </a:moveTo>
                  <a:lnTo>
                    <a:pt x="246" y="284"/>
                  </a:lnTo>
                  <a:lnTo>
                    <a:pt x="217" y="252"/>
                  </a:lnTo>
                  <a:lnTo>
                    <a:pt x="237" y="234"/>
                  </a:lnTo>
                  <a:lnTo>
                    <a:pt x="265" y="267"/>
                  </a:lnTo>
                  <a:close/>
                  <a:moveTo>
                    <a:pt x="246" y="284"/>
                  </a:moveTo>
                  <a:lnTo>
                    <a:pt x="240" y="287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0" y="287"/>
                  </a:moveTo>
                  <a:lnTo>
                    <a:pt x="217" y="299"/>
                  </a:lnTo>
                  <a:lnTo>
                    <a:pt x="197" y="261"/>
                  </a:lnTo>
                  <a:lnTo>
                    <a:pt x="222" y="249"/>
                  </a:lnTo>
                  <a:lnTo>
                    <a:pt x="240" y="287"/>
                  </a:lnTo>
                  <a:close/>
                  <a:moveTo>
                    <a:pt x="217" y="299"/>
                  </a:moveTo>
                  <a:lnTo>
                    <a:pt x="213" y="301"/>
                  </a:lnTo>
                  <a:lnTo>
                    <a:pt x="207" y="281"/>
                  </a:lnTo>
                  <a:lnTo>
                    <a:pt x="217" y="299"/>
                  </a:lnTo>
                  <a:close/>
                  <a:moveTo>
                    <a:pt x="213" y="301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60"/>
                  </a:lnTo>
                  <a:lnTo>
                    <a:pt x="213" y="301"/>
                  </a:lnTo>
                  <a:close/>
                  <a:moveTo>
                    <a:pt x="189" y="309"/>
                  </a:moveTo>
                  <a:lnTo>
                    <a:pt x="184" y="309"/>
                  </a:lnTo>
                  <a:lnTo>
                    <a:pt x="182" y="287"/>
                  </a:lnTo>
                  <a:lnTo>
                    <a:pt x="189" y="309"/>
                  </a:lnTo>
                  <a:close/>
                  <a:moveTo>
                    <a:pt x="184" y="309"/>
                  </a:moveTo>
                  <a:lnTo>
                    <a:pt x="157" y="312"/>
                  </a:lnTo>
                  <a:lnTo>
                    <a:pt x="154" y="269"/>
                  </a:lnTo>
                  <a:lnTo>
                    <a:pt x="180" y="267"/>
                  </a:lnTo>
                  <a:lnTo>
                    <a:pt x="184" y="309"/>
                  </a:lnTo>
                  <a:close/>
                  <a:moveTo>
                    <a:pt x="157" y="312"/>
                  </a:moveTo>
                  <a:lnTo>
                    <a:pt x="154" y="312"/>
                  </a:lnTo>
                  <a:lnTo>
                    <a:pt x="155" y="291"/>
                  </a:lnTo>
                  <a:lnTo>
                    <a:pt x="157" y="312"/>
                  </a:lnTo>
                  <a:close/>
                  <a:moveTo>
                    <a:pt x="154" y="312"/>
                  </a:moveTo>
                  <a:lnTo>
                    <a:pt x="127" y="309"/>
                  </a:lnTo>
                  <a:lnTo>
                    <a:pt x="130" y="267"/>
                  </a:lnTo>
                  <a:lnTo>
                    <a:pt x="157" y="269"/>
                  </a:lnTo>
                  <a:lnTo>
                    <a:pt x="154" y="312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28" y="287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0" y="260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299"/>
                  </a:lnTo>
                  <a:lnTo>
                    <a:pt x="104" y="281"/>
                  </a:lnTo>
                  <a:lnTo>
                    <a:pt x="98" y="301"/>
                  </a:lnTo>
                  <a:close/>
                  <a:moveTo>
                    <a:pt x="95" y="299"/>
                  </a:moveTo>
                  <a:lnTo>
                    <a:pt x="70" y="287"/>
                  </a:lnTo>
                  <a:lnTo>
                    <a:pt x="89" y="249"/>
                  </a:lnTo>
                  <a:lnTo>
                    <a:pt x="114" y="261"/>
                  </a:lnTo>
                  <a:lnTo>
                    <a:pt x="95" y="299"/>
                  </a:lnTo>
                  <a:close/>
                  <a:moveTo>
                    <a:pt x="70" y="287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7"/>
                  </a:lnTo>
                  <a:close/>
                  <a:moveTo>
                    <a:pt x="66" y="284"/>
                  </a:moveTo>
                  <a:lnTo>
                    <a:pt x="46" y="267"/>
                  </a:lnTo>
                  <a:lnTo>
                    <a:pt x="74" y="234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6" y="267"/>
                  </a:moveTo>
                  <a:lnTo>
                    <a:pt x="44" y="266"/>
                  </a:lnTo>
                  <a:lnTo>
                    <a:pt x="60" y="250"/>
                  </a:lnTo>
                  <a:lnTo>
                    <a:pt x="46" y="267"/>
                  </a:lnTo>
                  <a:close/>
                  <a:moveTo>
                    <a:pt x="44" y="266"/>
                  </a:moveTo>
                  <a:lnTo>
                    <a:pt x="27" y="245"/>
                  </a:lnTo>
                  <a:lnTo>
                    <a:pt x="59" y="217"/>
                  </a:lnTo>
                  <a:lnTo>
                    <a:pt x="76" y="236"/>
                  </a:lnTo>
                  <a:lnTo>
                    <a:pt x="44" y="266"/>
                  </a:lnTo>
                  <a:close/>
                  <a:moveTo>
                    <a:pt x="27" y="245"/>
                  </a:moveTo>
                  <a:lnTo>
                    <a:pt x="23" y="241"/>
                  </a:lnTo>
                  <a:lnTo>
                    <a:pt x="43" y="231"/>
                  </a:lnTo>
                  <a:lnTo>
                    <a:pt x="27" y="245"/>
                  </a:lnTo>
                  <a:close/>
                  <a:moveTo>
                    <a:pt x="23" y="241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2" y="221"/>
                  </a:lnTo>
                  <a:lnTo>
                    <a:pt x="23" y="241"/>
                  </a:lnTo>
                  <a:close/>
                  <a:moveTo>
                    <a:pt x="12" y="217"/>
                  </a:moveTo>
                  <a:lnTo>
                    <a:pt x="10" y="213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0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1" y="201"/>
                  </a:lnTo>
                  <a:lnTo>
                    <a:pt x="10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3" y="182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3"/>
                  </a:lnTo>
                  <a:lnTo>
                    <a:pt x="45" y="180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3"/>
                  </a:lnTo>
                  <a:lnTo>
                    <a:pt x="21" y="155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60" name="Freeform 29">
              <a:extLst>
                <a:ext uri="{FF2B5EF4-FFF2-40B4-BE49-F238E27FC236}">
                  <a16:creationId xmlns:a16="http://schemas.microsoft.com/office/drawing/2014/main" id="{3440349A-0A95-4DE3-AA24-3B18C4C4F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" y="1478"/>
              <a:ext cx="53" cy="54"/>
            </a:xfrm>
            <a:custGeom>
              <a:avLst/>
              <a:gdLst>
                <a:gd name="T0" fmla="*/ 0 w 269"/>
                <a:gd name="T1" fmla="*/ 135 h 270"/>
                <a:gd name="T2" fmla="*/ 2 w 269"/>
                <a:gd name="T3" fmla="*/ 108 h 270"/>
                <a:gd name="T4" fmla="*/ 9 w 269"/>
                <a:gd name="T5" fmla="*/ 83 h 270"/>
                <a:gd name="T6" fmla="*/ 21 w 269"/>
                <a:gd name="T7" fmla="*/ 59 h 270"/>
                <a:gd name="T8" fmla="*/ 39 w 269"/>
                <a:gd name="T9" fmla="*/ 40 h 270"/>
                <a:gd name="T10" fmla="*/ 58 w 269"/>
                <a:gd name="T11" fmla="*/ 22 h 270"/>
                <a:gd name="T12" fmla="*/ 83 w 269"/>
                <a:gd name="T13" fmla="*/ 10 h 270"/>
                <a:gd name="T14" fmla="*/ 108 w 269"/>
                <a:gd name="T15" fmla="*/ 3 h 270"/>
                <a:gd name="T16" fmla="*/ 134 w 269"/>
                <a:gd name="T17" fmla="*/ 0 h 270"/>
                <a:gd name="T18" fmla="*/ 161 w 269"/>
                <a:gd name="T19" fmla="*/ 3 h 270"/>
                <a:gd name="T20" fmla="*/ 185 w 269"/>
                <a:gd name="T21" fmla="*/ 10 h 270"/>
                <a:gd name="T22" fmla="*/ 210 w 269"/>
                <a:gd name="T23" fmla="*/ 22 h 270"/>
                <a:gd name="T24" fmla="*/ 230 w 269"/>
                <a:gd name="T25" fmla="*/ 40 h 270"/>
                <a:gd name="T26" fmla="*/ 247 w 269"/>
                <a:gd name="T27" fmla="*/ 59 h 270"/>
                <a:gd name="T28" fmla="*/ 259 w 269"/>
                <a:gd name="T29" fmla="*/ 83 h 270"/>
                <a:gd name="T30" fmla="*/ 266 w 269"/>
                <a:gd name="T31" fmla="*/ 108 h 270"/>
                <a:gd name="T32" fmla="*/ 269 w 269"/>
                <a:gd name="T33" fmla="*/ 135 h 270"/>
                <a:gd name="T34" fmla="*/ 266 w 269"/>
                <a:gd name="T35" fmla="*/ 162 h 270"/>
                <a:gd name="T36" fmla="*/ 259 w 269"/>
                <a:gd name="T37" fmla="*/ 187 h 270"/>
                <a:gd name="T38" fmla="*/ 247 w 269"/>
                <a:gd name="T39" fmla="*/ 210 h 270"/>
                <a:gd name="T40" fmla="*/ 230 w 269"/>
                <a:gd name="T41" fmla="*/ 230 h 270"/>
                <a:gd name="T42" fmla="*/ 210 w 269"/>
                <a:gd name="T43" fmla="*/ 247 h 270"/>
                <a:gd name="T44" fmla="*/ 185 w 269"/>
                <a:gd name="T45" fmla="*/ 260 h 270"/>
                <a:gd name="T46" fmla="*/ 161 w 269"/>
                <a:gd name="T47" fmla="*/ 267 h 270"/>
                <a:gd name="T48" fmla="*/ 134 w 269"/>
                <a:gd name="T49" fmla="*/ 270 h 270"/>
                <a:gd name="T50" fmla="*/ 108 w 269"/>
                <a:gd name="T51" fmla="*/ 267 h 270"/>
                <a:gd name="T52" fmla="*/ 83 w 269"/>
                <a:gd name="T53" fmla="*/ 260 h 270"/>
                <a:gd name="T54" fmla="*/ 58 w 269"/>
                <a:gd name="T55" fmla="*/ 247 h 270"/>
                <a:gd name="T56" fmla="*/ 39 w 269"/>
                <a:gd name="T57" fmla="*/ 230 h 270"/>
                <a:gd name="T58" fmla="*/ 21 w 269"/>
                <a:gd name="T59" fmla="*/ 210 h 270"/>
                <a:gd name="T60" fmla="*/ 9 w 269"/>
                <a:gd name="T61" fmla="*/ 187 h 270"/>
                <a:gd name="T62" fmla="*/ 2 w 269"/>
                <a:gd name="T63" fmla="*/ 162 h 270"/>
                <a:gd name="T64" fmla="*/ 0 w 269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5"/>
                  </a:moveTo>
                  <a:lnTo>
                    <a:pt x="2" y="108"/>
                  </a:lnTo>
                  <a:lnTo>
                    <a:pt x="9" y="83"/>
                  </a:lnTo>
                  <a:lnTo>
                    <a:pt x="21" y="59"/>
                  </a:lnTo>
                  <a:lnTo>
                    <a:pt x="39" y="40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4" y="0"/>
                  </a:lnTo>
                  <a:lnTo>
                    <a:pt x="161" y="3"/>
                  </a:lnTo>
                  <a:lnTo>
                    <a:pt x="185" y="10"/>
                  </a:lnTo>
                  <a:lnTo>
                    <a:pt x="210" y="22"/>
                  </a:lnTo>
                  <a:lnTo>
                    <a:pt x="230" y="40"/>
                  </a:lnTo>
                  <a:lnTo>
                    <a:pt x="247" y="59"/>
                  </a:lnTo>
                  <a:lnTo>
                    <a:pt x="259" y="83"/>
                  </a:lnTo>
                  <a:lnTo>
                    <a:pt x="266" y="108"/>
                  </a:lnTo>
                  <a:lnTo>
                    <a:pt x="269" y="135"/>
                  </a:lnTo>
                  <a:lnTo>
                    <a:pt x="266" y="162"/>
                  </a:lnTo>
                  <a:lnTo>
                    <a:pt x="259" y="187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5" y="260"/>
                  </a:lnTo>
                  <a:lnTo>
                    <a:pt x="161" y="267"/>
                  </a:lnTo>
                  <a:lnTo>
                    <a:pt x="134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1" y="210"/>
                  </a:lnTo>
                  <a:lnTo>
                    <a:pt x="9" y="187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61" name="Freeform 30">
              <a:extLst>
                <a:ext uri="{FF2B5EF4-FFF2-40B4-BE49-F238E27FC236}">
                  <a16:creationId xmlns:a16="http://schemas.microsoft.com/office/drawing/2014/main" id="{30A4D836-4DF1-4808-BF92-25F36797BD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0" y="1473"/>
              <a:ext cx="63" cy="63"/>
            </a:xfrm>
            <a:custGeom>
              <a:avLst/>
              <a:gdLst>
                <a:gd name="T0" fmla="*/ 0 w 312"/>
                <a:gd name="T1" fmla="*/ 154 h 311"/>
                <a:gd name="T2" fmla="*/ 3 w 312"/>
                <a:gd name="T3" fmla="*/ 122 h 311"/>
                <a:gd name="T4" fmla="*/ 11 w 312"/>
                <a:gd name="T5" fmla="*/ 98 h 311"/>
                <a:gd name="T6" fmla="*/ 24 w 312"/>
                <a:gd name="T7" fmla="*/ 70 h 311"/>
                <a:gd name="T8" fmla="*/ 27 w 312"/>
                <a:gd name="T9" fmla="*/ 66 h 311"/>
                <a:gd name="T10" fmla="*/ 77 w 312"/>
                <a:gd name="T11" fmla="*/ 75 h 311"/>
                <a:gd name="T12" fmla="*/ 61 w 312"/>
                <a:gd name="T13" fmla="*/ 61 h 311"/>
                <a:gd name="T14" fmla="*/ 75 w 312"/>
                <a:gd name="T15" fmla="*/ 77 h 311"/>
                <a:gd name="T16" fmla="*/ 66 w 312"/>
                <a:gd name="T17" fmla="*/ 27 h 311"/>
                <a:gd name="T18" fmla="*/ 70 w 312"/>
                <a:gd name="T19" fmla="*/ 24 h 311"/>
                <a:gd name="T20" fmla="*/ 98 w 312"/>
                <a:gd name="T21" fmla="*/ 10 h 311"/>
                <a:gd name="T22" fmla="*/ 123 w 312"/>
                <a:gd name="T23" fmla="*/ 3 h 311"/>
                <a:gd name="T24" fmla="*/ 155 w 312"/>
                <a:gd name="T25" fmla="*/ 0 h 311"/>
                <a:gd name="T26" fmla="*/ 158 w 312"/>
                <a:gd name="T27" fmla="*/ 0 h 311"/>
                <a:gd name="T28" fmla="*/ 182 w 312"/>
                <a:gd name="T29" fmla="*/ 45 h 311"/>
                <a:gd name="T30" fmla="*/ 183 w 312"/>
                <a:gd name="T31" fmla="*/ 24 h 311"/>
                <a:gd name="T32" fmla="*/ 177 w 312"/>
                <a:gd name="T33" fmla="*/ 44 h 311"/>
                <a:gd name="T34" fmla="*/ 214 w 312"/>
                <a:gd name="T35" fmla="*/ 10 h 311"/>
                <a:gd name="T36" fmla="*/ 217 w 312"/>
                <a:gd name="T37" fmla="*/ 12 h 311"/>
                <a:gd name="T38" fmla="*/ 246 w 312"/>
                <a:gd name="T39" fmla="*/ 27 h 311"/>
                <a:gd name="T40" fmla="*/ 266 w 312"/>
                <a:gd name="T41" fmla="*/ 44 h 311"/>
                <a:gd name="T42" fmla="*/ 285 w 312"/>
                <a:gd name="T43" fmla="*/ 66 h 311"/>
                <a:gd name="T44" fmla="*/ 287 w 312"/>
                <a:gd name="T45" fmla="*/ 70 h 311"/>
                <a:gd name="T46" fmla="*/ 261 w 312"/>
                <a:gd name="T47" fmla="*/ 114 h 311"/>
                <a:gd name="T48" fmla="*/ 281 w 312"/>
                <a:gd name="T49" fmla="*/ 104 h 311"/>
                <a:gd name="T50" fmla="*/ 260 w 312"/>
                <a:gd name="T51" fmla="*/ 110 h 311"/>
                <a:gd name="T52" fmla="*/ 309 w 312"/>
                <a:gd name="T53" fmla="*/ 122 h 311"/>
                <a:gd name="T54" fmla="*/ 310 w 312"/>
                <a:gd name="T55" fmla="*/ 127 h 311"/>
                <a:gd name="T56" fmla="*/ 312 w 312"/>
                <a:gd name="T57" fmla="*/ 158 h 311"/>
                <a:gd name="T58" fmla="*/ 310 w 312"/>
                <a:gd name="T59" fmla="*/ 185 h 311"/>
                <a:gd name="T60" fmla="*/ 301 w 312"/>
                <a:gd name="T61" fmla="*/ 213 h 311"/>
                <a:gd name="T62" fmla="*/ 300 w 312"/>
                <a:gd name="T63" fmla="*/ 217 h 311"/>
                <a:gd name="T64" fmla="*/ 250 w 312"/>
                <a:gd name="T65" fmla="*/ 222 h 311"/>
                <a:gd name="T66" fmla="*/ 269 w 312"/>
                <a:gd name="T67" fmla="*/ 231 h 311"/>
                <a:gd name="T68" fmla="*/ 253 w 312"/>
                <a:gd name="T69" fmla="*/ 217 h 311"/>
                <a:gd name="T70" fmla="*/ 268 w 312"/>
                <a:gd name="T71" fmla="*/ 266 h 311"/>
                <a:gd name="T72" fmla="*/ 266 w 312"/>
                <a:gd name="T73" fmla="*/ 267 h 311"/>
                <a:gd name="T74" fmla="*/ 242 w 312"/>
                <a:gd name="T75" fmla="*/ 288 h 311"/>
                <a:gd name="T76" fmla="*/ 217 w 312"/>
                <a:gd name="T77" fmla="*/ 300 h 311"/>
                <a:gd name="T78" fmla="*/ 189 w 312"/>
                <a:gd name="T79" fmla="*/ 309 h 311"/>
                <a:gd name="T80" fmla="*/ 185 w 312"/>
                <a:gd name="T81" fmla="*/ 309 h 311"/>
                <a:gd name="T82" fmla="*/ 155 w 312"/>
                <a:gd name="T83" fmla="*/ 269 h 311"/>
                <a:gd name="T84" fmla="*/ 156 w 312"/>
                <a:gd name="T85" fmla="*/ 291 h 311"/>
                <a:gd name="T86" fmla="*/ 158 w 312"/>
                <a:gd name="T87" fmla="*/ 269 h 311"/>
                <a:gd name="T88" fmla="*/ 128 w 312"/>
                <a:gd name="T89" fmla="*/ 309 h 311"/>
                <a:gd name="T90" fmla="*/ 123 w 312"/>
                <a:gd name="T91" fmla="*/ 309 h 311"/>
                <a:gd name="T92" fmla="*/ 95 w 312"/>
                <a:gd name="T93" fmla="*/ 300 h 311"/>
                <a:gd name="T94" fmla="*/ 70 w 312"/>
                <a:gd name="T95" fmla="*/ 288 h 311"/>
                <a:gd name="T96" fmla="*/ 47 w 312"/>
                <a:gd name="T97" fmla="*/ 267 h 311"/>
                <a:gd name="T98" fmla="*/ 44 w 312"/>
                <a:gd name="T99" fmla="*/ 266 h 311"/>
                <a:gd name="T100" fmla="*/ 59 w 312"/>
                <a:gd name="T101" fmla="*/ 217 h 311"/>
                <a:gd name="T102" fmla="*/ 43 w 312"/>
                <a:gd name="T103" fmla="*/ 231 h 311"/>
                <a:gd name="T104" fmla="*/ 63 w 312"/>
                <a:gd name="T105" fmla="*/ 222 h 311"/>
                <a:gd name="T106" fmla="*/ 12 w 312"/>
                <a:gd name="T107" fmla="*/ 217 h 311"/>
                <a:gd name="T108" fmla="*/ 11 w 312"/>
                <a:gd name="T109" fmla="*/ 213 h 311"/>
                <a:gd name="T110" fmla="*/ 2 w 312"/>
                <a:gd name="T111" fmla="*/ 185 h 311"/>
                <a:gd name="T112" fmla="*/ 0 w 312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4"/>
                  </a:moveTo>
                  <a:lnTo>
                    <a:pt x="2" y="127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2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2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3" y="122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4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0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0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1" y="52"/>
                  </a:lnTo>
                  <a:lnTo>
                    <a:pt x="98" y="10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6" y="21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2" y="45"/>
                  </a:lnTo>
                  <a:lnTo>
                    <a:pt x="155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7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4"/>
                  </a:lnTo>
                  <a:lnTo>
                    <a:pt x="250" y="90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4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2"/>
                  </a:lnTo>
                  <a:lnTo>
                    <a:pt x="268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2"/>
                  </a:moveTo>
                  <a:lnTo>
                    <a:pt x="310" y="127"/>
                  </a:lnTo>
                  <a:lnTo>
                    <a:pt x="288" y="129"/>
                  </a:lnTo>
                  <a:lnTo>
                    <a:pt x="309" y="122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1" y="213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1" y="213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50" y="222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5" y="246"/>
                  </a:lnTo>
                  <a:lnTo>
                    <a:pt x="269" y="231"/>
                  </a:lnTo>
                  <a:lnTo>
                    <a:pt x="287" y="241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7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1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6" y="284"/>
                  </a:lnTo>
                  <a:lnTo>
                    <a:pt x="218" y="252"/>
                  </a:lnTo>
                  <a:lnTo>
                    <a:pt x="238" y="235"/>
                  </a:lnTo>
                  <a:lnTo>
                    <a:pt x="266" y="267"/>
                  </a:lnTo>
                  <a:close/>
                  <a:moveTo>
                    <a:pt x="246" y="284"/>
                  </a:moveTo>
                  <a:lnTo>
                    <a:pt x="242" y="288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2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3" y="249"/>
                  </a:lnTo>
                  <a:lnTo>
                    <a:pt x="242" y="288"/>
                  </a:lnTo>
                  <a:close/>
                  <a:moveTo>
                    <a:pt x="217" y="300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60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3" y="288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1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09"/>
                  </a:lnTo>
                  <a:close/>
                  <a:moveTo>
                    <a:pt x="158" y="311"/>
                  </a:moveTo>
                  <a:lnTo>
                    <a:pt x="155" y="311"/>
                  </a:lnTo>
                  <a:lnTo>
                    <a:pt x="156" y="291"/>
                  </a:lnTo>
                  <a:lnTo>
                    <a:pt x="158" y="311"/>
                  </a:lnTo>
                  <a:close/>
                  <a:moveTo>
                    <a:pt x="155" y="311"/>
                  </a:moveTo>
                  <a:lnTo>
                    <a:pt x="128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5" y="311"/>
                  </a:lnTo>
                  <a:close/>
                  <a:moveTo>
                    <a:pt x="128" y="309"/>
                  </a:moveTo>
                  <a:lnTo>
                    <a:pt x="123" y="309"/>
                  </a:lnTo>
                  <a:lnTo>
                    <a:pt x="130" y="288"/>
                  </a:lnTo>
                  <a:lnTo>
                    <a:pt x="128" y="309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1" y="260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90" y="249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4"/>
                  </a:moveTo>
                  <a:lnTo>
                    <a:pt x="47" y="267"/>
                  </a:lnTo>
                  <a:lnTo>
                    <a:pt x="75" y="235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7" y="267"/>
                  </a:moveTo>
                  <a:lnTo>
                    <a:pt x="44" y="266"/>
                  </a:lnTo>
                  <a:lnTo>
                    <a:pt x="61" y="251"/>
                  </a:lnTo>
                  <a:lnTo>
                    <a:pt x="47" y="267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7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4" y="241"/>
                  </a:lnTo>
                  <a:lnTo>
                    <a:pt x="43" y="231"/>
                  </a:lnTo>
                  <a:lnTo>
                    <a:pt x="27" y="246"/>
                  </a:lnTo>
                  <a:close/>
                  <a:moveTo>
                    <a:pt x="24" y="241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2"/>
                  </a:lnTo>
                  <a:lnTo>
                    <a:pt x="24" y="241"/>
                  </a:lnTo>
                  <a:close/>
                  <a:moveTo>
                    <a:pt x="12" y="217"/>
                  </a:moveTo>
                  <a:lnTo>
                    <a:pt x="11" y="213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1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62" name="Freeform 31">
              <a:extLst>
                <a:ext uri="{FF2B5EF4-FFF2-40B4-BE49-F238E27FC236}">
                  <a16:creationId xmlns:a16="http://schemas.microsoft.com/office/drawing/2014/main" id="{B1A9FCCA-6A6C-48B2-81D1-0398B565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3" y="1583"/>
              <a:ext cx="54" cy="53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3 w 269"/>
                <a:gd name="T7" fmla="*/ 59 h 269"/>
                <a:gd name="T8" fmla="*/ 39 w 269"/>
                <a:gd name="T9" fmla="*/ 39 h 269"/>
                <a:gd name="T10" fmla="*/ 59 w 269"/>
                <a:gd name="T11" fmla="*/ 22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9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60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60 h 269"/>
                <a:gd name="T54" fmla="*/ 59 w 269"/>
                <a:gd name="T55" fmla="*/ 248 h 269"/>
                <a:gd name="T56" fmla="*/ 39 w 269"/>
                <a:gd name="T57" fmla="*/ 230 h 269"/>
                <a:gd name="T58" fmla="*/ 23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3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9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3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63" name="Freeform 32">
              <a:extLst>
                <a:ext uri="{FF2B5EF4-FFF2-40B4-BE49-F238E27FC236}">
                  <a16:creationId xmlns:a16="http://schemas.microsoft.com/office/drawing/2014/main" id="{6C2264E6-4784-46BE-BBC2-BF031860F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9" y="1578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4 w 312"/>
                <a:gd name="T3" fmla="*/ 124 h 313"/>
                <a:gd name="T4" fmla="*/ 11 w 312"/>
                <a:gd name="T5" fmla="*/ 99 h 313"/>
                <a:gd name="T6" fmla="*/ 25 w 312"/>
                <a:gd name="T7" fmla="*/ 71 h 313"/>
                <a:gd name="T8" fmla="*/ 28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6 w 312"/>
                <a:gd name="T15" fmla="*/ 77 h 313"/>
                <a:gd name="T16" fmla="*/ 66 w 312"/>
                <a:gd name="T17" fmla="*/ 28 h 313"/>
                <a:gd name="T18" fmla="*/ 72 w 312"/>
                <a:gd name="T19" fmla="*/ 24 h 313"/>
                <a:gd name="T20" fmla="*/ 99 w 312"/>
                <a:gd name="T21" fmla="*/ 11 h 313"/>
                <a:gd name="T22" fmla="*/ 123 w 312"/>
                <a:gd name="T23" fmla="*/ 4 h 313"/>
                <a:gd name="T24" fmla="*/ 155 w 312"/>
                <a:gd name="T25" fmla="*/ 0 h 313"/>
                <a:gd name="T26" fmla="*/ 159 w 312"/>
                <a:gd name="T27" fmla="*/ 0 h 313"/>
                <a:gd name="T28" fmla="*/ 182 w 312"/>
                <a:gd name="T29" fmla="*/ 46 h 313"/>
                <a:gd name="T30" fmla="*/ 184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7 w 312"/>
                <a:gd name="T39" fmla="*/ 28 h 313"/>
                <a:gd name="T40" fmla="*/ 266 w 312"/>
                <a:gd name="T41" fmla="*/ 45 h 313"/>
                <a:gd name="T42" fmla="*/ 285 w 312"/>
                <a:gd name="T43" fmla="*/ 66 h 313"/>
                <a:gd name="T44" fmla="*/ 289 w 312"/>
                <a:gd name="T45" fmla="*/ 71 h 313"/>
                <a:gd name="T46" fmla="*/ 263 w 312"/>
                <a:gd name="T47" fmla="*/ 115 h 313"/>
                <a:gd name="T48" fmla="*/ 281 w 312"/>
                <a:gd name="T49" fmla="*/ 105 h 313"/>
                <a:gd name="T50" fmla="*/ 261 w 312"/>
                <a:gd name="T51" fmla="*/ 111 h 313"/>
                <a:gd name="T52" fmla="*/ 309 w 312"/>
                <a:gd name="T53" fmla="*/ 124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2 w 312"/>
                <a:gd name="T61" fmla="*/ 215 h 313"/>
                <a:gd name="T62" fmla="*/ 301 w 312"/>
                <a:gd name="T63" fmla="*/ 218 h 313"/>
                <a:gd name="T64" fmla="*/ 250 w 312"/>
                <a:gd name="T65" fmla="*/ 223 h 313"/>
                <a:gd name="T66" fmla="*/ 269 w 312"/>
                <a:gd name="T67" fmla="*/ 233 h 313"/>
                <a:gd name="T68" fmla="*/ 253 w 312"/>
                <a:gd name="T69" fmla="*/ 218 h 313"/>
                <a:gd name="T70" fmla="*/ 268 w 312"/>
                <a:gd name="T71" fmla="*/ 267 h 313"/>
                <a:gd name="T72" fmla="*/ 266 w 312"/>
                <a:gd name="T73" fmla="*/ 269 h 313"/>
                <a:gd name="T74" fmla="*/ 242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1 h 313"/>
                <a:gd name="T82" fmla="*/ 155 w 312"/>
                <a:gd name="T83" fmla="*/ 270 h 313"/>
                <a:gd name="T84" fmla="*/ 157 w 312"/>
                <a:gd name="T85" fmla="*/ 291 h 313"/>
                <a:gd name="T86" fmla="*/ 159 w 312"/>
                <a:gd name="T87" fmla="*/ 270 h 313"/>
                <a:gd name="T88" fmla="*/ 128 w 312"/>
                <a:gd name="T89" fmla="*/ 311 h 313"/>
                <a:gd name="T90" fmla="*/ 123 w 312"/>
                <a:gd name="T91" fmla="*/ 310 h 313"/>
                <a:gd name="T92" fmla="*/ 95 w 312"/>
                <a:gd name="T93" fmla="*/ 301 h 313"/>
                <a:gd name="T94" fmla="*/ 72 w 312"/>
                <a:gd name="T95" fmla="*/ 288 h 313"/>
                <a:gd name="T96" fmla="*/ 47 w 312"/>
                <a:gd name="T97" fmla="*/ 269 h 313"/>
                <a:gd name="T98" fmla="*/ 45 w 312"/>
                <a:gd name="T99" fmla="*/ 267 h 313"/>
                <a:gd name="T100" fmla="*/ 61 w 312"/>
                <a:gd name="T101" fmla="*/ 218 h 313"/>
                <a:gd name="T102" fmla="*/ 45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5 h 313"/>
                <a:gd name="T110" fmla="*/ 4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4" y="128"/>
                  </a:lnTo>
                  <a:lnTo>
                    <a:pt x="46" y="131"/>
                  </a:lnTo>
                  <a:lnTo>
                    <a:pt x="44" y="158"/>
                  </a:lnTo>
                  <a:lnTo>
                    <a:pt x="0" y="155"/>
                  </a:lnTo>
                  <a:close/>
                  <a:moveTo>
                    <a:pt x="4" y="128"/>
                  </a:moveTo>
                  <a:lnTo>
                    <a:pt x="4" y="124"/>
                  </a:lnTo>
                  <a:lnTo>
                    <a:pt x="24" y="129"/>
                  </a:lnTo>
                  <a:lnTo>
                    <a:pt x="4" y="128"/>
                  </a:lnTo>
                  <a:close/>
                  <a:moveTo>
                    <a:pt x="4" y="124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6" y="136"/>
                  </a:lnTo>
                  <a:lnTo>
                    <a:pt x="4" y="124"/>
                  </a:lnTo>
                  <a:close/>
                  <a:moveTo>
                    <a:pt x="11" y="99"/>
                  </a:moveTo>
                  <a:lnTo>
                    <a:pt x="12" y="96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6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6"/>
                  </a:lnTo>
                  <a:close/>
                  <a:moveTo>
                    <a:pt x="25" y="71"/>
                  </a:moveTo>
                  <a:lnTo>
                    <a:pt x="28" y="66"/>
                  </a:lnTo>
                  <a:lnTo>
                    <a:pt x="45" y="81"/>
                  </a:lnTo>
                  <a:lnTo>
                    <a:pt x="25" y="71"/>
                  </a:lnTo>
                  <a:close/>
                  <a:moveTo>
                    <a:pt x="28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1" y="95"/>
                  </a:lnTo>
                  <a:lnTo>
                    <a:pt x="28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8"/>
                  </a:lnTo>
                  <a:lnTo>
                    <a:pt x="95" y="60"/>
                  </a:lnTo>
                  <a:lnTo>
                    <a:pt x="76" y="77"/>
                  </a:lnTo>
                  <a:lnTo>
                    <a:pt x="47" y="45"/>
                  </a:lnTo>
                  <a:close/>
                  <a:moveTo>
                    <a:pt x="66" y="28"/>
                  </a:moveTo>
                  <a:lnTo>
                    <a:pt x="72" y="24"/>
                  </a:lnTo>
                  <a:lnTo>
                    <a:pt x="81" y="44"/>
                  </a:lnTo>
                  <a:lnTo>
                    <a:pt x="66" y="28"/>
                  </a:lnTo>
                  <a:close/>
                  <a:moveTo>
                    <a:pt x="72" y="24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2" y="24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4"/>
                  </a:lnTo>
                  <a:lnTo>
                    <a:pt x="136" y="45"/>
                  </a:lnTo>
                  <a:lnTo>
                    <a:pt x="112" y="52"/>
                  </a:lnTo>
                  <a:lnTo>
                    <a:pt x="99" y="11"/>
                  </a:lnTo>
                  <a:close/>
                  <a:moveTo>
                    <a:pt x="123" y="4"/>
                  </a:moveTo>
                  <a:lnTo>
                    <a:pt x="128" y="3"/>
                  </a:lnTo>
                  <a:lnTo>
                    <a:pt x="130" y="24"/>
                  </a:lnTo>
                  <a:lnTo>
                    <a:pt x="123" y="4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9" y="44"/>
                  </a:lnTo>
                  <a:lnTo>
                    <a:pt x="132" y="46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5" y="3"/>
                  </a:lnTo>
                  <a:lnTo>
                    <a:pt x="182" y="46"/>
                  </a:lnTo>
                  <a:lnTo>
                    <a:pt x="155" y="44"/>
                  </a:lnTo>
                  <a:lnTo>
                    <a:pt x="159" y="0"/>
                  </a:lnTo>
                  <a:close/>
                  <a:moveTo>
                    <a:pt x="185" y="3"/>
                  </a:moveTo>
                  <a:lnTo>
                    <a:pt x="189" y="4"/>
                  </a:lnTo>
                  <a:lnTo>
                    <a:pt x="184" y="24"/>
                  </a:lnTo>
                  <a:lnTo>
                    <a:pt x="185" y="3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7" y="28"/>
                  </a:lnTo>
                  <a:lnTo>
                    <a:pt x="233" y="44"/>
                  </a:lnTo>
                  <a:lnTo>
                    <a:pt x="242" y="24"/>
                  </a:lnTo>
                  <a:close/>
                  <a:moveTo>
                    <a:pt x="247" y="28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7" y="28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5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1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1" y="96"/>
                  </a:lnTo>
                  <a:lnTo>
                    <a:pt x="263" y="115"/>
                  </a:lnTo>
                  <a:lnTo>
                    <a:pt x="250" y="90"/>
                  </a:lnTo>
                  <a:lnTo>
                    <a:pt x="289" y="71"/>
                  </a:lnTo>
                  <a:close/>
                  <a:moveTo>
                    <a:pt x="301" y="96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6"/>
                  </a:lnTo>
                  <a:close/>
                  <a:moveTo>
                    <a:pt x="302" y="99"/>
                  </a:moveTo>
                  <a:lnTo>
                    <a:pt x="309" y="124"/>
                  </a:lnTo>
                  <a:lnTo>
                    <a:pt x="268" y="136"/>
                  </a:lnTo>
                  <a:lnTo>
                    <a:pt x="261" y="111"/>
                  </a:lnTo>
                  <a:lnTo>
                    <a:pt x="302" y="99"/>
                  </a:lnTo>
                  <a:close/>
                  <a:moveTo>
                    <a:pt x="309" y="124"/>
                  </a:moveTo>
                  <a:lnTo>
                    <a:pt x="310" y="128"/>
                  </a:lnTo>
                  <a:lnTo>
                    <a:pt x="289" y="129"/>
                  </a:lnTo>
                  <a:lnTo>
                    <a:pt x="309" y="124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70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90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90"/>
                  </a:moveTo>
                  <a:lnTo>
                    <a:pt x="302" y="215"/>
                  </a:lnTo>
                  <a:lnTo>
                    <a:pt x="261" y="202"/>
                  </a:lnTo>
                  <a:lnTo>
                    <a:pt x="268" y="178"/>
                  </a:lnTo>
                  <a:lnTo>
                    <a:pt x="309" y="190"/>
                  </a:lnTo>
                  <a:close/>
                  <a:moveTo>
                    <a:pt x="302" y="215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5"/>
                  </a:lnTo>
                  <a:close/>
                  <a:moveTo>
                    <a:pt x="301" y="218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3" y="198"/>
                  </a:lnTo>
                  <a:lnTo>
                    <a:pt x="301" y="218"/>
                  </a:lnTo>
                  <a:close/>
                  <a:moveTo>
                    <a:pt x="289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9" y="242"/>
                  </a:lnTo>
                  <a:close/>
                  <a:moveTo>
                    <a:pt x="285" y="247"/>
                  </a:moveTo>
                  <a:lnTo>
                    <a:pt x="268" y="267"/>
                  </a:lnTo>
                  <a:lnTo>
                    <a:pt x="236" y="238"/>
                  </a:lnTo>
                  <a:lnTo>
                    <a:pt x="253" y="218"/>
                  </a:lnTo>
                  <a:lnTo>
                    <a:pt x="285" y="247"/>
                  </a:lnTo>
                  <a:close/>
                  <a:moveTo>
                    <a:pt x="268" y="267"/>
                  </a:moveTo>
                  <a:lnTo>
                    <a:pt x="266" y="269"/>
                  </a:lnTo>
                  <a:lnTo>
                    <a:pt x="252" y="252"/>
                  </a:lnTo>
                  <a:lnTo>
                    <a:pt x="268" y="267"/>
                  </a:lnTo>
                  <a:close/>
                  <a:moveTo>
                    <a:pt x="266" y="269"/>
                  </a:moveTo>
                  <a:lnTo>
                    <a:pt x="247" y="286"/>
                  </a:lnTo>
                  <a:lnTo>
                    <a:pt x="218" y="254"/>
                  </a:lnTo>
                  <a:lnTo>
                    <a:pt x="238" y="236"/>
                  </a:lnTo>
                  <a:lnTo>
                    <a:pt x="266" y="269"/>
                  </a:lnTo>
                  <a:close/>
                  <a:moveTo>
                    <a:pt x="247" y="286"/>
                  </a:moveTo>
                  <a:lnTo>
                    <a:pt x="242" y="288"/>
                  </a:lnTo>
                  <a:lnTo>
                    <a:pt x="233" y="270"/>
                  </a:lnTo>
                  <a:lnTo>
                    <a:pt x="247" y="286"/>
                  </a:lnTo>
                  <a:close/>
                  <a:moveTo>
                    <a:pt x="242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2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9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1"/>
                  </a:lnTo>
                  <a:lnTo>
                    <a:pt x="184" y="289"/>
                  </a:lnTo>
                  <a:lnTo>
                    <a:pt x="189" y="310"/>
                  </a:lnTo>
                  <a:close/>
                  <a:moveTo>
                    <a:pt x="185" y="311"/>
                  </a:moveTo>
                  <a:lnTo>
                    <a:pt x="159" y="313"/>
                  </a:lnTo>
                  <a:lnTo>
                    <a:pt x="155" y="270"/>
                  </a:lnTo>
                  <a:lnTo>
                    <a:pt x="182" y="268"/>
                  </a:lnTo>
                  <a:lnTo>
                    <a:pt x="185" y="311"/>
                  </a:lnTo>
                  <a:close/>
                  <a:moveTo>
                    <a:pt x="159" y="313"/>
                  </a:moveTo>
                  <a:lnTo>
                    <a:pt x="155" y="313"/>
                  </a:lnTo>
                  <a:lnTo>
                    <a:pt x="157" y="291"/>
                  </a:lnTo>
                  <a:lnTo>
                    <a:pt x="159" y="313"/>
                  </a:lnTo>
                  <a:close/>
                  <a:moveTo>
                    <a:pt x="155" y="313"/>
                  </a:moveTo>
                  <a:lnTo>
                    <a:pt x="128" y="311"/>
                  </a:lnTo>
                  <a:lnTo>
                    <a:pt x="132" y="268"/>
                  </a:lnTo>
                  <a:lnTo>
                    <a:pt x="159" y="270"/>
                  </a:lnTo>
                  <a:lnTo>
                    <a:pt x="155" y="313"/>
                  </a:lnTo>
                  <a:close/>
                  <a:moveTo>
                    <a:pt x="128" y="311"/>
                  </a:moveTo>
                  <a:lnTo>
                    <a:pt x="123" y="310"/>
                  </a:lnTo>
                  <a:lnTo>
                    <a:pt x="130" y="289"/>
                  </a:lnTo>
                  <a:lnTo>
                    <a:pt x="128" y="311"/>
                  </a:lnTo>
                  <a:close/>
                  <a:moveTo>
                    <a:pt x="123" y="310"/>
                  </a:moveTo>
                  <a:lnTo>
                    <a:pt x="99" y="302"/>
                  </a:lnTo>
                  <a:lnTo>
                    <a:pt x="112" y="261"/>
                  </a:lnTo>
                  <a:lnTo>
                    <a:pt x="136" y="269"/>
                  </a:lnTo>
                  <a:lnTo>
                    <a:pt x="123" y="310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2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2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2" y="288"/>
                  </a:moveTo>
                  <a:lnTo>
                    <a:pt x="66" y="286"/>
                  </a:lnTo>
                  <a:lnTo>
                    <a:pt x="81" y="270"/>
                  </a:lnTo>
                  <a:lnTo>
                    <a:pt x="72" y="288"/>
                  </a:lnTo>
                  <a:close/>
                  <a:moveTo>
                    <a:pt x="66" y="286"/>
                  </a:moveTo>
                  <a:lnTo>
                    <a:pt x="47" y="269"/>
                  </a:lnTo>
                  <a:lnTo>
                    <a:pt x="76" y="236"/>
                  </a:lnTo>
                  <a:lnTo>
                    <a:pt x="95" y="254"/>
                  </a:lnTo>
                  <a:lnTo>
                    <a:pt x="66" y="286"/>
                  </a:lnTo>
                  <a:close/>
                  <a:moveTo>
                    <a:pt x="47" y="269"/>
                  </a:moveTo>
                  <a:lnTo>
                    <a:pt x="45" y="267"/>
                  </a:lnTo>
                  <a:lnTo>
                    <a:pt x="61" y="252"/>
                  </a:lnTo>
                  <a:lnTo>
                    <a:pt x="47" y="269"/>
                  </a:lnTo>
                  <a:close/>
                  <a:moveTo>
                    <a:pt x="45" y="267"/>
                  </a:moveTo>
                  <a:lnTo>
                    <a:pt x="28" y="247"/>
                  </a:lnTo>
                  <a:lnTo>
                    <a:pt x="61" y="218"/>
                  </a:lnTo>
                  <a:lnTo>
                    <a:pt x="77" y="238"/>
                  </a:lnTo>
                  <a:lnTo>
                    <a:pt x="45" y="267"/>
                  </a:lnTo>
                  <a:close/>
                  <a:moveTo>
                    <a:pt x="28" y="247"/>
                  </a:moveTo>
                  <a:lnTo>
                    <a:pt x="25" y="242"/>
                  </a:lnTo>
                  <a:lnTo>
                    <a:pt x="45" y="233"/>
                  </a:lnTo>
                  <a:lnTo>
                    <a:pt x="28" y="247"/>
                  </a:lnTo>
                  <a:close/>
                  <a:moveTo>
                    <a:pt x="25" y="242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8"/>
                  </a:moveTo>
                  <a:lnTo>
                    <a:pt x="11" y="215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5"/>
                  </a:moveTo>
                  <a:lnTo>
                    <a:pt x="4" y="190"/>
                  </a:lnTo>
                  <a:lnTo>
                    <a:pt x="46" y="178"/>
                  </a:lnTo>
                  <a:lnTo>
                    <a:pt x="52" y="202"/>
                  </a:lnTo>
                  <a:lnTo>
                    <a:pt x="11" y="215"/>
                  </a:lnTo>
                  <a:close/>
                  <a:moveTo>
                    <a:pt x="4" y="190"/>
                  </a:moveTo>
                  <a:lnTo>
                    <a:pt x="4" y="185"/>
                  </a:lnTo>
                  <a:lnTo>
                    <a:pt x="24" y="183"/>
                  </a:lnTo>
                  <a:lnTo>
                    <a:pt x="4" y="190"/>
                  </a:lnTo>
                  <a:close/>
                  <a:moveTo>
                    <a:pt x="4" y="185"/>
                  </a:moveTo>
                  <a:lnTo>
                    <a:pt x="0" y="158"/>
                  </a:lnTo>
                  <a:lnTo>
                    <a:pt x="44" y="155"/>
                  </a:lnTo>
                  <a:lnTo>
                    <a:pt x="46" y="181"/>
                  </a:lnTo>
                  <a:lnTo>
                    <a:pt x="4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28" name="Freeform 33">
              <a:extLst>
                <a:ext uri="{FF2B5EF4-FFF2-40B4-BE49-F238E27FC236}">
                  <a16:creationId xmlns:a16="http://schemas.microsoft.com/office/drawing/2014/main" id="{260728D6-27BA-4922-ADE1-565770EC1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" y="1498"/>
              <a:ext cx="54" cy="54"/>
            </a:xfrm>
            <a:custGeom>
              <a:avLst/>
              <a:gdLst>
                <a:gd name="T0" fmla="*/ 0 w 269"/>
                <a:gd name="T1" fmla="*/ 134 h 270"/>
                <a:gd name="T2" fmla="*/ 2 w 269"/>
                <a:gd name="T3" fmla="*/ 109 h 270"/>
                <a:gd name="T4" fmla="*/ 10 w 269"/>
                <a:gd name="T5" fmla="*/ 84 h 270"/>
                <a:gd name="T6" fmla="*/ 23 w 269"/>
                <a:gd name="T7" fmla="*/ 59 h 270"/>
                <a:gd name="T8" fmla="*/ 39 w 269"/>
                <a:gd name="T9" fmla="*/ 39 h 270"/>
                <a:gd name="T10" fmla="*/ 59 w 269"/>
                <a:gd name="T11" fmla="*/ 22 h 270"/>
                <a:gd name="T12" fmla="*/ 83 w 269"/>
                <a:gd name="T13" fmla="*/ 10 h 270"/>
                <a:gd name="T14" fmla="*/ 108 w 269"/>
                <a:gd name="T15" fmla="*/ 3 h 270"/>
                <a:gd name="T16" fmla="*/ 135 w 269"/>
                <a:gd name="T17" fmla="*/ 0 h 270"/>
                <a:gd name="T18" fmla="*/ 162 w 269"/>
                <a:gd name="T19" fmla="*/ 3 h 270"/>
                <a:gd name="T20" fmla="*/ 186 w 269"/>
                <a:gd name="T21" fmla="*/ 10 h 270"/>
                <a:gd name="T22" fmla="*/ 210 w 269"/>
                <a:gd name="T23" fmla="*/ 22 h 270"/>
                <a:gd name="T24" fmla="*/ 230 w 269"/>
                <a:gd name="T25" fmla="*/ 39 h 270"/>
                <a:gd name="T26" fmla="*/ 247 w 269"/>
                <a:gd name="T27" fmla="*/ 59 h 270"/>
                <a:gd name="T28" fmla="*/ 259 w 269"/>
                <a:gd name="T29" fmla="*/ 84 h 270"/>
                <a:gd name="T30" fmla="*/ 267 w 269"/>
                <a:gd name="T31" fmla="*/ 109 h 270"/>
                <a:gd name="T32" fmla="*/ 269 w 269"/>
                <a:gd name="T33" fmla="*/ 134 h 270"/>
                <a:gd name="T34" fmla="*/ 267 w 269"/>
                <a:gd name="T35" fmla="*/ 162 h 270"/>
                <a:gd name="T36" fmla="*/ 259 w 269"/>
                <a:gd name="T37" fmla="*/ 186 h 270"/>
                <a:gd name="T38" fmla="*/ 247 w 269"/>
                <a:gd name="T39" fmla="*/ 211 h 270"/>
                <a:gd name="T40" fmla="*/ 230 w 269"/>
                <a:gd name="T41" fmla="*/ 231 h 270"/>
                <a:gd name="T42" fmla="*/ 210 w 269"/>
                <a:gd name="T43" fmla="*/ 248 h 270"/>
                <a:gd name="T44" fmla="*/ 186 w 269"/>
                <a:gd name="T45" fmla="*/ 260 h 270"/>
                <a:gd name="T46" fmla="*/ 162 w 269"/>
                <a:gd name="T47" fmla="*/ 267 h 270"/>
                <a:gd name="T48" fmla="*/ 135 w 269"/>
                <a:gd name="T49" fmla="*/ 270 h 270"/>
                <a:gd name="T50" fmla="*/ 108 w 269"/>
                <a:gd name="T51" fmla="*/ 267 h 270"/>
                <a:gd name="T52" fmla="*/ 83 w 269"/>
                <a:gd name="T53" fmla="*/ 260 h 270"/>
                <a:gd name="T54" fmla="*/ 59 w 269"/>
                <a:gd name="T55" fmla="*/ 248 h 270"/>
                <a:gd name="T56" fmla="*/ 39 w 269"/>
                <a:gd name="T57" fmla="*/ 231 h 270"/>
                <a:gd name="T58" fmla="*/ 23 w 269"/>
                <a:gd name="T59" fmla="*/ 211 h 270"/>
                <a:gd name="T60" fmla="*/ 10 w 269"/>
                <a:gd name="T61" fmla="*/ 186 h 270"/>
                <a:gd name="T62" fmla="*/ 2 w 269"/>
                <a:gd name="T63" fmla="*/ 162 h 270"/>
                <a:gd name="T64" fmla="*/ 0 w 269"/>
                <a:gd name="T65" fmla="*/ 1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4"/>
                  </a:moveTo>
                  <a:lnTo>
                    <a:pt x="2" y="109"/>
                  </a:lnTo>
                  <a:lnTo>
                    <a:pt x="10" y="84"/>
                  </a:lnTo>
                  <a:lnTo>
                    <a:pt x="23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2" y="3"/>
                  </a:lnTo>
                  <a:lnTo>
                    <a:pt x="186" y="10"/>
                  </a:lnTo>
                  <a:lnTo>
                    <a:pt x="210" y="22"/>
                  </a:lnTo>
                  <a:lnTo>
                    <a:pt x="230" y="39"/>
                  </a:lnTo>
                  <a:lnTo>
                    <a:pt x="247" y="59"/>
                  </a:lnTo>
                  <a:lnTo>
                    <a:pt x="259" y="84"/>
                  </a:lnTo>
                  <a:lnTo>
                    <a:pt x="267" y="109"/>
                  </a:lnTo>
                  <a:lnTo>
                    <a:pt x="269" y="134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1"/>
                  </a:lnTo>
                  <a:lnTo>
                    <a:pt x="210" y="248"/>
                  </a:lnTo>
                  <a:lnTo>
                    <a:pt x="186" y="260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8"/>
                  </a:lnTo>
                  <a:lnTo>
                    <a:pt x="39" y="231"/>
                  </a:lnTo>
                  <a:lnTo>
                    <a:pt x="23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29" name="Freeform 34">
              <a:extLst>
                <a:ext uri="{FF2B5EF4-FFF2-40B4-BE49-F238E27FC236}">
                  <a16:creationId xmlns:a16="http://schemas.microsoft.com/office/drawing/2014/main" id="{B30BA573-23D9-4EA7-88E8-4A323EA51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3" y="1494"/>
              <a:ext cx="63" cy="62"/>
            </a:xfrm>
            <a:custGeom>
              <a:avLst/>
              <a:gdLst>
                <a:gd name="T0" fmla="*/ 0 w 312"/>
                <a:gd name="T1" fmla="*/ 154 h 312"/>
                <a:gd name="T2" fmla="*/ 4 w 312"/>
                <a:gd name="T3" fmla="*/ 123 h 312"/>
                <a:gd name="T4" fmla="*/ 11 w 312"/>
                <a:gd name="T5" fmla="*/ 98 h 312"/>
                <a:gd name="T6" fmla="*/ 25 w 312"/>
                <a:gd name="T7" fmla="*/ 70 h 312"/>
                <a:gd name="T8" fmla="*/ 28 w 312"/>
                <a:gd name="T9" fmla="*/ 66 h 312"/>
                <a:gd name="T10" fmla="*/ 77 w 312"/>
                <a:gd name="T11" fmla="*/ 74 h 312"/>
                <a:gd name="T12" fmla="*/ 61 w 312"/>
                <a:gd name="T13" fmla="*/ 60 h 312"/>
                <a:gd name="T14" fmla="*/ 76 w 312"/>
                <a:gd name="T15" fmla="*/ 77 h 312"/>
                <a:gd name="T16" fmla="*/ 67 w 312"/>
                <a:gd name="T17" fmla="*/ 27 h 312"/>
                <a:gd name="T18" fmla="*/ 72 w 312"/>
                <a:gd name="T19" fmla="*/ 24 h 312"/>
                <a:gd name="T20" fmla="*/ 100 w 312"/>
                <a:gd name="T21" fmla="*/ 11 h 312"/>
                <a:gd name="T22" fmla="*/ 123 w 312"/>
                <a:gd name="T23" fmla="*/ 3 h 312"/>
                <a:gd name="T24" fmla="*/ 155 w 312"/>
                <a:gd name="T25" fmla="*/ 0 h 312"/>
                <a:gd name="T26" fmla="*/ 159 w 312"/>
                <a:gd name="T27" fmla="*/ 0 h 312"/>
                <a:gd name="T28" fmla="*/ 182 w 312"/>
                <a:gd name="T29" fmla="*/ 45 h 312"/>
                <a:gd name="T30" fmla="*/ 184 w 312"/>
                <a:gd name="T31" fmla="*/ 24 h 312"/>
                <a:gd name="T32" fmla="*/ 177 w 312"/>
                <a:gd name="T33" fmla="*/ 44 h 312"/>
                <a:gd name="T34" fmla="*/ 214 w 312"/>
                <a:gd name="T35" fmla="*/ 11 h 312"/>
                <a:gd name="T36" fmla="*/ 217 w 312"/>
                <a:gd name="T37" fmla="*/ 12 h 312"/>
                <a:gd name="T38" fmla="*/ 247 w 312"/>
                <a:gd name="T39" fmla="*/ 27 h 312"/>
                <a:gd name="T40" fmla="*/ 266 w 312"/>
                <a:gd name="T41" fmla="*/ 44 h 312"/>
                <a:gd name="T42" fmla="*/ 285 w 312"/>
                <a:gd name="T43" fmla="*/ 66 h 312"/>
                <a:gd name="T44" fmla="*/ 289 w 312"/>
                <a:gd name="T45" fmla="*/ 70 h 312"/>
                <a:gd name="T46" fmla="*/ 263 w 312"/>
                <a:gd name="T47" fmla="*/ 114 h 312"/>
                <a:gd name="T48" fmla="*/ 281 w 312"/>
                <a:gd name="T49" fmla="*/ 105 h 312"/>
                <a:gd name="T50" fmla="*/ 261 w 312"/>
                <a:gd name="T51" fmla="*/ 111 h 312"/>
                <a:gd name="T52" fmla="*/ 309 w 312"/>
                <a:gd name="T53" fmla="*/ 123 h 312"/>
                <a:gd name="T54" fmla="*/ 310 w 312"/>
                <a:gd name="T55" fmla="*/ 127 h 312"/>
                <a:gd name="T56" fmla="*/ 312 w 312"/>
                <a:gd name="T57" fmla="*/ 158 h 312"/>
                <a:gd name="T58" fmla="*/ 310 w 312"/>
                <a:gd name="T59" fmla="*/ 185 h 312"/>
                <a:gd name="T60" fmla="*/ 303 w 312"/>
                <a:gd name="T61" fmla="*/ 214 h 312"/>
                <a:gd name="T62" fmla="*/ 301 w 312"/>
                <a:gd name="T63" fmla="*/ 217 h 312"/>
                <a:gd name="T64" fmla="*/ 250 w 312"/>
                <a:gd name="T65" fmla="*/ 223 h 312"/>
                <a:gd name="T66" fmla="*/ 269 w 312"/>
                <a:gd name="T67" fmla="*/ 232 h 312"/>
                <a:gd name="T68" fmla="*/ 253 w 312"/>
                <a:gd name="T69" fmla="*/ 218 h 312"/>
                <a:gd name="T70" fmla="*/ 268 w 312"/>
                <a:gd name="T71" fmla="*/ 266 h 312"/>
                <a:gd name="T72" fmla="*/ 266 w 312"/>
                <a:gd name="T73" fmla="*/ 268 h 312"/>
                <a:gd name="T74" fmla="*/ 242 w 312"/>
                <a:gd name="T75" fmla="*/ 287 h 312"/>
                <a:gd name="T76" fmla="*/ 217 w 312"/>
                <a:gd name="T77" fmla="*/ 300 h 312"/>
                <a:gd name="T78" fmla="*/ 189 w 312"/>
                <a:gd name="T79" fmla="*/ 309 h 312"/>
                <a:gd name="T80" fmla="*/ 186 w 312"/>
                <a:gd name="T81" fmla="*/ 310 h 312"/>
                <a:gd name="T82" fmla="*/ 155 w 312"/>
                <a:gd name="T83" fmla="*/ 269 h 312"/>
                <a:gd name="T84" fmla="*/ 157 w 312"/>
                <a:gd name="T85" fmla="*/ 291 h 312"/>
                <a:gd name="T86" fmla="*/ 159 w 312"/>
                <a:gd name="T87" fmla="*/ 269 h 312"/>
                <a:gd name="T88" fmla="*/ 128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2 w 312"/>
                <a:gd name="T95" fmla="*/ 287 h 312"/>
                <a:gd name="T96" fmla="*/ 47 w 312"/>
                <a:gd name="T97" fmla="*/ 268 h 312"/>
                <a:gd name="T98" fmla="*/ 46 w 312"/>
                <a:gd name="T99" fmla="*/ 266 h 312"/>
                <a:gd name="T100" fmla="*/ 61 w 312"/>
                <a:gd name="T101" fmla="*/ 218 h 312"/>
                <a:gd name="T102" fmla="*/ 45 w 312"/>
                <a:gd name="T103" fmla="*/ 232 h 312"/>
                <a:gd name="T104" fmla="*/ 63 w 312"/>
                <a:gd name="T105" fmla="*/ 223 h 312"/>
                <a:gd name="T106" fmla="*/ 13 w 312"/>
                <a:gd name="T107" fmla="*/ 217 h 312"/>
                <a:gd name="T108" fmla="*/ 11 w 312"/>
                <a:gd name="T109" fmla="*/ 214 h 312"/>
                <a:gd name="T110" fmla="*/ 4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4" y="127"/>
                  </a:lnTo>
                  <a:lnTo>
                    <a:pt x="46" y="131"/>
                  </a:lnTo>
                  <a:lnTo>
                    <a:pt x="43" y="158"/>
                  </a:lnTo>
                  <a:lnTo>
                    <a:pt x="0" y="154"/>
                  </a:lnTo>
                  <a:close/>
                  <a:moveTo>
                    <a:pt x="4" y="127"/>
                  </a:moveTo>
                  <a:lnTo>
                    <a:pt x="4" y="123"/>
                  </a:lnTo>
                  <a:lnTo>
                    <a:pt x="24" y="130"/>
                  </a:lnTo>
                  <a:lnTo>
                    <a:pt x="4" y="127"/>
                  </a:lnTo>
                  <a:close/>
                  <a:moveTo>
                    <a:pt x="4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6" y="135"/>
                  </a:lnTo>
                  <a:lnTo>
                    <a:pt x="4" y="123"/>
                  </a:lnTo>
                  <a:close/>
                  <a:moveTo>
                    <a:pt x="11" y="98"/>
                  </a:moveTo>
                  <a:lnTo>
                    <a:pt x="13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3" y="95"/>
                  </a:moveTo>
                  <a:lnTo>
                    <a:pt x="25" y="70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3" y="95"/>
                  </a:lnTo>
                  <a:close/>
                  <a:moveTo>
                    <a:pt x="25" y="70"/>
                  </a:moveTo>
                  <a:lnTo>
                    <a:pt x="28" y="66"/>
                  </a:lnTo>
                  <a:lnTo>
                    <a:pt x="45" y="80"/>
                  </a:lnTo>
                  <a:lnTo>
                    <a:pt x="25" y="70"/>
                  </a:lnTo>
                  <a:close/>
                  <a:moveTo>
                    <a:pt x="28" y="66"/>
                  </a:moveTo>
                  <a:lnTo>
                    <a:pt x="46" y="46"/>
                  </a:lnTo>
                  <a:lnTo>
                    <a:pt x="77" y="74"/>
                  </a:lnTo>
                  <a:lnTo>
                    <a:pt x="61" y="94"/>
                  </a:lnTo>
                  <a:lnTo>
                    <a:pt x="28" y="66"/>
                  </a:lnTo>
                  <a:close/>
                  <a:moveTo>
                    <a:pt x="46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6" y="46"/>
                  </a:lnTo>
                  <a:close/>
                  <a:moveTo>
                    <a:pt x="47" y="44"/>
                  </a:moveTo>
                  <a:lnTo>
                    <a:pt x="67" y="27"/>
                  </a:lnTo>
                  <a:lnTo>
                    <a:pt x="95" y="59"/>
                  </a:lnTo>
                  <a:lnTo>
                    <a:pt x="76" y="77"/>
                  </a:lnTo>
                  <a:lnTo>
                    <a:pt x="47" y="44"/>
                  </a:lnTo>
                  <a:close/>
                  <a:moveTo>
                    <a:pt x="67" y="27"/>
                  </a:moveTo>
                  <a:lnTo>
                    <a:pt x="72" y="24"/>
                  </a:lnTo>
                  <a:lnTo>
                    <a:pt x="81" y="43"/>
                  </a:lnTo>
                  <a:lnTo>
                    <a:pt x="67" y="27"/>
                  </a:lnTo>
                  <a:close/>
                  <a:moveTo>
                    <a:pt x="72" y="24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1" y="62"/>
                  </a:lnTo>
                  <a:lnTo>
                    <a:pt x="72" y="24"/>
                  </a:lnTo>
                  <a:close/>
                  <a:moveTo>
                    <a:pt x="95" y="12"/>
                  </a:moveTo>
                  <a:lnTo>
                    <a:pt x="100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100" y="11"/>
                  </a:moveTo>
                  <a:lnTo>
                    <a:pt x="123" y="3"/>
                  </a:lnTo>
                  <a:lnTo>
                    <a:pt x="136" y="44"/>
                  </a:lnTo>
                  <a:lnTo>
                    <a:pt x="112" y="52"/>
                  </a:lnTo>
                  <a:lnTo>
                    <a:pt x="100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9" y="43"/>
                  </a:lnTo>
                  <a:lnTo>
                    <a:pt x="132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1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6" y="2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9" y="0"/>
                  </a:lnTo>
                  <a:close/>
                  <a:moveTo>
                    <a:pt x="186" y="2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6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2"/>
                  </a:lnTo>
                  <a:lnTo>
                    <a:pt x="199" y="51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7" y="27"/>
                  </a:lnTo>
                  <a:lnTo>
                    <a:pt x="232" y="43"/>
                  </a:lnTo>
                  <a:lnTo>
                    <a:pt x="242" y="24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59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9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0"/>
                  </a:moveTo>
                  <a:lnTo>
                    <a:pt x="301" y="95"/>
                  </a:lnTo>
                  <a:lnTo>
                    <a:pt x="263" y="114"/>
                  </a:lnTo>
                  <a:lnTo>
                    <a:pt x="250" y="90"/>
                  </a:lnTo>
                  <a:lnTo>
                    <a:pt x="289" y="70"/>
                  </a:lnTo>
                  <a:close/>
                  <a:moveTo>
                    <a:pt x="301" y="95"/>
                  </a:moveTo>
                  <a:lnTo>
                    <a:pt x="303" y="98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3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1"/>
                  </a:lnTo>
                  <a:lnTo>
                    <a:pt x="303" y="98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9" y="130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5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70" y="154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3" y="214"/>
                  </a:lnTo>
                  <a:lnTo>
                    <a:pt x="261" y="201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3" y="214"/>
                  </a:moveTo>
                  <a:lnTo>
                    <a:pt x="301" y="217"/>
                  </a:lnTo>
                  <a:lnTo>
                    <a:pt x="281" y="207"/>
                  </a:lnTo>
                  <a:lnTo>
                    <a:pt x="303" y="214"/>
                  </a:lnTo>
                  <a:close/>
                  <a:moveTo>
                    <a:pt x="301" y="217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3" y="198"/>
                  </a:lnTo>
                  <a:lnTo>
                    <a:pt x="301" y="217"/>
                  </a:lnTo>
                  <a:close/>
                  <a:moveTo>
                    <a:pt x="289" y="242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9" y="242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5"/>
                  </a:lnTo>
                  <a:lnTo>
                    <a:pt x="218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5"/>
                  </a:moveTo>
                  <a:lnTo>
                    <a:pt x="242" y="287"/>
                  </a:lnTo>
                  <a:lnTo>
                    <a:pt x="232" y="269"/>
                  </a:lnTo>
                  <a:lnTo>
                    <a:pt x="247" y="285"/>
                  </a:lnTo>
                  <a:close/>
                  <a:moveTo>
                    <a:pt x="242" y="287"/>
                  </a:moveTo>
                  <a:lnTo>
                    <a:pt x="217" y="300"/>
                  </a:lnTo>
                  <a:lnTo>
                    <a:pt x="199" y="261"/>
                  </a:lnTo>
                  <a:lnTo>
                    <a:pt x="223" y="250"/>
                  </a:lnTo>
                  <a:lnTo>
                    <a:pt x="242" y="287"/>
                  </a:lnTo>
                  <a:close/>
                  <a:moveTo>
                    <a:pt x="217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6" y="310"/>
                  </a:lnTo>
                  <a:lnTo>
                    <a:pt x="184" y="288"/>
                  </a:lnTo>
                  <a:lnTo>
                    <a:pt x="189" y="309"/>
                  </a:lnTo>
                  <a:close/>
                  <a:moveTo>
                    <a:pt x="186" y="310"/>
                  </a:moveTo>
                  <a:lnTo>
                    <a:pt x="159" y="312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6" y="310"/>
                  </a:lnTo>
                  <a:close/>
                  <a:moveTo>
                    <a:pt x="159" y="312"/>
                  </a:moveTo>
                  <a:lnTo>
                    <a:pt x="155" y="312"/>
                  </a:lnTo>
                  <a:lnTo>
                    <a:pt x="157" y="291"/>
                  </a:lnTo>
                  <a:lnTo>
                    <a:pt x="159" y="312"/>
                  </a:lnTo>
                  <a:close/>
                  <a:moveTo>
                    <a:pt x="155" y="312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69"/>
                  </a:lnTo>
                  <a:lnTo>
                    <a:pt x="155" y="312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30" y="288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100" y="301"/>
                  </a:lnTo>
                  <a:lnTo>
                    <a:pt x="112" y="260"/>
                  </a:lnTo>
                  <a:lnTo>
                    <a:pt x="136" y="268"/>
                  </a:lnTo>
                  <a:lnTo>
                    <a:pt x="123" y="309"/>
                  </a:lnTo>
                  <a:close/>
                  <a:moveTo>
                    <a:pt x="100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100" y="301"/>
                  </a:lnTo>
                  <a:close/>
                  <a:moveTo>
                    <a:pt x="95" y="300"/>
                  </a:moveTo>
                  <a:lnTo>
                    <a:pt x="72" y="287"/>
                  </a:lnTo>
                  <a:lnTo>
                    <a:pt x="91" y="250"/>
                  </a:lnTo>
                  <a:lnTo>
                    <a:pt x="115" y="261"/>
                  </a:lnTo>
                  <a:lnTo>
                    <a:pt x="95" y="300"/>
                  </a:lnTo>
                  <a:close/>
                  <a:moveTo>
                    <a:pt x="72" y="287"/>
                  </a:moveTo>
                  <a:lnTo>
                    <a:pt x="67" y="285"/>
                  </a:lnTo>
                  <a:lnTo>
                    <a:pt x="81" y="269"/>
                  </a:lnTo>
                  <a:lnTo>
                    <a:pt x="72" y="287"/>
                  </a:lnTo>
                  <a:close/>
                  <a:moveTo>
                    <a:pt x="67" y="285"/>
                  </a:moveTo>
                  <a:lnTo>
                    <a:pt x="47" y="268"/>
                  </a:lnTo>
                  <a:lnTo>
                    <a:pt x="76" y="236"/>
                  </a:lnTo>
                  <a:lnTo>
                    <a:pt x="95" y="253"/>
                  </a:lnTo>
                  <a:lnTo>
                    <a:pt x="67" y="285"/>
                  </a:lnTo>
                  <a:close/>
                  <a:moveTo>
                    <a:pt x="47" y="268"/>
                  </a:moveTo>
                  <a:lnTo>
                    <a:pt x="46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6" y="266"/>
                  </a:moveTo>
                  <a:lnTo>
                    <a:pt x="28" y="246"/>
                  </a:lnTo>
                  <a:lnTo>
                    <a:pt x="61" y="218"/>
                  </a:lnTo>
                  <a:lnTo>
                    <a:pt x="77" y="238"/>
                  </a:lnTo>
                  <a:lnTo>
                    <a:pt x="46" y="266"/>
                  </a:lnTo>
                  <a:close/>
                  <a:moveTo>
                    <a:pt x="28" y="246"/>
                  </a:moveTo>
                  <a:lnTo>
                    <a:pt x="25" y="242"/>
                  </a:lnTo>
                  <a:lnTo>
                    <a:pt x="45" y="232"/>
                  </a:lnTo>
                  <a:lnTo>
                    <a:pt x="28" y="246"/>
                  </a:lnTo>
                  <a:close/>
                  <a:moveTo>
                    <a:pt x="25" y="242"/>
                  </a:moveTo>
                  <a:lnTo>
                    <a:pt x="13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3" y="217"/>
                  </a:moveTo>
                  <a:lnTo>
                    <a:pt x="11" y="214"/>
                  </a:lnTo>
                  <a:lnTo>
                    <a:pt x="32" y="207"/>
                  </a:lnTo>
                  <a:lnTo>
                    <a:pt x="13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6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4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4" y="185"/>
                  </a:moveTo>
                  <a:lnTo>
                    <a:pt x="0" y="158"/>
                  </a:lnTo>
                  <a:lnTo>
                    <a:pt x="43" y="154"/>
                  </a:lnTo>
                  <a:lnTo>
                    <a:pt x="46" y="181"/>
                  </a:lnTo>
                  <a:lnTo>
                    <a:pt x="4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5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0" name="Freeform 35">
              <a:extLst>
                <a:ext uri="{FF2B5EF4-FFF2-40B4-BE49-F238E27FC236}">
                  <a16:creationId xmlns:a16="http://schemas.microsoft.com/office/drawing/2014/main" id="{E4B3DD8E-CCD8-422E-A8FA-2D44C1B29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" y="1581"/>
              <a:ext cx="54" cy="54"/>
            </a:xfrm>
            <a:custGeom>
              <a:avLst/>
              <a:gdLst>
                <a:gd name="T0" fmla="*/ 0 w 269"/>
                <a:gd name="T1" fmla="*/ 134 h 270"/>
                <a:gd name="T2" fmla="*/ 3 w 269"/>
                <a:gd name="T3" fmla="*/ 107 h 270"/>
                <a:gd name="T4" fmla="*/ 10 w 269"/>
                <a:gd name="T5" fmla="*/ 84 h 270"/>
                <a:gd name="T6" fmla="*/ 22 w 269"/>
                <a:gd name="T7" fmla="*/ 59 h 270"/>
                <a:gd name="T8" fmla="*/ 39 w 269"/>
                <a:gd name="T9" fmla="*/ 39 h 270"/>
                <a:gd name="T10" fmla="*/ 59 w 269"/>
                <a:gd name="T11" fmla="*/ 22 h 270"/>
                <a:gd name="T12" fmla="*/ 84 w 269"/>
                <a:gd name="T13" fmla="*/ 10 h 270"/>
                <a:gd name="T14" fmla="*/ 107 w 269"/>
                <a:gd name="T15" fmla="*/ 3 h 270"/>
                <a:gd name="T16" fmla="*/ 134 w 269"/>
                <a:gd name="T17" fmla="*/ 0 h 270"/>
                <a:gd name="T18" fmla="*/ 161 w 269"/>
                <a:gd name="T19" fmla="*/ 3 h 270"/>
                <a:gd name="T20" fmla="*/ 186 w 269"/>
                <a:gd name="T21" fmla="*/ 10 h 270"/>
                <a:gd name="T22" fmla="*/ 211 w 269"/>
                <a:gd name="T23" fmla="*/ 22 h 270"/>
                <a:gd name="T24" fmla="*/ 231 w 269"/>
                <a:gd name="T25" fmla="*/ 39 h 270"/>
                <a:gd name="T26" fmla="*/ 248 w 269"/>
                <a:gd name="T27" fmla="*/ 59 h 270"/>
                <a:gd name="T28" fmla="*/ 260 w 269"/>
                <a:gd name="T29" fmla="*/ 84 h 270"/>
                <a:gd name="T30" fmla="*/ 267 w 269"/>
                <a:gd name="T31" fmla="*/ 107 h 270"/>
                <a:gd name="T32" fmla="*/ 269 w 269"/>
                <a:gd name="T33" fmla="*/ 134 h 270"/>
                <a:gd name="T34" fmla="*/ 267 w 269"/>
                <a:gd name="T35" fmla="*/ 162 h 270"/>
                <a:gd name="T36" fmla="*/ 260 w 269"/>
                <a:gd name="T37" fmla="*/ 186 h 270"/>
                <a:gd name="T38" fmla="*/ 248 w 269"/>
                <a:gd name="T39" fmla="*/ 211 h 270"/>
                <a:gd name="T40" fmla="*/ 231 w 269"/>
                <a:gd name="T41" fmla="*/ 231 h 270"/>
                <a:gd name="T42" fmla="*/ 211 w 269"/>
                <a:gd name="T43" fmla="*/ 248 h 270"/>
                <a:gd name="T44" fmla="*/ 186 w 269"/>
                <a:gd name="T45" fmla="*/ 260 h 270"/>
                <a:gd name="T46" fmla="*/ 161 w 269"/>
                <a:gd name="T47" fmla="*/ 267 h 270"/>
                <a:gd name="T48" fmla="*/ 134 w 269"/>
                <a:gd name="T49" fmla="*/ 270 h 270"/>
                <a:gd name="T50" fmla="*/ 107 w 269"/>
                <a:gd name="T51" fmla="*/ 267 h 270"/>
                <a:gd name="T52" fmla="*/ 84 w 269"/>
                <a:gd name="T53" fmla="*/ 260 h 270"/>
                <a:gd name="T54" fmla="*/ 59 w 269"/>
                <a:gd name="T55" fmla="*/ 248 h 270"/>
                <a:gd name="T56" fmla="*/ 39 w 269"/>
                <a:gd name="T57" fmla="*/ 231 h 270"/>
                <a:gd name="T58" fmla="*/ 22 w 269"/>
                <a:gd name="T59" fmla="*/ 211 h 270"/>
                <a:gd name="T60" fmla="*/ 10 w 269"/>
                <a:gd name="T61" fmla="*/ 186 h 270"/>
                <a:gd name="T62" fmla="*/ 3 w 269"/>
                <a:gd name="T63" fmla="*/ 162 h 270"/>
                <a:gd name="T64" fmla="*/ 0 w 269"/>
                <a:gd name="T65" fmla="*/ 1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4"/>
                  </a:moveTo>
                  <a:lnTo>
                    <a:pt x="3" y="107"/>
                  </a:lnTo>
                  <a:lnTo>
                    <a:pt x="10" y="84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7" y="3"/>
                  </a:lnTo>
                  <a:lnTo>
                    <a:pt x="134" y="0"/>
                  </a:lnTo>
                  <a:lnTo>
                    <a:pt x="161" y="3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9"/>
                  </a:lnTo>
                  <a:lnTo>
                    <a:pt x="260" y="84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2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1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4" y="270"/>
                  </a:lnTo>
                  <a:lnTo>
                    <a:pt x="107" y="267"/>
                  </a:lnTo>
                  <a:lnTo>
                    <a:pt x="84" y="260"/>
                  </a:lnTo>
                  <a:lnTo>
                    <a:pt x="59" y="248"/>
                  </a:lnTo>
                  <a:lnTo>
                    <a:pt x="39" y="231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2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1" name="Freeform 36">
              <a:extLst>
                <a:ext uri="{FF2B5EF4-FFF2-40B4-BE49-F238E27FC236}">
                  <a16:creationId xmlns:a16="http://schemas.microsoft.com/office/drawing/2014/main" id="{3DA91ED7-A78F-468D-86AB-345CBB2CB9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64" y="1576"/>
              <a:ext cx="62" cy="63"/>
            </a:xfrm>
            <a:custGeom>
              <a:avLst/>
              <a:gdLst>
                <a:gd name="T0" fmla="*/ 0 w 312"/>
                <a:gd name="T1" fmla="*/ 154 h 312"/>
                <a:gd name="T2" fmla="*/ 3 w 312"/>
                <a:gd name="T3" fmla="*/ 123 h 312"/>
                <a:gd name="T4" fmla="*/ 11 w 312"/>
                <a:gd name="T5" fmla="*/ 98 h 312"/>
                <a:gd name="T6" fmla="*/ 24 w 312"/>
                <a:gd name="T7" fmla="*/ 70 h 312"/>
                <a:gd name="T8" fmla="*/ 27 w 312"/>
                <a:gd name="T9" fmla="*/ 66 h 312"/>
                <a:gd name="T10" fmla="*/ 77 w 312"/>
                <a:gd name="T11" fmla="*/ 74 h 312"/>
                <a:gd name="T12" fmla="*/ 60 w 312"/>
                <a:gd name="T13" fmla="*/ 60 h 312"/>
                <a:gd name="T14" fmla="*/ 74 w 312"/>
                <a:gd name="T15" fmla="*/ 77 h 312"/>
                <a:gd name="T16" fmla="*/ 66 w 312"/>
                <a:gd name="T17" fmla="*/ 27 h 312"/>
                <a:gd name="T18" fmla="*/ 70 w 312"/>
                <a:gd name="T19" fmla="*/ 24 h 312"/>
                <a:gd name="T20" fmla="*/ 98 w 312"/>
                <a:gd name="T21" fmla="*/ 11 h 312"/>
                <a:gd name="T22" fmla="*/ 123 w 312"/>
                <a:gd name="T23" fmla="*/ 3 h 312"/>
                <a:gd name="T24" fmla="*/ 154 w 312"/>
                <a:gd name="T25" fmla="*/ 0 h 312"/>
                <a:gd name="T26" fmla="*/ 158 w 312"/>
                <a:gd name="T27" fmla="*/ 0 h 312"/>
                <a:gd name="T28" fmla="*/ 180 w 312"/>
                <a:gd name="T29" fmla="*/ 45 h 312"/>
                <a:gd name="T30" fmla="*/ 182 w 312"/>
                <a:gd name="T31" fmla="*/ 24 h 312"/>
                <a:gd name="T32" fmla="*/ 177 w 312"/>
                <a:gd name="T33" fmla="*/ 44 h 312"/>
                <a:gd name="T34" fmla="*/ 214 w 312"/>
                <a:gd name="T35" fmla="*/ 11 h 312"/>
                <a:gd name="T36" fmla="*/ 217 w 312"/>
                <a:gd name="T37" fmla="*/ 12 h 312"/>
                <a:gd name="T38" fmla="*/ 246 w 312"/>
                <a:gd name="T39" fmla="*/ 27 h 312"/>
                <a:gd name="T40" fmla="*/ 266 w 312"/>
                <a:gd name="T41" fmla="*/ 44 h 312"/>
                <a:gd name="T42" fmla="*/ 285 w 312"/>
                <a:gd name="T43" fmla="*/ 66 h 312"/>
                <a:gd name="T44" fmla="*/ 287 w 312"/>
                <a:gd name="T45" fmla="*/ 70 h 312"/>
                <a:gd name="T46" fmla="*/ 261 w 312"/>
                <a:gd name="T47" fmla="*/ 114 h 312"/>
                <a:gd name="T48" fmla="*/ 281 w 312"/>
                <a:gd name="T49" fmla="*/ 105 h 312"/>
                <a:gd name="T50" fmla="*/ 260 w 312"/>
                <a:gd name="T51" fmla="*/ 111 h 312"/>
                <a:gd name="T52" fmla="*/ 309 w 312"/>
                <a:gd name="T53" fmla="*/ 123 h 312"/>
                <a:gd name="T54" fmla="*/ 309 w 312"/>
                <a:gd name="T55" fmla="*/ 127 h 312"/>
                <a:gd name="T56" fmla="*/ 312 w 312"/>
                <a:gd name="T57" fmla="*/ 158 h 312"/>
                <a:gd name="T58" fmla="*/ 309 w 312"/>
                <a:gd name="T59" fmla="*/ 185 h 312"/>
                <a:gd name="T60" fmla="*/ 301 w 312"/>
                <a:gd name="T61" fmla="*/ 214 h 312"/>
                <a:gd name="T62" fmla="*/ 300 w 312"/>
                <a:gd name="T63" fmla="*/ 217 h 312"/>
                <a:gd name="T64" fmla="*/ 249 w 312"/>
                <a:gd name="T65" fmla="*/ 223 h 312"/>
                <a:gd name="T66" fmla="*/ 269 w 312"/>
                <a:gd name="T67" fmla="*/ 232 h 312"/>
                <a:gd name="T68" fmla="*/ 253 w 312"/>
                <a:gd name="T69" fmla="*/ 218 h 312"/>
                <a:gd name="T70" fmla="*/ 268 w 312"/>
                <a:gd name="T71" fmla="*/ 266 h 312"/>
                <a:gd name="T72" fmla="*/ 266 w 312"/>
                <a:gd name="T73" fmla="*/ 268 h 312"/>
                <a:gd name="T74" fmla="*/ 241 w 312"/>
                <a:gd name="T75" fmla="*/ 287 h 312"/>
                <a:gd name="T76" fmla="*/ 217 w 312"/>
                <a:gd name="T77" fmla="*/ 300 h 312"/>
                <a:gd name="T78" fmla="*/ 189 w 312"/>
                <a:gd name="T79" fmla="*/ 309 h 312"/>
                <a:gd name="T80" fmla="*/ 185 w 312"/>
                <a:gd name="T81" fmla="*/ 310 h 312"/>
                <a:gd name="T82" fmla="*/ 154 w 312"/>
                <a:gd name="T83" fmla="*/ 269 h 312"/>
                <a:gd name="T84" fmla="*/ 155 w 312"/>
                <a:gd name="T85" fmla="*/ 291 h 312"/>
                <a:gd name="T86" fmla="*/ 158 w 312"/>
                <a:gd name="T87" fmla="*/ 269 h 312"/>
                <a:gd name="T88" fmla="*/ 127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0 w 312"/>
                <a:gd name="T95" fmla="*/ 287 h 312"/>
                <a:gd name="T96" fmla="*/ 46 w 312"/>
                <a:gd name="T97" fmla="*/ 268 h 312"/>
                <a:gd name="T98" fmla="*/ 44 w 312"/>
                <a:gd name="T99" fmla="*/ 266 h 312"/>
                <a:gd name="T100" fmla="*/ 59 w 312"/>
                <a:gd name="T101" fmla="*/ 218 h 312"/>
                <a:gd name="T102" fmla="*/ 43 w 312"/>
                <a:gd name="T103" fmla="*/ 232 h 312"/>
                <a:gd name="T104" fmla="*/ 63 w 312"/>
                <a:gd name="T105" fmla="*/ 223 h 312"/>
                <a:gd name="T106" fmla="*/ 12 w 312"/>
                <a:gd name="T107" fmla="*/ 217 h 312"/>
                <a:gd name="T108" fmla="*/ 11 w 312"/>
                <a:gd name="T109" fmla="*/ 214 h 312"/>
                <a:gd name="T110" fmla="*/ 2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2" y="127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4" y="128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7" y="74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90" y="62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8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5" y="21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0" y="45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2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2" y="62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1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7" y="77"/>
                  </a:lnTo>
                  <a:lnTo>
                    <a:pt x="217" y="59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5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7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4"/>
                  </a:lnTo>
                  <a:lnTo>
                    <a:pt x="249" y="90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0" y="111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09" y="127"/>
                  </a:lnTo>
                  <a:lnTo>
                    <a:pt x="288" y="128"/>
                  </a:lnTo>
                  <a:lnTo>
                    <a:pt x="309" y="123"/>
                  </a:lnTo>
                  <a:close/>
                  <a:moveTo>
                    <a:pt x="309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0" y="155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1" y="207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7" y="242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2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7" y="242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5"/>
                  </a:lnTo>
                  <a:lnTo>
                    <a:pt x="217" y="253"/>
                  </a:lnTo>
                  <a:lnTo>
                    <a:pt x="237" y="235"/>
                  </a:lnTo>
                  <a:lnTo>
                    <a:pt x="266" y="268"/>
                  </a:lnTo>
                  <a:close/>
                  <a:moveTo>
                    <a:pt x="246" y="285"/>
                  </a:moveTo>
                  <a:lnTo>
                    <a:pt x="241" y="287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1" y="287"/>
                  </a:moveTo>
                  <a:lnTo>
                    <a:pt x="217" y="300"/>
                  </a:lnTo>
                  <a:lnTo>
                    <a:pt x="198" y="261"/>
                  </a:lnTo>
                  <a:lnTo>
                    <a:pt x="222" y="250"/>
                  </a:lnTo>
                  <a:lnTo>
                    <a:pt x="241" y="287"/>
                  </a:lnTo>
                  <a:close/>
                  <a:moveTo>
                    <a:pt x="217" y="300"/>
                  </a:moveTo>
                  <a:lnTo>
                    <a:pt x="214" y="301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2" y="288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2"/>
                  </a:lnTo>
                  <a:lnTo>
                    <a:pt x="154" y="269"/>
                  </a:lnTo>
                  <a:lnTo>
                    <a:pt x="180" y="267"/>
                  </a:lnTo>
                  <a:lnTo>
                    <a:pt x="185" y="310"/>
                  </a:lnTo>
                  <a:close/>
                  <a:moveTo>
                    <a:pt x="158" y="312"/>
                  </a:moveTo>
                  <a:lnTo>
                    <a:pt x="154" y="312"/>
                  </a:lnTo>
                  <a:lnTo>
                    <a:pt x="155" y="291"/>
                  </a:lnTo>
                  <a:lnTo>
                    <a:pt x="158" y="312"/>
                  </a:lnTo>
                  <a:close/>
                  <a:moveTo>
                    <a:pt x="154" y="312"/>
                  </a:moveTo>
                  <a:lnTo>
                    <a:pt x="127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2"/>
                  </a:lnTo>
                  <a:close/>
                  <a:moveTo>
                    <a:pt x="127" y="310"/>
                  </a:moveTo>
                  <a:lnTo>
                    <a:pt x="123" y="309"/>
                  </a:lnTo>
                  <a:lnTo>
                    <a:pt x="128" y="288"/>
                  </a:lnTo>
                  <a:lnTo>
                    <a:pt x="127" y="310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0" y="260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8" y="301"/>
                  </a:lnTo>
                  <a:close/>
                  <a:moveTo>
                    <a:pt x="95" y="300"/>
                  </a:moveTo>
                  <a:lnTo>
                    <a:pt x="70" y="287"/>
                  </a:lnTo>
                  <a:lnTo>
                    <a:pt x="90" y="250"/>
                  </a:lnTo>
                  <a:lnTo>
                    <a:pt x="114" y="261"/>
                  </a:lnTo>
                  <a:lnTo>
                    <a:pt x="95" y="300"/>
                  </a:lnTo>
                  <a:close/>
                  <a:moveTo>
                    <a:pt x="70" y="287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7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8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4" y="242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1" y="155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2" name="Freeform 37">
              <a:extLst>
                <a:ext uri="{FF2B5EF4-FFF2-40B4-BE49-F238E27FC236}">
                  <a16:creationId xmlns:a16="http://schemas.microsoft.com/office/drawing/2014/main" id="{DE725C4E-C59E-416F-B2DC-0E7B0A28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813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8 w 269"/>
                <a:gd name="T11" fmla="*/ 21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09 w 269"/>
                <a:gd name="T23" fmla="*/ 21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6 w 269"/>
                <a:gd name="T39" fmla="*/ 210 h 269"/>
                <a:gd name="T40" fmla="*/ 230 w 269"/>
                <a:gd name="T41" fmla="*/ 230 h 269"/>
                <a:gd name="T42" fmla="*/ 209 w 269"/>
                <a:gd name="T43" fmla="*/ 246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6 h 269"/>
                <a:gd name="T56" fmla="*/ 39 w 269"/>
                <a:gd name="T57" fmla="*/ 230 h 269"/>
                <a:gd name="T58" fmla="*/ 22 w 269"/>
                <a:gd name="T59" fmla="*/ 210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8" y="21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09" y="21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6" y="210"/>
                  </a:lnTo>
                  <a:lnTo>
                    <a:pt x="230" y="230"/>
                  </a:lnTo>
                  <a:lnTo>
                    <a:pt x="209" y="246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6"/>
                  </a:lnTo>
                  <a:lnTo>
                    <a:pt x="39" y="230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3" name="Freeform 38">
              <a:extLst>
                <a:ext uri="{FF2B5EF4-FFF2-40B4-BE49-F238E27FC236}">
                  <a16:creationId xmlns:a16="http://schemas.microsoft.com/office/drawing/2014/main" id="{FA564E9B-E58A-4031-8C0C-4C131B8A4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2" y="1809"/>
              <a:ext cx="62" cy="62"/>
            </a:xfrm>
            <a:custGeom>
              <a:avLst/>
              <a:gdLst>
                <a:gd name="T0" fmla="*/ 0 w 312"/>
                <a:gd name="T1" fmla="*/ 154 h 313"/>
                <a:gd name="T2" fmla="*/ 4 w 312"/>
                <a:gd name="T3" fmla="*/ 123 h 313"/>
                <a:gd name="T4" fmla="*/ 11 w 312"/>
                <a:gd name="T5" fmla="*/ 99 h 313"/>
                <a:gd name="T6" fmla="*/ 24 w 312"/>
                <a:gd name="T7" fmla="*/ 70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1 w 312"/>
                <a:gd name="T19" fmla="*/ 24 h 313"/>
                <a:gd name="T20" fmla="*/ 99 w 312"/>
                <a:gd name="T21" fmla="*/ 10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6 h 313"/>
                <a:gd name="T30" fmla="*/ 183 w 312"/>
                <a:gd name="T31" fmla="*/ 24 h 313"/>
                <a:gd name="T32" fmla="*/ 176 w 312"/>
                <a:gd name="T33" fmla="*/ 45 h 313"/>
                <a:gd name="T34" fmla="*/ 214 w 312"/>
                <a:gd name="T35" fmla="*/ 10 h 313"/>
                <a:gd name="T36" fmla="*/ 217 w 312"/>
                <a:gd name="T37" fmla="*/ 12 h 313"/>
                <a:gd name="T38" fmla="*/ 247 w 312"/>
                <a:gd name="T39" fmla="*/ 27 h 313"/>
                <a:gd name="T40" fmla="*/ 266 w 312"/>
                <a:gd name="T41" fmla="*/ 45 h 313"/>
                <a:gd name="T42" fmla="*/ 284 w 312"/>
                <a:gd name="T43" fmla="*/ 66 h 313"/>
                <a:gd name="T44" fmla="*/ 288 w 312"/>
                <a:gd name="T45" fmla="*/ 70 h 313"/>
                <a:gd name="T46" fmla="*/ 262 w 312"/>
                <a:gd name="T47" fmla="*/ 114 h 313"/>
                <a:gd name="T48" fmla="*/ 281 w 312"/>
                <a:gd name="T49" fmla="*/ 105 h 313"/>
                <a:gd name="T50" fmla="*/ 261 w 312"/>
                <a:gd name="T51" fmla="*/ 110 h 313"/>
                <a:gd name="T52" fmla="*/ 309 w 312"/>
                <a:gd name="T53" fmla="*/ 123 h 313"/>
                <a:gd name="T54" fmla="*/ 309 w 312"/>
                <a:gd name="T55" fmla="*/ 127 h 313"/>
                <a:gd name="T56" fmla="*/ 312 w 312"/>
                <a:gd name="T57" fmla="*/ 158 h 313"/>
                <a:gd name="T58" fmla="*/ 309 w 312"/>
                <a:gd name="T59" fmla="*/ 185 h 313"/>
                <a:gd name="T60" fmla="*/ 302 w 312"/>
                <a:gd name="T61" fmla="*/ 213 h 313"/>
                <a:gd name="T62" fmla="*/ 301 w 312"/>
                <a:gd name="T63" fmla="*/ 218 h 313"/>
                <a:gd name="T64" fmla="*/ 250 w 312"/>
                <a:gd name="T65" fmla="*/ 222 h 313"/>
                <a:gd name="T66" fmla="*/ 268 w 312"/>
                <a:gd name="T67" fmla="*/ 232 h 313"/>
                <a:gd name="T68" fmla="*/ 252 w 312"/>
                <a:gd name="T69" fmla="*/ 218 h 313"/>
                <a:gd name="T70" fmla="*/ 268 w 312"/>
                <a:gd name="T71" fmla="*/ 266 h 313"/>
                <a:gd name="T72" fmla="*/ 266 w 312"/>
                <a:gd name="T73" fmla="*/ 267 h 313"/>
                <a:gd name="T74" fmla="*/ 241 w 312"/>
                <a:gd name="T75" fmla="*/ 288 h 313"/>
                <a:gd name="T76" fmla="*/ 217 w 312"/>
                <a:gd name="T77" fmla="*/ 300 h 313"/>
                <a:gd name="T78" fmla="*/ 189 w 312"/>
                <a:gd name="T79" fmla="*/ 309 h 313"/>
                <a:gd name="T80" fmla="*/ 185 w 312"/>
                <a:gd name="T81" fmla="*/ 309 h 313"/>
                <a:gd name="T82" fmla="*/ 154 w 312"/>
                <a:gd name="T83" fmla="*/ 269 h 313"/>
                <a:gd name="T84" fmla="*/ 156 w 312"/>
                <a:gd name="T85" fmla="*/ 291 h 313"/>
                <a:gd name="T86" fmla="*/ 158 w 312"/>
                <a:gd name="T87" fmla="*/ 269 h 313"/>
                <a:gd name="T88" fmla="*/ 128 w 312"/>
                <a:gd name="T89" fmla="*/ 309 h 313"/>
                <a:gd name="T90" fmla="*/ 123 w 312"/>
                <a:gd name="T91" fmla="*/ 309 h 313"/>
                <a:gd name="T92" fmla="*/ 95 w 312"/>
                <a:gd name="T93" fmla="*/ 300 h 313"/>
                <a:gd name="T94" fmla="*/ 71 w 312"/>
                <a:gd name="T95" fmla="*/ 288 h 313"/>
                <a:gd name="T96" fmla="*/ 47 w 312"/>
                <a:gd name="T97" fmla="*/ 267 h 313"/>
                <a:gd name="T98" fmla="*/ 45 w 312"/>
                <a:gd name="T99" fmla="*/ 266 h 313"/>
                <a:gd name="T100" fmla="*/ 60 w 312"/>
                <a:gd name="T101" fmla="*/ 218 h 313"/>
                <a:gd name="T102" fmla="*/ 44 w 312"/>
                <a:gd name="T103" fmla="*/ 232 h 313"/>
                <a:gd name="T104" fmla="*/ 63 w 312"/>
                <a:gd name="T105" fmla="*/ 222 h 313"/>
                <a:gd name="T106" fmla="*/ 12 w 312"/>
                <a:gd name="T107" fmla="*/ 218 h 313"/>
                <a:gd name="T108" fmla="*/ 11 w 312"/>
                <a:gd name="T109" fmla="*/ 213 h 313"/>
                <a:gd name="T110" fmla="*/ 3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4"/>
                  </a:moveTo>
                  <a:lnTo>
                    <a:pt x="3" y="127"/>
                  </a:lnTo>
                  <a:lnTo>
                    <a:pt x="46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3" y="127"/>
                  </a:moveTo>
                  <a:lnTo>
                    <a:pt x="4" y="123"/>
                  </a:lnTo>
                  <a:lnTo>
                    <a:pt x="24" y="129"/>
                  </a:lnTo>
                  <a:lnTo>
                    <a:pt x="3" y="127"/>
                  </a:lnTo>
                  <a:close/>
                  <a:moveTo>
                    <a:pt x="4" y="123"/>
                  </a:moveTo>
                  <a:lnTo>
                    <a:pt x="11" y="99"/>
                  </a:lnTo>
                  <a:lnTo>
                    <a:pt x="52" y="110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4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1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1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3"/>
                  </a:lnTo>
                  <a:lnTo>
                    <a:pt x="71" y="24"/>
                  </a:lnTo>
                  <a:close/>
                  <a:moveTo>
                    <a:pt x="95" y="12"/>
                  </a:moveTo>
                  <a:lnTo>
                    <a:pt x="99" y="10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9" y="10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9" y="10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29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6"/>
                  </a:lnTo>
                  <a:lnTo>
                    <a:pt x="128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6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3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7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7" y="27"/>
                  </a:moveTo>
                  <a:lnTo>
                    <a:pt x="266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7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4" y="66"/>
                  </a:moveTo>
                  <a:lnTo>
                    <a:pt x="288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8" y="70"/>
                  </a:moveTo>
                  <a:lnTo>
                    <a:pt x="301" y="95"/>
                  </a:lnTo>
                  <a:lnTo>
                    <a:pt x="262" y="114"/>
                  </a:lnTo>
                  <a:lnTo>
                    <a:pt x="250" y="90"/>
                  </a:lnTo>
                  <a:lnTo>
                    <a:pt x="288" y="70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1" y="110"/>
                  </a:lnTo>
                  <a:lnTo>
                    <a:pt x="302" y="99"/>
                  </a:lnTo>
                  <a:close/>
                  <a:moveTo>
                    <a:pt x="309" y="123"/>
                  </a:moveTo>
                  <a:lnTo>
                    <a:pt x="309" y="127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09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1" y="201"/>
                  </a:lnTo>
                  <a:lnTo>
                    <a:pt x="267" y="176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3"/>
                  </a:lnTo>
                  <a:close/>
                  <a:moveTo>
                    <a:pt x="301" y="218"/>
                  </a:moveTo>
                  <a:lnTo>
                    <a:pt x="288" y="241"/>
                  </a:lnTo>
                  <a:lnTo>
                    <a:pt x="250" y="222"/>
                  </a:lnTo>
                  <a:lnTo>
                    <a:pt x="262" y="198"/>
                  </a:lnTo>
                  <a:lnTo>
                    <a:pt x="301" y="218"/>
                  </a:lnTo>
                  <a:close/>
                  <a:moveTo>
                    <a:pt x="288" y="241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8" y="241"/>
                  </a:lnTo>
                  <a:close/>
                  <a:moveTo>
                    <a:pt x="284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2" y="218"/>
                  </a:lnTo>
                  <a:lnTo>
                    <a:pt x="284" y="246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7" y="285"/>
                  </a:lnTo>
                  <a:lnTo>
                    <a:pt x="217" y="252"/>
                  </a:lnTo>
                  <a:lnTo>
                    <a:pt x="237" y="236"/>
                  </a:lnTo>
                  <a:lnTo>
                    <a:pt x="266" y="267"/>
                  </a:lnTo>
                  <a:close/>
                  <a:moveTo>
                    <a:pt x="247" y="285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7" y="285"/>
                  </a:lnTo>
                  <a:close/>
                  <a:moveTo>
                    <a:pt x="241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8"/>
                  </a:lnTo>
                  <a:close/>
                  <a:moveTo>
                    <a:pt x="217" y="300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6" y="267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8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8" y="309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8" y="309"/>
                  </a:lnTo>
                  <a:close/>
                  <a:moveTo>
                    <a:pt x="123" y="309"/>
                  </a:moveTo>
                  <a:lnTo>
                    <a:pt x="99" y="302"/>
                  </a:lnTo>
                  <a:lnTo>
                    <a:pt x="111" y="261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9" y="302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0"/>
                  </a:moveTo>
                  <a:lnTo>
                    <a:pt x="71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1" y="288"/>
                  </a:moveTo>
                  <a:lnTo>
                    <a:pt x="66" y="285"/>
                  </a:lnTo>
                  <a:lnTo>
                    <a:pt x="80" y="268"/>
                  </a:lnTo>
                  <a:lnTo>
                    <a:pt x="71" y="288"/>
                  </a:lnTo>
                  <a:close/>
                  <a:moveTo>
                    <a:pt x="66" y="285"/>
                  </a:moveTo>
                  <a:lnTo>
                    <a:pt x="47" y="267"/>
                  </a:lnTo>
                  <a:lnTo>
                    <a:pt x="75" y="236"/>
                  </a:lnTo>
                  <a:lnTo>
                    <a:pt x="94" y="252"/>
                  </a:lnTo>
                  <a:lnTo>
                    <a:pt x="66" y="285"/>
                  </a:lnTo>
                  <a:close/>
                  <a:moveTo>
                    <a:pt x="47" y="267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7"/>
                  </a:lnTo>
                  <a:close/>
                  <a:moveTo>
                    <a:pt x="45" y="266"/>
                  </a:moveTo>
                  <a:lnTo>
                    <a:pt x="27" y="246"/>
                  </a:lnTo>
                  <a:lnTo>
                    <a:pt x="60" y="218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7" y="246"/>
                  </a:moveTo>
                  <a:lnTo>
                    <a:pt x="24" y="241"/>
                  </a:lnTo>
                  <a:lnTo>
                    <a:pt x="44" y="232"/>
                  </a:lnTo>
                  <a:lnTo>
                    <a:pt x="27" y="246"/>
                  </a:lnTo>
                  <a:close/>
                  <a:moveTo>
                    <a:pt x="24" y="241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3" y="222"/>
                  </a:lnTo>
                  <a:lnTo>
                    <a:pt x="24" y="241"/>
                  </a:lnTo>
                  <a:close/>
                  <a:moveTo>
                    <a:pt x="12" y="218"/>
                  </a:moveTo>
                  <a:lnTo>
                    <a:pt x="11" y="213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3"/>
                  </a:moveTo>
                  <a:lnTo>
                    <a:pt x="4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4" y="189"/>
                  </a:moveTo>
                  <a:lnTo>
                    <a:pt x="3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6" y="181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4" name="Freeform 39">
              <a:extLst>
                <a:ext uri="{FF2B5EF4-FFF2-40B4-BE49-F238E27FC236}">
                  <a16:creationId xmlns:a16="http://schemas.microsoft.com/office/drawing/2014/main" id="{C22B7E4C-DA59-4FD8-BF15-C1FC39F2E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1713"/>
              <a:ext cx="54" cy="54"/>
            </a:xfrm>
            <a:custGeom>
              <a:avLst/>
              <a:gdLst>
                <a:gd name="T0" fmla="*/ 0 w 269"/>
                <a:gd name="T1" fmla="*/ 135 h 270"/>
                <a:gd name="T2" fmla="*/ 2 w 269"/>
                <a:gd name="T3" fmla="*/ 108 h 270"/>
                <a:gd name="T4" fmla="*/ 10 w 269"/>
                <a:gd name="T5" fmla="*/ 83 h 270"/>
                <a:gd name="T6" fmla="*/ 21 w 269"/>
                <a:gd name="T7" fmla="*/ 60 h 270"/>
                <a:gd name="T8" fmla="*/ 39 w 269"/>
                <a:gd name="T9" fmla="*/ 40 h 270"/>
                <a:gd name="T10" fmla="*/ 58 w 269"/>
                <a:gd name="T11" fmla="*/ 23 h 270"/>
                <a:gd name="T12" fmla="*/ 83 w 269"/>
                <a:gd name="T13" fmla="*/ 10 h 270"/>
                <a:gd name="T14" fmla="*/ 108 w 269"/>
                <a:gd name="T15" fmla="*/ 3 h 270"/>
                <a:gd name="T16" fmla="*/ 134 w 269"/>
                <a:gd name="T17" fmla="*/ 0 h 270"/>
                <a:gd name="T18" fmla="*/ 161 w 269"/>
                <a:gd name="T19" fmla="*/ 3 h 270"/>
                <a:gd name="T20" fmla="*/ 186 w 269"/>
                <a:gd name="T21" fmla="*/ 10 h 270"/>
                <a:gd name="T22" fmla="*/ 210 w 269"/>
                <a:gd name="T23" fmla="*/ 23 h 270"/>
                <a:gd name="T24" fmla="*/ 230 w 269"/>
                <a:gd name="T25" fmla="*/ 40 h 270"/>
                <a:gd name="T26" fmla="*/ 247 w 269"/>
                <a:gd name="T27" fmla="*/ 60 h 270"/>
                <a:gd name="T28" fmla="*/ 259 w 269"/>
                <a:gd name="T29" fmla="*/ 83 h 270"/>
                <a:gd name="T30" fmla="*/ 267 w 269"/>
                <a:gd name="T31" fmla="*/ 108 h 270"/>
                <a:gd name="T32" fmla="*/ 269 w 269"/>
                <a:gd name="T33" fmla="*/ 135 h 270"/>
                <a:gd name="T34" fmla="*/ 267 w 269"/>
                <a:gd name="T35" fmla="*/ 162 h 270"/>
                <a:gd name="T36" fmla="*/ 259 w 269"/>
                <a:gd name="T37" fmla="*/ 187 h 270"/>
                <a:gd name="T38" fmla="*/ 247 w 269"/>
                <a:gd name="T39" fmla="*/ 211 h 270"/>
                <a:gd name="T40" fmla="*/ 230 w 269"/>
                <a:gd name="T41" fmla="*/ 230 h 270"/>
                <a:gd name="T42" fmla="*/ 210 w 269"/>
                <a:gd name="T43" fmla="*/ 248 h 270"/>
                <a:gd name="T44" fmla="*/ 186 w 269"/>
                <a:gd name="T45" fmla="*/ 261 h 270"/>
                <a:gd name="T46" fmla="*/ 161 w 269"/>
                <a:gd name="T47" fmla="*/ 267 h 270"/>
                <a:gd name="T48" fmla="*/ 134 w 269"/>
                <a:gd name="T49" fmla="*/ 270 h 270"/>
                <a:gd name="T50" fmla="*/ 108 w 269"/>
                <a:gd name="T51" fmla="*/ 267 h 270"/>
                <a:gd name="T52" fmla="*/ 83 w 269"/>
                <a:gd name="T53" fmla="*/ 261 h 270"/>
                <a:gd name="T54" fmla="*/ 58 w 269"/>
                <a:gd name="T55" fmla="*/ 248 h 270"/>
                <a:gd name="T56" fmla="*/ 39 w 269"/>
                <a:gd name="T57" fmla="*/ 230 h 270"/>
                <a:gd name="T58" fmla="*/ 21 w 269"/>
                <a:gd name="T59" fmla="*/ 211 h 270"/>
                <a:gd name="T60" fmla="*/ 10 w 269"/>
                <a:gd name="T61" fmla="*/ 187 h 270"/>
                <a:gd name="T62" fmla="*/ 2 w 269"/>
                <a:gd name="T63" fmla="*/ 162 h 270"/>
                <a:gd name="T64" fmla="*/ 0 w 269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1" y="60"/>
                  </a:lnTo>
                  <a:lnTo>
                    <a:pt x="39" y="40"/>
                  </a:lnTo>
                  <a:lnTo>
                    <a:pt x="58" y="23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4" y="0"/>
                  </a:lnTo>
                  <a:lnTo>
                    <a:pt x="161" y="3"/>
                  </a:lnTo>
                  <a:lnTo>
                    <a:pt x="186" y="10"/>
                  </a:lnTo>
                  <a:lnTo>
                    <a:pt x="210" y="23"/>
                  </a:lnTo>
                  <a:lnTo>
                    <a:pt x="230" y="40"/>
                  </a:lnTo>
                  <a:lnTo>
                    <a:pt x="247" y="60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7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8"/>
                  </a:lnTo>
                  <a:lnTo>
                    <a:pt x="186" y="261"/>
                  </a:lnTo>
                  <a:lnTo>
                    <a:pt x="161" y="267"/>
                  </a:lnTo>
                  <a:lnTo>
                    <a:pt x="134" y="270"/>
                  </a:lnTo>
                  <a:lnTo>
                    <a:pt x="108" y="267"/>
                  </a:lnTo>
                  <a:lnTo>
                    <a:pt x="83" y="261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1" y="211"/>
                  </a:lnTo>
                  <a:lnTo>
                    <a:pt x="10" y="187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5" name="Freeform 40">
              <a:extLst>
                <a:ext uri="{FF2B5EF4-FFF2-40B4-BE49-F238E27FC236}">
                  <a16:creationId xmlns:a16="http://schemas.microsoft.com/office/drawing/2014/main" id="{09070712-56CE-4B1E-BB52-B6008DC2B7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" y="1709"/>
              <a:ext cx="62" cy="62"/>
            </a:xfrm>
            <a:custGeom>
              <a:avLst/>
              <a:gdLst>
                <a:gd name="T0" fmla="*/ 0 w 312"/>
                <a:gd name="T1" fmla="*/ 153 h 311"/>
                <a:gd name="T2" fmla="*/ 4 w 312"/>
                <a:gd name="T3" fmla="*/ 122 h 311"/>
                <a:gd name="T4" fmla="*/ 11 w 312"/>
                <a:gd name="T5" fmla="*/ 98 h 311"/>
                <a:gd name="T6" fmla="*/ 24 w 312"/>
                <a:gd name="T7" fmla="*/ 70 h 311"/>
                <a:gd name="T8" fmla="*/ 27 w 312"/>
                <a:gd name="T9" fmla="*/ 66 h 311"/>
                <a:gd name="T10" fmla="*/ 77 w 312"/>
                <a:gd name="T11" fmla="*/ 74 h 311"/>
                <a:gd name="T12" fmla="*/ 61 w 312"/>
                <a:gd name="T13" fmla="*/ 60 h 311"/>
                <a:gd name="T14" fmla="*/ 75 w 312"/>
                <a:gd name="T15" fmla="*/ 76 h 311"/>
                <a:gd name="T16" fmla="*/ 66 w 312"/>
                <a:gd name="T17" fmla="*/ 27 h 311"/>
                <a:gd name="T18" fmla="*/ 70 w 312"/>
                <a:gd name="T19" fmla="*/ 23 h 311"/>
                <a:gd name="T20" fmla="*/ 99 w 312"/>
                <a:gd name="T21" fmla="*/ 9 h 311"/>
                <a:gd name="T22" fmla="*/ 123 w 312"/>
                <a:gd name="T23" fmla="*/ 3 h 311"/>
                <a:gd name="T24" fmla="*/ 155 w 312"/>
                <a:gd name="T25" fmla="*/ 0 h 311"/>
                <a:gd name="T26" fmla="*/ 158 w 312"/>
                <a:gd name="T27" fmla="*/ 0 h 311"/>
                <a:gd name="T28" fmla="*/ 182 w 312"/>
                <a:gd name="T29" fmla="*/ 45 h 311"/>
                <a:gd name="T30" fmla="*/ 183 w 312"/>
                <a:gd name="T31" fmla="*/ 23 h 311"/>
                <a:gd name="T32" fmla="*/ 177 w 312"/>
                <a:gd name="T33" fmla="*/ 44 h 311"/>
                <a:gd name="T34" fmla="*/ 214 w 312"/>
                <a:gd name="T35" fmla="*/ 9 h 311"/>
                <a:gd name="T36" fmla="*/ 217 w 312"/>
                <a:gd name="T37" fmla="*/ 11 h 311"/>
                <a:gd name="T38" fmla="*/ 247 w 312"/>
                <a:gd name="T39" fmla="*/ 27 h 311"/>
                <a:gd name="T40" fmla="*/ 266 w 312"/>
                <a:gd name="T41" fmla="*/ 44 h 311"/>
                <a:gd name="T42" fmla="*/ 285 w 312"/>
                <a:gd name="T43" fmla="*/ 66 h 311"/>
                <a:gd name="T44" fmla="*/ 288 w 312"/>
                <a:gd name="T45" fmla="*/ 70 h 311"/>
                <a:gd name="T46" fmla="*/ 262 w 312"/>
                <a:gd name="T47" fmla="*/ 113 h 311"/>
                <a:gd name="T48" fmla="*/ 281 w 312"/>
                <a:gd name="T49" fmla="*/ 103 h 311"/>
                <a:gd name="T50" fmla="*/ 261 w 312"/>
                <a:gd name="T51" fmla="*/ 110 h 311"/>
                <a:gd name="T52" fmla="*/ 309 w 312"/>
                <a:gd name="T53" fmla="*/ 122 h 311"/>
                <a:gd name="T54" fmla="*/ 310 w 312"/>
                <a:gd name="T55" fmla="*/ 126 h 311"/>
                <a:gd name="T56" fmla="*/ 312 w 312"/>
                <a:gd name="T57" fmla="*/ 157 h 311"/>
                <a:gd name="T58" fmla="*/ 310 w 312"/>
                <a:gd name="T59" fmla="*/ 184 h 311"/>
                <a:gd name="T60" fmla="*/ 302 w 312"/>
                <a:gd name="T61" fmla="*/ 213 h 311"/>
                <a:gd name="T62" fmla="*/ 301 w 312"/>
                <a:gd name="T63" fmla="*/ 217 h 311"/>
                <a:gd name="T64" fmla="*/ 250 w 312"/>
                <a:gd name="T65" fmla="*/ 221 h 311"/>
                <a:gd name="T66" fmla="*/ 269 w 312"/>
                <a:gd name="T67" fmla="*/ 231 h 311"/>
                <a:gd name="T68" fmla="*/ 253 w 312"/>
                <a:gd name="T69" fmla="*/ 217 h 311"/>
                <a:gd name="T70" fmla="*/ 268 w 312"/>
                <a:gd name="T71" fmla="*/ 266 h 311"/>
                <a:gd name="T72" fmla="*/ 266 w 312"/>
                <a:gd name="T73" fmla="*/ 267 h 311"/>
                <a:gd name="T74" fmla="*/ 242 w 312"/>
                <a:gd name="T75" fmla="*/ 287 h 311"/>
                <a:gd name="T76" fmla="*/ 217 w 312"/>
                <a:gd name="T77" fmla="*/ 299 h 311"/>
                <a:gd name="T78" fmla="*/ 189 w 312"/>
                <a:gd name="T79" fmla="*/ 309 h 311"/>
                <a:gd name="T80" fmla="*/ 185 w 312"/>
                <a:gd name="T81" fmla="*/ 309 h 311"/>
                <a:gd name="T82" fmla="*/ 155 w 312"/>
                <a:gd name="T83" fmla="*/ 269 h 311"/>
                <a:gd name="T84" fmla="*/ 156 w 312"/>
                <a:gd name="T85" fmla="*/ 290 h 311"/>
                <a:gd name="T86" fmla="*/ 158 w 312"/>
                <a:gd name="T87" fmla="*/ 269 h 311"/>
                <a:gd name="T88" fmla="*/ 128 w 312"/>
                <a:gd name="T89" fmla="*/ 309 h 311"/>
                <a:gd name="T90" fmla="*/ 123 w 312"/>
                <a:gd name="T91" fmla="*/ 309 h 311"/>
                <a:gd name="T92" fmla="*/ 95 w 312"/>
                <a:gd name="T93" fmla="*/ 299 h 311"/>
                <a:gd name="T94" fmla="*/ 70 w 312"/>
                <a:gd name="T95" fmla="*/ 287 h 311"/>
                <a:gd name="T96" fmla="*/ 47 w 312"/>
                <a:gd name="T97" fmla="*/ 267 h 311"/>
                <a:gd name="T98" fmla="*/ 45 w 312"/>
                <a:gd name="T99" fmla="*/ 266 h 311"/>
                <a:gd name="T100" fmla="*/ 60 w 312"/>
                <a:gd name="T101" fmla="*/ 217 h 311"/>
                <a:gd name="T102" fmla="*/ 43 w 312"/>
                <a:gd name="T103" fmla="*/ 231 h 311"/>
                <a:gd name="T104" fmla="*/ 63 w 312"/>
                <a:gd name="T105" fmla="*/ 221 h 311"/>
                <a:gd name="T106" fmla="*/ 12 w 312"/>
                <a:gd name="T107" fmla="*/ 217 h 311"/>
                <a:gd name="T108" fmla="*/ 11 w 312"/>
                <a:gd name="T109" fmla="*/ 213 h 311"/>
                <a:gd name="T110" fmla="*/ 2 w 312"/>
                <a:gd name="T111" fmla="*/ 184 h 311"/>
                <a:gd name="T112" fmla="*/ 0 w 312"/>
                <a:gd name="T113" fmla="*/ 15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3"/>
                  </a:moveTo>
                  <a:lnTo>
                    <a:pt x="2" y="126"/>
                  </a:lnTo>
                  <a:lnTo>
                    <a:pt x="46" y="130"/>
                  </a:lnTo>
                  <a:lnTo>
                    <a:pt x="43" y="157"/>
                  </a:lnTo>
                  <a:lnTo>
                    <a:pt x="0" y="153"/>
                  </a:lnTo>
                  <a:close/>
                  <a:moveTo>
                    <a:pt x="2" y="126"/>
                  </a:moveTo>
                  <a:lnTo>
                    <a:pt x="4" y="122"/>
                  </a:lnTo>
                  <a:lnTo>
                    <a:pt x="24" y="128"/>
                  </a:lnTo>
                  <a:lnTo>
                    <a:pt x="2" y="126"/>
                  </a:lnTo>
                  <a:close/>
                  <a:moveTo>
                    <a:pt x="4" y="122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5" y="135"/>
                  </a:lnTo>
                  <a:lnTo>
                    <a:pt x="4" y="122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3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89"/>
                  </a:lnTo>
                  <a:lnTo>
                    <a:pt x="51" y="113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5" y="46"/>
                  </a:lnTo>
                  <a:lnTo>
                    <a:pt x="77" y="74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5" y="76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0" y="23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3"/>
                  </a:moveTo>
                  <a:lnTo>
                    <a:pt x="95" y="11"/>
                  </a:lnTo>
                  <a:lnTo>
                    <a:pt x="115" y="49"/>
                  </a:lnTo>
                  <a:lnTo>
                    <a:pt x="90" y="62"/>
                  </a:lnTo>
                  <a:lnTo>
                    <a:pt x="70" y="23"/>
                  </a:lnTo>
                  <a:close/>
                  <a:moveTo>
                    <a:pt x="95" y="11"/>
                  </a:moveTo>
                  <a:lnTo>
                    <a:pt x="99" y="9"/>
                  </a:lnTo>
                  <a:lnTo>
                    <a:pt x="105" y="30"/>
                  </a:lnTo>
                  <a:lnTo>
                    <a:pt x="95" y="11"/>
                  </a:lnTo>
                  <a:close/>
                  <a:moveTo>
                    <a:pt x="99" y="9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2" y="51"/>
                  </a:lnTo>
                  <a:lnTo>
                    <a:pt x="99" y="9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3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6" y="20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2" y="45"/>
                  </a:lnTo>
                  <a:lnTo>
                    <a:pt x="155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3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9"/>
                  </a:lnTo>
                  <a:lnTo>
                    <a:pt x="201" y="51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9"/>
                  </a:moveTo>
                  <a:lnTo>
                    <a:pt x="217" y="11"/>
                  </a:lnTo>
                  <a:lnTo>
                    <a:pt x="208" y="30"/>
                  </a:lnTo>
                  <a:lnTo>
                    <a:pt x="214" y="9"/>
                  </a:lnTo>
                  <a:close/>
                  <a:moveTo>
                    <a:pt x="217" y="11"/>
                  </a:moveTo>
                  <a:lnTo>
                    <a:pt x="242" y="23"/>
                  </a:lnTo>
                  <a:lnTo>
                    <a:pt x="223" y="62"/>
                  </a:lnTo>
                  <a:lnTo>
                    <a:pt x="198" y="49"/>
                  </a:lnTo>
                  <a:lnTo>
                    <a:pt x="217" y="11"/>
                  </a:lnTo>
                  <a:close/>
                  <a:moveTo>
                    <a:pt x="242" y="23"/>
                  </a:moveTo>
                  <a:lnTo>
                    <a:pt x="247" y="27"/>
                  </a:lnTo>
                  <a:lnTo>
                    <a:pt x="232" y="43"/>
                  </a:lnTo>
                  <a:lnTo>
                    <a:pt x="242" y="23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8" y="59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8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0"/>
                  </a:moveTo>
                  <a:lnTo>
                    <a:pt x="301" y="95"/>
                  </a:lnTo>
                  <a:lnTo>
                    <a:pt x="262" y="113"/>
                  </a:lnTo>
                  <a:lnTo>
                    <a:pt x="250" y="89"/>
                  </a:lnTo>
                  <a:lnTo>
                    <a:pt x="288" y="70"/>
                  </a:lnTo>
                  <a:close/>
                  <a:moveTo>
                    <a:pt x="301" y="95"/>
                  </a:moveTo>
                  <a:lnTo>
                    <a:pt x="302" y="98"/>
                  </a:lnTo>
                  <a:lnTo>
                    <a:pt x="281" y="103"/>
                  </a:lnTo>
                  <a:lnTo>
                    <a:pt x="301" y="95"/>
                  </a:lnTo>
                  <a:close/>
                  <a:moveTo>
                    <a:pt x="302" y="98"/>
                  </a:moveTo>
                  <a:lnTo>
                    <a:pt x="309" y="122"/>
                  </a:lnTo>
                  <a:lnTo>
                    <a:pt x="268" y="135"/>
                  </a:lnTo>
                  <a:lnTo>
                    <a:pt x="261" y="110"/>
                  </a:lnTo>
                  <a:lnTo>
                    <a:pt x="302" y="98"/>
                  </a:lnTo>
                  <a:close/>
                  <a:moveTo>
                    <a:pt x="309" y="122"/>
                  </a:moveTo>
                  <a:lnTo>
                    <a:pt x="310" y="126"/>
                  </a:lnTo>
                  <a:lnTo>
                    <a:pt x="289" y="128"/>
                  </a:lnTo>
                  <a:lnTo>
                    <a:pt x="309" y="122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69" y="157"/>
                  </a:lnTo>
                  <a:lnTo>
                    <a:pt x="267" y="130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7"/>
                  </a:lnTo>
                  <a:lnTo>
                    <a:pt x="291" y="155"/>
                  </a:lnTo>
                  <a:lnTo>
                    <a:pt x="312" y="153"/>
                  </a:lnTo>
                  <a:close/>
                  <a:moveTo>
                    <a:pt x="312" y="157"/>
                  </a:moveTo>
                  <a:lnTo>
                    <a:pt x="310" y="184"/>
                  </a:lnTo>
                  <a:lnTo>
                    <a:pt x="267" y="180"/>
                  </a:lnTo>
                  <a:lnTo>
                    <a:pt x="269" y="153"/>
                  </a:lnTo>
                  <a:lnTo>
                    <a:pt x="312" y="157"/>
                  </a:lnTo>
                  <a:close/>
                  <a:moveTo>
                    <a:pt x="310" y="184"/>
                  </a:moveTo>
                  <a:lnTo>
                    <a:pt x="309" y="189"/>
                  </a:lnTo>
                  <a:lnTo>
                    <a:pt x="289" y="182"/>
                  </a:lnTo>
                  <a:lnTo>
                    <a:pt x="310" y="184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1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301" y="217"/>
                  </a:lnTo>
                  <a:lnTo>
                    <a:pt x="281" y="207"/>
                  </a:lnTo>
                  <a:lnTo>
                    <a:pt x="302" y="213"/>
                  </a:lnTo>
                  <a:close/>
                  <a:moveTo>
                    <a:pt x="301" y="217"/>
                  </a:moveTo>
                  <a:lnTo>
                    <a:pt x="288" y="241"/>
                  </a:lnTo>
                  <a:lnTo>
                    <a:pt x="250" y="221"/>
                  </a:lnTo>
                  <a:lnTo>
                    <a:pt x="262" y="197"/>
                  </a:lnTo>
                  <a:lnTo>
                    <a:pt x="301" y="217"/>
                  </a:lnTo>
                  <a:close/>
                  <a:moveTo>
                    <a:pt x="288" y="241"/>
                  </a:moveTo>
                  <a:lnTo>
                    <a:pt x="285" y="245"/>
                  </a:lnTo>
                  <a:lnTo>
                    <a:pt x="269" y="231"/>
                  </a:lnTo>
                  <a:lnTo>
                    <a:pt x="288" y="241"/>
                  </a:lnTo>
                  <a:close/>
                  <a:moveTo>
                    <a:pt x="285" y="245"/>
                  </a:moveTo>
                  <a:lnTo>
                    <a:pt x="268" y="266"/>
                  </a:lnTo>
                  <a:lnTo>
                    <a:pt x="236" y="236"/>
                  </a:lnTo>
                  <a:lnTo>
                    <a:pt x="253" y="217"/>
                  </a:lnTo>
                  <a:lnTo>
                    <a:pt x="285" y="245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0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7" y="284"/>
                  </a:lnTo>
                  <a:lnTo>
                    <a:pt x="218" y="251"/>
                  </a:lnTo>
                  <a:lnTo>
                    <a:pt x="238" y="234"/>
                  </a:lnTo>
                  <a:lnTo>
                    <a:pt x="266" y="267"/>
                  </a:lnTo>
                  <a:close/>
                  <a:moveTo>
                    <a:pt x="247" y="284"/>
                  </a:moveTo>
                  <a:lnTo>
                    <a:pt x="242" y="287"/>
                  </a:lnTo>
                  <a:lnTo>
                    <a:pt x="232" y="268"/>
                  </a:lnTo>
                  <a:lnTo>
                    <a:pt x="247" y="284"/>
                  </a:lnTo>
                  <a:close/>
                  <a:moveTo>
                    <a:pt x="242" y="287"/>
                  </a:moveTo>
                  <a:lnTo>
                    <a:pt x="217" y="299"/>
                  </a:lnTo>
                  <a:lnTo>
                    <a:pt x="198" y="261"/>
                  </a:lnTo>
                  <a:lnTo>
                    <a:pt x="223" y="248"/>
                  </a:lnTo>
                  <a:lnTo>
                    <a:pt x="242" y="287"/>
                  </a:lnTo>
                  <a:close/>
                  <a:moveTo>
                    <a:pt x="217" y="299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7" y="299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59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3" y="287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1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09"/>
                  </a:lnTo>
                  <a:close/>
                  <a:moveTo>
                    <a:pt x="158" y="311"/>
                  </a:moveTo>
                  <a:lnTo>
                    <a:pt x="155" y="311"/>
                  </a:lnTo>
                  <a:lnTo>
                    <a:pt x="156" y="290"/>
                  </a:lnTo>
                  <a:lnTo>
                    <a:pt x="158" y="311"/>
                  </a:lnTo>
                  <a:close/>
                  <a:moveTo>
                    <a:pt x="155" y="311"/>
                  </a:moveTo>
                  <a:lnTo>
                    <a:pt x="128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5" y="311"/>
                  </a:lnTo>
                  <a:close/>
                  <a:moveTo>
                    <a:pt x="128" y="309"/>
                  </a:moveTo>
                  <a:lnTo>
                    <a:pt x="123" y="309"/>
                  </a:lnTo>
                  <a:lnTo>
                    <a:pt x="130" y="287"/>
                  </a:lnTo>
                  <a:lnTo>
                    <a:pt x="128" y="309"/>
                  </a:lnTo>
                  <a:close/>
                  <a:moveTo>
                    <a:pt x="123" y="309"/>
                  </a:moveTo>
                  <a:lnTo>
                    <a:pt x="99" y="301"/>
                  </a:lnTo>
                  <a:lnTo>
                    <a:pt x="112" y="259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9" y="301"/>
                  </a:moveTo>
                  <a:lnTo>
                    <a:pt x="95" y="299"/>
                  </a:lnTo>
                  <a:lnTo>
                    <a:pt x="105" y="281"/>
                  </a:lnTo>
                  <a:lnTo>
                    <a:pt x="99" y="301"/>
                  </a:lnTo>
                  <a:close/>
                  <a:moveTo>
                    <a:pt x="95" y="299"/>
                  </a:moveTo>
                  <a:lnTo>
                    <a:pt x="70" y="287"/>
                  </a:lnTo>
                  <a:lnTo>
                    <a:pt x="90" y="248"/>
                  </a:lnTo>
                  <a:lnTo>
                    <a:pt x="115" y="261"/>
                  </a:lnTo>
                  <a:lnTo>
                    <a:pt x="95" y="299"/>
                  </a:lnTo>
                  <a:close/>
                  <a:moveTo>
                    <a:pt x="70" y="287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7"/>
                  </a:lnTo>
                  <a:close/>
                  <a:moveTo>
                    <a:pt x="66" y="284"/>
                  </a:moveTo>
                  <a:lnTo>
                    <a:pt x="47" y="267"/>
                  </a:lnTo>
                  <a:lnTo>
                    <a:pt x="75" y="234"/>
                  </a:lnTo>
                  <a:lnTo>
                    <a:pt x="94" y="251"/>
                  </a:lnTo>
                  <a:lnTo>
                    <a:pt x="66" y="284"/>
                  </a:lnTo>
                  <a:close/>
                  <a:moveTo>
                    <a:pt x="47" y="267"/>
                  </a:moveTo>
                  <a:lnTo>
                    <a:pt x="45" y="266"/>
                  </a:lnTo>
                  <a:lnTo>
                    <a:pt x="61" y="250"/>
                  </a:lnTo>
                  <a:lnTo>
                    <a:pt x="47" y="267"/>
                  </a:lnTo>
                  <a:close/>
                  <a:moveTo>
                    <a:pt x="45" y="266"/>
                  </a:moveTo>
                  <a:lnTo>
                    <a:pt x="27" y="245"/>
                  </a:lnTo>
                  <a:lnTo>
                    <a:pt x="60" y="217"/>
                  </a:lnTo>
                  <a:lnTo>
                    <a:pt x="77" y="236"/>
                  </a:lnTo>
                  <a:lnTo>
                    <a:pt x="45" y="266"/>
                  </a:lnTo>
                  <a:close/>
                  <a:moveTo>
                    <a:pt x="27" y="245"/>
                  </a:moveTo>
                  <a:lnTo>
                    <a:pt x="24" y="241"/>
                  </a:lnTo>
                  <a:lnTo>
                    <a:pt x="43" y="231"/>
                  </a:lnTo>
                  <a:lnTo>
                    <a:pt x="27" y="245"/>
                  </a:lnTo>
                  <a:close/>
                  <a:moveTo>
                    <a:pt x="24" y="241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1"/>
                  </a:lnTo>
                  <a:lnTo>
                    <a:pt x="24" y="241"/>
                  </a:lnTo>
                  <a:close/>
                  <a:moveTo>
                    <a:pt x="12" y="217"/>
                  </a:moveTo>
                  <a:lnTo>
                    <a:pt x="11" y="213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3"/>
                  </a:moveTo>
                  <a:lnTo>
                    <a:pt x="4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4" y="189"/>
                  </a:moveTo>
                  <a:lnTo>
                    <a:pt x="2" y="184"/>
                  </a:lnTo>
                  <a:lnTo>
                    <a:pt x="24" y="182"/>
                  </a:lnTo>
                  <a:lnTo>
                    <a:pt x="4" y="189"/>
                  </a:lnTo>
                  <a:close/>
                  <a:moveTo>
                    <a:pt x="2" y="184"/>
                  </a:moveTo>
                  <a:lnTo>
                    <a:pt x="0" y="157"/>
                  </a:lnTo>
                  <a:lnTo>
                    <a:pt x="43" y="153"/>
                  </a:lnTo>
                  <a:lnTo>
                    <a:pt x="46" y="180"/>
                  </a:lnTo>
                  <a:lnTo>
                    <a:pt x="2" y="184"/>
                  </a:lnTo>
                  <a:close/>
                  <a:moveTo>
                    <a:pt x="0" y="157"/>
                  </a:moveTo>
                  <a:lnTo>
                    <a:pt x="0" y="153"/>
                  </a:lnTo>
                  <a:lnTo>
                    <a:pt x="22" y="155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6" name="Freeform 41">
              <a:extLst>
                <a:ext uri="{FF2B5EF4-FFF2-40B4-BE49-F238E27FC236}">
                  <a16:creationId xmlns:a16="http://schemas.microsoft.com/office/drawing/2014/main" id="{D3A8791D-8395-417A-ACC7-5B2B75D0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572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60 h 269"/>
                <a:gd name="T8" fmla="*/ 39 w 269"/>
                <a:gd name="T9" fmla="*/ 39 h 269"/>
                <a:gd name="T10" fmla="*/ 58 w 269"/>
                <a:gd name="T11" fmla="*/ 23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3 h 269"/>
                <a:gd name="T24" fmla="*/ 230 w 269"/>
                <a:gd name="T25" fmla="*/ 39 h 269"/>
                <a:gd name="T26" fmla="*/ 246 w 269"/>
                <a:gd name="T27" fmla="*/ 60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6 w 269"/>
                <a:gd name="T39" fmla="*/ 211 h 269"/>
                <a:gd name="T40" fmla="*/ 230 w 269"/>
                <a:gd name="T41" fmla="*/ 231 h 269"/>
                <a:gd name="T42" fmla="*/ 211 w 269"/>
                <a:gd name="T43" fmla="*/ 248 h 269"/>
                <a:gd name="T44" fmla="*/ 186 w 269"/>
                <a:gd name="T45" fmla="*/ 260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60 h 269"/>
                <a:gd name="T54" fmla="*/ 58 w 269"/>
                <a:gd name="T55" fmla="*/ 248 h 269"/>
                <a:gd name="T56" fmla="*/ 39 w 269"/>
                <a:gd name="T57" fmla="*/ 231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60"/>
                  </a:lnTo>
                  <a:lnTo>
                    <a:pt x="39" y="39"/>
                  </a:lnTo>
                  <a:lnTo>
                    <a:pt x="58" y="23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3"/>
                  </a:lnTo>
                  <a:lnTo>
                    <a:pt x="230" y="39"/>
                  </a:lnTo>
                  <a:lnTo>
                    <a:pt x="246" y="60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6" y="211"/>
                  </a:lnTo>
                  <a:lnTo>
                    <a:pt x="230" y="231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60"/>
                  </a:lnTo>
                  <a:lnTo>
                    <a:pt x="58" y="248"/>
                  </a:lnTo>
                  <a:lnTo>
                    <a:pt x="39" y="231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7" name="Freeform 42">
              <a:extLst>
                <a:ext uri="{FF2B5EF4-FFF2-40B4-BE49-F238E27FC236}">
                  <a16:creationId xmlns:a16="http://schemas.microsoft.com/office/drawing/2014/main" id="{C92A77B8-B5AC-45DD-BF59-E1EB813BE0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5" y="1568"/>
              <a:ext cx="62" cy="62"/>
            </a:xfrm>
            <a:custGeom>
              <a:avLst/>
              <a:gdLst>
                <a:gd name="T0" fmla="*/ 0 w 313"/>
                <a:gd name="T1" fmla="*/ 154 h 312"/>
                <a:gd name="T2" fmla="*/ 4 w 313"/>
                <a:gd name="T3" fmla="*/ 123 h 312"/>
                <a:gd name="T4" fmla="*/ 11 w 313"/>
                <a:gd name="T5" fmla="*/ 99 h 312"/>
                <a:gd name="T6" fmla="*/ 24 w 313"/>
                <a:gd name="T7" fmla="*/ 71 h 312"/>
                <a:gd name="T8" fmla="*/ 27 w 313"/>
                <a:gd name="T9" fmla="*/ 66 h 312"/>
                <a:gd name="T10" fmla="*/ 77 w 313"/>
                <a:gd name="T11" fmla="*/ 75 h 312"/>
                <a:gd name="T12" fmla="*/ 61 w 313"/>
                <a:gd name="T13" fmla="*/ 60 h 312"/>
                <a:gd name="T14" fmla="*/ 75 w 313"/>
                <a:gd name="T15" fmla="*/ 76 h 312"/>
                <a:gd name="T16" fmla="*/ 66 w 313"/>
                <a:gd name="T17" fmla="*/ 28 h 312"/>
                <a:gd name="T18" fmla="*/ 71 w 313"/>
                <a:gd name="T19" fmla="*/ 24 h 312"/>
                <a:gd name="T20" fmla="*/ 99 w 313"/>
                <a:gd name="T21" fmla="*/ 10 h 312"/>
                <a:gd name="T22" fmla="*/ 124 w 313"/>
                <a:gd name="T23" fmla="*/ 3 h 312"/>
                <a:gd name="T24" fmla="*/ 154 w 313"/>
                <a:gd name="T25" fmla="*/ 0 h 312"/>
                <a:gd name="T26" fmla="*/ 158 w 313"/>
                <a:gd name="T27" fmla="*/ 0 h 312"/>
                <a:gd name="T28" fmla="*/ 181 w 313"/>
                <a:gd name="T29" fmla="*/ 45 h 312"/>
                <a:gd name="T30" fmla="*/ 183 w 313"/>
                <a:gd name="T31" fmla="*/ 23 h 312"/>
                <a:gd name="T32" fmla="*/ 176 w 313"/>
                <a:gd name="T33" fmla="*/ 45 h 312"/>
                <a:gd name="T34" fmla="*/ 214 w 313"/>
                <a:gd name="T35" fmla="*/ 10 h 312"/>
                <a:gd name="T36" fmla="*/ 218 w 313"/>
                <a:gd name="T37" fmla="*/ 11 h 312"/>
                <a:gd name="T38" fmla="*/ 247 w 313"/>
                <a:gd name="T39" fmla="*/ 28 h 312"/>
                <a:gd name="T40" fmla="*/ 266 w 313"/>
                <a:gd name="T41" fmla="*/ 44 h 312"/>
                <a:gd name="T42" fmla="*/ 284 w 313"/>
                <a:gd name="T43" fmla="*/ 66 h 312"/>
                <a:gd name="T44" fmla="*/ 288 w 313"/>
                <a:gd name="T45" fmla="*/ 71 h 312"/>
                <a:gd name="T46" fmla="*/ 262 w 313"/>
                <a:gd name="T47" fmla="*/ 114 h 312"/>
                <a:gd name="T48" fmla="*/ 281 w 313"/>
                <a:gd name="T49" fmla="*/ 104 h 312"/>
                <a:gd name="T50" fmla="*/ 261 w 313"/>
                <a:gd name="T51" fmla="*/ 111 h 312"/>
                <a:gd name="T52" fmla="*/ 309 w 313"/>
                <a:gd name="T53" fmla="*/ 123 h 312"/>
                <a:gd name="T54" fmla="*/ 309 w 313"/>
                <a:gd name="T55" fmla="*/ 127 h 312"/>
                <a:gd name="T56" fmla="*/ 313 w 313"/>
                <a:gd name="T57" fmla="*/ 159 h 312"/>
                <a:gd name="T58" fmla="*/ 309 w 313"/>
                <a:gd name="T59" fmla="*/ 186 h 312"/>
                <a:gd name="T60" fmla="*/ 302 w 313"/>
                <a:gd name="T61" fmla="*/ 214 h 312"/>
                <a:gd name="T62" fmla="*/ 301 w 313"/>
                <a:gd name="T63" fmla="*/ 217 h 312"/>
                <a:gd name="T64" fmla="*/ 250 w 313"/>
                <a:gd name="T65" fmla="*/ 222 h 312"/>
                <a:gd name="T66" fmla="*/ 268 w 313"/>
                <a:gd name="T67" fmla="*/ 232 h 312"/>
                <a:gd name="T68" fmla="*/ 253 w 313"/>
                <a:gd name="T69" fmla="*/ 218 h 312"/>
                <a:gd name="T70" fmla="*/ 268 w 313"/>
                <a:gd name="T71" fmla="*/ 266 h 312"/>
                <a:gd name="T72" fmla="*/ 266 w 313"/>
                <a:gd name="T73" fmla="*/ 268 h 312"/>
                <a:gd name="T74" fmla="*/ 241 w 313"/>
                <a:gd name="T75" fmla="*/ 288 h 312"/>
                <a:gd name="T76" fmla="*/ 218 w 313"/>
                <a:gd name="T77" fmla="*/ 300 h 312"/>
                <a:gd name="T78" fmla="*/ 189 w 313"/>
                <a:gd name="T79" fmla="*/ 309 h 312"/>
                <a:gd name="T80" fmla="*/ 185 w 313"/>
                <a:gd name="T81" fmla="*/ 310 h 312"/>
                <a:gd name="T82" fmla="*/ 154 w 313"/>
                <a:gd name="T83" fmla="*/ 270 h 312"/>
                <a:gd name="T84" fmla="*/ 156 w 313"/>
                <a:gd name="T85" fmla="*/ 290 h 312"/>
                <a:gd name="T86" fmla="*/ 158 w 313"/>
                <a:gd name="T87" fmla="*/ 270 h 312"/>
                <a:gd name="T88" fmla="*/ 128 w 313"/>
                <a:gd name="T89" fmla="*/ 310 h 312"/>
                <a:gd name="T90" fmla="*/ 124 w 313"/>
                <a:gd name="T91" fmla="*/ 309 h 312"/>
                <a:gd name="T92" fmla="*/ 95 w 313"/>
                <a:gd name="T93" fmla="*/ 300 h 312"/>
                <a:gd name="T94" fmla="*/ 71 w 313"/>
                <a:gd name="T95" fmla="*/ 288 h 312"/>
                <a:gd name="T96" fmla="*/ 47 w 313"/>
                <a:gd name="T97" fmla="*/ 268 h 312"/>
                <a:gd name="T98" fmla="*/ 45 w 313"/>
                <a:gd name="T99" fmla="*/ 266 h 312"/>
                <a:gd name="T100" fmla="*/ 60 w 313"/>
                <a:gd name="T101" fmla="*/ 218 h 312"/>
                <a:gd name="T102" fmla="*/ 44 w 313"/>
                <a:gd name="T103" fmla="*/ 232 h 312"/>
                <a:gd name="T104" fmla="*/ 63 w 313"/>
                <a:gd name="T105" fmla="*/ 222 h 312"/>
                <a:gd name="T106" fmla="*/ 12 w 313"/>
                <a:gd name="T107" fmla="*/ 217 h 312"/>
                <a:gd name="T108" fmla="*/ 11 w 313"/>
                <a:gd name="T109" fmla="*/ 214 h 312"/>
                <a:gd name="T110" fmla="*/ 3 w 313"/>
                <a:gd name="T111" fmla="*/ 186 h 312"/>
                <a:gd name="T112" fmla="*/ 0 w 313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312">
                  <a:moveTo>
                    <a:pt x="0" y="154"/>
                  </a:moveTo>
                  <a:lnTo>
                    <a:pt x="3" y="127"/>
                  </a:lnTo>
                  <a:lnTo>
                    <a:pt x="46" y="132"/>
                  </a:lnTo>
                  <a:lnTo>
                    <a:pt x="43" y="159"/>
                  </a:lnTo>
                  <a:lnTo>
                    <a:pt x="0" y="154"/>
                  </a:lnTo>
                  <a:close/>
                  <a:moveTo>
                    <a:pt x="3" y="127"/>
                  </a:moveTo>
                  <a:lnTo>
                    <a:pt x="4" y="123"/>
                  </a:lnTo>
                  <a:lnTo>
                    <a:pt x="24" y="129"/>
                  </a:lnTo>
                  <a:lnTo>
                    <a:pt x="3" y="127"/>
                  </a:lnTo>
                  <a:close/>
                  <a:moveTo>
                    <a:pt x="4" y="123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5" y="136"/>
                  </a:lnTo>
                  <a:lnTo>
                    <a:pt x="4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4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89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4" y="81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5" y="46"/>
                  </a:lnTo>
                  <a:lnTo>
                    <a:pt x="77" y="75"/>
                  </a:lnTo>
                  <a:lnTo>
                    <a:pt x="60" y="95"/>
                  </a:lnTo>
                  <a:lnTo>
                    <a:pt x="27" y="66"/>
                  </a:lnTo>
                  <a:close/>
                  <a:moveTo>
                    <a:pt x="45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7" y="44"/>
                  </a:moveTo>
                  <a:lnTo>
                    <a:pt x="66" y="28"/>
                  </a:lnTo>
                  <a:lnTo>
                    <a:pt x="94" y="60"/>
                  </a:lnTo>
                  <a:lnTo>
                    <a:pt x="75" y="76"/>
                  </a:lnTo>
                  <a:lnTo>
                    <a:pt x="47" y="44"/>
                  </a:lnTo>
                  <a:close/>
                  <a:moveTo>
                    <a:pt x="66" y="28"/>
                  </a:moveTo>
                  <a:lnTo>
                    <a:pt x="71" y="24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1" y="24"/>
                  </a:moveTo>
                  <a:lnTo>
                    <a:pt x="95" y="11"/>
                  </a:lnTo>
                  <a:lnTo>
                    <a:pt x="115" y="50"/>
                  </a:lnTo>
                  <a:lnTo>
                    <a:pt x="90" y="62"/>
                  </a:lnTo>
                  <a:lnTo>
                    <a:pt x="71" y="24"/>
                  </a:lnTo>
                  <a:close/>
                  <a:moveTo>
                    <a:pt x="95" y="11"/>
                  </a:moveTo>
                  <a:lnTo>
                    <a:pt x="99" y="10"/>
                  </a:lnTo>
                  <a:lnTo>
                    <a:pt x="105" y="31"/>
                  </a:lnTo>
                  <a:lnTo>
                    <a:pt x="95" y="11"/>
                  </a:lnTo>
                  <a:close/>
                  <a:moveTo>
                    <a:pt x="99" y="10"/>
                  </a:moveTo>
                  <a:lnTo>
                    <a:pt x="124" y="3"/>
                  </a:lnTo>
                  <a:lnTo>
                    <a:pt x="135" y="45"/>
                  </a:lnTo>
                  <a:lnTo>
                    <a:pt x="111" y="51"/>
                  </a:lnTo>
                  <a:lnTo>
                    <a:pt x="99" y="10"/>
                  </a:lnTo>
                  <a:close/>
                  <a:moveTo>
                    <a:pt x="124" y="3"/>
                  </a:moveTo>
                  <a:lnTo>
                    <a:pt x="128" y="3"/>
                  </a:lnTo>
                  <a:lnTo>
                    <a:pt x="129" y="23"/>
                  </a:lnTo>
                  <a:lnTo>
                    <a:pt x="124" y="3"/>
                  </a:lnTo>
                  <a:close/>
                  <a:moveTo>
                    <a:pt x="128" y="3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8" y="3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1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1" y="45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3" y="23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1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8" y="11"/>
                  </a:lnTo>
                  <a:lnTo>
                    <a:pt x="208" y="31"/>
                  </a:lnTo>
                  <a:lnTo>
                    <a:pt x="214" y="10"/>
                  </a:lnTo>
                  <a:close/>
                  <a:moveTo>
                    <a:pt x="218" y="11"/>
                  </a:moveTo>
                  <a:lnTo>
                    <a:pt x="241" y="24"/>
                  </a:lnTo>
                  <a:lnTo>
                    <a:pt x="223" y="62"/>
                  </a:lnTo>
                  <a:lnTo>
                    <a:pt x="198" y="50"/>
                  </a:lnTo>
                  <a:lnTo>
                    <a:pt x="218" y="11"/>
                  </a:lnTo>
                  <a:close/>
                  <a:moveTo>
                    <a:pt x="241" y="24"/>
                  </a:moveTo>
                  <a:lnTo>
                    <a:pt x="247" y="28"/>
                  </a:lnTo>
                  <a:lnTo>
                    <a:pt x="233" y="44"/>
                  </a:lnTo>
                  <a:lnTo>
                    <a:pt x="241" y="24"/>
                  </a:lnTo>
                  <a:close/>
                  <a:moveTo>
                    <a:pt x="247" y="28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8" y="60"/>
                  </a:lnTo>
                  <a:lnTo>
                    <a:pt x="247" y="28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4" y="66"/>
                  </a:lnTo>
                  <a:lnTo>
                    <a:pt x="253" y="95"/>
                  </a:lnTo>
                  <a:lnTo>
                    <a:pt x="236" y="75"/>
                  </a:lnTo>
                  <a:lnTo>
                    <a:pt x="268" y="46"/>
                  </a:lnTo>
                  <a:close/>
                  <a:moveTo>
                    <a:pt x="284" y="66"/>
                  </a:moveTo>
                  <a:lnTo>
                    <a:pt x="288" y="71"/>
                  </a:lnTo>
                  <a:lnTo>
                    <a:pt x="268" y="81"/>
                  </a:lnTo>
                  <a:lnTo>
                    <a:pt x="284" y="66"/>
                  </a:lnTo>
                  <a:close/>
                  <a:moveTo>
                    <a:pt x="288" y="71"/>
                  </a:moveTo>
                  <a:lnTo>
                    <a:pt x="301" y="95"/>
                  </a:lnTo>
                  <a:lnTo>
                    <a:pt x="262" y="114"/>
                  </a:lnTo>
                  <a:lnTo>
                    <a:pt x="250" y="89"/>
                  </a:lnTo>
                  <a:lnTo>
                    <a:pt x="288" y="71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4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3"/>
                  </a:lnTo>
                  <a:lnTo>
                    <a:pt x="267" y="136"/>
                  </a:lnTo>
                  <a:lnTo>
                    <a:pt x="261" y="111"/>
                  </a:lnTo>
                  <a:lnTo>
                    <a:pt x="302" y="99"/>
                  </a:lnTo>
                  <a:close/>
                  <a:moveTo>
                    <a:pt x="309" y="123"/>
                  </a:moveTo>
                  <a:lnTo>
                    <a:pt x="309" y="127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09" y="127"/>
                  </a:moveTo>
                  <a:lnTo>
                    <a:pt x="313" y="154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09" y="127"/>
                  </a:lnTo>
                  <a:close/>
                  <a:moveTo>
                    <a:pt x="313" y="154"/>
                  </a:moveTo>
                  <a:lnTo>
                    <a:pt x="313" y="159"/>
                  </a:lnTo>
                  <a:lnTo>
                    <a:pt x="291" y="156"/>
                  </a:lnTo>
                  <a:lnTo>
                    <a:pt x="313" y="154"/>
                  </a:lnTo>
                  <a:close/>
                  <a:moveTo>
                    <a:pt x="313" y="159"/>
                  </a:moveTo>
                  <a:lnTo>
                    <a:pt x="309" y="186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3" y="159"/>
                  </a:lnTo>
                  <a:close/>
                  <a:moveTo>
                    <a:pt x="309" y="186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09" y="186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2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7"/>
                  </a:lnTo>
                  <a:lnTo>
                    <a:pt x="281" y="207"/>
                  </a:lnTo>
                  <a:lnTo>
                    <a:pt x="302" y="214"/>
                  </a:lnTo>
                  <a:close/>
                  <a:moveTo>
                    <a:pt x="301" y="217"/>
                  </a:moveTo>
                  <a:lnTo>
                    <a:pt x="288" y="242"/>
                  </a:lnTo>
                  <a:lnTo>
                    <a:pt x="250" y="222"/>
                  </a:lnTo>
                  <a:lnTo>
                    <a:pt x="262" y="197"/>
                  </a:lnTo>
                  <a:lnTo>
                    <a:pt x="301" y="217"/>
                  </a:lnTo>
                  <a:close/>
                  <a:moveTo>
                    <a:pt x="288" y="242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8" y="242"/>
                  </a:lnTo>
                  <a:close/>
                  <a:moveTo>
                    <a:pt x="284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8"/>
                  </a:lnTo>
                  <a:lnTo>
                    <a:pt x="284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5"/>
                  </a:lnTo>
                  <a:lnTo>
                    <a:pt x="218" y="253"/>
                  </a:lnTo>
                  <a:lnTo>
                    <a:pt x="238" y="235"/>
                  </a:lnTo>
                  <a:lnTo>
                    <a:pt x="266" y="268"/>
                  </a:lnTo>
                  <a:close/>
                  <a:moveTo>
                    <a:pt x="247" y="285"/>
                  </a:moveTo>
                  <a:lnTo>
                    <a:pt x="241" y="288"/>
                  </a:lnTo>
                  <a:lnTo>
                    <a:pt x="233" y="269"/>
                  </a:lnTo>
                  <a:lnTo>
                    <a:pt x="247" y="285"/>
                  </a:lnTo>
                  <a:close/>
                  <a:moveTo>
                    <a:pt x="241" y="288"/>
                  </a:moveTo>
                  <a:lnTo>
                    <a:pt x="218" y="300"/>
                  </a:lnTo>
                  <a:lnTo>
                    <a:pt x="198" y="262"/>
                  </a:lnTo>
                  <a:lnTo>
                    <a:pt x="223" y="249"/>
                  </a:lnTo>
                  <a:lnTo>
                    <a:pt x="241" y="288"/>
                  </a:lnTo>
                  <a:close/>
                  <a:moveTo>
                    <a:pt x="218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8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8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2"/>
                  </a:lnTo>
                  <a:lnTo>
                    <a:pt x="154" y="270"/>
                  </a:lnTo>
                  <a:lnTo>
                    <a:pt x="181" y="267"/>
                  </a:lnTo>
                  <a:lnTo>
                    <a:pt x="185" y="310"/>
                  </a:lnTo>
                  <a:close/>
                  <a:moveTo>
                    <a:pt x="158" y="312"/>
                  </a:moveTo>
                  <a:lnTo>
                    <a:pt x="154" y="312"/>
                  </a:lnTo>
                  <a:lnTo>
                    <a:pt x="156" y="290"/>
                  </a:lnTo>
                  <a:lnTo>
                    <a:pt x="158" y="312"/>
                  </a:lnTo>
                  <a:close/>
                  <a:moveTo>
                    <a:pt x="154" y="312"/>
                  </a:moveTo>
                  <a:lnTo>
                    <a:pt x="128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4" y="312"/>
                  </a:lnTo>
                  <a:close/>
                  <a:moveTo>
                    <a:pt x="128" y="310"/>
                  </a:moveTo>
                  <a:lnTo>
                    <a:pt x="124" y="309"/>
                  </a:lnTo>
                  <a:lnTo>
                    <a:pt x="129" y="288"/>
                  </a:lnTo>
                  <a:lnTo>
                    <a:pt x="128" y="310"/>
                  </a:lnTo>
                  <a:close/>
                  <a:moveTo>
                    <a:pt x="124" y="309"/>
                  </a:moveTo>
                  <a:lnTo>
                    <a:pt x="99" y="301"/>
                  </a:lnTo>
                  <a:lnTo>
                    <a:pt x="111" y="260"/>
                  </a:lnTo>
                  <a:lnTo>
                    <a:pt x="135" y="268"/>
                  </a:lnTo>
                  <a:lnTo>
                    <a:pt x="124" y="309"/>
                  </a:lnTo>
                  <a:close/>
                  <a:moveTo>
                    <a:pt x="99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9" y="301"/>
                  </a:lnTo>
                  <a:close/>
                  <a:moveTo>
                    <a:pt x="95" y="300"/>
                  </a:moveTo>
                  <a:lnTo>
                    <a:pt x="71" y="288"/>
                  </a:lnTo>
                  <a:lnTo>
                    <a:pt x="90" y="249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1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1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6"/>
                  </a:lnTo>
                  <a:lnTo>
                    <a:pt x="60" y="218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7" y="246"/>
                  </a:moveTo>
                  <a:lnTo>
                    <a:pt x="24" y="242"/>
                  </a:lnTo>
                  <a:lnTo>
                    <a:pt x="44" y="232"/>
                  </a:lnTo>
                  <a:lnTo>
                    <a:pt x="27" y="246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2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3" y="186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6"/>
                  </a:moveTo>
                  <a:lnTo>
                    <a:pt x="0" y="159"/>
                  </a:lnTo>
                  <a:lnTo>
                    <a:pt x="43" y="154"/>
                  </a:lnTo>
                  <a:lnTo>
                    <a:pt x="46" y="181"/>
                  </a:lnTo>
                  <a:lnTo>
                    <a:pt x="3" y="186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8" name="Freeform 43">
              <a:extLst>
                <a:ext uri="{FF2B5EF4-FFF2-40B4-BE49-F238E27FC236}">
                  <a16:creationId xmlns:a16="http://schemas.microsoft.com/office/drawing/2014/main" id="{F6EC6FBF-35FA-4957-90A7-90FEA3E2D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1541"/>
              <a:ext cx="54" cy="54"/>
            </a:xfrm>
            <a:custGeom>
              <a:avLst/>
              <a:gdLst>
                <a:gd name="T0" fmla="*/ 0 w 268"/>
                <a:gd name="T1" fmla="*/ 135 h 270"/>
                <a:gd name="T2" fmla="*/ 2 w 268"/>
                <a:gd name="T3" fmla="*/ 108 h 270"/>
                <a:gd name="T4" fmla="*/ 9 w 268"/>
                <a:gd name="T5" fmla="*/ 83 h 270"/>
                <a:gd name="T6" fmla="*/ 21 w 268"/>
                <a:gd name="T7" fmla="*/ 59 h 270"/>
                <a:gd name="T8" fmla="*/ 38 w 268"/>
                <a:gd name="T9" fmla="*/ 40 h 270"/>
                <a:gd name="T10" fmla="*/ 58 w 268"/>
                <a:gd name="T11" fmla="*/ 22 h 270"/>
                <a:gd name="T12" fmla="*/ 83 w 268"/>
                <a:gd name="T13" fmla="*/ 10 h 270"/>
                <a:gd name="T14" fmla="*/ 108 w 268"/>
                <a:gd name="T15" fmla="*/ 3 h 270"/>
                <a:gd name="T16" fmla="*/ 135 w 268"/>
                <a:gd name="T17" fmla="*/ 0 h 270"/>
                <a:gd name="T18" fmla="*/ 160 w 268"/>
                <a:gd name="T19" fmla="*/ 3 h 270"/>
                <a:gd name="T20" fmla="*/ 185 w 268"/>
                <a:gd name="T21" fmla="*/ 10 h 270"/>
                <a:gd name="T22" fmla="*/ 210 w 268"/>
                <a:gd name="T23" fmla="*/ 22 h 270"/>
                <a:gd name="T24" fmla="*/ 230 w 268"/>
                <a:gd name="T25" fmla="*/ 40 h 270"/>
                <a:gd name="T26" fmla="*/ 247 w 268"/>
                <a:gd name="T27" fmla="*/ 59 h 270"/>
                <a:gd name="T28" fmla="*/ 259 w 268"/>
                <a:gd name="T29" fmla="*/ 83 h 270"/>
                <a:gd name="T30" fmla="*/ 266 w 268"/>
                <a:gd name="T31" fmla="*/ 108 h 270"/>
                <a:gd name="T32" fmla="*/ 268 w 268"/>
                <a:gd name="T33" fmla="*/ 135 h 270"/>
                <a:gd name="T34" fmla="*/ 266 w 268"/>
                <a:gd name="T35" fmla="*/ 162 h 270"/>
                <a:gd name="T36" fmla="*/ 259 w 268"/>
                <a:gd name="T37" fmla="*/ 187 h 270"/>
                <a:gd name="T38" fmla="*/ 247 w 268"/>
                <a:gd name="T39" fmla="*/ 210 h 270"/>
                <a:gd name="T40" fmla="*/ 230 w 268"/>
                <a:gd name="T41" fmla="*/ 230 h 270"/>
                <a:gd name="T42" fmla="*/ 210 w 268"/>
                <a:gd name="T43" fmla="*/ 247 h 270"/>
                <a:gd name="T44" fmla="*/ 185 w 268"/>
                <a:gd name="T45" fmla="*/ 260 h 270"/>
                <a:gd name="T46" fmla="*/ 160 w 268"/>
                <a:gd name="T47" fmla="*/ 267 h 270"/>
                <a:gd name="T48" fmla="*/ 135 w 268"/>
                <a:gd name="T49" fmla="*/ 270 h 270"/>
                <a:gd name="T50" fmla="*/ 108 w 268"/>
                <a:gd name="T51" fmla="*/ 267 h 270"/>
                <a:gd name="T52" fmla="*/ 83 w 268"/>
                <a:gd name="T53" fmla="*/ 260 h 270"/>
                <a:gd name="T54" fmla="*/ 58 w 268"/>
                <a:gd name="T55" fmla="*/ 247 h 270"/>
                <a:gd name="T56" fmla="*/ 38 w 268"/>
                <a:gd name="T57" fmla="*/ 230 h 270"/>
                <a:gd name="T58" fmla="*/ 21 w 268"/>
                <a:gd name="T59" fmla="*/ 210 h 270"/>
                <a:gd name="T60" fmla="*/ 9 w 268"/>
                <a:gd name="T61" fmla="*/ 187 h 270"/>
                <a:gd name="T62" fmla="*/ 2 w 268"/>
                <a:gd name="T63" fmla="*/ 162 h 270"/>
                <a:gd name="T64" fmla="*/ 0 w 268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8" h="270">
                  <a:moveTo>
                    <a:pt x="0" y="135"/>
                  </a:moveTo>
                  <a:lnTo>
                    <a:pt x="2" y="108"/>
                  </a:lnTo>
                  <a:lnTo>
                    <a:pt x="9" y="83"/>
                  </a:lnTo>
                  <a:lnTo>
                    <a:pt x="21" y="59"/>
                  </a:lnTo>
                  <a:lnTo>
                    <a:pt x="38" y="40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0" y="3"/>
                  </a:lnTo>
                  <a:lnTo>
                    <a:pt x="185" y="10"/>
                  </a:lnTo>
                  <a:lnTo>
                    <a:pt x="210" y="22"/>
                  </a:lnTo>
                  <a:lnTo>
                    <a:pt x="230" y="40"/>
                  </a:lnTo>
                  <a:lnTo>
                    <a:pt x="247" y="59"/>
                  </a:lnTo>
                  <a:lnTo>
                    <a:pt x="259" y="83"/>
                  </a:lnTo>
                  <a:lnTo>
                    <a:pt x="266" y="108"/>
                  </a:lnTo>
                  <a:lnTo>
                    <a:pt x="268" y="135"/>
                  </a:lnTo>
                  <a:lnTo>
                    <a:pt x="266" y="162"/>
                  </a:lnTo>
                  <a:lnTo>
                    <a:pt x="259" y="187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5" y="260"/>
                  </a:lnTo>
                  <a:lnTo>
                    <a:pt x="160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8" y="247"/>
                  </a:lnTo>
                  <a:lnTo>
                    <a:pt x="38" y="230"/>
                  </a:lnTo>
                  <a:lnTo>
                    <a:pt x="21" y="210"/>
                  </a:lnTo>
                  <a:lnTo>
                    <a:pt x="9" y="187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9" name="Freeform 44">
              <a:extLst>
                <a:ext uri="{FF2B5EF4-FFF2-40B4-BE49-F238E27FC236}">
                  <a16:creationId xmlns:a16="http://schemas.microsoft.com/office/drawing/2014/main" id="{6EF29FA4-8A56-42F8-9F18-EE008AEC83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" y="1537"/>
              <a:ext cx="62" cy="62"/>
            </a:xfrm>
            <a:custGeom>
              <a:avLst/>
              <a:gdLst>
                <a:gd name="T0" fmla="*/ 0 w 312"/>
                <a:gd name="T1" fmla="*/ 154 h 311"/>
                <a:gd name="T2" fmla="*/ 3 w 312"/>
                <a:gd name="T3" fmla="*/ 122 h 311"/>
                <a:gd name="T4" fmla="*/ 11 w 312"/>
                <a:gd name="T5" fmla="*/ 98 h 311"/>
                <a:gd name="T6" fmla="*/ 25 w 312"/>
                <a:gd name="T7" fmla="*/ 70 h 311"/>
                <a:gd name="T8" fmla="*/ 27 w 312"/>
                <a:gd name="T9" fmla="*/ 66 h 311"/>
                <a:gd name="T10" fmla="*/ 77 w 312"/>
                <a:gd name="T11" fmla="*/ 75 h 311"/>
                <a:gd name="T12" fmla="*/ 60 w 312"/>
                <a:gd name="T13" fmla="*/ 61 h 311"/>
                <a:gd name="T14" fmla="*/ 74 w 312"/>
                <a:gd name="T15" fmla="*/ 77 h 311"/>
                <a:gd name="T16" fmla="*/ 66 w 312"/>
                <a:gd name="T17" fmla="*/ 27 h 311"/>
                <a:gd name="T18" fmla="*/ 70 w 312"/>
                <a:gd name="T19" fmla="*/ 24 h 311"/>
                <a:gd name="T20" fmla="*/ 98 w 312"/>
                <a:gd name="T21" fmla="*/ 10 h 311"/>
                <a:gd name="T22" fmla="*/ 123 w 312"/>
                <a:gd name="T23" fmla="*/ 3 h 311"/>
                <a:gd name="T24" fmla="*/ 154 w 312"/>
                <a:gd name="T25" fmla="*/ 0 h 311"/>
                <a:gd name="T26" fmla="*/ 158 w 312"/>
                <a:gd name="T27" fmla="*/ 0 h 311"/>
                <a:gd name="T28" fmla="*/ 181 w 312"/>
                <a:gd name="T29" fmla="*/ 45 h 311"/>
                <a:gd name="T30" fmla="*/ 182 w 312"/>
                <a:gd name="T31" fmla="*/ 24 h 311"/>
                <a:gd name="T32" fmla="*/ 177 w 312"/>
                <a:gd name="T33" fmla="*/ 44 h 311"/>
                <a:gd name="T34" fmla="*/ 214 w 312"/>
                <a:gd name="T35" fmla="*/ 10 h 311"/>
                <a:gd name="T36" fmla="*/ 217 w 312"/>
                <a:gd name="T37" fmla="*/ 12 h 311"/>
                <a:gd name="T38" fmla="*/ 246 w 312"/>
                <a:gd name="T39" fmla="*/ 27 h 311"/>
                <a:gd name="T40" fmla="*/ 266 w 312"/>
                <a:gd name="T41" fmla="*/ 44 h 311"/>
                <a:gd name="T42" fmla="*/ 285 w 312"/>
                <a:gd name="T43" fmla="*/ 66 h 311"/>
                <a:gd name="T44" fmla="*/ 288 w 312"/>
                <a:gd name="T45" fmla="*/ 70 h 311"/>
                <a:gd name="T46" fmla="*/ 261 w 312"/>
                <a:gd name="T47" fmla="*/ 114 h 311"/>
                <a:gd name="T48" fmla="*/ 281 w 312"/>
                <a:gd name="T49" fmla="*/ 104 h 311"/>
                <a:gd name="T50" fmla="*/ 260 w 312"/>
                <a:gd name="T51" fmla="*/ 110 h 311"/>
                <a:gd name="T52" fmla="*/ 309 w 312"/>
                <a:gd name="T53" fmla="*/ 122 h 311"/>
                <a:gd name="T54" fmla="*/ 310 w 312"/>
                <a:gd name="T55" fmla="*/ 127 h 311"/>
                <a:gd name="T56" fmla="*/ 312 w 312"/>
                <a:gd name="T57" fmla="*/ 158 h 311"/>
                <a:gd name="T58" fmla="*/ 310 w 312"/>
                <a:gd name="T59" fmla="*/ 185 h 311"/>
                <a:gd name="T60" fmla="*/ 301 w 312"/>
                <a:gd name="T61" fmla="*/ 213 h 311"/>
                <a:gd name="T62" fmla="*/ 300 w 312"/>
                <a:gd name="T63" fmla="*/ 217 h 311"/>
                <a:gd name="T64" fmla="*/ 249 w 312"/>
                <a:gd name="T65" fmla="*/ 222 h 311"/>
                <a:gd name="T66" fmla="*/ 269 w 312"/>
                <a:gd name="T67" fmla="*/ 231 h 311"/>
                <a:gd name="T68" fmla="*/ 253 w 312"/>
                <a:gd name="T69" fmla="*/ 217 h 311"/>
                <a:gd name="T70" fmla="*/ 268 w 312"/>
                <a:gd name="T71" fmla="*/ 266 h 311"/>
                <a:gd name="T72" fmla="*/ 266 w 312"/>
                <a:gd name="T73" fmla="*/ 267 h 311"/>
                <a:gd name="T74" fmla="*/ 242 w 312"/>
                <a:gd name="T75" fmla="*/ 288 h 311"/>
                <a:gd name="T76" fmla="*/ 217 w 312"/>
                <a:gd name="T77" fmla="*/ 300 h 311"/>
                <a:gd name="T78" fmla="*/ 189 w 312"/>
                <a:gd name="T79" fmla="*/ 309 h 311"/>
                <a:gd name="T80" fmla="*/ 185 w 312"/>
                <a:gd name="T81" fmla="*/ 309 h 311"/>
                <a:gd name="T82" fmla="*/ 154 w 312"/>
                <a:gd name="T83" fmla="*/ 269 h 311"/>
                <a:gd name="T84" fmla="*/ 157 w 312"/>
                <a:gd name="T85" fmla="*/ 291 h 311"/>
                <a:gd name="T86" fmla="*/ 158 w 312"/>
                <a:gd name="T87" fmla="*/ 269 h 311"/>
                <a:gd name="T88" fmla="*/ 127 w 312"/>
                <a:gd name="T89" fmla="*/ 309 h 311"/>
                <a:gd name="T90" fmla="*/ 123 w 312"/>
                <a:gd name="T91" fmla="*/ 309 h 311"/>
                <a:gd name="T92" fmla="*/ 95 w 312"/>
                <a:gd name="T93" fmla="*/ 300 h 311"/>
                <a:gd name="T94" fmla="*/ 70 w 312"/>
                <a:gd name="T95" fmla="*/ 288 h 311"/>
                <a:gd name="T96" fmla="*/ 46 w 312"/>
                <a:gd name="T97" fmla="*/ 267 h 311"/>
                <a:gd name="T98" fmla="*/ 44 w 312"/>
                <a:gd name="T99" fmla="*/ 266 h 311"/>
                <a:gd name="T100" fmla="*/ 59 w 312"/>
                <a:gd name="T101" fmla="*/ 217 h 311"/>
                <a:gd name="T102" fmla="*/ 43 w 312"/>
                <a:gd name="T103" fmla="*/ 231 h 311"/>
                <a:gd name="T104" fmla="*/ 63 w 312"/>
                <a:gd name="T105" fmla="*/ 222 h 311"/>
                <a:gd name="T106" fmla="*/ 12 w 312"/>
                <a:gd name="T107" fmla="*/ 217 h 311"/>
                <a:gd name="T108" fmla="*/ 11 w 312"/>
                <a:gd name="T109" fmla="*/ 213 h 311"/>
                <a:gd name="T110" fmla="*/ 2 w 312"/>
                <a:gd name="T111" fmla="*/ 185 h 311"/>
                <a:gd name="T112" fmla="*/ 0 w 312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4"/>
                  </a:moveTo>
                  <a:lnTo>
                    <a:pt x="2" y="127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2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2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3" y="122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4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0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5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5" y="70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4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0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0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1" y="52"/>
                  </a:lnTo>
                  <a:lnTo>
                    <a:pt x="98" y="10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7" y="21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5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2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2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5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0"/>
                  </a:moveTo>
                  <a:lnTo>
                    <a:pt x="300" y="95"/>
                  </a:lnTo>
                  <a:lnTo>
                    <a:pt x="261" y="114"/>
                  </a:lnTo>
                  <a:lnTo>
                    <a:pt x="249" y="90"/>
                  </a:lnTo>
                  <a:lnTo>
                    <a:pt x="288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4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2"/>
                  </a:lnTo>
                  <a:lnTo>
                    <a:pt x="268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2"/>
                  </a:moveTo>
                  <a:lnTo>
                    <a:pt x="310" y="127"/>
                  </a:lnTo>
                  <a:lnTo>
                    <a:pt x="288" y="129"/>
                  </a:lnTo>
                  <a:lnTo>
                    <a:pt x="309" y="122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0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1" y="213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1" y="213"/>
                  </a:lnTo>
                  <a:close/>
                  <a:moveTo>
                    <a:pt x="300" y="217"/>
                  </a:moveTo>
                  <a:lnTo>
                    <a:pt x="288" y="241"/>
                  </a:lnTo>
                  <a:lnTo>
                    <a:pt x="249" y="222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8" y="241"/>
                  </a:moveTo>
                  <a:lnTo>
                    <a:pt x="285" y="246"/>
                  </a:lnTo>
                  <a:lnTo>
                    <a:pt x="269" y="231"/>
                  </a:lnTo>
                  <a:lnTo>
                    <a:pt x="288" y="241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5" y="237"/>
                  </a:lnTo>
                  <a:lnTo>
                    <a:pt x="253" y="217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1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6" y="284"/>
                  </a:lnTo>
                  <a:lnTo>
                    <a:pt x="218" y="252"/>
                  </a:lnTo>
                  <a:lnTo>
                    <a:pt x="238" y="235"/>
                  </a:lnTo>
                  <a:lnTo>
                    <a:pt x="266" y="267"/>
                  </a:lnTo>
                  <a:close/>
                  <a:moveTo>
                    <a:pt x="246" y="284"/>
                  </a:moveTo>
                  <a:lnTo>
                    <a:pt x="242" y="288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2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2" y="249"/>
                  </a:lnTo>
                  <a:lnTo>
                    <a:pt x="242" y="288"/>
                  </a:lnTo>
                  <a:close/>
                  <a:moveTo>
                    <a:pt x="217" y="300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60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2" y="288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1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1"/>
                  </a:moveTo>
                  <a:lnTo>
                    <a:pt x="154" y="311"/>
                  </a:lnTo>
                  <a:lnTo>
                    <a:pt x="157" y="291"/>
                  </a:lnTo>
                  <a:lnTo>
                    <a:pt x="158" y="311"/>
                  </a:lnTo>
                  <a:close/>
                  <a:moveTo>
                    <a:pt x="154" y="311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1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30" y="288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1" y="260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90" y="249"/>
                  </a:lnTo>
                  <a:lnTo>
                    <a:pt x="114" y="262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4"/>
                  </a:moveTo>
                  <a:lnTo>
                    <a:pt x="46" y="267"/>
                  </a:lnTo>
                  <a:lnTo>
                    <a:pt x="74" y="235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6" y="267"/>
                  </a:moveTo>
                  <a:lnTo>
                    <a:pt x="44" y="266"/>
                  </a:lnTo>
                  <a:lnTo>
                    <a:pt x="60" y="251"/>
                  </a:lnTo>
                  <a:lnTo>
                    <a:pt x="46" y="267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7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5" y="241"/>
                  </a:lnTo>
                  <a:lnTo>
                    <a:pt x="43" y="231"/>
                  </a:lnTo>
                  <a:lnTo>
                    <a:pt x="27" y="246"/>
                  </a:lnTo>
                  <a:close/>
                  <a:moveTo>
                    <a:pt x="25" y="241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2"/>
                  </a:lnTo>
                  <a:lnTo>
                    <a:pt x="25" y="241"/>
                  </a:lnTo>
                  <a:close/>
                  <a:moveTo>
                    <a:pt x="12" y="217"/>
                  </a:moveTo>
                  <a:lnTo>
                    <a:pt x="11" y="213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1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0" name="Freeform 45">
              <a:extLst>
                <a:ext uri="{FF2B5EF4-FFF2-40B4-BE49-F238E27FC236}">
                  <a16:creationId xmlns:a16="http://schemas.microsoft.com/office/drawing/2014/main" id="{EF97E87F-635B-4C5B-ADC9-886E8E7EE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1" y="1603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9 w 269"/>
                <a:gd name="T5" fmla="*/ 83 h 269"/>
                <a:gd name="T6" fmla="*/ 21 w 269"/>
                <a:gd name="T7" fmla="*/ 58 h 269"/>
                <a:gd name="T8" fmla="*/ 39 w 269"/>
                <a:gd name="T9" fmla="*/ 39 h 269"/>
                <a:gd name="T10" fmla="*/ 58 w 269"/>
                <a:gd name="T11" fmla="*/ 21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0 w 269"/>
                <a:gd name="T23" fmla="*/ 21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0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9 w 269"/>
                <a:gd name="T57" fmla="*/ 230 h 269"/>
                <a:gd name="T58" fmla="*/ 21 w 269"/>
                <a:gd name="T59" fmla="*/ 211 h 269"/>
                <a:gd name="T60" fmla="*/ 9 w 269"/>
                <a:gd name="T61" fmla="*/ 186 h 269"/>
                <a:gd name="T62" fmla="*/ 2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9" y="83"/>
                  </a:lnTo>
                  <a:lnTo>
                    <a:pt x="21" y="58"/>
                  </a:lnTo>
                  <a:lnTo>
                    <a:pt x="39" y="39"/>
                  </a:lnTo>
                  <a:lnTo>
                    <a:pt x="58" y="21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0" y="21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1" y="211"/>
                  </a:lnTo>
                  <a:lnTo>
                    <a:pt x="9" y="186"/>
                  </a:lnTo>
                  <a:lnTo>
                    <a:pt x="2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1" name="Freeform 46">
              <a:extLst>
                <a:ext uri="{FF2B5EF4-FFF2-40B4-BE49-F238E27FC236}">
                  <a16:creationId xmlns:a16="http://schemas.microsoft.com/office/drawing/2014/main" id="{F7354282-7CAA-483D-9FC5-E5AD83EDC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7" y="1599"/>
              <a:ext cx="62" cy="62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1 w 312"/>
                <a:gd name="T5" fmla="*/ 99 h 313"/>
                <a:gd name="T6" fmla="*/ 25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5 w 312"/>
                <a:gd name="T25" fmla="*/ 0 h 313"/>
                <a:gd name="T26" fmla="*/ 158 w 312"/>
                <a:gd name="T27" fmla="*/ 0 h 313"/>
                <a:gd name="T28" fmla="*/ 182 w 312"/>
                <a:gd name="T29" fmla="*/ 46 h 313"/>
                <a:gd name="T30" fmla="*/ 183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5 h 313"/>
                <a:gd name="T42" fmla="*/ 285 w 312"/>
                <a:gd name="T43" fmla="*/ 66 h 313"/>
                <a:gd name="T44" fmla="*/ 289 w 312"/>
                <a:gd name="T45" fmla="*/ 71 h 313"/>
                <a:gd name="T46" fmla="*/ 262 w 312"/>
                <a:gd name="T47" fmla="*/ 115 h 313"/>
                <a:gd name="T48" fmla="*/ 281 w 312"/>
                <a:gd name="T49" fmla="*/ 105 h 313"/>
                <a:gd name="T50" fmla="*/ 260 w 312"/>
                <a:gd name="T51" fmla="*/ 112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1 w 312"/>
                <a:gd name="T61" fmla="*/ 214 h 313"/>
                <a:gd name="T62" fmla="*/ 300 w 312"/>
                <a:gd name="T63" fmla="*/ 218 h 313"/>
                <a:gd name="T64" fmla="*/ 250 w 312"/>
                <a:gd name="T65" fmla="*/ 223 h 313"/>
                <a:gd name="T66" fmla="*/ 269 w 312"/>
                <a:gd name="T67" fmla="*/ 233 h 313"/>
                <a:gd name="T68" fmla="*/ 253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1 h 313"/>
                <a:gd name="T82" fmla="*/ 155 w 312"/>
                <a:gd name="T83" fmla="*/ 269 h 313"/>
                <a:gd name="T84" fmla="*/ 157 w 312"/>
                <a:gd name="T85" fmla="*/ 291 h 313"/>
                <a:gd name="T86" fmla="*/ 158 w 312"/>
                <a:gd name="T87" fmla="*/ 269 h 313"/>
                <a:gd name="T88" fmla="*/ 128 w 312"/>
                <a:gd name="T89" fmla="*/ 311 h 313"/>
                <a:gd name="T90" fmla="*/ 123 w 312"/>
                <a:gd name="T91" fmla="*/ 309 h 313"/>
                <a:gd name="T92" fmla="*/ 95 w 312"/>
                <a:gd name="T93" fmla="*/ 301 h 313"/>
                <a:gd name="T94" fmla="*/ 70 w 312"/>
                <a:gd name="T95" fmla="*/ 289 h 313"/>
                <a:gd name="T96" fmla="*/ 47 w 312"/>
                <a:gd name="T97" fmla="*/ 268 h 313"/>
                <a:gd name="T98" fmla="*/ 44 w 312"/>
                <a:gd name="T99" fmla="*/ 266 h 313"/>
                <a:gd name="T100" fmla="*/ 60 w 312"/>
                <a:gd name="T101" fmla="*/ 219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6" y="131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99"/>
                  </a:lnTo>
                  <a:lnTo>
                    <a:pt x="52" y="112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5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0" y="25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5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0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2" y="46"/>
                  </a:lnTo>
                  <a:lnTo>
                    <a:pt x="155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5"/>
                  </a:lnTo>
                  <a:close/>
                  <a:moveTo>
                    <a:pt x="246" y="27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6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0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9" y="71"/>
                  </a:lnTo>
                  <a:close/>
                  <a:moveTo>
                    <a:pt x="300" y="95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9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0" y="112"/>
                  </a:lnTo>
                  <a:lnTo>
                    <a:pt x="301" y="99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9" y="130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8" y="178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8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0" y="218"/>
                  </a:lnTo>
                  <a:close/>
                  <a:moveTo>
                    <a:pt x="289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9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6"/>
                  </a:lnTo>
                  <a:lnTo>
                    <a:pt x="218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6" y="286"/>
                  </a:moveTo>
                  <a:lnTo>
                    <a:pt x="242" y="289"/>
                  </a:lnTo>
                  <a:lnTo>
                    <a:pt x="232" y="269"/>
                  </a:lnTo>
                  <a:lnTo>
                    <a:pt x="246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1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11"/>
                  </a:moveTo>
                  <a:lnTo>
                    <a:pt x="158" y="313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11"/>
                  </a:lnTo>
                  <a:close/>
                  <a:moveTo>
                    <a:pt x="158" y="313"/>
                  </a:moveTo>
                  <a:lnTo>
                    <a:pt x="155" y="313"/>
                  </a:lnTo>
                  <a:lnTo>
                    <a:pt x="157" y="291"/>
                  </a:lnTo>
                  <a:lnTo>
                    <a:pt x="158" y="313"/>
                  </a:lnTo>
                  <a:close/>
                  <a:moveTo>
                    <a:pt x="155" y="313"/>
                  </a:moveTo>
                  <a:lnTo>
                    <a:pt x="128" y="311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5" y="313"/>
                  </a:lnTo>
                  <a:close/>
                  <a:moveTo>
                    <a:pt x="128" y="311"/>
                  </a:moveTo>
                  <a:lnTo>
                    <a:pt x="123" y="309"/>
                  </a:lnTo>
                  <a:lnTo>
                    <a:pt x="130" y="289"/>
                  </a:lnTo>
                  <a:lnTo>
                    <a:pt x="128" y="311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9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0" y="289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0" y="289"/>
                  </a:lnTo>
                  <a:close/>
                  <a:moveTo>
                    <a:pt x="66" y="286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60" y="219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5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5" y="242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8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6" y="182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2" name="Freeform 47">
              <a:extLst>
                <a:ext uri="{FF2B5EF4-FFF2-40B4-BE49-F238E27FC236}">
                  <a16:creationId xmlns:a16="http://schemas.microsoft.com/office/drawing/2014/main" id="{9CCD0110-E07C-4EAD-B481-C6CFB7C7D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395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3 w 269"/>
                <a:gd name="T7" fmla="*/ 58 h 269"/>
                <a:gd name="T8" fmla="*/ 39 w 269"/>
                <a:gd name="T9" fmla="*/ 39 h 269"/>
                <a:gd name="T10" fmla="*/ 59 w 269"/>
                <a:gd name="T11" fmla="*/ 21 h 269"/>
                <a:gd name="T12" fmla="*/ 83 w 269"/>
                <a:gd name="T13" fmla="*/ 9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9 h 269"/>
                <a:gd name="T22" fmla="*/ 210 w 269"/>
                <a:gd name="T23" fmla="*/ 21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0 w 269"/>
                <a:gd name="T43" fmla="*/ 247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59 h 269"/>
                <a:gd name="T54" fmla="*/ 59 w 269"/>
                <a:gd name="T55" fmla="*/ 247 h 269"/>
                <a:gd name="T56" fmla="*/ 39 w 269"/>
                <a:gd name="T57" fmla="*/ 230 h 269"/>
                <a:gd name="T58" fmla="*/ 23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3" y="58"/>
                  </a:lnTo>
                  <a:lnTo>
                    <a:pt x="39" y="39"/>
                  </a:lnTo>
                  <a:lnTo>
                    <a:pt x="59" y="21"/>
                  </a:lnTo>
                  <a:lnTo>
                    <a:pt x="83" y="9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9"/>
                  </a:lnTo>
                  <a:lnTo>
                    <a:pt x="210" y="21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9" y="247"/>
                  </a:lnTo>
                  <a:lnTo>
                    <a:pt x="39" y="230"/>
                  </a:lnTo>
                  <a:lnTo>
                    <a:pt x="23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3" name="Freeform 48">
              <a:extLst>
                <a:ext uri="{FF2B5EF4-FFF2-40B4-BE49-F238E27FC236}">
                  <a16:creationId xmlns:a16="http://schemas.microsoft.com/office/drawing/2014/main" id="{E1694F08-D244-4407-80DF-AD011C2A8E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4" y="1391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4 w 312"/>
                <a:gd name="T3" fmla="*/ 123 h 313"/>
                <a:gd name="T4" fmla="*/ 11 w 312"/>
                <a:gd name="T5" fmla="*/ 98 h 313"/>
                <a:gd name="T6" fmla="*/ 25 w 312"/>
                <a:gd name="T7" fmla="*/ 70 h 313"/>
                <a:gd name="T8" fmla="*/ 28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6 w 312"/>
                <a:gd name="T15" fmla="*/ 77 h 313"/>
                <a:gd name="T16" fmla="*/ 66 w 312"/>
                <a:gd name="T17" fmla="*/ 27 h 313"/>
                <a:gd name="T18" fmla="*/ 72 w 312"/>
                <a:gd name="T19" fmla="*/ 24 h 313"/>
                <a:gd name="T20" fmla="*/ 99 w 312"/>
                <a:gd name="T21" fmla="*/ 11 h 313"/>
                <a:gd name="T22" fmla="*/ 123 w 312"/>
                <a:gd name="T23" fmla="*/ 3 h 313"/>
                <a:gd name="T24" fmla="*/ 155 w 312"/>
                <a:gd name="T25" fmla="*/ 0 h 313"/>
                <a:gd name="T26" fmla="*/ 159 w 312"/>
                <a:gd name="T27" fmla="*/ 0 h 313"/>
                <a:gd name="T28" fmla="*/ 182 w 312"/>
                <a:gd name="T29" fmla="*/ 45 h 313"/>
                <a:gd name="T30" fmla="*/ 184 w 312"/>
                <a:gd name="T31" fmla="*/ 24 h 313"/>
                <a:gd name="T32" fmla="*/ 177 w 312"/>
                <a:gd name="T33" fmla="*/ 44 h 313"/>
                <a:gd name="T34" fmla="*/ 214 w 312"/>
                <a:gd name="T35" fmla="*/ 11 h 313"/>
                <a:gd name="T36" fmla="*/ 217 w 312"/>
                <a:gd name="T37" fmla="*/ 12 h 313"/>
                <a:gd name="T38" fmla="*/ 247 w 312"/>
                <a:gd name="T39" fmla="*/ 27 h 313"/>
                <a:gd name="T40" fmla="*/ 266 w 312"/>
                <a:gd name="T41" fmla="*/ 44 h 313"/>
                <a:gd name="T42" fmla="*/ 285 w 312"/>
                <a:gd name="T43" fmla="*/ 66 h 313"/>
                <a:gd name="T44" fmla="*/ 289 w 312"/>
                <a:gd name="T45" fmla="*/ 70 h 313"/>
                <a:gd name="T46" fmla="*/ 263 w 312"/>
                <a:gd name="T47" fmla="*/ 115 h 313"/>
                <a:gd name="T48" fmla="*/ 281 w 312"/>
                <a:gd name="T49" fmla="*/ 105 h 313"/>
                <a:gd name="T50" fmla="*/ 261 w 312"/>
                <a:gd name="T51" fmla="*/ 111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2 w 312"/>
                <a:gd name="T61" fmla="*/ 214 h 313"/>
                <a:gd name="T62" fmla="*/ 301 w 312"/>
                <a:gd name="T63" fmla="*/ 217 h 313"/>
                <a:gd name="T64" fmla="*/ 250 w 312"/>
                <a:gd name="T65" fmla="*/ 223 h 313"/>
                <a:gd name="T66" fmla="*/ 269 w 312"/>
                <a:gd name="T67" fmla="*/ 233 h 313"/>
                <a:gd name="T68" fmla="*/ 253 w 312"/>
                <a:gd name="T69" fmla="*/ 218 h 313"/>
                <a:gd name="T70" fmla="*/ 268 w 312"/>
                <a:gd name="T71" fmla="*/ 266 h 313"/>
                <a:gd name="T72" fmla="*/ 266 w 312"/>
                <a:gd name="T73" fmla="*/ 268 h 313"/>
                <a:gd name="T74" fmla="*/ 242 w 312"/>
                <a:gd name="T75" fmla="*/ 288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0 h 313"/>
                <a:gd name="T82" fmla="*/ 155 w 312"/>
                <a:gd name="T83" fmla="*/ 269 h 313"/>
                <a:gd name="T84" fmla="*/ 157 w 312"/>
                <a:gd name="T85" fmla="*/ 291 h 313"/>
                <a:gd name="T86" fmla="*/ 159 w 312"/>
                <a:gd name="T87" fmla="*/ 269 h 313"/>
                <a:gd name="T88" fmla="*/ 128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2 w 312"/>
                <a:gd name="T95" fmla="*/ 288 h 313"/>
                <a:gd name="T96" fmla="*/ 47 w 312"/>
                <a:gd name="T97" fmla="*/ 268 h 313"/>
                <a:gd name="T98" fmla="*/ 45 w 312"/>
                <a:gd name="T99" fmla="*/ 266 h 313"/>
                <a:gd name="T100" fmla="*/ 61 w 312"/>
                <a:gd name="T101" fmla="*/ 218 h 313"/>
                <a:gd name="T102" fmla="*/ 45 w 312"/>
                <a:gd name="T103" fmla="*/ 233 h 313"/>
                <a:gd name="T104" fmla="*/ 63 w 312"/>
                <a:gd name="T105" fmla="*/ 223 h 313"/>
                <a:gd name="T106" fmla="*/ 12 w 312"/>
                <a:gd name="T107" fmla="*/ 217 h 313"/>
                <a:gd name="T108" fmla="*/ 11 w 312"/>
                <a:gd name="T109" fmla="*/ 214 h 313"/>
                <a:gd name="T110" fmla="*/ 4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4" y="128"/>
                  </a:lnTo>
                  <a:lnTo>
                    <a:pt x="46" y="131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4" y="128"/>
                  </a:moveTo>
                  <a:lnTo>
                    <a:pt x="4" y="123"/>
                  </a:lnTo>
                  <a:lnTo>
                    <a:pt x="24" y="129"/>
                  </a:lnTo>
                  <a:lnTo>
                    <a:pt x="4" y="128"/>
                  </a:lnTo>
                  <a:close/>
                  <a:moveTo>
                    <a:pt x="4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6" y="135"/>
                  </a:lnTo>
                  <a:lnTo>
                    <a:pt x="4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0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5" y="70"/>
                  </a:moveTo>
                  <a:lnTo>
                    <a:pt x="28" y="66"/>
                  </a:lnTo>
                  <a:lnTo>
                    <a:pt x="45" y="80"/>
                  </a:lnTo>
                  <a:lnTo>
                    <a:pt x="25" y="70"/>
                  </a:lnTo>
                  <a:close/>
                  <a:moveTo>
                    <a:pt x="28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1" y="94"/>
                  </a:lnTo>
                  <a:lnTo>
                    <a:pt x="28" y="66"/>
                  </a:lnTo>
                  <a:close/>
                  <a:moveTo>
                    <a:pt x="45" y="47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5" y="60"/>
                  </a:lnTo>
                  <a:lnTo>
                    <a:pt x="76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2" y="24"/>
                  </a:lnTo>
                  <a:lnTo>
                    <a:pt x="81" y="43"/>
                  </a:lnTo>
                  <a:lnTo>
                    <a:pt x="66" y="27"/>
                  </a:lnTo>
                  <a:close/>
                  <a:moveTo>
                    <a:pt x="72" y="24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2" y="24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3"/>
                  </a:lnTo>
                  <a:lnTo>
                    <a:pt x="136" y="44"/>
                  </a:lnTo>
                  <a:lnTo>
                    <a:pt x="112" y="52"/>
                  </a:lnTo>
                  <a:lnTo>
                    <a:pt x="99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9" y="43"/>
                  </a:lnTo>
                  <a:lnTo>
                    <a:pt x="132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5" y="2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9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7" y="27"/>
                  </a:lnTo>
                  <a:lnTo>
                    <a:pt x="232" y="43"/>
                  </a:lnTo>
                  <a:lnTo>
                    <a:pt x="242" y="24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9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0"/>
                  </a:moveTo>
                  <a:lnTo>
                    <a:pt x="301" y="95"/>
                  </a:lnTo>
                  <a:lnTo>
                    <a:pt x="263" y="115"/>
                  </a:lnTo>
                  <a:lnTo>
                    <a:pt x="250" y="90"/>
                  </a:lnTo>
                  <a:lnTo>
                    <a:pt x="289" y="70"/>
                  </a:lnTo>
                  <a:close/>
                  <a:moveTo>
                    <a:pt x="301" y="95"/>
                  </a:moveTo>
                  <a:lnTo>
                    <a:pt x="302" y="98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1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70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1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7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7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3" y="198"/>
                  </a:lnTo>
                  <a:lnTo>
                    <a:pt x="301" y="217"/>
                  </a:lnTo>
                  <a:close/>
                  <a:moveTo>
                    <a:pt x="289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9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8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6"/>
                  </a:lnTo>
                  <a:lnTo>
                    <a:pt x="218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6"/>
                  </a:moveTo>
                  <a:lnTo>
                    <a:pt x="242" y="288"/>
                  </a:lnTo>
                  <a:lnTo>
                    <a:pt x="232" y="269"/>
                  </a:lnTo>
                  <a:lnTo>
                    <a:pt x="247" y="286"/>
                  </a:lnTo>
                  <a:close/>
                  <a:moveTo>
                    <a:pt x="242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4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9" y="313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10"/>
                  </a:lnTo>
                  <a:close/>
                  <a:moveTo>
                    <a:pt x="159" y="313"/>
                  </a:moveTo>
                  <a:lnTo>
                    <a:pt x="155" y="313"/>
                  </a:lnTo>
                  <a:lnTo>
                    <a:pt x="157" y="291"/>
                  </a:lnTo>
                  <a:lnTo>
                    <a:pt x="159" y="313"/>
                  </a:lnTo>
                  <a:close/>
                  <a:moveTo>
                    <a:pt x="155" y="313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69"/>
                  </a:lnTo>
                  <a:lnTo>
                    <a:pt x="155" y="313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30" y="289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99" y="302"/>
                  </a:lnTo>
                  <a:lnTo>
                    <a:pt x="112" y="261"/>
                  </a:lnTo>
                  <a:lnTo>
                    <a:pt x="136" y="268"/>
                  </a:lnTo>
                  <a:lnTo>
                    <a:pt x="123" y="309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2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2" y="288"/>
                  </a:moveTo>
                  <a:lnTo>
                    <a:pt x="66" y="286"/>
                  </a:lnTo>
                  <a:lnTo>
                    <a:pt x="81" y="269"/>
                  </a:lnTo>
                  <a:lnTo>
                    <a:pt x="72" y="288"/>
                  </a:lnTo>
                  <a:close/>
                  <a:moveTo>
                    <a:pt x="66" y="286"/>
                  </a:moveTo>
                  <a:lnTo>
                    <a:pt x="47" y="268"/>
                  </a:lnTo>
                  <a:lnTo>
                    <a:pt x="76" y="236"/>
                  </a:lnTo>
                  <a:lnTo>
                    <a:pt x="95" y="253"/>
                  </a:lnTo>
                  <a:lnTo>
                    <a:pt x="66" y="286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8" y="247"/>
                  </a:lnTo>
                  <a:lnTo>
                    <a:pt x="61" y="218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8" y="247"/>
                  </a:moveTo>
                  <a:lnTo>
                    <a:pt x="25" y="242"/>
                  </a:lnTo>
                  <a:lnTo>
                    <a:pt x="45" y="233"/>
                  </a:lnTo>
                  <a:lnTo>
                    <a:pt x="28" y="247"/>
                  </a:lnTo>
                  <a:close/>
                  <a:moveTo>
                    <a:pt x="25" y="242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6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4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4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6" y="182"/>
                  </a:lnTo>
                  <a:lnTo>
                    <a:pt x="4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4" name="Freeform 49">
              <a:extLst>
                <a:ext uri="{FF2B5EF4-FFF2-40B4-BE49-F238E27FC236}">
                  <a16:creationId xmlns:a16="http://schemas.microsoft.com/office/drawing/2014/main" id="{9982626E-D02A-41DC-A7C2-13DD0E599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700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60 h 269"/>
                <a:gd name="T8" fmla="*/ 39 w 269"/>
                <a:gd name="T9" fmla="*/ 39 h 269"/>
                <a:gd name="T10" fmla="*/ 59 w 269"/>
                <a:gd name="T11" fmla="*/ 23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0 w 269"/>
                <a:gd name="T23" fmla="*/ 23 h 269"/>
                <a:gd name="T24" fmla="*/ 230 w 269"/>
                <a:gd name="T25" fmla="*/ 39 h 269"/>
                <a:gd name="T26" fmla="*/ 247 w 269"/>
                <a:gd name="T27" fmla="*/ 60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1 h 269"/>
                <a:gd name="T42" fmla="*/ 210 w 269"/>
                <a:gd name="T43" fmla="*/ 248 h 269"/>
                <a:gd name="T44" fmla="*/ 186 w 269"/>
                <a:gd name="T45" fmla="*/ 260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60 h 269"/>
                <a:gd name="T54" fmla="*/ 59 w 269"/>
                <a:gd name="T55" fmla="*/ 248 h 269"/>
                <a:gd name="T56" fmla="*/ 39 w 269"/>
                <a:gd name="T57" fmla="*/ 231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60"/>
                  </a:lnTo>
                  <a:lnTo>
                    <a:pt x="39" y="39"/>
                  </a:lnTo>
                  <a:lnTo>
                    <a:pt x="59" y="23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0" y="23"/>
                  </a:lnTo>
                  <a:lnTo>
                    <a:pt x="230" y="39"/>
                  </a:lnTo>
                  <a:lnTo>
                    <a:pt x="247" y="60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1"/>
                  </a:lnTo>
                  <a:lnTo>
                    <a:pt x="210" y="248"/>
                  </a:lnTo>
                  <a:lnTo>
                    <a:pt x="186" y="260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8"/>
                  </a:lnTo>
                  <a:lnTo>
                    <a:pt x="39" y="231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1" name="Freeform 50">
              <a:extLst>
                <a:ext uri="{FF2B5EF4-FFF2-40B4-BE49-F238E27FC236}">
                  <a16:creationId xmlns:a16="http://schemas.microsoft.com/office/drawing/2014/main" id="{66C86E2C-EFFC-450B-88D8-CDFF00243B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4" y="1696"/>
              <a:ext cx="63" cy="62"/>
            </a:xfrm>
            <a:custGeom>
              <a:avLst/>
              <a:gdLst>
                <a:gd name="T0" fmla="*/ 0 w 312"/>
                <a:gd name="T1" fmla="*/ 154 h 312"/>
                <a:gd name="T2" fmla="*/ 3 w 312"/>
                <a:gd name="T3" fmla="*/ 123 h 312"/>
                <a:gd name="T4" fmla="*/ 11 w 312"/>
                <a:gd name="T5" fmla="*/ 99 h 312"/>
                <a:gd name="T6" fmla="*/ 25 w 312"/>
                <a:gd name="T7" fmla="*/ 71 h 312"/>
                <a:gd name="T8" fmla="*/ 28 w 312"/>
                <a:gd name="T9" fmla="*/ 66 h 312"/>
                <a:gd name="T10" fmla="*/ 77 w 312"/>
                <a:gd name="T11" fmla="*/ 75 h 312"/>
                <a:gd name="T12" fmla="*/ 61 w 312"/>
                <a:gd name="T13" fmla="*/ 60 h 312"/>
                <a:gd name="T14" fmla="*/ 76 w 312"/>
                <a:gd name="T15" fmla="*/ 76 h 312"/>
                <a:gd name="T16" fmla="*/ 66 w 312"/>
                <a:gd name="T17" fmla="*/ 28 h 312"/>
                <a:gd name="T18" fmla="*/ 71 w 312"/>
                <a:gd name="T19" fmla="*/ 24 h 312"/>
                <a:gd name="T20" fmla="*/ 100 w 312"/>
                <a:gd name="T21" fmla="*/ 10 h 312"/>
                <a:gd name="T22" fmla="*/ 123 w 312"/>
                <a:gd name="T23" fmla="*/ 3 h 312"/>
                <a:gd name="T24" fmla="*/ 155 w 312"/>
                <a:gd name="T25" fmla="*/ 0 h 312"/>
                <a:gd name="T26" fmla="*/ 159 w 312"/>
                <a:gd name="T27" fmla="*/ 0 h 312"/>
                <a:gd name="T28" fmla="*/ 182 w 312"/>
                <a:gd name="T29" fmla="*/ 45 h 312"/>
                <a:gd name="T30" fmla="*/ 184 w 312"/>
                <a:gd name="T31" fmla="*/ 23 h 312"/>
                <a:gd name="T32" fmla="*/ 177 w 312"/>
                <a:gd name="T33" fmla="*/ 45 h 312"/>
                <a:gd name="T34" fmla="*/ 214 w 312"/>
                <a:gd name="T35" fmla="*/ 10 h 312"/>
                <a:gd name="T36" fmla="*/ 217 w 312"/>
                <a:gd name="T37" fmla="*/ 11 h 312"/>
                <a:gd name="T38" fmla="*/ 246 w 312"/>
                <a:gd name="T39" fmla="*/ 28 h 312"/>
                <a:gd name="T40" fmla="*/ 266 w 312"/>
                <a:gd name="T41" fmla="*/ 44 h 312"/>
                <a:gd name="T42" fmla="*/ 285 w 312"/>
                <a:gd name="T43" fmla="*/ 66 h 312"/>
                <a:gd name="T44" fmla="*/ 289 w 312"/>
                <a:gd name="T45" fmla="*/ 71 h 312"/>
                <a:gd name="T46" fmla="*/ 263 w 312"/>
                <a:gd name="T47" fmla="*/ 114 h 312"/>
                <a:gd name="T48" fmla="*/ 281 w 312"/>
                <a:gd name="T49" fmla="*/ 104 h 312"/>
                <a:gd name="T50" fmla="*/ 260 w 312"/>
                <a:gd name="T51" fmla="*/ 111 h 312"/>
                <a:gd name="T52" fmla="*/ 309 w 312"/>
                <a:gd name="T53" fmla="*/ 123 h 312"/>
                <a:gd name="T54" fmla="*/ 310 w 312"/>
                <a:gd name="T55" fmla="*/ 127 h 312"/>
                <a:gd name="T56" fmla="*/ 312 w 312"/>
                <a:gd name="T57" fmla="*/ 159 h 312"/>
                <a:gd name="T58" fmla="*/ 310 w 312"/>
                <a:gd name="T59" fmla="*/ 184 h 312"/>
                <a:gd name="T60" fmla="*/ 302 w 312"/>
                <a:gd name="T61" fmla="*/ 214 h 312"/>
                <a:gd name="T62" fmla="*/ 300 w 312"/>
                <a:gd name="T63" fmla="*/ 217 h 312"/>
                <a:gd name="T64" fmla="*/ 250 w 312"/>
                <a:gd name="T65" fmla="*/ 222 h 312"/>
                <a:gd name="T66" fmla="*/ 269 w 312"/>
                <a:gd name="T67" fmla="*/ 232 h 312"/>
                <a:gd name="T68" fmla="*/ 253 w 312"/>
                <a:gd name="T69" fmla="*/ 218 h 312"/>
                <a:gd name="T70" fmla="*/ 268 w 312"/>
                <a:gd name="T71" fmla="*/ 266 h 312"/>
                <a:gd name="T72" fmla="*/ 266 w 312"/>
                <a:gd name="T73" fmla="*/ 268 h 312"/>
                <a:gd name="T74" fmla="*/ 242 w 312"/>
                <a:gd name="T75" fmla="*/ 288 h 312"/>
                <a:gd name="T76" fmla="*/ 217 w 312"/>
                <a:gd name="T77" fmla="*/ 300 h 312"/>
                <a:gd name="T78" fmla="*/ 189 w 312"/>
                <a:gd name="T79" fmla="*/ 309 h 312"/>
                <a:gd name="T80" fmla="*/ 186 w 312"/>
                <a:gd name="T81" fmla="*/ 310 h 312"/>
                <a:gd name="T82" fmla="*/ 155 w 312"/>
                <a:gd name="T83" fmla="*/ 270 h 312"/>
                <a:gd name="T84" fmla="*/ 157 w 312"/>
                <a:gd name="T85" fmla="*/ 290 h 312"/>
                <a:gd name="T86" fmla="*/ 159 w 312"/>
                <a:gd name="T87" fmla="*/ 270 h 312"/>
                <a:gd name="T88" fmla="*/ 128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1 w 312"/>
                <a:gd name="T95" fmla="*/ 288 h 312"/>
                <a:gd name="T96" fmla="*/ 47 w 312"/>
                <a:gd name="T97" fmla="*/ 268 h 312"/>
                <a:gd name="T98" fmla="*/ 44 w 312"/>
                <a:gd name="T99" fmla="*/ 266 h 312"/>
                <a:gd name="T100" fmla="*/ 61 w 312"/>
                <a:gd name="T101" fmla="*/ 218 h 312"/>
                <a:gd name="T102" fmla="*/ 44 w 312"/>
                <a:gd name="T103" fmla="*/ 232 h 312"/>
                <a:gd name="T104" fmla="*/ 63 w 312"/>
                <a:gd name="T105" fmla="*/ 222 h 312"/>
                <a:gd name="T106" fmla="*/ 12 w 312"/>
                <a:gd name="T107" fmla="*/ 217 h 312"/>
                <a:gd name="T108" fmla="*/ 11 w 312"/>
                <a:gd name="T109" fmla="*/ 214 h 312"/>
                <a:gd name="T110" fmla="*/ 3 w 312"/>
                <a:gd name="T111" fmla="*/ 184 h 312"/>
                <a:gd name="T112" fmla="*/ 0 w 312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3" y="127"/>
                  </a:lnTo>
                  <a:lnTo>
                    <a:pt x="46" y="132"/>
                  </a:lnTo>
                  <a:lnTo>
                    <a:pt x="43" y="159"/>
                  </a:lnTo>
                  <a:lnTo>
                    <a:pt x="0" y="154"/>
                  </a:lnTo>
                  <a:close/>
                  <a:moveTo>
                    <a:pt x="3" y="127"/>
                  </a:moveTo>
                  <a:lnTo>
                    <a:pt x="3" y="123"/>
                  </a:lnTo>
                  <a:lnTo>
                    <a:pt x="24" y="129"/>
                  </a:lnTo>
                  <a:lnTo>
                    <a:pt x="3" y="127"/>
                  </a:lnTo>
                  <a:close/>
                  <a:moveTo>
                    <a:pt x="3" y="123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6" y="136"/>
                  </a:lnTo>
                  <a:lnTo>
                    <a:pt x="3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4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89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8" y="66"/>
                  </a:lnTo>
                  <a:lnTo>
                    <a:pt x="44" y="81"/>
                  </a:lnTo>
                  <a:lnTo>
                    <a:pt x="25" y="71"/>
                  </a:lnTo>
                  <a:close/>
                  <a:moveTo>
                    <a:pt x="28" y="66"/>
                  </a:moveTo>
                  <a:lnTo>
                    <a:pt x="44" y="46"/>
                  </a:lnTo>
                  <a:lnTo>
                    <a:pt x="77" y="75"/>
                  </a:lnTo>
                  <a:lnTo>
                    <a:pt x="61" y="95"/>
                  </a:lnTo>
                  <a:lnTo>
                    <a:pt x="28" y="66"/>
                  </a:lnTo>
                  <a:close/>
                  <a:moveTo>
                    <a:pt x="44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4" y="46"/>
                  </a:lnTo>
                  <a:close/>
                  <a:moveTo>
                    <a:pt x="47" y="44"/>
                  </a:moveTo>
                  <a:lnTo>
                    <a:pt x="66" y="28"/>
                  </a:lnTo>
                  <a:lnTo>
                    <a:pt x="95" y="60"/>
                  </a:lnTo>
                  <a:lnTo>
                    <a:pt x="76" y="76"/>
                  </a:lnTo>
                  <a:lnTo>
                    <a:pt x="47" y="44"/>
                  </a:lnTo>
                  <a:close/>
                  <a:moveTo>
                    <a:pt x="66" y="28"/>
                  </a:moveTo>
                  <a:lnTo>
                    <a:pt x="71" y="24"/>
                  </a:lnTo>
                  <a:lnTo>
                    <a:pt x="81" y="44"/>
                  </a:lnTo>
                  <a:lnTo>
                    <a:pt x="66" y="28"/>
                  </a:lnTo>
                  <a:close/>
                  <a:moveTo>
                    <a:pt x="71" y="24"/>
                  </a:moveTo>
                  <a:lnTo>
                    <a:pt x="95" y="11"/>
                  </a:lnTo>
                  <a:lnTo>
                    <a:pt x="115" y="50"/>
                  </a:lnTo>
                  <a:lnTo>
                    <a:pt x="90" y="62"/>
                  </a:lnTo>
                  <a:lnTo>
                    <a:pt x="71" y="24"/>
                  </a:lnTo>
                  <a:close/>
                  <a:moveTo>
                    <a:pt x="95" y="11"/>
                  </a:moveTo>
                  <a:lnTo>
                    <a:pt x="100" y="10"/>
                  </a:lnTo>
                  <a:lnTo>
                    <a:pt x="105" y="31"/>
                  </a:lnTo>
                  <a:lnTo>
                    <a:pt x="95" y="11"/>
                  </a:lnTo>
                  <a:close/>
                  <a:moveTo>
                    <a:pt x="100" y="10"/>
                  </a:moveTo>
                  <a:lnTo>
                    <a:pt x="123" y="3"/>
                  </a:lnTo>
                  <a:lnTo>
                    <a:pt x="136" y="45"/>
                  </a:lnTo>
                  <a:lnTo>
                    <a:pt x="111" y="51"/>
                  </a:lnTo>
                  <a:lnTo>
                    <a:pt x="100" y="10"/>
                  </a:lnTo>
                  <a:close/>
                  <a:moveTo>
                    <a:pt x="123" y="3"/>
                  </a:moveTo>
                  <a:lnTo>
                    <a:pt x="128" y="3"/>
                  </a:lnTo>
                  <a:lnTo>
                    <a:pt x="130" y="23"/>
                  </a:lnTo>
                  <a:lnTo>
                    <a:pt x="123" y="3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9" y="43"/>
                  </a:lnTo>
                  <a:lnTo>
                    <a:pt x="132" y="45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1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6" y="3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9" y="0"/>
                  </a:lnTo>
                  <a:close/>
                  <a:moveTo>
                    <a:pt x="186" y="3"/>
                  </a:moveTo>
                  <a:lnTo>
                    <a:pt x="189" y="3"/>
                  </a:lnTo>
                  <a:lnTo>
                    <a:pt x="184" y="23"/>
                  </a:lnTo>
                  <a:lnTo>
                    <a:pt x="186" y="3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2" y="51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1"/>
                  </a:lnTo>
                  <a:lnTo>
                    <a:pt x="208" y="31"/>
                  </a:lnTo>
                  <a:lnTo>
                    <a:pt x="214" y="10"/>
                  </a:lnTo>
                  <a:close/>
                  <a:moveTo>
                    <a:pt x="217" y="11"/>
                  </a:moveTo>
                  <a:lnTo>
                    <a:pt x="242" y="24"/>
                  </a:lnTo>
                  <a:lnTo>
                    <a:pt x="223" y="62"/>
                  </a:lnTo>
                  <a:lnTo>
                    <a:pt x="198" y="50"/>
                  </a:lnTo>
                  <a:lnTo>
                    <a:pt x="217" y="11"/>
                  </a:lnTo>
                  <a:close/>
                  <a:moveTo>
                    <a:pt x="242" y="24"/>
                  </a:moveTo>
                  <a:lnTo>
                    <a:pt x="246" y="28"/>
                  </a:lnTo>
                  <a:lnTo>
                    <a:pt x="232" y="44"/>
                  </a:lnTo>
                  <a:lnTo>
                    <a:pt x="242" y="24"/>
                  </a:lnTo>
                  <a:close/>
                  <a:moveTo>
                    <a:pt x="246" y="28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8" y="60"/>
                  </a:lnTo>
                  <a:lnTo>
                    <a:pt x="246" y="28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5"/>
                  </a:lnTo>
                  <a:lnTo>
                    <a:pt x="236" y="75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1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0" y="95"/>
                  </a:lnTo>
                  <a:lnTo>
                    <a:pt x="263" y="114"/>
                  </a:lnTo>
                  <a:lnTo>
                    <a:pt x="250" y="89"/>
                  </a:lnTo>
                  <a:lnTo>
                    <a:pt x="289" y="71"/>
                  </a:lnTo>
                  <a:close/>
                  <a:moveTo>
                    <a:pt x="300" y="95"/>
                  </a:moveTo>
                  <a:lnTo>
                    <a:pt x="302" y="99"/>
                  </a:lnTo>
                  <a:lnTo>
                    <a:pt x="281" y="104"/>
                  </a:lnTo>
                  <a:lnTo>
                    <a:pt x="300" y="95"/>
                  </a:lnTo>
                  <a:close/>
                  <a:moveTo>
                    <a:pt x="302" y="99"/>
                  </a:moveTo>
                  <a:lnTo>
                    <a:pt x="309" y="123"/>
                  </a:lnTo>
                  <a:lnTo>
                    <a:pt x="268" y="136"/>
                  </a:lnTo>
                  <a:lnTo>
                    <a:pt x="260" y="111"/>
                  </a:lnTo>
                  <a:lnTo>
                    <a:pt x="302" y="99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70" y="159"/>
                  </a:lnTo>
                  <a:lnTo>
                    <a:pt x="267" y="132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9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9"/>
                  </a:moveTo>
                  <a:lnTo>
                    <a:pt x="310" y="184"/>
                  </a:lnTo>
                  <a:lnTo>
                    <a:pt x="267" y="181"/>
                  </a:lnTo>
                  <a:lnTo>
                    <a:pt x="270" y="154"/>
                  </a:lnTo>
                  <a:lnTo>
                    <a:pt x="312" y="159"/>
                  </a:lnTo>
                  <a:close/>
                  <a:moveTo>
                    <a:pt x="310" y="184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4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0" y="202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0" y="217"/>
                  </a:lnTo>
                  <a:lnTo>
                    <a:pt x="281" y="207"/>
                  </a:lnTo>
                  <a:lnTo>
                    <a:pt x="302" y="214"/>
                  </a:lnTo>
                  <a:close/>
                  <a:moveTo>
                    <a:pt x="300" y="217"/>
                  </a:moveTo>
                  <a:lnTo>
                    <a:pt x="289" y="242"/>
                  </a:lnTo>
                  <a:lnTo>
                    <a:pt x="250" y="222"/>
                  </a:lnTo>
                  <a:lnTo>
                    <a:pt x="263" y="197"/>
                  </a:lnTo>
                  <a:lnTo>
                    <a:pt x="300" y="217"/>
                  </a:lnTo>
                  <a:close/>
                  <a:moveTo>
                    <a:pt x="289" y="242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9" y="242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5"/>
                  </a:lnTo>
                  <a:lnTo>
                    <a:pt x="218" y="253"/>
                  </a:lnTo>
                  <a:lnTo>
                    <a:pt x="238" y="235"/>
                  </a:lnTo>
                  <a:lnTo>
                    <a:pt x="266" y="268"/>
                  </a:lnTo>
                  <a:close/>
                  <a:moveTo>
                    <a:pt x="246" y="285"/>
                  </a:moveTo>
                  <a:lnTo>
                    <a:pt x="242" y="288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2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3" y="249"/>
                  </a:lnTo>
                  <a:lnTo>
                    <a:pt x="242" y="288"/>
                  </a:lnTo>
                  <a:close/>
                  <a:moveTo>
                    <a:pt x="217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6" y="310"/>
                  </a:lnTo>
                  <a:lnTo>
                    <a:pt x="184" y="288"/>
                  </a:lnTo>
                  <a:lnTo>
                    <a:pt x="189" y="309"/>
                  </a:lnTo>
                  <a:close/>
                  <a:moveTo>
                    <a:pt x="186" y="310"/>
                  </a:moveTo>
                  <a:lnTo>
                    <a:pt x="159" y="312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6" y="310"/>
                  </a:lnTo>
                  <a:close/>
                  <a:moveTo>
                    <a:pt x="159" y="312"/>
                  </a:moveTo>
                  <a:lnTo>
                    <a:pt x="155" y="312"/>
                  </a:lnTo>
                  <a:lnTo>
                    <a:pt x="157" y="290"/>
                  </a:lnTo>
                  <a:lnTo>
                    <a:pt x="159" y="312"/>
                  </a:lnTo>
                  <a:close/>
                  <a:moveTo>
                    <a:pt x="155" y="312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70"/>
                  </a:lnTo>
                  <a:lnTo>
                    <a:pt x="155" y="312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30" y="288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100" y="301"/>
                  </a:lnTo>
                  <a:lnTo>
                    <a:pt x="111" y="260"/>
                  </a:lnTo>
                  <a:lnTo>
                    <a:pt x="136" y="268"/>
                  </a:lnTo>
                  <a:lnTo>
                    <a:pt x="123" y="309"/>
                  </a:lnTo>
                  <a:close/>
                  <a:moveTo>
                    <a:pt x="100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100" y="301"/>
                  </a:lnTo>
                  <a:close/>
                  <a:moveTo>
                    <a:pt x="95" y="300"/>
                  </a:moveTo>
                  <a:lnTo>
                    <a:pt x="71" y="288"/>
                  </a:lnTo>
                  <a:lnTo>
                    <a:pt x="90" y="249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1" y="288"/>
                  </a:moveTo>
                  <a:lnTo>
                    <a:pt x="66" y="285"/>
                  </a:lnTo>
                  <a:lnTo>
                    <a:pt x="81" y="269"/>
                  </a:lnTo>
                  <a:lnTo>
                    <a:pt x="71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6" y="235"/>
                  </a:lnTo>
                  <a:lnTo>
                    <a:pt x="95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4" y="266"/>
                  </a:moveTo>
                  <a:lnTo>
                    <a:pt x="28" y="246"/>
                  </a:lnTo>
                  <a:lnTo>
                    <a:pt x="61" y="218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8" y="246"/>
                  </a:moveTo>
                  <a:lnTo>
                    <a:pt x="25" y="242"/>
                  </a:lnTo>
                  <a:lnTo>
                    <a:pt x="44" y="232"/>
                  </a:lnTo>
                  <a:lnTo>
                    <a:pt x="28" y="246"/>
                  </a:lnTo>
                  <a:close/>
                  <a:moveTo>
                    <a:pt x="25" y="242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2"/>
                  </a:lnTo>
                  <a:lnTo>
                    <a:pt x="25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6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3" y="184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3" y="184"/>
                  </a:moveTo>
                  <a:lnTo>
                    <a:pt x="0" y="159"/>
                  </a:lnTo>
                  <a:lnTo>
                    <a:pt x="43" y="154"/>
                  </a:lnTo>
                  <a:lnTo>
                    <a:pt x="46" y="181"/>
                  </a:lnTo>
                  <a:lnTo>
                    <a:pt x="3" y="184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3" name="Freeform 51">
              <a:extLst>
                <a:ext uri="{FF2B5EF4-FFF2-40B4-BE49-F238E27FC236}">
                  <a16:creationId xmlns:a16="http://schemas.microsoft.com/office/drawing/2014/main" id="{6BF48E2D-E102-4D8E-9CF4-A05706C5F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939"/>
              <a:ext cx="54" cy="53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60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60 h 269"/>
                <a:gd name="T54" fmla="*/ 58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60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5" name="Freeform 52">
              <a:extLst>
                <a:ext uri="{FF2B5EF4-FFF2-40B4-BE49-F238E27FC236}">
                  <a16:creationId xmlns:a16="http://schemas.microsoft.com/office/drawing/2014/main" id="{02FA5DFF-F1A7-4034-829C-4A398970A0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1" y="1934"/>
              <a:ext cx="63" cy="63"/>
            </a:xfrm>
            <a:custGeom>
              <a:avLst/>
              <a:gdLst>
                <a:gd name="T0" fmla="*/ 0 w 313"/>
                <a:gd name="T1" fmla="*/ 155 h 313"/>
                <a:gd name="T2" fmla="*/ 4 w 313"/>
                <a:gd name="T3" fmla="*/ 124 h 313"/>
                <a:gd name="T4" fmla="*/ 11 w 313"/>
                <a:gd name="T5" fmla="*/ 99 h 313"/>
                <a:gd name="T6" fmla="*/ 24 w 313"/>
                <a:gd name="T7" fmla="*/ 72 h 313"/>
                <a:gd name="T8" fmla="*/ 27 w 313"/>
                <a:gd name="T9" fmla="*/ 66 h 313"/>
                <a:gd name="T10" fmla="*/ 77 w 313"/>
                <a:gd name="T11" fmla="*/ 75 h 313"/>
                <a:gd name="T12" fmla="*/ 61 w 313"/>
                <a:gd name="T13" fmla="*/ 61 h 313"/>
                <a:gd name="T14" fmla="*/ 75 w 313"/>
                <a:gd name="T15" fmla="*/ 77 h 313"/>
                <a:gd name="T16" fmla="*/ 66 w 313"/>
                <a:gd name="T17" fmla="*/ 27 h 313"/>
                <a:gd name="T18" fmla="*/ 71 w 313"/>
                <a:gd name="T19" fmla="*/ 25 h 313"/>
                <a:gd name="T20" fmla="*/ 99 w 313"/>
                <a:gd name="T21" fmla="*/ 11 h 313"/>
                <a:gd name="T22" fmla="*/ 124 w 313"/>
                <a:gd name="T23" fmla="*/ 4 h 313"/>
                <a:gd name="T24" fmla="*/ 155 w 313"/>
                <a:gd name="T25" fmla="*/ 0 h 313"/>
                <a:gd name="T26" fmla="*/ 158 w 313"/>
                <a:gd name="T27" fmla="*/ 0 h 313"/>
                <a:gd name="T28" fmla="*/ 181 w 313"/>
                <a:gd name="T29" fmla="*/ 46 h 313"/>
                <a:gd name="T30" fmla="*/ 183 w 313"/>
                <a:gd name="T31" fmla="*/ 24 h 313"/>
                <a:gd name="T32" fmla="*/ 178 w 313"/>
                <a:gd name="T33" fmla="*/ 45 h 313"/>
                <a:gd name="T34" fmla="*/ 214 w 313"/>
                <a:gd name="T35" fmla="*/ 11 h 313"/>
                <a:gd name="T36" fmla="*/ 217 w 313"/>
                <a:gd name="T37" fmla="*/ 12 h 313"/>
                <a:gd name="T38" fmla="*/ 247 w 313"/>
                <a:gd name="T39" fmla="*/ 27 h 313"/>
                <a:gd name="T40" fmla="*/ 266 w 313"/>
                <a:gd name="T41" fmla="*/ 45 h 313"/>
                <a:gd name="T42" fmla="*/ 286 w 313"/>
                <a:gd name="T43" fmla="*/ 66 h 313"/>
                <a:gd name="T44" fmla="*/ 288 w 313"/>
                <a:gd name="T45" fmla="*/ 72 h 313"/>
                <a:gd name="T46" fmla="*/ 262 w 313"/>
                <a:gd name="T47" fmla="*/ 115 h 313"/>
                <a:gd name="T48" fmla="*/ 281 w 313"/>
                <a:gd name="T49" fmla="*/ 105 h 313"/>
                <a:gd name="T50" fmla="*/ 261 w 313"/>
                <a:gd name="T51" fmla="*/ 112 h 313"/>
                <a:gd name="T52" fmla="*/ 309 w 313"/>
                <a:gd name="T53" fmla="*/ 124 h 313"/>
                <a:gd name="T54" fmla="*/ 309 w 313"/>
                <a:gd name="T55" fmla="*/ 128 h 313"/>
                <a:gd name="T56" fmla="*/ 313 w 313"/>
                <a:gd name="T57" fmla="*/ 158 h 313"/>
                <a:gd name="T58" fmla="*/ 309 w 313"/>
                <a:gd name="T59" fmla="*/ 185 h 313"/>
                <a:gd name="T60" fmla="*/ 302 w 313"/>
                <a:gd name="T61" fmla="*/ 214 h 313"/>
                <a:gd name="T62" fmla="*/ 301 w 313"/>
                <a:gd name="T63" fmla="*/ 218 h 313"/>
                <a:gd name="T64" fmla="*/ 250 w 313"/>
                <a:gd name="T65" fmla="*/ 223 h 313"/>
                <a:gd name="T66" fmla="*/ 269 w 313"/>
                <a:gd name="T67" fmla="*/ 233 h 313"/>
                <a:gd name="T68" fmla="*/ 253 w 313"/>
                <a:gd name="T69" fmla="*/ 219 h 313"/>
                <a:gd name="T70" fmla="*/ 268 w 313"/>
                <a:gd name="T71" fmla="*/ 266 h 313"/>
                <a:gd name="T72" fmla="*/ 266 w 313"/>
                <a:gd name="T73" fmla="*/ 269 h 313"/>
                <a:gd name="T74" fmla="*/ 241 w 313"/>
                <a:gd name="T75" fmla="*/ 289 h 313"/>
                <a:gd name="T76" fmla="*/ 217 w 313"/>
                <a:gd name="T77" fmla="*/ 301 h 313"/>
                <a:gd name="T78" fmla="*/ 189 w 313"/>
                <a:gd name="T79" fmla="*/ 310 h 313"/>
                <a:gd name="T80" fmla="*/ 185 w 313"/>
                <a:gd name="T81" fmla="*/ 311 h 313"/>
                <a:gd name="T82" fmla="*/ 155 w 313"/>
                <a:gd name="T83" fmla="*/ 270 h 313"/>
                <a:gd name="T84" fmla="*/ 156 w 313"/>
                <a:gd name="T85" fmla="*/ 291 h 313"/>
                <a:gd name="T86" fmla="*/ 158 w 313"/>
                <a:gd name="T87" fmla="*/ 270 h 313"/>
                <a:gd name="T88" fmla="*/ 128 w 313"/>
                <a:gd name="T89" fmla="*/ 311 h 313"/>
                <a:gd name="T90" fmla="*/ 124 w 313"/>
                <a:gd name="T91" fmla="*/ 310 h 313"/>
                <a:gd name="T92" fmla="*/ 95 w 313"/>
                <a:gd name="T93" fmla="*/ 301 h 313"/>
                <a:gd name="T94" fmla="*/ 71 w 313"/>
                <a:gd name="T95" fmla="*/ 289 h 313"/>
                <a:gd name="T96" fmla="*/ 47 w 313"/>
                <a:gd name="T97" fmla="*/ 269 h 313"/>
                <a:gd name="T98" fmla="*/ 45 w 313"/>
                <a:gd name="T99" fmla="*/ 266 h 313"/>
                <a:gd name="T100" fmla="*/ 60 w 313"/>
                <a:gd name="T101" fmla="*/ 219 h 313"/>
                <a:gd name="T102" fmla="*/ 44 w 313"/>
                <a:gd name="T103" fmla="*/ 233 h 313"/>
                <a:gd name="T104" fmla="*/ 63 w 313"/>
                <a:gd name="T105" fmla="*/ 223 h 313"/>
                <a:gd name="T106" fmla="*/ 12 w 313"/>
                <a:gd name="T107" fmla="*/ 218 h 313"/>
                <a:gd name="T108" fmla="*/ 11 w 313"/>
                <a:gd name="T109" fmla="*/ 214 h 313"/>
                <a:gd name="T110" fmla="*/ 3 w 313"/>
                <a:gd name="T111" fmla="*/ 185 h 313"/>
                <a:gd name="T112" fmla="*/ 0 w 313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313">
                  <a:moveTo>
                    <a:pt x="0" y="155"/>
                  </a:moveTo>
                  <a:lnTo>
                    <a:pt x="3" y="128"/>
                  </a:lnTo>
                  <a:lnTo>
                    <a:pt x="46" y="132"/>
                  </a:lnTo>
                  <a:lnTo>
                    <a:pt x="44" y="158"/>
                  </a:lnTo>
                  <a:lnTo>
                    <a:pt x="0" y="155"/>
                  </a:lnTo>
                  <a:close/>
                  <a:moveTo>
                    <a:pt x="3" y="128"/>
                  </a:moveTo>
                  <a:lnTo>
                    <a:pt x="4" y="124"/>
                  </a:lnTo>
                  <a:lnTo>
                    <a:pt x="24" y="130"/>
                  </a:lnTo>
                  <a:lnTo>
                    <a:pt x="3" y="128"/>
                  </a:lnTo>
                  <a:close/>
                  <a:moveTo>
                    <a:pt x="4" y="124"/>
                  </a:moveTo>
                  <a:lnTo>
                    <a:pt x="11" y="99"/>
                  </a:lnTo>
                  <a:lnTo>
                    <a:pt x="52" y="112"/>
                  </a:lnTo>
                  <a:lnTo>
                    <a:pt x="45" y="136"/>
                  </a:lnTo>
                  <a:lnTo>
                    <a:pt x="4" y="124"/>
                  </a:lnTo>
                  <a:close/>
                  <a:moveTo>
                    <a:pt x="11" y="99"/>
                  </a:moveTo>
                  <a:lnTo>
                    <a:pt x="12" y="96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6"/>
                  </a:moveTo>
                  <a:lnTo>
                    <a:pt x="24" y="72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6"/>
                  </a:lnTo>
                  <a:close/>
                  <a:moveTo>
                    <a:pt x="24" y="72"/>
                  </a:moveTo>
                  <a:lnTo>
                    <a:pt x="27" y="66"/>
                  </a:lnTo>
                  <a:lnTo>
                    <a:pt x="44" y="80"/>
                  </a:lnTo>
                  <a:lnTo>
                    <a:pt x="24" y="72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6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1" y="25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1" y="25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1" y="25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4" y="4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9" y="11"/>
                  </a:lnTo>
                  <a:close/>
                  <a:moveTo>
                    <a:pt x="124" y="4"/>
                  </a:moveTo>
                  <a:lnTo>
                    <a:pt x="128" y="3"/>
                  </a:lnTo>
                  <a:lnTo>
                    <a:pt x="129" y="24"/>
                  </a:lnTo>
                  <a:lnTo>
                    <a:pt x="124" y="4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8" y="44"/>
                  </a:lnTo>
                  <a:lnTo>
                    <a:pt x="131" y="46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1" y="46"/>
                  </a:lnTo>
                  <a:lnTo>
                    <a:pt x="155" y="44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5" y="3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8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1" y="25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5"/>
                  </a:moveTo>
                  <a:lnTo>
                    <a:pt x="247" y="27"/>
                  </a:lnTo>
                  <a:lnTo>
                    <a:pt x="233" y="44"/>
                  </a:lnTo>
                  <a:lnTo>
                    <a:pt x="241" y="25"/>
                  </a:lnTo>
                  <a:close/>
                  <a:moveTo>
                    <a:pt x="247" y="27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7" y="60"/>
                  </a:lnTo>
                  <a:lnTo>
                    <a:pt x="247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6" y="66"/>
                  </a:lnTo>
                  <a:lnTo>
                    <a:pt x="253" y="96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6" y="66"/>
                  </a:moveTo>
                  <a:lnTo>
                    <a:pt x="288" y="72"/>
                  </a:lnTo>
                  <a:lnTo>
                    <a:pt x="269" y="80"/>
                  </a:lnTo>
                  <a:lnTo>
                    <a:pt x="286" y="66"/>
                  </a:lnTo>
                  <a:close/>
                  <a:moveTo>
                    <a:pt x="288" y="72"/>
                  </a:moveTo>
                  <a:lnTo>
                    <a:pt x="301" y="96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8" y="72"/>
                  </a:lnTo>
                  <a:close/>
                  <a:moveTo>
                    <a:pt x="301" y="96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6"/>
                  </a:lnTo>
                  <a:close/>
                  <a:moveTo>
                    <a:pt x="302" y="99"/>
                  </a:moveTo>
                  <a:lnTo>
                    <a:pt x="309" y="124"/>
                  </a:lnTo>
                  <a:lnTo>
                    <a:pt x="268" y="136"/>
                  </a:lnTo>
                  <a:lnTo>
                    <a:pt x="261" y="112"/>
                  </a:lnTo>
                  <a:lnTo>
                    <a:pt x="302" y="99"/>
                  </a:lnTo>
                  <a:close/>
                  <a:moveTo>
                    <a:pt x="309" y="124"/>
                  </a:moveTo>
                  <a:lnTo>
                    <a:pt x="309" y="128"/>
                  </a:lnTo>
                  <a:lnTo>
                    <a:pt x="289" y="130"/>
                  </a:lnTo>
                  <a:lnTo>
                    <a:pt x="309" y="124"/>
                  </a:lnTo>
                  <a:close/>
                  <a:moveTo>
                    <a:pt x="309" y="128"/>
                  </a:moveTo>
                  <a:lnTo>
                    <a:pt x="313" y="155"/>
                  </a:lnTo>
                  <a:lnTo>
                    <a:pt x="269" y="158"/>
                  </a:lnTo>
                  <a:lnTo>
                    <a:pt x="267" y="132"/>
                  </a:lnTo>
                  <a:lnTo>
                    <a:pt x="309" y="128"/>
                  </a:lnTo>
                  <a:close/>
                  <a:moveTo>
                    <a:pt x="313" y="155"/>
                  </a:moveTo>
                  <a:lnTo>
                    <a:pt x="313" y="158"/>
                  </a:lnTo>
                  <a:lnTo>
                    <a:pt x="291" y="157"/>
                  </a:lnTo>
                  <a:lnTo>
                    <a:pt x="313" y="155"/>
                  </a:lnTo>
                  <a:close/>
                  <a:moveTo>
                    <a:pt x="313" y="158"/>
                  </a:moveTo>
                  <a:lnTo>
                    <a:pt x="309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3" y="158"/>
                  </a:lnTo>
                  <a:close/>
                  <a:moveTo>
                    <a:pt x="309" y="185"/>
                  </a:moveTo>
                  <a:lnTo>
                    <a:pt x="309" y="190"/>
                  </a:lnTo>
                  <a:lnTo>
                    <a:pt x="289" y="184"/>
                  </a:lnTo>
                  <a:lnTo>
                    <a:pt x="309" y="185"/>
                  </a:lnTo>
                  <a:close/>
                  <a:moveTo>
                    <a:pt x="309" y="190"/>
                  </a:moveTo>
                  <a:lnTo>
                    <a:pt x="302" y="214"/>
                  </a:lnTo>
                  <a:lnTo>
                    <a:pt x="261" y="203"/>
                  </a:lnTo>
                  <a:lnTo>
                    <a:pt x="268" y="178"/>
                  </a:lnTo>
                  <a:lnTo>
                    <a:pt x="309" y="190"/>
                  </a:lnTo>
                  <a:close/>
                  <a:moveTo>
                    <a:pt x="302" y="214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8"/>
                  </a:moveTo>
                  <a:lnTo>
                    <a:pt x="288" y="243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8"/>
                  </a:lnTo>
                  <a:close/>
                  <a:moveTo>
                    <a:pt x="288" y="243"/>
                  </a:moveTo>
                  <a:lnTo>
                    <a:pt x="286" y="247"/>
                  </a:lnTo>
                  <a:lnTo>
                    <a:pt x="269" y="233"/>
                  </a:lnTo>
                  <a:lnTo>
                    <a:pt x="288" y="243"/>
                  </a:lnTo>
                  <a:close/>
                  <a:moveTo>
                    <a:pt x="286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9"/>
                  </a:lnTo>
                  <a:lnTo>
                    <a:pt x="286" y="247"/>
                  </a:lnTo>
                  <a:close/>
                  <a:moveTo>
                    <a:pt x="268" y="266"/>
                  </a:moveTo>
                  <a:lnTo>
                    <a:pt x="266" y="269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9"/>
                  </a:moveTo>
                  <a:lnTo>
                    <a:pt x="247" y="286"/>
                  </a:lnTo>
                  <a:lnTo>
                    <a:pt x="217" y="253"/>
                  </a:lnTo>
                  <a:lnTo>
                    <a:pt x="238" y="236"/>
                  </a:lnTo>
                  <a:lnTo>
                    <a:pt x="266" y="269"/>
                  </a:lnTo>
                  <a:close/>
                  <a:moveTo>
                    <a:pt x="247" y="286"/>
                  </a:moveTo>
                  <a:lnTo>
                    <a:pt x="241" y="289"/>
                  </a:lnTo>
                  <a:lnTo>
                    <a:pt x="233" y="270"/>
                  </a:lnTo>
                  <a:lnTo>
                    <a:pt x="247" y="286"/>
                  </a:lnTo>
                  <a:close/>
                  <a:moveTo>
                    <a:pt x="241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2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8" y="269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1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1"/>
                  </a:moveTo>
                  <a:lnTo>
                    <a:pt x="158" y="313"/>
                  </a:lnTo>
                  <a:lnTo>
                    <a:pt x="155" y="270"/>
                  </a:lnTo>
                  <a:lnTo>
                    <a:pt x="181" y="267"/>
                  </a:lnTo>
                  <a:lnTo>
                    <a:pt x="185" y="311"/>
                  </a:lnTo>
                  <a:close/>
                  <a:moveTo>
                    <a:pt x="158" y="313"/>
                  </a:moveTo>
                  <a:lnTo>
                    <a:pt x="155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5" y="313"/>
                  </a:moveTo>
                  <a:lnTo>
                    <a:pt x="128" y="311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5" y="313"/>
                  </a:lnTo>
                  <a:close/>
                  <a:moveTo>
                    <a:pt x="128" y="311"/>
                  </a:moveTo>
                  <a:lnTo>
                    <a:pt x="124" y="310"/>
                  </a:lnTo>
                  <a:lnTo>
                    <a:pt x="129" y="289"/>
                  </a:lnTo>
                  <a:lnTo>
                    <a:pt x="128" y="311"/>
                  </a:lnTo>
                  <a:close/>
                  <a:moveTo>
                    <a:pt x="124" y="310"/>
                  </a:moveTo>
                  <a:lnTo>
                    <a:pt x="99" y="302"/>
                  </a:lnTo>
                  <a:lnTo>
                    <a:pt x="111" y="261"/>
                  </a:lnTo>
                  <a:lnTo>
                    <a:pt x="135" y="269"/>
                  </a:lnTo>
                  <a:lnTo>
                    <a:pt x="124" y="310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2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1" y="289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1" y="289"/>
                  </a:moveTo>
                  <a:lnTo>
                    <a:pt x="66" y="286"/>
                  </a:lnTo>
                  <a:lnTo>
                    <a:pt x="80" y="270"/>
                  </a:lnTo>
                  <a:lnTo>
                    <a:pt x="71" y="289"/>
                  </a:lnTo>
                  <a:close/>
                  <a:moveTo>
                    <a:pt x="66" y="286"/>
                  </a:moveTo>
                  <a:lnTo>
                    <a:pt x="47" y="269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9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9"/>
                  </a:lnTo>
                  <a:close/>
                  <a:moveTo>
                    <a:pt x="45" y="266"/>
                  </a:moveTo>
                  <a:lnTo>
                    <a:pt x="27" y="247"/>
                  </a:lnTo>
                  <a:lnTo>
                    <a:pt x="60" y="219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7" y="247"/>
                  </a:moveTo>
                  <a:lnTo>
                    <a:pt x="24" y="243"/>
                  </a:lnTo>
                  <a:lnTo>
                    <a:pt x="44" y="233"/>
                  </a:lnTo>
                  <a:lnTo>
                    <a:pt x="27" y="247"/>
                  </a:lnTo>
                  <a:close/>
                  <a:moveTo>
                    <a:pt x="24" y="243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4" y="243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4" y="190"/>
                  </a:lnTo>
                  <a:lnTo>
                    <a:pt x="45" y="178"/>
                  </a:lnTo>
                  <a:lnTo>
                    <a:pt x="52" y="203"/>
                  </a:lnTo>
                  <a:lnTo>
                    <a:pt x="11" y="214"/>
                  </a:lnTo>
                  <a:close/>
                  <a:moveTo>
                    <a:pt x="4" y="190"/>
                  </a:moveTo>
                  <a:lnTo>
                    <a:pt x="3" y="185"/>
                  </a:lnTo>
                  <a:lnTo>
                    <a:pt x="24" y="184"/>
                  </a:lnTo>
                  <a:lnTo>
                    <a:pt x="4" y="190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4" y="155"/>
                  </a:lnTo>
                  <a:lnTo>
                    <a:pt x="46" y="182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6" name="Freeform 53">
              <a:extLst>
                <a:ext uri="{FF2B5EF4-FFF2-40B4-BE49-F238E27FC236}">
                  <a16:creationId xmlns:a16="http://schemas.microsoft.com/office/drawing/2014/main" id="{563CEA60-237A-4F86-8C26-1AD2F266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2021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9 w 269"/>
                <a:gd name="T5" fmla="*/ 83 h 269"/>
                <a:gd name="T6" fmla="*/ 21 w 269"/>
                <a:gd name="T7" fmla="*/ 58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5 w 269"/>
                <a:gd name="T21" fmla="*/ 10 h 269"/>
                <a:gd name="T22" fmla="*/ 209 w 269"/>
                <a:gd name="T23" fmla="*/ 22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6 w 269"/>
                <a:gd name="T31" fmla="*/ 107 h 269"/>
                <a:gd name="T32" fmla="*/ 269 w 269"/>
                <a:gd name="T33" fmla="*/ 134 h 269"/>
                <a:gd name="T34" fmla="*/ 266 w 269"/>
                <a:gd name="T35" fmla="*/ 161 h 269"/>
                <a:gd name="T36" fmla="*/ 259 w 269"/>
                <a:gd name="T37" fmla="*/ 186 h 269"/>
                <a:gd name="T38" fmla="*/ 246 w 269"/>
                <a:gd name="T39" fmla="*/ 211 h 269"/>
                <a:gd name="T40" fmla="*/ 230 w 269"/>
                <a:gd name="T41" fmla="*/ 230 h 269"/>
                <a:gd name="T42" fmla="*/ 209 w 269"/>
                <a:gd name="T43" fmla="*/ 247 h 269"/>
                <a:gd name="T44" fmla="*/ 185 w 269"/>
                <a:gd name="T45" fmla="*/ 260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60 h 269"/>
                <a:gd name="T54" fmla="*/ 58 w 269"/>
                <a:gd name="T55" fmla="*/ 247 h 269"/>
                <a:gd name="T56" fmla="*/ 39 w 269"/>
                <a:gd name="T57" fmla="*/ 230 h 269"/>
                <a:gd name="T58" fmla="*/ 21 w 269"/>
                <a:gd name="T59" fmla="*/ 211 h 269"/>
                <a:gd name="T60" fmla="*/ 9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9" y="83"/>
                  </a:lnTo>
                  <a:lnTo>
                    <a:pt x="21" y="58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5" y="10"/>
                  </a:lnTo>
                  <a:lnTo>
                    <a:pt x="209" y="22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6" y="107"/>
                  </a:lnTo>
                  <a:lnTo>
                    <a:pt x="269" y="134"/>
                  </a:lnTo>
                  <a:lnTo>
                    <a:pt x="266" y="161"/>
                  </a:lnTo>
                  <a:lnTo>
                    <a:pt x="259" y="186"/>
                  </a:lnTo>
                  <a:lnTo>
                    <a:pt x="246" y="211"/>
                  </a:lnTo>
                  <a:lnTo>
                    <a:pt x="230" y="230"/>
                  </a:lnTo>
                  <a:lnTo>
                    <a:pt x="209" y="247"/>
                  </a:lnTo>
                  <a:lnTo>
                    <a:pt x="185" y="260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60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1" y="211"/>
                  </a:lnTo>
                  <a:lnTo>
                    <a:pt x="9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7" name="Freeform 54">
              <a:extLst>
                <a:ext uri="{FF2B5EF4-FFF2-40B4-BE49-F238E27FC236}">
                  <a16:creationId xmlns:a16="http://schemas.microsoft.com/office/drawing/2014/main" id="{6C98DA00-AC5F-45E9-9097-9D67445F46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7" y="2017"/>
              <a:ext cx="62" cy="62"/>
            </a:xfrm>
            <a:custGeom>
              <a:avLst/>
              <a:gdLst>
                <a:gd name="T0" fmla="*/ 0 w 312"/>
                <a:gd name="T1" fmla="*/ 154 h 313"/>
                <a:gd name="T2" fmla="*/ 3 w 312"/>
                <a:gd name="T3" fmla="*/ 124 h 313"/>
                <a:gd name="T4" fmla="*/ 11 w 312"/>
                <a:gd name="T5" fmla="*/ 99 h 313"/>
                <a:gd name="T6" fmla="*/ 24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4 h 313"/>
                <a:gd name="T20" fmla="*/ 98 w 312"/>
                <a:gd name="T21" fmla="*/ 11 h 313"/>
                <a:gd name="T22" fmla="*/ 123 w 312"/>
                <a:gd name="T23" fmla="*/ 4 h 313"/>
                <a:gd name="T24" fmla="*/ 153 w 312"/>
                <a:gd name="T25" fmla="*/ 0 h 313"/>
                <a:gd name="T26" fmla="*/ 158 w 312"/>
                <a:gd name="T27" fmla="*/ 0 h 313"/>
                <a:gd name="T28" fmla="*/ 180 w 312"/>
                <a:gd name="T29" fmla="*/ 46 h 313"/>
                <a:gd name="T30" fmla="*/ 183 w 312"/>
                <a:gd name="T31" fmla="*/ 24 h 313"/>
                <a:gd name="T32" fmla="*/ 176 w 312"/>
                <a:gd name="T33" fmla="*/ 45 h 313"/>
                <a:gd name="T34" fmla="*/ 213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5 h 313"/>
                <a:gd name="T42" fmla="*/ 284 w 312"/>
                <a:gd name="T43" fmla="*/ 66 h 313"/>
                <a:gd name="T44" fmla="*/ 287 w 312"/>
                <a:gd name="T45" fmla="*/ 71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4 h 313"/>
                <a:gd name="T54" fmla="*/ 309 w 312"/>
                <a:gd name="T55" fmla="*/ 128 h 313"/>
                <a:gd name="T56" fmla="*/ 312 w 312"/>
                <a:gd name="T57" fmla="*/ 158 h 313"/>
                <a:gd name="T58" fmla="*/ 309 w 312"/>
                <a:gd name="T59" fmla="*/ 185 h 313"/>
                <a:gd name="T60" fmla="*/ 301 w 312"/>
                <a:gd name="T61" fmla="*/ 214 h 313"/>
                <a:gd name="T62" fmla="*/ 300 w 312"/>
                <a:gd name="T63" fmla="*/ 218 h 313"/>
                <a:gd name="T64" fmla="*/ 250 w 312"/>
                <a:gd name="T65" fmla="*/ 223 h 313"/>
                <a:gd name="T66" fmla="*/ 268 w 312"/>
                <a:gd name="T67" fmla="*/ 233 h 313"/>
                <a:gd name="T68" fmla="*/ 252 w 312"/>
                <a:gd name="T69" fmla="*/ 218 h 313"/>
                <a:gd name="T70" fmla="*/ 268 w 312"/>
                <a:gd name="T71" fmla="*/ 266 h 313"/>
                <a:gd name="T72" fmla="*/ 266 w 312"/>
                <a:gd name="T73" fmla="*/ 269 h 313"/>
                <a:gd name="T74" fmla="*/ 241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0 h 313"/>
                <a:gd name="T82" fmla="*/ 153 w 312"/>
                <a:gd name="T83" fmla="*/ 270 h 313"/>
                <a:gd name="T84" fmla="*/ 156 w 312"/>
                <a:gd name="T85" fmla="*/ 291 h 313"/>
                <a:gd name="T86" fmla="*/ 158 w 312"/>
                <a:gd name="T87" fmla="*/ 270 h 313"/>
                <a:gd name="T88" fmla="*/ 126 w 312"/>
                <a:gd name="T89" fmla="*/ 310 h 313"/>
                <a:gd name="T90" fmla="*/ 123 w 312"/>
                <a:gd name="T91" fmla="*/ 310 h 313"/>
                <a:gd name="T92" fmla="*/ 95 w 312"/>
                <a:gd name="T93" fmla="*/ 301 h 313"/>
                <a:gd name="T94" fmla="*/ 70 w 312"/>
                <a:gd name="T95" fmla="*/ 288 h 313"/>
                <a:gd name="T96" fmla="*/ 46 w 312"/>
                <a:gd name="T97" fmla="*/ 269 h 313"/>
                <a:gd name="T98" fmla="*/ 44 w 312"/>
                <a:gd name="T99" fmla="*/ 266 h 313"/>
                <a:gd name="T100" fmla="*/ 59 w 312"/>
                <a:gd name="T101" fmla="*/ 218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4"/>
                  </a:moveTo>
                  <a:lnTo>
                    <a:pt x="2" y="128"/>
                  </a:lnTo>
                  <a:lnTo>
                    <a:pt x="45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2" y="128"/>
                  </a:moveTo>
                  <a:lnTo>
                    <a:pt x="3" y="124"/>
                  </a:lnTo>
                  <a:lnTo>
                    <a:pt x="24" y="129"/>
                  </a:lnTo>
                  <a:lnTo>
                    <a:pt x="2" y="128"/>
                  </a:lnTo>
                  <a:close/>
                  <a:moveTo>
                    <a:pt x="3" y="124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4"/>
                  </a:lnTo>
                  <a:close/>
                  <a:moveTo>
                    <a:pt x="11" y="99"/>
                  </a:moveTo>
                  <a:lnTo>
                    <a:pt x="12" y="96"/>
                  </a:lnTo>
                  <a:lnTo>
                    <a:pt x="31" y="105"/>
                  </a:lnTo>
                  <a:lnTo>
                    <a:pt x="11" y="99"/>
                  </a:lnTo>
                  <a:close/>
                  <a:moveTo>
                    <a:pt x="12" y="96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6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6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6" y="45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4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4"/>
                  </a:moveTo>
                  <a:lnTo>
                    <a:pt x="126" y="3"/>
                  </a:lnTo>
                  <a:lnTo>
                    <a:pt x="129" y="24"/>
                  </a:lnTo>
                  <a:lnTo>
                    <a:pt x="123" y="4"/>
                  </a:lnTo>
                  <a:close/>
                  <a:moveTo>
                    <a:pt x="126" y="3"/>
                  </a:moveTo>
                  <a:lnTo>
                    <a:pt x="153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6" y="3"/>
                  </a:lnTo>
                  <a:close/>
                  <a:moveTo>
                    <a:pt x="153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3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0" y="46"/>
                  </a:lnTo>
                  <a:lnTo>
                    <a:pt x="153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5" y="3"/>
                  </a:lnTo>
                  <a:close/>
                  <a:moveTo>
                    <a:pt x="189" y="4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4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7" y="32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6" y="27"/>
                  </a:lnTo>
                  <a:lnTo>
                    <a:pt x="231" y="44"/>
                  </a:lnTo>
                  <a:lnTo>
                    <a:pt x="241" y="24"/>
                  </a:lnTo>
                  <a:close/>
                  <a:moveTo>
                    <a:pt x="246" y="27"/>
                  </a:moveTo>
                  <a:lnTo>
                    <a:pt x="266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6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5" y="75"/>
                  </a:lnTo>
                  <a:lnTo>
                    <a:pt x="268" y="47"/>
                  </a:lnTo>
                  <a:close/>
                  <a:moveTo>
                    <a:pt x="284" y="66"/>
                  </a:moveTo>
                  <a:lnTo>
                    <a:pt x="287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1"/>
                  </a:moveTo>
                  <a:lnTo>
                    <a:pt x="300" y="96"/>
                  </a:lnTo>
                  <a:lnTo>
                    <a:pt x="261" y="115"/>
                  </a:lnTo>
                  <a:lnTo>
                    <a:pt x="250" y="90"/>
                  </a:lnTo>
                  <a:lnTo>
                    <a:pt x="287" y="71"/>
                  </a:lnTo>
                  <a:close/>
                  <a:moveTo>
                    <a:pt x="300" y="96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300" y="96"/>
                  </a:lnTo>
                  <a:close/>
                  <a:moveTo>
                    <a:pt x="301" y="99"/>
                  </a:moveTo>
                  <a:lnTo>
                    <a:pt x="309" y="124"/>
                  </a:lnTo>
                  <a:lnTo>
                    <a:pt x="267" y="136"/>
                  </a:lnTo>
                  <a:lnTo>
                    <a:pt x="260" y="111"/>
                  </a:lnTo>
                  <a:lnTo>
                    <a:pt x="301" y="99"/>
                  </a:lnTo>
                  <a:close/>
                  <a:moveTo>
                    <a:pt x="309" y="124"/>
                  </a:moveTo>
                  <a:lnTo>
                    <a:pt x="309" y="128"/>
                  </a:lnTo>
                  <a:lnTo>
                    <a:pt x="288" y="129"/>
                  </a:lnTo>
                  <a:lnTo>
                    <a:pt x="309" y="124"/>
                  </a:lnTo>
                  <a:close/>
                  <a:moveTo>
                    <a:pt x="309" y="128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90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9" y="190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90"/>
                  </a:lnTo>
                  <a:close/>
                  <a:moveTo>
                    <a:pt x="301" y="214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8"/>
                  </a:moveTo>
                  <a:lnTo>
                    <a:pt x="287" y="242"/>
                  </a:lnTo>
                  <a:lnTo>
                    <a:pt x="250" y="223"/>
                  </a:lnTo>
                  <a:lnTo>
                    <a:pt x="261" y="198"/>
                  </a:lnTo>
                  <a:lnTo>
                    <a:pt x="300" y="218"/>
                  </a:lnTo>
                  <a:close/>
                  <a:moveTo>
                    <a:pt x="287" y="242"/>
                  </a:moveTo>
                  <a:lnTo>
                    <a:pt x="284" y="247"/>
                  </a:lnTo>
                  <a:lnTo>
                    <a:pt x="268" y="233"/>
                  </a:lnTo>
                  <a:lnTo>
                    <a:pt x="287" y="242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2" y="218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9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9"/>
                  </a:moveTo>
                  <a:lnTo>
                    <a:pt x="246" y="285"/>
                  </a:lnTo>
                  <a:lnTo>
                    <a:pt x="217" y="253"/>
                  </a:lnTo>
                  <a:lnTo>
                    <a:pt x="237" y="236"/>
                  </a:lnTo>
                  <a:lnTo>
                    <a:pt x="266" y="269"/>
                  </a:lnTo>
                  <a:close/>
                  <a:moveTo>
                    <a:pt x="246" y="285"/>
                  </a:moveTo>
                  <a:lnTo>
                    <a:pt x="241" y="288"/>
                  </a:lnTo>
                  <a:lnTo>
                    <a:pt x="231" y="269"/>
                  </a:lnTo>
                  <a:lnTo>
                    <a:pt x="246" y="285"/>
                  </a:lnTo>
                  <a:close/>
                  <a:moveTo>
                    <a:pt x="241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8"/>
                  </a:lnTo>
                  <a:close/>
                  <a:moveTo>
                    <a:pt x="217" y="301"/>
                  </a:moveTo>
                  <a:lnTo>
                    <a:pt x="213" y="302"/>
                  </a:lnTo>
                  <a:lnTo>
                    <a:pt x="207" y="282"/>
                  </a:lnTo>
                  <a:lnTo>
                    <a:pt x="217" y="301"/>
                  </a:lnTo>
                  <a:close/>
                  <a:moveTo>
                    <a:pt x="213" y="302"/>
                  </a:moveTo>
                  <a:lnTo>
                    <a:pt x="189" y="310"/>
                  </a:lnTo>
                  <a:lnTo>
                    <a:pt x="176" y="269"/>
                  </a:lnTo>
                  <a:lnTo>
                    <a:pt x="201" y="261"/>
                  </a:lnTo>
                  <a:lnTo>
                    <a:pt x="213" y="302"/>
                  </a:lnTo>
                  <a:close/>
                  <a:moveTo>
                    <a:pt x="189" y="310"/>
                  </a:moveTo>
                  <a:lnTo>
                    <a:pt x="185" y="310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3" y="270"/>
                  </a:lnTo>
                  <a:lnTo>
                    <a:pt x="180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3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3" y="313"/>
                  </a:moveTo>
                  <a:lnTo>
                    <a:pt x="126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3" y="313"/>
                  </a:lnTo>
                  <a:close/>
                  <a:moveTo>
                    <a:pt x="126" y="310"/>
                  </a:moveTo>
                  <a:lnTo>
                    <a:pt x="123" y="310"/>
                  </a:lnTo>
                  <a:lnTo>
                    <a:pt x="129" y="289"/>
                  </a:lnTo>
                  <a:lnTo>
                    <a:pt x="126" y="310"/>
                  </a:lnTo>
                  <a:close/>
                  <a:moveTo>
                    <a:pt x="123" y="310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9"/>
                  </a:lnTo>
                  <a:lnTo>
                    <a:pt x="123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2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6" y="269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9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6" y="269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8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3" y="190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90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90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8" name="Freeform 55">
              <a:extLst>
                <a:ext uri="{FF2B5EF4-FFF2-40B4-BE49-F238E27FC236}">
                  <a16:creationId xmlns:a16="http://schemas.microsoft.com/office/drawing/2014/main" id="{B0AD044B-E15E-4603-8F61-798A1226B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2299"/>
              <a:ext cx="54" cy="54"/>
            </a:xfrm>
            <a:custGeom>
              <a:avLst/>
              <a:gdLst>
                <a:gd name="T0" fmla="*/ 0 w 270"/>
                <a:gd name="T1" fmla="*/ 136 h 271"/>
                <a:gd name="T2" fmla="*/ 3 w 270"/>
                <a:gd name="T3" fmla="*/ 109 h 271"/>
                <a:gd name="T4" fmla="*/ 10 w 270"/>
                <a:gd name="T5" fmla="*/ 84 h 271"/>
                <a:gd name="T6" fmla="*/ 23 w 270"/>
                <a:gd name="T7" fmla="*/ 60 h 271"/>
                <a:gd name="T8" fmla="*/ 40 w 270"/>
                <a:gd name="T9" fmla="*/ 40 h 271"/>
                <a:gd name="T10" fmla="*/ 60 w 270"/>
                <a:gd name="T11" fmla="*/ 23 h 271"/>
                <a:gd name="T12" fmla="*/ 83 w 270"/>
                <a:gd name="T13" fmla="*/ 10 h 271"/>
                <a:gd name="T14" fmla="*/ 108 w 270"/>
                <a:gd name="T15" fmla="*/ 4 h 271"/>
                <a:gd name="T16" fmla="*/ 135 w 270"/>
                <a:gd name="T17" fmla="*/ 0 h 271"/>
                <a:gd name="T18" fmla="*/ 162 w 270"/>
                <a:gd name="T19" fmla="*/ 4 h 271"/>
                <a:gd name="T20" fmla="*/ 187 w 270"/>
                <a:gd name="T21" fmla="*/ 10 h 271"/>
                <a:gd name="T22" fmla="*/ 211 w 270"/>
                <a:gd name="T23" fmla="*/ 23 h 271"/>
                <a:gd name="T24" fmla="*/ 230 w 270"/>
                <a:gd name="T25" fmla="*/ 40 h 271"/>
                <a:gd name="T26" fmla="*/ 248 w 270"/>
                <a:gd name="T27" fmla="*/ 60 h 271"/>
                <a:gd name="T28" fmla="*/ 260 w 270"/>
                <a:gd name="T29" fmla="*/ 84 h 271"/>
                <a:gd name="T30" fmla="*/ 267 w 270"/>
                <a:gd name="T31" fmla="*/ 109 h 271"/>
                <a:gd name="T32" fmla="*/ 270 w 270"/>
                <a:gd name="T33" fmla="*/ 136 h 271"/>
                <a:gd name="T34" fmla="*/ 267 w 270"/>
                <a:gd name="T35" fmla="*/ 163 h 271"/>
                <a:gd name="T36" fmla="*/ 260 w 270"/>
                <a:gd name="T37" fmla="*/ 188 h 271"/>
                <a:gd name="T38" fmla="*/ 248 w 270"/>
                <a:gd name="T39" fmla="*/ 211 h 271"/>
                <a:gd name="T40" fmla="*/ 230 w 270"/>
                <a:gd name="T41" fmla="*/ 231 h 271"/>
                <a:gd name="T42" fmla="*/ 211 w 270"/>
                <a:gd name="T43" fmla="*/ 248 h 271"/>
                <a:gd name="T44" fmla="*/ 187 w 270"/>
                <a:gd name="T45" fmla="*/ 260 h 271"/>
                <a:gd name="T46" fmla="*/ 162 w 270"/>
                <a:gd name="T47" fmla="*/ 268 h 271"/>
                <a:gd name="T48" fmla="*/ 135 w 270"/>
                <a:gd name="T49" fmla="*/ 271 h 271"/>
                <a:gd name="T50" fmla="*/ 108 w 270"/>
                <a:gd name="T51" fmla="*/ 268 h 271"/>
                <a:gd name="T52" fmla="*/ 83 w 270"/>
                <a:gd name="T53" fmla="*/ 260 h 271"/>
                <a:gd name="T54" fmla="*/ 60 w 270"/>
                <a:gd name="T55" fmla="*/ 248 h 271"/>
                <a:gd name="T56" fmla="*/ 40 w 270"/>
                <a:gd name="T57" fmla="*/ 231 h 271"/>
                <a:gd name="T58" fmla="*/ 23 w 270"/>
                <a:gd name="T59" fmla="*/ 211 h 271"/>
                <a:gd name="T60" fmla="*/ 10 w 270"/>
                <a:gd name="T61" fmla="*/ 188 h 271"/>
                <a:gd name="T62" fmla="*/ 3 w 270"/>
                <a:gd name="T63" fmla="*/ 163 h 271"/>
                <a:gd name="T64" fmla="*/ 0 w 270"/>
                <a:gd name="T65" fmla="*/ 13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71">
                  <a:moveTo>
                    <a:pt x="0" y="136"/>
                  </a:moveTo>
                  <a:lnTo>
                    <a:pt x="3" y="109"/>
                  </a:lnTo>
                  <a:lnTo>
                    <a:pt x="10" y="84"/>
                  </a:lnTo>
                  <a:lnTo>
                    <a:pt x="23" y="60"/>
                  </a:lnTo>
                  <a:lnTo>
                    <a:pt x="40" y="40"/>
                  </a:lnTo>
                  <a:lnTo>
                    <a:pt x="60" y="23"/>
                  </a:lnTo>
                  <a:lnTo>
                    <a:pt x="83" y="10"/>
                  </a:lnTo>
                  <a:lnTo>
                    <a:pt x="108" y="4"/>
                  </a:lnTo>
                  <a:lnTo>
                    <a:pt x="135" y="0"/>
                  </a:lnTo>
                  <a:lnTo>
                    <a:pt x="162" y="4"/>
                  </a:lnTo>
                  <a:lnTo>
                    <a:pt x="187" y="10"/>
                  </a:lnTo>
                  <a:lnTo>
                    <a:pt x="211" y="23"/>
                  </a:lnTo>
                  <a:lnTo>
                    <a:pt x="230" y="40"/>
                  </a:lnTo>
                  <a:lnTo>
                    <a:pt x="248" y="60"/>
                  </a:lnTo>
                  <a:lnTo>
                    <a:pt x="260" y="84"/>
                  </a:lnTo>
                  <a:lnTo>
                    <a:pt x="267" y="109"/>
                  </a:lnTo>
                  <a:lnTo>
                    <a:pt x="270" y="136"/>
                  </a:lnTo>
                  <a:lnTo>
                    <a:pt x="267" y="163"/>
                  </a:lnTo>
                  <a:lnTo>
                    <a:pt x="260" y="188"/>
                  </a:lnTo>
                  <a:lnTo>
                    <a:pt x="248" y="211"/>
                  </a:lnTo>
                  <a:lnTo>
                    <a:pt x="230" y="231"/>
                  </a:lnTo>
                  <a:lnTo>
                    <a:pt x="211" y="248"/>
                  </a:lnTo>
                  <a:lnTo>
                    <a:pt x="187" y="260"/>
                  </a:lnTo>
                  <a:lnTo>
                    <a:pt x="162" y="268"/>
                  </a:lnTo>
                  <a:lnTo>
                    <a:pt x="135" y="271"/>
                  </a:lnTo>
                  <a:lnTo>
                    <a:pt x="108" y="268"/>
                  </a:lnTo>
                  <a:lnTo>
                    <a:pt x="83" y="260"/>
                  </a:lnTo>
                  <a:lnTo>
                    <a:pt x="60" y="248"/>
                  </a:lnTo>
                  <a:lnTo>
                    <a:pt x="40" y="231"/>
                  </a:lnTo>
                  <a:lnTo>
                    <a:pt x="23" y="211"/>
                  </a:lnTo>
                  <a:lnTo>
                    <a:pt x="10" y="188"/>
                  </a:lnTo>
                  <a:lnTo>
                    <a:pt x="3" y="163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8D71E07-B990-4809-BDE1-7E9AE11496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2295"/>
              <a:ext cx="62" cy="62"/>
            </a:xfrm>
            <a:custGeom>
              <a:avLst/>
              <a:gdLst>
                <a:gd name="T0" fmla="*/ 0 w 311"/>
                <a:gd name="T1" fmla="*/ 153 h 311"/>
                <a:gd name="T2" fmla="*/ 2 w 311"/>
                <a:gd name="T3" fmla="*/ 122 h 311"/>
                <a:gd name="T4" fmla="*/ 9 w 311"/>
                <a:gd name="T5" fmla="*/ 98 h 311"/>
                <a:gd name="T6" fmla="*/ 23 w 311"/>
                <a:gd name="T7" fmla="*/ 70 h 311"/>
                <a:gd name="T8" fmla="*/ 27 w 311"/>
                <a:gd name="T9" fmla="*/ 66 h 311"/>
                <a:gd name="T10" fmla="*/ 76 w 311"/>
                <a:gd name="T11" fmla="*/ 75 h 311"/>
                <a:gd name="T12" fmla="*/ 60 w 311"/>
                <a:gd name="T13" fmla="*/ 60 h 311"/>
                <a:gd name="T14" fmla="*/ 74 w 311"/>
                <a:gd name="T15" fmla="*/ 77 h 311"/>
                <a:gd name="T16" fmla="*/ 66 w 311"/>
                <a:gd name="T17" fmla="*/ 27 h 311"/>
                <a:gd name="T18" fmla="*/ 70 w 311"/>
                <a:gd name="T19" fmla="*/ 24 h 311"/>
                <a:gd name="T20" fmla="*/ 98 w 311"/>
                <a:gd name="T21" fmla="*/ 10 h 311"/>
                <a:gd name="T22" fmla="*/ 122 w 311"/>
                <a:gd name="T23" fmla="*/ 2 h 311"/>
                <a:gd name="T24" fmla="*/ 153 w 311"/>
                <a:gd name="T25" fmla="*/ 0 h 311"/>
                <a:gd name="T26" fmla="*/ 157 w 311"/>
                <a:gd name="T27" fmla="*/ 0 h 311"/>
                <a:gd name="T28" fmla="*/ 180 w 311"/>
                <a:gd name="T29" fmla="*/ 44 h 311"/>
                <a:gd name="T30" fmla="*/ 182 w 311"/>
                <a:gd name="T31" fmla="*/ 24 h 311"/>
                <a:gd name="T32" fmla="*/ 176 w 311"/>
                <a:gd name="T33" fmla="*/ 44 h 311"/>
                <a:gd name="T34" fmla="*/ 212 w 311"/>
                <a:gd name="T35" fmla="*/ 10 h 311"/>
                <a:gd name="T36" fmla="*/ 216 w 311"/>
                <a:gd name="T37" fmla="*/ 12 h 311"/>
                <a:gd name="T38" fmla="*/ 245 w 311"/>
                <a:gd name="T39" fmla="*/ 27 h 311"/>
                <a:gd name="T40" fmla="*/ 264 w 311"/>
                <a:gd name="T41" fmla="*/ 44 h 311"/>
                <a:gd name="T42" fmla="*/ 284 w 311"/>
                <a:gd name="T43" fmla="*/ 66 h 311"/>
                <a:gd name="T44" fmla="*/ 287 w 311"/>
                <a:gd name="T45" fmla="*/ 70 h 311"/>
                <a:gd name="T46" fmla="*/ 261 w 311"/>
                <a:gd name="T47" fmla="*/ 113 h 311"/>
                <a:gd name="T48" fmla="*/ 280 w 311"/>
                <a:gd name="T49" fmla="*/ 104 h 311"/>
                <a:gd name="T50" fmla="*/ 259 w 311"/>
                <a:gd name="T51" fmla="*/ 110 h 311"/>
                <a:gd name="T52" fmla="*/ 307 w 311"/>
                <a:gd name="T53" fmla="*/ 122 h 311"/>
                <a:gd name="T54" fmla="*/ 309 w 311"/>
                <a:gd name="T55" fmla="*/ 126 h 311"/>
                <a:gd name="T56" fmla="*/ 311 w 311"/>
                <a:gd name="T57" fmla="*/ 158 h 311"/>
                <a:gd name="T58" fmla="*/ 309 w 311"/>
                <a:gd name="T59" fmla="*/ 185 h 311"/>
                <a:gd name="T60" fmla="*/ 301 w 311"/>
                <a:gd name="T61" fmla="*/ 213 h 311"/>
                <a:gd name="T62" fmla="*/ 299 w 311"/>
                <a:gd name="T63" fmla="*/ 216 h 311"/>
                <a:gd name="T64" fmla="*/ 248 w 311"/>
                <a:gd name="T65" fmla="*/ 222 h 311"/>
                <a:gd name="T66" fmla="*/ 268 w 311"/>
                <a:gd name="T67" fmla="*/ 231 h 311"/>
                <a:gd name="T68" fmla="*/ 251 w 311"/>
                <a:gd name="T69" fmla="*/ 217 h 311"/>
                <a:gd name="T70" fmla="*/ 266 w 311"/>
                <a:gd name="T71" fmla="*/ 265 h 311"/>
                <a:gd name="T72" fmla="*/ 264 w 311"/>
                <a:gd name="T73" fmla="*/ 267 h 311"/>
                <a:gd name="T74" fmla="*/ 241 w 311"/>
                <a:gd name="T75" fmla="*/ 288 h 311"/>
                <a:gd name="T76" fmla="*/ 216 w 311"/>
                <a:gd name="T77" fmla="*/ 299 h 311"/>
                <a:gd name="T78" fmla="*/ 189 w 311"/>
                <a:gd name="T79" fmla="*/ 308 h 311"/>
                <a:gd name="T80" fmla="*/ 184 w 311"/>
                <a:gd name="T81" fmla="*/ 309 h 311"/>
                <a:gd name="T82" fmla="*/ 153 w 311"/>
                <a:gd name="T83" fmla="*/ 269 h 311"/>
                <a:gd name="T84" fmla="*/ 155 w 311"/>
                <a:gd name="T85" fmla="*/ 291 h 311"/>
                <a:gd name="T86" fmla="*/ 157 w 311"/>
                <a:gd name="T87" fmla="*/ 269 h 311"/>
                <a:gd name="T88" fmla="*/ 126 w 311"/>
                <a:gd name="T89" fmla="*/ 309 h 311"/>
                <a:gd name="T90" fmla="*/ 122 w 311"/>
                <a:gd name="T91" fmla="*/ 308 h 311"/>
                <a:gd name="T92" fmla="*/ 94 w 311"/>
                <a:gd name="T93" fmla="*/ 299 h 311"/>
                <a:gd name="T94" fmla="*/ 70 w 311"/>
                <a:gd name="T95" fmla="*/ 288 h 311"/>
                <a:gd name="T96" fmla="*/ 45 w 311"/>
                <a:gd name="T97" fmla="*/ 267 h 311"/>
                <a:gd name="T98" fmla="*/ 44 w 311"/>
                <a:gd name="T99" fmla="*/ 265 h 311"/>
                <a:gd name="T100" fmla="*/ 59 w 311"/>
                <a:gd name="T101" fmla="*/ 217 h 311"/>
                <a:gd name="T102" fmla="*/ 43 w 311"/>
                <a:gd name="T103" fmla="*/ 231 h 311"/>
                <a:gd name="T104" fmla="*/ 62 w 311"/>
                <a:gd name="T105" fmla="*/ 222 h 311"/>
                <a:gd name="T106" fmla="*/ 12 w 311"/>
                <a:gd name="T107" fmla="*/ 216 h 311"/>
                <a:gd name="T108" fmla="*/ 9 w 311"/>
                <a:gd name="T109" fmla="*/ 213 h 311"/>
                <a:gd name="T110" fmla="*/ 2 w 311"/>
                <a:gd name="T111" fmla="*/ 185 h 311"/>
                <a:gd name="T112" fmla="*/ 0 w 311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" h="311">
                  <a:moveTo>
                    <a:pt x="0" y="153"/>
                  </a:moveTo>
                  <a:lnTo>
                    <a:pt x="2" y="126"/>
                  </a:lnTo>
                  <a:lnTo>
                    <a:pt x="44" y="131"/>
                  </a:lnTo>
                  <a:lnTo>
                    <a:pt x="42" y="158"/>
                  </a:lnTo>
                  <a:lnTo>
                    <a:pt x="0" y="153"/>
                  </a:lnTo>
                  <a:close/>
                  <a:moveTo>
                    <a:pt x="2" y="126"/>
                  </a:moveTo>
                  <a:lnTo>
                    <a:pt x="2" y="122"/>
                  </a:lnTo>
                  <a:lnTo>
                    <a:pt x="23" y="129"/>
                  </a:lnTo>
                  <a:lnTo>
                    <a:pt x="2" y="126"/>
                  </a:lnTo>
                  <a:close/>
                  <a:moveTo>
                    <a:pt x="2" y="122"/>
                  </a:moveTo>
                  <a:lnTo>
                    <a:pt x="9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2" y="122"/>
                  </a:lnTo>
                  <a:close/>
                  <a:moveTo>
                    <a:pt x="9" y="98"/>
                  </a:moveTo>
                  <a:lnTo>
                    <a:pt x="12" y="94"/>
                  </a:lnTo>
                  <a:lnTo>
                    <a:pt x="30" y="104"/>
                  </a:lnTo>
                  <a:lnTo>
                    <a:pt x="9" y="98"/>
                  </a:lnTo>
                  <a:close/>
                  <a:moveTo>
                    <a:pt x="12" y="94"/>
                  </a:moveTo>
                  <a:lnTo>
                    <a:pt x="23" y="70"/>
                  </a:lnTo>
                  <a:lnTo>
                    <a:pt x="62" y="90"/>
                  </a:lnTo>
                  <a:lnTo>
                    <a:pt x="49" y="113"/>
                  </a:lnTo>
                  <a:lnTo>
                    <a:pt x="12" y="94"/>
                  </a:lnTo>
                  <a:close/>
                  <a:moveTo>
                    <a:pt x="23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3" y="70"/>
                  </a:lnTo>
                  <a:close/>
                  <a:moveTo>
                    <a:pt x="27" y="66"/>
                  </a:moveTo>
                  <a:lnTo>
                    <a:pt x="44" y="45"/>
                  </a:lnTo>
                  <a:lnTo>
                    <a:pt x="76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5"/>
                  </a:moveTo>
                  <a:lnTo>
                    <a:pt x="45" y="44"/>
                  </a:lnTo>
                  <a:lnTo>
                    <a:pt x="60" y="60"/>
                  </a:lnTo>
                  <a:lnTo>
                    <a:pt x="44" y="45"/>
                  </a:lnTo>
                  <a:close/>
                  <a:moveTo>
                    <a:pt x="45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7"/>
                  </a:lnTo>
                  <a:lnTo>
                    <a:pt x="45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4" y="12"/>
                  </a:lnTo>
                  <a:lnTo>
                    <a:pt x="113" y="50"/>
                  </a:lnTo>
                  <a:lnTo>
                    <a:pt x="89" y="62"/>
                  </a:lnTo>
                  <a:lnTo>
                    <a:pt x="70" y="24"/>
                  </a:lnTo>
                  <a:close/>
                  <a:moveTo>
                    <a:pt x="94" y="12"/>
                  </a:moveTo>
                  <a:lnTo>
                    <a:pt x="98" y="10"/>
                  </a:lnTo>
                  <a:lnTo>
                    <a:pt x="103" y="30"/>
                  </a:lnTo>
                  <a:lnTo>
                    <a:pt x="94" y="12"/>
                  </a:lnTo>
                  <a:close/>
                  <a:moveTo>
                    <a:pt x="98" y="10"/>
                  </a:moveTo>
                  <a:lnTo>
                    <a:pt x="122" y="2"/>
                  </a:lnTo>
                  <a:lnTo>
                    <a:pt x="135" y="44"/>
                  </a:lnTo>
                  <a:lnTo>
                    <a:pt x="110" y="51"/>
                  </a:lnTo>
                  <a:lnTo>
                    <a:pt x="98" y="10"/>
                  </a:lnTo>
                  <a:close/>
                  <a:moveTo>
                    <a:pt x="122" y="2"/>
                  </a:moveTo>
                  <a:lnTo>
                    <a:pt x="126" y="2"/>
                  </a:lnTo>
                  <a:lnTo>
                    <a:pt x="128" y="24"/>
                  </a:lnTo>
                  <a:lnTo>
                    <a:pt x="122" y="2"/>
                  </a:lnTo>
                  <a:close/>
                  <a:moveTo>
                    <a:pt x="126" y="2"/>
                  </a:moveTo>
                  <a:lnTo>
                    <a:pt x="153" y="0"/>
                  </a:lnTo>
                  <a:lnTo>
                    <a:pt x="157" y="42"/>
                  </a:lnTo>
                  <a:lnTo>
                    <a:pt x="130" y="44"/>
                  </a:lnTo>
                  <a:lnTo>
                    <a:pt x="126" y="2"/>
                  </a:lnTo>
                  <a:close/>
                  <a:moveTo>
                    <a:pt x="153" y="0"/>
                  </a:moveTo>
                  <a:lnTo>
                    <a:pt x="157" y="0"/>
                  </a:lnTo>
                  <a:lnTo>
                    <a:pt x="155" y="20"/>
                  </a:lnTo>
                  <a:lnTo>
                    <a:pt x="153" y="0"/>
                  </a:lnTo>
                  <a:close/>
                  <a:moveTo>
                    <a:pt x="157" y="0"/>
                  </a:moveTo>
                  <a:lnTo>
                    <a:pt x="184" y="2"/>
                  </a:lnTo>
                  <a:lnTo>
                    <a:pt x="180" y="44"/>
                  </a:lnTo>
                  <a:lnTo>
                    <a:pt x="153" y="42"/>
                  </a:lnTo>
                  <a:lnTo>
                    <a:pt x="157" y="0"/>
                  </a:lnTo>
                  <a:close/>
                  <a:moveTo>
                    <a:pt x="184" y="2"/>
                  </a:moveTo>
                  <a:lnTo>
                    <a:pt x="189" y="2"/>
                  </a:lnTo>
                  <a:lnTo>
                    <a:pt x="182" y="24"/>
                  </a:lnTo>
                  <a:lnTo>
                    <a:pt x="184" y="2"/>
                  </a:lnTo>
                  <a:close/>
                  <a:moveTo>
                    <a:pt x="189" y="2"/>
                  </a:moveTo>
                  <a:lnTo>
                    <a:pt x="212" y="10"/>
                  </a:lnTo>
                  <a:lnTo>
                    <a:pt x="201" y="51"/>
                  </a:lnTo>
                  <a:lnTo>
                    <a:pt x="176" y="44"/>
                  </a:lnTo>
                  <a:lnTo>
                    <a:pt x="189" y="2"/>
                  </a:lnTo>
                  <a:close/>
                  <a:moveTo>
                    <a:pt x="212" y="10"/>
                  </a:moveTo>
                  <a:lnTo>
                    <a:pt x="216" y="12"/>
                  </a:lnTo>
                  <a:lnTo>
                    <a:pt x="207" y="30"/>
                  </a:lnTo>
                  <a:lnTo>
                    <a:pt x="212" y="10"/>
                  </a:lnTo>
                  <a:close/>
                  <a:moveTo>
                    <a:pt x="216" y="12"/>
                  </a:moveTo>
                  <a:lnTo>
                    <a:pt x="241" y="24"/>
                  </a:lnTo>
                  <a:lnTo>
                    <a:pt x="221" y="62"/>
                  </a:lnTo>
                  <a:lnTo>
                    <a:pt x="197" y="50"/>
                  </a:lnTo>
                  <a:lnTo>
                    <a:pt x="216" y="12"/>
                  </a:lnTo>
                  <a:close/>
                  <a:moveTo>
                    <a:pt x="241" y="24"/>
                  </a:moveTo>
                  <a:lnTo>
                    <a:pt x="245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5" y="27"/>
                  </a:moveTo>
                  <a:lnTo>
                    <a:pt x="264" y="44"/>
                  </a:lnTo>
                  <a:lnTo>
                    <a:pt x="236" y="77"/>
                  </a:lnTo>
                  <a:lnTo>
                    <a:pt x="217" y="59"/>
                  </a:lnTo>
                  <a:lnTo>
                    <a:pt x="245" y="27"/>
                  </a:lnTo>
                  <a:close/>
                  <a:moveTo>
                    <a:pt x="264" y="44"/>
                  </a:moveTo>
                  <a:lnTo>
                    <a:pt x="266" y="45"/>
                  </a:lnTo>
                  <a:lnTo>
                    <a:pt x="250" y="60"/>
                  </a:lnTo>
                  <a:lnTo>
                    <a:pt x="264" y="44"/>
                  </a:lnTo>
                  <a:close/>
                  <a:moveTo>
                    <a:pt x="266" y="45"/>
                  </a:moveTo>
                  <a:lnTo>
                    <a:pt x="284" y="66"/>
                  </a:lnTo>
                  <a:lnTo>
                    <a:pt x="251" y="94"/>
                  </a:lnTo>
                  <a:lnTo>
                    <a:pt x="234" y="75"/>
                  </a:lnTo>
                  <a:lnTo>
                    <a:pt x="266" y="45"/>
                  </a:lnTo>
                  <a:close/>
                  <a:moveTo>
                    <a:pt x="284" y="66"/>
                  </a:moveTo>
                  <a:lnTo>
                    <a:pt x="287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0"/>
                  </a:moveTo>
                  <a:lnTo>
                    <a:pt x="299" y="94"/>
                  </a:lnTo>
                  <a:lnTo>
                    <a:pt x="261" y="113"/>
                  </a:lnTo>
                  <a:lnTo>
                    <a:pt x="248" y="90"/>
                  </a:lnTo>
                  <a:lnTo>
                    <a:pt x="287" y="70"/>
                  </a:lnTo>
                  <a:close/>
                  <a:moveTo>
                    <a:pt x="299" y="94"/>
                  </a:moveTo>
                  <a:lnTo>
                    <a:pt x="301" y="98"/>
                  </a:lnTo>
                  <a:lnTo>
                    <a:pt x="280" y="104"/>
                  </a:lnTo>
                  <a:lnTo>
                    <a:pt x="299" y="94"/>
                  </a:lnTo>
                  <a:close/>
                  <a:moveTo>
                    <a:pt x="301" y="98"/>
                  </a:moveTo>
                  <a:lnTo>
                    <a:pt x="307" y="122"/>
                  </a:lnTo>
                  <a:lnTo>
                    <a:pt x="266" y="135"/>
                  </a:lnTo>
                  <a:lnTo>
                    <a:pt x="259" y="110"/>
                  </a:lnTo>
                  <a:lnTo>
                    <a:pt x="301" y="98"/>
                  </a:lnTo>
                  <a:close/>
                  <a:moveTo>
                    <a:pt x="307" y="122"/>
                  </a:moveTo>
                  <a:lnTo>
                    <a:pt x="309" y="126"/>
                  </a:lnTo>
                  <a:lnTo>
                    <a:pt x="287" y="129"/>
                  </a:lnTo>
                  <a:lnTo>
                    <a:pt x="307" y="122"/>
                  </a:lnTo>
                  <a:close/>
                  <a:moveTo>
                    <a:pt x="309" y="126"/>
                  </a:moveTo>
                  <a:lnTo>
                    <a:pt x="311" y="153"/>
                  </a:lnTo>
                  <a:lnTo>
                    <a:pt x="269" y="158"/>
                  </a:lnTo>
                  <a:lnTo>
                    <a:pt x="265" y="131"/>
                  </a:lnTo>
                  <a:lnTo>
                    <a:pt x="309" y="126"/>
                  </a:lnTo>
                  <a:close/>
                  <a:moveTo>
                    <a:pt x="311" y="153"/>
                  </a:moveTo>
                  <a:lnTo>
                    <a:pt x="311" y="158"/>
                  </a:lnTo>
                  <a:lnTo>
                    <a:pt x="290" y="156"/>
                  </a:lnTo>
                  <a:lnTo>
                    <a:pt x="311" y="153"/>
                  </a:lnTo>
                  <a:close/>
                  <a:moveTo>
                    <a:pt x="311" y="158"/>
                  </a:moveTo>
                  <a:lnTo>
                    <a:pt x="309" y="185"/>
                  </a:lnTo>
                  <a:lnTo>
                    <a:pt x="265" y="180"/>
                  </a:lnTo>
                  <a:lnTo>
                    <a:pt x="269" y="153"/>
                  </a:lnTo>
                  <a:lnTo>
                    <a:pt x="311" y="158"/>
                  </a:lnTo>
                  <a:close/>
                  <a:moveTo>
                    <a:pt x="309" y="185"/>
                  </a:moveTo>
                  <a:lnTo>
                    <a:pt x="307" y="189"/>
                  </a:lnTo>
                  <a:lnTo>
                    <a:pt x="287" y="183"/>
                  </a:lnTo>
                  <a:lnTo>
                    <a:pt x="309" y="185"/>
                  </a:lnTo>
                  <a:close/>
                  <a:moveTo>
                    <a:pt x="307" y="189"/>
                  </a:moveTo>
                  <a:lnTo>
                    <a:pt x="301" y="213"/>
                  </a:lnTo>
                  <a:lnTo>
                    <a:pt x="259" y="201"/>
                  </a:lnTo>
                  <a:lnTo>
                    <a:pt x="266" y="176"/>
                  </a:lnTo>
                  <a:lnTo>
                    <a:pt x="307" y="189"/>
                  </a:lnTo>
                  <a:close/>
                  <a:moveTo>
                    <a:pt x="301" y="213"/>
                  </a:moveTo>
                  <a:lnTo>
                    <a:pt x="299" y="216"/>
                  </a:lnTo>
                  <a:lnTo>
                    <a:pt x="280" y="208"/>
                  </a:lnTo>
                  <a:lnTo>
                    <a:pt x="301" y="213"/>
                  </a:lnTo>
                  <a:close/>
                  <a:moveTo>
                    <a:pt x="299" y="216"/>
                  </a:moveTo>
                  <a:lnTo>
                    <a:pt x="287" y="241"/>
                  </a:lnTo>
                  <a:lnTo>
                    <a:pt x="248" y="222"/>
                  </a:lnTo>
                  <a:lnTo>
                    <a:pt x="261" y="198"/>
                  </a:lnTo>
                  <a:lnTo>
                    <a:pt x="299" y="216"/>
                  </a:lnTo>
                  <a:close/>
                  <a:moveTo>
                    <a:pt x="287" y="241"/>
                  </a:moveTo>
                  <a:lnTo>
                    <a:pt x="284" y="245"/>
                  </a:lnTo>
                  <a:lnTo>
                    <a:pt x="268" y="231"/>
                  </a:lnTo>
                  <a:lnTo>
                    <a:pt x="287" y="241"/>
                  </a:lnTo>
                  <a:close/>
                  <a:moveTo>
                    <a:pt x="284" y="245"/>
                  </a:moveTo>
                  <a:lnTo>
                    <a:pt x="266" y="265"/>
                  </a:lnTo>
                  <a:lnTo>
                    <a:pt x="234" y="237"/>
                  </a:lnTo>
                  <a:lnTo>
                    <a:pt x="251" y="217"/>
                  </a:lnTo>
                  <a:lnTo>
                    <a:pt x="284" y="245"/>
                  </a:lnTo>
                  <a:close/>
                  <a:moveTo>
                    <a:pt x="266" y="265"/>
                  </a:moveTo>
                  <a:lnTo>
                    <a:pt x="264" y="267"/>
                  </a:lnTo>
                  <a:lnTo>
                    <a:pt x="250" y="251"/>
                  </a:lnTo>
                  <a:lnTo>
                    <a:pt x="266" y="265"/>
                  </a:lnTo>
                  <a:close/>
                  <a:moveTo>
                    <a:pt x="264" y="267"/>
                  </a:moveTo>
                  <a:lnTo>
                    <a:pt x="245" y="284"/>
                  </a:lnTo>
                  <a:lnTo>
                    <a:pt x="217" y="252"/>
                  </a:lnTo>
                  <a:lnTo>
                    <a:pt x="236" y="235"/>
                  </a:lnTo>
                  <a:lnTo>
                    <a:pt x="264" y="267"/>
                  </a:lnTo>
                  <a:close/>
                  <a:moveTo>
                    <a:pt x="245" y="284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5" y="284"/>
                  </a:lnTo>
                  <a:close/>
                  <a:moveTo>
                    <a:pt x="241" y="288"/>
                  </a:moveTo>
                  <a:lnTo>
                    <a:pt x="216" y="299"/>
                  </a:lnTo>
                  <a:lnTo>
                    <a:pt x="197" y="262"/>
                  </a:lnTo>
                  <a:lnTo>
                    <a:pt x="221" y="249"/>
                  </a:lnTo>
                  <a:lnTo>
                    <a:pt x="241" y="288"/>
                  </a:lnTo>
                  <a:close/>
                  <a:moveTo>
                    <a:pt x="216" y="299"/>
                  </a:moveTo>
                  <a:lnTo>
                    <a:pt x="212" y="302"/>
                  </a:lnTo>
                  <a:lnTo>
                    <a:pt x="207" y="280"/>
                  </a:lnTo>
                  <a:lnTo>
                    <a:pt x="216" y="299"/>
                  </a:lnTo>
                  <a:close/>
                  <a:moveTo>
                    <a:pt x="212" y="302"/>
                  </a:moveTo>
                  <a:lnTo>
                    <a:pt x="189" y="308"/>
                  </a:lnTo>
                  <a:lnTo>
                    <a:pt x="176" y="267"/>
                  </a:lnTo>
                  <a:lnTo>
                    <a:pt x="201" y="259"/>
                  </a:lnTo>
                  <a:lnTo>
                    <a:pt x="212" y="302"/>
                  </a:lnTo>
                  <a:close/>
                  <a:moveTo>
                    <a:pt x="189" y="308"/>
                  </a:moveTo>
                  <a:lnTo>
                    <a:pt x="184" y="309"/>
                  </a:lnTo>
                  <a:lnTo>
                    <a:pt x="182" y="288"/>
                  </a:lnTo>
                  <a:lnTo>
                    <a:pt x="189" y="308"/>
                  </a:lnTo>
                  <a:close/>
                  <a:moveTo>
                    <a:pt x="184" y="309"/>
                  </a:moveTo>
                  <a:lnTo>
                    <a:pt x="157" y="311"/>
                  </a:lnTo>
                  <a:lnTo>
                    <a:pt x="153" y="269"/>
                  </a:lnTo>
                  <a:lnTo>
                    <a:pt x="180" y="266"/>
                  </a:lnTo>
                  <a:lnTo>
                    <a:pt x="184" y="309"/>
                  </a:lnTo>
                  <a:close/>
                  <a:moveTo>
                    <a:pt x="157" y="311"/>
                  </a:moveTo>
                  <a:lnTo>
                    <a:pt x="153" y="311"/>
                  </a:lnTo>
                  <a:lnTo>
                    <a:pt x="155" y="291"/>
                  </a:lnTo>
                  <a:lnTo>
                    <a:pt x="157" y="311"/>
                  </a:lnTo>
                  <a:close/>
                  <a:moveTo>
                    <a:pt x="153" y="311"/>
                  </a:moveTo>
                  <a:lnTo>
                    <a:pt x="126" y="309"/>
                  </a:lnTo>
                  <a:lnTo>
                    <a:pt x="130" y="266"/>
                  </a:lnTo>
                  <a:lnTo>
                    <a:pt x="157" y="269"/>
                  </a:lnTo>
                  <a:lnTo>
                    <a:pt x="153" y="311"/>
                  </a:lnTo>
                  <a:close/>
                  <a:moveTo>
                    <a:pt x="126" y="309"/>
                  </a:moveTo>
                  <a:lnTo>
                    <a:pt x="122" y="308"/>
                  </a:lnTo>
                  <a:lnTo>
                    <a:pt x="128" y="288"/>
                  </a:lnTo>
                  <a:lnTo>
                    <a:pt x="126" y="309"/>
                  </a:lnTo>
                  <a:close/>
                  <a:moveTo>
                    <a:pt x="122" y="308"/>
                  </a:moveTo>
                  <a:lnTo>
                    <a:pt x="98" y="302"/>
                  </a:lnTo>
                  <a:lnTo>
                    <a:pt x="110" y="259"/>
                  </a:lnTo>
                  <a:lnTo>
                    <a:pt x="135" y="267"/>
                  </a:lnTo>
                  <a:lnTo>
                    <a:pt x="122" y="308"/>
                  </a:lnTo>
                  <a:close/>
                  <a:moveTo>
                    <a:pt x="98" y="302"/>
                  </a:moveTo>
                  <a:lnTo>
                    <a:pt x="94" y="299"/>
                  </a:lnTo>
                  <a:lnTo>
                    <a:pt x="103" y="280"/>
                  </a:lnTo>
                  <a:lnTo>
                    <a:pt x="98" y="302"/>
                  </a:lnTo>
                  <a:close/>
                  <a:moveTo>
                    <a:pt x="94" y="299"/>
                  </a:moveTo>
                  <a:lnTo>
                    <a:pt x="70" y="288"/>
                  </a:lnTo>
                  <a:lnTo>
                    <a:pt x="89" y="249"/>
                  </a:lnTo>
                  <a:lnTo>
                    <a:pt x="113" y="262"/>
                  </a:lnTo>
                  <a:lnTo>
                    <a:pt x="94" y="299"/>
                  </a:lnTo>
                  <a:close/>
                  <a:moveTo>
                    <a:pt x="70" y="288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4"/>
                  </a:moveTo>
                  <a:lnTo>
                    <a:pt x="45" y="267"/>
                  </a:lnTo>
                  <a:lnTo>
                    <a:pt x="74" y="235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5" y="267"/>
                  </a:moveTo>
                  <a:lnTo>
                    <a:pt x="44" y="265"/>
                  </a:lnTo>
                  <a:lnTo>
                    <a:pt x="60" y="251"/>
                  </a:lnTo>
                  <a:lnTo>
                    <a:pt x="45" y="267"/>
                  </a:lnTo>
                  <a:close/>
                  <a:moveTo>
                    <a:pt x="44" y="265"/>
                  </a:moveTo>
                  <a:lnTo>
                    <a:pt x="27" y="245"/>
                  </a:lnTo>
                  <a:lnTo>
                    <a:pt x="59" y="217"/>
                  </a:lnTo>
                  <a:lnTo>
                    <a:pt x="76" y="237"/>
                  </a:lnTo>
                  <a:lnTo>
                    <a:pt x="44" y="265"/>
                  </a:lnTo>
                  <a:close/>
                  <a:moveTo>
                    <a:pt x="27" y="245"/>
                  </a:moveTo>
                  <a:lnTo>
                    <a:pt x="23" y="241"/>
                  </a:lnTo>
                  <a:lnTo>
                    <a:pt x="43" y="231"/>
                  </a:lnTo>
                  <a:lnTo>
                    <a:pt x="27" y="245"/>
                  </a:lnTo>
                  <a:close/>
                  <a:moveTo>
                    <a:pt x="23" y="241"/>
                  </a:moveTo>
                  <a:lnTo>
                    <a:pt x="12" y="216"/>
                  </a:lnTo>
                  <a:lnTo>
                    <a:pt x="49" y="198"/>
                  </a:lnTo>
                  <a:lnTo>
                    <a:pt x="62" y="222"/>
                  </a:lnTo>
                  <a:lnTo>
                    <a:pt x="23" y="241"/>
                  </a:lnTo>
                  <a:close/>
                  <a:moveTo>
                    <a:pt x="12" y="216"/>
                  </a:moveTo>
                  <a:lnTo>
                    <a:pt x="9" y="213"/>
                  </a:lnTo>
                  <a:lnTo>
                    <a:pt x="30" y="208"/>
                  </a:lnTo>
                  <a:lnTo>
                    <a:pt x="12" y="216"/>
                  </a:lnTo>
                  <a:close/>
                  <a:moveTo>
                    <a:pt x="9" y="213"/>
                  </a:moveTo>
                  <a:lnTo>
                    <a:pt x="2" y="189"/>
                  </a:lnTo>
                  <a:lnTo>
                    <a:pt x="44" y="176"/>
                  </a:lnTo>
                  <a:lnTo>
                    <a:pt x="52" y="201"/>
                  </a:lnTo>
                  <a:lnTo>
                    <a:pt x="9" y="213"/>
                  </a:lnTo>
                  <a:close/>
                  <a:moveTo>
                    <a:pt x="2" y="189"/>
                  </a:moveTo>
                  <a:lnTo>
                    <a:pt x="2" y="185"/>
                  </a:lnTo>
                  <a:lnTo>
                    <a:pt x="23" y="183"/>
                  </a:lnTo>
                  <a:lnTo>
                    <a:pt x="2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3"/>
                  </a:lnTo>
                  <a:lnTo>
                    <a:pt x="44" y="180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3"/>
                  </a:lnTo>
                  <a:lnTo>
                    <a:pt x="20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0" name="Freeform 57">
              <a:extLst>
                <a:ext uri="{FF2B5EF4-FFF2-40B4-BE49-F238E27FC236}">
                  <a16:creationId xmlns:a16="http://schemas.microsoft.com/office/drawing/2014/main" id="{96412330-1B57-40E0-AAF1-A96E68132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523"/>
              <a:ext cx="54" cy="54"/>
            </a:xfrm>
            <a:custGeom>
              <a:avLst/>
              <a:gdLst>
                <a:gd name="T0" fmla="*/ 0 w 270"/>
                <a:gd name="T1" fmla="*/ 134 h 269"/>
                <a:gd name="T2" fmla="*/ 3 w 270"/>
                <a:gd name="T3" fmla="*/ 107 h 269"/>
                <a:gd name="T4" fmla="*/ 9 w 270"/>
                <a:gd name="T5" fmla="*/ 83 h 269"/>
                <a:gd name="T6" fmla="*/ 22 w 270"/>
                <a:gd name="T7" fmla="*/ 58 h 269"/>
                <a:gd name="T8" fmla="*/ 40 w 270"/>
                <a:gd name="T9" fmla="*/ 39 h 269"/>
                <a:gd name="T10" fmla="*/ 59 w 270"/>
                <a:gd name="T11" fmla="*/ 21 h 269"/>
                <a:gd name="T12" fmla="*/ 83 w 270"/>
                <a:gd name="T13" fmla="*/ 10 h 269"/>
                <a:gd name="T14" fmla="*/ 108 w 270"/>
                <a:gd name="T15" fmla="*/ 2 h 269"/>
                <a:gd name="T16" fmla="*/ 135 w 270"/>
                <a:gd name="T17" fmla="*/ 0 h 269"/>
                <a:gd name="T18" fmla="*/ 162 w 270"/>
                <a:gd name="T19" fmla="*/ 2 h 269"/>
                <a:gd name="T20" fmla="*/ 187 w 270"/>
                <a:gd name="T21" fmla="*/ 10 h 269"/>
                <a:gd name="T22" fmla="*/ 210 w 270"/>
                <a:gd name="T23" fmla="*/ 21 h 269"/>
                <a:gd name="T24" fmla="*/ 230 w 270"/>
                <a:gd name="T25" fmla="*/ 39 h 269"/>
                <a:gd name="T26" fmla="*/ 247 w 270"/>
                <a:gd name="T27" fmla="*/ 58 h 269"/>
                <a:gd name="T28" fmla="*/ 260 w 270"/>
                <a:gd name="T29" fmla="*/ 83 h 269"/>
                <a:gd name="T30" fmla="*/ 266 w 270"/>
                <a:gd name="T31" fmla="*/ 107 h 269"/>
                <a:gd name="T32" fmla="*/ 270 w 270"/>
                <a:gd name="T33" fmla="*/ 134 h 269"/>
                <a:gd name="T34" fmla="*/ 266 w 270"/>
                <a:gd name="T35" fmla="*/ 161 h 269"/>
                <a:gd name="T36" fmla="*/ 260 w 270"/>
                <a:gd name="T37" fmla="*/ 186 h 269"/>
                <a:gd name="T38" fmla="*/ 247 w 270"/>
                <a:gd name="T39" fmla="*/ 210 h 269"/>
                <a:gd name="T40" fmla="*/ 230 w 270"/>
                <a:gd name="T41" fmla="*/ 230 h 269"/>
                <a:gd name="T42" fmla="*/ 210 w 270"/>
                <a:gd name="T43" fmla="*/ 246 h 269"/>
                <a:gd name="T44" fmla="*/ 187 w 270"/>
                <a:gd name="T45" fmla="*/ 259 h 269"/>
                <a:gd name="T46" fmla="*/ 162 w 270"/>
                <a:gd name="T47" fmla="*/ 267 h 269"/>
                <a:gd name="T48" fmla="*/ 135 w 270"/>
                <a:gd name="T49" fmla="*/ 269 h 269"/>
                <a:gd name="T50" fmla="*/ 108 w 270"/>
                <a:gd name="T51" fmla="*/ 267 h 269"/>
                <a:gd name="T52" fmla="*/ 83 w 270"/>
                <a:gd name="T53" fmla="*/ 259 h 269"/>
                <a:gd name="T54" fmla="*/ 59 w 270"/>
                <a:gd name="T55" fmla="*/ 246 h 269"/>
                <a:gd name="T56" fmla="*/ 40 w 270"/>
                <a:gd name="T57" fmla="*/ 230 h 269"/>
                <a:gd name="T58" fmla="*/ 22 w 270"/>
                <a:gd name="T59" fmla="*/ 210 h 269"/>
                <a:gd name="T60" fmla="*/ 9 w 270"/>
                <a:gd name="T61" fmla="*/ 186 h 269"/>
                <a:gd name="T62" fmla="*/ 3 w 270"/>
                <a:gd name="T63" fmla="*/ 161 h 269"/>
                <a:gd name="T64" fmla="*/ 0 w 270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69">
                  <a:moveTo>
                    <a:pt x="0" y="134"/>
                  </a:moveTo>
                  <a:lnTo>
                    <a:pt x="3" y="107"/>
                  </a:lnTo>
                  <a:lnTo>
                    <a:pt x="9" y="83"/>
                  </a:lnTo>
                  <a:lnTo>
                    <a:pt x="22" y="58"/>
                  </a:lnTo>
                  <a:lnTo>
                    <a:pt x="40" y="39"/>
                  </a:lnTo>
                  <a:lnTo>
                    <a:pt x="59" y="21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7" y="10"/>
                  </a:lnTo>
                  <a:lnTo>
                    <a:pt x="210" y="21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60" y="83"/>
                  </a:lnTo>
                  <a:lnTo>
                    <a:pt x="266" y="107"/>
                  </a:lnTo>
                  <a:lnTo>
                    <a:pt x="270" y="134"/>
                  </a:lnTo>
                  <a:lnTo>
                    <a:pt x="266" y="161"/>
                  </a:lnTo>
                  <a:lnTo>
                    <a:pt x="260" y="186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6"/>
                  </a:lnTo>
                  <a:lnTo>
                    <a:pt x="187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9" y="246"/>
                  </a:lnTo>
                  <a:lnTo>
                    <a:pt x="40" y="230"/>
                  </a:lnTo>
                  <a:lnTo>
                    <a:pt x="22" y="210"/>
                  </a:lnTo>
                  <a:lnTo>
                    <a:pt x="9" y="186"/>
                  </a:lnTo>
                  <a:lnTo>
                    <a:pt x="3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1" name="Freeform 58">
              <a:extLst>
                <a:ext uri="{FF2B5EF4-FFF2-40B4-BE49-F238E27FC236}">
                  <a16:creationId xmlns:a16="http://schemas.microsoft.com/office/drawing/2014/main" id="{007050C0-32CD-4C8D-B42D-5324C299BD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0" y="2519"/>
              <a:ext cx="63" cy="62"/>
            </a:xfrm>
            <a:custGeom>
              <a:avLst/>
              <a:gdLst>
                <a:gd name="T0" fmla="*/ 0 w 311"/>
                <a:gd name="T1" fmla="*/ 154 h 313"/>
                <a:gd name="T2" fmla="*/ 3 w 311"/>
                <a:gd name="T3" fmla="*/ 124 h 313"/>
                <a:gd name="T4" fmla="*/ 10 w 311"/>
                <a:gd name="T5" fmla="*/ 99 h 313"/>
                <a:gd name="T6" fmla="*/ 24 w 311"/>
                <a:gd name="T7" fmla="*/ 71 h 313"/>
                <a:gd name="T8" fmla="*/ 27 w 311"/>
                <a:gd name="T9" fmla="*/ 66 h 313"/>
                <a:gd name="T10" fmla="*/ 77 w 311"/>
                <a:gd name="T11" fmla="*/ 75 h 313"/>
                <a:gd name="T12" fmla="*/ 61 w 311"/>
                <a:gd name="T13" fmla="*/ 61 h 313"/>
                <a:gd name="T14" fmla="*/ 75 w 311"/>
                <a:gd name="T15" fmla="*/ 77 h 313"/>
                <a:gd name="T16" fmla="*/ 66 w 311"/>
                <a:gd name="T17" fmla="*/ 27 h 313"/>
                <a:gd name="T18" fmla="*/ 70 w 311"/>
                <a:gd name="T19" fmla="*/ 24 h 313"/>
                <a:gd name="T20" fmla="*/ 98 w 311"/>
                <a:gd name="T21" fmla="*/ 11 h 313"/>
                <a:gd name="T22" fmla="*/ 122 w 311"/>
                <a:gd name="T23" fmla="*/ 3 h 313"/>
                <a:gd name="T24" fmla="*/ 154 w 311"/>
                <a:gd name="T25" fmla="*/ 0 h 313"/>
                <a:gd name="T26" fmla="*/ 158 w 311"/>
                <a:gd name="T27" fmla="*/ 0 h 313"/>
                <a:gd name="T28" fmla="*/ 181 w 311"/>
                <a:gd name="T29" fmla="*/ 46 h 313"/>
                <a:gd name="T30" fmla="*/ 183 w 311"/>
                <a:gd name="T31" fmla="*/ 24 h 313"/>
                <a:gd name="T32" fmla="*/ 176 w 311"/>
                <a:gd name="T33" fmla="*/ 45 h 313"/>
                <a:gd name="T34" fmla="*/ 213 w 311"/>
                <a:gd name="T35" fmla="*/ 11 h 313"/>
                <a:gd name="T36" fmla="*/ 216 w 311"/>
                <a:gd name="T37" fmla="*/ 12 h 313"/>
                <a:gd name="T38" fmla="*/ 245 w 311"/>
                <a:gd name="T39" fmla="*/ 27 h 313"/>
                <a:gd name="T40" fmla="*/ 265 w 311"/>
                <a:gd name="T41" fmla="*/ 45 h 313"/>
                <a:gd name="T42" fmla="*/ 284 w 311"/>
                <a:gd name="T43" fmla="*/ 66 h 313"/>
                <a:gd name="T44" fmla="*/ 287 w 311"/>
                <a:gd name="T45" fmla="*/ 71 h 313"/>
                <a:gd name="T46" fmla="*/ 262 w 311"/>
                <a:gd name="T47" fmla="*/ 114 h 313"/>
                <a:gd name="T48" fmla="*/ 281 w 311"/>
                <a:gd name="T49" fmla="*/ 105 h 313"/>
                <a:gd name="T50" fmla="*/ 259 w 311"/>
                <a:gd name="T51" fmla="*/ 111 h 313"/>
                <a:gd name="T52" fmla="*/ 308 w 311"/>
                <a:gd name="T53" fmla="*/ 124 h 313"/>
                <a:gd name="T54" fmla="*/ 309 w 311"/>
                <a:gd name="T55" fmla="*/ 127 h 313"/>
                <a:gd name="T56" fmla="*/ 311 w 311"/>
                <a:gd name="T57" fmla="*/ 158 h 313"/>
                <a:gd name="T58" fmla="*/ 309 w 311"/>
                <a:gd name="T59" fmla="*/ 185 h 313"/>
                <a:gd name="T60" fmla="*/ 302 w 311"/>
                <a:gd name="T61" fmla="*/ 213 h 313"/>
                <a:gd name="T62" fmla="*/ 299 w 311"/>
                <a:gd name="T63" fmla="*/ 218 h 313"/>
                <a:gd name="T64" fmla="*/ 249 w 311"/>
                <a:gd name="T65" fmla="*/ 223 h 313"/>
                <a:gd name="T66" fmla="*/ 268 w 311"/>
                <a:gd name="T67" fmla="*/ 232 h 313"/>
                <a:gd name="T68" fmla="*/ 252 w 311"/>
                <a:gd name="T69" fmla="*/ 218 h 313"/>
                <a:gd name="T70" fmla="*/ 267 w 311"/>
                <a:gd name="T71" fmla="*/ 266 h 313"/>
                <a:gd name="T72" fmla="*/ 265 w 311"/>
                <a:gd name="T73" fmla="*/ 268 h 313"/>
                <a:gd name="T74" fmla="*/ 241 w 311"/>
                <a:gd name="T75" fmla="*/ 288 h 313"/>
                <a:gd name="T76" fmla="*/ 216 w 311"/>
                <a:gd name="T77" fmla="*/ 301 h 313"/>
                <a:gd name="T78" fmla="*/ 189 w 311"/>
                <a:gd name="T79" fmla="*/ 309 h 313"/>
                <a:gd name="T80" fmla="*/ 185 w 311"/>
                <a:gd name="T81" fmla="*/ 309 h 313"/>
                <a:gd name="T82" fmla="*/ 154 w 311"/>
                <a:gd name="T83" fmla="*/ 269 h 313"/>
                <a:gd name="T84" fmla="*/ 156 w 311"/>
                <a:gd name="T85" fmla="*/ 291 h 313"/>
                <a:gd name="T86" fmla="*/ 158 w 311"/>
                <a:gd name="T87" fmla="*/ 269 h 313"/>
                <a:gd name="T88" fmla="*/ 127 w 311"/>
                <a:gd name="T89" fmla="*/ 309 h 313"/>
                <a:gd name="T90" fmla="*/ 122 w 311"/>
                <a:gd name="T91" fmla="*/ 309 h 313"/>
                <a:gd name="T92" fmla="*/ 95 w 311"/>
                <a:gd name="T93" fmla="*/ 301 h 313"/>
                <a:gd name="T94" fmla="*/ 70 w 311"/>
                <a:gd name="T95" fmla="*/ 288 h 313"/>
                <a:gd name="T96" fmla="*/ 47 w 311"/>
                <a:gd name="T97" fmla="*/ 268 h 313"/>
                <a:gd name="T98" fmla="*/ 44 w 311"/>
                <a:gd name="T99" fmla="*/ 266 h 313"/>
                <a:gd name="T100" fmla="*/ 60 w 311"/>
                <a:gd name="T101" fmla="*/ 218 h 313"/>
                <a:gd name="T102" fmla="*/ 43 w 311"/>
                <a:gd name="T103" fmla="*/ 232 h 313"/>
                <a:gd name="T104" fmla="*/ 63 w 311"/>
                <a:gd name="T105" fmla="*/ 223 h 313"/>
                <a:gd name="T106" fmla="*/ 12 w 311"/>
                <a:gd name="T107" fmla="*/ 218 h 313"/>
                <a:gd name="T108" fmla="*/ 10 w 311"/>
                <a:gd name="T109" fmla="*/ 213 h 313"/>
                <a:gd name="T110" fmla="*/ 2 w 311"/>
                <a:gd name="T111" fmla="*/ 185 h 313"/>
                <a:gd name="T112" fmla="*/ 0 w 311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" h="313">
                  <a:moveTo>
                    <a:pt x="0" y="154"/>
                  </a:moveTo>
                  <a:lnTo>
                    <a:pt x="2" y="127"/>
                  </a:lnTo>
                  <a:lnTo>
                    <a:pt x="44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4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4"/>
                  </a:moveTo>
                  <a:lnTo>
                    <a:pt x="10" y="99"/>
                  </a:lnTo>
                  <a:lnTo>
                    <a:pt x="52" y="111"/>
                  </a:lnTo>
                  <a:lnTo>
                    <a:pt x="44" y="135"/>
                  </a:lnTo>
                  <a:lnTo>
                    <a:pt x="3" y="124"/>
                  </a:lnTo>
                  <a:close/>
                  <a:moveTo>
                    <a:pt x="10" y="99"/>
                  </a:moveTo>
                  <a:lnTo>
                    <a:pt x="12" y="95"/>
                  </a:lnTo>
                  <a:lnTo>
                    <a:pt x="30" y="105"/>
                  </a:lnTo>
                  <a:lnTo>
                    <a:pt x="10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4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2" y="3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2" y="3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2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6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6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6" y="12"/>
                  </a:lnTo>
                  <a:lnTo>
                    <a:pt x="208" y="32"/>
                  </a:lnTo>
                  <a:lnTo>
                    <a:pt x="213" y="11"/>
                  </a:lnTo>
                  <a:close/>
                  <a:moveTo>
                    <a:pt x="216" y="12"/>
                  </a:moveTo>
                  <a:lnTo>
                    <a:pt x="241" y="24"/>
                  </a:lnTo>
                  <a:lnTo>
                    <a:pt x="222" y="63"/>
                  </a:lnTo>
                  <a:lnTo>
                    <a:pt x="198" y="50"/>
                  </a:lnTo>
                  <a:lnTo>
                    <a:pt x="216" y="12"/>
                  </a:lnTo>
                  <a:close/>
                  <a:moveTo>
                    <a:pt x="241" y="24"/>
                  </a:moveTo>
                  <a:lnTo>
                    <a:pt x="245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5" y="27"/>
                  </a:moveTo>
                  <a:lnTo>
                    <a:pt x="265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5" y="27"/>
                  </a:lnTo>
                  <a:close/>
                  <a:moveTo>
                    <a:pt x="265" y="45"/>
                  </a:moveTo>
                  <a:lnTo>
                    <a:pt x="267" y="47"/>
                  </a:lnTo>
                  <a:lnTo>
                    <a:pt x="251" y="61"/>
                  </a:lnTo>
                  <a:lnTo>
                    <a:pt x="265" y="45"/>
                  </a:lnTo>
                  <a:close/>
                  <a:moveTo>
                    <a:pt x="267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5" y="75"/>
                  </a:lnTo>
                  <a:lnTo>
                    <a:pt x="267" y="47"/>
                  </a:lnTo>
                  <a:close/>
                  <a:moveTo>
                    <a:pt x="284" y="66"/>
                  </a:moveTo>
                  <a:lnTo>
                    <a:pt x="287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1"/>
                  </a:moveTo>
                  <a:lnTo>
                    <a:pt x="299" y="95"/>
                  </a:lnTo>
                  <a:lnTo>
                    <a:pt x="262" y="114"/>
                  </a:lnTo>
                  <a:lnTo>
                    <a:pt x="249" y="90"/>
                  </a:lnTo>
                  <a:lnTo>
                    <a:pt x="287" y="71"/>
                  </a:lnTo>
                  <a:close/>
                  <a:moveTo>
                    <a:pt x="299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299" y="95"/>
                  </a:lnTo>
                  <a:close/>
                  <a:moveTo>
                    <a:pt x="302" y="99"/>
                  </a:moveTo>
                  <a:lnTo>
                    <a:pt x="308" y="124"/>
                  </a:lnTo>
                  <a:lnTo>
                    <a:pt x="267" y="135"/>
                  </a:lnTo>
                  <a:lnTo>
                    <a:pt x="259" y="111"/>
                  </a:lnTo>
                  <a:lnTo>
                    <a:pt x="302" y="99"/>
                  </a:lnTo>
                  <a:close/>
                  <a:moveTo>
                    <a:pt x="308" y="124"/>
                  </a:moveTo>
                  <a:lnTo>
                    <a:pt x="309" y="127"/>
                  </a:lnTo>
                  <a:lnTo>
                    <a:pt x="287" y="129"/>
                  </a:lnTo>
                  <a:lnTo>
                    <a:pt x="308" y="124"/>
                  </a:lnTo>
                  <a:close/>
                  <a:moveTo>
                    <a:pt x="309" y="127"/>
                  </a:moveTo>
                  <a:lnTo>
                    <a:pt x="311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1" y="154"/>
                  </a:moveTo>
                  <a:lnTo>
                    <a:pt x="311" y="158"/>
                  </a:lnTo>
                  <a:lnTo>
                    <a:pt x="291" y="156"/>
                  </a:lnTo>
                  <a:lnTo>
                    <a:pt x="311" y="154"/>
                  </a:lnTo>
                  <a:close/>
                  <a:moveTo>
                    <a:pt x="311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1" y="158"/>
                  </a:lnTo>
                  <a:close/>
                  <a:moveTo>
                    <a:pt x="309" y="185"/>
                  </a:moveTo>
                  <a:lnTo>
                    <a:pt x="308" y="189"/>
                  </a:lnTo>
                  <a:lnTo>
                    <a:pt x="287" y="183"/>
                  </a:lnTo>
                  <a:lnTo>
                    <a:pt x="309" y="185"/>
                  </a:lnTo>
                  <a:close/>
                  <a:moveTo>
                    <a:pt x="308" y="189"/>
                  </a:moveTo>
                  <a:lnTo>
                    <a:pt x="302" y="213"/>
                  </a:lnTo>
                  <a:lnTo>
                    <a:pt x="259" y="201"/>
                  </a:lnTo>
                  <a:lnTo>
                    <a:pt x="267" y="176"/>
                  </a:lnTo>
                  <a:lnTo>
                    <a:pt x="308" y="189"/>
                  </a:lnTo>
                  <a:close/>
                  <a:moveTo>
                    <a:pt x="302" y="213"/>
                  </a:moveTo>
                  <a:lnTo>
                    <a:pt x="299" y="218"/>
                  </a:lnTo>
                  <a:lnTo>
                    <a:pt x="281" y="208"/>
                  </a:lnTo>
                  <a:lnTo>
                    <a:pt x="302" y="213"/>
                  </a:lnTo>
                  <a:close/>
                  <a:moveTo>
                    <a:pt x="299" y="218"/>
                  </a:moveTo>
                  <a:lnTo>
                    <a:pt x="287" y="241"/>
                  </a:lnTo>
                  <a:lnTo>
                    <a:pt x="249" y="223"/>
                  </a:lnTo>
                  <a:lnTo>
                    <a:pt x="262" y="198"/>
                  </a:lnTo>
                  <a:lnTo>
                    <a:pt x="299" y="218"/>
                  </a:lnTo>
                  <a:close/>
                  <a:moveTo>
                    <a:pt x="287" y="241"/>
                  </a:moveTo>
                  <a:lnTo>
                    <a:pt x="284" y="247"/>
                  </a:lnTo>
                  <a:lnTo>
                    <a:pt x="268" y="232"/>
                  </a:lnTo>
                  <a:lnTo>
                    <a:pt x="287" y="241"/>
                  </a:lnTo>
                  <a:close/>
                  <a:moveTo>
                    <a:pt x="284" y="247"/>
                  </a:moveTo>
                  <a:lnTo>
                    <a:pt x="267" y="266"/>
                  </a:lnTo>
                  <a:lnTo>
                    <a:pt x="235" y="237"/>
                  </a:lnTo>
                  <a:lnTo>
                    <a:pt x="252" y="218"/>
                  </a:lnTo>
                  <a:lnTo>
                    <a:pt x="284" y="247"/>
                  </a:lnTo>
                  <a:close/>
                  <a:moveTo>
                    <a:pt x="267" y="266"/>
                  </a:moveTo>
                  <a:lnTo>
                    <a:pt x="265" y="268"/>
                  </a:lnTo>
                  <a:lnTo>
                    <a:pt x="251" y="252"/>
                  </a:lnTo>
                  <a:lnTo>
                    <a:pt x="267" y="266"/>
                  </a:lnTo>
                  <a:close/>
                  <a:moveTo>
                    <a:pt x="265" y="268"/>
                  </a:moveTo>
                  <a:lnTo>
                    <a:pt x="245" y="285"/>
                  </a:lnTo>
                  <a:lnTo>
                    <a:pt x="217" y="252"/>
                  </a:lnTo>
                  <a:lnTo>
                    <a:pt x="237" y="236"/>
                  </a:lnTo>
                  <a:lnTo>
                    <a:pt x="265" y="268"/>
                  </a:lnTo>
                  <a:close/>
                  <a:moveTo>
                    <a:pt x="245" y="285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5" y="285"/>
                  </a:lnTo>
                  <a:close/>
                  <a:moveTo>
                    <a:pt x="241" y="288"/>
                  </a:moveTo>
                  <a:lnTo>
                    <a:pt x="216" y="301"/>
                  </a:lnTo>
                  <a:lnTo>
                    <a:pt x="198" y="262"/>
                  </a:lnTo>
                  <a:lnTo>
                    <a:pt x="222" y="250"/>
                  </a:lnTo>
                  <a:lnTo>
                    <a:pt x="241" y="288"/>
                  </a:lnTo>
                  <a:close/>
                  <a:moveTo>
                    <a:pt x="216" y="301"/>
                  </a:moveTo>
                  <a:lnTo>
                    <a:pt x="213" y="302"/>
                  </a:lnTo>
                  <a:lnTo>
                    <a:pt x="208" y="281"/>
                  </a:lnTo>
                  <a:lnTo>
                    <a:pt x="216" y="301"/>
                  </a:lnTo>
                  <a:close/>
                  <a:moveTo>
                    <a:pt x="213" y="302"/>
                  </a:moveTo>
                  <a:lnTo>
                    <a:pt x="189" y="309"/>
                  </a:lnTo>
                  <a:lnTo>
                    <a:pt x="176" y="267"/>
                  </a:lnTo>
                  <a:lnTo>
                    <a:pt x="201" y="261"/>
                  </a:lnTo>
                  <a:lnTo>
                    <a:pt x="213" y="302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7" y="309"/>
                  </a:moveTo>
                  <a:lnTo>
                    <a:pt x="122" y="309"/>
                  </a:lnTo>
                  <a:lnTo>
                    <a:pt x="129" y="289"/>
                  </a:lnTo>
                  <a:lnTo>
                    <a:pt x="127" y="309"/>
                  </a:lnTo>
                  <a:close/>
                  <a:moveTo>
                    <a:pt x="122" y="309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7"/>
                  </a:lnTo>
                  <a:lnTo>
                    <a:pt x="122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4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90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2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60" y="218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1"/>
                  </a:lnTo>
                  <a:lnTo>
                    <a:pt x="43" y="232"/>
                  </a:lnTo>
                  <a:lnTo>
                    <a:pt x="27" y="247"/>
                  </a:lnTo>
                  <a:close/>
                  <a:moveTo>
                    <a:pt x="24" y="241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1"/>
                  </a:lnTo>
                  <a:close/>
                  <a:moveTo>
                    <a:pt x="12" y="218"/>
                  </a:moveTo>
                  <a:lnTo>
                    <a:pt x="10" y="213"/>
                  </a:lnTo>
                  <a:lnTo>
                    <a:pt x="30" y="208"/>
                  </a:lnTo>
                  <a:lnTo>
                    <a:pt x="12" y="218"/>
                  </a:lnTo>
                  <a:close/>
                  <a:moveTo>
                    <a:pt x="10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2" y="201"/>
                  </a:lnTo>
                  <a:lnTo>
                    <a:pt x="10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4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2" name="Freeform 59">
              <a:extLst>
                <a:ext uri="{FF2B5EF4-FFF2-40B4-BE49-F238E27FC236}">
                  <a16:creationId xmlns:a16="http://schemas.microsoft.com/office/drawing/2014/main" id="{F7032CCA-898A-4DEF-B2DE-E650724C9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5"/>
              <a:ext cx="53" cy="54"/>
            </a:xfrm>
            <a:custGeom>
              <a:avLst/>
              <a:gdLst>
                <a:gd name="T0" fmla="*/ 0 w 269"/>
                <a:gd name="T1" fmla="*/ 134 h 270"/>
                <a:gd name="T2" fmla="*/ 2 w 269"/>
                <a:gd name="T3" fmla="*/ 107 h 270"/>
                <a:gd name="T4" fmla="*/ 10 w 269"/>
                <a:gd name="T5" fmla="*/ 84 h 270"/>
                <a:gd name="T6" fmla="*/ 22 w 269"/>
                <a:gd name="T7" fmla="*/ 59 h 270"/>
                <a:gd name="T8" fmla="*/ 39 w 269"/>
                <a:gd name="T9" fmla="*/ 39 h 270"/>
                <a:gd name="T10" fmla="*/ 58 w 269"/>
                <a:gd name="T11" fmla="*/ 22 h 270"/>
                <a:gd name="T12" fmla="*/ 83 w 269"/>
                <a:gd name="T13" fmla="*/ 10 h 270"/>
                <a:gd name="T14" fmla="*/ 108 w 269"/>
                <a:gd name="T15" fmla="*/ 3 h 270"/>
                <a:gd name="T16" fmla="*/ 135 w 269"/>
                <a:gd name="T17" fmla="*/ 0 h 270"/>
                <a:gd name="T18" fmla="*/ 161 w 269"/>
                <a:gd name="T19" fmla="*/ 3 h 270"/>
                <a:gd name="T20" fmla="*/ 186 w 269"/>
                <a:gd name="T21" fmla="*/ 10 h 270"/>
                <a:gd name="T22" fmla="*/ 211 w 269"/>
                <a:gd name="T23" fmla="*/ 22 h 270"/>
                <a:gd name="T24" fmla="*/ 230 w 269"/>
                <a:gd name="T25" fmla="*/ 39 h 270"/>
                <a:gd name="T26" fmla="*/ 247 w 269"/>
                <a:gd name="T27" fmla="*/ 59 h 270"/>
                <a:gd name="T28" fmla="*/ 259 w 269"/>
                <a:gd name="T29" fmla="*/ 84 h 270"/>
                <a:gd name="T30" fmla="*/ 267 w 269"/>
                <a:gd name="T31" fmla="*/ 107 h 270"/>
                <a:gd name="T32" fmla="*/ 269 w 269"/>
                <a:gd name="T33" fmla="*/ 134 h 270"/>
                <a:gd name="T34" fmla="*/ 267 w 269"/>
                <a:gd name="T35" fmla="*/ 162 h 270"/>
                <a:gd name="T36" fmla="*/ 259 w 269"/>
                <a:gd name="T37" fmla="*/ 186 h 270"/>
                <a:gd name="T38" fmla="*/ 247 w 269"/>
                <a:gd name="T39" fmla="*/ 210 h 270"/>
                <a:gd name="T40" fmla="*/ 230 w 269"/>
                <a:gd name="T41" fmla="*/ 231 h 270"/>
                <a:gd name="T42" fmla="*/ 211 w 269"/>
                <a:gd name="T43" fmla="*/ 247 h 270"/>
                <a:gd name="T44" fmla="*/ 186 w 269"/>
                <a:gd name="T45" fmla="*/ 260 h 270"/>
                <a:gd name="T46" fmla="*/ 161 w 269"/>
                <a:gd name="T47" fmla="*/ 267 h 270"/>
                <a:gd name="T48" fmla="*/ 135 w 269"/>
                <a:gd name="T49" fmla="*/ 270 h 270"/>
                <a:gd name="T50" fmla="*/ 108 w 269"/>
                <a:gd name="T51" fmla="*/ 267 h 270"/>
                <a:gd name="T52" fmla="*/ 83 w 269"/>
                <a:gd name="T53" fmla="*/ 260 h 270"/>
                <a:gd name="T54" fmla="*/ 58 w 269"/>
                <a:gd name="T55" fmla="*/ 247 h 270"/>
                <a:gd name="T56" fmla="*/ 39 w 269"/>
                <a:gd name="T57" fmla="*/ 231 h 270"/>
                <a:gd name="T58" fmla="*/ 22 w 269"/>
                <a:gd name="T59" fmla="*/ 210 h 270"/>
                <a:gd name="T60" fmla="*/ 10 w 269"/>
                <a:gd name="T61" fmla="*/ 186 h 270"/>
                <a:gd name="T62" fmla="*/ 2 w 269"/>
                <a:gd name="T63" fmla="*/ 162 h 270"/>
                <a:gd name="T64" fmla="*/ 0 w 269"/>
                <a:gd name="T65" fmla="*/ 1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4"/>
                  </a:moveTo>
                  <a:lnTo>
                    <a:pt x="2" y="107"/>
                  </a:lnTo>
                  <a:lnTo>
                    <a:pt x="10" y="84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1" y="3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9"/>
                  </a:lnTo>
                  <a:lnTo>
                    <a:pt x="259" y="84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0"/>
                  </a:lnTo>
                  <a:lnTo>
                    <a:pt x="230" y="231"/>
                  </a:lnTo>
                  <a:lnTo>
                    <a:pt x="211" y="247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8" y="247"/>
                  </a:lnTo>
                  <a:lnTo>
                    <a:pt x="39" y="231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3" name="Freeform 60">
              <a:extLst>
                <a:ext uri="{FF2B5EF4-FFF2-40B4-BE49-F238E27FC236}">
                  <a16:creationId xmlns:a16="http://schemas.microsoft.com/office/drawing/2014/main" id="{22D04CE3-696B-490C-96A3-96C90A089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2651"/>
              <a:ext cx="63" cy="62"/>
            </a:xfrm>
            <a:custGeom>
              <a:avLst/>
              <a:gdLst>
                <a:gd name="T0" fmla="*/ 0 w 312"/>
                <a:gd name="T1" fmla="*/ 153 h 312"/>
                <a:gd name="T2" fmla="*/ 4 w 312"/>
                <a:gd name="T3" fmla="*/ 123 h 312"/>
                <a:gd name="T4" fmla="*/ 11 w 312"/>
                <a:gd name="T5" fmla="*/ 98 h 312"/>
                <a:gd name="T6" fmla="*/ 25 w 312"/>
                <a:gd name="T7" fmla="*/ 70 h 312"/>
                <a:gd name="T8" fmla="*/ 27 w 312"/>
                <a:gd name="T9" fmla="*/ 66 h 312"/>
                <a:gd name="T10" fmla="*/ 77 w 312"/>
                <a:gd name="T11" fmla="*/ 74 h 312"/>
                <a:gd name="T12" fmla="*/ 61 w 312"/>
                <a:gd name="T13" fmla="*/ 60 h 312"/>
                <a:gd name="T14" fmla="*/ 75 w 312"/>
                <a:gd name="T15" fmla="*/ 77 h 312"/>
                <a:gd name="T16" fmla="*/ 66 w 312"/>
                <a:gd name="T17" fmla="*/ 27 h 312"/>
                <a:gd name="T18" fmla="*/ 71 w 312"/>
                <a:gd name="T19" fmla="*/ 24 h 312"/>
                <a:gd name="T20" fmla="*/ 99 w 312"/>
                <a:gd name="T21" fmla="*/ 11 h 312"/>
                <a:gd name="T22" fmla="*/ 123 w 312"/>
                <a:gd name="T23" fmla="*/ 3 h 312"/>
                <a:gd name="T24" fmla="*/ 155 w 312"/>
                <a:gd name="T25" fmla="*/ 0 h 312"/>
                <a:gd name="T26" fmla="*/ 158 w 312"/>
                <a:gd name="T27" fmla="*/ 0 h 312"/>
                <a:gd name="T28" fmla="*/ 182 w 312"/>
                <a:gd name="T29" fmla="*/ 45 h 312"/>
                <a:gd name="T30" fmla="*/ 183 w 312"/>
                <a:gd name="T31" fmla="*/ 24 h 312"/>
                <a:gd name="T32" fmla="*/ 177 w 312"/>
                <a:gd name="T33" fmla="*/ 44 h 312"/>
                <a:gd name="T34" fmla="*/ 214 w 312"/>
                <a:gd name="T35" fmla="*/ 11 h 312"/>
                <a:gd name="T36" fmla="*/ 217 w 312"/>
                <a:gd name="T37" fmla="*/ 12 h 312"/>
                <a:gd name="T38" fmla="*/ 247 w 312"/>
                <a:gd name="T39" fmla="*/ 27 h 312"/>
                <a:gd name="T40" fmla="*/ 266 w 312"/>
                <a:gd name="T41" fmla="*/ 44 h 312"/>
                <a:gd name="T42" fmla="*/ 285 w 312"/>
                <a:gd name="T43" fmla="*/ 66 h 312"/>
                <a:gd name="T44" fmla="*/ 289 w 312"/>
                <a:gd name="T45" fmla="*/ 70 h 312"/>
                <a:gd name="T46" fmla="*/ 262 w 312"/>
                <a:gd name="T47" fmla="*/ 114 h 312"/>
                <a:gd name="T48" fmla="*/ 281 w 312"/>
                <a:gd name="T49" fmla="*/ 105 h 312"/>
                <a:gd name="T50" fmla="*/ 261 w 312"/>
                <a:gd name="T51" fmla="*/ 110 h 312"/>
                <a:gd name="T52" fmla="*/ 309 w 312"/>
                <a:gd name="T53" fmla="*/ 123 h 312"/>
                <a:gd name="T54" fmla="*/ 310 w 312"/>
                <a:gd name="T55" fmla="*/ 126 h 312"/>
                <a:gd name="T56" fmla="*/ 312 w 312"/>
                <a:gd name="T57" fmla="*/ 158 h 312"/>
                <a:gd name="T58" fmla="*/ 310 w 312"/>
                <a:gd name="T59" fmla="*/ 185 h 312"/>
                <a:gd name="T60" fmla="*/ 302 w 312"/>
                <a:gd name="T61" fmla="*/ 213 h 312"/>
                <a:gd name="T62" fmla="*/ 301 w 312"/>
                <a:gd name="T63" fmla="*/ 217 h 312"/>
                <a:gd name="T64" fmla="*/ 250 w 312"/>
                <a:gd name="T65" fmla="*/ 223 h 312"/>
                <a:gd name="T66" fmla="*/ 269 w 312"/>
                <a:gd name="T67" fmla="*/ 231 h 312"/>
                <a:gd name="T68" fmla="*/ 253 w 312"/>
                <a:gd name="T69" fmla="*/ 217 h 312"/>
                <a:gd name="T70" fmla="*/ 268 w 312"/>
                <a:gd name="T71" fmla="*/ 266 h 312"/>
                <a:gd name="T72" fmla="*/ 266 w 312"/>
                <a:gd name="T73" fmla="*/ 268 h 312"/>
                <a:gd name="T74" fmla="*/ 242 w 312"/>
                <a:gd name="T75" fmla="*/ 287 h 312"/>
                <a:gd name="T76" fmla="*/ 217 w 312"/>
                <a:gd name="T77" fmla="*/ 300 h 312"/>
                <a:gd name="T78" fmla="*/ 189 w 312"/>
                <a:gd name="T79" fmla="*/ 309 h 312"/>
                <a:gd name="T80" fmla="*/ 185 w 312"/>
                <a:gd name="T81" fmla="*/ 309 h 312"/>
                <a:gd name="T82" fmla="*/ 155 w 312"/>
                <a:gd name="T83" fmla="*/ 269 h 312"/>
                <a:gd name="T84" fmla="*/ 157 w 312"/>
                <a:gd name="T85" fmla="*/ 291 h 312"/>
                <a:gd name="T86" fmla="*/ 158 w 312"/>
                <a:gd name="T87" fmla="*/ 269 h 312"/>
                <a:gd name="T88" fmla="*/ 128 w 312"/>
                <a:gd name="T89" fmla="*/ 309 h 312"/>
                <a:gd name="T90" fmla="*/ 123 w 312"/>
                <a:gd name="T91" fmla="*/ 309 h 312"/>
                <a:gd name="T92" fmla="*/ 95 w 312"/>
                <a:gd name="T93" fmla="*/ 300 h 312"/>
                <a:gd name="T94" fmla="*/ 71 w 312"/>
                <a:gd name="T95" fmla="*/ 287 h 312"/>
                <a:gd name="T96" fmla="*/ 47 w 312"/>
                <a:gd name="T97" fmla="*/ 268 h 312"/>
                <a:gd name="T98" fmla="*/ 45 w 312"/>
                <a:gd name="T99" fmla="*/ 266 h 312"/>
                <a:gd name="T100" fmla="*/ 60 w 312"/>
                <a:gd name="T101" fmla="*/ 217 h 312"/>
                <a:gd name="T102" fmla="*/ 44 w 312"/>
                <a:gd name="T103" fmla="*/ 231 h 312"/>
                <a:gd name="T104" fmla="*/ 63 w 312"/>
                <a:gd name="T105" fmla="*/ 223 h 312"/>
                <a:gd name="T106" fmla="*/ 12 w 312"/>
                <a:gd name="T107" fmla="*/ 217 h 312"/>
                <a:gd name="T108" fmla="*/ 11 w 312"/>
                <a:gd name="T109" fmla="*/ 213 h 312"/>
                <a:gd name="T110" fmla="*/ 3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3"/>
                  </a:moveTo>
                  <a:lnTo>
                    <a:pt x="3" y="126"/>
                  </a:lnTo>
                  <a:lnTo>
                    <a:pt x="46" y="131"/>
                  </a:lnTo>
                  <a:lnTo>
                    <a:pt x="44" y="158"/>
                  </a:lnTo>
                  <a:lnTo>
                    <a:pt x="0" y="153"/>
                  </a:lnTo>
                  <a:close/>
                  <a:moveTo>
                    <a:pt x="3" y="126"/>
                  </a:moveTo>
                  <a:lnTo>
                    <a:pt x="4" y="123"/>
                  </a:lnTo>
                  <a:lnTo>
                    <a:pt x="24" y="128"/>
                  </a:lnTo>
                  <a:lnTo>
                    <a:pt x="3" y="126"/>
                  </a:lnTo>
                  <a:close/>
                  <a:moveTo>
                    <a:pt x="4" y="123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0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5" y="70"/>
                  </a:moveTo>
                  <a:lnTo>
                    <a:pt x="27" y="66"/>
                  </a:lnTo>
                  <a:lnTo>
                    <a:pt x="44" y="80"/>
                  </a:lnTo>
                  <a:lnTo>
                    <a:pt x="25" y="70"/>
                  </a:lnTo>
                  <a:close/>
                  <a:moveTo>
                    <a:pt x="27" y="66"/>
                  </a:moveTo>
                  <a:lnTo>
                    <a:pt x="45" y="46"/>
                  </a:lnTo>
                  <a:lnTo>
                    <a:pt x="77" y="74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1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1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2"/>
                  </a:lnTo>
                  <a:lnTo>
                    <a:pt x="71" y="24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2" y="52"/>
                  </a:lnTo>
                  <a:lnTo>
                    <a:pt x="99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7" y="21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2" y="45"/>
                  </a:lnTo>
                  <a:lnTo>
                    <a:pt x="155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2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7" y="27"/>
                  </a:lnTo>
                  <a:lnTo>
                    <a:pt x="233" y="43"/>
                  </a:lnTo>
                  <a:lnTo>
                    <a:pt x="242" y="24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9" y="59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9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0"/>
                  </a:moveTo>
                  <a:lnTo>
                    <a:pt x="301" y="95"/>
                  </a:lnTo>
                  <a:lnTo>
                    <a:pt x="262" y="114"/>
                  </a:lnTo>
                  <a:lnTo>
                    <a:pt x="250" y="90"/>
                  </a:lnTo>
                  <a:lnTo>
                    <a:pt x="289" y="70"/>
                  </a:lnTo>
                  <a:close/>
                  <a:moveTo>
                    <a:pt x="301" y="95"/>
                  </a:moveTo>
                  <a:lnTo>
                    <a:pt x="302" y="98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0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10" y="126"/>
                  </a:lnTo>
                  <a:lnTo>
                    <a:pt x="289" y="128"/>
                  </a:lnTo>
                  <a:lnTo>
                    <a:pt x="309" y="123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8"/>
                  </a:lnTo>
                  <a:lnTo>
                    <a:pt x="291" y="155"/>
                  </a:lnTo>
                  <a:lnTo>
                    <a:pt x="312" y="153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0"/>
                  </a:lnTo>
                  <a:lnTo>
                    <a:pt x="269" y="153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1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301" y="217"/>
                  </a:lnTo>
                  <a:lnTo>
                    <a:pt x="281" y="207"/>
                  </a:lnTo>
                  <a:lnTo>
                    <a:pt x="302" y="213"/>
                  </a:lnTo>
                  <a:close/>
                  <a:moveTo>
                    <a:pt x="301" y="217"/>
                  </a:moveTo>
                  <a:lnTo>
                    <a:pt x="289" y="241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7"/>
                  </a:lnTo>
                  <a:close/>
                  <a:moveTo>
                    <a:pt x="289" y="241"/>
                  </a:moveTo>
                  <a:lnTo>
                    <a:pt x="285" y="246"/>
                  </a:lnTo>
                  <a:lnTo>
                    <a:pt x="269" y="231"/>
                  </a:lnTo>
                  <a:lnTo>
                    <a:pt x="289" y="241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7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4"/>
                  </a:lnTo>
                  <a:lnTo>
                    <a:pt x="219" y="252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4"/>
                  </a:moveTo>
                  <a:lnTo>
                    <a:pt x="242" y="287"/>
                  </a:lnTo>
                  <a:lnTo>
                    <a:pt x="233" y="268"/>
                  </a:lnTo>
                  <a:lnTo>
                    <a:pt x="247" y="284"/>
                  </a:lnTo>
                  <a:close/>
                  <a:moveTo>
                    <a:pt x="242" y="287"/>
                  </a:moveTo>
                  <a:lnTo>
                    <a:pt x="217" y="300"/>
                  </a:lnTo>
                  <a:lnTo>
                    <a:pt x="198" y="261"/>
                  </a:lnTo>
                  <a:lnTo>
                    <a:pt x="223" y="250"/>
                  </a:lnTo>
                  <a:lnTo>
                    <a:pt x="242" y="287"/>
                  </a:lnTo>
                  <a:close/>
                  <a:moveTo>
                    <a:pt x="217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3" y="288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2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09"/>
                  </a:lnTo>
                  <a:close/>
                  <a:moveTo>
                    <a:pt x="158" y="312"/>
                  </a:moveTo>
                  <a:lnTo>
                    <a:pt x="155" y="312"/>
                  </a:lnTo>
                  <a:lnTo>
                    <a:pt x="157" y="291"/>
                  </a:lnTo>
                  <a:lnTo>
                    <a:pt x="158" y="312"/>
                  </a:lnTo>
                  <a:close/>
                  <a:moveTo>
                    <a:pt x="155" y="312"/>
                  </a:moveTo>
                  <a:lnTo>
                    <a:pt x="128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5" y="312"/>
                  </a:lnTo>
                  <a:close/>
                  <a:moveTo>
                    <a:pt x="128" y="309"/>
                  </a:moveTo>
                  <a:lnTo>
                    <a:pt x="123" y="309"/>
                  </a:lnTo>
                  <a:lnTo>
                    <a:pt x="130" y="288"/>
                  </a:lnTo>
                  <a:lnTo>
                    <a:pt x="128" y="309"/>
                  </a:lnTo>
                  <a:close/>
                  <a:moveTo>
                    <a:pt x="123" y="309"/>
                  </a:moveTo>
                  <a:lnTo>
                    <a:pt x="99" y="301"/>
                  </a:lnTo>
                  <a:lnTo>
                    <a:pt x="112" y="260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9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9" y="301"/>
                  </a:lnTo>
                  <a:close/>
                  <a:moveTo>
                    <a:pt x="95" y="300"/>
                  </a:moveTo>
                  <a:lnTo>
                    <a:pt x="71" y="287"/>
                  </a:lnTo>
                  <a:lnTo>
                    <a:pt x="90" y="250"/>
                  </a:lnTo>
                  <a:lnTo>
                    <a:pt x="115" y="261"/>
                  </a:lnTo>
                  <a:lnTo>
                    <a:pt x="95" y="300"/>
                  </a:lnTo>
                  <a:close/>
                  <a:moveTo>
                    <a:pt x="71" y="287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1" y="287"/>
                  </a:lnTo>
                  <a:close/>
                  <a:moveTo>
                    <a:pt x="66" y="284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6"/>
                  </a:lnTo>
                  <a:lnTo>
                    <a:pt x="60" y="217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7" y="246"/>
                  </a:moveTo>
                  <a:lnTo>
                    <a:pt x="25" y="241"/>
                  </a:lnTo>
                  <a:lnTo>
                    <a:pt x="44" y="231"/>
                  </a:lnTo>
                  <a:lnTo>
                    <a:pt x="27" y="246"/>
                  </a:lnTo>
                  <a:close/>
                  <a:moveTo>
                    <a:pt x="25" y="241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1"/>
                  </a:lnTo>
                  <a:close/>
                  <a:moveTo>
                    <a:pt x="12" y="217"/>
                  </a:moveTo>
                  <a:lnTo>
                    <a:pt x="11" y="213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3"/>
                  </a:moveTo>
                  <a:lnTo>
                    <a:pt x="4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4" y="189"/>
                  </a:moveTo>
                  <a:lnTo>
                    <a:pt x="3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4" y="153"/>
                  </a:lnTo>
                  <a:lnTo>
                    <a:pt x="46" y="180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3"/>
                  </a:lnTo>
                  <a:lnTo>
                    <a:pt x="22" y="155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4" name="Freeform 61">
              <a:extLst>
                <a:ext uri="{FF2B5EF4-FFF2-40B4-BE49-F238E27FC236}">
                  <a16:creationId xmlns:a16="http://schemas.microsoft.com/office/drawing/2014/main" id="{4426E770-01B9-415A-9AD4-F9FD4F87C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546"/>
              <a:ext cx="54" cy="54"/>
            </a:xfrm>
            <a:custGeom>
              <a:avLst/>
              <a:gdLst>
                <a:gd name="T0" fmla="*/ 0 w 270"/>
                <a:gd name="T1" fmla="*/ 135 h 270"/>
                <a:gd name="T2" fmla="*/ 3 w 270"/>
                <a:gd name="T3" fmla="*/ 108 h 270"/>
                <a:gd name="T4" fmla="*/ 10 w 270"/>
                <a:gd name="T5" fmla="*/ 84 h 270"/>
                <a:gd name="T6" fmla="*/ 23 w 270"/>
                <a:gd name="T7" fmla="*/ 60 h 270"/>
                <a:gd name="T8" fmla="*/ 40 w 270"/>
                <a:gd name="T9" fmla="*/ 39 h 270"/>
                <a:gd name="T10" fmla="*/ 60 w 270"/>
                <a:gd name="T11" fmla="*/ 23 h 270"/>
                <a:gd name="T12" fmla="*/ 83 w 270"/>
                <a:gd name="T13" fmla="*/ 10 h 270"/>
                <a:gd name="T14" fmla="*/ 108 w 270"/>
                <a:gd name="T15" fmla="*/ 2 h 270"/>
                <a:gd name="T16" fmla="*/ 135 w 270"/>
                <a:gd name="T17" fmla="*/ 0 h 270"/>
                <a:gd name="T18" fmla="*/ 162 w 270"/>
                <a:gd name="T19" fmla="*/ 2 h 270"/>
                <a:gd name="T20" fmla="*/ 187 w 270"/>
                <a:gd name="T21" fmla="*/ 10 h 270"/>
                <a:gd name="T22" fmla="*/ 211 w 270"/>
                <a:gd name="T23" fmla="*/ 23 h 270"/>
                <a:gd name="T24" fmla="*/ 230 w 270"/>
                <a:gd name="T25" fmla="*/ 39 h 270"/>
                <a:gd name="T26" fmla="*/ 248 w 270"/>
                <a:gd name="T27" fmla="*/ 60 h 270"/>
                <a:gd name="T28" fmla="*/ 261 w 270"/>
                <a:gd name="T29" fmla="*/ 84 h 270"/>
                <a:gd name="T30" fmla="*/ 267 w 270"/>
                <a:gd name="T31" fmla="*/ 108 h 270"/>
                <a:gd name="T32" fmla="*/ 270 w 270"/>
                <a:gd name="T33" fmla="*/ 135 h 270"/>
                <a:gd name="T34" fmla="*/ 267 w 270"/>
                <a:gd name="T35" fmla="*/ 163 h 270"/>
                <a:gd name="T36" fmla="*/ 261 w 270"/>
                <a:gd name="T37" fmla="*/ 186 h 270"/>
                <a:gd name="T38" fmla="*/ 248 w 270"/>
                <a:gd name="T39" fmla="*/ 211 h 270"/>
                <a:gd name="T40" fmla="*/ 230 w 270"/>
                <a:gd name="T41" fmla="*/ 231 h 270"/>
                <a:gd name="T42" fmla="*/ 211 w 270"/>
                <a:gd name="T43" fmla="*/ 248 h 270"/>
                <a:gd name="T44" fmla="*/ 187 w 270"/>
                <a:gd name="T45" fmla="*/ 260 h 270"/>
                <a:gd name="T46" fmla="*/ 162 w 270"/>
                <a:gd name="T47" fmla="*/ 267 h 270"/>
                <a:gd name="T48" fmla="*/ 135 w 270"/>
                <a:gd name="T49" fmla="*/ 270 h 270"/>
                <a:gd name="T50" fmla="*/ 108 w 270"/>
                <a:gd name="T51" fmla="*/ 267 h 270"/>
                <a:gd name="T52" fmla="*/ 83 w 270"/>
                <a:gd name="T53" fmla="*/ 260 h 270"/>
                <a:gd name="T54" fmla="*/ 60 w 270"/>
                <a:gd name="T55" fmla="*/ 248 h 270"/>
                <a:gd name="T56" fmla="*/ 40 w 270"/>
                <a:gd name="T57" fmla="*/ 231 h 270"/>
                <a:gd name="T58" fmla="*/ 23 w 270"/>
                <a:gd name="T59" fmla="*/ 211 h 270"/>
                <a:gd name="T60" fmla="*/ 10 w 270"/>
                <a:gd name="T61" fmla="*/ 186 h 270"/>
                <a:gd name="T62" fmla="*/ 3 w 270"/>
                <a:gd name="T63" fmla="*/ 163 h 270"/>
                <a:gd name="T64" fmla="*/ 0 w 270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3" y="108"/>
                  </a:lnTo>
                  <a:lnTo>
                    <a:pt x="10" y="84"/>
                  </a:lnTo>
                  <a:lnTo>
                    <a:pt x="23" y="60"/>
                  </a:lnTo>
                  <a:lnTo>
                    <a:pt x="40" y="39"/>
                  </a:lnTo>
                  <a:lnTo>
                    <a:pt x="60" y="23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7" y="10"/>
                  </a:lnTo>
                  <a:lnTo>
                    <a:pt x="211" y="23"/>
                  </a:lnTo>
                  <a:lnTo>
                    <a:pt x="230" y="39"/>
                  </a:lnTo>
                  <a:lnTo>
                    <a:pt x="248" y="60"/>
                  </a:lnTo>
                  <a:lnTo>
                    <a:pt x="261" y="84"/>
                  </a:lnTo>
                  <a:lnTo>
                    <a:pt x="267" y="108"/>
                  </a:lnTo>
                  <a:lnTo>
                    <a:pt x="270" y="135"/>
                  </a:lnTo>
                  <a:lnTo>
                    <a:pt x="267" y="163"/>
                  </a:lnTo>
                  <a:lnTo>
                    <a:pt x="261" y="186"/>
                  </a:lnTo>
                  <a:lnTo>
                    <a:pt x="248" y="211"/>
                  </a:lnTo>
                  <a:lnTo>
                    <a:pt x="230" y="231"/>
                  </a:lnTo>
                  <a:lnTo>
                    <a:pt x="211" y="248"/>
                  </a:lnTo>
                  <a:lnTo>
                    <a:pt x="187" y="260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60" y="248"/>
                  </a:lnTo>
                  <a:lnTo>
                    <a:pt x="40" y="231"/>
                  </a:lnTo>
                  <a:lnTo>
                    <a:pt x="23" y="211"/>
                  </a:lnTo>
                  <a:lnTo>
                    <a:pt x="10" y="186"/>
                  </a:lnTo>
                  <a:lnTo>
                    <a:pt x="3" y="163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5" name="Freeform 62">
              <a:extLst>
                <a:ext uri="{FF2B5EF4-FFF2-40B4-BE49-F238E27FC236}">
                  <a16:creationId xmlns:a16="http://schemas.microsoft.com/office/drawing/2014/main" id="{120D9A71-7A66-4DCB-A114-AC0F789E5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7" y="2541"/>
              <a:ext cx="63" cy="63"/>
            </a:xfrm>
            <a:custGeom>
              <a:avLst/>
              <a:gdLst>
                <a:gd name="T0" fmla="*/ 0 w 311"/>
                <a:gd name="T1" fmla="*/ 154 h 312"/>
                <a:gd name="T2" fmla="*/ 3 w 311"/>
                <a:gd name="T3" fmla="*/ 123 h 312"/>
                <a:gd name="T4" fmla="*/ 9 w 311"/>
                <a:gd name="T5" fmla="*/ 99 h 312"/>
                <a:gd name="T6" fmla="*/ 23 w 311"/>
                <a:gd name="T7" fmla="*/ 71 h 312"/>
                <a:gd name="T8" fmla="*/ 27 w 311"/>
                <a:gd name="T9" fmla="*/ 67 h 312"/>
                <a:gd name="T10" fmla="*/ 76 w 311"/>
                <a:gd name="T11" fmla="*/ 75 h 312"/>
                <a:gd name="T12" fmla="*/ 60 w 311"/>
                <a:gd name="T13" fmla="*/ 60 h 312"/>
                <a:gd name="T14" fmla="*/ 74 w 311"/>
                <a:gd name="T15" fmla="*/ 76 h 312"/>
                <a:gd name="T16" fmla="*/ 66 w 311"/>
                <a:gd name="T17" fmla="*/ 28 h 312"/>
                <a:gd name="T18" fmla="*/ 70 w 311"/>
                <a:gd name="T19" fmla="*/ 25 h 312"/>
                <a:gd name="T20" fmla="*/ 98 w 311"/>
                <a:gd name="T21" fmla="*/ 11 h 312"/>
                <a:gd name="T22" fmla="*/ 122 w 311"/>
                <a:gd name="T23" fmla="*/ 3 h 312"/>
                <a:gd name="T24" fmla="*/ 153 w 311"/>
                <a:gd name="T25" fmla="*/ 0 h 312"/>
                <a:gd name="T26" fmla="*/ 157 w 311"/>
                <a:gd name="T27" fmla="*/ 0 h 312"/>
                <a:gd name="T28" fmla="*/ 180 w 311"/>
                <a:gd name="T29" fmla="*/ 45 h 312"/>
                <a:gd name="T30" fmla="*/ 182 w 311"/>
                <a:gd name="T31" fmla="*/ 23 h 312"/>
                <a:gd name="T32" fmla="*/ 176 w 311"/>
                <a:gd name="T33" fmla="*/ 45 h 312"/>
                <a:gd name="T34" fmla="*/ 212 w 311"/>
                <a:gd name="T35" fmla="*/ 11 h 312"/>
                <a:gd name="T36" fmla="*/ 217 w 311"/>
                <a:gd name="T37" fmla="*/ 13 h 312"/>
                <a:gd name="T38" fmla="*/ 245 w 311"/>
                <a:gd name="T39" fmla="*/ 28 h 312"/>
                <a:gd name="T40" fmla="*/ 264 w 311"/>
                <a:gd name="T41" fmla="*/ 45 h 312"/>
                <a:gd name="T42" fmla="*/ 284 w 311"/>
                <a:gd name="T43" fmla="*/ 67 h 312"/>
                <a:gd name="T44" fmla="*/ 287 w 311"/>
                <a:gd name="T45" fmla="*/ 71 h 312"/>
                <a:gd name="T46" fmla="*/ 261 w 311"/>
                <a:gd name="T47" fmla="*/ 114 h 312"/>
                <a:gd name="T48" fmla="*/ 281 w 311"/>
                <a:gd name="T49" fmla="*/ 105 h 312"/>
                <a:gd name="T50" fmla="*/ 259 w 311"/>
                <a:gd name="T51" fmla="*/ 111 h 312"/>
                <a:gd name="T52" fmla="*/ 308 w 311"/>
                <a:gd name="T53" fmla="*/ 123 h 312"/>
                <a:gd name="T54" fmla="*/ 309 w 311"/>
                <a:gd name="T55" fmla="*/ 127 h 312"/>
                <a:gd name="T56" fmla="*/ 311 w 311"/>
                <a:gd name="T57" fmla="*/ 159 h 312"/>
                <a:gd name="T58" fmla="*/ 309 w 311"/>
                <a:gd name="T59" fmla="*/ 186 h 312"/>
                <a:gd name="T60" fmla="*/ 301 w 311"/>
                <a:gd name="T61" fmla="*/ 214 h 312"/>
                <a:gd name="T62" fmla="*/ 299 w 311"/>
                <a:gd name="T63" fmla="*/ 217 h 312"/>
                <a:gd name="T64" fmla="*/ 248 w 311"/>
                <a:gd name="T65" fmla="*/ 222 h 312"/>
                <a:gd name="T66" fmla="*/ 268 w 311"/>
                <a:gd name="T67" fmla="*/ 232 h 312"/>
                <a:gd name="T68" fmla="*/ 251 w 311"/>
                <a:gd name="T69" fmla="*/ 218 h 312"/>
                <a:gd name="T70" fmla="*/ 266 w 311"/>
                <a:gd name="T71" fmla="*/ 266 h 312"/>
                <a:gd name="T72" fmla="*/ 264 w 311"/>
                <a:gd name="T73" fmla="*/ 268 h 312"/>
                <a:gd name="T74" fmla="*/ 241 w 311"/>
                <a:gd name="T75" fmla="*/ 288 h 312"/>
                <a:gd name="T76" fmla="*/ 217 w 311"/>
                <a:gd name="T77" fmla="*/ 300 h 312"/>
                <a:gd name="T78" fmla="*/ 189 w 311"/>
                <a:gd name="T79" fmla="*/ 309 h 312"/>
                <a:gd name="T80" fmla="*/ 184 w 311"/>
                <a:gd name="T81" fmla="*/ 310 h 312"/>
                <a:gd name="T82" fmla="*/ 153 w 311"/>
                <a:gd name="T83" fmla="*/ 270 h 312"/>
                <a:gd name="T84" fmla="*/ 155 w 311"/>
                <a:gd name="T85" fmla="*/ 291 h 312"/>
                <a:gd name="T86" fmla="*/ 157 w 311"/>
                <a:gd name="T87" fmla="*/ 270 h 312"/>
                <a:gd name="T88" fmla="*/ 126 w 311"/>
                <a:gd name="T89" fmla="*/ 310 h 312"/>
                <a:gd name="T90" fmla="*/ 122 w 311"/>
                <a:gd name="T91" fmla="*/ 309 h 312"/>
                <a:gd name="T92" fmla="*/ 95 w 311"/>
                <a:gd name="T93" fmla="*/ 300 h 312"/>
                <a:gd name="T94" fmla="*/ 70 w 311"/>
                <a:gd name="T95" fmla="*/ 288 h 312"/>
                <a:gd name="T96" fmla="*/ 46 w 311"/>
                <a:gd name="T97" fmla="*/ 268 h 312"/>
                <a:gd name="T98" fmla="*/ 44 w 311"/>
                <a:gd name="T99" fmla="*/ 266 h 312"/>
                <a:gd name="T100" fmla="*/ 59 w 311"/>
                <a:gd name="T101" fmla="*/ 218 h 312"/>
                <a:gd name="T102" fmla="*/ 43 w 311"/>
                <a:gd name="T103" fmla="*/ 232 h 312"/>
                <a:gd name="T104" fmla="*/ 62 w 311"/>
                <a:gd name="T105" fmla="*/ 222 h 312"/>
                <a:gd name="T106" fmla="*/ 12 w 311"/>
                <a:gd name="T107" fmla="*/ 217 h 312"/>
                <a:gd name="T108" fmla="*/ 9 w 311"/>
                <a:gd name="T109" fmla="*/ 214 h 312"/>
                <a:gd name="T110" fmla="*/ 2 w 311"/>
                <a:gd name="T111" fmla="*/ 186 h 312"/>
                <a:gd name="T112" fmla="*/ 0 w 311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" h="312">
                  <a:moveTo>
                    <a:pt x="0" y="154"/>
                  </a:moveTo>
                  <a:lnTo>
                    <a:pt x="2" y="127"/>
                  </a:lnTo>
                  <a:lnTo>
                    <a:pt x="44" y="132"/>
                  </a:lnTo>
                  <a:lnTo>
                    <a:pt x="42" y="159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3" y="129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9" y="99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3"/>
                  </a:lnTo>
                  <a:close/>
                  <a:moveTo>
                    <a:pt x="9" y="99"/>
                  </a:moveTo>
                  <a:lnTo>
                    <a:pt x="12" y="95"/>
                  </a:lnTo>
                  <a:lnTo>
                    <a:pt x="30" y="105"/>
                  </a:lnTo>
                  <a:lnTo>
                    <a:pt x="9" y="99"/>
                  </a:lnTo>
                  <a:close/>
                  <a:moveTo>
                    <a:pt x="12" y="95"/>
                  </a:moveTo>
                  <a:lnTo>
                    <a:pt x="23" y="71"/>
                  </a:lnTo>
                  <a:lnTo>
                    <a:pt x="62" y="91"/>
                  </a:lnTo>
                  <a:lnTo>
                    <a:pt x="49" y="114"/>
                  </a:lnTo>
                  <a:lnTo>
                    <a:pt x="12" y="95"/>
                  </a:lnTo>
                  <a:close/>
                  <a:moveTo>
                    <a:pt x="23" y="71"/>
                  </a:moveTo>
                  <a:lnTo>
                    <a:pt x="27" y="67"/>
                  </a:lnTo>
                  <a:lnTo>
                    <a:pt x="43" y="81"/>
                  </a:lnTo>
                  <a:lnTo>
                    <a:pt x="23" y="71"/>
                  </a:lnTo>
                  <a:close/>
                  <a:moveTo>
                    <a:pt x="27" y="67"/>
                  </a:moveTo>
                  <a:lnTo>
                    <a:pt x="44" y="46"/>
                  </a:lnTo>
                  <a:lnTo>
                    <a:pt x="76" y="75"/>
                  </a:lnTo>
                  <a:lnTo>
                    <a:pt x="59" y="95"/>
                  </a:lnTo>
                  <a:lnTo>
                    <a:pt x="27" y="67"/>
                  </a:lnTo>
                  <a:close/>
                  <a:moveTo>
                    <a:pt x="44" y="46"/>
                  </a:moveTo>
                  <a:lnTo>
                    <a:pt x="46" y="45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5"/>
                  </a:moveTo>
                  <a:lnTo>
                    <a:pt x="66" y="28"/>
                  </a:lnTo>
                  <a:lnTo>
                    <a:pt x="94" y="60"/>
                  </a:lnTo>
                  <a:lnTo>
                    <a:pt x="74" y="76"/>
                  </a:lnTo>
                  <a:lnTo>
                    <a:pt x="46" y="45"/>
                  </a:lnTo>
                  <a:close/>
                  <a:moveTo>
                    <a:pt x="66" y="28"/>
                  </a:moveTo>
                  <a:lnTo>
                    <a:pt x="70" y="25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0" y="25"/>
                  </a:moveTo>
                  <a:lnTo>
                    <a:pt x="95" y="13"/>
                  </a:lnTo>
                  <a:lnTo>
                    <a:pt x="113" y="51"/>
                  </a:lnTo>
                  <a:lnTo>
                    <a:pt x="89" y="62"/>
                  </a:lnTo>
                  <a:lnTo>
                    <a:pt x="70" y="25"/>
                  </a:lnTo>
                  <a:close/>
                  <a:moveTo>
                    <a:pt x="95" y="13"/>
                  </a:moveTo>
                  <a:lnTo>
                    <a:pt x="98" y="11"/>
                  </a:lnTo>
                  <a:lnTo>
                    <a:pt x="103" y="31"/>
                  </a:lnTo>
                  <a:lnTo>
                    <a:pt x="95" y="13"/>
                  </a:lnTo>
                  <a:close/>
                  <a:moveTo>
                    <a:pt x="98" y="11"/>
                  </a:moveTo>
                  <a:lnTo>
                    <a:pt x="122" y="3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2" y="3"/>
                  </a:moveTo>
                  <a:lnTo>
                    <a:pt x="126" y="3"/>
                  </a:lnTo>
                  <a:lnTo>
                    <a:pt x="128" y="23"/>
                  </a:lnTo>
                  <a:lnTo>
                    <a:pt x="122" y="3"/>
                  </a:lnTo>
                  <a:close/>
                  <a:moveTo>
                    <a:pt x="126" y="3"/>
                  </a:moveTo>
                  <a:lnTo>
                    <a:pt x="153" y="0"/>
                  </a:lnTo>
                  <a:lnTo>
                    <a:pt x="157" y="43"/>
                  </a:lnTo>
                  <a:lnTo>
                    <a:pt x="130" y="45"/>
                  </a:lnTo>
                  <a:lnTo>
                    <a:pt x="126" y="3"/>
                  </a:lnTo>
                  <a:close/>
                  <a:moveTo>
                    <a:pt x="153" y="0"/>
                  </a:moveTo>
                  <a:lnTo>
                    <a:pt x="157" y="0"/>
                  </a:lnTo>
                  <a:lnTo>
                    <a:pt x="155" y="21"/>
                  </a:lnTo>
                  <a:lnTo>
                    <a:pt x="153" y="0"/>
                  </a:lnTo>
                  <a:close/>
                  <a:moveTo>
                    <a:pt x="157" y="0"/>
                  </a:moveTo>
                  <a:lnTo>
                    <a:pt x="184" y="3"/>
                  </a:lnTo>
                  <a:lnTo>
                    <a:pt x="180" y="45"/>
                  </a:lnTo>
                  <a:lnTo>
                    <a:pt x="153" y="43"/>
                  </a:lnTo>
                  <a:lnTo>
                    <a:pt x="157" y="0"/>
                  </a:lnTo>
                  <a:close/>
                  <a:moveTo>
                    <a:pt x="184" y="3"/>
                  </a:moveTo>
                  <a:lnTo>
                    <a:pt x="189" y="3"/>
                  </a:lnTo>
                  <a:lnTo>
                    <a:pt x="182" y="23"/>
                  </a:lnTo>
                  <a:lnTo>
                    <a:pt x="184" y="3"/>
                  </a:lnTo>
                  <a:close/>
                  <a:moveTo>
                    <a:pt x="189" y="3"/>
                  </a:moveTo>
                  <a:lnTo>
                    <a:pt x="212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2" y="11"/>
                  </a:moveTo>
                  <a:lnTo>
                    <a:pt x="217" y="13"/>
                  </a:lnTo>
                  <a:lnTo>
                    <a:pt x="207" y="31"/>
                  </a:lnTo>
                  <a:lnTo>
                    <a:pt x="212" y="11"/>
                  </a:lnTo>
                  <a:close/>
                  <a:moveTo>
                    <a:pt x="217" y="13"/>
                  </a:moveTo>
                  <a:lnTo>
                    <a:pt x="241" y="25"/>
                  </a:lnTo>
                  <a:lnTo>
                    <a:pt x="221" y="62"/>
                  </a:lnTo>
                  <a:lnTo>
                    <a:pt x="197" y="51"/>
                  </a:lnTo>
                  <a:lnTo>
                    <a:pt x="217" y="13"/>
                  </a:lnTo>
                  <a:close/>
                  <a:moveTo>
                    <a:pt x="241" y="25"/>
                  </a:moveTo>
                  <a:lnTo>
                    <a:pt x="245" y="28"/>
                  </a:lnTo>
                  <a:lnTo>
                    <a:pt x="231" y="44"/>
                  </a:lnTo>
                  <a:lnTo>
                    <a:pt x="241" y="25"/>
                  </a:lnTo>
                  <a:close/>
                  <a:moveTo>
                    <a:pt x="245" y="28"/>
                  </a:moveTo>
                  <a:lnTo>
                    <a:pt x="264" y="45"/>
                  </a:lnTo>
                  <a:lnTo>
                    <a:pt x="236" y="76"/>
                  </a:lnTo>
                  <a:lnTo>
                    <a:pt x="217" y="60"/>
                  </a:lnTo>
                  <a:lnTo>
                    <a:pt x="245" y="28"/>
                  </a:lnTo>
                  <a:close/>
                  <a:moveTo>
                    <a:pt x="264" y="45"/>
                  </a:moveTo>
                  <a:lnTo>
                    <a:pt x="266" y="46"/>
                  </a:lnTo>
                  <a:lnTo>
                    <a:pt x="250" y="60"/>
                  </a:lnTo>
                  <a:lnTo>
                    <a:pt x="264" y="45"/>
                  </a:lnTo>
                  <a:close/>
                  <a:moveTo>
                    <a:pt x="266" y="46"/>
                  </a:moveTo>
                  <a:lnTo>
                    <a:pt x="284" y="67"/>
                  </a:lnTo>
                  <a:lnTo>
                    <a:pt x="251" y="95"/>
                  </a:lnTo>
                  <a:lnTo>
                    <a:pt x="234" y="75"/>
                  </a:lnTo>
                  <a:lnTo>
                    <a:pt x="266" y="46"/>
                  </a:lnTo>
                  <a:close/>
                  <a:moveTo>
                    <a:pt x="284" y="67"/>
                  </a:moveTo>
                  <a:lnTo>
                    <a:pt x="287" y="71"/>
                  </a:lnTo>
                  <a:lnTo>
                    <a:pt x="268" y="81"/>
                  </a:lnTo>
                  <a:lnTo>
                    <a:pt x="284" y="67"/>
                  </a:lnTo>
                  <a:close/>
                  <a:moveTo>
                    <a:pt x="287" y="71"/>
                  </a:moveTo>
                  <a:lnTo>
                    <a:pt x="299" y="95"/>
                  </a:lnTo>
                  <a:lnTo>
                    <a:pt x="261" y="114"/>
                  </a:lnTo>
                  <a:lnTo>
                    <a:pt x="248" y="91"/>
                  </a:lnTo>
                  <a:lnTo>
                    <a:pt x="287" y="71"/>
                  </a:lnTo>
                  <a:close/>
                  <a:moveTo>
                    <a:pt x="299" y="95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299" y="95"/>
                  </a:lnTo>
                  <a:close/>
                  <a:moveTo>
                    <a:pt x="301" y="99"/>
                  </a:moveTo>
                  <a:lnTo>
                    <a:pt x="308" y="123"/>
                  </a:lnTo>
                  <a:lnTo>
                    <a:pt x="266" y="136"/>
                  </a:lnTo>
                  <a:lnTo>
                    <a:pt x="259" y="111"/>
                  </a:lnTo>
                  <a:lnTo>
                    <a:pt x="301" y="99"/>
                  </a:lnTo>
                  <a:close/>
                  <a:moveTo>
                    <a:pt x="308" y="123"/>
                  </a:moveTo>
                  <a:lnTo>
                    <a:pt x="309" y="127"/>
                  </a:lnTo>
                  <a:lnTo>
                    <a:pt x="287" y="129"/>
                  </a:lnTo>
                  <a:lnTo>
                    <a:pt x="308" y="123"/>
                  </a:lnTo>
                  <a:close/>
                  <a:moveTo>
                    <a:pt x="309" y="127"/>
                  </a:moveTo>
                  <a:lnTo>
                    <a:pt x="311" y="154"/>
                  </a:lnTo>
                  <a:lnTo>
                    <a:pt x="269" y="159"/>
                  </a:lnTo>
                  <a:lnTo>
                    <a:pt x="266" y="132"/>
                  </a:lnTo>
                  <a:lnTo>
                    <a:pt x="309" y="127"/>
                  </a:lnTo>
                  <a:close/>
                  <a:moveTo>
                    <a:pt x="311" y="154"/>
                  </a:moveTo>
                  <a:lnTo>
                    <a:pt x="311" y="159"/>
                  </a:lnTo>
                  <a:lnTo>
                    <a:pt x="290" y="156"/>
                  </a:lnTo>
                  <a:lnTo>
                    <a:pt x="311" y="154"/>
                  </a:lnTo>
                  <a:close/>
                  <a:moveTo>
                    <a:pt x="311" y="159"/>
                  </a:moveTo>
                  <a:lnTo>
                    <a:pt x="309" y="186"/>
                  </a:lnTo>
                  <a:lnTo>
                    <a:pt x="266" y="181"/>
                  </a:lnTo>
                  <a:lnTo>
                    <a:pt x="269" y="154"/>
                  </a:lnTo>
                  <a:lnTo>
                    <a:pt x="311" y="159"/>
                  </a:lnTo>
                  <a:close/>
                  <a:moveTo>
                    <a:pt x="309" y="186"/>
                  </a:moveTo>
                  <a:lnTo>
                    <a:pt x="308" y="189"/>
                  </a:lnTo>
                  <a:lnTo>
                    <a:pt x="287" y="184"/>
                  </a:lnTo>
                  <a:lnTo>
                    <a:pt x="309" y="186"/>
                  </a:lnTo>
                  <a:close/>
                  <a:moveTo>
                    <a:pt x="308" y="189"/>
                  </a:moveTo>
                  <a:lnTo>
                    <a:pt x="301" y="214"/>
                  </a:lnTo>
                  <a:lnTo>
                    <a:pt x="259" y="202"/>
                  </a:lnTo>
                  <a:lnTo>
                    <a:pt x="266" y="177"/>
                  </a:lnTo>
                  <a:lnTo>
                    <a:pt x="308" y="189"/>
                  </a:lnTo>
                  <a:close/>
                  <a:moveTo>
                    <a:pt x="301" y="214"/>
                  </a:moveTo>
                  <a:lnTo>
                    <a:pt x="299" y="217"/>
                  </a:lnTo>
                  <a:lnTo>
                    <a:pt x="281" y="207"/>
                  </a:lnTo>
                  <a:lnTo>
                    <a:pt x="301" y="214"/>
                  </a:lnTo>
                  <a:close/>
                  <a:moveTo>
                    <a:pt x="299" y="217"/>
                  </a:moveTo>
                  <a:lnTo>
                    <a:pt x="287" y="242"/>
                  </a:lnTo>
                  <a:lnTo>
                    <a:pt x="248" y="222"/>
                  </a:lnTo>
                  <a:lnTo>
                    <a:pt x="261" y="199"/>
                  </a:lnTo>
                  <a:lnTo>
                    <a:pt x="299" y="217"/>
                  </a:lnTo>
                  <a:close/>
                  <a:moveTo>
                    <a:pt x="287" y="242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7" y="242"/>
                  </a:lnTo>
                  <a:close/>
                  <a:moveTo>
                    <a:pt x="284" y="246"/>
                  </a:moveTo>
                  <a:lnTo>
                    <a:pt x="266" y="266"/>
                  </a:lnTo>
                  <a:lnTo>
                    <a:pt x="234" y="238"/>
                  </a:lnTo>
                  <a:lnTo>
                    <a:pt x="251" y="218"/>
                  </a:lnTo>
                  <a:lnTo>
                    <a:pt x="284" y="246"/>
                  </a:lnTo>
                  <a:close/>
                  <a:moveTo>
                    <a:pt x="266" y="266"/>
                  </a:moveTo>
                  <a:lnTo>
                    <a:pt x="264" y="268"/>
                  </a:lnTo>
                  <a:lnTo>
                    <a:pt x="250" y="252"/>
                  </a:lnTo>
                  <a:lnTo>
                    <a:pt x="266" y="266"/>
                  </a:lnTo>
                  <a:close/>
                  <a:moveTo>
                    <a:pt x="264" y="268"/>
                  </a:moveTo>
                  <a:lnTo>
                    <a:pt x="245" y="285"/>
                  </a:lnTo>
                  <a:lnTo>
                    <a:pt x="217" y="253"/>
                  </a:lnTo>
                  <a:lnTo>
                    <a:pt x="236" y="235"/>
                  </a:lnTo>
                  <a:lnTo>
                    <a:pt x="264" y="268"/>
                  </a:lnTo>
                  <a:close/>
                  <a:moveTo>
                    <a:pt x="245" y="285"/>
                  </a:moveTo>
                  <a:lnTo>
                    <a:pt x="241" y="288"/>
                  </a:lnTo>
                  <a:lnTo>
                    <a:pt x="231" y="269"/>
                  </a:lnTo>
                  <a:lnTo>
                    <a:pt x="245" y="285"/>
                  </a:lnTo>
                  <a:close/>
                  <a:moveTo>
                    <a:pt x="241" y="288"/>
                  </a:moveTo>
                  <a:lnTo>
                    <a:pt x="217" y="300"/>
                  </a:lnTo>
                  <a:lnTo>
                    <a:pt x="197" y="262"/>
                  </a:lnTo>
                  <a:lnTo>
                    <a:pt x="221" y="249"/>
                  </a:lnTo>
                  <a:lnTo>
                    <a:pt x="241" y="288"/>
                  </a:lnTo>
                  <a:close/>
                  <a:moveTo>
                    <a:pt x="217" y="300"/>
                  </a:moveTo>
                  <a:lnTo>
                    <a:pt x="212" y="302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2" y="302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0"/>
                  </a:lnTo>
                  <a:lnTo>
                    <a:pt x="212" y="302"/>
                  </a:lnTo>
                  <a:close/>
                  <a:moveTo>
                    <a:pt x="189" y="309"/>
                  </a:moveTo>
                  <a:lnTo>
                    <a:pt x="184" y="310"/>
                  </a:lnTo>
                  <a:lnTo>
                    <a:pt x="182" y="288"/>
                  </a:lnTo>
                  <a:lnTo>
                    <a:pt x="189" y="309"/>
                  </a:lnTo>
                  <a:close/>
                  <a:moveTo>
                    <a:pt x="184" y="310"/>
                  </a:moveTo>
                  <a:lnTo>
                    <a:pt x="157" y="312"/>
                  </a:lnTo>
                  <a:lnTo>
                    <a:pt x="153" y="270"/>
                  </a:lnTo>
                  <a:lnTo>
                    <a:pt x="180" y="267"/>
                  </a:lnTo>
                  <a:lnTo>
                    <a:pt x="184" y="310"/>
                  </a:lnTo>
                  <a:close/>
                  <a:moveTo>
                    <a:pt x="157" y="312"/>
                  </a:moveTo>
                  <a:lnTo>
                    <a:pt x="153" y="312"/>
                  </a:lnTo>
                  <a:lnTo>
                    <a:pt x="155" y="291"/>
                  </a:lnTo>
                  <a:lnTo>
                    <a:pt x="157" y="312"/>
                  </a:lnTo>
                  <a:close/>
                  <a:moveTo>
                    <a:pt x="153" y="312"/>
                  </a:moveTo>
                  <a:lnTo>
                    <a:pt x="126" y="310"/>
                  </a:lnTo>
                  <a:lnTo>
                    <a:pt x="130" y="267"/>
                  </a:lnTo>
                  <a:lnTo>
                    <a:pt x="157" y="270"/>
                  </a:lnTo>
                  <a:lnTo>
                    <a:pt x="153" y="312"/>
                  </a:lnTo>
                  <a:close/>
                  <a:moveTo>
                    <a:pt x="126" y="310"/>
                  </a:moveTo>
                  <a:lnTo>
                    <a:pt x="122" y="309"/>
                  </a:lnTo>
                  <a:lnTo>
                    <a:pt x="128" y="288"/>
                  </a:lnTo>
                  <a:lnTo>
                    <a:pt x="126" y="310"/>
                  </a:lnTo>
                  <a:close/>
                  <a:moveTo>
                    <a:pt x="122" y="309"/>
                  </a:moveTo>
                  <a:lnTo>
                    <a:pt x="98" y="302"/>
                  </a:lnTo>
                  <a:lnTo>
                    <a:pt x="110" y="260"/>
                  </a:lnTo>
                  <a:lnTo>
                    <a:pt x="135" y="268"/>
                  </a:lnTo>
                  <a:lnTo>
                    <a:pt x="122" y="309"/>
                  </a:lnTo>
                  <a:close/>
                  <a:moveTo>
                    <a:pt x="98" y="302"/>
                  </a:moveTo>
                  <a:lnTo>
                    <a:pt x="95" y="300"/>
                  </a:lnTo>
                  <a:lnTo>
                    <a:pt x="103" y="281"/>
                  </a:lnTo>
                  <a:lnTo>
                    <a:pt x="98" y="302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89" y="249"/>
                  </a:lnTo>
                  <a:lnTo>
                    <a:pt x="113" y="262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8"/>
                  </a:lnTo>
                  <a:lnTo>
                    <a:pt x="76" y="238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3" y="242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3" y="242"/>
                  </a:moveTo>
                  <a:lnTo>
                    <a:pt x="12" y="217"/>
                  </a:lnTo>
                  <a:lnTo>
                    <a:pt x="49" y="199"/>
                  </a:lnTo>
                  <a:lnTo>
                    <a:pt x="62" y="222"/>
                  </a:lnTo>
                  <a:lnTo>
                    <a:pt x="23" y="242"/>
                  </a:lnTo>
                  <a:close/>
                  <a:moveTo>
                    <a:pt x="12" y="217"/>
                  </a:moveTo>
                  <a:lnTo>
                    <a:pt x="9" y="214"/>
                  </a:lnTo>
                  <a:lnTo>
                    <a:pt x="30" y="207"/>
                  </a:lnTo>
                  <a:lnTo>
                    <a:pt x="12" y="217"/>
                  </a:lnTo>
                  <a:close/>
                  <a:moveTo>
                    <a:pt x="9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2"/>
                  </a:lnTo>
                  <a:lnTo>
                    <a:pt x="9" y="214"/>
                  </a:lnTo>
                  <a:close/>
                  <a:moveTo>
                    <a:pt x="3" y="189"/>
                  </a:moveTo>
                  <a:lnTo>
                    <a:pt x="2" y="186"/>
                  </a:lnTo>
                  <a:lnTo>
                    <a:pt x="23" y="184"/>
                  </a:lnTo>
                  <a:lnTo>
                    <a:pt x="3" y="189"/>
                  </a:lnTo>
                  <a:close/>
                  <a:moveTo>
                    <a:pt x="2" y="186"/>
                  </a:moveTo>
                  <a:lnTo>
                    <a:pt x="0" y="159"/>
                  </a:lnTo>
                  <a:lnTo>
                    <a:pt x="42" y="154"/>
                  </a:lnTo>
                  <a:lnTo>
                    <a:pt x="44" y="181"/>
                  </a:lnTo>
                  <a:lnTo>
                    <a:pt x="2" y="186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0" y="156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6" name="Freeform 63">
              <a:extLst>
                <a:ext uri="{FF2B5EF4-FFF2-40B4-BE49-F238E27FC236}">
                  <a16:creationId xmlns:a16="http://schemas.microsoft.com/office/drawing/2014/main" id="{D149D0D3-AF13-44EA-9A9E-28B7FBED2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259"/>
              <a:ext cx="54" cy="54"/>
            </a:xfrm>
            <a:custGeom>
              <a:avLst/>
              <a:gdLst>
                <a:gd name="T0" fmla="*/ 0 w 268"/>
                <a:gd name="T1" fmla="*/ 136 h 271"/>
                <a:gd name="T2" fmla="*/ 2 w 268"/>
                <a:gd name="T3" fmla="*/ 109 h 271"/>
                <a:gd name="T4" fmla="*/ 9 w 268"/>
                <a:gd name="T5" fmla="*/ 84 h 271"/>
                <a:gd name="T6" fmla="*/ 21 w 268"/>
                <a:gd name="T7" fmla="*/ 60 h 271"/>
                <a:gd name="T8" fmla="*/ 38 w 268"/>
                <a:gd name="T9" fmla="*/ 40 h 271"/>
                <a:gd name="T10" fmla="*/ 58 w 268"/>
                <a:gd name="T11" fmla="*/ 23 h 271"/>
                <a:gd name="T12" fmla="*/ 83 w 268"/>
                <a:gd name="T13" fmla="*/ 10 h 271"/>
                <a:gd name="T14" fmla="*/ 106 w 268"/>
                <a:gd name="T15" fmla="*/ 4 h 271"/>
                <a:gd name="T16" fmla="*/ 133 w 268"/>
                <a:gd name="T17" fmla="*/ 0 h 271"/>
                <a:gd name="T18" fmla="*/ 160 w 268"/>
                <a:gd name="T19" fmla="*/ 4 h 271"/>
                <a:gd name="T20" fmla="*/ 185 w 268"/>
                <a:gd name="T21" fmla="*/ 10 h 271"/>
                <a:gd name="T22" fmla="*/ 209 w 268"/>
                <a:gd name="T23" fmla="*/ 23 h 271"/>
                <a:gd name="T24" fmla="*/ 229 w 268"/>
                <a:gd name="T25" fmla="*/ 40 h 271"/>
                <a:gd name="T26" fmla="*/ 246 w 268"/>
                <a:gd name="T27" fmla="*/ 60 h 271"/>
                <a:gd name="T28" fmla="*/ 259 w 268"/>
                <a:gd name="T29" fmla="*/ 84 h 271"/>
                <a:gd name="T30" fmla="*/ 265 w 268"/>
                <a:gd name="T31" fmla="*/ 109 h 271"/>
                <a:gd name="T32" fmla="*/ 268 w 268"/>
                <a:gd name="T33" fmla="*/ 136 h 271"/>
                <a:gd name="T34" fmla="*/ 265 w 268"/>
                <a:gd name="T35" fmla="*/ 163 h 271"/>
                <a:gd name="T36" fmla="*/ 259 w 268"/>
                <a:gd name="T37" fmla="*/ 188 h 271"/>
                <a:gd name="T38" fmla="*/ 246 w 268"/>
                <a:gd name="T39" fmla="*/ 211 h 271"/>
                <a:gd name="T40" fmla="*/ 229 w 268"/>
                <a:gd name="T41" fmla="*/ 231 h 271"/>
                <a:gd name="T42" fmla="*/ 209 w 268"/>
                <a:gd name="T43" fmla="*/ 248 h 271"/>
                <a:gd name="T44" fmla="*/ 185 w 268"/>
                <a:gd name="T45" fmla="*/ 260 h 271"/>
                <a:gd name="T46" fmla="*/ 160 w 268"/>
                <a:gd name="T47" fmla="*/ 268 h 271"/>
                <a:gd name="T48" fmla="*/ 133 w 268"/>
                <a:gd name="T49" fmla="*/ 271 h 271"/>
                <a:gd name="T50" fmla="*/ 106 w 268"/>
                <a:gd name="T51" fmla="*/ 268 h 271"/>
                <a:gd name="T52" fmla="*/ 83 w 268"/>
                <a:gd name="T53" fmla="*/ 260 h 271"/>
                <a:gd name="T54" fmla="*/ 58 w 268"/>
                <a:gd name="T55" fmla="*/ 248 h 271"/>
                <a:gd name="T56" fmla="*/ 38 w 268"/>
                <a:gd name="T57" fmla="*/ 231 h 271"/>
                <a:gd name="T58" fmla="*/ 21 w 268"/>
                <a:gd name="T59" fmla="*/ 211 h 271"/>
                <a:gd name="T60" fmla="*/ 9 w 268"/>
                <a:gd name="T61" fmla="*/ 188 h 271"/>
                <a:gd name="T62" fmla="*/ 2 w 268"/>
                <a:gd name="T63" fmla="*/ 163 h 271"/>
                <a:gd name="T64" fmla="*/ 0 w 268"/>
                <a:gd name="T65" fmla="*/ 13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8" h="271">
                  <a:moveTo>
                    <a:pt x="0" y="136"/>
                  </a:moveTo>
                  <a:lnTo>
                    <a:pt x="2" y="109"/>
                  </a:lnTo>
                  <a:lnTo>
                    <a:pt x="9" y="84"/>
                  </a:lnTo>
                  <a:lnTo>
                    <a:pt x="21" y="60"/>
                  </a:lnTo>
                  <a:lnTo>
                    <a:pt x="38" y="40"/>
                  </a:lnTo>
                  <a:lnTo>
                    <a:pt x="58" y="23"/>
                  </a:lnTo>
                  <a:lnTo>
                    <a:pt x="83" y="10"/>
                  </a:lnTo>
                  <a:lnTo>
                    <a:pt x="106" y="4"/>
                  </a:lnTo>
                  <a:lnTo>
                    <a:pt x="133" y="0"/>
                  </a:lnTo>
                  <a:lnTo>
                    <a:pt x="160" y="4"/>
                  </a:lnTo>
                  <a:lnTo>
                    <a:pt x="185" y="10"/>
                  </a:lnTo>
                  <a:lnTo>
                    <a:pt x="209" y="23"/>
                  </a:lnTo>
                  <a:lnTo>
                    <a:pt x="229" y="40"/>
                  </a:lnTo>
                  <a:lnTo>
                    <a:pt x="246" y="60"/>
                  </a:lnTo>
                  <a:lnTo>
                    <a:pt x="259" y="84"/>
                  </a:lnTo>
                  <a:lnTo>
                    <a:pt x="265" y="109"/>
                  </a:lnTo>
                  <a:lnTo>
                    <a:pt x="268" y="136"/>
                  </a:lnTo>
                  <a:lnTo>
                    <a:pt x="265" y="163"/>
                  </a:lnTo>
                  <a:lnTo>
                    <a:pt x="259" y="188"/>
                  </a:lnTo>
                  <a:lnTo>
                    <a:pt x="246" y="211"/>
                  </a:lnTo>
                  <a:lnTo>
                    <a:pt x="229" y="231"/>
                  </a:lnTo>
                  <a:lnTo>
                    <a:pt x="209" y="248"/>
                  </a:lnTo>
                  <a:lnTo>
                    <a:pt x="185" y="260"/>
                  </a:lnTo>
                  <a:lnTo>
                    <a:pt x="160" y="268"/>
                  </a:lnTo>
                  <a:lnTo>
                    <a:pt x="133" y="271"/>
                  </a:lnTo>
                  <a:lnTo>
                    <a:pt x="106" y="268"/>
                  </a:lnTo>
                  <a:lnTo>
                    <a:pt x="83" y="260"/>
                  </a:lnTo>
                  <a:lnTo>
                    <a:pt x="58" y="248"/>
                  </a:lnTo>
                  <a:lnTo>
                    <a:pt x="38" y="231"/>
                  </a:lnTo>
                  <a:lnTo>
                    <a:pt x="21" y="211"/>
                  </a:lnTo>
                  <a:lnTo>
                    <a:pt x="9" y="188"/>
                  </a:lnTo>
                  <a:lnTo>
                    <a:pt x="2" y="163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7" name="Freeform 64">
              <a:extLst>
                <a:ext uri="{FF2B5EF4-FFF2-40B4-BE49-F238E27FC236}">
                  <a16:creationId xmlns:a16="http://schemas.microsoft.com/office/drawing/2014/main" id="{4CDDC63D-A96D-43B2-8438-E53141808A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8" y="2255"/>
              <a:ext cx="62" cy="62"/>
            </a:xfrm>
            <a:custGeom>
              <a:avLst/>
              <a:gdLst>
                <a:gd name="T0" fmla="*/ 0 w 312"/>
                <a:gd name="T1" fmla="*/ 154 h 312"/>
                <a:gd name="T2" fmla="*/ 3 w 312"/>
                <a:gd name="T3" fmla="*/ 123 h 312"/>
                <a:gd name="T4" fmla="*/ 10 w 312"/>
                <a:gd name="T5" fmla="*/ 99 h 312"/>
                <a:gd name="T6" fmla="*/ 24 w 312"/>
                <a:gd name="T7" fmla="*/ 71 h 312"/>
                <a:gd name="T8" fmla="*/ 27 w 312"/>
                <a:gd name="T9" fmla="*/ 67 h 312"/>
                <a:gd name="T10" fmla="*/ 77 w 312"/>
                <a:gd name="T11" fmla="*/ 76 h 312"/>
                <a:gd name="T12" fmla="*/ 60 w 312"/>
                <a:gd name="T13" fmla="*/ 61 h 312"/>
                <a:gd name="T14" fmla="*/ 74 w 312"/>
                <a:gd name="T15" fmla="*/ 78 h 312"/>
                <a:gd name="T16" fmla="*/ 66 w 312"/>
                <a:gd name="T17" fmla="*/ 28 h 312"/>
                <a:gd name="T18" fmla="*/ 70 w 312"/>
                <a:gd name="T19" fmla="*/ 25 h 312"/>
                <a:gd name="T20" fmla="*/ 98 w 312"/>
                <a:gd name="T21" fmla="*/ 11 h 312"/>
                <a:gd name="T22" fmla="*/ 123 w 312"/>
                <a:gd name="T23" fmla="*/ 3 h 312"/>
                <a:gd name="T24" fmla="*/ 153 w 312"/>
                <a:gd name="T25" fmla="*/ 0 h 312"/>
                <a:gd name="T26" fmla="*/ 158 w 312"/>
                <a:gd name="T27" fmla="*/ 0 h 312"/>
                <a:gd name="T28" fmla="*/ 180 w 312"/>
                <a:gd name="T29" fmla="*/ 45 h 312"/>
                <a:gd name="T30" fmla="*/ 182 w 312"/>
                <a:gd name="T31" fmla="*/ 25 h 312"/>
                <a:gd name="T32" fmla="*/ 176 w 312"/>
                <a:gd name="T33" fmla="*/ 45 h 312"/>
                <a:gd name="T34" fmla="*/ 213 w 312"/>
                <a:gd name="T35" fmla="*/ 11 h 312"/>
                <a:gd name="T36" fmla="*/ 217 w 312"/>
                <a:gd name="T37" fmla="*/ 13 h 312"/>
                <a:gd name="T38" fmla="*/ 245 w 312"/>
                <a:gd name="T39" fmla="*/ 28 h 312"/>
                <a:gd name="T40" fmla="*/ 266 w 312"/>
                <a:gd name="T41" fmla="*/ 45 h 312"/>
                <a:gd name="T42" fmla="*/ 284 w 312"/>
                <a:gd name="T43" fmla="*/ 67 h 312"/>
                <a:gd name="T44" fmla="*/ 287 w 312"/>
                <a:gd name="T45" fmla="*/ 71 h 312"/>
                <a:gd name="T46" fmla="*/ 261 w 312"/>
                <a:gd name="T47" fmla="*/ 114 h 312"/>
                <a:gd name="T48" fmla="*/ 281 w 312"/>
                <a:gd name="T49" fmla="*/ 105 h 312"/>
                <a:gd name="T50" fmla="*/ 260 w 312"/>
                <a:gd name="T51" fmla="*/ 111 h 312"/>
                <a:gd name="T52" fmla="*/ 309 w 312"/>
                <a:gd name="T53" fmla="*/ 123 h 312"/>
                <a:gd name="T54" fmla="*/ 309 w 312"/>
                <a:gd name="T55" fmla="*/ 127 h 312"/>
                <a:gd name="T56" fmla="*/ 312 w 312"/>
                <a:gd name="T57" fmla="*/ 159 h 312"/>
                <a:gd name="T58" fmla="*/ 309 w 312"/>
                <a:gd name="T59" fmla="*/ 186 h 312"/>
                <a:gd name="T60" fmla="*/ 301 w 312"/>
                <a:gd name="T61" fmla="*/ 214 h 312"/>
                <a:gd name="T62" fmla="*/ 299 w 312"/>
                <a:gd name="T63" fmla="*/ 217 h 312"/>
                <a:gd name="T64" fmla="*/ 249 w 312"/>
                <a:gd name="T65" fmla="*/ 223 h 312"/>
                <a:gd name="T66" fmla="*/ 268 w 312"/>
                <a:gd name="T67" fmla="*/ 232 h 312"/>
                <a:gd name="T68" fmla="*/ 252 w 312"/>
                <a:gd name="T69" fmla="*/ 218 h 312"/>
                <a:gd name="T70" fmla="*/ 267 w 312"/>
                <a:gd name="T71" fmla="*/ 266 h 312"/>
                <a:gd name="T72" fmla="*/ 266 w 312"/>
                <a:gd name="T73" fmla="*/ 268 h 312"/>
                <a:gd name="T74" fmla="*/ 241 w 312"/>
                <a:gd name="T75" fmla="*/ 289 h 312"/>
                <a:gd name="T76" fmla="*/ 217 w 312"/>
                <a:gd name="T77" fmla="*/ 300 h 312"/>
                <a:gd name="T78" fmla="*/ 189 w 312"/>
                <a:gd name="T79" fmla="*/ 309 h 312"/>
                <a:gd name="T80" fmla="*/ 185 w 312"/>
                <a:gd name="T81" fmla="*/ 310 h 312"/>
                <a:gd name="T82" fmla="*/ 153 w 312"/>
                <a:gd name="T83" fmla="*/ 270 h 312"/>
                <a:gd name="T84" fmla="*/ 155 w 312"/>
                <a:gd name="T85" fmla="*/ 292 h 312"/>
                <a:gd name="T86" fmla="*/ 158 w 312"/>
                <a:gd name="T87" fmla="*/ 270 h 312"/>
                <a:gd name="T88" fmla="*/ 126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0 w 312"/>
                <a:gd name="T95" fmla="*/ 289 h 312"/>
                <a:gd name="T96" fmla="*/ 46 w 312"/>
                <a:gd name="T97" fmla="*/ 268 h 312"/>
                <a:gd name="T98" fmla="*/ 44 w 312"/>
                <a:gd name="T99" fmla="*/ 266 h 312"/>
                <a:gd name="T100" fmla="*/ 59 w 312"/>
                <a:gd name="T101" fmla="*/ 218 h 312"/>
                <a:gd name="T102" fmla="*/ 43 w 312"/>
                <a:gd name="T103" fmla="*/ 232 h 312"/>
                <a:gd name="T104" fmla="*/ 63 w 312"/>
                <a:gd name="T105" fmla="*/ 223 h 312"/>
                <a:gd name="T106" fmla="*/ 12 w 312"/>
                <a:gd name="T107" fmla="*/ 217 h 312"/>
                <a:gd name="T108" fmla="*/ 10 w 312"/>
                <a:gd name="T109" fmla="*/ 214 h 312"/>
                <a:gd name="T110" fmla="*/ 2 w 312"/>
                <a:gd name="T111" fmla="*/ 186 h 312"/>
                <a:gd name="T112" fmla="*/ 0 w 312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2" y="127"/>
                  </a:lnTo>
                  <a:lnTo>
                    <a:pt x="45" y="132"/>
                  </a:lnTo>
                  <a:lnTo>
                    <a:pt x="42" y="159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10" y="99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3"/>
                  </a:lnTo>
                  <a:close/>
                  <a:moveTo>
                    <a:pt x="10" y="99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1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7"/>
                  </a:lnTo>
                  <a:lnTo>
                    <a:pt x="43" y="81"/>
                  </a:lnTo>
                  <a:lnTo>
                    <a:pt x="24" y="71"/>
                  </a:lnTo>
                  <a:close/>
                  <a:moveTo>
                    <a:pt x="27" y="67"/>
                  </a:moveTo>
                  <a:lnTo>
                    <a:pt x="44" y="46"/>
                  </a:lnTo>
                  <a:lnTo>
                    <a:pt x="77" y="76"/>
                  </a:lnTo>
                  <a:lnTo>
                    <a:pt x="59" y="95"/>
                  </a:lnTo>
                  <a:lnTo>
                    <a:pt x="27" y="67"/>
                  </a:lnTo>
                  <a:close/>
                  <a:moveTo>
                    <a:pt x="44" y="46"/>
                  </a:moveTo>
                  <a:lnTo>
                    <a:pt x="46" y="45"/>
                  </a:lnTo>
                  <a:lnTo>
                    <a:pt x="60" y="61"/>
                  </a:lnTo>
                  <a:lnTo>
                    <a:pt x="44" y="46"/>
                  </a:lnTo>
                  <a:close/>
                  <a:moveTo>
                    <a:pt x="46" y="45"/>
                  </a:moveTo>
                  <a:lnTo>
                    <a:pt x="66" y="28"/>
                  </a:lnTo>
                  <a:lnTo>
                    <a:pt x="94" y="60"/>
                  </a:lnTo>
                  <a:lnTo>
                    <a:pt x="74" y="78"/>
                  </a:lnTo>
                  <a:lnTo>
                    <a:pt x="46" y="45"/>
                  </a:lnTo>
                  <a:close/>
                  <a:moveTo>
                    <a:pt x="66" y="28"/>
                  </a:moveTo>
                  <a:lnTo>
                    <a:pt x="70" y="25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0" y="25"/>
                  </a:moveTo>
                  <a:lnTo>
                    <a:pt x="95" y="13"/>
                  </a:lnTo>
                  <a:lnTo>
                    <a:pt x="113" y="51"/>
                  </a:lnTo>
                  <a:lnTo>
                    <a:pt x="90" y="63"/>
                  </a:lnTo>
                  <a:lnTo>
                    <a:pt x="70" y="25"/>
                  </a:lnTo>
                  <a:close/>
                  <a:moveTo>
                    <a:pt x="95" y="13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3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6" y="3"/>
                  </a:lnTo>
                  <a:lnTo>
                    <a:pt x="128" y="25"/>
                  </a:lnTo>
                  <a:lnTo>
                    <a:pt x="123" y="3"/>
                  </a:lnTo>
                  <a:close/>
                  <a:moveTo>
                    <a:pt x="126" y="3"/>
                  </a:moveTo>
                  <a:lnTo>
                    <a:pt x="153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6" y="3"/>
                  </a:lnTo>
                  <a:close/>
                  <a:moveTo>
                    <a:pt x="153" y="0"/>
                  </a:moveTo>
                  <a:lnTo>
                    <a:pt x="158" y="0"/>
                  </a:lnTo>
                  <a:lnTo>
                    <a:pt x="155" y="21"/>
                  </a:lnTo>
                  <a:lnTo>
                    <a:pt x="153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0" y="45"/>
                  </a:lnTo>
                  <a:lnTo>
                    <a:pt x="153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2" y="25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7" y="13"/>
                  </a:lnTo>
                  <a:lnTo>
                    <a:pt x="207" y="31"/>
                  </a:lnTo>
                  <a:lnTo>
                    <a:pt x="213" y="11"/>
                  </a:lnTo>
                  <a:close/>
                  <a:moveTo>
                    <a:pt x="217" y="13"/>
                  </a:moveTo>
                  <a:lnTo>
                    <a:pt x="241" y="25"/>
                  </a:lnTo>
                  <a:lnTo>
                    <a:pt x="221" y="63"/>
                  </a:lnTo>
                  <a:lnTo>
                    <a:pt x="198" y="51"/>
                  </a:lnTo>
                  <a:lnTo>
                    <a:pt x="217" y="13"/>
                  </a:lnTo>
                  <a:close/>
                  <a:moveTo>
                    <a:pt x="241" y="25"/>
                  </a:moveTo>
                  <a:lnTo>
                    <a:pt x="245" y="28"/>
                  </a:lnTo>
                  <a:lnTo>
                    <a:pt x="231" y="44"/>
                  </a:lnTo>
                  <a:lnTo>
                    <a:pt x="241" y="25"/>
                  </a:lnTo>
                  <a:close/>
                  <a:moveTo>
                    <a:pt x="245" y="28"/>
                  </a:moveTo>
                  <a:lnTo>
                    <a:pt x="266" y="45"/>
                  </a:lnTo>
                  <a:lnTo>
                    <a:pt x="236" y="78"/>
                  </a:lnTo>
                  <a:lnTo>
                    <a:pt x="217" y="60"/>
                  </a:lnTo>
                  <a:lnTo>
                    <a:pt x="245" y="28"/>
                  </a:lnTo>
                  <a:close/>
                  <a:moveTo>
                    <a:pt x="266" y="45"/>
                  </a:moveTo>
                  <a:lnTo>
                    <a:pt x="267" y="46"/>
                  </a:lnTo>
                  <a:lnTo>
                    <a:pt x="251" y="61"/>
                  </a:lnTo>
                  <a:lnTo>
                    <a:pt x="266" y="45"/>
                  </a:lnTo>
                  <a:close/>
                  <a:moveTo>
                    <a:pt x="267" y="46"/>
                  </a:moveTo>
                  <a:lnTo>
                    <a:pt x="284" y="67"/>
                  </a:lnTo>
                  <a:lnTo>
                    <a:pt x="252" y="95"/>
                  </a:lnTo>
                  <a:lnTo>
                    <a:pt x="235" y="76"/>
                  </a:lnTo>
                  <a:lnTo>
                    <a:pt x="267" y="46"/>
                  </a:lnTo>
                  <a:close/>
                  <a:moveTo>
                    <a:pt x="284" y="67"/>
                  </a:moveTo>
                  <a:lnTo>
                    <a:pt x="287" y="71"/>
                  </a:lnTo>
                  <a:lnTo>
                    <a:pt x="268" y="81"/>
                  </a:lnTo>
                  <a:lnTo>
                    <a:pt x="284" y="67"/>
                  </a:lnTo>
                  <a:close/>
                  <a:moveTo>
                    <a:pt x="287" y="71"/>
                  </a:moveTo>
                  <a:lnTo>
                    <a:pt x="299" y="95"/>
                  </a:lnTo>
                  <a:lnTo>
                    <a:pt x="261" y="114"/>
                  </a:lnTo>
                  <a:lnTo>
                    <a:pt x="249" y="91"/>
                  </a:lnTo>
                  <a:lnTo>
                    <a:pt x="287" y="71"/>
                  </a:lnTo>
                  <a:close/>
                  <a:moveTo>
                    <a:pt x="299" y="95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299" y="95"/>
                  </a:lnTo>
                  <a:close/>
                  <a:moveTo>
                    <a:pt x="301" y="99"/>
                  </a:moveTo>
                  <a:lnTo>
                    <a:pt x="309" y="123"/>
                  </a:lnTo>
                  <a:lnTo>
                    <a:pt x="267" y="136"/>
                  </a:lnTo>
                  <a:lnTo>
                    <a:pt x="260" y="111"/>
                  </a:lnTo>
                  <a:lnTo>
                    <a:pt x="301" y="99"/>
                  </a:lnTo>
                  <a:close/>
                  <a:moveTo>
                    <a:pt x="309" y="123"/>
                  </a:moveTo>
                  <a:lnTo>
                    <a:pt x="309" y="127"/>
                  </a:lnTo>
                  <a:lnTo>
                    <a:pt x="287" y="130"/>
                  </a:lnTo>
                  <a:lnTo>
                    <a:pt x="309" y="123"/>
                  </a:lnTo>
                  <a:close/>
                  <a:moveTo>
                    <a:pt x="309" y="127"/>
                  </a:moveTo>
                  <a:lnTo>
                    <a:pt x="312" y="154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09" y="127"/>
                  </a:lnTo>
                  <a:close/>
                  <a:moveTo>
                    <a:pt x="312" y="154"/>
                  </a:moveTo>
                  <a:lnTo>
                    <a:pt x="312" y="159"/>
                  </a:lnTo>
                  <a:lnTo>
                    <a:pt x="290" y="157"/>
                  </a:lnTo>
                  <a:lnTo>
                    <a:pt x="312" y="154"/>
                  </a:lnTo>
                  <a:close/>
                  <a:moveTo>
                    <a:pt x="312" y="159"/>
                  </a:moveTo>
                  <a:lnTo>
                    <a:pt x="309" y="186"/>
                  </a:lnTo>
                  <a:lnTo>
                    <a:pt x="267" y="182"/>
                  </a:lnTo>
                  <a:lnTo>
                    <a:pt x="269" y="154"/>
                  </a:lnTo>
                  <a:lnTo>
                    <a:pt x="312" y="159"/>
                  </a:lnTo>
                  <a:close/>
                  <a:moveTo>
                    <a:pt x="309" y="186"/>
                  </a:moveTo>
                  <a:lnTo>
                    <a:pt x="309" y="190"/>
                  </a:lnTo>
                  <a:lnTo>
                    <a:pt x="287" y="184"/>
                  </a:lnTo>
                  <a:lnTo>
                    <a:pt x="309" y="186"/>
                  </a:lnTo>
                  <a:close/>
                  <a:moveTo>
                    <a:pt x="309" y="190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7" y="177"/>
                  </a:lnTo>
                  <a:lnTo>
                    <a:pt x="309" y="190"/>
                  </a:lnTo>
                  <a:close/>
                  <a:moveTo>
                    <a:pt x="301" y="214"/>
                  </a:moveTo>
                  <a:lnTo>
                    <a:pt x="299" y="217"/>
                  </a:lnTo>
                  <a:lnTo>
                    <a:pt x="281" y="209"/>
                  </a:lnTo>
                  <a:lnTo>
                    <a:pt x="301" y="214"/>
                  </a:lnTo>
                  <a:close/>
                  <a:moveTo>
                    <a:pt x="299" y="217"/>
                  </a:moveTo>
                  <a:lnTo>
                    <a:pt x="287" y="242"/>
                  </a:lnTo>
                  <a:lnTo>
                    <a:pt x="249" y="223"/>
                  </a:lnTo>
                  <a:lnTo>
                    <a:pt x="261" y="199"/>
                  </a:lnTo>
                  <a:lnTo>
                    <a:pt x="299" y="217"/>
                  </a:lnTo>
                  <a:close/>
                  <a:moveTo>
                    <a:pt x="287" y="242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7" y="242"/>
                  </a:lnTo>
                  <a:close/>
                  <a:moveTo>
                    <a:pt x="284" y="246"/>
                  </a:moveTo>
                  <a:lnTo>
                    <a:pt x="267" y="266"/>
                  </a:lnTo>
                  <a:lnTo>
                    <a:pt x="235" y="238"/>
                  </a:lnTo>
                  <a:lnTo>
                    <a:pt x="252" y="218"/>
                  </a:lnTo>
                  <a:lnTo>
                    <a:pt x="284" y="246"/>
                  </a:lnTo>
                  <a:close/>
                  <a:moveTo>
                    <a:pt x="267" y="266"/>
                  </a:moveTo>
                  <a:lnTo>
                    <a:pt x="266" y="268"/>
                  </a:lnTo>
                  <a:lnTo>
                    <a:pt x="251" y="252"/>
                  </a:lnTo>
                  <a:lnTo>
                    <a:pt x="267" y="266"/>
                  </a:lnTo>
                  <a:close/>
                  <a:moveTo>
                    <a:pt x="266" y="268"/>
                  </a:moveTo>
                  <a:lnTo>
                    <a:pt x="245" y="285"/>
                  </a:lnTo>
                  <a:lnTo>
                    <a:pt x="217" y="253"/>
                  </a:lnTo>
                  <a:lnTo>
                    <a:pt x="236" y="236"/>
                  </a:lnTo>
                  <a:lnTo>
                    <a:pt x="266" y="268"/>
                  </a:lnTo>
                  <a:close/>
                  <a:moveTo>
                    <a:pt x="245" y="285"/>
                  </a:moveTo>
                  <a:lnTo>
                    <a:pt x="241" y="289"/>
                  </a:lnTo>
                  <a:lnTo>
                    <a:pt x="231" y="269"/>
                  </a:lnTo>
                  <a:lnTo>
                    <a:pt x="245" y="285"/>
                  </a:lnTo>
                  <a:close/>
                  <a:moveTo>
                    <a:pt x="241" y="289"/>
                  </a:moveTo>
                  <a:lnTo>
                    <a:pt x="217" y="300"/>
                  </a:lnTo>
                  <a:lnTo>
                    <a:pt x="198" y="263"/>
                  </a:lnTo>
                  <a:lnTo>
                    <a:pt x="221" y="250"/>
                  </a:lnTo>
                  <a:lnTo>
                    <a:pt x="241" y="289"/>
                  </a:lnTo>
                  <a:close/>
                  <a:moveTo>
                    <a:pt x="217" y="300"/>
                  </a:moveTo>
                  <a:lnTo>
                    <a:pt x="213" y="303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3" y="303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0"/>
                  </a:lnTo>
                  <a:lnTo>
                    <a:pt x="213" y="303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2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2"/>
                  </a:lnTo>
                  <a:lnTo>
                    <a:pt x="153" y="270"/>
                  </a:lnTo>
                  <a:lnTo>
                    <a:pt x="180" y="267"/>
                  </a:lnTo>
                  <a:lnTo>
                    <a:pt x="185" y="310"/>
                  </a:lnTo>
                  <a:close/>
                  <a:moveTo>
                    <a:pt x="158" y="312"/>
                  </a:moveTo>
                  <a:lnTo>
                    <a:pt x="153" y="312"/>
                  </a:lnTo>
                  <a:lnTo>
                    <a:pt x="155" y="292"/>
                  </a:lnTo>
                  <a:lnTo>
                    <a:pt x="158" y="312"/>
                  </a:lnTo>
                  <a:close/>
                  <a:moveTo>
                    <a:pt x="153" y="312"/>
                  </a:moveTo>
                  <a:lnTo>
                    <a:pt x="126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3" y="312"/>
                  </a:lnTo>
                  <a:close/>
                  <a:moveTo>
                    <a:pt x="126" y="310"/>
                  </a:moveTo>
                  <a:lnTo>
                    <a:pt x="123" y="309"/>
                  </a:lnTo>
                  <a:lnTo>
                    <a:pt x="128" y="289"/>
                  </a:lnTo>
                  <a:lnTo>
                    <a:pt x="126" y="310"/>
                  </a:lnTo>
                  <a:close/>
                  <a:moveTo>
                    <a:pt x="123" y="309"/>
                  </a:moveTo>
                  <a:lnTo>
                    <a:pt x="98" y="303"/>
                  </a:lnTo>
                  <a:lnTo>
                    <a:pt x="110" y="260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3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8" y="303"/>
                  </a:lnTo>
                  <a:close/>
                  <a:moveTo>
                    <a:pt x="95" y="300"/>
                  </a:moveTo>
                  <a:lnTo>
                    <a:pt x="70" y="289"/>
                  </a:lnTo>
                  <a:lnTo>
                    <a:pt x="90" y="250"/>
                  </a:lnTo>
                  <a:lnTo>
                    <a:pt x="113" y="263"/>
                  </a:lnTo>
                  <a:lnTo>
                    <a:pt x="95" y="300"/>
                  </a:lnTo>
                  <a:close/>
                  <a:moveTo>
                    <a:pt x="70" y="289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9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8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4" y="242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0" y="199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0" y="214"/>
                  </a:lnTo>
                  <a:lnTo>
                    <a:pt x="31" y="209"/>
                  </a:lnTo>
                  <a:lnTo>
                    <a:pt x="12" y="217"/>
                  </a:lnTo>
                  <a:close/>
                  <a:moveTo>
                    <a:pt x="10" y="214"/>
                  </a:moveTo>
                  <a:lnTo>
                    <a:pt x="3" y="190"/>
                  </a:lnTo>
                  <a:lnTo>
                    <a:pt x="44" y="177"/>
                  </a:lnTo>
                  <a:lnTo>
                    <a:pt x="52" y="202"/>
                  </a:lnTo>
                  <a:lnTo>
                    <a:pt x="10" y="214"/>
                  </a:lnTo>
                  <a:close/>
                  <a:moveTo>
                    <a:pt x="3" y="190"/>
                  </a:moveTo>
                  <a:lnTo>
                    <a:pt x="2" y="186"/>
                  </a:lnTo>
                  <a:lnTo>
                    <a:pt x="24" y="184"/>
                  </a:lnTo>
                  <a:lnTo>
                    <a:pt x="3" y="190"/>
                  </a:lnTo>
                  <a:close/>
                  <a:moveTo>
                    <a:pt x="2" y="186"/>
                  </a:moveTo>
                  <a:lnTo>
                    <a:pt x="0" y="159"/>
                  </a:lnTo>
                  <a:lnTo>
                    <a:pt x="42" y="154"/>
                  </a:lnTo>
                  <a:lnTo>
                    <a:pt x="45" y="182"/>
                  </a:lnTo>
                  <a:lnTo>
                    <a:pt x="2" y="186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2" y="157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2" name="Freeform 69">
              <a:extLst>
                <a:ext uri="{FF2B5EF4-FFF2-40B4-BE49-F238E27FC236}">
                  <a16:creationId xmlns:a16="http://schemas.microsoft.com/office/drawing/2014/main" id="{06353646-DDDC-435D-B46A-E1F0FF2A0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3534"/>
              <a:ext cx="53" cy="53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3" name="Freeform 70">
              <a:extLst>
                <a:ext uri="{FF2B5EF4-FFF2-40B4-BE49-F238E27FC236}">
                  <a16:creationId xmlns:a16="http://schemas.microsoft.com/office/drawing/2014/main" id="{42ACBE1A-4D44-4F63-988B-D7ECB18E7A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" y="3529"/>
              <a:ext cx="63" cy="63"/>
            </a:xfrm>
            <a:custGeom>
              <a:avLst/>
              <a:gdLst>
                <a:gd name="T0" fmla="*/ 0 w 312"/>
                <a:gd name="T1" fmla="*/ 155 h 313"/>
                <a:gd name="T2" fmla="*/ 4 w 312"/>
                <a:gd name="T3" fmla="*/ 124 h 313"/>
                <a:gd name="T4" fmla="*/ 11 w 312"/>
                <a:gd name="T5" fmla="*/ 99 h 313"/>
                <a:gd name="T6" fmla="*/ 24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1 w 312"/>
                <a:gd name="T19" fmla="*/ 25 h 313"/>
                <a:gd name="T20" fmla="*/ 99 w 312"/>
                <a:gd name="T21" fmla="*/ 11 h 313"/>
                <a:gd name="T22" fmla="*/ 123 w 312"/>
                <a:gd name="T23" fmla="*/ 3 h 313"/>
                <a:gd name="T24" fmla="*/ 155 w 312"/>
                <a:gd name="T25" fmla="*/ 0 h 313"/>
                <a:gd name="T26" fmla="*/ 158 w 312"/>
                <a:gd name="T27" fmla="*/ 0 h 313"/>
                <a:gd name="T28" fmla="*/ 182 w 312"/>
                <a:gd name="T29" fmla="*/ 46 h 313"/>
                <a:gd name="T30" fmla="*/ 183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7 w 312"/>
                <a:gd name="T39" fmla="*/ 27 h 313"/>
                <a:gd name="T40" fmla="*/ 266 w 312"/>
                <a:gd name="T41" fmla="*/ 45 h 313"/>
                <a:gd name="T42" fmla="*/ 285 w 312"/>
                <a:gd name="T43" fmla="*/ 66 h 313"/>
                <a:gd name="T44" fmla="*/ 288 w 312"/>
                <a:gd name="T45" fmla="*/ 71 h 313"/>
                <a:gd name="T46" fmla="*/ 262 w 312"/>
                <a:gd name="T47" fmla="*/ 115 h 313"/>
                <a:gd name="T48" fmla="*/ 281 w 312"/>
                <a:gd name="T49" fmla="*/ 105 h 313"/>
                <a:gd name="T50" fmla="*/ 261 w 312"/>
                <a:gd name="T51" fmla="*/ 112 h 313"/>
                <a:gd name="T52" fmla="*/ 309 w 312"/>
                <a:gd name="T53" fmla="*/ 124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2 w 312"/>
                <a:gd name="T61" fmla="*/ 214 h 313"/>
                <a:gd name="T62" fmla="*/ 301 w 312"/>
                <a:gd name="T63" fmla="*/ 218 h 313"/>
                <a:gd name="T64" fmla="*/ 250 w 312"/>
                <a:gd name="T65" fmla="*/ 223 h 313"/>
                <a:gd name="T66" fmla="*/ 269 w 312"/>
                <a:gd name="T67" fmla="*/ 233 h 313"/>
                <a:gd name="T68" fmla="*/ 253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1 h 313"/>
                <a:gd name="T82" fmla="*/ 155 w 312"/>
                <a:gd name="T83" fmla="*/ 270 h 313"/>
                <a:gd name="T84" fmla="*/ 156 w 312"/>
                <a:gd name="T85" fmla="*/ 291 h 313"/>
                <a:gd name="T86" fmla="*/ 158 w 312"/>
                <a:gd name="T87" fmla="*/ 270 h 313"/>
                <a:gd name="T88" fmla="*/ 128 w 312"/>
                <a:gd name="T89" fmla="*/ 311 h 313"/>
                <a:gd name="T90" fmla="*/ 123 w 312"/>
                <a:gd name="T91" fmla="*/ 310 h 313"/>
                <a:gd name="T92" fmla="*/ 95 w 312"/>
                <a:gd name="T93" fmla="*/ 301 h 313"/>
                <a:gd name="T94" fmla="*/ 71 w 312"/>
                <a:gd name="T95" fmla="*/ 289 h 313"/>
                <a:gd name="T96" fmla="*/ 47 w 312"/>
                <a:gd name="T97" fmla="*/ 268 h 313"/>
                <a:gd name="T98" fmla="*/ 45 w 312"/>
                <a:gd name="T99" fmla="*/ 266 h 313"/>
                <a:gd name="T100" fmla="*/ 60 w 312"/>
                <a:gd name="T101" fmla="*/ 219 h 313"/>
                <a:gd name="T102" fmla="*/ 44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3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3" y="128"/>
                  </a:lnTo>
                  <a:lnTo>
                    <a:pt x="46" y="131"/>
                  </a:lnTo>
                  <a:lnTo>
                    <a:pt x="44" y="158"/>
                  </a:lnTo>
                  <a:lnTo>
                    <a:pt x="0" y="155"/>
                  </a:lnTo>
                  <a:close/>
                  <a:moveTo>
                    <a:pt x="3" y="128"/>
                  </a:moveTo>
                  <a:lnTo>
                    <a:pt x="4" y="124"/>
                  </a:lnTo>
                  <a:lnTo>
                    <a:pt x="24" y="130"/>
                  </a:lnTo>
                  <a:lnTo>
                    <a:pt x="3" y="128"/>
                  </a:lnTo>
                  <a:close/>
                  <a:moveTo>
                    <a:pt x="4" y="124"/>
                  </a:moveTo>
                  <a:lnTo>
                    <a:pt x="11" y="99"/>
                  </a:lnTo>
                  <a:lnTo>
                    <a:pt x="52" y="112"/>
                  </a:lnTo>
                  <a:lnTo>
                    <a:pt x="45" y="135"/>
                  </a:lnTo>
                  <a:lnTo>
                    <a:pt x="4" y="124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4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1" y="25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1" y="25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1" y="25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2" y="52"/>
                  </a:lnTo>
                  <a:lnTo>
                    <a:pt x="99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29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8" y="44"/>
                  </a:lnTo>
                  <a:lnTo>
                    <a:pt x="131" y="46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2" y="46"/>
                  </a:lnTo>
                  <a:lnTo>
                    <a:pt x="155" y="44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7" y="27"/>
                  </a:lnTo>
                  <a:lnTo>
                    <a:pt x="233" y="44"/>
                  </a:lnTo>
                  <a:lnTo>
                    <a:pt x="242" y="25"/>
                  </a:lnTo>
                  <a:close/>
                  <a:moveTo>
                    <a:pt x="247" y="27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9" y="60"/>
                  </a:lnTo>
                  <a:lnTo>
                    <a:pt x="247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1"/>
                  </a:moveTo>
                  <a:lnTo>
                    <a:pt x="301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8" y="71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4"/>
                  </a:lnTo>
                  <a:lnTo>
                    <a:pt x="268" y="135"/>
                  </a:lnTo>
                  <a:lnTo>
                    <a:pt x="261" y="112"/>
                  </a:lnTo>
                  <a:lnTo>
                    <a:pt x="302" y="99"/>
                  </a:lnTo>
                  <a:close/>
                  <a:moveTo>
                    <a:pt x="309" y="124"/>
                  </a:moveTo>
                  <a:lnTo>
                    <a:pt x="310" y="128"/>
                  </a:lnTo>
                  <a:lnTo>
                    <a:pt x="289" y="130"/>
                  </a:lnTo>
                  <a:lnTo>
                    <a:pt x="309" y="124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1"/>
                  </a:lnTo>
                  <a:lnTo>
                    <a:pt x="268" y="178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8"/>
                  </a:moveTo>
                  <a:lnTo>
                    <a:pt x="288" y="242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8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6"/>
                  </a:lnTo>
                  <a:lnTo>
                    <a:pt x="219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6"/>
                  </a:moveTo>
                  <a:lnTo>
                    <a:pt x="242" y="289"/>
                  </a:lnTo>
                  <a:lnTo>
                    <a:pt x="233" y="270"/>
                  </a:lnTo>
                  <a:lnTo>
                    <a:pt x="247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8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1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1"/>
                  </a:moveTo>
                  <a:lnTo>
                    <a:pt x="158" y="313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5" y="311"/>
                  </a:lnTo>
                  <a:close/>
                  <a:moveTo>
                    <a:pt x="158" y="313"/>
                  </a:moveTo>
                  <a:lnTo>
                    <a:pt x="155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5" y="313"/>
                  </a:moveTo>
                  <a:lnTo>
                    <a:pt x="128" y="311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5" y="313"/>
                  </a:lnTo>
                  <a:close/>
                  <a:moveTo>
                    <a:pt x="128" y="311"/>
                  </a:moveTo>
                  <a:lnTo>
                    <a:pt x="123" y="310"/>
                  </a:lnTo>
                  <a:lnTo>
                    <a:pt x="129" y="289"/>
                  </a:lnTo>
                  <a:lnTo>
                    <a:pt x="128" y="311"/>
                  </a:lnTo>
                  <a:close/>
                  <a:moveTo>
                    <a:pt x="123" y="310"/>
                  </a:moveTo>
                  <a:lnTo>
                    <a:pt x="99" y="302"/>
                  </a:lnTo>
                  <a:lnTo>
                    <a:pt x="112" y="261"/>
                  </a:lnTo>
                  <a:lnTo>
                    <a:pt x="135" y="268"/>
                  </a:lnTo>
                  <a:lnTo>
                    <a:pt x="123" y="310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1" y="289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1" y="289"/>
                  </a:moveTo>
                  <a:lnTo>
                    <a:pt x="66" y="286"/>
                  </a:lnTo>
                  <a:lnTo>
                    <a:pt x="80" y="270"/>
                  </a:lnTo>
                  <a:lnTo>
                    <a:pt x="71" y="289"/>
                  </a:lnTo>
                  <a:close/>
                  <a:moveTo>
                    <a:pt x="66" y="286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7"/>
                  </a:lnTo>
                  <a:lnTo>
                    <a:pt x="60" y="219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4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8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3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4" y="155"/>
                  </a:lnTo>
                  <a:lnTo>
                    <a:pt x="46" y="182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4" name="Freeform 71">
              <a:extLst>
                <a:ext uri="{FF2B5EF4-FFF2-40B4-BE49-F238E27FC236}">
                  <a16:creationId xmlns:a16="http://schemas.microsoft.com/office/drawing/2014/main" id="{F8695D3C-489C-4315-BAC6-37B5927F4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3737"/>
              <a:ext cx="54" cy="54"/>
            </a:xfrm>
            <a:custGeom>
              <a:avLst/>
              <a:gdLst>
                <a:gd name="T0" fmla="*/ 0 w 270"/>
                <a:gd name="T1" fmla="*/ 134 h 269"/>
                <a:gd name="T2" fmla="*/ 3 w 270"/>
                <a:gd name="T3" fmla="*/ 107 h 269"/>
                <a:gd name="T4" fmla="*/ 10 w 270"/>
                <a:gd name="T5" fmla="*/ 83 h 269"/>
                <a:gd name="T6" fmla="*/ 22 w 270"/>
                <a:gd name="T7" fmla="*/ 58 h 269"/>
                <a:gd name="T8" fmla="*/ 40 w 270"/>
                <a:gd name="T9" fmla="*/ 39 h 269"/>
                <a:gd name="T10" fmla="*/ 59 w 270"/>
                <a:gd name="T11" fmla="*/ 22 h 269"/>
                <a:gd name="T12" fmla="*/ 83 w 270"/>
                <a:gd name="T13" fmla="*/ 10 h 269"/>
                <a:gd name="T14" fmla="*/ 108 w 270"/>
                <a:gd name="T15" fmla="*/ 2 h 269"/>
                <a:gd name="T16" fmla="*/ 135 w 270"/>
                <a:gd name="T17" fmla="*/ 0 h 269"/>
                <a:gd name="T18" fmla="*/ 162 w 270"/>
                <a:gd name="T19" fmla="*/ 2 h 269"/>
                <a:gd name="T20" fmla="*/ 186 w 270"/>
                <a:gd name="T21" fmla="*/ 10 h 269"/>
                <a:gd name="T22" fmla="*/ 210 w 270"/>
                <a:gd name="T23" fmla="*/ 22 h 269"/>
                <a:gd name="T24" fmla="*/ 230 w 270"/>
                <a:gd name="T25" fmla="*/ 39 h 269"/>
                <a:gd name="T26" fmla="*/ 247 w 270"/>
                <a:gd name="T27" fmla="*/ 58 h 269"/>
                <a:gd name="T28" fmla="*/ 260 w 270"/>
                <a:gd name="T29" fmla="*/ 83 h 269"/>
                <a:gd name="T30" fmla="*/ 266 w 270"/>
                <a:gd name="T31" fmla="*/ 107 h 269"/>
                <a:gd name="T32" fmla="*/ 270 w 270"/>
                <a:gd name="T33" fmla="*/ 134 h 269"/>
                <a:gd name="T34" fmla="*/ 266 w 270"/>
                <a:gd name="T35" fmla="*/ 161 h 269"/>
                <a:gd name="T36" fmla="*/ 260 w 270"/>
                <a:gd name="T37" fmla="*/ 186 h 269"/>
                <a:gd name="T38" fmla="*/ 247 w 270"/>
                <a:gd name="T39" fmla="*/ 210 h 269"/>
                <a:gd name="T40" fmla="*/ 230 w 270"/>
                <a:gd name="T41" fmla="*/ 230 h 269"/>
                <a:gd name="T42" fmla="*/ 210 w 270"/>
                <a:gd name="T43" fmla="*/ 246 h 269"/>
                <a:gd name="T44" fmla="*/ 186 w 270"/>
                <a:gd name="T45" fmla="*/ 259 h 269"/>
                <a:gd name="T46" fmla="*/ 162 w 270"/>
                <a:gd name="T47" fmla="*/ 267 h 269"/>
                <a:gd name="T48" fmla="*/ 135 w 270"/>
                <a:gd name="T49" fmla="*/ 269 h 269"/>
                <a:gd name="T50" fmla="*/ 108 w 270"/>
                <a:gd name="T51" fmla="*/ 267 h 269"/>
                <a:gd name="T52" fmla="*/ 83 w 270"/>
                <a:gd name="T53" fmla="*/ 259 h 269"/>
                <a:gd name="T54" fmla="*/ 59 w 270"/>
                <a:gd name="T55" fmla="*/ 246 h 269"/>
                <a:gd name="T56" fmla="*/ 40 w 270"/>
                <a:gd name="T57" fmla="*/ 230 h 269"/>
                <a:gd name="T58" fmla="*/ 22 w 270"/>
                <a:gd name="T59" fmla="*/ 210 h 269"/>
                <a:gd name="T60" fmla="*/ 10 w 270"/>
                <a:gd name="T61" fmla="*/ 186 h 269"/>
                <a:gd name="T62" fmla="*/ 3 w 270"/>
                <a:gd name="T63" fmla="*/ 161 h 269"/>
                <a:gd name="T64" fmla="*/ 0 w 270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69">
                  <a:moveTo>
                    <a:pt x="0" y="134"/>
                  </a:moveTo>
                  <a:lnTo>
                    <a:pt x="3" y="107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40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0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60" y="83"/>
                  </a:lnTo>
                  <a:lnTo>
                    <a:pt x="266" y="107"/>
                  </a:lnTo>
                  <a:lnTo>
                    <a:pt x="270" y="134"/>
                  </a:lnTo>
                  <a:lnTo>
                    <a:pt x="266" y="161"/>
                  </a:lnTo>
                  <a:lnTo>
                    <a:pt x="260" y="186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6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9" y="246"/>
                  </a:lnTo>
                  <a:lnTo>
                    <a:pt x="40" y="230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5" name="Freeform 72">
              <a:extLst>
                <a:ext uri="{FF2B5EF4-FFF2-40B4-BE49-F238E27FC236}">
                  <a16:creationId xmlns:a16="http://schemas.microsoft.com/office/drawing/2014/main" id="{47386C0D-8576-4671-9B0B-DC8A455B1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2" y="3732"/>
              <a:ext cx="63" cy="63"/>
            </a:xfrm>
            <a:custGeom>
              <a:avLst/>
              <a:gdLst>
                <a:gd name="T0" fmla="*/ 0 w 312"/>
                <a:gd name="T1" fmla="*/ 154 h 313"/>
                <a:gd name="T2" fmla="*/ 3 w 312"/>
                <a:gd name="T3" fmla="*/ 124 h 313"/>
                <a:gd name="T4" fmla="*/ 10 w 312"/>
                <a:gd name="T5" fmla="*/ 99 h 313"/>
                <a:gd name="T6" fmla="*/ 24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4 h 313"/>
                <a:gd name="T20" fmla="*/ 98 w 312"/>
                <a:gd name="T21" fmla="*/ 11 h 313"/>
                <a:gd name="T22" fmla="*/ 122 w 312"/>
                <a:gd name="T23" fmla="*/ 4 h 313"/>
                <a:gd name="T24" fmla="*/ 153 w 312"/>
                <a:gd name="T25" fmla="*/ 0 h 313"/>
                <a:gd name="T26" fmla="*/ 158 w 312"/>
                <a:gd name="T27" fmla="*/ 0 h 313"/>
                <a:gd name="T28" fmla="*/ 180 w 312"/>
                <a:gd name="T29" fmla="*/ 46 h 313"/>
                <a:gd name="T30" fmla="*/ 183 w 312"/>
                <a:gd name="T31" fmla="*/ 24 h 313"/>
                <a:gd name="T32" fmla="*/ 176 w 312"/>
                <a:gd name="T33" fmla="*/ 45 h 313"/>
                <a:gd name="T34" fmla="*/ 213 w 312"/>
                <a:gd name="T35" fmla="*/ 11 h 313"/>
                <a:gd name="T36" fmla="*/ 217 w 312"/>
                <a:gd name="T37" fmla="*/ 12 h 313"/>
                <a:gd name="T38" fmla="*/ 245 w 312"/>
                <a:gd name="T39" fmla="*/ 27 h 313"/>
                <a:gd name="T40" fmla="*/ 266 w 312"/>
                <a:gd name="T41" fmla="*/ 45 h 313"/>
                <a:gd name="T42" fmla="*/ 284 w 312"/>
                <a:gd name="T43" fmla="*/ 66 h 313"/>
                <a:gd name="T44" fmla="*/ 287 w 312"/>
                <a:gd name="T45" fmla="*/ 71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4 h 313"/>
                <a:gd name="T54" fmla="*/ 309 w 312"/>
                <a:gd name="T55" fmla="*/ 127 h 313"/>
                <a:gd name="T56" fmla="*/ 312 w 312"/>
                <a:gd name="T57" fmla="*/ 158 h 313"/>
                <a:gd name="T58" fmla="*/ 309 w 312"/>
                <a:gd name="T59" fmla="*/ 185 h 313"/>
                <a:gd name="T60" fmla="*/ 301 w 312"/>
                <a:gd name="T61" fmla="*/ 213 h 313"/>
                <a:gd name="T62" fmla="*/ 299 w 312"/>
                <a:gd name="T63" fmla="*/ 218 h 313"/>
                <a:gd name="T64" fmla="*/ 250 w 312"/>
                <a:gd name="T65" fmla="*/ 223 h 313"/>
                <a:gd name="T66" fmla="*/ 268 w 312"/>
                <a:gd name="T67" fmla="*/ 232 h 313"/>
                <a:gd name="T68" fmla="*/ 252 w 312"/>
                <a:gd name="T69" fmla="*/ 218 h 313"/>
                <a:gd name="T70" fmla="*/ 267 w 312"/>
                <a:gd name="T71" fmla="*/ 266 h 313"/>
                <a:gd name="T72" fmla="*/ 266 w 312"/>
                <a:gd name="T73" fmla="*/ 268 h 313"/>
                <a:gd name="T74" fmla="*/ 241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0 h 313"/>
                <a:gd name="T82" fmla="*/ 153 w 312"/>
                <a:gd name="T83" fmla="*/ 270 h 313"/>
                <a:gd name="T84" fmla="*/ 156 w 312"/>
                <a:gd name="T85" fmla="*/ 291 h 313"/>
                <a:gd name="T86" fmla="*/ 158 w 312"/>
                <a:gd name="T87" fmla="*/ 270 h 313"/>
                <a:gd name="T88" fmla="*/ 126 w 312"/>
                <a:gd name="T89" fmla="*/ 310 h 313"/>
                <a:gd name="T90" fmla="*/ 122 w 312"/>
                <a:gd name="T91" fmla="*/ 310 h 313"/>
                <a:gd name="T92" fmla="*/ 95 w 312"/>
                <a:gd name="T93" fmla="*/ 301 h 313"/>
                <a:gd name="T94" fmla="*/ 70 w 312"/>
                <a:gd name="T95" fmla="*/ 288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8 h 313"/>
                <a:gd name="T102" fmla="*/ 43 w 312"/>
                <a:gd name="T103" fmla="*/ 232 h 313"/>
                <a:gd name="T104" fmla="*/ 63 w 312"/>
                <a:gd name="T105" fmla="*/ 223 h 313"/>
                <a:gd name="T106" fmla="*/ 12 w 312"/>
                <a:gd name="T107" fmla="*/ 218 h 313"/>
                <a:gd name="T108" fmla="*/ 10 w 312"/>
                <a:gd name="T109" fmla="*/ 213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4"/>
                  </a:moveTo>
                  <a:lnTo>
                    <a:pt x="2" y="127"/>
                  </a:lnTo>
                  <a:lnTo>
                    <a:pt x="45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4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4"/>
                  </a:moveTo>
                  <a:lnTo>
                    <a:pt x="10" y="99"/>
                  </a:lnTo>
                  <a:lnTo>
                    <a:pt x="52" y="111"/>
                  </a:lnTo>
                  <a:lnTo>
                    <a:pt x="44" y="135"/>
                  </a:lnTo>
                  <a:lnTo>
                    <a:pt x="3" y="124"/>
                  </a:lnTo>
                  <a:close/>
                  <a:moveTo>
                    <a:pt x="10" y="99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6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6" y="45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3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4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2" y="4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2" y="4"/>
                  </a:moveTo>
                  <a:lnTo>
                    <a:pt x="126" y="2"/>
                  </a:lnTo>
                  <a:lnTo>
                    <a:pt x="129" y="24"/>
                  </a:lnTo>
                  <a:lnTo>
                    <a:pt x="122" y="4"/>
                  </a:lnTo>
                  <a:close/>
                  <a:moveTo>
                    <a:pt x="126" y="2"/>
                  </a:moveTo>
                  <a:lnTo>
                    <a:pt x="153" y="0"/>
                  </a:lnTo>
                  <a:lnTo>
                    <a:pt x="158" y="42"/>
                  </a:lnTo>
                  <a:lnTo>
                    <a:pt x="131" y="46"/>
                  </a:lnTo>
                  <a:lnTo>
                    <a:pt x="126" y="2"/>
                  </a:lnTo>
                  <a:close/>
                  <a:moveTo>
                    <a:pt x="153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3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0" y="46"/>
                  </a:lnTo>
                  <a:lnTo>
                    <a:pt x="153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4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4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7" y="32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1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5" y="27"/>
                  </a:lnTo>
                  <a:lnTo>
                    <a:pt x="231" y="44"/>
                  </a:lnTo>
                  <a:lnTo>
                    <a:pt x="241" y="24"/>
                  </a:lnTo>
                  <a:close/>
                  <a:moveTo>
                    <a:pt x="245" y="27"/>
                  </a:moveTo>
                  <a:lnTo>
                    <a:pt x="266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5" y="27"/>
                  </a:lnTo>
                  <a:close/>
                  <a:moveTo>
                    <a:pt x="266" y="45"/>
                  </a:moveTo>
                  <a:lnTo>
                    <a:pt x="267" y="47"/>
                  </a:lnTo>
                  <a:lnTo>
                    <a:pt x="251" y="61"/>
                  </a:lnTo>
                  <a:lnTo>
                    <a:pt x="266" y="45"/>
                  </a:lnTo>
                  <a:close/>
                  <a:moveTo>
                    <a:pt x="267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4" y="75"/>
                  </a:lnTo>
                  <a:lnTo>
                    <a:pt x="267" y="47"/>
                  </a:lnTo>
                  <a:close/>
                  <a:moveTo>
                    <a:pt x="284" y="66"/>
                  </a:moveTo>
                  <a:lnTo>
                    <a:pt x="287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1"/>
                  </a:moveTo>
                  <a:lnTo>
                    <a:pt x="299" y="95"/>
                  </a:lnTo>
                  <a:lnTo>
                    <a:pt x="261" y="115"/>
                  </a:lnTo>
                  <a:lnTo>
                    <a:pt x="250" y="90"/>
                  </a:lnTo>
                  <a:lnTo>
                    <a:pt x="287" y="71"/>
                  </a:lnTo>
                  <a:close/>
                  <a:moveTo>
                    <a:pt x="299" y="95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299" y="95"/>
                  </a:lnTo>
                  <a:close/>
                  <a:moveTo>
                    <a:pt x="301" y="99"/>
                  </a:moveTo>
                  <a:lnTo>
                    <a:pt x="309" y="124"/>
                  </a:lnTo>
                  <a:lnTo>
                    <a:pt x="267" y="135"/>
                  </a:lnTo>
                  <a:lnTo>
                    <a:pt x="260" y="111"/>
                  </a:lnTo>
                  <a:lnTo>
                    <a:pt x="301" y="99"/>
                  </a:lnTo>
                  <a:close/>
                  <a:moveTo>
                    <a:pt x="309" y="124"/>
                  </a:moveTo>
                  <a:lnTo>
                    <a:pt x="309" y="127"/>
                  </a:lnTo>
                  <a:lnTo>
                    <a:pt x="287" y="129"/>
                  </a:lnTo>
                  <a:lnTo>
                    <a:pt x="309" y="124"/>
                  </a:lnTo>
                  <a:close/>
                  <a:moveTo>
                    <a:pt x="309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90"/>
                  </a:lnTo>
                  <a:lnTo>
                    <a:pt x="287" y="183"/>
                  </a:lnTo>
                  <a:lnTo>
                    <a:pt x="309" y="185"/>
                  </a:lnTo>
                  <a:close/>
                  <a:moveTo>
                    <a:pt x="309" y="190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90"/>
                  </a:lnTo>
                  <a:close/>
                  <a:moveTo>
                    <a:pt x="301" y="213"/>
                  </a:moveTo>
                  <a:lnTo>
                    <a:pt x="299" y="218"/>
                  </a:lnTo>
                  <a:lnTo>
                    <a:pt x="281" y="208"/>
                  </a:lnTo>
                  <a:lnTo>
                    <a:pt x="301" y="213"/>
                  </a:lnTo>
                  <a:close/>
                  <a:moveTo>
                    <a:pt x="299" y="218"/>
                  </a:moveTo>
                  <a:lnTo>
                    <a:pt x="287" y="241"/>
                  </a:lnTo>
                  <a:lnTo>
                    <a:pt x="250" y="223"/>
                  </a:lnTo>
                  <a:lnTo>
                    <a:pt x="261" y="198"/>
                  </a:lnTo>
                  <a:lnTo>
                    <a:pt x="299" y="218"/>
                  </a:lnTo>
                  <a:close/>
                  <a:moveTo>
                    <a:pt x="287" y="241"/>
                  </a:moveTo>
                  <a:lnTo>
                    <a:pt x="284" y="247"/>
                  </a:lnTo>
                  <a:lnTo>
                    <a:pt x="268" y="232"/>
                  </a:lnTo>
                  <a:lnTo>
                    <a:pt x="287" y="241"/>
                  </a:lnTo>
                  <a:close/>
                  <a:moveTo>
                    <a:pt x="284" y="247"/>
                  </a:moveTo>
                  <a:lnTo>
                    <a:pt x="267" y="266"/>
                  </a:lnTo>
                  <a:lnTo>
                    <a:pt x="234" y="237"/>
                  </a:lnTo>
                  <a:lnTo>
                    <a:pt x="252" y="218"/>
                  </a:lnTo>
                  <a:lnTo>
                    <a:pt x="284" y="247"/>
                  </a:lnTo>
                  <a:close/>
                  <a:moveTo>
                    <a:pt x="267" y="266"/>
                  </a:moveTo>
                  <a:lnTo>
                    <a:pt x="266" y="268"/>
                  </a:lnTo>
                  <a:lnTo>
                    <a:pt x="251" y="252"/>
                  </a:lnTo>
                  <a:lnTo>
                    <a:pt x="267" y="266"/>
                  </a:lnTo>
                  <a:close/>
                  <a:moveTo>
                    <a:pt x="266" y="268"/>
                  </a:moveTo>
                  <a:lnTo>
                    <a:pt x="245" y="285"/>
                  </a:lnTo>
                  <a:lnTo>
                    <a:pt x="217" y="252"/>
                  </a:lnTo>
                  <a:lnTo>
                    <a:pt x="237" y="236"/>
                  </a:lnTo>
                  <a:lnTo>
                    <a:pt x="266" y="268"/>
                  </a:lnTo>
                  <a:close/>
                  <a:moveTo>
                    <a:pt x="245" y="285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5" y="285"/>
                  </a:lnTo>
                  <a:close/>
                  <a:moveTo>
                    <a:pt x="241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1" y="250"/>
                  </a:lnTo>
                  <a:lnTo>
                    <a:pt x="241" y="288"/>
                  </a:lnTo>
                  <a:close/>
                  <a:moveTo>
                    <a:pt x="217" y="301"/>
                  </a:moveTo>
                  <a:lnTo>
                    <a:pt x="213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3" y="302"/>
                  </a:moveTo>
                  <a:lnTo>
                    <a:pt x="189" y="310"/>
                  </a:lnTo>
                  <a:lnTo>
                    <a:pt x="176" y="267"/>
                  </a:lnTo>
                  <a:lnTo>
                    <a:pt x="201" y="261"/>
                  </a:lnTo>
                  <a:lnTo>
                    <a:pt x="213" y="302"/>
                  </a:lnTo>
                  <a:close/>
                  <a:moveTo>
                    <a:pt x="189" y="310"/>
                  </a:moveTo>
                  <a:lnTo>
                    <a:pt x="185" y="310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3" y="270"/>
                  </a:lnTo>
                  <a:lnTo>
                    <a:pt x="180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3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3" y="313"/>
                  </a:moveTo>
                  <a:lnTo>
                    <a:pt x="126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3" y="313"/>
                  </a:lnTo>
                  <a:close/>
                  <a:moveTo>
                    <a:pt x="126" y="310"/>
                  </a:moveTo>
                  <a:lnTo>
                    <a:pt x="122" y="310"/>
                  </a:lnTo>
                  <a:lnTo>
                    <a:pt x="129" y="289"/>
                  </a:lnTo>
                  <a:lnTo>
                    <a:pt x="126" y="310"/>
                  </a:lnTo>
                  <a:close/>
                  <a:moveTo>
                    <a:pt x="122" y="310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7"/>
                  </a:lnTo>
                  <a:lnTo>
                    <a:pt x="122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4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90" y="250"/>
                  </a:lnTo>
                  <a:lnTo>
                    <a:pt x="113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5" y="236"/>
                  </a:lnTo>
                  <a:lnTo>
                    <a:pt x="94" y="252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8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1"/>
                  </a:lnTo>
                  <a:lnTo>
                    <a:pt x="43" y="232"/>
                  </a:lnTo>
                  <a:lnTo>
                    <a:pt x="27" y="247"/>
                  </a:lnTo>
                  <a:close/>
                  <a:moveTo>
                    <a:pt x="24" y="241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1"/>
                  </a:lnTo>
                  <a:close/>
                  <a:moveTo>
                    <a:pt x="12" y="218"/>
                  </a:moveTo>
                  <a:lnTo>
                    <a:pt x="10" y="213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0" y="213"/>
                  </a:moveTo>
                  <a:lnTo>
                    <a:pt x="3" y="190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0" y="213"/>
                  </a:lnTo>
                  <a:close/>
                  <a:moveTo>
                    <a:pt x="3" y="190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90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6" name="Freeform 73">
              <a:extLst>
                <a:ext uri="{FF2B5EF4-FFF2-40B4-BE49-F238E27FC236}">
                  <a16:creationId xmlns:a16="http://schemas.microsoft.com/office/drawing/2014/main" id="{3F4B45A1-FC1B-4F6A-9641-06478FD4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3764"/>
              <a:ext cx="53" cy="54"/>
            </a:xfrm>
            <a:custGeom>
              <a:avLst/>
              <a:gdLst>
                <a:gd name="T0" fmla="*/ 0 w 269"/>
                <a:gd name="T1" fmla="*/ 134 h 269"/>
                <a:gd name="T2" fmla="*/ 3 w 269"/>
                <a:gd name="T3" fmla="*/ 107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1 h 269"/>
                <a:gd name="T12" fmla="*/ 84 w 269"/>
                <a:gd name="T13" fmla="*/ 9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9 h 269"/>
                <a:gd name="T22" fmla="*/ 210 w 269"/>
                <a:gd name="T23" fmla="*/ 21 h 269"/>
                <a:gd name="T24" fmla="*/ 230 w 269"/>
                <a:gd name="T25" fmla="*/ 39 h 269"/>
                <a:gd name="T26" fmla="*/ 247 w 269"/>
                <a:gd name="T27" fmla="*/ 58 h 269"/>
                <a:gd name="T28" fmla="*/ 260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60 w 269"/>
                <a:gd name="T37" fmla="*/ 186 h 269"/>
                <a:gd name="T38" fmla="*/ 247 w 269"/>
                <a:gd name="T39" fmla="*/ 210 h 269"/>
                <a:gd name="T40" fmla="*/ 230 w 269"/>
                <a:gd name="T41" fmla="*/ 230 h 269"/>
                <a:gd name="T42" fmla="*/ 210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4 w 269"/>
                <a:gd name="T53" fmla="*/ 259 h 269"/>
                <a:gd name="T54" fmla="*/ 59 w 269"/>
                <a:gd name="T55" fmla="*/ 247 h 269"/>
                <a:gd name="T56" fmla="*/ 39 w 269"/>
                <a:gd name="T57" fmla="*/ 230 h 269"/>
                <a:gd name="T58" fmla="*/ 22 w 269"/>
                <a:gd name="T59" fmla="*/ 210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3" y="107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1"/>
                  </a:lnTo>
                  <a:lnTo>
                    <a:pt x="84" y="9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9"/>
                  </a:lnTo>
                  <a:lnTo>
                    <a:pt x="210" y="21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60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4" y="259"/>
                  </a:lnTo>
                  <a:lnTo>
                    <a:pt x="59" y="247"/>
                  </a:lnTo>
                  <a:lnTo>
                    <a:pt x="39" y="230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7" name="Freeform 74">
              <a:extLst>
                <a:ext uri="{FF2B5EF4-FFF2-40B4-BE49-F238E27FC236}">
                  <a16:creationId xmlns:a16="http://schemas.microsoft.com/office/drawing/2014/main" id="{A4E3A6DA-926E-4A80-A945-1EDE9FE20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3" y="3760"/>
              <a:ext cx="63" cy="62"/>
            </a:xfrm>
            <a:custGeom>
              <a:avLst/>
              <a:gdLst>
                <a:gd name="T0" fmla="*/ 0 w 312"/>
                <a:gd name="T1" fmla="*/ 155 h 312"/>
                <a:gd name="T2" fmla="*/ 3 w 312"/>
                <a:gd name="T3" fmla="*/ 123 h 312"/>
                <a:gd name="T4" fmla="*/ 11 w 312"/>
                <a:gd name="T5" fmla="*/ 98 h 312"/>
                <a:gd name="T6" fmla="*/ 24 w 312"/>
                <a:gd name="T7" fmla="*/ 70 h 312"/>
                <a:gd name="T8" fmla="*/ 27 w 312"/>
                <a:gd name="T9" fmla="*/ 66 h 312"/>
                <a:gd name="T10" fmla="*/ 77 w 312"/>
                <a:gd name="T11" fmla="*/ 75 h 312"/>
                <a:gd name="T12" fmla="*/ 60 w 312"/>
                <a:gd name="T13" fmla="*/ 61 h 312"/>
                <a:gd name="T14" fmla="*/ 74 w 312"/>
                <a:gd name="T15" fmla="*/ 77 h 312"/>
                <a:gd name="T16" fmla="*/ 66 w 312"/>
                <a:gd name="T17" fmla="*/ 27 h 312"/>
                <a:gd name="T18" fmla="*/ 70 w 312"/>
                <a:gd name="T19" fmla="*/ 24 h 312"/>
                <a:gd name="T20" fmla="*/ 98 w 312"/>
                <a:gd name="T21" fmla="*/ 11 h 312"/>
                <a:gd name="T22" fmla="*/ 123 w 312"/>
                <a:gd name="T23" fmla="*/ 3 h 312"/>
                <a:gd name="T24" fmla="*/ 153 w 312"/>
                <a:gd name="T25" fmla="*/ 0 h 312"/>
                <a:gd name="T26" fmla="*/ 158 w 312"/>
                <a:gd name="T27" fmla="*/ 0 h 312"/>
                <a:gd name="T28" fmla="*/ 180 w 312"/>
                <a:gd name="T29" fmla="*/ 45 h 312"/>
                <a:gd name="T30" fmla="*/ 182 w 312"/>
                <a:gd name="T31" fmla="*/ 24 h 312"/>
                <a:gd name="T32" fmla="*/ 176 w 312"/>
                <a:gd name="T33" fmla="*/ 44 h 312"/>
                <a:gd name="T34" fmla="*/ 214 w 312"/>
                <a:gd name="T35" fmla="*/ 11 h 312"/>
                <a:gd name="T36" fmla="*/ 217 w 312"/>
                <a:gd name="T37" fmla="*/ 12 h 312"/>
                <a:gd name="T38" fmla="*/ 246 w 312"/>
                <a:gd name="T39" fmla="*/ 27 h 312"/>
                <a:gd name="T40" fmla="*/ 266 w 312"/>
                <a:gd name="T41" fmla="*/ 44 h 312"/>
                <a:gd name="T42" fmla="*/ 284 w 312"/>
                <a:gd name="T43" fmla="*/ 66 h 312"/>
                <a:gd name="T44" fmla="*/ 287 w 312"/>
                <a:gd name="T45" fmla="*/ 70 h 312"/>
                <a:gd name="T46" fmla="*/ 261 w 312"/>
                <a:gd name="T47" fmla="*/ 115 h 312"/>
                <a:gd name="T48" fmla="*/ 281 w 312"/>
                <a:gd name="T49" fmla="*/ 105 h 312"/>
                <a:gd name="T50" fmla="*/ 260 w 312"/>
                <a:gd name="T51" fmla="*/ 110 h 312"/>
                <a:gd name="T52" fmla="*/ 309 w 312"/>
                <a:gd name="T53" fmla="*/ 123 h 312"/>
                <a:gd name="T54" fmla="*/ 309 w 312"/>
                <a:gd name="T55" fmla="*/ 128 h 312"/>
                <a:gd name="T56" fmla="*/ 312 w 312"/>
                <a:gd name="T57" fmla="*/ 158 h 312"/>
                <a:gd name="T58" fmla="*/ 309 w 312"/>
                <a:gd name="T59" fmla="*/ 185 h 312"/>
                <a:gd name="T60" fmla="*/ 301 w 312"/>
                <a:gd name="T61" fmla="*/ 214 h 312"/>
                <a:gd name="T62" fmla="*/ 300 w 312"/>
                <a:gd name="T63" fmla="*/ 217 h 312"/>
                <a:gd name="T64" fmla="*/ 249 w 312"/>
                <a:gd name="T65" fmla="*/ 223 h 312"/>
                <a:gd name="T66" fmla="*/ 268 w 312"/>
                <a:gd name="T67" fmla="*/ 232 h 312"/>
                <a:gd name="T68" fmla="*/ 251 w 312"/>
                <a:gd name="T69" fmla="*/ 217 h 312"/>
                <a:gd name="T70" fmla="*/ 268 w 312"/>
                <a:gd name="T71" fmla="*/ 266 h 312"/>
                <a:gd name="T72" fmla="*/ 266 w 312"/>
                <a:gd name="T73" fmla="*/ 268 h 312"/>
                <a:gd name="T74" fmla="*/ 241 w 312"/>
                <a:gd name="T75" fmla="*/ 288 h 312"/>
                <a:gd name="T76" fmla="*/ 217 w 312"/>
                <a:gd name="T77" fmla="*/ 301 h 312"/>
                <a:gd name="T78" fmla="*/ 189 w 312"/>
                <a:gd name="T79" fmla="*/ 309 h 312"/>
                <a:gd name="T80" fmla="*/ 185 w 312"/>
                <a:gd name="T81" fmla="*/ 309 h 312"/>
                <a:gd name="T82" fmla="*/ 153 w 312"/>
                <a:gd name="T83" fmla="*/ 269 h 312"/>
                <a:gd name="T84" fmla="*/ 155 w 312"/>
                <a:gd name="T85" fmla="*/ 291 h 312"/>
                <a:gd name="T86" fmla="*/ 158 w 312"/>
                <a:gd name="T87" fmla="*/ 269 h 312"/>
                <a:gd name="T88" fmla="*/ 127 w 312"/>
                <a:gd name="T89" fmla="*/ 309 h 312"/>
                <a:gd name="T90" fmla="*/ 123 w 312"/>
                <a:gd name="T91" fmla="*/ 309 h 312"/>
                <a:gd name="T92" fmla="*/ 95 w 312"/>
                <a:gd name="T93" fmla="*/ 301 h 312"/>
                <a:gd name="T94" fmla="*/ 70 w 312"/>
                <a:gd name="T95" fmla="*/ 288 h 312"/>
                <a:gd name="T96" fmla="*/ 46 w 312"/>
                <a:gd name="T97" fmla="*/ 268 h 312"/>
                <a:gd name="T98" fmla="*/ 44 w 312"/>
                <a:gd name="T99" fmla="*/ 266 h 312"/>
                <a:gd name="T100" fmla="*/ 59 w 312"/>
                <a:gd name="T101" fmla="*/ 217 h 312"/>
                <a:gd name="T102" fmla="*/ 43 w 312"/>
                <a:gd name="T103" fmla="*/ 232 h 312"/>
                <a:gd name="T104" fmla="*/ 62 w 312"/>
                <a:gd name="T105" fmla="*/ 223 h 312"/>
                <a:gd name="T106" fmla="*/ 12 w 312"/>
                <a:gd name="T107" fmla="*/ 217 h 312"/>
                <a:gd name="T108" fmla="*/ 11 w 312"/>
                <a:gd name="T109" fmla="*/ 214 h 312"/>
                <a:gd name="T110" fmla="*/ 2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5"/>
                  </a:moveTo>
                  <a:lnTo>
                    <a:pt x="2" y="128"/>
                  </a:lnTo>
                  <a:lnTo>
                    <a:pt x="45" y="131"/>
                  </a:lnTo>
                  <a:lnTo>
                    <a:pt x="42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29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2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1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89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8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3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3" y="0"/>
                  </a:moveTo>
                  <a:lnTo>
                    <a:pt x="158" y="0"/>
                  </a:lnTo>
                  <a:lnTo>
                    <a:pt x="155" y="22"/>
                  </a:lnTo>
                  <a:lnTo>
                    <a:pt x="153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0" y="45"/>
                  </a:lnTo>
                  <a:lnTo>
                    <a:pt x="153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2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2" y="63"/>
                  </a:lnTo>
                  <a:lnTo>
                    <a:pt x="197" y="51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6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6" y="77"/>
                  </a:lnTo>
                  <a:lnTo>
                    <a:pt x="217" y="59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1" y="61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4" y="66"/>
                  </a:lnTo>
                  <a:lnTo>
                    <a:pt x="251" y="94"/>
                  </a:lnTo>
                  <a:lnTo>
                    <a:pt x="235" y="75"/>
                  </a:lnTo>
                  <a:lnTo>
                    <a:pt x="268" y="46"/>
                  </a:lnTo>
                  <a:close/>
                  <a:moveTo>
                    <a:pt x="284" y="66"/>
                  </a:moveTo>
                  <a:lnTo>
                    <a:pt x="287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5"/>
                  </a:lnTo>
                  <a:lnTo>
                    <a:pt x="249" y="90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09" y="128"/>
                  </a:lnTo>
                  <a:lnTo>
                    <a:pt x="288" y="129"/>
                  </a:lnTo>
                  <a:lnTo>
                    <a:pt x="309" y="123"/>
                  </a:lnTo>
                  <a:close/>
                  <a:moveTo>
                    <a:pt x="309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0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4" y="247"/>
                  </a:lnTo>
                  <a:lnTo>
                    <a:pt x="268" y="232"/>
                  </a:lnTo>
                  <a:lnTo>
                    <a:pt x="287" y="241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1" y="217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1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5"/>
                  </a:lnTo>
                  <a:lnTo>
                    <a:pt x="217" y="253"/>
                  </a:lnTo>
                  <a:lnTo>
                    <a:pt x="236" y="236"/>
                  </a:lnTo>
                  <a:lnTo>
                    <a:pt x="266" y="268"/>
                  </a:lnTo>
                  <a:close/>
                  <a:moveTo>
                    <a:pt x="246" y="285"/>
                  </a:moveTo>
                  <a:lnTo>
                    <a:pt x="241" y="288"/>
                  </a:lnTo>
                  <a:lnTo>
                    <a:pt x="231" y="269"/>
                  </a:lnTo>
                  <a:lnTo>
                    <a:pt x="246" y="285"/>
                  </a:lnTo>
                  <a:close/>
                  <a:moveTo>
                    <a:pt x="241" y="288"/>
                  </a:moveTo>
                  <a:lnTo>
                    <a:pt x="217" y="301"/>
                  </a:lnTo>
                  <a:lnTo>
                    <a:pt x="197" y="262"/>
                  </a:lnTo>
                  <a:lnTo>
                    <a:pt x="222" y="250"/>
                  </a:lnTo>
                  <a:lnTo>
                    <a:pt x="241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2" y="289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2"/>
                  </a:lnTo>
                  <a:lnTo>
                    <a:pt x="153" y="269"/>
                  </a:lnTo>
                  <a:lnTo>
                    <a:pt x="180" y="267"/>
                  </a:lnTo>
                  <a:lnTo>
                    <a:pt x="185" y="309"/>
                  </a:lnTo>
                  <a:close/>
                  <a:moveTo>
                    <a:pt x="158" y="312"/>
                  </a:moveTo>
                  <a:lnTo>
                    <a:pt x="153" y="312"/>
                  </a:lnTo>
                  <a:lnTo>
                    <a:pt x="155" y="291"/>
                  </a:lnTo>
                  <a:lnTo>
                    <a:pt x="158" y="312"/>
                  </a:lnTo>
                  <a:close/>
                  <a:moveTo>
                    <a:pt x="153" y="312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3" y="312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28" y="289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89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7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1"/>
                  </a:lnTo>
                  <a:lnTo>
                    <a:pt x="43" y="232"/>
                  </a:lnTo>
                  <a:lnTo>
                    <a:pt x="27" y="247"/>
                  </a:lnTo>
                  <a:close/>
                  <a:moveTo>
                    <a:pt x="24" y="241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2" y="223"/>
                  </a:lnTo>
                  <a:lnTo>
                    <a:pt x="24" y="241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5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8" name="Freeform 75">
              <a:extLst>
                <a:ext uri="{FF2B5EF4-FFF2-40B4-BE49-F238E27FC236}">
                  <a16:creationId xmlns:a16="http://schemas.microsoft.com/office/drawing/2014/main" id="{39CE4241-D13F-4E51-992B-B2A727BA6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3896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2 w 269"/>
                <a:gd name="T7" fmla="*/ 59 h 269"/>
                <a:gd name="T8" fmla="*/ 39 w 269"/>
                <a:gd name="T9" fmla="*/ 39 h 269"/>
                <a:gd name="T10" fmla="*/ 59 w 269"/>
                <a:gd name="T11" fmla="*/ 22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8 w 269"/>
                <a:gd name="T27" fmla="*/ 59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8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60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60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8" y="59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8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9" name="Freeform 76">
              <a:extLst>
                <a:ext uri="{FF2B5EF4-FFF2-40B4-BE49-F238E27FC236}">
                  <a16:creationId xmlns:a16="http://schemas.microsoft.com/office/drawing/2014/main" id="{CA7A6CF1-29D4-4009-9554-7F02019DC5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8" y="3891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4 h 313"/>
                <a:gd name="T4" fmla="*/ 10 w 312"/>
                <a:gd name="T5" fmla="*/ 99 h 313"/>
                <a:gd name="T6" fmla="*/ 25 w 312"/>
                <a:gd name="T7" fmla="*/ 71 h 313"/>
                <a:gd name="T8" fmla="*/ 27 w 312"/>
                <a:gd name="T9" fmla="*/ 66 h 313"/>
                <a:gd name="T10" fmla="*/ 76 w 312"/>
                <a:gd name="T11" fmla="*/ 75 h 313"/>
                <a:gd name="T12" fmla="*/ 60 w 312"/>
                <a:gd name="T13" fmla="*/ 61 h 313"/>
                <a:gd name="T14" fmla="*/ 74 w 312"/>
                <a:gd name="T15" fmla="*/ 77 h 313"/>
                <a:gd name="T16" fmla="*/ 66 w 312"/>
                <a:gd name="T17" fmla="*/ 28 h 313"/>
                <a:gd name="T18" fmla="*/ 70 w 312"/>
                <a:gd name="T19" fmla="*/ 24 h 313"/>
                <a:gd name="T20" fmla="*/ 98 w 312"/>
                <a:gd name="T21" fmla="*/ 11 h 313"/>
                <a:gd name="T22" fmla="*/ 123 w 312"/>
                <a:gd name="T23" fmla="*/ 4 h 313"/>
                <a:gd name="T24" fmla="*/ 154 w 312"/>
                <a:gd name="T25" fmla="*/ 0 h 313"/>
                <a:gd name="T26" fmla="*/ 157 w 312"/>
                <a:gd name="T27" fmla="*/ 0 h 313"/>
                <a:gd name="T28" fmla="*/ 181 w 312"/>
                <a:gd name="T29" fmla="*/ 46 h 313"/>
                <a:gd name="T30" fmla="*/ 183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8 h 313"/>
                <a:gd name="T40" fmla="*/ 265 w 312"/>
                <a:gd name="T41" fmla="*/ 45 h 313"/>
                <a:gd name="T42" fmla="*/ 285 w 312"/>
                <a:gd name="T43" fmla="*/ 66 h 313"/>
                <a:gd name="T44" fmla="*/ 288 w 312"/>
                <a:gd name="T45" fmla="*/ 71 h 313"/>
                <a:gd name="T46" fmla="*/ 261 w 312"/>
                <a:gd name="T47" fmla="*/ 115 h 313"/>
                <a:gd name="T48" fmla="*/ 280 w 312"/>
                <a:gd name="T49" fmla="*/ 105 h 313"/>
                <a:gd name="T50" fmla="*/ 260 w 312"/>
                <a:gd name="T51" fmla="*/ 111 h 313"/>
                <a:gd name="T52" fmla="*/ 309 w 312"/>
                <a:gd name="T53" fmla="*/ 124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1 w 312"/>
                <a:gd name="T61" fmla="*/ 215 h 313"/>
                <a:gd name="T62" fmla="*/ 300 w 312"/>
                <a:gd name="T63" fmla="*/ 218 h 313"/>
                <a:gd name="T64" fmla="*/ 249 w 312"/>
                <a:gd name="T65" fmla="*/ 223 h 313"/>
                <a:gd name="T66" fmla="*/ 269 w 312"/>
                <a:gd name="T67" fmla="*/ 233 h 313"/>
                <a:gd name="T68" fmla="*/ 252 w 312"/>
                <a:gd name="T69" fmla="*/ 218 h 313"/>
                <a:gd name="T70" fmla="*/ 268 w 312"/>
                <a:gd name="T71" fmla="*/ 267 h 313"/>
                <a:gd name="T72" fmla="*/ 265 w 312"/>
                <a:gd name="T73" fmla="*/ 269 h 313"/>
                <a:gd name="T74" fmla="*/ 242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4 w 312"/>
                <a:gd name="T81" fmla="*/ 310 h 313"/>
                <a:gd name="T82" fmla="*/ 154 w 312"/>
                <a:gd name="T83" fmla="*/ 270 h 313"/>
                <a:gd name="T84" fmla="*/ 156 w 312"/>
                <a:gd name="T85" fmla="*/ 291 h 313"/>
                <a:gd name="T86" fmla="*/ 157 w 312"/>
                <a:gd name="T87" fmla="*/ 270 h 313"/>
                <a:gd name="T88" fmla="*/ 127 w 312"/>
                <a:gd name="T89" fmla="*/ 310 h 313"/>
                <a:gd name="T90" fmla="*/ 123 w 312"/>
                <a:gd name="T91" fmla="*/ 310 h 313"/>
                <a:gd name="T92" fmla="*/ 95 w 312"/>
                <a:gd name="T93" fmla="*/ 301 h 313"/>
                <a:gd name="T94" fmla="*/ 70 w 312"/>
                <a:gd name="T95" fmla="*/ 288 h 313"/>
                <a:gd name="T96" fmla="*/ 46 w 312"/>
                <a:gd name="T97" fmla="*/ 269 h 313"/>
                <a:gd name="T98" fmla="*/ 44 w 312"/>
                <a:gd name="T99" fmla="*/ 267 h 313"/>
                <a:gd name="T100" fmla="*/ 59 w 312"/>
                <a:gd name="T101" fmla="*/ 218 h 313"/>
                <a:gd name="T102" fmla="*/ 43 w 312"/>
                <a:gd name="T103" fmla="*/ 233 h 313"/>
                <a:gd name="T104" fmla="*/ 62 w 312"/>
                <a:gd name="T105" fmla="*/ 223 h 313"/>
                <a:gd name="T106" fmla="*/ 12 w 312"/>
                <a:gd name="T107" fmla="*/ 218 h 313"/>
                <a:gd name="T108" fmla="*/ 10 w 312"/>
                <a:gd name="T109" fmla="*/ 215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4"/>
                  </a:lnTo>
                  <a:lnTo>
                    <a:pt x="23" y="129"/>
                  </a:lnTo>
                  <a:lnTo>
                    <a:pt x="2" y="128"/>
                  </a:lnTo>
                  <a:close/>
                  <a:moveTo>
                    <a:pt x="3" y="124"/>
                  </a:moveTo>
                  <a:lnTo>
                    <a:pt x="10" y="99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4"/>
                  </a:lnTo>
                  <a:close/>
                  <a:moveTo>
                    <a:pt x="10" y="99"/>
                  </a:moveTo>
                  <a:lnTo>
                    <a:pt x="12" y="96"/>
                  </a:lnTo>
                  <a:lnTo>
                    <a:pt x="31" y="105"/>
                  </a:lnTo>
                  <a:lnTo>
                    <a:pt x="10" y="99"/>
                  </a:lnTo>
                  <a:close/>
                  <a:moveTo>
                    <a:pt x="12" y="96"/>
                  </a:moveTo>
                  <a:lnTo>
                    <a:pt x="25" y="71"/>
                  </a:lnTo>
                  <a:lnTo>
                    <a:pt x="62" y="90"/>
                  </a:lnTo>
                  <a:lnTo>
                    <a:pt x="50" y="115"/>
                  </a:lnTo>
                  <a:lnTo>
                    <a:pt x="12" y="96"/>
                  </a:lnTo>
                  <a:close/>
                  <a:moveTo>
                    <a:pt x="25" y="71"/>
                  </a:moveTo>
                  <a:lnTo>
                    <a:pt x="27" y="66"/>
                  </a:lnTo>
                  <a:lnTo>
                    <a:pt x="43" y="81"/>
                  </a:lnTo>
                  <a:lnTo>
                    <a:pt x="25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6" y="75"/>
                  </a:lnTo>
                  <a:lnTo>
                    <a:pt x="59" y="95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5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5"/>
                  </a:moveTo>
                  <a:lnTo>
                    <a:pt x="66" y="28"/>
                  </a:lnTo>
                  <a:lnTo>
                    <a:pt x="94" y="60"/>
                  </a:lnTo>
                  <a:lnTo>
                    <a:pt x="74" y="77"/>
                  </a:lnTo>
                  <a:lnTo>
                    <a:pt x="46" y="45"/>
                  </a:lnTo>
                  <a:close/>
                  <a:moveTo>
                    <a:pt x="66" y="28"/>
                  </a:moveTo>
                  <a:lnTo>
                    <a:pt x="70" y="24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89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4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4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4"/>
                  </a:moveTo>
                  <a:lnTo>
                    <a:pt x="127" y="3"/>
                  </a:lnTo>
                  <a:lnTo>
                    <a:pt x="129" y="24"/>
                  </a:lnTo>
                  <a:lnTo>
                    <a:pt x="123" y="4"/>
                  </a:lnTo>
                  <a:close/>
                  <a:moveTo>
                    <a:pt x="127" y="3"/>
                  </a:moveTo>
                  <a:lnTo>
                    <a:pt x="154" y="0"/>
                  </a:lnTo>
                  <a:lnTo>
                    <a:pt x="157" y="44"/>
                  </a:lnTo>
                  <a:lnTo>
                    <a:pt x="130" y="46"/>
                  </a:lnTo>
                  <a:lnTo>
                    <a:pt x="127" y="3"/>
                  </a:lnTo>
                  <a:close/>
                  <a:moveTo>
                    <a:pt x="154" y="0"/>
                  </a:moveTo>
                  <a:lnTo>
                    <a:pt x="157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7" y="0"/>
                  </a:moveTo>
                  <a:lnTo>
                    <a:pt x="184" y="3"/>
                  </a:lnTo>
                  <a:lnTo>
                    <a:pt x="181" y="46"/>
                  </a:lnTo>
                  <a:lnTo>
                    <a:pt x="154" y="44"/>
                  </a:lnTo>
                  <a:lnTo>
                    <a:pt x="157" y="0"/>
                  </a:lnTo>
                  <a:close/>
                  <a:moveTo>
                    <a:pt x="184" y="3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4" y="3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7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2" y="63"/>
                  </a:lnTo>
                  <a:lnTo>
                    <a:pt x="197" y="51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8"/>
                  </a:lnTo>
                  <a:lnTo>
                    <a:pt x="232" y="44"/>
                  </a:lnTo>
                  <a:lnTo>
                    <a:pt x="242" y="24"/>
                  </a:lnTo>
                  <a:close/>
                  <a:moveTo>
                    <a:pt x="246" y="28"/>
                  </a:moveTo>
                  <a:lnTo>
                    <a:pt x="265" y="45"/>
                  </a:lnTo>
                  <a:lnTo>
                    <a:pt x="237" y="77"/>
                  </a:lnTo>
                  <a:lnTo>
                    <a:pt x="218" y="60"/>
                  </a:lnTo>
                  <a:lnTo>
                    <a:pt x="246" y="28"/>
                  </a:lnTo>
                  <a:close/>
                  <a:moveTo>
                    <a:pt x="265" y="45"/>
                  </a:moveTo>
                  <a:lnTo>
                    <a:pt x="268" y="47"/>
                  </a:lnTo>
                  <a:lnTo>
                    <a:pt x="251" y="61"/>
                  </a:lnTo>
                  <a:lnTo>
                    <a:pt x="265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2" y="95"/>
                  </a:lnTo>
                  <a:lnTo>
                    <a:pt x="235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1"/>
                  </a:lnTo>
                  <a:lnTo>
                    <a:pt x="269" y="81"/>
                  </a:lnTo>
                  <a:lnTo>
                    <a:pt x="285" y="66"/>
                  </a:lnTo>
                  <a:close/>
                  <a:moveTo>
                    <a:pt x="288" y="71"/>
                  </a:moveTo>
                  <a:lnTo>
                    <a:pt x="300" y="96"/>
                  </a:lnTo>
                  <a:lnTo>
                    <a:pt x="261" y="115"/>
                  </a:lnTo>
                  <a:lnTo>
                    <a:pt x="249" y="90"/>
                  </a:lnTo>
                  <a:lnTo>
                    <a:pt x="288" y="71"/>
                  </a:lnTo>
                  <a:close/>
                  <a:moveTo>
                    <a:pt x="300" y="96"/>
                  </a:moveTo>
                  <a:lnTo>
                    <a:pt x="301" y="99"/>
                  </a:lnTo>
                  <a:lnTo>
                    <a:pt x="280" y="105"/>
                  </a:lnTo>
                  <a:lnTo>
                    <a:pt x="300" y="96"/>
                  </a:lnTo>
                  <a:close/>
                  <a:moveTo>
                    <a:pt x="301" y="99"/>
                  </a:moveTo>
                  <a:lnTo>
                    <a:pt x="309" y="124"/>
                  </a:lnTo>
                  <a:lnTo>
                    <a:pt x="268" y="136"/>
                  </a:lnTo>
                  <a:lnTo>
                    <a:pt x="260" y="111"/>
                  </a:lnTo>
                  <a:lnTo>
                    <a:pt x="301" y="99"/>
                  </a:lnTo>
                  <a:close/>
                  <a:moveTo>
                    <a:pt x="309" y="124"/>
                  </a:moveTo>
                  <a:lnTo>
                    <a:pt x="310" y="128"/>
                  </a:lnTo>
                  <a:lnTo>
                    <a:pt x="288" y="129"/>
                  </a:lnTo>
                  <a:lnTo>
                    <a:pt x="309" y="124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6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0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6" y="181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90"/>
                  </a:lnTo>
                  <a:lnTo>
                    <a:pt x="288" y="183"/>
                  </a:lnTo>
                  <a:lnTo>
                    <a:pt x="310" y="185"/>
                  </a:lnTo>
                  <a:close/>
                  <a:moveTo>
                    <a:pt x="309" y="190"/>
                  </a:moveTo>
                  <a:lnTo>
                    <a:pt x="301" y="215"/>
                  </a:lnTo>
                  <a:lnTo>
                    <a:pt x="260" y="202"/>
                  </a:lnTo>
                  <a:lnTo>
                    <a:pt x="268" y="178"/>
                  </a:lnTo>
                  <a:lnTo>
                    <a:pt x="309" y="190"/>
                  </a:lnTo>
                  <a:close/>
                  <a:moveTo>
                    <a:pt x="301" y="215"/>
                  </a:moveTo>
                  <a:lnTo>
                    <a:pt x="300" y="218"/>
                  </a:lnTo>
                  <a:lnTo>
                    <a:pt x="280" y="208"/>
                  </a:lnTo>
                  <a:lnTo>
                    <a:pt x="301" y="215"/>
                  </a:lnTo>
                  <a:close/>
                  <a:moveTo>
                    <a:pt x="300" y="218"/>
                  </a:moveTo>
                  <a:lnTo>
                    <a:pt x="288" y="242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8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8" y="267"/>
                  </a:lnTo>
                  <a:lnTo>
                    <a:pt x="235" y="238"/>
                  </a:lnTo>
                  <a:lnTo>
                    <a:pt x="252" y="218"/>
                  </a:lnTo>
                  <a:lnTo>
                    <a:pt x="285" y="247"/>
                  </a:lnTo>
                  <a:close/>
                  <a:moveTo>
                    <a:pt x="268" y="267"/>
                  </a:moveTo>
                  <a:lnTo>
                    <a:pt x="265" y="269"/>
                  </a:lnTo>
                  <a:lnTo>
                    <a:pt x="251" y="252"/>
                  </a:lnTo>
                  <a:lnTo>
                    <a:pt x="268" y="267"/>
                  </a:lnTo>
                  <a:close/>
                  <a:moveTo>
                    <a:pt x="265" y="269"/>
                  </a:moveTo>
                  <a:lnTo>
                    <a:pt x="246" y="286"/>
                  </a:lnTo>
                  <a:lnTo>
                    <a:pt x="218" y="254"/>
                  </a:lnTo>
                  <a:lnTo>
                    <a:pt x="237" y="236"/>
                  </a:lnTo>
                  <a:lnTo>
                    <a:pt x="265" y="269"/>
                  </a:lnTo>
                  <a:close/>
                  <a:moveTo>
                    <a:pt x="246" y="286"/>
                  </a:moveTo>
                  <a:lnTo>
                    <a:pt x="242" y="288"/>
                  </a:lnTo>
                  <a:lnTo>
                    <a:pt x="232" y="270"/>
                  </a:lnTo>
                  <a:lnTo>
                    <a:pt x="246" y="286"/>
                  </a:lnTo>
                  <a:close/>
                  <a:moveTo>
                    <a:pt x="242" y="288"/>
                  </a:moveTo>
                  <a:lnTo>
                    <a:pt x="217" y="301"/>
                  </a:lnTo>
                  <a:lnTo>
                    <a:pt x="197" y="262"/>
                  </a:lnTo>
                  <a:lnTo>
                    <a:pt x="222" y="250"/>
                  </a:lnTo>
                  <a:lnTo>
                    <a:pt x="242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7" y="282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9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4" y="310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4" y="310"/>
                  </a:moveTo>
                  <a:lnTo>
                    <a:pt x="157" y="313"/>
                  </a:lnTo>
                  <a:lnTo>
                    <a:pt x="154" y="270"/>
                  </a:lnTo>
                  <a:lnTo>
                    <a:pt x="181" y="268"/>
                  </a:lnTo>
                  <a:lnTo>
                    <a:pt x="184" y="310"/>
                  </a:lnTo>
                  <a:close/>
                  <a:moveTo>
                    <a:pt x="157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7" y="313"/>
                  </a:lnTo>
                  <a:close/>
                  <a:moveTo>
                    <a:pt x="154" y="313"/>
                  </a:moveTo>
                  <a:lnTo>
                    <a:pt x="127" y="310"/>
                  </a:lnTo>
                  <a:lnTo>
                    <a:pt x="130" y="268"/>
                  </a:lnTo>
                  <a:lnTo>
                    <a:pt x="157" y="270"/>
                  </a:lnTo>
                  <a:lnTo>
                    <a:pt x="154" y="313"/>
                  </a:lnTo>
                  <a:close/>
                  <a:moveTo>
                    <a:pt x="127" y="310"/>
                  </a:moveTo>
                  <a:lnTo>
                    <a:pt x="123" y="310"/>
                  </a:lnTo>
                  <a:lnTo>
                    <a:pt x="129" y="289"/>
                  </a:lnTo>
                  <a:lnTo>
                    <a:pt x="127" y="310"/>
                  </a:lnTo>
                  <a:close/>
                  <a:moveTo>
                    <a:pt x="123" y="310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5" y="269"/>
                  </a:lnTo>
                  <a:lnTo>
                    <a:pt x="123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4" y="282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89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6"/>
                  </a:lnTo>
                  <a:lnTo>
                    <a:pt x="80" y="270"/>
                  </a:lnTo>
                  <a:lnTo>
                    <a:pt x="70" y="288"/>
                  </a:lnTo>
                  <a:close/>
                  <a:moveTo>
                    <a:pt x="66" y="286"/>
                  </a:moveTo>
                  <a:lnTo>
                    <a:pt x="46" y="269"/>
                  </a:lnTo>
                  <a:lnTo>
                    <a:pt x="74" y="236"/>
                  </a:lnTo>
                  <a:lnTo>
                    <a:pt x="94" y="254"/>
                  </a:lnTo>
                  <a:lnTo>
                    <a:pt x="66" y="286"/>
                  </a:lnTo>
                  <a:close/>
                  <a:moveTo>
                    <a:pt x="46" y="269"/>
                  </a:moveTo>
                  <a:lnTo>
                    <a:pt x="44" y="267"/>
                  </a:lnTo>
                  <a:lnTo>
                    <a:pt x="60" y="252"/>
                  </a:lnTo>
                  <a:lnTo>
                    <a:pt x="46" y="269"/>
                  </a:lnTo>
                  <a:close/>
                  <a:moveTo>
                    <a:pt x="44" y="267"/>
                  </a:moveTo>
                  <a:lnTo>
                    <a:pt x="27" y="247"/>
                  </a:lnTo>
                  <a:lnTo>
                    <a:pt x="59" y="218"/>
                  </a:lnTo>
                  <a:lnTo>
                    <a:pt x="76" y="238"/>
                  </a:lnTo>
                  <a:lnTo>
                    <a:pt x="44" y="267"/>
                  </a:lnTo>
                  <a:close/>
                  <a:moveTo>
                    <a:pt x="27" y="247"/>
                  </a:moveTo>
                  <a:lnTo>
                    <a:pt x="25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5" y="242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2" y="223"/>
                  </a:lnTo>
                  <a:lnTo>
                    <a:pt x="25" y="242"/>
                  </a:lnTo>
                  <a:close/>
                  <a:moveTo>
                    <a:pt x="12" y="218"/>
                  </a:moveTo>
                  <a:lnTo>
                    <a:pt x="10" y="215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0" y="215"/>
                  </a:moveTo>
                  <a:lnTo>
                    <a:pt x="3" y="190"/>
                  </a:lnTo>
                  <a:lnTo>
                    <a:pt x="44" y="178"/>
                  </a:lnTo>
                  <a:lnTo>
                    <a:pt x="52" y="202"/>
                  </a:lnTo>
                  <a:lnTo>
                    <a:pt x="10" y="215"/>
                  </a:lnTo>
                  <a:close/>
                  <a:moveTo>
                    <a:pt x="3" y="190"/>
                  </a:moveTo>
                  <a:lnTo>
                    <a:pt x="2" y="185"/>
                  </a:lnTo>
                  <a:lnTo>
                    <a:pt x="23" y="183"/>
                  </a:lnTo>
                  <a:lnTo>
                    <a:pt x="3" y="190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0" name="Freeform 77">
              <a:extLst>
                <a:ext uri="{FF2B5EF4-FFF2-40B4-BE49-F238E27FC236}">
                  <a16:creationId xmlns:a16="http://schemas.microsoft.com/office/drawing/2014/main" id="{9CFC70BE-DFB6-4520-890A-B2BBED998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3795"/>
              <a:ext cx="54" cy="54"/>
            </a:xfrm>
            <a:custGeom>
              <a:avLst/>
              <a:gdLst>
                <a:gd name="T0" fmla="*/ 0 w 268"/>
                <a:gd name="T1" fmla="*/ 135 h 270"/>
                <a:gd name="T2" fmla="*/ 2 w 268"/>
                <a:gd name="T3" fmla="*/ 108 h 270"/>
                <a:gd name="T4" fmla="*/ 9 w 268"/>
                <a:gd name="T5" fmla="*/ 83 h 270"/>
                <a:gd name="T6" fmla="*/ 21 w 268"/>
                <a:gd name="T7" fmla="*/ 60 h 270"/>
                <a:gd name="T8" fmla="*/ 38 w 268"/>
                <a:gd name="T9" fmla="*/ 40 h 270"/>
                <a:gd name="T10" fmla="*/ 58 w 268"/>
                <a:gd name="T11" fmla="*/ 23 h 270"/>
                <a:gd name="T12" fmla="*/ 83 w 268"/>
                <a:gd name="T13" fmla="*/ 11 h 270"/>
                <a:gd name="T14" fmla="*/ 108 w 268"/>
                <a:gd name="T15" fmla="*/ 3 h 270"/>
                <a:gd name="T16" fmla="*/ 135 w 268"/>
                <a:gd name="T17" fmla="*/ 0 h 270"/>
                <a:gd name="T18" fmla="*/ 160 w 268"/>
                <a:gd name="T19" fmla="*/ 3 h 270"/>
                <a:gd name="T20" fmla="*/ 185 w 268"/>
                <a:gd name="T21" fmla="*/ 11 h 270"/>
                <a:gd name="T22" fmla="*/ 210 w 268"/>
                <a:gd name="T23" fmla="*/ 23 h 270"/>
                <a:gd name="T24" fmla="*/ 230 w 268"/>
                <a:gd name="T25" fmla="*/ 40 h 270"/>
                <a:gd name="T26" fmla="*/ 247 w 268"/>
                <a:gd name="T27" fmla="*/ 60 h 270"/>
                <a:gd name="T28" fmla="*/ 259 w 268"/>
                <a:gd name="T29" fmla="*/ 83 h 270"/>
                <a:gd name="T30" fmla="*/ 266 w 268"/>
                <a:gd name="T31" fmla="*/ 108 h 270"/>
                <a:gd name="T32" fmla="*/ 268 w 268"/>
                <a:gd name="T33" fmla="*/ 135 h 270"/>
                <a:gd name="T34" fmla="*/ 266 w 268"/>
                <a:gd name="T35" fmla="*/ 162 h 270"/>
                <a:gd name="T36" fmla="*/ 259 w 268"/>
                <a:gd name="T37" fmla="*/ 187 h 270"/>
                <a:gd name="T38" fmla="*/ 247 w 268"/>
                <a:gd name="T39" fmla="*/ 211 h 270"/>
                <a:gd name="T40" fmla="*/ 230 w 268"/>
                <a:gd name="T41" fmla="*/ 230 h 270"/>
                <a:gd name="T42" fmla="*/ 210 w 268"/>
                <a:gd name="T43" fmla="*/ 248 h 270"/>
                <a:gd name="T44" fmla="*/ 185 w 268"/>
                <a:gd name="T45" fmla="*/ 261 h 270"/>
                <a:gd name="T46" fmla="*/ 160 w 268"/>
                <a:gd name="T47" fmla="*/ 267 h 270"/>
                <a:gd name="T48" fmla="*/ 135 w 268"/>
                <a:gd name="T49" fmla="*/ 270 h 270"/>
                <a:gd name="T50" fmla="*/ 108 w 268"/>
                <a:gd name="T51" fmla="*/ 267 h 270"/>
                <a:gd name="T52" fmla="*/ 83 w 268"/>
                <a:gd name="T53" fmla="*/ 261 h 270"/>
                <a:gd name="T54" fmla="*/ 58 w 268"/>
                <a:gd name="T55" fmla="*/ 248 h 270"/>
                <a:gd name="T56" fmla="*/ 38 w 268"/>
                <a:gd name="T57" fmla="*/ 230 h 270"/>
                <a:gd name="T58" fmla="*/ 21 w 268"/>
                <a:gd name="T59" fmla="*/ 211 h 270"/>
                <a:gd name="T60" fmla="*/ 9 w 268"/>
                <a:gd name="T61" fmla="*/ 187 h 270"/>
                <a:gd name="T62" fmla="*/ 2 w 268"/>
                <a:gd name="T63" fmla="*/ 162 h 270"/>
                <a:gd name="T64" fmla="*/ 0 w 268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8" h="270">
                  <a:moveTo>
                    <a:pt x="0" y="135"/>
                  </a:moveTo>
                  <a:lnTo>
                    <a:pt x="2" y="108"/>
                  </a:lnTo>
                  <a:lnTo>
                    <a:pt x="9" y="83"/>
                  </a:lnTo>
                  <a:lnTo>
                    <a:pt x="21" y="60"/>
                  </a:lnTo>
                  <a:lnTo>
                    <a:pt x="38" y="40"/>
                  </a:lnTo>
                  <a:lnTo>
                    <a:pt x="58" y="23"/>
                  </a:lnTo>
                  <a:lnTo>
                    <a:pt x="83" y="11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0" y="3"/>
                  </a:lnTo>
                  <a:lnTo>
                    <a:pt x="185" y="11"/>
                  </a:lnTo>
                  <a:lnTo>
                    <a:pt x="210" y="23"/>
                  </a:lnTo>
                  <a:lnTo>
                    <a:pt x="230" y="40"/>
                  </a:lnTo>
                  <a:lnTo>
                    <a:pt x="247" y="60"/>
                  </a:lnTo>
                  <a:lnTo>
                    <a:pt x="259" y="83"/>
                  </a:lnTo>
                  <a:lnTo>
                    <a:pt x="266" y="108"/>
                  </a:lnTo>
                  <a:lnTo>
                    <a:pt x="268" y="135"/>
                  </a:lnTo>
                  <a:lnTo>
                    <a:pt x="266" y="162"/>
                  </a:lnTo>
                  <a:lnTo>
                    <a:pt x="259" y="187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8"/>
                  </a:lnTo>
                  <a:lnTo>
                    <a:pt x="185" y="261"/>
                  </a:lnTo>
                  <a:lnTo>
                    <a:pt x="160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1"/>
                  </a:lnTo>
                  <a:lnTo>
                    <a:pt x="58" y="248"/>
                  </a:lnTo>
                  <a:lnTo>
                    <a:pt x="38" y="230"/>
                  </a:lnTo>
                  <a:lnTo>
                    <a:pt x="21" y="211"/>
                  </a:lnTo>
                  <a:lnTo>
                    <a:pt x="9" y="187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1" name="Freeform 78">
              <a:extLst>
                <a:ext uri="{FF2B5EF4-FFF2-40B4-BE49-F238E27FC236}">
                  <a16:creationId xmlns:a16="http://schemas.microsoft.com/office/drawing/2014/main" id="{B66FE71D-8D0C-4907-BF52-419012947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8" y="3791"/>
              <a:ext cx="62" cy="62"/>
            </a:xfrm>
            <a:custGeom>
              <a:avLst/>
              <a:gdLst>
                <a:gd name="T0" fmla="*/ 0 w 312"/>
                <a:gd name="T1" fmla="*/ 153 h 311"/>
                <a:gd name="T2" fmla="*/ 3 w 312"/>
                <a:gd name="T3" fmla="*/ 122 h 311"/>
                <a:gd name="T4" fmla="*/ 11 w 312"/>
                <a:gd name="T5" fmla="*/ 98 h 311"/>
                <a:gd name="T6" fmla="*/ 25 w 312"/>
                <a:gd name="T7" fmla="*/ 70 h 311"/>
                <a:gd name="T8" fmla="*/ 27 w 312"/>
                <a:gd name="T9" fmla="*/ 66 h 311"/>
                <a:gd name="T10" fmla="*/ 77 w 312"/>
                <a:gd name="T11" fmla="*/ 74 h 311"/>
                <a:gd name="T12" fmla="*/ 60 w 312"/>
                <a:gd name="T13" fmla="*/ 60 h 311"/>
                <a:gd name="T14" fmla="*/ 74 w 312"/>
                <a:gd name="T15" fmla="*/ 76 h 311"/>
                <a:gd name="T16" fmla="*/ 66 w 312"/>
                <a:gd name="T17" fmla="*/ 27 h 311"/>
                <a:gd name="T18" fmla="*/ 70 w 312"/>
                <a:gd name="T19" fmla="*/ 23 h 311"/>
                <a:gd name="T20" fmla="*/ 98 w 312"/>
                <a:gd name="T21" fmla="*/ 9 h 311"/>
                <a:gd name="T22" fmla="*/ 123 w 312"/>
                <a:gd name="T23" fmla="*/ 3 h 311"/>
                <a:gd name="T24" fmla="*/ 154 w 312"/>
                <a:gd name="T25" fmla="*/ 0 h 311"/>
                <a:gd name="T26" fmla="*/ 158 w 312"/>
                <a:gd name="T27" fmla="*/ 0 h 311"/>
                <a:gd name="T28" fmla="*/ 181 w 312"/>
                <a:gd name="T29" fmla="*/ 45 h 311"/>
                <a:gd name="T30" fmla="*/ 182 w 312"/>
                <a:gd name="T31" fmla="*/ 23 h 311"/>
                <a:gd name="T32" fmla="*/ 177 w 312"/>
                <a:gd name="T33" fmla="*/ 44 h 311"/>
                <a:gd name="T34" fmla="*/ 214 w 312"/>
                <a:gd name="T35" fmla="*/ 9 h 311"/>
                <a:gd name="T36" fmla="*/ 217 w 312"/>
                <a:gd name="T37" fmla="*/ 11 h 311"/>
                <a:gd name="T38" fmla="*/ 246 w 312"/>
                <a:gd name="T39" fmla="*/ 27 h 311"/>
                <a:gd name="T40" fmla="*/ 266 w 312"/>
                <a:gd name="T41" fmla="*/ 44 h 311"/>
                <a:gd name="T42" fmla="*/ 285 w 312"/>
                <a:gd name="T43" fmla="*/ 66 h 311"/>
                <a:gd name="T44" fmla="*/ 288 w 312"/>
                <a:gd name="T45" fmla="*/ 70 h 311"/>
                <a:gd name="T46" fmla="*/ 261 w 312"/>
                <a:gd name="T47" fmla="*/ 113 h 311"/>
                <a:gd name="T48" fmla="*/ 281 w 312"/>
                <a:gd name="T49" fmla="*/ 103 h 311"/>
                <a:gd name="T50" fmla="*/ 260 w 312"/>
                <a:gd name="T51" fmla="*/ 110 h 311"/>
                <a:gd name="T52" fmla="*/ 309 w 312"/>
                <a:gd name="T53" fmla="*/ 122 h 311"/>
                <a:gd name="T54" fmla="*/ 310 w 312"/>
                <a:gd name="T55" fmla="*/ 126 h 311"/>
                <a:gd name="T56" fmla="*/ 312 w 312"/>
                <a:gd name="T57" fmla="*/ 157 h 311"/>
                <a:gd name="T58" fmla="*/ 310 w 312"/>
                <a:gd name="T59" fmla="*/ 184 h 311"/>
                <a:gd name="T60" fmla="*/ 301 w 312"/>
                <a:gd name="T61" fmla="*/ 213 h 311"/>
                <a:gd name="T62" fmla="*/ 300 w 312"/>
                <a:gd name="T63" fmla="*/ 217 h 311"/>
                <a:gd name="T64" fmla="*/ 249 w 312"/>
                <a:gd name="T65" fmla="*/ 221 h 311"/>
                <a:gd name="T66" fmla="*/ 269 w 312"/>
                <a:gd name="T67" fmla="*/ 231 h 311"/>
                <a:gd name="T68" fmla="*/ 253 w 312"/>
                <a:gd name="T69" fmla="*/ 217 h 311"/>
                <a:gd name="T70" fmla="*/ 268 w 312"/>
                <a:gd name="T71" fmla="*/ 266 h 311"/>
                <a:gd name="T72" fmla="*/ 266 w 312"/>
                <a:gd name="T73" fmla="*/ 267 h 311"/>
                <a:gd name="T74" fmla="*/ 242 w 312"/>
                <a:gd name="T75" fmla="*/ 287 h 311"/>
                <a:gd name="T76" fmla="*/ 217 w 312"/>
                <a:gd name="T77" fmla="*/ 299 h 311"/>
                <a:gd name="T78" fmla="*/ 189 w 312"/>
                <a:gd name="T79" fmla="*/ 309 h 311"/>
                <a:gd name="T80" fmla="*/ 185 w 312"/>
                <a:gd name="T81" fmla="*/ 309 h 311"/>
                <a:gd name="T82" fmla="*/ 154 w 312"/>
                <a:gd name="T83" fmla="*/ 269 h 311"/>
                <a:gd name="T84" fmla="*/ 157 w 312"/>
                <a:gd name="T85" fmla="*/ 290 h 311"/>
                <a:gd name="T86" fmla="*/ 158 w 312"/>
                <a:gd name="T87" fmla="*/ 269 h 311"/>
                <a:gd name="T88" fmla="*/ 127 w 312"/>
                <a:gd name="T89" fmla="*/ 309 h 311"/>
                <a:gd name="T90" fmla="*/ 123 w 312"/>
                <a:gd name="T91" fmla="*/ 309 h 311"/>
                <a:gd name="T92" fmla="*/ 95 w 312"/>
                <a:gd name="T93" fmla="*/ 299 h 311"/>
                <a:gd name="T94" fmla="*/ 70 w 312"/>
                <a:gd name="T95" fmla="*/ 287 h 311"/>
                <a:gd name="T96" fmla="*/ 46 w 312"/>
                <a:gd name="T97" fmla="*/ 267 h 311"/>
                <a:gd name="T98" fmla="*/ 44 w 312"/>
                <a:gd name="T99" fmla="*/ 266 h 311"/>
                <a:gd name="T100" fmla="*/ 59 w 312"/>
                <a:gd name="T101" fmla="*/ 217 h 311"/>
                <a:gd name="T102" fmla="*/ 43 w 312"/>
                <a:gd name="T103" fmla="*/ 231 h 311"/>
                <a:gd name="T104" fmla="*/ 63 w 312"/>
                <a:gd name="T105" fmla="*/ 221 h 311"/>
                <a:gd name="T106" fmla="*/ 12 w 312"/>
                <a:gd name="T107" fmla="*/ 217 h 311"/>
                <a:gd name="T108" fmla="*/ 11 w 312"/>
                <a:gd name="T109" fmla="*/ 213 h 311"/>
                <a:gd name="T110" fmla="*/ 2 w 312"/>
                <a:gd name="T111" fmla="*/ 184 h 311"/>
                <a:gd name="T112" fmla="*/ 0 w 312"/>
                <a:gd name="T113" fmla="*/ 15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3"/>
                  </a:moveTo>
                  <a:lnTo>
                    <a:pt x="2" y="126"/>
                  </a:lnTo>
                  <a:lnTo>
                    <a:pt x="45" y="130"/>
                  </a:lnTo>
                  <a:lnTo>
                    <a:pt x="43" y="157"/>
                  </a:lnTo>
                  <a:lnTo>
                    <a:pt x="0" y="153"/>
                  </a:lnTo>
                  <a:close/>
                  <a:moveTo>
                    <a:pt x="2" y="126"/>
                  </a:moveTo>
                  <a:lnTo>
                    <a:pt x="3" y="122"/>
                  </a:lnTo>
                  <a:lnTo>
                    <a:pt x="24" y="128"/>
                  </a:lnTo>
                  <a:lnTo>
                    <a:pt x="2" y="126"/>
                  </a:lnTo>
                  <a:close/>
                  <a:moveTo>
                    <a:pt x="3" y="122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3" y="122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3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0"/>
                  </a:lnTo>
                  <a:lnTo>
                    <a:pt x="63" y="89"/>
                  </a:lnTo>
                  <a:lnTo>
                    <a:pt x="51" y="113"/>
                  </a:lnTo>
                  <a:lnTo>
                    <a:pt x="12" y="95"/>
                  </a:lnTo>
                  <a:close/>
                  <a:moveTo>
                    <a:pt x="25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5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7" y="74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6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3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3"/>
                  </a:moveTo>
                  <a:lnTo>
                    <a:pt x="95" y="11"/>
                  </a:lnTo>
                  <a:lnTo>
                    <a:pt x="114" y="49"/>
                  </a:lnTo>
                  <a:lnTo>
                    <a:pt x="90" y="62"/>
                  </a:lnTo>
                  <a:lnTo>
                    <a:pt x="70" y="23"/>
                  </a:lnTo>
                  <a:close/>
                  <a:moveTo>
                    <a:pt x="95" y="11"/>
                  </a:moveTo>
                  <a:lnTo>
                    <a:pt x="98" y="9"/>
                  </a:lnTo>
                  <a:lnTo>
                    <a:pt x="105" y="31"/>
                  </a:lnTo>
                  <a:lnTo>
                    <a:pt x="95" y="11"/>
                  </a:lnTo>
                  <a:close/>
                  <a:moveTo>
                    <a:pt x="98" y="9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1" y="51"/>
                  </a:lnTo>
                  <a:lnTo>
                    <a:pt x="98" y="9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30" y="23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7" y="20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5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2" y="23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9"/>
                  </a:lnTo>
                  <a:lnTo>
                    <a:pt x="201" y="51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9"/>
                  </a:moveTo>
                  <a:lnTo>
                    <a:pt x="217" y="11"/>
                  </a:lnTo>
                  <a:lnTo>
                    <a:pt x="207" y="31"/>
                  </a:lnTo>
                  <a:lnTo>
                    <a:pt x="214" y="9"/>
                  </a:lnTo>
                  <a:close/>
                  <a:moveTo>
                    <a:pt x="217" y="11"/>
                  </a:moveTo>
                  <a:lnTo>
                    <a:pt x="242" y="23"/>
                  </a:lnTo>
                  <a:lnTo>
                    <a:pt x="222" y="62"/>
                  </a:lnTo>
                  <a:lnTo>
                    <a:pt x="198" y="49"/>
                  </a:lnTo>
                  <a:lnTo>
                    <a:pt x="217" y="11"/>
                  </a:lnTo>
                  <a:close/>
                  <a:moveTo>
                    <a:pt x="242" y="23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3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8" y="59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5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8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0"/>
                  </a:moveTo>
                  <a:lnTo>
                    <a:pt x="300" y="95"/>
                  </a:lnTo>
                  <a:lnTo>
                    <a:pt x="261" y="113"/>
                  </a:lnTo>
                  <a:lnTo>
                    <a:pt x="249" y="89"/>
                  </a:lnTo>
                  <a:lnTo>
                    <a:pt x="288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3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2"/>
                  </a:lnTo>
                  <a:lnTo>
                    <a:pt x="268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2"/>
                  </a:moveTo>
                  <a:lnTo>
                    <a:pt x="310" y="126"/>
                  </a:lnTo>
                  <a:lnTo>
                    <a:pt x="288" y="128"/>
                  </a:lnTo>
                  <a:lnTo>
                    <a:pt x="309" y="122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69" y="157"/>
                  </a:lnTo>
                  <a:lnTo>
                    <a:pt x="267" y="130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7"/>
                  </a:lnTo>
                  <a:lnTo>
                    <a:pt x="290" y="155"/>
                  </a:lnTo>
                  <a:lnTo>
                    <a:pt x="312" y="153"/>
                  </a:lnTo>
                  <a:close/>
                  <a:moveTo>
                    <a:pt x="312" y="157"/>
                  </a:moveTo>
                  <a:lnTo>
                    <a:pt x="310" y="184"/>
                  </a:lnTo>
                  <a:lnTo>
                    <a:pt x="267" y="180"/>
                  </a:lnTo>
                  <a:lnTo>
                    <a:pt x="269" y="153"/>
                  </a:lnTo>
                  <a:lnTo>
                    <a:pt x="312" y="157"/>
                  </a:lnTo>
                  <a:close/>
                  <a:moveTo>
                    <a:pt x="310" y="184"/>
                  </a:moveTo>
                  <a:lnTo>
                    <a:pt x="309" y="189"/>
                  </a:lnTo>
                  <a:lnTo>
                    <a:pt x="288" y="182"/>
                  </a:lnTo>
                  <a:lnTo>
                    <a:pt x="310" y="184"/>
                  </a:lnTo>
                  <a:close/>
                  <a:moveTo>
                    <a:pt x="309" y="189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1" y="213"/>
                  </a:moveTo>
                  <a:lnTo>
                    <a:pt x="300" y="217"/>
                  </a:lnTo>
                  <a:lnTo>
                    <a:pt x="281" y="207"/>
                  </a:lnTo>
                  <a:lnTo>
                    <a:pt x="301" y="213"/>
                  </a:lnTo>
                  <a:close/>
                  <a:moveTo>
                    <a:pt x="300" y="217"/>
                  </a:moveTo>
                  <a:lnTo>
                    <a:pt x="288" y="241"/>
                  </a:lnTo>
                  <a:lnTo>
                    <a:pt x="249" y="221"/>
                  </a:lnTo>
                  <a:lnTo>
                    <a:pt x="261" y="197"/>
                  </a:lnTo>
                  <a:lnTo>
                    <a:pt x="300" y="217"/>
                  </a:lnTo>
                  <a:close/>
                  <a:moveTo>
                    <a:pt x="288" y="241"/>
                  </a:moveTo>
                  <a:lnTo>
                    <a:pt x="285" y="245"/>
                  </a:lnTo>
                  <a:lnTo>
                    <a:pt x="269" y="231"/>
                  </a:lnTo>
                  <a:lnTo>
                    <a:pt x="288" y="241"/>
                  </a:lnTo>
                  <a:close/>
                  <a:moveTo>
                    <a:pt x="285" y="245"/>
                  </a:moveTo>
                  <a:lnTo>
                    <a:pt x="268" y="266"/>
                  </a:lnTo>
                  <a:lnTo>
                    <a:pt x="235" y="236"/>
                  </a:lnTo>
                  <a:lnTo>
                    <a:pt x="253" y="217"/>
                  </a:lnTo>
                  <a:lnTo>
                    <a:pt x="285" y="245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0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6" y="284"/>
                  </a:lnTo>
                  <a:lnTo>
                    <a:pt x="218" y="252"/>
                  </a:lnTo>
                  <a:lnTo>
                    <a:pt x="238" y="234"/>
                  </a:lnTo>
                  <a:lnTo>
                    <a:pt x="266" y="267"/>
                  </a:lnTo>
                  <a:close/>
                  <a:moveTo>
                    <a:pt x="246" y="284"/>
                  </a:moveTo>
                  <a:lnTo>
                    <a:pt x="242" y="287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2" y="287"/>
                  </a:moveTo>
                  <a:lnTo>
                    <a:pt x="217" y="299"/>
                  </a:lnTo>
                  <a:lnTo>
                    <a:pt x="198" y="261"/>
                  </a:lnTo>
                  <a:lnTo>
                    <a:pt x="222" y="248"/>
                  </a:lnTo>
                  <a:lnTo>
                    <a:pt x="242" y="287"/>
                  </a:lnTo>
                  <a:close/>
                  <a:moveTo>
                    <a:pt x="217" y="299"/>
                  </a:moveTo>
                  <a:lnTo>
                    <a:pt x="214" y="301"/>
                  </a:lnTo>
                  <a:lnTo>
                    <a:pt x="207" y="281"/>
                  </a:lnTo>
                  <a:lnTo>
                    <a:pt x="217" y="299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59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2" y="287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1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1"/>
                  </a:moveTo>
                  <a:lnTo>
                    <a:pt x="154" y="311"/>
                  </a:lnTo>
                  <a:lnTo>
                    <a:pt x="157" y="290"/>
                  </a:lnTo>
                  <a:lnTo>
                    <a:pt x="158" y="311"/>
                  </a:lnTo>
                  <a:close/>
                  <a:moveTo>
                    <a:pt x="154" y="311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1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30" y="287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1" y="259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299"/>
                  </a:lnTo>
                  <a:lnTo>
                    <a:pt x="105" y="281"/>
                  </a:lnTo>
                  <a:lnTo>
                    <a:pt x="98" y="301"/>
                  </a:lnTo>
                  <a:close/>
                  <a:moveTo>
                    <a:pt x="95" y="299"/>
                  </a:moveTo>
                  <a:lnTo>
                    <a:pt x="70" y="287"/>
                  </a:lnTo>
                  <a:lnTo>
                    <a:pt x="90" y="248"/>
                  </a:lnTo>
                  <a:lnTo>
                    <a:pt x="114" y="261"/>
                  </a:lnTo>
                  <a:lnTo>
                    <a:pt x="95" y="299"/>
                  </a:lnTo>
                  <a:close/>
                  <a:moveTo>
                    <a:pt x="70" y="287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7"/>
                  </a:lnTo>
                  <a:close/>
                  <a:moveTo>
                    <a:pt x="66" y="284"/>
                  </a:moveTo>
                  <a:lnTo>
                    <a:pt x="46" y="267"/>
                  </a:lnTo>
                  <a:lnTo>
                    <a:pt x="74" y="234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6" y="267"/>
                  </a:moveTo>
                  <a:lnTo>
                    <a:pt x="44" y="266"/>
                  </a:lnTo>
                  <a:lnTo>
                    <a:pt x="60" y="250"/>
                  </a:lnTo>
                  <a:lnTo>
                    <a:pt x="46" y="267"/>
                  </a:lnTo>
                  <a:close/>
                  <a:moveTo>
                    <a:pt x="44" y="266"/>
                  </a:moveTo>
                  <a:lnTo>
                    <a:pt x="27" y="245"/>
                  </a:lnTo>
                  <a:lnTo>
                    <a:pt x="59" y="217"/>
                  </a:lnTo>
                  <a:lnTo>
                    <a:pt x="77" y="236"/>
                  </a:lnTo>
                  <a:lnTo>
                    <a:pt x="44" y="266"/>
                  </a:lnTo>
                  <a:close/>
                  <a:moveTo>
                    <a:pt x="27" y="245"/>
                  </a:moveTo>
                  <a:lnTo>
                    <a:pt x="25" y="241"/>
                  </a:lnTo>
                  <a:lnTo>
                    <a:pt x="43" y="231"/>
                  </a:lnTo>
                  <a:lnTo>
                    <a:pt x="27" y="245"/>
                  </a:lnTo>
                  <a:close/>
                  <a:moveTo>
                    <a:pt x="25" y="241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1"/>
                  </a:lnTo>
                  <a:lnTo>
                    <a:pt x="25" y="241"/>
                  </a:lnTo>
                  <a:close/>
                  <a:moveTo>
                    <a:pt x="12" y="217"/>
                  </a:moveTo>
                  <a:lnTo>
                    <a:pt x="11" y="213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1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3" y="189"/>
                  </a:moveTo>
                  <a:lnTo>
                    <a:pt x="2" y="184"/>
                  </a:lnTo>
                  <a:lnTo>
                    <a:pt x="24" y="182"/>
                  </a:lnTo>
                  <a:lnTo>
                    <a:pt x="3" y="189"/>
                  </a:lnTo>
                  <a:close/>
                  <a:moveTo>
                    <a:pt x="2" y="184"/>
                  </a:moveTo>
                  <a:lnTo>
                    <a:pt x="0" y="157"/>
                  </a:lnTo>
                  <a:lnTo>
                    <a:pt x="43" y="153"/>
                  </a:lnTo>
                  <a:lnTo>
                    <a:pt x="45" y="180"/>
                  </a:lnTo>
                  <a:lnTo>
                    <a:pt x="2" y="184"/>
                  </a:lnTo>
                  <a:close/>
                  <a:moveTo>
                    <a:pt x="0" y="157"/>
                  </a:moveTo>
                  <a:lnTo>
                    <a:pt x="0" y="153"/>
                  </a:lnTo>
                  <a:lnTo>
                    <a:pt x="22" y="155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2" name="Freeform 79">
              <a:extLst>
                <a:ext uri="{FF2B5EF4-FFF2-40B4-BE49-F238E27FC236}">
                  <a16:creationId xmlns:a16="http://schemas.microsoft.com/office/drawing/2014/main" id="{83BDA127-8C29-4A28-AE38-000344F8E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431"/>
              <a:ext cx="54" cy="53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9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9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60 h 269"/>
                <a:gd name="T46" fmla="*/ 161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60 h 269"/>
                <a:gd name="T54" fmla="*/ 58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9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3" name="Freeform 80">
              <a:extLst>
                <a:ext uri="{FF2B5EF4-FFF2-40B4-BE49-F238E27FC236}">
                  <a16:creationId xmlns:a16="http://schemas.microsoft.com/office/drawing/2014/main" id="{689EC702-DAEE-4E17-B412-7AA6E1BEFA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3" y="3426"/>
              <a:ext cx="63" cy="63"/>
            </a:xfrm>
            <a:custGeom>
              <a:avLst/>
              <a:gdLst>
                <a:gd name="T0" fmla="*/ 0 w 313"/>
                <a:gd name="T1" fmla="*/ 154 h 312"/>
                <a:gd name="T2" fmla="*/ 4 w 313"/>
                <a:gd name="T3" fmla="*/ 123 h 312"/>
                <a:gd name="T4" fmla="*/ 11 w 313"/>
                <a:gd name="T5" fmla="*/ 98 h 312"/>
                <a:gd name="T6" fmla="*/ 25 w 313"/>
                <a:gd name="T7" fmla="*/ 71 h 312"/>
                <a:gd name="T8" fmla="*/ 27 w 313"/>
                <a:gd name="T9" fmla="*/ 65 h 312"/>
                <a:gd name="T10" fmla="*/ 77 w 313"/>
                <a:gd name="T11" fmla="*/ 74 h 312"/>
                <a:gd name="T12" fmla="*/ 61 w 313"/>
                <a:gd name="T13" fmla="*/ 60 h 312"/>
                <a:gd name="T14" fmla="*/ 75 w 313"/>
                <a:gd name="T15" fmla="*/ 76 h 312"/>
                <a:gd name="T16" fmla="*/ 66 w 313"/>
                <a:gd name="T17" fmla="*/ 28 h 312"/>
                <a:gd name="T18" fmla="*/ 71 w 313"/>
                <a:gd name="T19" fmla="*/ 24 h 312"/>
                <a:gd name="T20" fmla="*/ 99 w 313"/>
                <a:gd name="T21" fmla="*/ 10 h 312"/>
                <a:gd name="T22" fmla="*/ 124 w 313"/>
                <a:gd name="T23" fmla="*/ 3 h 312"/>
                <a:gd name="T24" fmla="*/ 155 w 313"/>
                <a:gd name="T25" fmla="*/ 0 h 312"/>
                <a:gd name="T26" fmla="*/ 158 w 313"/>
                <a:gd name="T27" fmla="*/ 0 h 312"/>
                <a:gd name="T28" fmla="*/ 182 w 313"/>
                <a:gd name="T29" fmla="*/ 45 h 312"/>
                <a:gd name="T30" fmla="*/ 183 w 313"/>
                <a:gd name="T31" fmla="*/ 23 h 312"/>
                <a:gd name="T32" fmla="*/ 178 w 313"/>
                <a:gd name="T33" fmla="*/ 44 h 312"/>
                <a:gd name="T34" fmla="*/ 214 w 313"/>
                <a:gd name="T35" fmla="*/ 10 h 312"/>
                <a:gd name="T36" fmla="*/ 218 w 313"/>
                <a:gd name="T37" fmla="*/ 11 h 312"/>
                <a:gd name="T38" fmla="*/ 247 w 313"/>
                <a:gd name="T39" fmla="*/ 28 h 312"/>
                <a:gd name="T40" fmla="*/ 266 w 313"/>
                <a:gd name="T41" fmla="*/ 44 h 312"/>
                <a:gd name="T42" fmla="*/ 286 w 313"/>
                <a:gd name="T43" fmla="*/ 65 h 312"/>
                <a:gd name="T44" fmla="*/ 289 w 313"/>
                <a:gd name="T45" fmla="*/ 71 h 312"/>
                <a:gd name="T46" fmla="*/ 262 w 313"/>
                <a:gd name="T47" fmla="*/ 114 h 312"/>
                <a:gd name="T48" fmla="*/ 281 w 313"/>
                <a:gd name="T49" fmla="*/ 104 h 312"/>
                <a:gd name="T50" fmla="*/ 261 w 313"/>
                <a:gd name="T51" fmla="*/ 111 h 312"/>
                <a:gd name="T52" fmla="*/ 309 w 313"/>
                <a:gd name="T53" fmla="*/ 123 h 312"/>
                <a:gd name="T54" fmla="*/ 310 w 313"/>
                <a:gd name="T55" fmla="*/ 127 h 312"/>
                <a:gd name="T56" fmla="*/ 313 w 313"/>
                <a:gd name="T57" fmla="*/ 158 h 312"/>
                <a:gd name="T58" fmla="*/ 310 w 313"/>
                <a:gd name="T59" fmla="*/ 184 h 312"/>
                <a:gd name="T60" fmla="*/ 302 w 313"/>
                <a:gd name="T61" fmla="*/ 214 h 312"/>
                <a:gd name="T62" fmla="*/ 301 w 313"/>
                <a:gd name="T63" fmla="*/ 217 h 312"/>
                <a:gd name="T64" fmla="*/ 250 w 313"/>
                <a:gd name="T65" fmla="*/ 222 h 312"/>
                <a:gd name="T66" fmla="*/ 269 w 313"/>
                <a:gd name="T67" fmla="*/ 232 h 312"/>
                <a:gd name="T68" fmla="*/ 253 w 313"/>
                <a:gd name="T69" fmla="*/ 218 h 312"/>
                <a:gd name="T70" fmla="*/ 268 w 313"/>
                <a:gd name="T71" fmla="*/ 266 h 312"/>
                <a:gd name="T72" fmla="*/ 266 w 313"/>
                <a:gd name="T73" fmla="*/ 268 h 312"/>
                <a:gd name="T74" fmla="*/ 242 w 313"/>
                <a:gd name="T75" fmla="*/ 288 h 312"/>
                <a:gd name="T76" fmla="*/ 218 w 313"/>
                <a:gd name="T77" fmla="*/ 300 h 312"/>
                <a:gd name="T78" fmla="*/ 189 w 313"/>
                <a:gd name="T79" fmla="*/ 309 h 312"/>
                <a:gd name="T80" fmla="*/ 185 w 313"/>
                <a:gd name="T81" fmla="*/ 310 h 312"/>
                <a:gd name="T82" fmla="*/ 155 w 313"/>
                <a:gd name="T83" fmla="*/ 270 h 312"/>
                <a:gd name="T84" fmla="*/ 157 w 313"/>
                <a:gd name="T85" fmla="*/ 290 h 312"/>
                <a:gd name="T86" fmla="*/ 158 w 313"/>
                <a:gd name="T87" fmla="*/ 270 h 312"/>
                <a:gd name="T88" fmla="*/ 128 w 313"/>
                <a:gd name="T89" fmla="*/ 310 h 312"/>
                <a:gd name="T90" fmla="*/ 124 w 313"/>
                <a:gd name="T91" fmla="*/ 309 h 312"/>
                <a:gd name="T92" fmla="*/ 95 w 313"/>
                <a:gd name="T93" fmla="*/ 300 h 312"/>
                <a:gd name="T94" fmla="*/ 71 w 313"/>
                <a:gd name="T95" fmla="*/ 288 h 312"/>
                <a:gd name="T96" fmla="*/ 47 w 313"/>
                <a:gd name="T97" fmla="*/ 268 h 312"/>
                <a:gd name="T98" fmla="*/ 45 w 313"/>
                <a:gd name="T99" fmla="*/ 266 h 312"/>
                <a:gd name="T100" fmla="*/ 60 w 313"/>
                <a:gd name="T101" fmla="*/ 218 h 312"/>
                <a:gd name="T102" fmla="*/ 44 w 313"/>
                <a:gd name="T103" fmla="*/ 232 h 312"/>
                <a:gd name="T104" fmla="*/ 63 w 313"/>
                <a:gd name="T105" fmla="*/ 222 h 312"/>
                <a:gd name="T106" fmla="*/ 12 w 313"/>
                <a:gd name="T107" fmla="*/ 217 h 312"/>
                <a:gd name="T108" fmla="*/ 11 w 313"/>
                <a:gd name="T109" fmla="*/ 214 h 312"/>
                <a:gd name="T110" fmla="*/ 3 w 313"/>
                <a:gd name="T111" fmla="*/ 184 h 312"/>
                <a:gd name="T112" fmla="*/ 0 w 313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312">
                  <a:moveTo>
                    <a:pt x="0" y="154"/>
                  </a:moveTo>
                  <a:lnTo>
                    <a:pt x="3" y="127"/>
                  </a:lnTo>
                  <a:lnTo>
                    <a:pt x="46" y="131"/>
                  </a:lnTo>
                  <a:lnTo>
                    <a:pt x="44" y="158"/>
                  </a:lnTo>
                  <a:lnTo>
                    <a:pt x="0" y="154"/>
                  </a:lnTo>
                  <a:close/>
                  <a:moveTo>
                    <a:pt x="3" y="127"/>
                  </a:moveTo>
                  <a:lnTo>
                    <a:pt x="4" y="123"/>
                  </a:lnTo>
                  <a:lnTo>
                    <a:pt x="24" y="129"/>
                  </a:lnTo>
                  <a:lnTo>
                    <a:pt x="3" y="127"/>
                  </a:lnTo>
                  <a:close/>
                  <a:moveTo>
                    <a:pt x="4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4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89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7" y="65"/>
                  </a:lnTo>
                  <a:lnTo>
                    <a:pt x="44" y="80"/>
                  </a:lnTo>
                  <a:lnTo>
                    <a:pt x="25" y="71"/>
                  </a:lnTo>
                  <a:close/>
                  <a:moveTo>
                    <a:pt x="27" y="65"/>
                  </a:moveTo>
                  <a:lnTo>
                    <a:pt x="45" y="46"/>
                  </a:lnTo>
                  <a:lnTo>
                    <a:pt x="77" y="74"/>
                  </a:lnTo>
                  <a:lnTo>
                    <a:pt x="60" y="95"/>
                  </a:lnTo>
                  <a:lnTo>
                    <a:pt x="27" y="65"/>
                  </a:lnTo>
                  <a:close/>
                  <a:moveTo>
                    <a:pt x="45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7" y="44"/>
                  </a:moveTo>
                  <a:lnTo>
                    <a:pt x="66" y="28"/>
                  </a:lnTo>
                  <a:lnTo>
                    <a:pt x="94" y="59"/>
                  </a:lnTo>
                  <a:lnTo>
                    <a:pt x="75" y="76"/>
                  </a:lnTo>
                  <a:lnTo>
                    <a:pt x="47" y="44"/>
                  </a:lnTo>
                  <a:close/>
                  <a:moveTo>
                    <a:pt x="66" y="28"/>
                  </a:moveTo>
                  <a:lnTo>
                    <a:pt x="71" y="24"/>
                  </a:lnTo>
                  <a:lnTo>
                    <a:pt x="80" y="43"/>
                  </a:lnTo>
                  <a:lnTo>
                    <a:pt x="66" y="28"/>
                  </a:lnTo>
                  <a:close/>
                  <a:moveTo>
                    <a:pt x="71" y="24"/>
                  </a:moveTo>
                  <a:lnTo>
                    <a:pt x="95" y="11"/>
                  </a:lnTo>
                  <a:lnTo>
                    <a:pt x="115" y="50"/>
                  </a:lnTo>
                  <a:lnTo>
                    <a:pt x="90" y="62"/>
                  </a:lnTo>
                  <a:lnTo>
                    <a:pt x="71" y="24"/>
                  </a:lnTo>
                  <a:close/>
                  <a:moveTo>
                    <a:pt x="95" y="11"/>
                  </a:moveTo>
                  <a:lnTo>
                    <a:pt x="99" y="10"/>
                  </a:lnTo>
                  <a:lnTo>
                    <a:pt x="105" y="31"/>
                  </a:lnTo>
                  <a:lnTo>
                    <a:pt x="95" y="11"/>
                  </a:lnTo>
                  <a:close/>
                  <a:moveTo>
                    <a:pt x="99" y="10"/>
                  </a:moveTo>
                  <a:lnTo>
                    <a:pt x="124" y="3"/>
                  </a:lnTo>
                  <a:lnTo>
                    <a:pt x="135" y="44"/>
                  </a:lnTo>
                  <a:lnTo>
                    <a:pt x="112" y="51"/>
                  </a:lnTo>
                  <a:lnTo>
                    <a:pt x="99" y="10"/>
                  </a:lnTo>
                  <a:close/>
                  <a:moveTo>
                    <a:pt x="124" y="3"/>
                  </a:moveTo>
                  <a:lnTo>
                    <a:pt x="128" y="3"/>
                  </a:lnTo>
                  <a:lnTo>
                    <a:pt x="130" y="23"/>
                  </a:lnTo>
                  <a:lnTo>
                    <a:pt x="124" y="3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7" y="21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3" y="23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1"/>
                  </a:lnTo>
                  <a:lnTo>
                    <a:pt x="178" y="44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8" y="11"/>
                  </a:lnTo>
                  <a:lnTo>
                    <a:pt x="208" y="31"/>
                  </a:lnTo>
                  <a:lnTo>
                    <a:pt x="214" y="10"/>
                  </a:lnTo>
                  <a:close/>
                  <a:moveTo>
                    <a:pt x="218" y="11"/>
                  </a:moveTo>
                  <a:lnTo>
                    <a:pt x="242" y="24"/>
                  </a:lnTo>
                  <a:lnTo>
                    <a:pt x="223" y="62"/>
                  </a:lnTo>
                  <a:lnTo>
                    <a:pt x="198" y="50"/>
                  </a:lnTo>
                  <a:lnTo>
                    <a:pt x="218" y="11"/>
                  </a:lnTo>
                  <a:close/>
                  <a:moveTo>
                    <a:pt x="242" y="24"/>
                  </a:moveTo>
                  <a:lnTo>
                    <a:pt x="247" y="28"/>
                  </a:lnTo>
                  <a:lnTo>
                    <a:pt x="233" y="43"/>
                  </a:lnTo>
                  <a:lnTo>
                    <a:pt x="242" y="24"/>
                  </a:lnTo>
                  <a:close/>
                  <a:moveTo>
                    <a:pt x="247" y="28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9" y="59"/>
                  </a:lnTo>
                  <a:lnTo>
                    <a:pt x="247" y="28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6" y="65"/>
                  </a:lnTo>
                  <a:lnTo>
                    <a:pt x="253" y="95"/>
                  </a:lnTo>
                  <a:lnTo>
                    <a:pt x="236" y="74"/>
                  </a:lnTo>
                  <a:lnTo>
                    <a:pt x="268" y="46"/>
                  </a:lnTo>
                  <a:close/>
                  <a:moveTo>
                    <a:pt x="286" y="65"/>
                  </a:moveTo>
                  <a:lnTo>
                    <a:pt x="289" y="71"/>
                  </a:lnTo>
                  <a:lnTo>
                    <a:pt x="269" y="80"/>
                  </a:lnTo>
                  <a:lnTo>
                    <a:pt x="286" y="65"/>
                  </a:lnTo>
                  <a:close/>
                  <a:moveTo>
                    <a:pt x="289" y="71"/>
                  </a:moveTo>
                  <a:lnTo>
                    <a:pt x="301" y="95"/>
                  </a:lnTo>
                  <a:lnTo>
                    <a:pt x="262" y="114"/>
                  </a:lnTo>
                  <a:lnTo>
                    <a:pt x="250" y="89"/>
                  </a:lnTo>
                  <a:lnTo>
                    <a:pt x="289" y="71"/>
                  </a:lnTo>
                  <a:close/>
                  <a:moveTo>
                    <a:pt x="301" y="95"/>
                  </a:moveTo>
                  <a:lnTo>
                    <a:pt x="302" y="98"/>
                  </a:lnTo>
                  <a:lnTo>
                    <a:pt x="281" y="104"/>
                  </a:lnTo>
                  <a:lnTo>
                    <a:pt x="301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1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3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3" y="154"/>
                  </a:moveTo>
                  <a:lnTo>
                    <a:pt x="313" y="158"/>
                  </a:lnTo>
                  <a:lnTo>
                    <a:pt x="291" y="156"/>
                  </a:lnTo>
                  <a:lnTo>
                    <a:pt x="313" y="154"/>
                  </a:lnTo>
                  <a:close/>
                  <a:moveTo>
                    <a:pt x="313" y="158"/>
                  </a:moveTo>
                  <a:lnTo>
                    <a:pt x="310" y="184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3" y="158"/>
                  </a:lnTo>
                  <a:close/>
                  <a:moveTo>
                    <a:pt x="310" y="184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4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2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7"/>
                  </a:lnTo>
                  <a:lnTo>
                    <a:pt x="281" y="207"/>
                  </a:lnTo>
                  <a:lnTo>
                    <a:pt x="302" y="214"/>
                  </a:lnTo>
                  <a:close/>
                  <a:moveTo>
                    <a:pt x="301" y="217"/>
                  </a:moveTo>
                  <a:lnTo>
                    <a:pt x="289" y="242"/>
                  </a:lnTo>
                  <a:lnTo>
                    <a:pt x="250" y="222"/>
                  </a:lnTo>
                  <a:lnTo>
                    <a:pt x="262" y="197"/>
                  </a:lnTo>
                  <a:lnTo>
                    <a:pt x="301" y="217"/>
                  </a:lnTo>
                  <a:close/>
                  <a:moveTo>
                    <a:pt x="289" y="242"/>
                  </a:moveTo>
                  <a:lnTo>
                    <a:pt x="286" y="246"/>
                  </a:lnTo>
                  <a:lnTo>
                    <a:pt x="269" y="232"/>
                  </a:lnTo>
                  <a:lnTo>
                    <a:pt x="289" y="242"/>
                  </a:lnTo>
                  <a:close/>
                  <a:moveTo>
                    <a:pt x="286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8"/>
                  </a:lnTo>
                  <a:lnTo>
                    <a:pt x="286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1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5"/>
                  </a:lnTo>
                  <a:lnTo>
                    <a:pt x="219" y="253"/>
                  </a:lnTo>
                  <a:lnTo>
                    <a:pt x="238" y="235"/>
                  </a:lnTo>
                  <a:lnTo>
                    <a:pt x="266" y="268"/>
                  </a:lnTo>
                  <a:close/>
                  <a:moveTo>
                    <a:pt x="247" y="285"/>
                  </a:moveTo>
                  <a:lnTo>
                    <a:pt x="242" y="288"/>
                  </a:lnTo>
                  <a:lnTo>
                    <a:pt x="233" y="269"/>
                  </a:lnTo>
                  <a:lnTo>
                    <a:pt x="247" y="285"/>
                  </a:lnTo>
                  <a:close/>
                  <a:moveTo>
                    <a:pt x="242" y="288"/>
                  </a:moveTo>
                  <a:lnTo>
                    <a:pt x="218" y="300"/>
                  </a:lnTo>
                  <a:lnTo>
                    <a:pt x="198" y="261"/>
                  </a:lnTo>
                  <a:lnTo>
                    <a:pt x="223" y="249"/>
                  </a:lnTo>
                  <a:lnTo>
                    <a:pt x="242" y="288"/>
                  </a:lnTo>
                  <a:close/>
                  <a:moveTo>
                    <a:pt x="218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8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8" y="268"/>
                  </a:lnTo>
                  <a:lnTo>
                    <a:pt x="201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8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2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5" y="310"/>
                  </a:lnTo>
                  <a:close/>
                  <a:moveTo>
                    <a:pt x="158" y="312"/>
                  </a:moveTo>
                  <a:lnTo>
                    <a:pt x="155" y="312"/>
                  </a:lnTo>
                  <a:lnTo>
                    <a:pt x="157" y="290"/>
                  </a:lnTo>
                  <a:lnTo>
                    <a:pt x="158" y="312"/>
                  </a:lnTo>
                  <a:close/>
                  <a:moveTo>
                    <a:pt x="155" y="312"/>
                  </a:moveTo>
                  <a:lnTo>
                    <a:pt x="128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5" y="312"/>
                  </a:lnTo>
                  <a:close/>
                  <a:moveTo>
                    <a:pt x="128" y="310"/>
                  </a:moveTo>
                  <a:lnTo>
                    <a:pt x="124" y="309"/>
                  </a:lnTo>
                  <a:lnTo>
                    <a:pt x="130" y="288"/>
                  </a:lnTo>
                  <a:lnTo>
                    <a:pt x="128" y="310"/>
                  </a:lnTo>
                  <a:close/>
                  <a:moveTo>
                    <a:pt x="124" y="309"/>
                  </a:moveTo>
                  <a:lnTo>
                    <a:pt x="99" y="301"/>
                  </a:lnTo>
                  <a:lnTo>
                    <a:pt x="112" y="260"/>
                  </a:lnTo>
                  <a:lnTo>
                    <a:pt x="135" y="268"/>
                  </a:lnTo>
                  <a:lnTo>
                    <a:pt x="124" y="309"/>
                  </a:lnTo>
                  <a:close/>
                  <a:moveTo>
                    <a:pt x="99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9" y="301"/>
                  </a:lnTo>
                  <a:close/>
                  <a:moveTo>
                    <a:pt x="95" y="300"/>
                  </a:moveTo>
                  <a:lnTo>
                    <a:pt x="71" y="288"/>
                  </a:lnTo>
                  <a:lnTo>
                    <a:pt x="90" y="249"/>
                  </a:lnTo>
                  <a:lnTo>
                    <a:pt x="115" y="261"/>
                  </a:lnTo>
                  <a:lnTo>
                    <a:pt x="95" y="300"/>
                  </a:lnTo>
                  <a:close/>
                  <a:moveTo>
                    <a:pt x="71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1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1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6"/>
                  </a:lnTo>
                  <a:lnTo>
                    <a:pt x="60" y="218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7" y="246"/>
                  </a:moveTo>
                  <a:lnTo>
                    <a:pt x="25" y="242"/>
                  </a:lnTo>
                  <a:lnTo>
                    <a:pt x="44" y="232"/>
                  </a:lnTo>
                  <a:lnTo>
                    <a:pt x="27" y="246"/>
                  </a:lnTo>
                  <a:close/>
                  <a:moveTo>
                    <a:pt x="25" y="242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2"/>
                  </a:lnTo>
                  <a:lnTo>
                    <a:pt x="25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3" y="184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4"/>
                  </a:moveTo>
                  <a:lnTo>
                    <a:pt x="0" y="158"/>
                  </a:lnTo>
                  <a:lnTo>
                    <a:pt x="44" y="154"/>
                  </a:lnTo>
                  <a:lnTo>
                    <a:pt x="46" y="181"/>
                  </a:lnTo>
                  <a:lnTo>
                    <a:pt x="3" y="184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4" name="Freeform 81">
              <a:extLst>
                <a:ext uri="{FF2B5EF4-FFF2-40B4-BE49-F238E27FC236}">
                  <a16:creationId xmlns:a16="http://schemas.microsoft.com/office/drawing/2014/main" id="{E6E10AB4-B40F-403F-8859-F9488F787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3318"/>
              <a:ext cx="54" cy="53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1 w 269"/>
                <a:gd name="T7" fmla="*/ 58 h 269"/>
                <a:gd name="T8" fmla="*/ 39 w 269"/>
                <a:gd name="T9" fmla="*/ 39 h 269"/>
                <a:gd name="T10" fmla="*/ 58 w 269"/>
                <a:gd name="T11" fmla="*/ 21 h 269"/>
                <a:gd name="T12" fmla="*/ 83 w 269"/>
                <a:gd name="T13" fmla="*/ 9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9 h 269"/>
                <a:gd name="T22" fmla="*/ 209 w 269"/>
                <a:gd name="T23" fmla="*/ 21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6 w 269"/>
                <a:gd name="T39" fmla="*/ 210 h 269"/>
                <a:gd name="T40" fmla="*/ 230 w 269"/>
                <a:gd name="T41" fmla="*/ 230 h 269"/>
                <a:gd name="T42" fmla="*/ 209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9 w 269"/>
                <a:gd name="T57" fmla="*/ 230 h 269"/>
                <a:gd name="T58" fmla="*/ 21 w 269"/>
                <a:gd name="T59" fmla="*/ 210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1" y="58"/>
                  </a:lnTo>
                  <a:lnTo>
                    <a:pt x="39" y="39"/>
                  </a:lnTo>
                  <a:lnTo>
                    <a:pt x="58" y="21"/>
                  </a:lnTo>
                  <a:lnTo>
                    <a:pt x="83" y="9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9"/>
                  </a:lnTo>
                  <a:lnTo>
                    <a:pt x="209" y="21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6" y="210"/>
                  </a:lnTo>
                  <a:lnTo>
                    <a:pt x="230" y="230"/>
                  </a:lnTo>
                  <a:lnTo>
                    <a:pt x="209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1" y="210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5" name="Freeform 82">
              <a:extLst>
                <a:ext uri="{FF2B5EF4-FFF2-40B4-BE49-F238E27FC236}">
                  <a16:creationId xmlns:a16="http://schemas.microsoft.com/office/drawing/2014/main" id="{700C801F-1242-42C7-ABD8-6C50AC2EA2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6" y="3313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1 w 312"/>
                <a:gd name="T5" fmla="*/ 98 h 313"/>
                <a:gd name="T6" fmla="*/ 24 w 312"/>
                <a:gd name="T7" fmla="*/ 70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4 h 313"/>
                <a:gd name="T20" fmla="*/ 98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5 h 313"/>
                <a:gd name="T30" fmla="*/ 183 w 312"/>
                <a:gd name="T31" fmla="*/ 24 h 313"/>
                <a:gd name="T32" fmla="*/ 176 w 312"/>
                <a:gd name="T33" fmla="*/ 44 h 313"/>
                <a:gd name="T34" fmla="*/ 213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4 h 313"/>
                <a:gd name="T42" fmla="*/ 284 w 312"/>
                <a:gd name="T43" fmla="*/ 66 h 313"/>
                <a:gd name="T44" fmla="*/ 287 w 312"/>
                <a:gd name="T45" fmla="*/ 70 h 313"/>
                <a:gd name="T46" fmla="*/ 262 w 312"/>
                <a:gd name="T47" fmla="*/ 115 h 313"/>
                <a:gd name="T48" fmla="*/ 281 w 312"/>
                <a:gd name="T49" fmla="*/ 105 h 313"/>
                <a:gd name="T50" fmla="*/ 260 w 312"/>
                <a:gd name="T51" fmla="*/ 110 h 313"/>
                <a:gd name="T52" fmla="*/ 309 w 312"/>
                <a:gd name="T53" fmla="*/ 123 h 313"/>
                <a:gd name="T54" fmla="*/ 309 w 312"/>
                <a:gd name="T55" fmla="*/ 128 h 313"/>
                <a:gd name="T56" fmla="*/ 312 w 312"/>
                <a:gd name="T57" fmla="*/ 158 h 313"/>
                <a:gd name="T58" fmla="*/ 309 w 312"/>
                <a:gd name="T59" fmla="*/ 185 h 313"/>
                <a:gd name="T60" fmla="*/ 302 w 312"/>
                <a:gd name="T61" fmla="*/ 214 h 313"/>
                <a:gd name="T62" fmla="*/ 300 w 312"/>
                <a:gd name="T63" fmla="*/ 217 h 313"/>
                <a:gd name="T64" fmla="*/ 250 w 312"/>
                <a:gd name="T65" fmla="*/ 223 h 313"/>
                <a:gd name="T66" fmla="*/ 268 w 312"/>
                <a:gd name="T67" fmla="*/ 232 h 313"/>
                <a:gd name="T68" fmla="*/ 252 w 312"/>
                <a:gd name="T69" fmla="*/ 217 h 313"/>
                <a:gd name="T70" fmla="*/ 268 w 312"/>
                <a:gd name="T71" fmla="*/ 266 h 313"/>
                <a:gd name="T72" fmla="*/ 266 w 312"/>
                <a:gd name="T73" fmla="*/ 268 h 313"/>
                <a:gd name="T74" fmla="*/ 241 w 312"/>
                <a:gd name="T75" fmla="*/ 288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0 h 313"/>
                <a:gd name="T82" fmla="*/ 154 w 312"/>
                <a:gd name="T83" fmla="*/ 269 h 313"/>
                <a:gd name="T84" fmla="*/ 156 w 312"/>
                <a:gd name="T85" fmla="*/ 291 h 313"/>
                <a:gd name="T86" fmla="*/ 158 w 312"/>
                <a:gd name="T87" fmla="*/ 269 h 313"/>
                <a:gd name="T88" fmla="*/ 127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0 w 312"/>
                <a:gd name="T95" fmla="*/ 288 h 313"/>
                <a:gd name="T96" fmla="*/ 47 w 312"/>
                <a:gd name="T97" fmla="*/ 268 h 313"/>
                <a:gd name="T98" fmla="*/ 44 w 312"/>
                <a:gd name="T99" fmla="*/ 266 h 313"/>
                <a:gd name="T100" fmla="*/ 60 w 312"/>
                <a:gd name="T101" fmla="*/ 217 h 313"/>
                <a:gd name="T102" fmla="*/ 43 w 312"/>
                <a:gd name="T103" fmla="*/ 232 h 313"/>
                <a:gd name="T104" fmla="*/ 63 w 312"/>
                <a:gd name="T105" fmla="*/ 223 h 313"/>
                <a:gd name="T106" fmla="*/ 12 w 312"/>
                <a:gd name="T107" fmla="*/ 217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6" y="131"/>
                  </a:lnTo>
                  <a:lnTo>
                    <a:pt x="42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29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4" y="46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5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6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7" y="77"/>
                  </a:lnTo>
                  <a:lnTo>
                    <a:pt x="217" y="59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6" y="75"/>
                  </a:lnTo>
                  <a:lnTo>
                    <a:pt x="268" y="46"/>
                  </a:lnTo>
                  <a:close/>
                  <a:moveTo>
                    <a:pt x="284" y="66"/>
                  </a:moveTo>
                  <a:lnTo>
                    <a:pt x="287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2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0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09" y="128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09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4" y="247"/>
                  </a:lnTo>
                  <a:lnTo>
                    <a:pt x="268" y="232"/>
                  </a:lnTo>
                  <a:lnTo>
                    <a:pt x="287" y="241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2" y="217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5"/>
                  </a:lnTo>
                  <a:lnTo>
                    <a:pt x="217" y="253"/>
                  </a:lnTo>
                  <a:lnTo>
                    <a:pt x="237" y="236"/>
                  </a:lnTo>
                  <a:lnTo>
                    <a:pt x="266" y="268"/>
                  </a:lnTo>
                  <a:close/>
                  <a:moveTo>
                    <a:pt x="246" y="285"/>
                  </a:moveTo>
                  <a:lnTo>
                    <a:pt x="241" y="288"/>
                  </a:lnTo>
                  <a:lnTo>
                    <a:pt x="231" y="269"/>
                  </a:lnTo>
                  <a:lnTo>
                    <a:pt x="246" y="285"/>
                  </a:lnTo>
                  <a:close/>
                  <a:moveTo>
                    <a:pt x="241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8"/>
                  </a:lnTo>
                  <a:close/>
                  <a:moveTo>
                    <a:pt x="217" y="301"/>
                  </a:moveTo>
                  <a:lnTo>
                    <a:pt x="213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3" y="302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1"/>
                  </a:lnTo>
                  <a:lnTo>
                    <a:pt x="213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7" y="310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7" y="310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90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60" y="217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1"/>
                  </a:lnTo>
                  <a:lnTo>
                    <a:pt x="43" y="232"/>
                  </a:lnTo>
                  <a:lnTo>
                    <a:pt x="27" y="247"/>
                  </a:lnTo>
                  <a:close/>
                  <a:moveTo>
                    <a:pt x="24" y="241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1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5"/>
                  </a:lnTo>
                  <a:lnTo>
                    <a:pt x="46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6" name="Freeform 83">
              <a:extLst>
                <a:ext uri="{FF2B5EF4-FFF2-40B4-BE49-F238E27FC236}">
                  <a16:creationId xmlns:a16="http://schemas.microsoft.com/office/drawing/2014/main" id="{D5A4F21C-50A1-473E-A764-485B3FF3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151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7" name="Freeform 84">
              <a:extLst>
                <a:ext uri="{FF2B5EF4-FFF2-40B4-BE49-F238E27FC236}">
                  <a16:creationId xmlns:a16="http://schemas.microsoft.com/office/drawing/2014/main" id="{C3BF4AA5-46AA-4F0A-AC43-82957D080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1" y="3146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4 h 313"/>
                <a:gd name="T4" fmla="*/ 11 w 312"/>
                <a:gd name="T5" fmla="*/ 99 h 313"/>
                <a:gd name="T6" fmla="*/ 25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0 w 312"/>
                <a:gd name="T13" fmla="*/ 61 h 313"/>
                <a:gd name="T14" fmla="*/ 74 w 312"/>
                <a:gd name="T15" fmla="*/ 77 h 313"/>
                <a:gd name="T16" fmla="*/ 66 w 312"/>
                <a:gd name="T17" fmla="*/ 27 h 313"/>
                <a:gd name="T18" fmla="*/ 70 w 312"/>
                <a:gd name="T19" fmla="*/ 25 h 313"/>
                <a:gd name="T20" fmla="*/ 98 w 312"/>
                <a:gd name="T21" fmla="*/ 11 h 313"/>
                <a:gd name="T22" fmla="*/ 123 w 312"/>
                <a:gd name="T23" fmla="*/ 4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6 h 313"/>
                <a:gd name="T30" fmla="*/ 183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5 h 313"/>
                <a:gd name="T42" fmla="*/ 285 w 312"/>
                <a:gd name="T43" fmla="*/ 66 h 313"/>
                <a:gd name="T44" fmla="*/ 288 w 312"/>
                <a:gd name="T45" fmla="*/ 71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2 h 313"/>
                <a:gd name="T52" fmla="*/ 309 w 312"/>
                <a:gd name="T53" fmla="*/ 124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1 w 312"/>
                <a:gd name="T61" fmla="*/ 214 h 313"/>
                <a:gd name="T62" fmla="*/ 300 w 312"/>
                <a:gd name="T63" fmla="*/ 218 h 313"/>
                <a:gd name="T64" fmla="*/ 249 w 312"/>
                <a:gd name="T65" fmla="*/ 223 h 313"/>
                <a:gd name="T66" fmla="*/ 269 w 312"/>
                <a:gd name="T67" fmla="*/ 233 h 313"/>
                <a:gd name="T68" fmla="*/ 253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1 h 313"/>
                <a:gd name="T82" fmla="*/ 154 w 312"/>
                <a:gd name="T83" fmla="*/ 270 h 313"/>
                <a:gd name="T84" fmla="*/ 156 w 312"/>
                <a:gd name="T85" fmla="*/ 291 h 313"/>
                <a:gd name="T86" fmla="*/ 158 w 312"/>
                <a:gd name="T87" fmla="*/ 270 h 313"/>
                <a:gd name="T88" fmla="*/ 127 w 312"/>
                <a:gd name="T89" fmla="*/ 311 h 313"/>
                <a:gd name="T90" fmla="*/ 123 w 312"/>
                <a:gd name="T91" fmla="*/ 310 h 313"/>
                <a:gd name="T92" fmla="*/ 95 w 312"/>
                <a:gd name="T93" fmla="*/ 301 h 313"/>
                <a:gd name="T94" fmla="*/ 70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9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4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3" y="124"/>
                  </a:moveTo>
                  <a:lnTo>
                    <a:pt x="11" y="99"/>
                  </a:lnTo>
                  <a:lnTo>
                    <a:pt x="52" y="112"/>
                  </a:lnTo>
                  <a:lnTo>
                    <a:pt x="44" y="135"/>
                  </a:lnTo>
                  <a:lnTo>
                    <a:pt x="3" y="124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5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5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5"/>
                  </a:moveTo>
                  <a:lnTo>
                    <a:pt x="66" y="27"/>
                  </a:lnTo>
                  <a:lnTo>
                    <a:pt x="95" y="60"/>
                  </a:lnTo>
                  <a:lnTo>
                    <a:pt x="74" y="77"/>
                  </a:lnTo>
                  <a:lnTo>
                    <a:pt x="46" y="45"/>
                  </a:lnTo>
                  <a:close/>
                  <a:moveTo>
                    <a:pt x="66" y="27"/>
                  </a:moveTo>
                  <a:lnTo>
                    <a:pt x="70" y="25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0" y="25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90" y="63"/>
                  </a:lnTo>
                  <a:lnTo>
                    <a:pt x="70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4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4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3" y="4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4"/>
                  </a:lnTo>
                  <a:lnTo>
                    <a:pt x="132" y="46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6"/>
                  </a:lnTo>
                  <a:lnTo>
                    <a:pt x="154" y="44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7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2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6" y="27"/>
                  </a:lnTo>
                  <a:lnTo>
                    <a:pt x="232" y="44"/>
                  </a:lnTo>
                  <a:lnTo>
                    <a:pt x="242" y="25"/>
                  </a:lnTo>
                  <a:close/>
                  <a:moveTo>
                    <a:pt x="246" y="27"/>
                  </a:moveTo>
                  <a:lnTo>
                    <a:pt x="266" y="45"/>
                  </a:lnTo>
                  <a:lnTo>
                    <a:pt x="237" y="77"/>
                  </a:lnTo>
                  <a:lnTo>
                    <a:pt x="218" y="60"/>
                  </a:lnTo>
                  <a:lnTo>
                    <a:pt x="246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5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1"/>
                  </a:moveTo>
                  <a:lnTo>
                    <a:pt x="300" y="95"/>
                  </a:lnTo>
                  <a:lnTo>
                    <a:pt x="261" y="115"/>
                  </a:lnTo>
                  <a:lnTo>
                    <a:pt x="249" y="90"/>
                  </a:lnTo>
                  <a:lnTo>
                    <a:pt x="288" y="71"/>
                  </a:lnTo>
                  <a:close/>
                  <a:moveTo>
                    <a:pt x="300" y="95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9"/>
                  </a:moveTo>
                  <a:lnTo>
                    <a:pt x="309" y="124"/>
                  </a:lnTo>
                  <a:lnTo>
                    <a:pt x="268" y="135"/>
                  </a:lnTo>
                  <a:lnTo>
                    <a:pt x="260" y="112"/>
                  </a:lnTo>
                  <a:lnTo>
                    <a:pt x="301" y="99"/>
                  </a:lnTo>
                  <a:close/>
                  <a:moveTo>
                    <a:pt x="309" y="124"/>
                  </a:moveTo>
                  <a:lnTo>
                    <a:pt x="310" y="128"/>
                  </a:lnTo>
                  <a:lnTo>
                    <a:pt x="288" y="130"/>
                  </a:lnTo>
                  <a:lnTo>
                    <a:pt x="309" y="124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0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90"/>
                  </a:lnTo>
                  <a:lnTo>
                    <a:pt x="288" y="183"/>
                  </a:lnTo>
                  <a:lnTo>
                    <a:pt x="310" y="185"/>
                  </a:lnTo>
                  <a:close/>
                  <a:moveTo>
                    <a:pt x="309" y="190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8" y="178"/>
                  </a:lnTo>
                  <a:lnTo>
                    <a:pt x="309" y="190"/>
                  </a:lnTo>
                  <a:close/>
                  <a:moveTo>
                    <a:pt x="301" y="214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8"/>
                  </a:moveTo>
                  <a:lnTo>
                    <a:pt x="288" y="243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8"/>
                  </a:lnTo>
                  <a:close/>
                  <a:moveTo>
                    <a:pt x="288" y="243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8" y="243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6"/>
                  </a:lnTo>
                  <a:lnTo>
                    <a:pt x="218" y="253"/>
                  </a:lnTo>
                  <a:lnTo>
                    <a:pt x="237" y="236"/>
                  </a:lnTo>
                  <a:lnTo>
                    <a:pt x="266" y="268"/>
                  </a:lnTo>
                  <a:close/>
                  <a:moveTo>
                    <a:pt x="246" y="286"/>
                  </a:moveTo>
                  <a:lnTo>
                    <a:pt x="242" y="289"/>
                  </a:lnTo>
                  <a:lnTo>
                    <a:pt x="232" y="270"/>
                  </a:lnTo>
                  <a:lnTo>
                    <a:pt x="246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2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1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1"/>
                  </a:moveTo>
                  <a:lnTo>
                    <a:pt x="158" y="313"/>
                  </a:lnTo>
                  <a:lnTo>
                    <a:pt x="154" y="270"/>
                  </a:lnTo>
                  <a:lnTo>
                    <a:pt x="181" y="267"/>
                  </a:lnTo>
                  <a:lnTo>
                    <a:pt x="185" y="311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11"/>
                  </a:lnTo>
                  <a:lnTo>
                    <a:pt x="132" y="267"/>
                  </a:lnTo>
                  <a:lnTo>
                    <a:pt x="158" y="270"/>
                  </a:lnTo>
                  <a:lnTo>
                    <a:pt x="154" y="313"/>
                  </a:lnTo>
                  <a:close/>
                  <a:moveTo>
                    <a:pt x="127" y="311"/>
                  </a:moveTo>
                  <a:lnTo>
                    <a:pt x="123" y="310"/>
                  </a:lnTo>
                  <a:lnTo>
                    <a:pt x="129" y="289"/>
                  </a:lnTo>
                  <a:lnTo>
                    <a:pt x="127" y="311"/>
                  </a:lnTo>
                  <a:close/>
                  <a:moveTo>
                    <a:pt x="123" y="310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5" y="268"/>
                  </a:lnTo>
                  <a:lnTo>
                    <a:pt x="123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9"/>
                  </a:lnTo>
                  <a:lnTo>
                    <a:pt x="90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9"/>
                  </a:moveTo>
                  <a:lnTo>
                    <a:pt x="66" y="286"/>
                  </a:lnTo>
                  <a:lnTo>
                    <a:pt x="80" y="270"/>
                  </a:lnTo>
                  <a:lnTo>
                    <a:pt x="70" y="289"/>
                  </a:lnTo>
                  <a:close/>
                  <a:moveTo>
                    <a:pt x="66" y="286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5" y="253"/>
                  </a:lnTo>
                  <a:lnTo>
                    <a:pt x="66" y="286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9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5" y="243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5" y="243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3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3" y="190"/>
                  </a:lnTo>
                  <a:lnTo>
                    <a:pt x="44" y="178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90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90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5" y="182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1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8" name="Freeform 85">
              <a:extLst>
                <a:ext uri="{FF2B5EF4-FFF2-40B4-BE49-F238E27FC236}">
                  <a16:creationId xmlns:a16="http://schemas.microsoft.com/office/drawing/2014/main" id="{298729E1-AE9A-4A77-9ECE-14902B956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3435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9 w 269"/>
                <a:gd name="T5" fmla="*/ 83 h 269"/>
                <a:gd name="T6" fmla="*/ 21 w 269"/>
                <a:gd name="T7" fmla="*/ 59 h 269"/>
                <a:gd name="T8" fmla="*/ 38 w 269"/>
                <a:gd name="T9" fmla="*/ 39 h 269"/>
                <a:gd name="T10" fmla="*/ 58 w 269"/>
                <a:gd name="T11" fmla="*/ 22 h 269"/>
                <a:gd name="T12" fmla="*/ 83 w 269"/>
                <a:gd name="T13" fmla="*/ 9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5 w 269"/>
                <a:gd name="T21" fmla="*/ 9 h 269"/>
                <a:gd name="T22" fmla="*/ 210 w 269"/>
                <a:gd name="T23" fmla="*/ 22 h 269"/>
                <a:gd name="T24" fmla="*/ 230 w 269"/>
                <a:gd name="T25" fmla="*/ 39 h 269"/>
                <a:gd name="T26" fmla="*/ 247 w 269"/>
                <a:gd name="T27" fmla="*/ 59 h 269"/>
                <a:gd name="T28" fmla="*/ 259 w 269"/>
                <a:gd name="T29" fmla="*/ 83 h 269"/>
                <a:gd name="T30" fmla="*/ 266 w 269"/>
                <a:gd name="T31" fmla="*/ 108 h 269"/>
                <a:gd name="T32" fmla="*/ 269 w 269"/>
                <a:gd name="T33" fmla="*/ 135 h 269"/>
                <a:gd name="T34" fmla="*/ 266 w 269"/>
                <a:gd name="T35" fmla="*/ 162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0 w 269"/>
                <a:gd name="T43" fmla="*/ 247 h 269"/>
                <a:gd name="T44" fmla="*/ 185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8 w 269"/>
                <a:gd name="T57" fmla="*/ 230 h 269"/>
                <a:gd name="T58" fmla="*/ 21 w 269"/>
                <a:gd name="T59" fmla="*/ 211 h 269"/>
                <a:gd name="T60" fmla="*/ 9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9" y="83"/>
                  </a:lnTo>
                  <a:lnTo>
                    <a:pt x="21" y="59"/>
                  </a:lnTo>
                  <a:lnTo>
                    <a:pt x="38" y="39"/>
                  </a:lnTo>
                  <a:lnTo>
                    <a:pt x="58" y="22"/>
                  </a:lnTo>
                  <a:lnTo>
                    <a:pt x="83" y="9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5" y="9"/>
                  </a:lnTo>
                  <a:lnTo>
                    <a:pt x="210" y="22"/>
                  </a:lnTo>
                  <a:lnTo>
                    <a:pt x="230" y="39"/>
                  </a:lnTo>
                  <a:lnTo>
                    <a:pt x="247" y="59"/>
                  </a:lnTo>
                  <a:lnTo>
                    <a:pt x="259" y="83"/>
                  </a:lnTo>
                  <a:lnTo>
                    <a:pt x="266" y="108"/>
                  </a:lnTo>
                  <a:lnTo>
                    <a:pt x="269" y="135"/>
                  </a:lnTo>
                  <a:lnTo>
                    <a:pt x="266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5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8" y="230"/>
                  </a:lnTo>
                  <a:lnTo>
                    <a:pt x="21" y="211"/>
                  </a:lnTo>
                  <a:lnTo>
                    <a:pt x="9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9" name="Freeform 86">
              <a:extLst>
                <a:ext uri="{FF2B5EF4-FFF2-40B4-BE49-F238E27FC236}">
                  <a16:creationId xmlns:a16="http://schemas.microsoft.com/office/drawing/2014/main" id="{1A7E42E7-A5A7-4AE2-A085-42D6E7977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0" y="3430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1 w 312"/>
                <a:gd name="T5" fmla="*/ 98 h 313"/>
                <a:gd name="T6" fmla="*/ 25 w 312"/>
                <a:gd name="T7" fmla="*/ 71 h 313"/>
                <a:gd name="T8" fmla="*/ 27 w 312"/>
                <a:gd name="T9" fmla="*/ 66 h 313"/>
                <a:gd name="T10" fmla="*/ 77 w 312"/>
                <a:gd name="T11" fmla="*/ 76 h 313"/>
                <a:gd name="T12" fmla="*/ 60 w 312"/>
                <a:gd name="T13" fmla="*/ 61 h 313"/>
                <a:gd name="T14" fmla="*/ 75 w 312"/>
                <a:gd name="T15" fmla="*/ 77 h 313"/>
                <a:gd name="T16" fmla="*/ 66 w 312"/>
                <a:gd name="T17" fmla="*/ 28 h 313"/>
                <a:gd name="T18" fmla="*/ 71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5 h 313"/>
                <a:gd name="T30" fmla="*/ 184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8 h 313"/>
                <a:gd name="T40" fmla="*/ 266 w 312"/>
                <a:gd name="T41" fmla="*/ 44 h 313"/>
                <a:gd name="T42" fmla="*/ 285 w 312"/>
                <a:gd name="T43" fmla="*/ 66 h 313"/>
                <a:gd name="T44" fmla="*/ 288 w 312"/>
                <a:gd name="T45" fmla="*/ 71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9 h 313"/>
                <a:gd name="T58" fmla="*/ 310 w 312"/>
                <a:gd name="T59" fmla="*/ 185 h 313"/>
                <a:gd name="T60" fmla="*/ 301 w 312"/>
                <a:gd name="T61" fmla="*/ 214 h 313"/>
                <a:gd name="T62" fmla="*/ 300 w 312"/>
                <a:gd name="T63" fmla="*/ 217 h 313"/>
                <a:gd name="T64" fmla="*/ 249 w 312"/>
                <a:gd name="T65" fmla="*/ 223 h 313"/>
                <a:gd name="T66" fmla="*/ 269 w 312"/>
                <a:gd name="T67" fmla="*/ 233 h 313"/>
                <a:gd name="T68" fmla="*/ 253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0 h 313"/>
                <a:gd name="T82" fmla="*/ 154 w 312"/>
                <a:gd name="T83" fmla="*/ 270 h 313"/>
                <a:gd name="T84" fmla="*/ 157 w 312"/>
                <a:gd name="T85" fmla="*/ 291 h 313"/>
                <a:gd name="T86" fmla="*/ 158 w 312"/>
                <a:gd name="T87" fmla="*/ 270 h 313"/>
                <a:gd name="T88" fmla="*/ 127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1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9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7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5" y="132"/>
                  </a:lnTo>
                  <a:lnTo>
                    <a:pt x="43" y="159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7" y="66"/>
                  </a:lnTo>
                  <a:lnTo>
                    <a:pt x="43" y="81"/>
                  </a:lnTo>
                  <a:lnTo>
                    <a:pt x="25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6"/>
                  </a:lnTo>
                  <a:lnTo>
                    <a:pt x="59" y="95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4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4"/>
                  </a:moveTo>
                  <a:lnTo>
                    <a:pt x="66" y="28"/>
                  </a:lnTo>
                  <a:lnTo>
                    <a:pt x="95" y="61"/>
                  </a:lnTo>
                  <a:lnTo>
                    <a:pt x="75" y="77"/>
                  </a:lnTo>
                  <a:lnTo>
                    <a:pt x="46" y="44"/>
                  </a:lnTo>
                  <a:close/>
                  <a:moveTo>
                    <a:pt x="66" y="28"/>
                  </a:moveTo>
                  <a:lnTo>
                    <a:pt x="71" y="25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1" y="25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90" y="63"/>
                  </a:lnTo>
                  <a:lnTo>
                    <a:pt x="71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3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7" y="3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2" y="45"/>
                  </a:lnTo>
                  <a:lnTo>
                    <a:pt x="127" y="3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7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1" y="45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2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6" y="28"/>
                  </a:lnTo>
                  <a:lnTo>
                    <a:pt x="232" y="44"/>
                  </a:lnTo>
                  <a:lnTo>
                    <a:pt x="242" y="25"/>
                  </a:lnTo>
                  <a:close/>
                  <a:moveTo>
                    <a:pt x="246" y="28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61"/>
                  </a:lnTo>
                  <a:lnTo>
                    <a:pt x="246" y="28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5"/>
                  </a:lnTo>
                  <a:lnTo>
                    <a:pt x="235" y="76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1"/>
                  </a:lnTo>
                  <a:lnTo>
                    <a:pt x="269" y="81"/>
                  </a:lnTo>
                  <a:lnTo>
                    <a:pt x="285" y="66"/>
                  </a:lnTo>
                  <a:close/>
                  <a:moveTo>
                    <a:pt x="288" y="71"/>
                  </a:moveTo>
                  <a:lnTo>
                    <a:pt x="300" y="95"/>
                  </a:lnTo>
                  <a:lnTo>
                    <a:pt x="261" y="115"/>
                  </a:lnTo>
                  <a:lnTo>
                    <a:pt x="249" y="90"/>
                  </a:lnTo>
                  <a:lnTo>
                    <a:pt x="288" y="71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8" y="136"/>
                  </a:lnTo>
                  <a:lnTo>
                    <a:pt x="260" y="111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8" y="130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9"/>
                  </a:lnTo>
                  <a:lnTo>
                    <a:pt x="291" y="157"/>
                  </a:lnTo>
                  <a:lnTo>
                    <a:pt x="312" y="155"/>
                  </a:lnTo>
                  <a:close/>
                  <a:moveTo>
                    <a:pt x="312" y="159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9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4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8" y="242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6"/>
                  </a:lnTo>
                  <a:lnTo>
                    <a:pt x="218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6" y="286"/>
                  </a:moveTo>
                  <a:lnTo>
                    <a:pt x="242" y="289"/>
                  </a:lnTo>
                  <a:lnTo>
                    <a:pt x="232" y="269"/>
                  </a:lnTo>
                  <a:lnTo>
                    <a:pt x="246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8" y="263"/>
                  </a:lnTo>
                  <a:lnTo>
                    <a:pt x="222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4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4" y="270"/>
                  </a:lnTo>
                  <a:lnTo>
                    <a:pt x="181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7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10"/>
                  </a:lnTo>
                  <a:lnTo>
                    <a:pt x="132" y="267"/>
                  </a:lnTo>
                  <a:lnTo>
                    <a:pt x="158" y="270"/>
                  </a:lnTo>
                  <a:lnTo>
                    <a:pt x="154" y="313"/>
                  </a:lnTo>
                  <a:close/>
                  <a:moveTo>
                    <a:pt x="127" y="310"/>
                  </a:moveTo>
                  <a:lnTo>
                    <a:pt x="123" y="309"/>
                  </a:lnTo>
                  <a:lnTo>
                    <a:pt x="130" y="289"/>
                  </a:lnTo>
                  <a:lnTo>
                    <a:pt x="127" y="310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1" y="289"/>
                  </a:lnTo>
                  <a:lnTo>
                    <a:pt x="90" y="250"/>
                  </a:lnTo>
                  <a:lnTo>
                    <a:pt x="114" y="263"/>
                  </a:lnTo>
                  <a:lnTo>
                    <a:pt x="95" y="301"/>
                  </a:lnTo>
                  <a:close/>
                  <a:moveTo>
                    <a:pt x="71" y="289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1" y="289"/>
                  </a:lnTo>
                  <a:close/>
                  <a:moveTo>
                    <a:pt x="66" y="286"/>
                  </a:moveTo>
                  <a:lnTo>
                    <a:pt x="46" y="268"/>
                  </a:lnTo>
                  <a:lnTo>
                    <a:pt x="75" y="236"/>
                  </a:lnTo>
                  <a:lnTo>
                    <a:pt x="95" y="253"/>
                  </a:lnTo>
                  <a:lnTo>
                    <a:pt x="66" y="286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9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5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5" y="242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4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9"/>
                  </a:lnTo>
                  <a:lnTo>
                    <a:pt x="43" y="155"/>
                  </a:lnTo>
                  <a:lnTo>
                    <a:pt x="45" y="182"/>
                  </a:lnTo>
                  <a:lnTo>
                    <a:pt x="2" y="185"/>
                  </a:lnTo>
                  <a:close/>
                  <a:moveTo>
                    <a:pt x="0" y="159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0" name="Freeform 87">
              <a:extLst>
                <a:ext uri="{FF2B5EF4-FFF2-40B4-BE49-F238E27FC236}">
                  <a16:creationId xmlns:a16="http://schemas.microsoft.com/office/drawing/2014/main" id="{C8B724F2-ABEE-4D82-AE15-60AD9EB4F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577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2 w 269"/>
                <a:gd name="T7" fmla="*/ 59 h 269"/>
                <a:gd name="T8" fmla="*/ 39 w 269"/>
                <a:gd name="T9" fmla="*/ 39 h 269"/>
                <a:gd name="T10" fmla="*/ 59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8 w 269"/>
                <a:gd name="T27" fmla="*/ 59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8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60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60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8" y="59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8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60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1" name="Freeform 88">
              <a:extLst>
                <a:ext uri="{FF2B5EF4-FFF2-40B4-BE49-F238E27FC236}">
                  <a16:creationId xmlns:a16="http://schemas.microsoft.com/office/drawing/2014/main" id="{3A0E0B4C-5E8F-46B2-ACE0-6D1F3C27CB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7" y="3573"/>
              <a:ext cx="62" cy="62"/>
            </a:xfrm>
            <a:custGeom>
              <a:avLst/>
              <a:gdLst>
                <a:gd name="T0" fmla="*/ 0 w 312"/>
                <a:gd name="T1" fmla="*/ 154 h 312"/>
                <a:gd name="T2" fmla="*/ 3 w 312"/>
                <a:gd name="T3" fmla="*/ 123 h 312"/>
                <a:gd name="T4" fmla="*/ 10 w 312"/>
                <a:gd name="T5" fmla="*/ 98 h 312"/>
                <a:gd name="T6" fmla="*/ 23 w 312"/>
                <a:gd name="T7" fmla="*/ 70 h 312"/>
                <a:gd name="T8" fmla="*/ 27 w 312"/>
                <a:gd name="T9" fmla="*/ 65 h 312"/>
                <a:gd name="T10" fmla="*/ 76 w 312"/>
                <a:gd name="T11" fmla="*/ 74 h 312"/>
                <a:gd name="T12" fmla="*/ 60 w 312"/>
                <a:gd name="T13" fmla="*/ 60 h 312"/>
                <a:gd name="T14" fmla="*/ 74 w 312"/>
                <a:gd name="T15" fmla="*/ 76 h 312"/>
                <a:gd name="T16" fmla="*/ 66 w 312"/>
                <a:gd name="T17" fmla="*/ 27 h 312"/>
                <a:gd name="T18" fmla="*/ 70 w 312"/>
                <a:gd name="T19" fmla="*/ 23 h 312"/>
                <a:gd name="T20" fmla="*/ 98 w 312"/>
                <a:gd name="T21" fmla="*/ 10 h 312"/>
                <a:gd name="T22" fmla="*/ 123 w 312"/>
                <a:gd name="T23" fmla="*/ 3 h 312"/>
                <a:gd name="T24" fmla="*/ 154 w 312"/>
                <a:gd name="T25" fmla="*/ 0 h 312"/>
                <a:gd name="T26" fmla="*/ 157 w 312"/>
                <a:gd name="T27" fmla="*/ 0 h 312"/>
                <a:gd name="T28" fmla="*/ 181 w 312"/>
                <a:gd name="T29" fmla="*/ 45 h 312"/>
                <a:gd name="T30" fmla="*/ 182 w 312"/>
                <a:gd name="T31" fmla="*/ 23 h 312"/>
                <a:gd name="T32" fmla="*/ 177 w 312"/>
                <a:gd name="T33" fmla="*/ 44 h 312"/>
                <a:gd name="T34" fmla="*/ 213 w 312"/>
                <a:gd name="T35" fmla="*/ 10 h 312"/>
                <a:gd name="T36" fmla="*/ 217 w 312"/>
                <a:gd name="T37" fmla="*/ 11 h 312"/>
                <a:gd name="T38" fmla="*/ 246 w 312"/>
                <a:gd name="T39" fmla="*/ 27 h 312"/>
                <a:gd name="T40" fmla="*/ 265 w 312"/>
                <a:gd name="T41" fmla="*/ 44 h 312"/>
                <a:gd name="T42" fmla="*/ 285 w 312"/>
                <a:gd name="T43" fmla="*/ 65 h 312"/>
                <a:gd name="T44" fmla="*/ 287 w 312"/>
                <a:gd name="T45" fmla="*/ 70 h 312"/>
                <a:gd name="T46" fmla="*/ 261 w 312"/>
                <a:gd name="T47" fmla="*/ 114 h 312"/>
                <a:gd name="T48" fmla="*/ 280 w 312"/>
                <a:gd name="T49" fmla="*/ 104 h 312"/>
                <a:gd name="T50" fmla="*/ 260 w 312"/>
                <a:gd name="T51" fmla="*/ 110 h 312"/>
                <a:gd name="T52" fmla="*/ 309 w 312"/>
                <a:gd name="T53" fmla="*/ 123 h 312"/>
                <a:gd name="T54" fmla="*/ 310 w 312"/>
                <a:gd name="T55" fmla="*/ 127 h 312"/>
                <a:gd name="T56" fmla="*/ 312 w 312"/>
                <a:gd name="T57" fmla="*/ 157 h 312"/>
                <a:gd name="T58" fmla="*/ 310 w 312"/>
                <a:gd name="T59" fmla="*/ 184 h 312"/>
                <a:gd name="T60" fmla="*/ 301 w 312"/>
                <a:gd name="T61" fmla="*/ 214 h 312"/>
                <a:gd name="T62" fmla="*/ 300 w 312"/>
                <a:gd name="T63" fmla="*/ 217 h 312"/>
                <a:gd name="T64" fmla="*/ 249 w 312"/>
                <a:gd name="T65" fmla="*/ 222 h 312"/>
                <a:gd name="T66" fmla="*/ 269 w 312"/>
                <a:gd name="T67" fmla="*/ 232 h 312"/>
                <a:gd name="T68" fmla="*/ 252 w 312"/>
                <a:gd name="T69" fmla="*/ 217 h 312"/>
                <a:gd name="T70" fmla="*/ 267 w 312"/>
                <a:gd name="T71" fmla="*/ 266 h 312"/>
                <a:gd name="T72" fmla="*/ 265 w 312"/>
                <a:gd name="T73" fmla="*/ 268 h 312"/>
                <a:gd name="T74" fmla="*/ 242 w 312"/>
                <a:gd name="T75" fmla="*/ 287 h 312"/>
                <a:gd name="T76" fmla="*/ 217 w 312"/>
                <a:gd name="T77" fmla="*/ 300 h 312"/>
                <a:gd name="T78" fmla="*/ 189 w 312"/>
                <a:gd name="T79" fmla="*/ 309 h 312"/>
                <a:gd name="T80" fmla="*/ 184 w 312"/>
                <a:gd name="T81" fmla="*/ 310 h 312"/>
                <a:gd name="T82" fmla="*/ 154 w 312"/>
                <a:gd name="T83" fmla="*/ 269 h 312"/>
                <a:gd name="T84" fmla="*/ 155 w 312"/>
                <a:gd name="T85" fmla="*/ 290 h 312"/>
                <a:gd name="T86" fmla="*/ 157 w 312"/>
                <a:gd name="T87" fmla="*/ 269 h 312"/>
                <a:gd name="T88" fmla="*/ 127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0 w 312"/>
                <a:gd name="T95" fmla="*/ 287 h 312"/>
                <a:gd name="T96" fmla="*/ 46 w 312"/>
                <a:gd name="T97" fmla="*/ 268 h 312"/>
                <a:gd name="T98" fmla="*/ 44 w 312"/>
                <a:gd name="T99" fmla="*/ 266 h 312"/>
                <a:gd name="T100" fmla="*/ 59 w 312"/>
                <a:gd name="T101" fmla="*/ 217 h 312"/>
                <a:gd name="T102" fmla="*/ 43 w 312"/>
                <a:gd name="T103" fmla="*/ 232 h 312"/>
                <a:gd name="T104" fmla="*/ 62 w 312"/>
                <a:gd name="T105" fmla="*/ 222 h 312"/>
                <a:gd name="T106" fmla="*/ 12 w 312"/>
                <a:gd name="T107" fmla="*/ 217 h 312"/>
                <a:gd name="T108" fmla="*/ 10 w 312"/>
                <a:gd name="T109" fmla="*/ 214 h 312"/>
                <a:gd name="T110" fmla="*/ 2 w 312"/>
                <a:gd name="T111" fmla="*/ 184 h 312"/>
                <a:gd name="T112" fmla="*/ 0 w 312"/>
                <a:gd name="T113" fmla="*/ 15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2" y="127"/>
                  </a:lnTo>
                  <a:lnTo>
                    <a:pt x="45" y="130"/>
                  </a:lnTo>
                  <a:lnTo>
                    <a:pt x="43" y="157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3" y="128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10" y="98"/>
                  </a:lnTo>
                  <a:lnTo>
                    <a:pt x="51" y="110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1" y="104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3" y="70"/>
                  </a:lnTo>
                  <a:lnTo>
                    <a:pt x="62" y="89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3" y="70"/>
                  </a:moveTo>
                  <a:lnTo>
                    <a:pt x="27" y="65"/>
                  </a:lnTo>
                  <a:lnTo>
                    <a:pt x="43" y="80"/>
                  </a:lnTo>
                  <a:lnTo>
                    <a:pt x="23" y="70"/>
                  </a:lnTo>
                  <a:close/>
                  <a:moveTo>
                    <a:pt x="27" y="65"/>
                  </a:moveTo>
                  <a:lnTo>
                    <a:pt x="44" y="46"/>
                  </a:lnTo>
                  <a:lnTo>
                    <a:pt x="76" y="74"/>
                  </a:lnTo>
                  <a:lnTo>
                    <a:pt x="59" y="94"/>
                  </a:lnTo>
                  <a:lnTo>
                    <a:pt x="27" y="65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6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3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3"/>
                  </a:moveTo>
                  <a:lnTo>
                    <a:pt x="95" y="11"/>
                  </a:lnTo>
                  <a:lnTo>
                    <a:pt x="114" y="50"/>
                  </a:lnTo>
                  <a:lnTo>
                    <a:pt x="89" y="62"/>
                  </a:lnTo>
                  <a:lnTo>
                    <a:pt x="70" y="23"/>
                  </a:lnTo>
                  <a:close/>
                  <a:moveTo>
                    <a:pt x="95" y="11"/>
                  </a:moveTo>
                  <a:lnTo>
                    <a:pt x="98" y="10"/>
                  </a:lnTo>
                  <a:lnTo>
                    <a:pt x="104" y="31"/>
                  </a:lnTo>
                  <a:lnTo>
                    <a:pt x="95" y="11"/>
                  </a:lnTo>
                  <a:close/>
                  <a:moveTo>
                    <a:pt x="98" y="10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1" y="51"/>
                  </a:lnTo>
                  <a:lnTo>
                    <a:pt x="98" y="10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8" y="23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7" y="43"/>
                  </a:lnTo>
                  <a:lnTo>
                    <a:pt x="130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7" y="0"/>
                  </a:lnTo>
                  <a:lnTo>
                    <a:pt x="155" y="21"/>
                  </a:lnTo>
                  <a:lnTo>
                    <a:pt x="154" y="0"/>
                  </a:lnTo>
                  <a:close/>
                  <a:moveTo>
                    <a:pt x="157" y="0"/>
                  </a:moveTo>
                  <a:lnTo>
                    <a:pt x="184" y="2"/>
                  </a:lnTo>
                  <a:lnTo>
                    <a:pt x="181" y="45"/>
                  </a:lnTo>
                  <a:lnTo>
                    <a:pt x="154" y="43"/>
                  </a:lnTo>
                  <a:lnTo>
                    <a:pt x="157" y="0"/>
                  </a:lnTo>
                  <a:close/>
                  <a:moveTo>
                    <a:pt x="184" y="2"/>
                  </a:moveTo>
                  <a:lnTo>
                    <a:pt x="189" y="3"/>
                  </a:lnTo>
                  <a:lnTo>
                    <a:pt x="182" y="23"/>
                  </a:lnTo>
                  <a:lnTo>
                    <a:pt x="184" y="2"/>
                  </a:lnTo>
                  <a:close/>
                  <a:moveTo>
                    <a:pt x="189" y="3"/>
                  </a:moveTo>
                  <a:lnTo>
                    <a:pt x="213" y="10"/>
                  </a:lnTo>
                  <a:lnTo>
                    <a:pt x="201" y="51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3" y="10"/>
                  </a:moveTo>
                  <a:lnTo>
                    <a:pt x="217" y="11"/>
                  </a:lnTo>
                  <a:lnTo>
                    <a:pt x="207" y="31"/>
                  </a:lnTo>
                  <a:lnTo>
                    <a:pt x="213" y="10"/>
                  </a:lnTo>
                  <a:close/>
                  <a:moveTo>
                    <a:pt x="217" y="11"/>
                  </a:moveTo>
                  <a:lnTo>
                    <a:pt x="242" y="23"/>
                  </a:lnTo>
                  <a:lnTo>
                    <a:pt x="222" y="62"/>
                  </a:lnTo>
                  <a:lnTo>
                    <a:pt x="197" y="50"/>
                  </a:lnTo>
                  <a:lnTo>
                    <a:pt x="217" y="11"/>
                  </a:lnTo>
                  <a:close/>
                  <a:moveTo>
                    <a:pt x="242" y="23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3"/>
                  </a:lnTo>
                  <a:close/>
                  <a:moveTo>
                    <a:pt x="246" y="27"/>
                  </a:moveTo>
                  <a:lnTo>
                    <a:pt x="265" y="44"/>
                  </a:lnTo>
                  <a:lnTo>
                    <a:pt x="237" y="76"/>
                  </a:lnTo>
                  <a:lnTo>
                    <a:pt x="218" y="59"/>
                  </a:lnTo>
                  <a:lnTo>
                    <a:pt x="246" y="27"/>
                  </a:lnTo>
                  <a:close/>
                  <a:moveTo>
                    <a:pt x="265" y="44"/>
                  </a:moveTo>
                  <a:lnTo>
                    <a:pt x="267" y="46"/>
                  </a:lnTo>
                  <a:lnTo>
                    <a:pt x="251" y="60"/>
                  </a:lnTo>
                  <a:lnTo>
                    <a:pt x="265" y="44"/>
                  </a:lnTo>
                  <a:close/>
                  <a:moveTo>
                    <a:pt x="267" y="46"/>
                  </a:moveTo>
                  <a:lnTo>
                    <a:pt x="285" y="65"/>
                  </a:lnTo>
                  <a:lnTo>
                    <a:pt x="252" y="94"/>
                  </a:lnTo>
                  <a:lnTo>
                    <a:pt x="235" y="74"/>
                  </a:lnTo>
                  <a:lnTo>
                    <a:pt x="267" y="46"/>
                  </a:lnTo>
                  <a:close/>
                  <a:moveTo>
                    <a:pt x="285" y="65"/>
                  </a:moveTo>
                  <a:lnTo>
                    <a:pt x="287" y="70"/>
                  </a:lnTo>
                  <a:lnTo>
                    <a:pt x="269" y="80"/>
                  </a:lnTo>
                  <a:lnTo>
                    <a:pt x="285" y="65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4"/>
                  </a:lnTo>
                  <a:lnTo>
                    <a:pt x="249" y="89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0" y="104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8" y="128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69" y="157"/>
                  </a:lnTo>
                  <a:lnTo>
                    <a:pt x="266" y="130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7"/>
                  </a:lnTo>
                  <a:lnTo>
                    <a:pt x="290" y="155"/>
                  </a:lnTo>
                  <a:lnTo>
                    <a:pt x="312" y="154"/>
                  </a:lnTo>
                  <a:close/>
                  <a:moveTo>
                    <a:pt x="312" y="157"/>
                  </a:moveTo>
                  <a:lnTo>
                    <a:pt x="310" y="184"/>
                  </a:lnTo>
                  <a:lnTo>
                    <a:pt x="266" y="180"/>
                  </a:lnTo>
                  <a:lnTo>
                    <a:pt x="269" y="154"/>
                  </a:lnTo>
                  <a:lnTo>
                    <a:pt x="312" y="157"/>
                  </a:lnTo>
                  <a:close/>
                  <a:moveTo>
                    <a:pt x="310" y="184"/>
                  </a:moveTo>
                  <a:lnTo>
                    <a:pt x="309" y="189"/>
                  </a:lnTo>
                  <a:lnTo>
                    <a:pt x="288" y="182"/>
                  </a:lnTo>
                  <a:lnTo>
                    <a:pt x="310" y="184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0" y="207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49" y="222"/>
                  </a:lnTo>
                  <a:lnTo>
                    <a:pt x="261" y="197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7" y="241"/>
                  </a:lnTo>
                  <a:close/>
                  <a:moveTo>
                    <a:pt x="285" y="246"/>
                  </a:moveTo>
                  <a:lnTo>
                    <a:pt x="267" y="266"/>
                  </a:lnTo>
                  <a:lnTo>
                    <a:pt x="235" y="237"/>
                  </a:lnTo>
                  <a:lnTo>
                    <a:pt x="252" y="217"/>
                  </a:lnTo>
                  <a:lnTo>
                    <a:pt x="285" y="246"/>
                  </a:lnTo>
                  <a:close/>
                  <a:moveTo>
                    <a:pt x="267" y="266"/>
                  </a:moveTo>
                  <a:lnTo>
                    <a:pt x="265" y="268"/>
                  </a:lnTo>
                  <a:lnTo>
                    <a:pt x="251" y="251"/>
                  </a:lnTo>
                  <a:lnTo>
                    <a:pt x="267" y="266"/>
                  </a:lnTo>
                  <a:close/>
                  <a:moveTo>
                    <a:pt x="265" y="268"/>
                  </a:moveTo>
                  <a:lnTo>
                    <a:pt x="246" y="285"/>
                  </a:lnTo>
                  <a:lnTo>
                    <a:pt x="218" y="253"/>
                  </a:lnTo>
                  <a:lnTo>
                    <a:pt x="237" y="235"/>
                  </a:lnTo>
                  <a:lnTo>
                    <a:pt x="265" y="268"/>
                  </a:lnTo>
                  <a:close/>
                  <a:moveTo>
                    <a:pt x="246" y="285"/>
                  </a:moveTo>
                  <a:lnTo>
                    <a:pt x="242" y="287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2" y="287"/>
                  </a:moveTo>
                  <a:lnTo>
                    <a:pt x="217" y="300"/>
                  </a:lnTo>
                  <a:lnTo>
                    <a:pt x="197" y="261"/>
                  </a:lnTo>
                  <a:lnTo>
                    <a:pt x="222" y="249"/>
                  </a:lnTo>
                  <a:lnTo>
                    <a:pt x="242" y="287"/>
                  </a:lnTo>
                  <a:close/>
                  <a:moveTo>
                    <a:pt x="217" y="300"/>
                  </a:moveTo>
                  <a:lnTo>
                    <a:pt x="213" y="301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3" y="301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0"/>
                  </a:lnTo>
                  <a:lnTo>
                    <a:pt x="213" y="301"/>
                  </a:lnTo>
                  <a:close/>
                  <a:moveTo>
                    <a:pt x="189" y="309"/>
                  </a:moveTo>
                  <a:lnTo>
                    <a:pt x="184" y="310"/>
                  </a:lnTo>
                  <a:lnTo>
                    <a:pt x="182" y="288"/>
                  </a:lnTo>
                  <a:lnTo>
                    <a:pt x="189" y="309"/>
                  </a:lnTo>
                  <a:close/>
                  <a:moveTo>
                    <a:pt x="184" y="310"/>
                  </a:moveTo>
                  <a:lnTo>
                    <a:pt x="157" y="312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4" y="310"/>
                  </a:lnTo>
                  <a:close/>
                  <a:moveTo>
                    <a:pt x="157" y="312"/>
                  </a:moveTo>
                  <a:lnTo>
                    <a:pt x="154" y="312"/>
                  </a:lnTo>
                  <a:lnTo>
                    <a:pt x="155" y="290"/>
                  </a:lnTo>
                  <a:lnTo>
                    <a:pt x="157" y="312"/>
                  </a:lnTo>
                  <a:close/>
                  <a:moveTo>
                    <a:pt x="154" y="312"/>
                  </a:moveTo>
                  <a:lnTo>
                    <a:pt x="127" y="310"/>
                  </a:lnTo>
                  <a:lnTo>
                    <a:pt x="130" y="267"/>
                  </a:lnTo>
                  <a:lnTo>
                    <a:pt x="157" y="269"/>
                  </a:lnTo>
                  <a:lnTo>
                    <a:pt x="154" y="312"/>
                  </a:lnTo>
                  <a:close/>
                  <a:moveTo>
                    <a:pt x="127" y="310"/>
                  </a:moveTo>
                  <a:lnTo>
                    <a:pt x="123" y="309"/>
                  </a:lnTo>
                  <a:lnTo>
                    <a:pt x="128" y="288"/>
                  </a:lnTo>
                  <a:lnTo>
                    <a:pt x="127" y="310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1" y="260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300"/>
                  </a:lnTo>
                  <a:lnTo>
                    <a:pt x="104" y="281"/>
                  </a:lnTo>
                  <a:lnTo>
                    <a:pt x="98" y="301"/>
                  </a:lnTo>
                  <a:close/>
                  <a:moveTo>
                    <a:pt x="95" y="300"/>
                  </a:moveTo>
                  <a:lnTo>
                    <a:pt x="70" y="287"/>
                  </a:lnTo>
                  <a:lnTo>
                    <a:pt x="89" y="249"/>
                  </a:lnTo>
                  <a:lnTo>
                    <a:pt x="114" y="261"/>
                  </a:lnTo>
                  <a:lnTo>
                    <a:pt x="95" y="300"/>
                  </a:lnTo>
                  <a:close/>
                  <a:moveTo>
                    <a:pt x="70" y="287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7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1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7"/>
                  </a:lnTo>
                  <a:lnTo>
                    <a:pt x="76" y="237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3" y="241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3" y="241"/>
                  </a:moveTo>
                  <a:lnTo>
                    <a:pt x="12" y="217"/>
                  </a:lnTo>
                  <a:lnTo>
                    <a:pt x="50" y="197"/>
                  </a:lnTo>
                  <a:lnTo>
                    <a:pt x="62" y="222"/>
                  </a:lnTo>
                  <a:lnTo>
                    <a:pt x="23" y="241"/>
                  </a:lnTo>
                  <a:close/>
                  <a:moveTo>
                    <a:pt x="12" y="217"/>
                  </a:moveTo>
                  <a:lnTo>
                    <a:pt x="10" y="214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0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1" y="201"/>
                  </a:lnTo>
                  <a:lnTo>
                    <a:pt x="10" y="214"/>
                  </a:lnTo>
                  <a:close/>
                  <a:moveTo>
                    <a:pt x="3" y="189"/>
                  </a:moveTo>
                  <a:lnTo>
                    <a:pt x="2" y="184"/>
                  </a:lnTo>
                  <a:lnTo>
                    <a:pt x="23" y="182"/>
                  </a:lnTo>
                  <a:lnTo>
                    <a:pt x="3" y="189"/>
                  </a:lnTo>
                  <a:close/>
                  <a:moveTo>
                    <a:pt x="2" y="184"/>
                  </a:moveTo>
                  <a:lnTo>
                    <a:pt x="0" y="157"/>
                  </a:lnTo>
                  <a:lnTo>
                    <a:pt x="43" y="154"/>
                  </a:lnTo>
                  <a:lnTo>
                    <a:pt x="45" y="180"/>
                  </a:lnTo>
                  <a:lnTo>
                    <a:pt x="2" y="184"/>
                  </a:lnTo>
                  <a:close/>
                  <a:moveTo>
                    <a:pt x="0" y="157"/>
                  </a:moveTo>
                  <a:lnTo>
                    <a:pt x="0" y="154"/>
                  </a:lnTo>
                  <a:lnTo>
                    <a:pt x="21" y="155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2" name="Freeform 89">
              <a:extLst>
                <a:ext uri="{FF2B5EF4-FFF2-40B4-BE49-F238E27FC236}">
                  <a16:creationId xmlns:a16="http://schemas.microsoft.com/office/drawing/2014/main" id="{76C5AD18-B889-43B3-BF45-2B847AC2B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" y="895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3 w 269"/>
                <a:gd name="T7" fmla="*/ 58 h 269"/>
                <a:gd name="T8" fmla="*/ 39 w 269"/>
                <a:gd name="T9" fmla="*/ 39 h 269"/>
                <a:gd name="T10" fmla="*/ 60 w 269"/>
                <a:gd name="T11" fmla="*/ 21 h 269"/>
                <a:gd name="T12" fmla="*/ 83 w 269"/>
                <a:gd name="T13" fmla="*/ 9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9 h 269"/>
                <a:gd name="T22" fmla="*/ 211 w 269"/>
                <a:gd name="T23" fmla="*/ 21 h 269"/>
                <a:gd name="T24" fmla="*/ 230 w 269"/>
                <a:gd name="T25" fmla="*/ 39 h 269"/>
                <a:gd name="T26" fmla="*/ 248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8 w 269"/>
                <a:gd name="T39" fmla="*/ 210 h 269"/>
                <a:gd name="T40" fmla="*/ 230 w 269"/>
                <a:gd name="T41" fmla="*/ 230 h 269"/>
                <a:gd name="T42" fmla="*/ 211 w 269"/>
                <a:gd name="T43" fmla="*/ 247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59 h 269"/>
                <a:gd name="T54" fmla="*/ 60 w 269"/>
                <a:gd name="T55" fmla="*/ 247 h 269"/>
                <a:gd name="T56" fmla="*/ 39 w 269"/>
                <a:gd name="T57" fmla="*/ 230 h 269"/>
                <a:gd name="T58" fmla="*/ 23 w 269"/>
                <a:gd name="T59" fmla="*/ 210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3" y="58"/>
                  </a:lnTo>
                  <a:lnTo>
                    <a:pt x="39" y="39"/>
                  </a:lnTo>
                  <a:lnTo>
                    <a:pt x="60" y="21"/>
                  </a:lnTo>
                  <a:lnTo>
                    <a:pt x="83" y="9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9"/>
                  </a:lnTo>
                  <a:lnTo>
                    <a:pt x="211" y="21"/>
                  </a:lnTo>
                  <a:lnTo>
                    <a:pt x="230" y="39"/>
                  </a:lnTo>
                  <a:lnTo>
                    <a:pt x="248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8" y="210"/>
                  </a:lnTo>
                  <a:lnTo>
                    <a:pt x="230" y="230"/>
                  </a:lnTo>
                  <a:lnTo>
                    <a:pt x="211" y="247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60" y="247"/>
                  </a:lnTo>
                  <a:lnTo>
                    <a:pt x="39" y="230"/>
                  </a:lnTo>
                  <a:lnTo>
                    <a:pt x="23" y="210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 dirty="0"/>
            </a:p>
          </p:txBody>
        </p:sp>
        <p:sp>
          <p:nvSpPr>
            <p:cNvPr id="303" name="Freeform 90">
              <a:extLst>
                <a:ext uri="{FF2B5EF4-FFF2-40B4-BE49-F238E27FC236}">
                  <a16:creationId xmlns:a16="http://schemas.microsoft.com/office/drawing/2014/main" id="{8F7A01B8-A222-40E6-AF56-CC1757A81A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7" y="891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0 w 312"/>
                <a:gd name="T5" fmla="*/ 98 h 313"/>
                <a:gd name="T6" fmla="*/ 24 w 312"/>
                <a:gd name="T7" fmla="*/ 71 h 313"/>
                <a:gd name="T8" fmla="*/ 28 w 312"/>
                <a:gd name="T9" fmla="*/ 66 h 313"/>
                <a:gd name="T10" fmla="*/ 76 w 312"/>
                <a:gd name="T11" fmla="*/ 75 h 313"/>
                <a:gd name="T12" fmla="*/ 60 w 312"/>
                <a:gd name="T13" fmla="*/ 61 h 313"/>
                <a:gd name="T14" fmla="*/ 74 w 312"/>
                <a:gd name="T15" fmla="*/ 77 h 313"/>
                <a:gd name="T16" fmla="*/ 66 w 312"/>
                <a:gd name="T17" fmla="*/ 27 h 313"/>
                <a:gd name="T18" fmla="*/ 71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5 h 313"/>
                <a:gd name="T30" fmla="*/ 183 w 312"/>
                <a:gd name="T31" fmla="*/ 24 h 313"/>
                <a:gd name="T32" fmla="*/ 177 w 312"/>
                <a:gd name="T33" fmla="*/ 44 h 313"/>
                <a:gd name="T34" fmla="*/ 213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5 w 312"/>
                <a:gd name="T41" fmla="*/ 44 h 313"/>
                <a:gd name="T42" fmla="*/ 285 w 312"/>
                <a:gd name="T43" fmla="*/ 66 h 313"/>
                <a:gd name="T44" fmla="*/ 288 w 312"/>
                <a:gd name="T45" fmla="*/ 71 h 313"/>
                <a:gd name="T46" fmla="*/ 262 w 312"/>
                <a:gd name="T47" fmla="*/ 115 h 313"/>
                <a:gd name="T48" fmla="*/ 280 w 312"/>
                <a:gd name="T49" fmla="*/ 105 h 313"/>
                <a:gd name="T50" fmla="*/ 260 w 312"/>
                <a:gd name="T51" fmla="*/ 111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1 w 312"/>
                <a:gd name="T61" fmla="*/ 214 h 313"/>
                <a:gd name="T62" fmla="*/ 300 w 312"/>
                <a:gd name="T63" fmla="*/ 217 h 313"/>
                <a:gd name="T64" fmla="*/ 249 w 312"/>
                <a:gd name="T65" fmla="*/ 223 h 313"/>
                <a:gd name="T66" fmla="*/ 269 w 312"/>
                <a:gd name="T67" fmla="*/ 232 h 313"/>
                <a:gd name="T68" fmla="*/ 252 w 312"/>
                <a:gd name="T69" fmla="*/ 218 h 313"/>
                <a:gd name="T70" fmla="*/ 267 w 312"/>
                <a:gd name="T71" fmla="*/ 266 h 313"/>
                <a:gd name="T72" fmla="*/ 265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4 w 312"/>
                <a:gd name="T81" fmla="*/ 310 h 313"/>
                <a:gd name="T82" fmla="*/ 154 w 312"/>
                <a:gd name="T83" fmla="*/ 269 h 313"/>
                <a:gd name="T84" fmla="*/ 156 w 312"/>
                <a:gd name="T85" fmla="*/ 291 h 313"/>
                <a:gd name="T86" fmla="*/ 158 w 312"/>
                <a:gd name="T87" fmla="*/ 269 h 313"/>
                <a:gd name="T88" fmla="*/ 127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1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8 h 313"/>
                <a:gd name="T102" fmla="*/ 44 w 312"/>
                <a:gd name="T103" fmla="*/ 232 h 313"/>
                <a:gd name="T104" fmla="*/ 62 w 312"/>
                <a:gd name="T105" fmla="*/ 223 h 313"/>
                <a:gd name="T106" fmla="*/ 12 w 312"/>
                <a:gd name="T107" fmla="*/ 217 h 313"/>
                <a:gd name="T108" fmla="*/ 10 w 312"/>
                <a:gd name="T109" fmla="*/ 214 h 313"/>
                <a:gd name="T110" fmla="*/ 3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3" y="128"/>
                  </a:lnTo>
                  <a:lnTo>
                    <a:pt x="45" y="132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3" y="128"/>
                  </a:moveTo>
                  <a:lnTo>
                    <a:pt x="3" y="123"/>
                  </a:lnTo>
                  <a:lnTo>
                    <a:pt x="23" y="130"/>
                  </a:lnTo>
                  <a:lnTo>
                    <a:pt x="3" y="128"/>
                  </a:lnTo>
                  <a:close/>
                  <a:moveTo>
                    <a:pt x="3" y="123"/>
                  </a:moveTo>
                  <a:lnTo>
                    <a:pt x="10" y="98"/>
                  </a:lnTo>
                  <a:lnTo>
                    <a:pt x="51" y="111"/>
                  </a:lnTo>
                  <a:lnTo>
                    <a:pt x="45" y="135"/>
                  </a:lnTo>
                  <a:lnTo>
                    <a:pt x="3" y="123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2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8" y="66"/>
                  </a:lnTo>
                  <a:lnTo>
                    <a:pt x="44" y="80"/>
                  </a:lnTo>
                  <a:lnTo>
                    <a:pt x="24" y="71"/>
                  </a:lnTo>
                  <a:close/>
                  <a:moveTo>
                    <a:pt x="28" y="66"/>
                  </a:moveTo>
                  <a:lnTo>
                    <a:pt x="44" y="46"/>
                  </a:lnTo>
                  <a:lnTo>
                    <a:pt x="76" y="75"/>
                  </a:lnTo>
                  <a:lnTo>
                    <a:pt x="59" y="95"/>
                  </a:lnTo>
                  <a:lnTo>
                    <a:pt x="28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1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5" y="59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1" y="25"/>
                  </a:lnTo>
                  <a:lnTo>
                    <a:pt x="81" y="43"/>
                  </a:lnTo>
                  <a:lnTo>
                    <a:pt x="66" y="27"/>
                  </a:lnTo>
                  <a:close/>
                  <a:moveTo>
                    <a:pt x="71" y="25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89" y="63"/>
                  </a:lnTo>
                  <a:lnTo>
                    <a:pt x="71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4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6" y="44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4" y="2"/>
                  </a:lnTo>
                  <a:lnTo>
                    <a:pt x="181" y="45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4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4" y="2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2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2" y="63"/>
                  </a:lnTo>
                  <a:lnTo>
                    <a:pt x="197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5"/>
                  </a:lnTo>
                  <a:close/>
                  <a:moveTo>
                    <a:pt x="246" y="27"/>
                  </a:moveTo>
                  <a:lnTo>
                    <a:pt x="265" y="44"/>
                  </a:lnTo>
                  <a:lnTo>
                    <a:pt x="237" y="77"/>
                  </a:lnTo>
                  <a:lnTo>
                    <a:pt x="218" y="59"/>
                  </a:lnTo>
                  <a:lnTo>
                    <a:pt x="246" y="27"/>
                  </a:lnTo>
                  <a:close/>
                  <a:moveTo>
                    <a:pt x="265" y="44"/>
                  </a:moveTo>
                  <a:lnTo>
                    <a:pt x="267" y="46"/>
                  </a:lnTo>
                  <a:lnTo>
                    <a:pt x="251" y="61"/>
                  </a:lnTo>
                  <a:lnTo>
                    <a:pt x="265" y="44"/>
                  </a:lnTo>
                  <a:close/>
                  <a:moveTo>
                    <a:pt x="267" y="46"/>
                  </a:moveTo>
                  <a:lnTo>
                    <a:pt x="285" y="66"/>
                  </a:lnTo>
                  <a:lnTo>
                    <a:pt x="252" y="95"/>
                  </a:lnTo>
                  <a:lnTo>
                    <a:pt x="235" y="75"/>
                  </a:lnTo>
                  <a:lnTo>
                    <a:pt x="267" y="46"/>
                  </a:lnTo>
                  <a:close/>
                  <a:moveTo>
                    <a:pt x="285" y="66"/>
                  </a:moveTo>
                  <a:lnTo>
                    <a:pt x="288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1"/>
                  </a:moveTo>
                  <a:lnTo>
                    <a:pt x="300" y="95"/>
                  </a:lnTo>
                  <a:lnTo>
                    <a:pt x="262" y="115"/>
                  </a:lnTo>
                  <a:lnTo>
                    <a:pt x="249" y="90"/>
                  </a:lnTo>
                  <a:lnTo>
                    <a:pt x="288" y="71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0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1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8" y="130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70" y="158"/>
                  </a:lnTo>
                  <a:lnTo>
                    <a:pt x="266" y="132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0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6" y="182"/>
                  </a:lnTo>
                  <a:lnTo>
                    <a:pt x="270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4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0" y="208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8" y="242"/>
                  </a:lnTo>
                  <a:lnTo>
                    <a:pt x="249" y="223"/>
                  </a:lnTo>
                  <a:lnTo>
                    <a:pt x="262" y="198"/>
                  </a:lnTo>
                  <a:lnTo>
                    <a:pt x="300" y="217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9" y="232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7" y="266"/>
                  </a:lnTo>
                  <a:lnTo>
                    <a:pt x="235" y="238"/>
                  </a:lnTo>
                  <a:lnTo>
                    <a:pt x="252" y="218"/>
                  </a:lnTo>
                  <a:lnTo>
                    <a:pt x="285" y="247"/>
                  </a:lnTo>
                  <a:close/>
                  <a:moveTo>
                    <a:pt x="267" y="266"/>
                  </a:moveTo>
                  <a:lnTo>
                    <a:pt x="265" y="268"/>
                  </a:lnTo>
                  <a:lnTo>
                    <a:pt x="251" y="252"/>
                  </a:lnTo>
                  <a:lnTo>
                    <a:pt x="267" y="266"/>
                  </a:lnTo>
                  <a:close/>
                  <a:moveTo>
                    <a:pt x="265" y="268"/>
                  </a:moveTo>
                  <a:lnTo>
                    <a:pt x="246" y="285"/>
                  </a:lnTo>
                  <a:lnTo>
                    <a:pt x="218" y="253"/>
                  </a:lnTo>
                  <a:lnTo>
                    <a:pt x="237" y="236"/>
                  </a:lnTo>
                  <a:lnTo>
                    <a:pt x="265" y="268"/>
                  </a:lnTo>
                  <a:close/>
                  <a:moveTo>
                    <a:pt x="246" y="285"/>
                  </a:moveTo>
                  <a:lnTo>
                    <a:pt x="242" y="289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7" y="262"/>
                  </a:lnTo>
                  <a:lnTo>
                    <a:pt x="222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3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3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3" y="302"/>
                  </a:lnTo>
                  <a:close/>
                  <a:moveTo>
                    <a:pt x="189" y="309"/>
                  </a:moveTo>
                  <a:lnTo>
                    <a:pt x="184" y="310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4" y="310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4" y="310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7" y="310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7" y="310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6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4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1" y="289"/>
                  </a:lnTo>
                  <a:lnTo>
                    <a:pt x="89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1" y="289"/>
                  </a:moveTo>
                  <a:lnTo>
                    <a:pt x="66" y="285"/>
                  </a:lnTo>
                  <a:lnTo>
                    <a:pt x="81" y="269"/>
                  </a:lnTo>
                  <a:lnTo>
                    <a:pt x="71" y="289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5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8" y="247"/>
                  </a:lnTo>
                  <a:lnTo>
                    <a:pt x="59" y="218"/>
                  </a:lnTo>
                  <a:lnTo>
                    <a:pt x="76" y="238"/>
                  </a:lnTo>
                  <a:lnTo>
                    <a:pt x="44" y="266"/>
                  </a:lnTo>
                  <a:close/>
                  <a:moveTo>
                    <a:pt x="28" y="247"/>
                  </a:moveTo>
                  <a:lnTo>
                    <a:pt x="24" y="242"/>
                  </a:lnTo>
                  <a:lnTo>
                    <a:pt x="44" y="232"/>
                  </a:lnTo>
                  <a:lnTo>
                    <a:pt x="28" y="247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2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0" y="214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0" y="214"/>
                  </a:moveTo>
                  <a:lnTo>
                    <a:pt x="3" y="189"/>
                  </a:lnTo>
                  <a:lnTo>
                    <a:pt x="45" y="177"/>
                  </a:lnTo>
                  <a:lnTo>
                    <a:pt x="51" y="202"/>
                  </a:lnTo>
                  <a:lnTo>
                    <a:pt x="10" y="214"/>
                  </a:lnTo>
                  <a:close/>
                  <a:moveTo>
                    <a:pt x="3" y="189"/>
                  </a:moveTo>
                  <a:lnTo>
                    <a:pt x="3" y="185"/>
                  </a:lnTo>
                  <a:lnTo>
                    <a:pt x="23" y="184"/>
                  </a:lnTo>
                  <a:lnTo>
                    <a:pt x="3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5" y="182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1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4" name="Freeform 91">
              <a:extLst>
                <a:ext uri="{FF2B5EF4-FFF2-40B4-BE49-F238E27FC236}">
                  <a16:creationId xmlns:a16="http://schemas.microsoft.com/office/drawing/2014/main" id="{D2EEDB0C-1A67-4882-91CF-1841DC822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" y="1317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4 h 269"/>
                <a:gd name="T6" fmla="*/ 21 w 269"/>
                <a:gd name="T7" fmla="*/ 60 h 269"/>
                <a:gd name="T8" fmla="*/ 39 w 269"/>
                <a:gd name="T9" fmla="*/ 39 h 269"/>
                <a:gd name="T10" fmla="*/ 58 w 269"/>
                <a:gd name="T11" fmla="*/ 23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0 w 269"/>
                <a:gd name="T23" fmla="*/ 23 h 269"/>
                <a:gd name="T24" fmla="*/ 230 w 269"/>
                <a:gd name="T25" fmla="*/ 39 h 269"/>
                <a:gd name="T26" fmla="*/ 247 w 269"/>
                <a:gd name="T27" fmla="*/ 60 h 269"/>
                <a:gd name="T28" fmla="*/ 259 w 269"/>
                <a:gd name="T29" fmla="*/ 84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1 h 269"/>
                <a:gd name="T42" fmla="*/ 210 w 269"/>
                <a:gd name="T43" fmla="*/ 248 h 269"/>
                <a:gd name="T44" fmla="*/ 186 w 269"/>
                <a:gd name="T45" fmla="*/ 260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60 h 269"/>
                <a:gd name="T54" fmla="*/ 58 w 269"/>
                <a:gd name="T55" fmla="*/ 248 h 269"/>
                <a:gd name="T56" fmla="*/ 39 w 269"/>
                <a:gd name="T57" fmla="*/ 231 h 269"/>
                <a:gd name="T58" fmla="*/ 21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4"/>
                  </a:lnTo>
                  <a:lnTo>
                    <a:pt x="21" y="60"/>
                  </a:lnTo>
                  <a:lnTo>
                    <a:pt x="39" y="39"/>
                  </a:lnTo>
                  <a:lnTo>
                    <a:pt x="58" y="23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0" y="23"/>
                  </a:lnTo>
                  <a:lnTo>
                    <a:pt x="230" y="39"/>
                  </a:lnTo>
                  <a:lnTo>
                    <a:pt x="247" y="60"/>
                  </a:lnTo>
                  <a:lnTo>
                    <a:pt x="259" y="84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1"/>
                  </a:lnTo>
                  <a:lnTo>
                    <a:pt x="210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60"/>
                  </a:lnTo>
                  <a:lnTo>
                    <a:pt x="58" y="248"/>
                  </a:lnTo>
                  <a:lnTo>
                    <a:pt x="39" y="231"/>
                  </a:lnTo>
                  <a:lnTo>
                    <a:pt x="21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5" name="Freeform 92">
              <a:extLst>
                <a:ext uri="{FF2B5EF4-FFF2-40B4-BE49-F238E27FC236}">
                  <a16:creationId xmlns:a16="http://schemas.microsoft.com/office/drawing/2014/main" id="{94BF71C7-E228-4E50-98DC-3769C5B7C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4" y="1313"/>
              <a:ext cx="63" cy="62"/>
            </a:xfrm>
            <a:custGeom>
              <a:avLst/>
              <a:gdLst>
                <a:gd name="T0" fmla="*/ 0 w 312"/>
                <a:gd name="T1" fmla="*/ 154 h 312"/>
                <a:gd name="T2" fmla="*/ 3 w 312"/>
                <a:gd name="T3" fmla="*/ 123 h 312"/>
                <a:gd name="T4" fmla="*/ 11 w 312"/>
                <a:gd name="T5" fmla="*/ 98 h 312"/>
                <a:gd name="T6" fmla="*/ 24 w 312"/>
                <a:gd name="T7" fmla="*/ 71 h 312"/>
                <a:gd name="T8" fmla="*/ 27 w 312"/>
                <a:gd name="T9" fmla="*/ 66 h 312"/>
                <a:gd name="T10" fmla="*/ 77 w 312"/>
                <a:gd name="T11" fmla="*/ 74 h 312"/>
                <a:gd name="T12" fmla="*/ 61 w 312"/>
                <a:gd name="T13" fmla="*/ 60 h 312"/>
                <a:gd name="T14" fmla="*/ 75 w 312"/>
                <a:gd name="T15" fmla="*/ 76 h 312"/>
                <a:gd name="T16" fmla="*/ 66 w 312"/>
                <a:gd name="T17" fmla="*/ 28 h 312"/>
                <a:gd name="T18" fmla="*/ 70 w 312"/>
                <a:gd name="T19" fmla="*/ 24 h 312"/>
                <a:gd name="T20" fmla="*/ 98 w 312"/>
                <a:gd name="T21" fmla="*/ 10 h 312"/>
                <a:gd name="T22" fmla="*/ 123 w 312"/>
                <a:gd name="T23" fmla="*/ 3 h 312"/>
                <a:gd name="T24" fmla="*/ 155 w 312"/>
                <a:gd name="T25" fmla="*/ 0 h 312"/>
                <a:gd name="T26" fmla="*/ 158 w 312"/>
                <a:gd name="T27" fmla="*/ 0 h 312"/>
                <a:gd name="T28" fmla="*/ 182 w 312"/>
                <a:gd name="T29" fmla="*/ 45 h 312"/>
                <a:gd name="T30" fmla="*/ 183 w 312"/>
                <a:gd name="T31" fmla="*/ 23 h 312"/>
                <a:gd name="T32" fmla="*/ 177 w 312"/>
                <a:gd name="T33" fmla="*/ 45 h 312"/>
                <a:gd name="T34" fmla="*/ 214 w 312"/>
                <a:gd name="T35" fmla="*/ 10 h 312"/>
                <a:gd name="T36" fmla="*/ 217 w 312"/>
                <a:gd name="T37" fmla="*/ 12 h 312"/>
                <a:gd name="T38" fmla="*/ 246 w 312"/>
                <a:gd name="T39" fmla="*/ 28 h 312"/>
                <a:gd name="T40" fmla="*/ 266 w 312"/>
                <a:gd name="T41" fmla="*/ 44 h 312"/>
                <a:gd name="T42" fmla="*/ 285 w 312"/>
                <a:gd name="T43" fmla="*/ 66 h 312"/>
                <a:gd name="T44" fmla="*/ 287 w 312"/>
                <a:gd name="T45" fmla="*/ 71 h 312"/>
                <a:gd name="T46" fmla="*/ 262 w 312"/>
                <a:gd name="T47" fmla="*/ 114 h 312"/>
                <a:gd name="T48" fmla="*/ 281 w 312"/>
                <a:gd name="T49" fmla="*/ 105 h 312"/>
                <a:gd name="T50" fmla="*/ 260 w 312"/>
                <a:gd name="T51" fmla="*/ 111 h 312"/>
                <a:gd name="T52" fmla="*/ 309 w 312"/>
                <a:gd name="T53" fmla="*/ 123 h 312"/>
                <a:gd name="T54" fmla="*/ 310 w 312"/>
                <a:gd name="T55" fmla="*/ 127 h 312"/>
                <a:gd name="T56" fmla="*/ 312 w 312"/>
                <a:gd name="T57" fmla="*/ 159 h 312"/>
                <a:gd name="T58" fmla="*/ 310 w 312"/>
                <a:gd name="T59" fmla="*/ 185 h 312"/>
                <a:gd name="T60" fmla="*/ 302 w 312"/>
                <a:gd name="T61" fmla="*/ 214 h 312"/>
                <a:gd name="T62" fmla="*/ 300 w 312"/>
                <a:gd name="T63" fmla="*/ 217 h 312"/>
                <a:gd name="T64" fmla="*/ 250 w 312"/>
                <a:gd name="T65" fmla="*/ 222 h 312"/>
                <a:gd name="T66" fmla="*/ 269 w 312"/>
                <a:gd name="T67" fmla="*/ 232 h 312"/>
                <a:gd name="T68" fmla="*/ 253 w 312"/>
                <a:gd name="T69" fmla="*/ 218 h 312"/>
                <a:gd name="T70" fmla="*/ 268 w 312"/>
                <a:gd name="T71" fmla="*/ 266 h 312"/>
                <a:gd name="T72" fmla="*/ 266 w 312"/>
                <a:gd name="T73" fmla="*/ 268 h 312"/>
                <a:gd name="T74" fmla="*/ 242 w 312"/>
                <a:gd name="T75" fmla="*/ 288 h 312"/>
                <a:gd name="T76" fmla="*/ 217 w 312"/>
                <a:gd name="T77" fmla="*/ 300 h 312"/>
                <a:gd name="T78" fmla="*/ 189 w 312"/>
                <a:gd name="T79" fmla="*/ 309 h 312"/>
                <a:gd name="T80" fmla="*/ 185 w 312"/>
                <a:gd name="T81" fmla="*/ 310 h 312"/>
                <a:gd name="T82" fmla="*/ 155 w 312"/>
                <a:gd name="T83" fmla="*/ 270 h 312"/>
                <a:gd name="T84" fmla="*/ 156 w 312"/>
                <a:gd name="T85" fmla="*/ 290 h 312"/>
                <a:gd name="T86" fmla="*/ 158 w 312"/>
                <a:gd name="T87" fmla="*/ 270 h 312"/>
                <a:gd name="T88" fmla="*/ 128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0 w 312"/>
                <a:gd name="T95" fmla="*/ 288 h 312"/>
                <a:gd name="T96" fmla="*/ 47 w 312"/>
                <a:gd name="T97" fmla="*/ 268 h 312"/>
                <a:gd name="T98" fmla="*/ 44 w 312"/>
                <a:gd name="T99" fmla="*/ 266 h 312"/>
                <a:gd name="T100" fmla="*/ 60 w 312"/>
                <a:gd name="T101" fmla="*/ 218 h 312"/>
                <a:gd name="T102" fmla="*/ 43 w 312"/>
                <a:gd name="T103" fmla="*/ 232 h 312"/>
                <a:gd name="T104" fmla="*/ 63 w 312"/>
                <a:gd name="T105" fmla="*/ 222 h 312"/>
                <a:gd name="T106" fmla="*/ 12 w 312"/>
                <a:gd name="T107" fmla="*/ 217 h 312"/>
                <a:gd name="T108" fmla="*/ 11 w 312"/>
                <a:gd name="T109" fmla="*/ 214 h 312"/>
                <a:gd name="T110" fmla="*/ 2 w 312"/>
                <a:gd name="T111" fmla="*/ 185 h 312"/>
                <a:gd name="T112" fmla="*/ 0 w 312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2" y="127"/>
                  </a:lnTo>
                  <a:lnTo>
                    <a:pt x="46" y="132"/>
                  </a:lnTo>
                  <a:lnTo>
                    <a:pt x="43" y="159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89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1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7" y="74"/>
                  </a:lnTo>
                  <a:lnTo>
                    <a:pt x="60" y="95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4" y="46"/>
                  </a:lnTo>
                  <a:close/>
                  <a:moveTo>
                    <a:pt x="47" y="44"/>
                  </a:moveTo>
                  <a:lnTo>
                    <a:pt x="66" y="28"/>
                  </a:lnTo>
                  <a:lnTo>
                    <a:pt x="94" y="59"/>
                  </a:lnTo>
                  <a:lnTo>
                    <a:pt x="75" y="76"/>
                  </a:lnTo>
                  <a:lnTo>
                    <a:pt x="47" y="44"/>
                  </a:lnTo>
                  <a:close/>
                  <a:moveTo>
                    <a:pt x="66" y="28"/>
                  </a:moveTo>
                  <a:lnTo>
                    <a:pt x="70" y="24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2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0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0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8" y="10"/>
                  </a:lnTo>
                  <a:close/>
                  <a:moveTo>
                    <a:pt x="123" y="3"/>
                  </a:moveTo>
                  <a:lnTo>
                    <a:pt x="128" y="3"/>
                  </a:lnTo>
                  <a:lnTo>
                    <a:pt x="129" y="23"/>
                  </a:lnTo>
                  <a:lnTo>
                    <a:pt x="123" y="3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6" y="21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3" y="23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2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2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8"/>
                  </a:lnTo>
                  <a:lnTo>
                    <a:pt x="232" y="44"/>
                  </a:lnTo>
                  <a:lnTo>
                    <a:pt x="242" y="24"/>
                  </a:lnTo>
                  <a:close/>
                  <a:moveTo>
                    <a:pt x="246" y="28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8" y="59"/>
                  </a:lnTo>
                  <a:lnTo>
                    <a:pt x="246" y="28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5"/>
                  </a:lnTo>
                  <a:lnTo>
                    <a:pt x="236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7" y="71"/>
                  </a:lnTo>
                  <a:lnTo>
                    <a:pt x="269" y="81"/>
                  </a:lnTo>
                  <a:lnTo>
                    <a:pt x="285" y="66"/>
                  </a:lnTo>
                  <a:close/>
                  <a:moveTo>
                    <a:pt x="287" y="71"/>
                  </a:moveTo>
                  <a:lnTo>
                    <a:pt x="300" y="95"/>
                  </a:lnTo>
                  <a:lnTo>
                    <a:pt x="262" y="114"/>
                  </a:lnTo>
                  <a:lnTo>
                    <a:pt x="250" y="89"/>
                  </a:lnTo>
                  <a:lnTo>
                    <a:pt x="287" y="71"/>
                  </a:lnTo>
                  <a:close/>
                  <a:moveTo>
                    <a:pt x="300" y="95"/>
                  </a:moveTo>
                  <a:lnTo>
                    <a:pt x="302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8" y="136"/>
                  </a:lnTo>
                  <a:lnTo>
                    <a:pt x="260" y="111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9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9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9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0" y="202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0" y="217"/>
                  </a:lnTo>
                  <a:lnTo>
                    <a:pt x="281" y="207"/>
                  </a:lnTo>
                  <a:lnTo>
                    <a:pt x="302" y="214"/>
                  </a:lnTo>
                  <a:close/>
                  <a:moveTo>
                    <a:pt x="300" y="217"/>
                  </a:moveTo>
                  <a:lnTo>
                    <a:pt x="287" y="242"/>
                  </a:lnTo>
                  <a:lnTo>
                    <a:pt x="250" y="222"/>
                  </a:lnTo>
                  <a:lnTo>
                    <a:pt x="262" y="197"/>
                  </a:lnTo>
                  <a:lnTo>
                    <a:pt x="300" y="217"/>
                  </a:lnTo>
                  <a:close/>
                  <a:moveTo>
                    <a:pt x="287" y="242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7" y="242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5"/>
                  </a:lnTo>
                  <a:lnTo>
                    <a:pt x="218" y="253"/>
                  </a:lnTo>
                  <a:lnTo>
                    <a:pt x="238" y="235"/>
                  </a:lnTo>
                  <a:lnTo>
                    <a:pt x="266" y="268"/>
                  </a:lnTo>
                  <a:close/>
                  <a:moveTo>
                    <a:pt x="246" y="285"/>
                  </a:moveTo>
                  <a:lnTo>
                    <a:pt x="242" y="288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2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3" y="249"/>
                  </a:lnTo>
                  <a:lnTo>
                    <a:pt x="242" y="288"/>
                  </a:lnTo>
                  <a:close/>
                  <a:moveTo>
                    <a:pt x="217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8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2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5" y="310"/>
                  </a:lnTo>
                  <a:close/>
                  <a:moveTo>
                    <a:pt x="158" y="312"/>
                  </a:moveTo>
                  <a:lnTo>
                    <a:pt x="155" y="312"/>
                  </a:lnTo>
                  <a:lnTo>
                    <a:pt x="156" y="290"/>
                  </a:lnTo>
                  <a:lnTo>
                    <a:pt x="158" y="312"/>
                  </a:lnTo>
                  <a:close/>
                  <a:moveTo>
                    <a:pt x="155" y="312"/>
                  </a:moveTo>
                  <a:lnTo>
                    <a:pt x="128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5" y="312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29" y="288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1" y="260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8" y="301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90" y="249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60" y="218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4" y="242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2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9"/>
                  </a:lnTo>
                  <a:lnTo>
                    <a:pt x="43" y="154"/>
                  </a:lnTo>
                  <a:lnTo>
                    <a:pt x="46" y="181"/>
                  </a:lnTo>
                  <a:lnTo>
                    <a:pt x="2" y="185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6" name="Freeform 93">
              <a:extLst>
                <a:ext uri="{FF2B5EF4-FFF2-40B4-BE49-F238E27FC236}">
                  <a16:creationId xmlns:a16="http://schemas.microsoft.com/office/drawing/2014/main" id="{EE0963F6-E6D2-4F31-ADC0-C2C19CF50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" y="1277"/>
              <a:ext cx="54" cy="54"/>
            </a:xfrm>
            <a:custGeom>
              <a:avLst/>
              <a:gdLst>
                <a:gd name="T0" fmla="*/ 0 w 269"/>
                <a:gd name="T1" fmla="*/ 135 h 271"/>
                <a:gd name="T2" fmla="*/ 2 w 269"/>
                <a:gd name="T3" fmla="*/ 108 h 271"/>
                <a:gd name="T4" fmla="*/ 10 w 269"/>
                <a:gd name="T5" fmla="*/ 83 h 271"/>
                <a:gd name="T6" fmla="*/ 22 w 269"/>
                <a:gd name="T7" fmla="*/ 60 h 271"/>
                <a:gd name="T8" fmla="*/ 39 w 269"/>
                <a:gd name="T9" fmla="*/ 40 h 271"/>
                <a:gd name="T10" fmla="*/ 59 w 269"/>
                <a:gd name="T11" fmla="*/ 23 h 271"/>
                <a:gd name="T12" fmla="*/ 83 w 269"/>
                <a:gd name="T13" fmla="*/ 10 h 271"/>
                <a:gd name="T14" fmla="*/ 107 w 269"/>
                <a:gd name="T15" fmla="*/ 3 h 271"/>
                <a:gd name="T16" fmla="*/ 134 w 269"/>
                <a:gd name="T17" fmla="*/ 0 h 271"/>
                <a:gd name="T18" fmla="*/ 161 w 269"/>
                <a:gd name="T19" fmla="*/ 3 h 271"/>
                <a:gd name="T20" fmla="*/ 186 w 269"/>
                <a:gd name="T21" fmla="*/ 10 h 271"/>
                <a:gd name="T22" fmla="*/ 211 w 269"/>
                <a:gd name="T23" fmla="*/ 23 h 271"/>
                <a:gd name="T24" fmla="*/ 230 w 269"/>
                <a:gd name="T25" fmla="*/ 40 h 271"/>
                <a:gd name="T26" fmla="*/ 248 w 269"/>
                <a:gd name="T27" fmla="*/ 60 h 271"/>
                <a:gd name="T28" fmla="*/ 259 w 269"/>
                <a:gd name="T29" fmla="*/ 83 h 271"/>
                <a:gd name="T30" fmla="*/ 267 w 269"/>
                <a:gd name="T31" fmla="*/ 108 h 271"/>
                <a:gd name="T32" fmla="*/ 269 w 269"/>
                <a:gd name="T33" fmla="*/ 135 h 271"/>
                <a:gd name="T34" fmla="*/ 267 w 269"/>
                <a:gd name="T35" fmla="*/ 162 h 271"/>
                <a:gd name="T36" fmla="*/ 259 w 269"/>
                <a:gd name="T37" fmla="*/ 187 h 271"/>
                <a:gd name="T38" fmla="*/ 248 w 269"/>
                <a:gd name="T39" fmla="*/ 211 h 271"/>
                <a:gd name="T40" fmla="*/ 230 w 269"/>
                <a:gd name="T41" fmla="*/ 231 h 271"/>
                <a:gd name="T42" fmla="*/ 211 w 269"/>
                <a:gd name="T43" fmla="*/ 248 h 271"/>
                <a:gd name="T44" fmla="*/ 186 w 269"/>
                <a:gd name="T45" fmla="*/ 261 h 271"/>
                <a:gd name="T46" fmla="*/ 161 w 269"/>
                <a:gd name="T47" fmla="*/ 267 h 271"/>
                <a:gd name="T48" fmla="*/ 134 w 269"/>
                <a:gd name="T49" fmla="*/ 271 h 271"/>
                <a:gd name="T50" fmla="*/ 107 w 269"/>
                <a:gd name="T51" fmla="*/ 267 h 271"/>
                <a:gd name="T52" fmla="*/ 83 w 269"/>
                <a:gd name="T53" fmla="*/ 261 h 271"/>
                <a:gd name="T54" fmla="*/ 59 w 269"/>
                <a:gd name="T55" fmla="*/ 248 h 271"/>
                <a:gd name="T56" fmla="*/ 39 w 269"/>
                <a:gd name="T57" fmla="*/ 231 h 271"/>
                <a:gd name="T58" fmla="*/ 22 w 269"/>
                <a:gd name="T59" fmla="*/ 211 h 271"/>
                <a:gd name="T60" fmla="*/ 10 w 269"/>
                <a:gd name="T61" fmla="*/ 187 h 271"/>
                <a:gd name="T62" fmla="*/ 2 w 269"/>
                <a:gd name="T63" fmla="*/ 162 h 271"/>
                <a:gd name="T64" fmla="*/ 0 w 269"/>
                <a:gd name="T65" fmla="*/ 13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1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60"/>
                  </a:lnTo>
                  <a:lnTo>
                    <a:pt x="39" y="40"/>
                  </a:lnTo>
                  <a:lnTo>
                    <a:pt x="59" y="23"/>
                  </a:lnTo>
                  <a:lnTo>
                    <a:pt x="83" y="10"/>
                  </a:lnTo>
                  <a:lnTo>
                    <a:pt x="107" y="3"/>
                  </a:lnTo>
                  <a:lnTo>
                    <a:pt x="134" y="0"/>
                  </a:lnTo>
                  <a:lnTo>
                    <a:pt x="161" y="3"/>
                  </a:lnTo>
                  <a:lnTo>
                    <a:pt x="186" y="10"/>
                  </a:lnTo>
                  <a:lnTo>
                    <a:pt x="211" y="23"/>
                  </a:lnTo>
                  <a:lnTo>
                    <a:pt x="230" y="40"/>
                  </a:lnTo>
                  <a:lnTo>
                    <a:pt x="248" y="60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7"/>
                  </a:lnTo>
                  <a:lnTo>
                    <a:pt x="248" y="211"/>
                  </a:lnTo>
                  <a:lnTo>
                    <a:pt x="230" y="231"/>
                  </a:lnTo>
                  <a:lnTo>
                    <a:pt x="211" y="248"/>
                  </a:lnTo>
                  <a:lnTo>
                    <a:pt x="186" y="261"/>
                  </a:lnTo>
                  <a:lnTo>
                    <a:pt x="161" y="267"/>
                  </a:lnTo>
                  <a:lnTo>
                    <a:pt x="134" y="271"/>
                  </a:lnTo>
                  <a:lnTo>
                    <a:pt x="107" y="267"/>
                  </a:lnTo>
                  <a:lnTo>
                    <a:pt x="83" y="261"/>
                  </a:lnTo>
                  <a:lnTo>
                    <a:pt x="59" y="248"/>
                  </a:lnTo>
                  <a:lnTo>
                    <a:pt x="39" y="231"/>
                  </a:lnTo>
                  <a:lnTo>
                    <a:pt x="22" y="211"/>
                  </a:lnTo>
                  <a:lnTo>
                    <a:pt x="10" y="187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7" name="Freeform 94">
              <a:extLst>
                <a:ext uri="{FF2B5EF4-FFF2-40B4-BE49-F238E27FC236}">
                  <a16:creationId xmlns:a16="http://schemas.microsoft.com/office/drawing/2014/main" id="{682A794A-E1DB-4D3C-AF14-4CFEA19047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2" y="1273"/>
              <a:ext cx="62" cy="62"/>
            </a:xfrm>
            <a:custGeom>
              <a:avLst/>
              <a:gdLst>
                <a:gd name="T0" fmla="*/ 0 w 312"/>
                <a:gd name="T1" fmla="*/ 153 h 311"/>
                <a:gd name="T2" fmla="*/ 3 w 312"/>
                <a:gd name="T3" fmla="*/ 122 h 311"/>
                <a:gd name="T4" fmla="*/ 10 w 312"/>
                <a:gd name="T5" fmla="*/ 98 h 311"/>
                <a:gd name="T6" fmla="*/ 23 w 312"/>
                <a:gd name="T7" fmla="*/ 70 h 311"/>
                <a:gd name="T8" fmla="*/ 27 w 312"/>
                <a:gd name="T9" fmla="*/ 66 h 311"/>
                <a:gd name="T10" fmla="*/ 76 w 312"/>
                <a:gd name="T11" fmla="*/ 74 h 311"/>
                <a:gd name="T12" fmla="*/ 60 w 312"/>
                <a:gd name="T13" fmla="*/ 60 h 311"/>
                <a:gd name="T14" fmla="*/ 74 w 312"/>
                <a:gd name="T15" fmla="*/ 76 h 311"/>
                <a:gd name="T16" fmla="*/ 66 w 312"/>
                <a:gd name="T17" fmla="*/ 27 h 311"/>
                <a:gd name="T18" fmla="*/ 70 w 312"/>
                <a:gd name="T19" fmla="*/ 23 h 311"/>
                <a:gd name="T20" fmla="*/ 98 w 312"/>
                <a:gd name="T21" fmla="*/ 9 h 311"/>
                <a:gd name="T22" fmla="*/ 123 w 312"/>
                <a:gd name="T23" fmla="*/ 3 h 311"/>
                <a:gd name="T24" fmla="*/ 154 w 312"/>
                <a:gd name="T25" fmla="*/ 0 h 311"/>
                <a:gd name="T26" fmla="*/ 157 w 312"/>
                <a:gd name="T27" fmla="*/ 0 h 311"/>
                <a:gd name="T28" fmla="*/ 181 w 312"/>
                <a:gd name="T29" fmla="*/ 45 h 311"/>
                <a:gd name="T30" fmla="*/ 182 w 312"/>
                <a:gd name="T31" fmla="*/ 23 h 311"/>
                <a:gd name="T32" fmla="*/ 177 w 312"/>
                <a:gd name="T33" fmla="*/ 44 h 311"/>
                <a:gd name="T34" fmla="*/ 213 w 312"/>
                <a:gd name="T35" fmla="*/ 9 h 311"/>
                <a:gd name="T36" fmla="*/ 217 w 312"/>
                <a:gd name="T37" fmla="*/ 12 h 311"/>
                <a:gd name="T38" fmla="*/ 246 w 312"/>
                <a:gd name="T39" fmla="*/ 27 h 311"/>
                <a:gd name="T40" fmla="*/ 265 w 312"/>
                <a:gd name="T41" fmla="*/ 44 h 311"/>
                <a:gd name="T42" fmla="*/ 285 w 312"/>
                <a:gd name="T43" fmla="*/ 66 h 311"/>
                <a:gd name="T44" fmla="*/ 287 w 312"/>
                <a:gd name="T45" fmla="*/ 70 h 311"/>
                <a:gd name="T46" fmla="*/ 261 w 312"/>
                <a:gd name="T47" fmla="*/ 113 h 311"/>
                <a:gd name="T48" fmla="*/ 280 w 312"/>
                <a:gd name="T49" fmla="*/ 103 h 311"/>
                <a:gd name="T50" fmla="*/ 260 w 312"/>
                <a:gd name="T51" fmla="*/ 110 h 311"/>
                <a:gd name="T52" fmla="*/ 309 w 312"/>
                <a:gd name="T53" fmla="*/ 122 h 311"/>
                <a:gd name="T54" fmla="*/ 310 w 312"/>
                <a:gd name="T55" fmla="*/ 126 h 311"/>
                <a:gd name="T56" fmla="*/ 312 w 312"/>
                <a:gd name="T57" fmla="*/ 158 h 311"/>
                <a:gd name="T58" fmla="*/ 310 w 312"/>
                <a:gd name="T59" fmla="*/ 185 h 311"/>
                <a:gd name="T60" fmla="*/ 301 w 312"/>
                <a:gd name="T61" fmla="*/ 213 h 311"/>
                <a:gd name="T62" fmla="*/ 300 w 312"/>
                <a:gd name="T63" fmla="*/ 217 h 311"/>
                <a:gd name="T64" fmla="*/ 249 w 312"/>
                <a:gd name="T65" fmla="*/ 221 h 311"/>
                <a:gd name="T66" fmla="*/ 269 w 312"/>
                <a:gd name="T67" fmla="*/ 231 h 311"/>
                <a:gd name="T68" fmla="*/ 252 w 312"/>
                <a:gd name="T69" fmla="*/ 217 h 311"/>
                <a:gd name="T70" fmla="*/ 267 w 312"/>
                <a:gd name="T71" fmla="*/ 266 h 311"/>
                <a:gd name="T72" fmla="*/ 265 w 312"/>
                <a:gd name="T73" fmla="*/ 267 h 311"/>
                <a:gd name="T74" fmla="*/ 242 w 312"/>
                <a:gd name="T75" fmla="*/ 287 h 311"/>
                <a:gd name="T76" fmla="*/ 217 w 312"/>
                <a:gd name="T77" fmla="*/ 299 h 311"/>
                <a:gd name="T78" fmla="*/ 189 w 312"/>
                <a:gd name="T79" fmla="*/ 309 h 311"/>
                <a:gd name="T80" fmla="*/ 184 w 312"/>
                <a:gd name="T81" fmla="*/ 309 h 311"/>
                <a:gd name="T82" fmla="*/ 154 w 312"/>
                <a:gd name="T83" fmla="*/ 269 h 311"/>
                <a:gd name="T84" fmla="*/ 155 w 312"/>
                <a:gd name="T85" fmla="*/ 291 h 311"/>
                <a:gd name="T86" fmla="*/ 157 w 312"/>
                <a:gd name="T87" fmla="*/ 269 h 311"/>
                <a:gd name="T88" fmla="*/ 127 w 312"/>
                <a:gd name="T89" fmla="*/ 309 h 311"/>
                <a:gd name="T90" fmla="*/ 123 w 312"/>
                <a:gd name="T91" fmla="*/ 309 h 311"/>
                <a:gd name="T92" fmla="*/ 95 w 312"/>
                <a:gd name="T93" fmla="*/ 299 h 311"/>
                <a:gd name="T94" fmla="*/ 70 w 312"/>
                <a:gd name="T95" fmla="*/ 287 h 311"/>
                <a:gd name="T96" fmla="*/ 46 w 312"/>
                <a:gd name="T97" fmla="*/ 267 h 311"/>
                <a:gd name="T98" fmla="*/ 44 w 312"/>
                <a:gd name="T99" fmla="*/ 266 h 311"/>
                <a:gd name="T100" fmla="*/ 59 w 312"/>
                <a:gd name="T101" fmla="*/ 217 h 311"/>
                <a:gd name="T102" fmla="*/ 43 w 312"/>
                <a:gd name="T103" fmla="*/ 231 h 311"/>
                <a:gd name="T104" fmla="*/ 62 w 312"/>
                <a:gd name="T105" fmla="*/ 221 h 311"/>
                <a:gd name="T106" fmla="*/ 12 w 312"/>
                <a:gd name="T107" fmla="*/ 217 h 311"/>
                <a:gd name="T108" fmla="*/ 10 w 312"/>
                <a:gd name="T109" fmla="*/ 213 h 311"/>
                <a:gd name="T110" fmla="*/ 2 w 312"/>
                <a:gd name="T111" fmla="*/ 185 h 311"/>
                <a:gd name="T112" fmla="*/ 0 w 312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3"/>
                  </a:moveTo>
                  <a:lnTo>
                    <a:pt x="2" y="126"/>
                  </a:lnTo>
                  <a:lnTo>
                    <a:pt x="45" y="130"/>
                  </a:lnTo>
                  <a:lnTo>
                    <a:pt x="43" y="158"/>
                  </a:lnTo>
                  <a:lnTo>
                    <a:pt x="0" y="153"/>
                  </a:lnTo>
                  <a:close/>
                  <a:moveTo>
                    <a:pt x="2" y="126"/>
                  </a:moveTo>
                  <a:lnTo>
                    <a:pt x="3" y="122"/>
                  </a:lnTo>
                  <a:lnTo>
                    <a:pt x="23" y="128"/>
                  </a:lnTo>
                  <a:lnTo>
                    <a:pt x="2" y="126"/>
                  </a:lnTo>
                  <a:close/>
                  <a:moveTo>
                    <a:pt x="3" y="122"/>
                  </a:moveTo>
                  <a:lnTo>
                    <a:pt x="10" y="98"/>
                  </a:lnTo>
                  <a:lnTo>
                    <a:pt x="51" y="110"/>
                  </a:lnTo>
                  <a:lnTo>
                    <a:pt x="44" y="135"/>
                  </a:lnTo>
                  <a:lnTo>
                    <a:pt x="3" y="122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1" y="103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3" y="70"/>
                  </a:lnTo>
                  <a:lnTo>
                    <a:pt x="62" y="89"/>
                  </a:lnTo>
                  <a:lnTo>
                    <a:pt x="50" y="113"/>
                  </a:lnTo>
                  <a:lnTo>
                    <a:pt x="12" y="95"/>
                  </a:lnTo>
                  <a:close/>
                  <a:moveTo>
                    <a:pt x="23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3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6" y="74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6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3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3"/>
                  </a:moveTo>
                  <a:lnTo>
                    <a:pt x="95" y="12"/>
                  </a:lnTo>
                  <a:lnTo>
                    <a:pt x="114" y="49"/>
                  </a:lnTo>
                  <a:lnTo>
                    <a:pt x="89" y="62"/>
                  </a:lnTo>
                  <a:lnTo>
                    <a:pt x="70" y="23"/>
                  </a:lnTo>
                  <a:close/>
                  <a:moveTo>
                    <a:pt x="95" y="12"/>
                  </a:moveTo>
                  <a:lnTo>
                    <a:pt x="98" y="9"/>
                  </a:lnTo>
                  <a:lnTo>
                    <a:pt x="104" y="30"/>
                  </a:lnTo>
                  <a:lnTo>
                    <a:pt x="95" y="12"/>
                  </a:lnTo>
                  <a:close/>
                  <a:moveTo>
                    <a:pt x="98" y="9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1" y="52"/>
                  </a:lnTo>
                  <a:lnTo>
                    <a:pt x="98" y="9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8" y="23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7" y="42"/>
                  </a:lnTo>
                  <a:lnTo>
                    <a:pt x="130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7" y="0"/>
                  </a:lnTo>
                  <a:lnTo>
                    <a:pt x="155" y="20"/>
                  </a:lnTo>
                  <a:lnTo>
                    <a:pt x="154" y="0"/>
                  </a:lnTo>
                  <a:close/>
                  <a:moveTo>
                    <a:pt x="157" y="0"/>
                  </a:moveTo>
                  <a:lnTo>
                    <a:pt x="184" y="2"/>
                  </a:lnTo>
                  <a:lnTo>
                    <a:pt x="181" y="45"/>
                  </a:lnTo>
                  <a:lnTo>
                    <a:pt x="154" y="42"/>
                  </a:lnTo>
                  <a:lnTo>
                    <a:pt x="157" y="0"/>
                  </a:lnTo>
                  <a:close/>
                  <a:moveTo>
                    <a:pt x="184" y="2"/>
                  </a:moveTo>
                  <a:lnTo>
                    <a:pt x="189" y="3"/>
                  </a:lnTo>
                  <a:lnTo>
                    <a:pt x="182" y="23"/>
                  </a:lnTo>
                  <a:lnTo>
                    <a:pt x="184" y="2"/>
                  </a:lnTo>
                  <a:close/>
                  <a:moveTo>
                    <a:pt x="189" y="3"/>
                  </a:moveTo>
                  <a:lnTo>
                    <a:pt x="213" y="9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3" y="9"/>
                  </a:moveTo>
                  <a:lnTo>
                    <a:pt x="217" y="12"/>
                  </a:lnTo>
                  <a:lnTo>
                    <a:pt x="207" y="30"/>
                  </a:lnTo>
                  <a:lnTo>
                    <a:pt x="213" y="9"/>
                  </a:lnTo>
                  <a:close/>
                  <a:moveTo>
                    <a:pt x="217" y="12"/>
                  </a:moveTo>
                  <a:lnTo>
                    <a:pt x="242" y="23"/>
                  </a:lnTo>
                  <a:lnTo>
                    <a:pt x="222" y="62"/>
                  </a:lnTo>
                  <a:lnTo>
                    <a:pt x="197" y="49"/>
                  </a:lnTo>
                  <a:lnTo>
                    <a:pt x="217" y="12"/>
                  </a:lnTo>
                  <a:close/>
                  <a:moveTo>
                    <a:pt x="242" y="23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3"/>
                  </a:lnTo>
                  <a:close/>
                  <a:moveTo>
                    <a:pt x="246" y="27"/>
                  </a:moveTo>
                  <a:lnTo>
                    <a:pt x="265" y="44"/>
                  </a:lnTo>
                  <a:lnTo>
                    <a:pt x="237" y="76"/>
                  </a:lnTo>
                  <a:lnTo>
                    <a:pt x="218" y="59"/>
                  </a:lnTo>
                  <a:lnTo>
                    <a:pt x="246" y="27"/>
                  </a:lnTo>
                  <a:close/>
                  <a:moveTo>
                    <a:pt x="265" y="44"/>
                  </a:moveTo>
                  <a:lnTo>
                    <a:pt x="267" y="46"/>
                  </a:lnTo>
                  <a:lnTo>
                    <a:pt x="251" y="60"/>
                  </a:lnTo>
                  <a:lnTo>
                    <a:pt x="265" y="44"/>
                  </a:lnTo>
                  <a:close/>
                  <a:moveTo>
                    <a:pt x="267" y="46"/>
                  </a:moveTo>
                  <a:lnTo>
                    <a:pt x="285" y="66"/>
                  </a:lnTo>
                  <a:lnTo>
                    <a:pt x="252" y="94"/>
                  </a:lnTo>
                  <a:lnTo>
                    <a:pt x="235" y="74"/>
                  </a:lnTo>
                  <a:lnTo>
                    <a:pt x="267" y="46"/>
                  </a:lnTo>
                  <a:close/>
                  <a:moveTo>
                    <a:pt x="285" y="66"/>
                  </a:moveTo>
                  <a:lnTo>
                    <a:pt x="287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3"/>
                  </a:lnTo>
                  <a:lnTo>
                    <a:pt x="249" y="89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0" y="103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2"/>
                  </a:lnTo>
                  <a:lnTo>
                    <a:pt x="267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2"/>
                  </a:moveTo>
                  <a:lnTo>
                    <a:pt x="310" y="126"/>
                  </a:lnTo>
                  <a:lnTo>
                    <a:pt x="288" y="128"/>
                  </a:lnTo>
                  <a:lnTo>
                    <a:pt x="309" y="122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69" y="158"/>
                  </a:lnTo>
                  <a:lnTo>
                    <a:pt x="266" y="130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8"/>
                  </a:lnTo>
                  <a:lnTo>
                    <a:pt x="290" y="155"/>
                  </a:lnTo>
                  <a:lnTo>
                    <a:pt x="312" y="153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6" y="180"/>
                  </a:lnTo>
                  <a:lnTo>
                    <a:pt x="269" y="153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2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7" y="176"/>
                  </a:lnTo>
                  <a:lnTo>
                    <a:pt x="309" y="189"/>
                  </a:lnTo>
                  <a:close/>
                  <a:moveTo>
                    <a:pt x="301" y="213"/>
                  </a:moveTo>
                  <a:lnTo>
                    <a:pt x="300" y="217"/>
                  </a:lnTo>
                  <a:lnTo>
                    <a:pt x="280" y="207"/>
                  </a:lnTo>
                  <a:lnTo>
                    <a:pt x="301" y="213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49" y="221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5" y="245"/>
                  </a:lnTo>
                  <a:lnTo>
                    <a:pt x="269" y="231"/>
                  </a:lnTo>
                  <a:lnTo>
                    <a:pt x="287" y="241"/>
                  </a:lnTo>
                  <a:close/>
                  <a:moveTo>
                    <a:pt x="285" y="245"/>
                  </a:moveTo>
                  <a:lnTo>
                    <a:pt x="267" y="266"/>
                  </a:lnTo>
                  <a:lnTo>
                    <a:pt x="235" y="236"/>
                  </a:lnTo>
                  <a:lnTo>
                    <a:pt x="252" y="217"/>
                  </a:lnTo>
                  <a:lnTo>
                    <a:pt x="285" y="245"/>
                  </a:lnTo>
                  <a:close/>
                  <a:moveTo>
                    <a:pt x="267" y="266"/>
                  </a:moveTo>
                  <a:lnTo>
                    <a:pt x="265" y="267"/>
                  </a:lnTo>
                  <a:lnTo>
                    <a:pt x="251" y="251"/>
                  </a:lnTo>
                  <a:lnTo>
                    <a:pt x="267" y="266"/>
                  </a:lnTo>
                  <a:close/>
                  <a:moveTo>
                    <a:pt x="265" y="267"/>
                  </a:moveTo>
                  <a:lnTo>
                    <a:pt x="246" y="284"/>
                  </a:lnTo>
                  <a:lnTo>
                    <a:pt x="218" y="252"/>
                  </a:lnTo>
                  <a:lnTo>
                    <a:pt x="237" y="234"/>
                  </a:lnTo>
                  <a:lnTo>
                    <a:pt x="265" y="267"/>
                  </a:lnTo>
                  <a:close/>
                  <a:moveTo>
                    <a:pt x="246" y="284"/>
                  </a:moveTo>
                  <a:lnTo>
                    <a:pt x="242" y="287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2" y="287"/>
                  </a:moveTo>
                  <a:lnTo>
                    <a:pt x="217" y="299"/>
                  </a:lnTo>
                  <a:lnTo>
                    <a:pt x="197" y="261"/>
                  </a:lnTo>
                  <a:lnTo>
                    <a:pt x="222" y="248"/>
                  </a:lnTo>
                  <a:lnTo>
                    <a:pt x="242" y="287"/>
                  </a:lnTo>
                  <a:close/>
                  <a:moveTo>
                    <a:pt x="217" y="299"/>
                  </a:moveTo>
                  <a:lnTo>
                    <a:pt x="213" y="301"/>
                  </a:lnTo>
                  <a:lnTo>
                    <a:pt x="207" y="281"/>
                  </a:lnTo>
                  <a:lnTo>
                    <a:pt x="217" y="299"/>
                  </a:lnTo>
                  <a:close/>
                  <a:moveTo>
                    <a:pt x="213" y="301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59"/>
                  </a:lnTo>
                  <a:lnTo>
                    <a:pt x="213" y="301"/>
                  </a:lnTo>
                  <a:close/>
                  <a:moveTo>
                    <a:pt x="189" y="309"/>
                  </a:moveTo>
                  <a:lnTo>
                    <a:pt x="184" y="309"/>
                  </a:lnTo>
                  <a:lnTo>
                    <a:pt x="182" y="287"/>
                  </a:lnTo>
                  <a:lnTo>
                    <a:pt x="189" y="309"/>
                  </a:lnTo>
                  <a:close/>
                  <a:moveTo>
                    <a:pt x="184" y="309"/>
                  </a:moveTo>
                  <a:lnTo>
                    <a:pt x="157" y="311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4" y="309"/>
                  </a:lnTo>
                  <a:close/>
                  <a:moveTo>
                    <a:pt x="157" y="311"/>
                  </a:moveTo>
                  <a:lnTo>
                    <a:pt x="154" y="311"/>
                  </a:lnTo>
                  <a:lnTo>
                    <a:pt x="155" y="291"/>
                  </a:lnTo>
                  <a:lnTo>
                    <a:pt x="157" y="311"/>
                  </a:lnTo>
                  <a:close/>
                  <a:moveTo>
                    <a:pt x="154" y="311"/>
                  </a:moveTo>
                  <a:lnTo>
                    <a:pt x="127" y="309"/>
                  </a:lnTo>
                  <a:lnTo>
                    <a:pt x="130" y="267"/>
                  </a:lnTo>
                  <a:lnTo>
                    <a:pt x="157" y="269"/>
                  </a:lnTo>
                  <a:lnTo>
                    <a:pt x="154" y="311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28" y="287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1" y="259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299"/>
                  </a:lnTo>
                  <a:lnTo>
                    <a:pt x="104" y="281"/>
                  </a:lnTo>
                  <a:lnTo>
                    <a:pt x="98" y="301"/>
                  </a:lnTo>
                  <a:close/>
                  <a:moveTo>
                    <a:pt x="95" y="299"/>
                  </a:moveTo>
                  <a:lnTo>
                    <a:pt x="70" y="287"/>
                  </a:lnTo>
                  <a:lnTo>
                    <a:pt x="89" y="248"/>
                  </a:lnTo>
                  <a:lnTo>
                    <a:pt x="114" y="261"/>
                  </a:lnTo>
                  <a:lnTo>
                    <a:pt x="95" y="299"/>
                  </a:lnTo>
                  <a:close/>
                  <a:moveTo>
                    <a:pt x="70" y="287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7"/>
                  </a:lnTo>
                  <a:close/>
                  <a:moveTo>
                    <a:pt x="66" y="284"/>
                  </a:moveTo>
                  <a:lnTo>
                    <a:pt x="46" y="267"/>
                  </a:lnTo>
                  <a:lnTo>
                    <a:pt x="74" y="234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6" y="267"/>
                  </a:moveTo>
                  <a:lnTo>
                    <a:pt x="44" y="266"/>
                  </a:lnTo>
                  <a:lnTo>
                    <a:pt x="60" y="251"/>
                  </a:lnTo>
                  <a:lnTo>
                    <a:pt x="46" y="267"/>
                  </a:lnTo>
                  <a:close/>
                  <a:moveTo>
                    <a:pt x="44" y="266"/>
                  </a:moveTo>
                  <a:lnTo>
                    <a:pt x="27" y="245"/>
                  </a:lnTo>
                  <a:lnTo>
                    <a:pt x="59" y="217"/>
                  </a:lnTo>
                  <a:lnTo>
                    <a:pt x="76" y="236"/>
                  </a:lnTo>
                  <a:lnTo>
                    <a:pt x="44" y="266"/>
                  </a:lnTo>
                  <a:close/>
                  <a:moveTo>
                    <a:pt x="27" y="245"/>
                  </a:moveTo>
                  <a:lnTo>
                    <a:pt x="23" y="241"/>
                  </a:lnTo>
                  <a:lnTo>
                    <a:pt x="43" y="231"/>
                  </a:lnTo>
                  <a:lnTo>
                    <a:pt x="27" y="245"/>
                  </a:lnTo>
                  <a:close/>
                  <a:moveTo>
                    <a:pt x="23" y="241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2" y="221"/>
                  </a:lnTo>
                  <a:lnTo>
                    <a:pt x="23" y="241"/>
                  </a:lnTo>
                  <a:close/>
                  <a:moveTo>
                    <a:pt x="12" y="217"/>
                  </a:moveTo>
                  <a:lnTo>
                    <a:pt x="10" y="213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0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1" y="201"/>
                  </a:lnTo>
                  <a:lnTo>
                    <a:pt x="10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3" y="182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3"/>
                  </a:lnTo>
                  <a:lnTo>
                    <a:pt x="45" y="180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3"/>
                  </a:lnTo>
                  <a:lnTo>
                    <a:pt x="21" y="155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8" name="Freeform 95">
              <a:extLst>
                <a:ext uri="{FF2B5EF4-FFF2-40B4-BE49-F238E27FC236}">
                  <a16:creationId xmlns:a16="http://schemas.microsoft.com/office/drawing/2014/main" id="{BC045D1D-6A3B-4E5A-95F4-C4D77B965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" y="1135"/>
              <a:ext cx="54" cy="54"/>
            </a:xfrm>
            <a:custGeom>
              <a:avLst/>
              <a:gdLst>
                <a:gd name="T0" fmla="*/ 0 w 270"/>
                <a:gd name="T1" fmla="*/ 135 h 270"/>
                <a:gd name="T2" fmla="*/ 3 w 270"/>
                <a:gd name="T3" fmla="*/ 108 h 270"/>
                <a:gd name="T4" fmla="*/ 11 w 270"/>
                <a:gd name="T5" fmla="*/ 83 h 270"/>
                <a:gd name="T6" fmla="*/ 22 w 270"/>
                <a:gd name="T7" fmla="*/ 59 h 270"/>
                <a:gd name="T8" fmla="*/ 40 w 270"/>
                <a:gd name="T9" fmla="*/ 40 h 270"/>
                <a:gd name="T10" fmla="*/ 59 w 270"/>
                <a:gd name="T11" fmla="*/ 22 h 270"/>
                <a:gd name="T12" fmla="*/ 84 w 270"/>
                <a:gd name="T13" fmla="*/ 9 h 270"/>
                <a:gd name="T14" fmla="*/ 108 w 270"/>
                <a:gd name="T15" fmla="*/ 3 h 270"/>
                <a:gd name="T16" fmla="*/ 135 w 270"/>
                <a:gd name="T17" fmla="*/ 0 h 270"/>
                <a:gd name="T18" fmla="*/ 162 w 270"/>
                <a:gd name="T19" fmla="*/ 3 h 270"/>
                <a:gd name="T20" fmla="*/ 187 w 270"/>
                <a:gd name="T21" fmla="*/ 9 h 270"/>
                <a:gd name="T22" fmla="*/ 210 w 270"/>
                <a:gd name="T23" fmla="*/ 22 h 270"/>
                <a:gd name="T24" fmla="*/ 230 w 270"/>
                <a:gd name="T25" fmla="*/ 40 h 270"/>
                <a:gd name="T26" fmla="*/ 247 w 270"/>
                <a:gd name="T27" fmla="*/ 59 h 270"/>
                <a:gd name="T28" fmla="*/ 260 w 270"/>
                <a:gd name="T29" fmla="*/ 83 h 270"/>
                <a:gd name="T30" fmla="*/ 267 w 270"/>
                <a:gd name="T31" fmla="*/ 108 h 270"/>
                <a:gd name="T32" fmla="*/ 270 w 270"/>
                <a:gd name="T33" fmla="*/ 135 h 270"/>
                <a:gd name="T34" fmla="*/ 267 w 270"/>
                <a:gd name="T35" fmla="*/ 162 h 270"/>
                <a:gd name="T36" fmla="*/ 260 w 270"/>
                <a:gd name="T37" fmla="*/ 187 h 270"/>
                <a:gd name="T38" fmla="*/ 247 w 270"/>
                <a:gd name="T39" fmla="*/ 210 h 270"/>
                <a:gd name="T40" fmla="*/ 230 w 270"/>
                <a:gd name="T41" fmla="*/ 230 h 270"/>
                <a:gd name="T42" fmla="*/ 210 w 270"/>
                <a:gd name="T43" fmla="*/ 247 h 270"/>
                <a:gd name="T44" fmla="*/ 187 w 270"/>
                <a:gd name="T45" fmla="*/ 260 h 270"/>
                <a:gd name="T46" fmla="*/ 162 w 270"/>
                <a:gd name="T47" fmla="*/ 267 h 270"/>
                <a:gd name="T48" fmla="*/ 135 w 270"/>
                <a:gd name="T49" fmla="*/ 270 h 270"/>
                <a:gd name="T50" fmla="*/ 108 w 270"/>
                <a:gd name="T51" fmla="*/ 267 h 270"/>
                <a:gd name="T52" fmla="*/ 84 w 270"/>
                <a:gd name="T53" fmla="*/ 260 h 270"/>
                <a:gd name="T54" fmla="*/ 59 w 270"/>
                <a:gd name="T55" fmla="*/ 247 h 270"/>
                <a:gd name="T56" fmla="*/ 40 w 270"/>
                <a:gd name="T57" fmla="*/ 230 h 270"/>
                <a:gd name="T58" fmla="*/ 22 w 270"/>
                <a:gd name="T59" fmla="*/ 210 h 270"/>
                <a:gd name="T60" fmla="*/ 11 w 270"/>
                <a:gd name="T61" fmla="*/ 187 h 270"/>
                <a:gd name="T62" fmla="*/ 3 w 270"/>
                <a:gd name="T63" fmla="*/ 162 h 270"/>
                <a:gd name="T64" fmla="*/ 0 w 270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3" y="108"/>
                  </a:lnTo>
                  <a:lnTo>
                    <a:pt x="11" y="83"/>
                  </a:lnTo>
                  <a:lnTo>
                    <a:pt x="22" y="59"/>
                  </a:lnTo>
                  <a:lnTo>
                    <a:pt x="40" y="40"/>
                  </a:lnTo>
                  <a:lnTo>
                    <a:pt x="59" y="22"/>
                  </a:lnTo>
                  <a:lnTo>
                    <a:pt x="84" y="9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2" y="3"/>
                  </a:lnTo>
                  <a:lnTo>
                    <a:pt x="187" y="9"/>
                  </a:lnTo>
                  <a:lnTo>
                    <a:pt x="210" y="22"/>
                  </a:lnTo>
                  <a:lnTo>
                    <a:pt x="230" y="40"/>
                  </a:lnTo>
                  <a:lnTo>
                    <a:pt x="247" y="59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70" y="135"/>
                  </a:lnTo>
                  <a:lnTo>
                    <a:pt x="267" y="162"/>
                  </a:lnTo>
                  <a:lnTo>
                    <a:pt x="260" y="187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7" y="260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4" y="260"/>
                  </a:lnTo>
                  <a:lnTo>
                    <a:pt x="59" y="247"/>
                  </a:lnTo>
                  <a:lnTo>
                    <a:pt x="40" y="230"/>
                  </a:lnTo>
                  <a:lnTo>
                    <a:pt x="22" y="210"/>
                  </a:lnTo>
                  <a:lnTo>
                    <a:pt x="11" y="187"/>
                  </a:lnTo>
                  <a:lnTo>
                    <a:pt x="3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9" name="Freeform 96">
              <a:extLst>
                <a:ext uri="{FF2B5EF4-FFF2-40B4-BE49-F238E27FC236}">
                  <a16:creationId xmlns:a16="http://schemas.microsoft.com/office/drawing/2014/main" id="{95129397-2C11-452B-AF6A-A0A67FB67C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8" y="1130"/>
              <a:ext cx="63" cy="63"/>
            </a:xfrm>
            <a:custGeom>
              <a:avLst/>
              <a:gdLst>
                <a:gd name="T0" fmla="*/ 0 w 312"/>
                <a:gd name="T1" fmla="*/ 154 h 311"/>
                <a:gd name="T2" fmla="*/ 3 w 312"/>
                <a:gd name="T3" fmla="*/ 122 h 311"/>
                <a:gd name="T4" fmla="*/ 10 w 312"/>
                <a:gd name="T5" fmla="*/ 98 h 311"/>
                <a:gd name="T6" fmla="*/ 24 w 312"/>
                <a:gd name="T7" fmla="*/ 70 h 311"/>
                <a:gd name="T8" fmla="*/ 27 w 312"/>
                <a:gd name="T9" fmla="*/ 66 h 311"/>
                <a:gd name="T10" fmla="*/ 77 w 312"/>
                <a:gd name="T11" fmla="*/ 75 h 311"/>
                <a:gd name="T12" fmla="*/ 61 w 312"/>
                <a:gd name="T13" fmla="*/ 61 h 311"/>
                <a:gd name="T14" fmla="*/ 75 w 312"/>
                <a:gd name="T15" fmla="*/ 77 h 311"/>
                <a:gd name="T16" fmla="*/ 66 w 312"/>
                <a:gd name="T17" fmla="*/ 27 h 311"/>
                <a:gd name="T18" fmla="*/ 70 w 312"/>
                <a:gd name="T19" fmla="*/ 24 h 311"/>
                <a:gd name="T20" fmla="*/ 99 w 312"/>
                <a:gd name="T21" fmla="*/ 10 h 311"/>
                <a:gd name="T22" fmla="*/ 122 w 312"/>
                <a:gd name="T23" fmla="*/ 3 h 311"/>
                <a:gd name="T24" fmla="*/ 154 w 312"/>
                <a:gd name="T25" fmla="*/ 0 h 311"/>
                <a:gd name="T26" fmla="*/ 158 w 312"/>
                <a:gd name="T27" fmla="*/ 0 h 311"/>
                <a:gd name="T28" fmla="*/ 181 w 312"/>
                <a:gd name="T29" fmla="*/ 44 h 311"/>
                <a:gd name="T30" fmla="*/ 183 w 312"/>
                <a:gd name="T31" fmla="*/ 24 h 311"/>
                <a:gd name="T32" fmla="*/ 176 w 312"/>
                <a:gd name="T33" fmla="*/ 44 h 311"/>
                <a:gd name="T34" fmla="*/ 213 w 312"/>
                <a:gd name="T35" fmla="*/ 10 h 311"/>
                <a:gd name="T36" fmla="*/ 217 w 312"/>
                <a:gd name="T37" fmla="*/ 12 h 311"/>
                <a:gd name="T38" fmla="*/ 245 w 312"/>
                <a:gd name="T39" fmla="*/ 27 h 311"/>
                <a:gd name="T40" fmla="*/ 266 w 312"/>
                <a:gd name="T41" fmla="*/ 44 h 311"/>
                <a:gd name="T42" fmla="*/ 284 w 312"/>
                <a:gd name="T43" fmla="*/ 66 h 311"/>
                <a:gd name="T44" fmla="*/ 288 w 312"/>
                <a:gd name="T45" fmla="*/ 70 h 311"/>
                <a:gd name="T46" fmla="*/ 262 w 312"/>
                <a:gd name="T47" fmla="*/ 114 h 311"/>
                <a:gd name="T48" fmla="*/ 281 w 312"/>
                <a:gd name="T49" fmla="*/ 104 h 311"/>
                <a:gd name="T50" fmla="*/ 261 w 312"/>
                <a:gd name="T51" fmla="*/ 110 h 311"/>
                <a:gd name="T52" fmla="*/ 309 w 312"/>
                <a:gd name="T53" fmla="*/ 122 h 311"/>
                <a:gd name="T54" fmla="*/ 309 w 312"/>
                <a:gd name="T55" fmla="*/ 127 h 311"/>
                <a:gd name="T56" fmla="*/ 312 w 312"/>
                <a:gd name="T57" fmla="*/ 158 h 311"/>
                <a:gd name="T58" fmla="*/ 309 w 312"/>
                <a:gd name="T59" fmla="*/ 185 h 311"/>
                <a:gd name="T60" fmla="*/ 302 w 312"/>
                <a:gd name="T61" fmla="*/ 213 h 311"/>
                <a:gd name="T62" fmla="*/ 299 w 312"/>
                <a:gd name="T63" fmla="*/ 216 h 311"/>
                <a:gd name="T64" fmla="*/ 250 w 312"/>
                <a:gd name="T65" fmla="*/ 222 h 311"/>
                <a:gd name="T66" fmla="*/ 268 w 312"/>
                <a:gd name="T67" fmla="*/ 231 h 311"/>
                <a:gd name="T68" fmla="*/ 252 w 312"/>
                <a:gd name="T69" fmla="*/ 217 h 311"/>
                <a:gd name="T70" fmla="*/ 267 w 312"/>
                <a:gd name="T71" fmla="*/ 265 h 311"/>
                <a:gd name="T72" fmla="*/ 266 w 312"/>
                <a:gd name="T73" fmla="*/ 267 h 311"/>
                <a:gd name="T74" fmla="*/ 241 w 312"/>
                <a:gd name="T75" fmla="*/ 288 h 311"/>
                <a:gd name="T76" fmla="*/ 217 w 312"/>
                <a:gd name="T77" fmla="*/ 300 h 311"/>
                <a:gd name="T78" fmla="*/ 189 w 312"/>
                <a:gd name="T79" fmla="*/ 308 h 311"/>
                <a:gd name="T80" fmla="*/ 185 w 312"/>
                <a:gd name="T81" fmla="*/ 309 h 311"/>
                <a:gd name="T82" fmla="*/ 154 w 312"/>
                <a:gd name="T83" fmla="*/ 269 h 311"/>
                <a:gd name="T84" fmla="*/ 156 w 312"/>
                <a:gd name="T85" fmla="*/ 291 h 311"/>
                <a:gd name="T86" fmla="*/ 158 w 312"/>
                <a:gd name="T87" fmla="*/ 269 h 311"/>
                <a:gd name="T88" fmla="*/ 127 w 312"/>
                <a:gd name="T89" fmla="*/ 309 h 311"/>
                <a:gd name="T90" fmla="*/ 122 w 312"/>
                <a:gd name="T91" fmla="*/ 308 h 311"/>
                <a:gd name="T92" fmla="*/ 95 w 312"/>
                <a:gd name="T93" fmla="*/ 300 h 311"/>
                <a:gd name="T94" fmla="*/ 70 w 312"/>
                <a:gd name="T95" fmla="*/ 288 h 311"/>
                <a:gd name="T96" fmla="*/ 47 w 312"/>
                <a:gd name="T97" fmla="*/ 267 h 311"/>
                <a:gd name="T98" fmla="*/ 45 w 312"/>
                <a:gd name="T99" fmla="*/ 265 h 311"/>
                <a:gd name="T100" fmla="*/ 60 w 312"/>
                <a:gd name="T101" fmla="*/ 217 h 311"/>
                <a:gd name="T102" fmla="*/ 43 w 312"/>
                <a:gd name="T103" fmla="*/ 231 h 311"/>
                <a:gd name="T104" fmla="*/ 63 w 312"/>
                <a:gd name="T105" fmla="*/ 222 h 311"/>
                <a:gd name="T106" fmla="*/ 12 w 312"/>
                <a:gd name="T107" fmla="*/ 216 h 311"/>
                <a:gd name="T108" fmla="*/ 10 w 312"/>
                <a:gd name="T109" fmla="*/ 213 h 311"/>
                <a:gd name="T110" fmla="*/ 2 w 312"/>
                <a:gd name="T111" fmla="*/ 185 h 311"/>
                <a:gd name="T112" fmla="*/ 0 w 312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4"/>
                  </a:moveTo>
                  <a:lnTo>
                    <a:pt x="2" y="127"/>
                  </a:lnTo>
                  <a:lnTo>
                    <a:pt x="46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2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2"/>
                  </a:moveTo>
                  <a:lnTo>
                    <a:pt x="10" y="98"/>
                  </a:lnTo>
                  <a:lnTo>
                    <a:pt x="52" y="110"/>
                  </a:lnTo>
                  <a:lnTo>
                    <a:pt x="45" y="135"/>
                  </a:lnTo>
                  <a:lnTo>
                    <a:pt x="3" y="122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2" y="104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9" y="10"/>
                  </a:lnTo>
                  <a:lnTo>
                    <a:pt x="105" y="30"/>
                  </a:lnTo>
                  <a:lnTo>
                    <a:pt x="95" y="12"/>
                  </a:lnTo>
                  <a:close/>
                  <a:moveTo>
                    <a:pt x="99" y="10"/>
                  </a:moveTo>
                  <a:lnTo>
                    <a:pt x="122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9" y="10"/>
                  </a:lnTo>
                  <a:close/>
                  <a:moveTo>
                    <a:pt x="122" y="3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2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4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1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4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3" y="10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3" y="10"/>
                  </a:moveTo>
                  <a:lnTo>
                    <a:pt x="217" y="12"/>
                  </a:lnTo>
                  <a:lnTo>
                    <a:pt x="208" y="30"/>
                  </a:lnTo>
                  <a:lnTo>
                    <a:pt x="213" y="10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2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5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5" y="27"/>
                  </a:moveTo>
                  <a:lnTo>
                    <a:pt x="266" y="44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5" y="27"/>
                  </a:lnTo>
                  <a:close/>
                  <a:moveTo>
                    <a:pt x="266" y="44"/>
                  </a:moveTo>
                  <a:lnTo>
                    <a:pt x="267" y="47"/>
                  </a:lnTo>
                  <a:lnTo>
                    <a:pt x="251" y="61"/>
                  </a:lnTo>
                  <a:lnTo>
                    <a:pt x="266" y="44"/>
                  </a:lnTo>
                  <a:close/>
                  <a:moveTo>
                    <a:pt x="267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5" y="75"/>
                  </a:lnTo>
                  <a:lnTo>
                    <a:pt x="267" y="47"/>
                  </a:lnTo>
                  <a:close/>
                  <a:moveTo>
                    <a:pt x="284" y="66"/>
                  </a:moveTo>
                  <a:lnTo>
                    <a:pt x="288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8" y="70"/>
                  </a:moveTo>
                  <a:lnTo>
                    <a:pt x="299" y="95"/>
                  </a:lnTo>
                  <a:lnTo>
                    <a:pt x="262" y="114"/>
                  </a:lnTo>
                  <a:lnTo>
                    <a:pt x="250" y="90"/>
                  </a:lnTo>
                  <a:lnTo>
                    <a:pt x="288" y="70"/>
                  </a:lnTo>
                  <a:close/>
                  <a:moveTo>
                    <a:pt x="299" y="95"/>
                  </a:moveTo>
                  <a:lnTo>
                    <a:pt x="302" y="98"/>
                  </a:lnTo>
                  <a:lnTo>
                    <a:pt x="281" y="104"/>
                  </a:lnTo>
                  <a:lnTo>
                    <a:pt x="299" y="95"/>
                  </a:lnTo>
                  <a:close/>
                  <a:moveTo>
                    <a:pt x="302" y="98"/>
                  </a:moveTo>
                  <a:lnTo>
                    <a:pt x="309" y="122"/>
                  </a:lnTo>
                  <a:lnTo>
                    <a:pt x="267" y="135"/>
                  </a:lnTo>
                  <a:lnTo>
                    <a:pt x="261" y="110"/>
                  </a:lnTo>
                  <a:lnTo>
                    <a:pt x="302" y="98"/>
                  </a:lnTo>
                  <a:close/>
                  <a:moveTo>
                    <a:pt x="309" y="122"/>
                  </a:moveTo>
                  <a:lnTo>
                    <a:pt x="309" y="127"/>
                  </a:lnTo>
                  <a:lnTo>
                    <a:pt x="288" y="129"/>
                  </a:lnTo>
                  <a:lnTo>
                    <a:pt x="309" y="122"/>
                  </a:lnTo>
                  <a:close/>
                  <a:moveTo>
                    <a:pt x="309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1" y="201"/>
                  </a:lnTo>
                  <a:lnTo>
                    <a:pt x="267" y="176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299" y="216"/>
                  </a:lnTo>
                  <a:lnTo>
                    <a:pt x="281" y="208"/>
                  </a:lnTo>
                  <a:lnTo>
                    <a:pt x="302" y="213"/>
                  </a:lnTo>
                  <a:close/>
                  <a:moveTo>
                    <a:pt x="299" y="216"/>
                  </a:moveTo>
                  <a:lnTo>
                    <a:pt x="288" y="241"/>
                  </a:lnTo>
                  <a:lnTo>
                    <a:pt x="250" y="222"/>
                  </a:lnTo>
                  <a:lnTo>
                    <a:pt x="262" y="198"/>
                  </a:lnTo>
                  <a:lnTo>
                    <a:pt x="299" y="216"/>
                  </a:lnTo>
                  <a:close/>
                  <a:moveTo>
                    <a:pt x="288" y="241"/>
                  </a:moveTo>
                  <a:lnTo>
                    <a:pt x="284" y="246"/>
                  </a:lnTo>
                  <a:lnTo>
                    <a:pt x="268" y="231"/>
                  </a:lnTo>
                  <a:lnTo>
                    <a:pt x="288" y="241"/>
                  </a:lnTo>
                  <a:close/>
                  <a:moveTo>
                    <a:pt x="284" y="246"/>
                  </a:moveTo>
                  <a:lnTo>
                    <a:pt x="267" y="265"/>
                  </a:lnTo>
                  <a:lnTo>
                    <a:pt x="235" y="237"/>
                  </a:lnTo>
                  <a:lnTo>
                    <a:pt x="252" y="217"/>
                  </a:lnTo>
                  <a:lnTo>
                    <a:pt x="284" y="246"/>
                  </a:lnTo>
                  <a:close/>
                  <a:moveTo>
                    <a:pt x="267" y="265"/>
                  </a:moveTo>
                  <a:lnTo>
                    <a:pt x="266" y="267"/>
                  </a:lnTo>
                  <a:lnTo>
                    <a:pt x="251" y="251"/>
                  </a:lnTo>
                  <a:lnTo>
                    <a:pt x="267" y="265"/>
                  </a:lnTo>
                  <a:close/>
                  <a:moveTo>
                    <a:pt x="266" y="267"/>
                  </a:moveTo>
                  <a:lnTo>
                    <a:pt x="245" y="284"/>
                  </a:lnTo>
                  <a:lnTo>
                    <a:pt x="217" y="252"/>
                  </a:lnTo>
                  <a:lnTo>
                    <a:pt x="237" y="235"/>
                  </a:lnTo>
                  <a:lnTo>
                    <a:pt x="266" y="267"/>
                  </a:lnTo>
                  <a:close/>
                  <a:moveTo>
                    <a:pt x="245" y="284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5" y="284"/>
                  </a:lnTo>
                  <a:close/>
                  <a:moveTo>
                    <a:pt x="241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2" y="249"/>
                  </a:lnTo>
                  <a:lnTo>
                    <a:pt x="241" y="288"/>
                  </a:lnTo>
                  <a:close/>
                  <a:moveTo>
                    <a:pt x="217" y="300"/>
                  </a:moveTo>
                  <a:lnTo>
                    <a:pt x="213" y="302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3" y="302"/>
                  </a:moveTo>
                  <a:lnTo>
                    <a:pt x="189" y="308"/>
                  </a:lnTo>
                  <a:lnTo>
                    <a:pt x="176" y="267"/>
                  </a:lnTo>
                  <a:lnTo>
                    <a:pt x="201" y="260"/>
                  </a:lnTo>
                  <a:lnTo>
                    <a:pt x="213" y="302"/>
                  </a:lnTo>
                  <a:close/>
                  <a:moveTo>
                    <a:pt x="189" y="308"/>
                  </a:moveTo>
                  <a:lnTo>
                    <a:pt x="185" y="309"/>
                  </a:lnTo>
                  <a:lnTo>
                    <a:pt x="183" y="288"/>
                  </a:lnTo>
                  <a:lnTo>
                    <a:pt x="189" y="308"/>
                  </a:lnTo>
                  <a:close/>
                  <a:moveTo>
                    <a:pt x="185" y="309"/>
                  </a:moveTo>
                  <a:lnTo>
                    <a:pt x="158" y="311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1"/>
                  </a:moveTo>
                  <a:lnTo>
                    <a:pt x="154" y="311"/>
                  </a:lnTo>
                  <a:lnTo>
                    <a:pt x="156" y="291"/>
                  </a:lnTo>
                  <a:lnTo>
                    <a:pt x="158" y="311"/>
                  </a:lnTo>
                  <a:close/>
                  <a:moveTo>
                    <a:pt x="154" y="311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1"/>
                  </a:lnTo>
                  <a:close/>
                  <a:moveTo>
                    <a:pt x="127" y="309"/>
                  </a:moveTo>
                  <a:lnTo>
                    <a:pt x="122" y="308"/>
                  </a:lnTo>
                  <a:lnTo>
                    <a:pt x="129" y="288"/>
                  </a:lnTo>
                  <a:lnTo>
                    <a:pt x="127" y="309"/>
                  </a:lnTo>
                  <a:close/>
                  <a:moveTo>
                    <a:pt x="122" y="308"/>
                  </a:moveTo>
                  <a:lnTo>
                    <a:pt x="99" y="302"/>
                  </a:lnTo>
                  <a:lnTo>
                    <a:pt x="110" y="260"/>
                  </a:lnTo>
                  <a:lnTo>
                    <a:pt x="135" y="267"/>
                  </a:lnTo>
                  <a:lnTo>
                    <a:pt x="122" y="308"/>
                  </a:lnTo>
                  <a:close/>
                  <a:moveTo>
                    <a:pt x="99" y="302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90" y="249"/>
                  </a:lnTo>
                  <a:lnTo>
                    <a:pt x="114" y="262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4"/>
                  </a:moveTo>
                  <a:lnTo>
                    <a:pt x="47" y="267"/>
                  </a:lnTo>
                  <a:lnTo>
                    <a:pt x="75" y="235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7" y="267"/>
                  </a:moveTo>
                  <a:lnTo>
                    <a:pt x="45" y="265"/>
                  </a:lnTo>
                  <a:lnTo>
                    <a:pt x="61" y="251"/>
                  </a:lnTo>
                  <a:lnTo>
                    <a:pt x="47" y="267"/>
                  </a:lnTo>
                  <a:close/>
                  <a:moveTo>
                    <a:pt x="45" y="265"/>
                  </a:moveTo>
                  <a:lnTo>
                    <a:pt x="27" y="246"/>
                  </a:lnTo>
                  <a:lnTo>
                    <a:pt x="60" y="217"/>
                  </a:lnTo>
                  <a:lnTo>
                    <a:pt x="77" y="237"/>
                  </a:lnTo>
                  <a:lnTo>
                    <a:pt x="45" y="265"/>
                  </a:lnTo>
                  <a:close/>
                  <a:moveTo>
                    <a:pt x="27" y="246"/>
                  </a:moveTo>
                  <a:lnTo>
                    <a:pt x="24" y="241"/>
                  </a:lnTo>
                  <a:lnTo>
                    <a:pt x="43" y="231"/>
                  </a:lnTo>
                  <a:lnTo>
                    <a:pt x="27" y="246"/>
                  </a:lnTo>
                  <a:close/>
                  <a:moveTo>
                    <a:pt x="24" y="241"/>
                  </a:moveTo>
                  <a:lnTo>
                    <a:pt x="12" y="216"/>
                  </a:lnTo>
                  <a:lnTo>
                    <a:pt x="50" y="198"/>
                  </a:lnTo>
                  <a:lnTo>
                    <a:pt x="63" y="222"/>
                  </a:lnTo>
                  <a:lnTo>
                    <a:pt x="24" y="241"/>
                  </a:lnTo>
                  <a:close/>
                  <a:moveTo>
                    <a:pt x="12" y="216"/>
                  </a:moveTo>
                  <a:lnTo>
                    <a:pt x="10" y="213"/>
                  </a:lnTo>
                  <a:lnTo>
                    <a:pt x="32" y="208"/>
                  </a:lnTo>
                  <a:lnTo>
                    <a:pt x="12" y="216"/>
                  </a:lnTo>
                  <a:close/>
                  <a:moveTo>
                    <a:pt x="10" y="213"/>
                  </a:moveTo>
                  <a:lnTo>
                    <a:pt x="3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0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6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10" name="Freeform 97">
              <a:extLst>
                <a:ext uri="{FF2B5EF4-FFF2-40B4-BE49-F238E27FC236}">
                  <a16:creationId xmlns:a16="http://schemas.microsoft.com/office/drawing/2014/main" id="{CB0E538D-A0CC-46DD-A599-7B6F40F8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595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1 w 269"/>
                <a:gd name="T7" fmla="*/ 58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09 w 269"/>
                <a:gd name="T23" fmla="*/ 22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6 w 269"/>
                <a:gd name="T39" fmla="*/ 211 h 269"/>
                <a:gd name="T40" fmla="*/ 230 w 269"/>
                <a:gd name="T41" fmla="*/ 230 h 269"/>
                <a:gd name="T42" fmla="*/ 209 w 269"/>
                <a:gd name="T43" fmla="*/ 248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8 h 269"/>
                <a:gd name="T56" fmla="*/ 39 w 269"/>
                <a:gd name="T57" fmla="*/ 230 h 269"/>
                <a:gd name="T58" fmla="*/ 21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1" y="58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09" y="22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6" y="211"/>
                  </a:lnTo>
                  <a:lnTo>
                    <a:pt x="230" y="230"/>
                  </a:lnTo>
                  <a:lnTo>
                    <a:pt x="209" y="248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1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11" name="Freeform 98">
              <a:extLst>
                <a:ext uri="{FF2B5EF4-FFF2-40B4-BE49-F238E27FC236}">
                  <a16:creationId xmlns:a16="http://schemas.microsoft.com/office/drawing/2014/main" id="{190D9166-2143-4BEE-AD85-466BE46CCF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1" y="3591"/>
              <a:ext cx="62" cy="62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4 h 313"/>
                <a:gd name="T4" fmla="*/ 11 w 312"/>
                <a:gd name="T5" fmla="*/ 99 h 313"/>
                <a:gd name="T6" fmla="*/ 24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4 h 313"/>
                <a:gd name="T20" fmla="*/ 98 w 312"/>
                <a:gd name="T21" fmla="*/ 11 h 313"/>
                <a:gd name="T22" fmla="*/ 123 w 312"/>
                <a:gd name="T23" fmla="*/ 4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6 h 313"/>
                <a:gd name="T30" fmla="*/ 183 w 312"/>
                <a:gd name="T31" fmla="*/ 24 h 313"/>
                <a:gd name="T32" fmla="*/ 176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5 h 313"/>
                <a:gd name="T42" fmla="*/ 284 w 312"/>
                <a:gd name="T43" fmla="*/ 66 h 313"/>
                <a:gd name="T44" fmla="*/ 287 w 312"/>
                <a:gd name="T45" fmla="*/ 71 h 313"/>
                <a:gd name="T46" fmla="*/ 262 w 312"/>
                <a:gd name="T47" fmla="*/ 115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4 h 313"/>
                <a:gd name="T54" fmla="*/ 309 w 312"/>
                <a:gd name="T55" fmla="*/ 128 h 313"/>
                <a:gd name="T56" fmla="*/ 312 w 312"/>
                <a:gd name="T57" fmla="*/ 158 h 313"/>
                <a:gd name="T58" fmla="*/ 309 w 312"/>
                <a:gd name="T59" fmla="*/ 185 h 313"/>
                <a:gd name="T60" fmla="*/ 302 w 312"/>
                <a:gd name="T61" fmla="*/ 214 h 313"/>
                <a:gd name="T62" fmla="*/ 300 w 312"/>
                <a:gd name="T63" fmla="*/ 218 h 313"/>
                <a:gd name="T64" fmla="*/ 250 w 312"/>
                <a:gd name="T65" fmla="*/ 223 h 313"/>
                <a:gd name="T66" fmla="*/ 268 w 312"/>
                <a:gd name="T67" fmla="*/ 233 h 313"/>
                <a:gd name="T68" fmla="*/ 252 w 312"/>
                <a:gd name="T69" fmla="*/ 218 h 313"/>
                <a:gd name="T70" fmla="*/ 268 w 312"/>
                <a:gd name="T71" fmla="*/ 266 h 313"/>
                <a:gd name="T72" fmla="*/ 266 w 312"/>
                <a:gd name="T73" fmla="*/ 269 h 313"/>
                <a:gd name="T74" fmla="*/ 241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1 h 313"/>
                <a:gd name="T82" fmla="*/ 154 w 312"/>
                <a:gd name="T83" fmla="*/ 270 h 313"/>
                <a:gd name="T84" fmla="*/ 156 w 312"/>
                <a:gd name="T85" fmla="*/ 291 h 313"/>
                <a:gd name="T86" fmla="*/ 158 w 312"/>
                <a:gd name="T87" fmla="*/ 270 h 313"/>
                <a:gd name="T88" fmla="*/ 128 w 312"/>
                <a:gd name="T89" fmla="*/ 311 h 313"/>
                <a:gd name="T90" fmla="*/ 123 w 312"/>
                <a:gd name="T91" fmla="*/ 310 h 313"/>
                <a:gd name="T92" fmla="*/ 95 w 312"/>
                <a:gd name="T93" fmla="*/ 301 h 313"/>
                <a:gd name="T94" fmla="*/ 70 w 312"/>
                <a:gd name="T95" fmla="*/ 288 h 313"/>
                <a:gd name="T96" fmla="*/ 47 w 312"/>
                <a:gd name="T97" fmla="*/ 269 h 313"/>
                <a:gd name="T98" fmla="*/ 44 w 312"/>
                <a:gd name="T99" fmla="*/ 266 h 313"/>
                <a:gd name="T100" fmla="*/ 60 w 312"/>
                <a:gd name="T101" fmla="*/ 218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6" y="131"/>
                  </a:lnTo>
                  <a:lnTo>
                    <a:pt x="42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4"/>
                  </a:lnTo>
                  <a:lnTo>
                    <a:pt x="24" y="129"/>
                  </a:lnTo>
                  <a:lnTo>
                    <a:pt x="2" y="128"/>
                  </a:lnTo>
                  <a:close/>
                  <a:moveTo>
                    <a:pt x="3" y="124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4"/>
                  </a:lnTo>
                  <a:close/>
                  <a:moveTo>
                    <a:pt x="11" y="99"/>
                  </a:moveTo>
                  <a:lnTo>
                    <a:pt x="12" y="96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6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6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4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4"/>
                  </a:moveTo>
                  <a:lnTo>
                    <a:pt x="128" y="3"/>
                  </a:lnTo>
                  <a:lnTo>
                    <a:pt x="129" y="24"/>
                  </a:lnTo>
                  <a:lnTo>
                    <a:pt x="123" y="4"/>
                  </a:lnTo>
                  <a:close/>
                  <a:moveTo>
                    <a:pt x="128" y="3"/>
                  </a:moveTo>
                  <a:lnTo>
                    <a:pt x="154" y="0"/>
                  </a:lnTo>
                  <a:lnTo>
                    <a:pt x="158" y="44"/>
                  </a:lnTo>
                  <a:lnTo>
                    <a:pt x="131" y="46"/>
                  </a:lnTo>
                  <a:lnTo>
                    <a:pt x="128" y="3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1" y="46"/>
                  </a:lnTo>
                  <a:lnTo>
                    <a:pt x="154" y="44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5" y="3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6" y="27"/>
                  </a:lnTo>
                  <a:lnTo>
                    <a:pt x="231" y="44"/>
                  </a:lnTo>
                  <a:lnTo>
                    <a:pt x="241" y="24"/>
                  </a:lnTo>
                  <a:close/>
                  <a:moveTo>
                    <a:pt x="246" y="27"/>
                  </a:moveTo>
                  <a:lnTo>
                    <a:pt x="266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6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4" y="66"/>
                  </a:moveTo>
                  <a:lnTo>
                    <a:pt x="287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1"/>
                  </a:moveTo>
                  <a:lnTo>
                    <a:pt x="300" y="96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7" y="71"/>
                  </a:lnTo>
                  <a:close/>
                  <a:moveTo>
                    <a:pt x="300" y="96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0" y="96"/>
                  </a:lnTo>
                  <a:close/>
                  <a:moveTo>
                    <a:pt x="302" y="99"/>
                  </a:moveTo>
                  <a:lnTo>
                    <a:pt x="309" y="124"/>
                  </a:lnTo>
                  <a:lnTo>
                    <a:pt x="267" y="136"/>
                  </a:lnTo>
                  <a:lnTo>
                    <a:pt x="260" y="111"/>
                  </a:lnTo>
                  <a:lnTo>
                    <a:pt x="302" y="99"/>
                  </a:lnTo>
                  <a:close/>
                  <a:moveTo>
                    <a:pt x="309" y="124"/>
                  </a:moveTo>
                  <a:lnTo>
                    <a:pt x="309" y="128"/>
                  </a:lnTo>
                  <a:lnTo>
                    <a:pt x="289" y="129"/>
                  </a:lnTo>
                  <a:lnTo>
                    <a:pt x="309" y="124"/>
                  </a:lnTo>
                  <a:close/>
                  <a:moveTo>
                    <a:pt x="309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90"/>
                  </a:lnTo>
                  <a:lnTo>
                    <a:pt x="289" y="183"/>
                  </a:lnTo>
                  <a:lnTo>
                    <a:pt x="309" y="185"/>
                  </a:lnTo>
                  <a:close/>
                  <a:moveTo>
                    <a:pt x="309" y="190"/>
                  </a:moveTo>
                  <a:lnTo>
                    <a:pt x="302" y="214"/>
                  </a:lnTo>
                  <a:lnTo>
                    <a:pt x="260" y="201"/>
                  </a:lnTo>
                  <a:lnTo>
                    <a:pt x="267" y="178"/>
                  </a:lnTo>
                  <a:lnTo>
                    <a:pt x="309" y="190"/>
                  </a:lnTo>
                  <a:close/>
                  <a:moveTo>
                    <a:pt x="302" y="214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0" y="218"/>
                  </a:moveTo>
                  <a:lnTo>
                    <a:pt x="287" y="241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0" y="218"/>
                  </a:lnTo>
                  <a:close/>
                  <a:moveTo>
                    <a:pt x="287" y="241"/>
                  </a:moveTo>
                  <a:lnTo>
                    <a:pt x="284" y="247"/>
                  </a:lnTo>
                  <a:lnTo>
                    <a:pt x="268" y="233"/>
                  </a:lnTo>
                  <a:lnTo>
                    <a:pt x="287" y="241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2" y="218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9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9"/>
                  </a:moveTo>
                  <a:lnTo>
                    <a:pt x="246" y="286"/>
                  </a:lnTo>
                  <a:lnTo>
                    <a:pt x="217" y="253"/>
                  </a:lnTo>
                  <a:lnTo>
                    <a:pt x="237" y="236"/>
                  </a:lnTo>
                  <a:lnTo>
                    <a:pt x="266" y="269"/>
                  </a:lnTo>
                  <a:close/>
                  <a:moveTo>
                    <a:pt x="246" y="286"/>
                  </a:moveTo>
                  <a:lnTo>
                    <a:pt x="241" y="288"/>
                  </a:lnTo>
                  <a:lnTo>
                    <a:pt x="231" y="270"/>
                  </a:lnTo>
                  <a:lnTo>
                    <a:pt x="246" y="286"/>
                  </a:lnTo>
                  <a:close/>
                  <a:moveTo>
                    <a:pt x="241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6" y="269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1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1"/>
                  </a:moveTo>
                  <a:lnTo>
                    <a:pt x="158" y="313"/>
                  </a:lnTo>
                  <a:lnTo>
                    <a:pt x="154" y="270"/>
                  </a:lnTo>
                  <a:lnTo>
                    <a:pt x="181" y="267"/>
                  </a:lnTo>
                  <a:lnTo>
                    <a:pt x="185" y="311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8" y="311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4" y="313"/>
                  </a:lnTo>
                  <a:close/>
                  <a:moveTo>
                    <a:pt x="128" y="311"/>
                  </a:moveTo>
                  <a:lnTo>
                    <a:pt x="123" y="310"/>
                  </a:lnTo>
                  <a:lnTo>
                    <a:pt x="129" y="289"/>
                  </a:lnTo>
                  <a:lnTo>
                    <a:pt x="128" y="311"/>
                  </a:lnTo>
                  <a:close/>
                  <a:moveTo>
                    <a:pt x="123" y="310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9"/>
                  </a:lnTo>
                  <a:lnTo>
                    <a:pt x="123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6"/>
                  </a:lnTo>
                  <a:lnTo>
                    <a:pt x="80" y="270"/>
                  </a:lnTo>
                  <a:lnTo>
                    <a:pt x="70" y="288"/>
                  </a:lnTo>
                  <a:close/>
                  <a:moveTo>
                    <a:pt x="66" y="286"/>
                  </a:moveTo>
                  <a:lnTo>
                    <a:pt x="47" y="269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9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9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60" y="218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1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4" y="241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1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3" y="190"/>
                  </a:lnTo>
                  <a:lnTo>
                    <a:pt x="44" y="178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90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90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5"/>
                  </a:lnTo>
                  <a:lnTo>
                    <a:pt x="46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88" name="Freeform 69">
              <a:extLst>
                <a:ext uri="{FF2B5EF4-FFF2-40B4-BE49-F238E27FC236}">
                  <a16:creationId xmlns:a16="http://schemas.microsoft.com/office/drawing/2014/main" id="{A388EA86-7C7D-4656-AA03-A6BA2042C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3389"/>
              <a:ext cx="53" cy="53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89" name="Freeform 69">
              <a:extLst>
                <a:ext uri="{FF2B5EF4-FFF2-40B4-BE49-F238E27FC236}">
                  <a16:creationId xmlns:a16="http://schemas.microsoft.com/office/drawing/2014/main" id="{FBE4E9F5-DDDC-4893-B6E0-A348569A8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449"/>
              <a:ext cx="53" cy="53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grpSp>
        <p:nvGrpSpPr>
          <p:cNvPr id="280" name="Project Offices">
            <a:extLst>
              <a:ext uri="{FF2B5EF4-FFF2-40B4-BE49-F238E27FC236}">
                <a16:creationId xmlns:a16="http://schemas.microsoft.com/office/drawing/2014/main" id="{232E792B-A6B8-4546-91FD-7232D3075E7C}"/>
              </a:ext>
            </a:extLst>
          </p:cNvPr>
          <p:cNvGrpSpPr/>
          <p:nvPr/>
        </p:nvGrpSpPr>
        <p:grpSpPr>
          <a:xfrm>
            <a:off x="4477377" y="2678311"/>
            <a:ext cx="3838042" cy="2034978"/>
            <a:chOff x="4477377" y="2678311"/>
            <a:chExt cx="3838042" cy="2034978"/>
          </a:xfrm>
        </p:grpSpPr>
        <p:sp>
          <p:nvSpPr>
            <p:cNvPr id="1156" name="Freeform 83">
              <a:extLst>
                <a:ext uri="{FF2B5EF4-FFF2-40B4-BE49-F238E27FC236}">
                  <a16:creationId xmlns:a16="http://schemas.microsoft.com/office/drawing/2014/main" id="{27A0D4C5-A835-4D4B-9E15-F533BB33E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377" y="4627564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57" name="Freeform 83">
              <a:extLst>
                <a:ext uri="{FF2B5EF4-FFF2-40B4-BE49-F238E27FC236}">
                  <a16:creationId xmlns:a16="http://schemas.microsoft.com/office/drawing/2014/main" id="{27CFA9E6-3C80-4B2A-9D49-594CDA13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547" y="4612003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58" name="Freeform 83">
              <a:extLst>
                <a:ext uri="{FF2B5EF4-FFF2-40B4-BE49-F238E27FC236}">
                  <a16:creationId xmlns:a16="http://schemas.microsoft.com/office/drawing/2014/main" id="{BE785F19-368E-46D6-8909-4D18073E0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3937" y="4320114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59" name="Freeform 83">
              <a:extLst>
                <a:ext uri="{FF2B5EF4-FFF2-40B4-BE49-F238E27FC236}">
                  <a16:creationId xmlns:a16="http://schemas.microsoft.com/office/drawing/2014/main" id="{093195A6-D17B-4031-B25C-C91EFB6F2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874" y="3903389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60" name="Freeform 83">
              <a:extLst>
                <a:ext uri="{FF2B5EF4-FFF2-40B4-BE49-F238E27FC236}">
                  <a16:creationId xmlns:a16="http://schemas.microsoft.com/office/drawing/2014/main" id="{827AC8F7-2B59-4CEF-ABEF-23D50FD43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3595607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61" name="Freeform 83">
              <a:extLst>
                <a:ext uri="{FF2B5EF4-FFF2-40B4-BE49-F238E27FC236}">
                  <a16:creationId xmlns:a16="http://schemas.microsoft.com/office/drawing/2014/main" id="{C1D445E2-CA6B-4B1C-ADE5-17657FDF9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388" y="3479801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64" name="Freeform 83">
              <a:extLst>
                <a:ext uri="{FF2B5EF4-FFF2-40B4-BE49-F238E27FC236}">
                  <a16:creationId xmlns:a16="http://schemas.microsoft.com/office/drawing/2014/main" id="{33DC2DE8-6DDC-436A-B0A4-5533610EB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1" y="4119429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65" name="Freeform 83">
              <a:extLst>
                <a:ext uri="{FF2B5EF4-FFF2-40B4-BE49-F238E27FC236}">
                  <a16:creationId xmlns:a16="http://schemas.microsoft.com/office/drawing/2014/main" id="{3F53D55F-ADBA-4A8B-A7F0-6B8AC0893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902" y="3798754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66" name="Freeform 83">
              <a:extLst>
                <a:ext uri="{FF2B5EF4-FFF2-40B4-BE49-F238E27FC236}">
                  <a16:creationId xmlns:a16="http://schemas.microsoft.com/office/drawing/2014/main" id="{848E0CE8-92B3-4463-9321-1AB3D7E77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9694" y="3503922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67" name="Freeform 83">
              <a:extLst>
                <a:ext uri="{FF2B5EF4-FFF2-40B4-BE49-F238E27FC236}">
                  <a16:creationId xmlns:a16="http://schemas.microsoft.com/office/drawing/2014/main" id="{070D4CFC-94DD-4E6F-B93C-0125D3C1B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094" y="3429794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68" name="Freeform 83">
              <a:extLst>
                <a:ext uri="{FF2B5EF4-FFF2-40B4-BE49-F238E27FC236}">
                  <a16:creationId xmlns:a16="http://schemas.microsoft.com/office/drawing/2014/main" id="{74A8EE54-CC3E-4CA2-928D-83C98B0B0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2" y="2678311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69" name="Freeform 83">
              <a:extLst>
                <a:ext uri="{FF2B5EF4-FFF2-40B4-BE49-F238E27FC236}">
                  <a16:creationId xmlns:a16="http://schemas.microsoft.com/office/drawing/2014/main" id="{5BD0044E-0CBB-4F81-9FC6-073DE91F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703" y="2731530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182" name="Freeform 83">
              <a:extLst>
                <a:ext uri="{FF2B5EF4-FFF2-40B4-BE49-F238E27FC236}">
                  <a16:creationId xmlns:a16="http://schemas.microsoft.com/office/drawing/2014/main" id="{B180B315-8CE5-4934-BACC-9E7EE02F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167" y="4320113"/>
              <a:ext cx="85725" cy="85725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grpSp>
        <p:nvGrpSpPr>
          <p:cNvPr id="2179" name="Field Units">
            <a:extLst>
              <a:ext uri="{FF2B5EF4-FFF2-40B4-BE49-F238E27FC236}">
                <a16:creationId xmlns:a16="http://schemas.microsoft.com/office/drawing/2014/main" id="{64C1BCD8-BFAA-4917-B279-352AB977041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98851" y="1290638"/>
            <a:ext cx="6038850" cy="5137151"/>
            <a:chOff x="2204" y="813"/>
            <a:chExt cx="3804" cy="3236"/>
          </a:xfrm>
        </p:grpSpPr>
        <p:sp>
          <p:nvSpPr>
            <p:cNvPr id="2180" name="AutoShape 2102">
              <a:extLst>
                <a:ext uri="{FF2B5EF4-FFF2-40B4-BE49-F238E27FC236}">
                  <a16:creationId xmlns:a16="http://schemas.microsoft.com/office/drawing/2014/main" id="{1FB02A40-53F7-464D-85DA-7DE0DD42B1E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04" y="840"/>
              <a:ext cx="3804" cy="3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 dirty="0"/>
            </a:p>
          </p:txBody>
        </p:sp>
        <p:grpSp>
          <p:nvGrpSpPr>
            <p:cNvPr id="2181" name="Group 2304">
              <a:extLst>
                <a:ext uri="{FF2B5EF4-FFF2-40B4-BE49-F238E27FC236}">
                  <a16:creationId xmlns:a16="http://schemas.microsoft.com/office/drawing/2014/main" id="{A9E4FC02-9D62-40D2-A06D-93505B0AA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7" y="813"/>
              <a:ext cx="774" cy="693"/>
              <a:chOff x="4957" y="813"/>
              <a:chExt cx="774" cy="693"/>
            </a:xfrm>
          </p:grpSpPr>
          <p:sp>
            <p:nvSpPr>
              <p:cNvPr id="2965" name="Freeform 2104">
                <a:extLst>
                  <a:ext uri="{FF2B5EF4-FFF2-40B4-BE49-F238E27FC236}">
                    <a16:creationId xmlns:a16="http://schemas.microsoft.com/office/drawing/2014/main" id="{EA4C291A-603C-4038-9473-4D5B97309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6" y="86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1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6" name="Freeform 2105">
                <a:extLst>
                  <a:ext uri="{FF2B5EF4-FFF2-40B4-BE49-F238E27FC236}">
                    <a16:creationId xmlns:a16="http://schemas.microsoft.com/office/drawing/2014/main" id="{887869C8-4482-441E-9F17-F47C3CDF4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852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2 w 235"/>
                  <a:gd name="T7" fmla="*/ 14 h 368"/>
                  <a:gd name="T8" fmla="*/ 193 w 235"/>
                  <a:gd name="T9" fmla="*/ 24 h 368"/>
                  <a:gd name="T10" fmla="*/ 207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7 w 235"/>
                  <a:gd name="T31" fmla="*/ 185 h 368"/>
                  <a:gd name="T32" fmla="*/ 193 w 235"/>
                  <a:gd name="T33" fmla="*/ 195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5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4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7" name="Freeform 2106">
                <a:extLst>
                  <a:ext uri="{FF2B5EF4-FFF2-40B4-BE49-F238E27FC236}">
                    <a16:creationId xmlns:a16="http://schemas.microsoft.com/office/drawing/2014/main" id="{75052F83-6924-4F7F-A53E-E4CD7B40D0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0" y="852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5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7 w 235"/>
                  <a:gd name="T17" fmla="*/ 144 h 368"/>
                  <a:gd name="T18" fmla="*/ 211 w 235"/>
                  <a:gd name="T19" fmla="*/ 139 h 368"/>
                  <a:gd name="T20" fmla="*/ 216 w 235"/>
                  <a:gd name="T21" fmla="*/ 129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7 w 235"/>
                  <a:gd name="T41" fmla="*/ 33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2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7" y="144"/>
                    </a:lnTo>
                    <a:lnTo>
                      <a:pt x="207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8"/>
                    </a:lnTo>
                    <a:lnTo>
                      <a:pt x="209" y="65"/>
                    </a:lnTo>
                    <a:lnTo>
                      <a:pt x="207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8" name="Freeform 2107">
                <a:extLst>
                  <a:ext uri="{FF2B5EF4-FFF2-40B4-BE49-F238E27FC236}">
                    <a16:creationId xmlns:a16="http://schemas.microsoft.com/office/drawing/2014/main" id="{DB120596-098C-403C-98CD-81D4DCEEC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6" y="86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1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9" name="Freeform 2108">
                <a:extLst>
                  <a:ext uri="{FF2B5EF4-FFF2-40B4-BE49-F238E27FC236}">
                    <a16:creationId xmlns:a16="http://schemas.microsoft.com/office/drawing/2014/main" id="{EA386996-9035-4599-8566-B81285C54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852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2 w 235"/>
                  <a:gd name="T7" fmla="*/ 14 h 368"/>
                  <a:gd name="T8" fmla="*/ 193 w 235"/>
                  <a:gd name="T9" fmla="*/ 24 h 368"/>
                  <a:gd name="T10" fmla="*/ 207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7 w 235"/>
                  <a:gd name="T31" fmla="*/ 185 h 368"/>
                  <a:gd name="T32" fmla="*/ 193 w 235"/>
                  <a:gd name="T33" fmla="*/ 195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5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4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0" name="Freeform 2109">
                <a:extLst>
                  <a:ext uri="{FF2B5EF4-FFF2-40B4-BE49-F238E27FC236}">
                    <a16:creationId xmlns:a16="http://schemas.microsoft.com/office/drawing/2014/main" id="{B1ED735F-9734-470B-82C9-124349401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936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3 h 88"/>
                  <a:gd name="T14" fmla="*/ 2 w 36"/>
                  <a:gd name="T15" fmla="*/ 17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2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3 h 88"/>
                  <a:gd name="T90" fmla="*/ 27 w 36"/>
                  <a:gd name="T91" fmla="*/ 10 h 88"/>
                  <a:gd name="T92" fmla="*/ 25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1" name="Freeform 2110">
                <a:extLst>
                  <a:ext uri="{FF2B5EF4-FFF2-40B4-BE49-F238E27FC236}">
                    <a16:creationId xmlns:a16="http://schemas.microsoft.com/office/drawing/2014/main" id="{9E9B367A-40C3-40E3-8A73-0D1A38031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6" y="925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1 w 234"/>
                  <a:gd name="T7" fmla="*/ 14 h 367"/>
                  <a:gd name="T8" fmla="*/ 192 w 234"/>
                  <a:gd name="T9" fmla="*/ 25 h 367"/>
                  <a:gd name="T10" fmla="*/ 206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0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4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6 w 234"/>
                  <a:gd name="T31" fmla="*/ 185 h 367"/>
                  <a:gd name="T32" fmla="*/ 192 w 234"/>
                  <a:gd name="T33" fmla="*/ 196 h 367"/>
                  <a:gd name="T34" fmla="*/ 181 w 234"/>
                  <a:gd name="T35" fmla="*/ 206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19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4 w 234"/>
                  <a:gd name="T53" fmla="*/ 162 h 367"/>
                  <a:gd name="T54" fmla="*/ 19 w 234"/>
                  <a:gd name="T55" fmla="*/ 144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4 w 234"/>
                  <a:gd name="T65" fmla="*/ 60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5 h 367"/>
                  <a:gd name="T72" fmla="*/ 68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2" name="Freeform 2111">
                <a:extLst>
                  <a:ext uri="{FF2B5EF4-FFF2-40B4-BE49-F238E27FC236}">
                    <a16:creationId xmlns:a16="http://schemas.microsoft.com/office/drawing/2014/main" id="{48F165A9-0DD9-4CAA-B875-53B5641E0F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76" y="925"/>
                <a:ext cx="47" cy="73"/>
              </a:xfrm>
              <a:custGeom>
                <a:avLst/>
                <a:gdLst>
                  <a:gd name="T0" fmla="*/ 190 w 234"/>
                  <a:gd name="T1" fmla="*/ 58 h 367"/>
                  <a:gd name="T2" fmla="*/ 185 w 234"/>
                  <a:gd name="T3" fmla="*/ 66 h 367"/>
                  <a:gd name="T4" fmla="*/ 181 w 234"/>
                  <a:gd name="T5" fmla="*/ 76 h 367"/>
                  <a:gd name="T6" fmla="*/ 181 w 234"/>
                  <a:gd name="T7" fmla="*/ 90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7 h 367"/>
                  <a:gd name="T14" fmla="*/ 197 w 234"/>
                  <a:gd name="T15" fmla="*/ 144 h 367"/>
                  <a:gd name="T16" fmla="*/ 206 w 234"/>
                  <a:gd name="T17" fmla="*/ 144 h 367"/>
                  <a:gd name="T18" fmla="*/ 210 w 234"/>
                  <a:gd name="T19" fmla="*/ 139 h 367"/>
                  <a:gd name="T20" fmla="*/ 215 w 234"/>
                  <a:gd name="T21" fmla="*/ 129 h 367"/>
                  <a:gd name="T22" fmla="*/ 217 w 234"/>
                  <a:gd name="T23" fmla="*/ 115 h 367"/>
                  <a:gd name="T24" fmla="*/ 217 w 234"/>
                  <a:gd name="T25" fmla="*/ 100 h 367"/>
                  <a:gd name="T26" fmla="*/ 215 w 234"/>
                  <a:gd name="T27" fmla="*/ 83 h 367"/>
                  <a:gd name="T28" fmla="*/ 210 w 234"/>
                  <a:gd name="T29" fmla="*/ 69 h 367"/>
                  <a:gd name="T30" fmla="*/ 203 w 234"/>
                  <a:gd name="T31" fmla="*/ 60 h 367"/>
                  <a:gd name="T32" fmla="*/ 195 w 234"/>
                  <a:gd name="T33" fmla="*/ 56 h 367"/>
                  <a:gd name="T34" fmla="*/ 141 w 234"/>
                  <a:gd name="T35" fmla="*/ 2 h 367"/>
                  <a:gd name="T36" fmla="*/ 166 w 234"/>
                  <a:gd name="T37" fmla="*/ 7 h 367"/>
                  <a:gd name="T38" fmla="*/ 185 w 234"/>
                  <a:gd name="T39" fmla="*/ 19 h 367"/>
                  <a:gd name="T40" fmla="*/ 206 w 234"/>
                  <a:gd name="T41" fmla="*/ 34 h 367"/>
                  <a:gd name="T42" fmla="*/ 220 w 234"/>
                  <a:gd name="T43" fmla="*/ 53 h 367"/>
                  <a:gd name="T44" fmla="*/ 229 w 234"/>
                  <a:gd name="T45" fmla="*/ 78 h 367"/>
                  <a:gd name="T46" fmla="*/ 234 w 234"/>
                  <a:gd name="T47" fmla="*/ 102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0 w 234"/>
                  <a:gd name="T55" fmla="*/ 191 h 367"/>
                  <a:gd name="T56" fmla="*/ 181 w 234"/>
                  <a:gd name="T57" fmla="*/ 206 h 367"/>
                  <a:gd name="T58" fmla="*/ 156 w 234"/>
                  <a:gd name="T59" fmla="*/ 215 h 367"/>
                  <a:gd name="T60" fmla="*/ 132 w 234"/>
                  <a:gd name="T61" fmla="*/ 220 h 367"/>
                  <a:gd name="T62" fmla="*/ 119 w 234"/>
                  <a:gd name="T63" fmla="*/ 220 h 367"/>
                  <a:gd name="T64" fmla="*/ 116 w 234"/>
                  <a:gd name="T65" fmla="*/ 217 h 367"/>
                  <a:gd name="T66" fmla="*/ 38 w 234"/>
                  <a:gd name="T67" fmla="*/ 181 h 367"/>
                  <a:gd name="T68" fmla="*/ 24 w 234"/>
                  <a:gd name="T69" fmla="*/ 162 h 367"/>
                  <a:gd name="T70" fmla="*/ 16 w 234"/>
                  <a:gd name="T71" fmla="*/ 137 h 367"/>
                  <a:gd name="T72" fmla="*/ 12 w 234"/>
                  <a:gd name="T73" fmla="*/ 110 h 367"/>
                  <a:gd name="T74" fmla="*/ 16 w 234"/>
                  <a:gd name="T75" fmla="*/ 85 h 367"/>
                  <a:gd name="T76" fmla="*/ 24 w 234"/>
                  <a:gd name="T77" fmla="*/ 60 h 367"/>
                  <a:gd name="T78" fmla="*/ 36 w 234"/>
                  <a:gd name="T79" fmla="*/ 41 h 367"/>
                  <a:gd name="T80" fmla="*/ 53 w 234"/>
                  <a:gd name="T81" fmla="*/ 25 h 367"/>
                  <a:gd name="T82" fmla="*/ 75 w 234"/>
                  <a:gd name="T83" fmla="*/ 12 h 367"/>
                  <a:gd name="T84" fmla="*/ 97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0"/>
                    </a:lnTo>
                    <a:lnTo>
                      <a:pt x="188" y="63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1"/>
                    </a:lnTo>
                    <a:lnTo>
                      <a:pt x="197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4"/>
                    </a:lnTo>
                    <a:lnTo>
                      <a:pt x="217" y="100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0" y="58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3" name="Freeform 2112">
                <a:extLst>
                  <a:ext uri="{FF2B5EF4-FFF2-40B4-BE49-F238E27FC236}">
                    <a16:creationId xmlns:a16="http://schemas.microsoft.com/office/drawing/2014/main" id="{93ABEDC6-A1D9-4651-AADE-194A4C7D3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936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3 h 88"/>
                  <a:gd name="T14" fmla="*/ 2 w 36"/>
                  <a:gd name="T15" fmla="*/ 17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2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3 h 88"/>
                  <a:gd name="T90" fmla="*/ 27 w 36"/>
                  <a:gd name="T91" fmla="*/ 10 h 88"/>
                  <a:gd name="T92" fmla="*/ 25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4" name="Freeform 2113">
                <a:extLst>
                  <a:ext uri="{FF2B5EF4-FFF2-40B4-BE49-F238E27FC236}">
                    <a16:creationId xmlns:a16="http://schemas.microsoft.com/office/drawing/2014/main" id="{B13CB249-36FB-4CC9-B7CA-67103900C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6" y="925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1 w 234"/>
                  <a:gd name="T7" fmla="*/ 14 h 367"/>
                  <a:gd name="T8" fmla="*/ 192 w 234"/>
                  <a:gd name="T9" fmla="*/ 25 h 367"/>
                  <a:gd name="T10" fmla="*/ 206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0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4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6 w 234"/>
                  <a:gd name="T31" fmla="*/ 185 h 367"/>
                  <a:gd name="T32" fmla="*/ 192 w 234"/>
                  <a:gd name="T33" fmla="*/ 196 h 367"/>
                  <a:gd name="T34" fmla="*/ 181 w 234"/>
                  <a:gd name="T35" fmla="*/ 206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19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4 w 234"/>
                  <a:gd name="T53" fmla="*/ 162 h 367"/>
                  <a:gd name="T54" fmla="*/ 19 w 234"/>
                  <a:gd name="T55" fmla="*/ 144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4 w 234"/>
                  <a:gd name="T65" fmla="*/ 60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5 h 367"/>
                  <a:gd name="T72" fmla="*/ 68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5" name="Freeform 2114">
                <a:extLst>
                  <a:ext uri="{FF2B5EF4-FFF2-40B4-BE49-F238E27FC236}">
                    <a16:creationId xmlns:a16="http://schemas.microsoft.com/office/drawing/2014/main" id="{4AB00003-8134-4C7B-B72B-C1A712FE2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5" y="1008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2 h 88"/>
                  <a:gd name="T38" fmla="*/ 7 w 37"/>
                  <a:gd name="T39" fmla="*/ 75 h 88"/>
                  <a:gd name="T40" fmla="*/ 10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6" name="Freeform 2115">
                <a:extLst>
                  <a:ext uri="{FF2B5EF4-FFF2-40B4-BE49-F238E27FC236}">
                    <a16:creationId xmlns:a16="http://schemas.microsoft.com/office/drawing/2014/main" id="{4BC7CAC6-5B44-4037-A33E-D099178F7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9" y="997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48 w 235"/>
                  <a:gd name="T3" fmla="*/ 2 h 367"/>
                  <a:gd name="T4" fmla="*/ 166 w 235"/>
                  <a:gd name="T5" fmla="*/ 7 h 367"/>
                  <a:gd name="T6" fmla="*/ 180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1 h 367"/>
                  <a:gd name="T16" fmla="*/ 229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29 w 235"/>
                  <a:gd name="T25" fmla="*/ 145 h 367"/>
                  <a:gd name="T26" fmla="*/ 222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6 h 367"/>
                  <a:gd name="T32" fmla="*/ 193 w 235"/>
                  <a:gd name="T33" fmla="*/ 196 h 367"/>
                  <a:gd name="T34" fmla="*/ 180 w 235"/>
                  <a:gd name="T35" fmla="*/ 205 h 367"/>
                  <a:gd name="T36" fmla="*/ 166 w 235"/>
                  <a:gd name="T37" fmla="*/ 213 h 367"/>
                  <a:gd name="T38" fmla="*/ 148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3 w 235"/>
                  <a:gd name="T53" fmla="*/ 161 h 367"/>
                  <a:gd name="T54" fmla="*/ 19 w 235"/>
                  <a:gd name="T55" fmla="*/ 145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3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7 w 235"/>
                  <a:gd name="T73" fmla="*/ 15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7" name="Freeform 2116">
                <a:extLst>
                  <a:ext uri="{FF2B5EF4-FFF2-40B4-BE49-F238E27FC236}">
                    <a16:creationId xmlns:a16="http://schemas.microsoft.com/office/drawing/2014/main" id="{AD662A3C-CD0A-4BD7-B5C8-2267A8F305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9" y="997"/>
                <a:ext cx="47" cy="73"/>
              </a:xfrm>
              <a:custGeom>
                <a:avLst/>
                <a:gdLst>
                  <a:gd name="T0" fmla="*/ 190 w 235"/>
                  <a:gd name="T1" fmla="*/ 59 h 367"/>
                  <a:gd name="T2" fmla="*/ 185 w 235"/>
                  <a:gd name="T3" fmla="*/ 66 h 367"/>
                  <a:gd name="T4" fmla="*/ 180 w 235"/>
                  <a:gd name="T5" fmla="*/ 76 h 367"/>
                  <a:gd name="T6" fmla="*/ 180 w 235"/>
                  <a:gd name="T7" fmla="*/ 90 h 367"/>
                  <a:gd name="T8" fmla="*/ 180 w 235"/>
                  <a:gd name="T9" fmla="*/ 108 h 367"/>
                  <a:gd name="T10" fmla="*/ 183 w 235"/>
                  <a:gd name="T11" fmla="*/ 125 h 367"/>
                  <a:gd name="T12" fmla="*/ 190 w 235"/>
                  <a:gd name="T13" fmla="*/ 138 h 367"/>
                  <a:gd name="T14" fmla="*/ 198 w 235"/>
                  <a:gd name="T15" fmla="*/ 145 h 367"/>
                  <a:gd name="T16" fmla="*/ 205 w 235"/>
                  <a:gd name="T17" fmla="*/ 145 h 367"/>
                  <a:gd name="T18" fmla="*/ 210 w 235"/>
                  <a:gd name="T19" fmla="*/ 140 h 367"/>
                  <a:gd name="T20" fmla="*/ 215 w 235"/>
                  <a:gd name="T21" fmla="*/ 129 h 367"/>
                  <a:gd name="T22" fmla="*/ 217 w 235"/>
                  <a:gd name="T23" fmla="*/ 115 h 367"/>
                  <a:gd name="T24" fmla="*/ 217 w 235"/>
                  <a:gd name="T25" fmla="*/ 101 h 367"/>
                  <a:gd name="T26" fmla="*/ 215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1 h 367"/>
                  <a:gd name="T32" fmla="*/ 196 w 235"/>
                  <a:gd name="T33" fmla="*/ 57 h 367"/>
                  <a:gd name="T34" fmla="*/ 141 w 235"/>
                  <a:gd name="T35" fmla="*/ 2 h 367"/>
                  <a:gd name="T36" fmla="*/ 166 w 235"/>
                  <a:gd name="T37" fmla="*/ 7 h 367"/>
                  <a:gd name="T38" fmla="*/ 185 w 235"/>
                  <a:gd name="T39" fmla="*/ 20 h 367"/>
                  <a:gd name="T40" fmla="*/ 205 w 235"/>
                  <a:gd name="T41" fmla="*/ 34 h 367"/>
                  <a:gd name="T42" fmla="*/ 220 w 235"/>
                  <a:gd name="T43" fmla="*/ 54 h 367"/>
                  <a:gd name="T44" fmla="*/ 229 w 235"/>
                  <a:gd name="T45" fmla="*/ 78 h 367"/>
                  <a:gd name="T46" fmla="*/ 235 w 235"/>
                  <a:gd name="T47" fmla="*/ 103 h 367"/>
                  <a:gd name="T48" fmla="*/ 235 w 235"/>
                  <a:gd name="T49" fmla="*/ 127 h 367"/>
                  <a:gd name="T50" fmla="*/ 227 w 235"/>
                  <a:gd name="T51" fmla="*/ 152 h 367"/>
                  <a:gd name="T52" fmla="*/ 215 w 235"/>
                  <a:gd name="T53" fmla="*/ 173 h 367"/>
                  <a:gd name="T54" fmla="*/ 201 w 235"/>
                  <a:gd name="T55" fmla="*/ 191 h 367"/>
                  <a:gd name="T56" fmla="*/ 180 w 235"/>
                  <a:gd name="T57" fmla="*/ 205 h 367"/>
                  <a:gd name="T58" fmla="*/ 157 w 235"/>
                  <a:gd name="T59" fmla="*/ 216 h 367"/>
                  <a:gd name="T60" fmla="*/ 132 w 235"/>
                  <a:gd name="T61" fmla="*/ 221 h 367"/>
                  <a:gd name="T62" fmla="*/ 120 w 235"/>
                  <a:gd name="T63" fmla="*/ 221 h 367"/>
                  <a:gd name="T64" fmla="*/ 117 w 235"/>
                  <a:gd name="T65" fmla="*/ 219 h 367"/>
                  <a:gd name="T66" fmla="*/ 39 w 235"/>
                  <a:gd name="T67" fmla="*/ 182 h 367"/>
                  <a:gd name="T68" fmla="*/ 23 w 235"/>
                  <a:gd name="T69" fmla="*/ 161 h 367"/>
                  <a:gd name="T70" fmla="*/ 16 w 235"/>
                  <a:gd name="T71" fmla="*/ 138 h 367"/>
                  <a:gd name="T72" fmla="*/ 12 w 235"/>
                  <a:gd name="T73" fmla="*/ 110 h 367"/>
                  <a:gd name="T74" fmla="*/ 16 w 235"/>
                  <a:gd name="T75" fmla="*/ 85 h 367"/>
                  <a:gd name="T76" fmla="*/ 23 w 235"/>
                  <a:gd name="T77" fmla="*/ 61 h 367"/>
                  <a:gd name="T78" fmla="*/ 37 w 235"/>
                  <a:gd name="T79" fmla="*/ 41 h 367"/>
                  <a:gd name="T80" fmla="*/ 53 w 235"/>
                  <a:gd name="T81" fmla="*/ 25 h 367"/>
                  <a:gd name="T82" fmla="*/ 76 w 235"/>
                  <a:gd name="T83" fmla="*/ 11 h 367"/>
                  <a:gd name="T84" fmla="*/ 97 w 235"/>
                  <a:gd name="T85" fmla="*/ 2 h 367"/>
                  <a:gd name="T86" fmla="*/ 124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0" y="76"/>
                    </a:lnTo>
                    <a:lnTo>
                      <a:pt x="180" y="80"/>
                    </a:lnTo>
                    <a:lnTo>
                      <a:pt x="180" y="85"/>
                    </a:lnTo>
                    <a:lnTo>
                      <a:pt x="180" y="90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7" y="132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1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8" name="Freeform 2117">
                <a:extLst>
                  <a:ext uri="{FF2B5EF4-FFF2-40B4-BE49-F238E27FC236}">
                    <a16:creationId xmlns:a16="http://schemas.microsoft.com/office/drawing/2014/main" id="{656BD856-B4EC-4261-980E-DEABF960B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5" y="1008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2 h 88"/>
                  <a:gd name="T38" fmla="*/ 7 w 37"/>
                  <a:gd name="T39" fmla="*/ 75 h 88"/>
                  <a:gd name="T40" fmla="*/ 10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9" name="Freeform 2118">
                <a:extLst>
                  <a:ext uri="{FF2B5EF4-FFF2-40B4-BE49-F238E27FC236}">
                    <a16:creationId xmlns:a16="http://schemas.microsoft.com/office/drawing/2014/main" id="{972E9EF3-385E-4BDD-9CC7-DCA2936BB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9" y="997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48 w 235"/>
                  <a:gd name="T3" fmla="*/ 2 h 367"/>
                  <a:gd name="T4" fmla="*/ 166 w 235"/>
                  <a:gd name="T5" fmla="*/ 7 h 367"/>
                  <a:gd name="T6" fmla="*/ 180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1 h 367"/>
                  <a:gd name="T16" fmla="*/ 229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29 w 235"/>
                  <a:gd name="T25" fmla="*/ 145 h 367"/>
                  <a:gd name="T26" fmla="*/ 222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6 h 367"/>
                  <a:gd name="T32" fmla="*/ 193 w 235"/>
                  <a:gd name="T33" fmla="*/ 196 h 367"/>
                  <a:gd name="T34" fmla="*/ 180 w 235"/>
                  <a:gd name="T35" fmla="*/ 205 h 367"/>
                  <a:gd name="T36" fmla="*/ 166 w 235"/>
                  <a:gd name="T37" fmla="*/ 213 h 367"/>
                  <a:gd name="T38" fmla="*/ 148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3 w 235"/>
                  <a:gd name="T53" fmla="*/ 161 h 367"/>
                  <a:gd name="T54" fmla="*/ 19 w 235"/>
                  <a:gd name="T55" fmla="*/ 145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3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7 w 235"/>
                  <a:gd name="T73" fmla="*/ 15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0" name="Freeform 2119">
                <a:extLst>
                  <a:ext uri="{FF2B5EF4-FFF2-40B4-BE49-F238E27FC236}">
                    <a16:creationId xmlns:a16="http://schemas.microsoft.com/office/drawing/2014/main" id="{CAE2B8D3-05AD-4BD6-95B4-0503FC65E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5" y="1020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8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1 w 37"/>
                  <a:gd name="T61" fmla="*/ 81 h 88"/>
                  <a:gd name="T62" fmla="*/ 31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1" name="Freeform 2120">
                <a:extLst>
                  <a:ext uri="{FF2B5EF4-FFF2-40B4-BE49-F238E27FC236}">
                    <a16:creationId xmlns:a16="http://schemas.microsoft.com/office/drawing/2014/main" id="{1EFF19A4-AACC-4331-9AE1-90A9B4A00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9" y="100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2" name="Freeform 2121">
                <a:extLst>
                  <a:ext uri="{FF2B5EF4-FFF2-40B4-BE49-F238E27FC236}">
                    <a16:creationId xmlns:a16="http://schemas.microsoft.com/office/drawing/2014/main" id="{4B707E0D-4E24-4954-817F-D6ED00546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9" y="1009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8 h 368"/>
                  <a:gd name="T72" fmla="*/ 11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2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8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8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0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3" name="Freeform 2122">
                <a:extLst>
                  <a:ext uri="{FF2B5EF4-FFF2-40B4-BE49-F238E27FC236}">
                    <a16:creationId xmlns:a16="http://schemas.microsoft.com/office/drawing/2014/main" id="{E9AC2087-B0D4-4E75-8FBD-350A739C5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5" y="1020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8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1 w 37"/>
                  <a:gd name="T61" fmla="*/ 81 h 88"/>
                  <a:gd name="T62" fmla="*/ 31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4" name="Freeform 2123">
                <a:extLst>
                  <a:ext uri="{FF2B5EF4-FFF2-40B4-BE49-F238E27FC236}">
                    <a16:creationId xmlns:a16="http://schemas.microsoft.com/office/drawing/2014/main" id="{EE00A782-C67E-479A-B0F7-21ADD1095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9" y="100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5" name="Freeform 2124">
                <a:extLst>
                  <a:ext uri="{FF2B5EF4-FFF2-40B4-BE49-F238E27FC236}">
                    <a16:creationId xmlns:a16="http://schemas.microsoft.com/office/drawing/2014/main" id="{681F73AC-D6C7-4341-84F3-CA6B58DED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" y="1014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6" name="Freeform 2125">
                <a:extLst>
                  <a:ext uri="{FF2B5EF4-FFF2-40B4-BE49-F238E27FC236}">
                    <a16:creationId xmlns:a16="http://schemas.microsoft.com/office/drawing/2014/main" id="{7A6BBC7A-8FEE-4309-A7D0-FEAAE8A3F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0" y="1002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3 w 236"/>
                  <a:gd name="T9" fmla="*/ 24 h 368"/>
                  <a:gd name="T10" fmla="*/ 206 w 236"/>
                  <a:gd name="T11" fmla="*/ 34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0 w 236"/>
                  <a:gd name="T25" fmla="*/ 144 h 368"/>
                  <a:gd name="T26" fmla="*/ 223 w 236"/>
                  <a:gd name="T27" fmla="*/ 159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3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49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8 h 368"/>
                  <a:gd name="T64" fmla="*/ 24 w 236"/>
                  <a:gd name="T65" fmla="*/ 61 h 368"/>
                  <a:gd name="T66" fmla="*/ 31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8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7" name="Freeform 2126">
                <a:extLst>
                  <a:ext uri="{FF2B5EF4-FFF2-40B4-BE49-F238E27FC236}">
                    <a16:creationId xmlns:a16="http://schemas.microsoft.com/office/drawing/2014/main" id="{55DE5E58-DE28-43CD-9362-AD4DF66683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80" y="1002"/>
                <a:ext cx="47" cy="74"/>
              </a:xfrm>
              <a:custGeom>
                <a:avLst/>
                <a:gdLst>
                  <a:gd name="T0" fmla="*/ 190 w 236"/>
                  <a:gd name="T1" fmla="*/ 58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0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4 h 368"/>
                  <a:gd name="T42" fmla="*/ 220 w 236"/>
                  <a:gd name="T43" fmla="*/ 53 h 368"/>
                  <a:gd name="T44" fmla="*/ 230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3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4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8" name="Freeform 2127">
                <a:extLst>
                  <a:ext uri="{FF2B5EF4-FFF2-40B4-BE49-F238E27FC236}">
                    <a16:creationId xmlns:a16="http://schemas.microsoft.com/office/drawing/2014/main" id="{CC31D941-BAD7-4F38-BCEA-68BA27588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" y="1014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9" name="Freeform 2128">
                <a:extLst>
                  <a:ext uri="{FF2B5EF4-FFF2-40B4-BE49-F238E27FC236}">
                    <a16:creationId xmlns:a16="http://schemas.microsoft.com/office/drawing/2014/main" id="{290B7683-08CC-4BFE-9CDC-CBF6F7332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0" y="1002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3 w 236"/>
                  <a:gd name="T9" fmla="*/ 24 h 368"/>
                  <a:gd name="T10" fmla="*/ 206 w 236"/>
                  <a:gd name="T11" fmla="*/ 34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0 w 236"/>
                  <a:gd name="T25" fmla="*/ 144 h 368"/>
                  <a:gd name="T26" fmla="*/ 223 w 236"/>
                  <a:gd name="T27" fmla="*/ 159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3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49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8 h 368"/>
                  <a:gd name="T64" fmla="*/ 24 w 236"/>
                  <a:gd name="T65" fmla="*/ 61 h 368"/>
                  <a:gd name="T66" fmla="*/ 31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8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0" name="Freeform 2129">
                <a:extLst>
                  <a:ext uri="{FF2B5EF4-FFF2-40B4-BE49-F238E27FC236}">
                    <a16:creationId xmlns:a16="http://schemas.microsoft.com/office/drawing/2014/main" id="{23EAD65A-F7B6-47CD-AEB6-09C73E8C4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" y="1018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4 h 90"/>
                  <a:gd name="T4" fmla="*/ 10 w 37"/>
                  <a:gd name="T5" fmla="*/ 4 h 90"/>
                  <a:gd name="T6" fmla="*/ 7 w 37"/>
                  <a:gd name="T7" fmla="*/ 6 h 90"/>
                  <a:gd name="T8" fmla="*/ 7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7 w 37"/>
                  <a:gd name="T39" fmla="*/ 76 h 90"/>
                  <a:gd name="T40" fmla="*/ 10 w 37"/>
                  <a:gd name="T41" fmla="*/ 81 h 90"/>
                  <a:gd name="T42" fmla="*/ 13 w 37"/>
                  <a:gd name="T43" fmla="*/ 85 h 90"/>
                  <a:gd name="T44" fmla="*/ 16 w 37"/>
                  <a:gd name="T45" fmla="*/ 87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8 w 37"/>
                  <a:gd name="T57" fmla="*/ 87 h 90"/>
                  <a:gd name="T58" fmla="*/ 30 w 37"/>
                  <a:gd name="T59" fmla="*/ 85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6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0 w 37"/>
                  <a:gd name="T97" fmla="*/ 4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6" y="87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1" name="Freeform 2130">
                <a:extLst>
                  <a:ext uri="{FF2B5EF4-FFF2-40B4-BE49-F238E27FC236}">
                    <a16:creationId xmlns:a16="http://schemas.microsoft.com/office/drawing/2014/main" id="{1281634E-80B3-42D9-A4B9-9DCC9B29A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" y="1007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7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2" name="Freeform 2131">
                <a:extLst>
                  <a:ext uri="{FF2B5EF4-FFF2-40B4-BE49-F238E27FC236}">
                    <a16:creationId xmlns:a16="http://schemas.microsoft.com/office/drawing/2014/main" id="{6FED8F0E-C6D6-4EAE-98E1-F33D6E1A7F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46" y="1007"/>
                <a:ext cx="47" cy="73"/>
              </a:xfrm>
              <a:custGeom>
                <a:avLst/>
                <a:gdLst>
                  <a:gd name="T0" fmla="*/ 190 w 235"/>
                  <a:gd name="T1" fmla="*/ 60 h 368"/>
                  <a:gd name="T2" fmla="*/ 185 w 235"/>
                  <a:gd name="T3" fmla="*/ 67 h 368"/>
                  <a:gd name="T4" fmla="*/ 180 w 235"/>
                  <a:gd name="T5" fmla="*/ 77 h 368"/>
                  <a:gd name="T6" fmla="*/ 180 w 235"/>
                  <a:gd name="T7" fmla="*/ 91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2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7 h 368"/>
                  <a:gd name="T38" fmla="*/ 185 w 235"/>
                  <a:gd name="T39" fmla="*/ 21 h 368"/>
                  <a:gd name="T40" fmla="*/ 205 w 235"/>
                  <a:gd name="T41" fmla="*/ 35 h 368"/>
                  <a:gd name="T42" fmla="*/ 219 w 235"/>
                  <a:gd name="T43" fmla="*/ 54 h 368"/>
                  <a:gd name="T44" fmla="*/ 229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6 h 368"/>
                  <a:gd name="T60" fmla="*/ 131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2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3 w 235"/>
                  <a:gd name="T77" fmla="*/ 62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60"/>
                    </a:lnTo>
                    <a:lnTo>
                      <a:pt x="190" y="60"/>
                    </a:lnTo>
                    <a:lnTo>
                      <a:pt x="187" y="62"/>
                    </a:lnTo>
                    <a:lnTo>
                      <a:pt x="187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0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0" y="60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3" name="Freeform 2132">
                <a:extLst>
                  <a:ext uri="{FF2B5EF4-FFF2-40B4-BE49-F238E27FC236}">
                    <a16:creationId xmlns:a16="http://schemas.microsoft.com/office/drawing/2014/main" id="{B6FFDE45-8778-449A-93DD-CB254B18E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" y="1018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4 h 90"/>
                  <a:gd name="T4" fmla="*/ 10 w 37"/>
                  <a:gd name="T5" fmla="*/ 4 h 90"/>
                  <a:gd name="T6" fmla="*/ 7 w 37"/>
                  <a:gd name="T7" fmla="*/ 6 h 90"/>
                  <a:gd name="T8" fmla="*/ 7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7 w 37"/>
                  <a:gd name="T39" fmla="*/ 76 h 90"/>
                  <a:gd name="T40" fmla="*/ 10 w 37"/>
                  <a:gd name="T41" fmla="*/ 81 h 90"/>
                  <a:gd name="T42" fmla="*/ 13 w 37"/>
                  <a:gd name="T43" fmla="*/ 85 h 90"/>
                  <a:gd name="T44" fmla="*/ 16 w 37"/>
                  <a:gd name="T45" fmla="*/ 87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8 w 37"/>
                  <a:gd name="T57" fmla="*/ 87 h 90"/>
                  <a:gd name="T58" fmla="*/ 30 w 37"/>
                  <a:gd name="T59" fmla="*/ 85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6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0 w 37"/>
                  <a:gd name="T97" fmla="*/ 4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6" y="87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4" name="Freeform 2133">
                <a:extLst>
                  <a:ext uri="{FF2B5EF4-FFF2-40B4-BE49-F238E27FC236}">
                    <a16:creationId xmlns:a16="http://schemas.microsoft.com/office/drawing/2014/main" id="{F4A661CC-E35F-438C-8CFC-0D8A76FC1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" y="1007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7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5" name="Freeform 2134">
                <a:extLst>
                  <a:ext uri="{FF2B5EF4-FFF2-40B4-BE49-F238E27FC236}">
                    <a16:creationId xmlns:a16="http://schemas.microsoft.com/office/drawing/2014/main" id="{C52DCCA6-C5F8-4EFA-B7DD-883E4B854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3" y="1054"/>
                <a:ext cx="7" cy="17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5 h 88"/>
                  <a:gd name="T8" fmla="*/ 7 w 35"/>
                  <a:gd name="T9" fmla="*/ 7 h 88"/>
                  <a:gd name="T10" fmla="*/ 5 w 35"/>
                  <a:gd name="T11" fmla="*/ 11 h 88"/>
                  <a:gd name="T12" fmla="*/ 2 w 35"/>
                  <a:gd name="T13" fmla="*/ 13 h 88"/>
                  <a:gd name="T14" fmla="*/ 2 w 35"/>
                  <a:gd name="T15" fmla="*/ 18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30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2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5 w 35"/>
                  <a:gd name="T37" fmla="*/ 74 h 88"/>
                  <a:gd name="T38" fmla="*/ 7 w 35"/>
                  <a:gd name="T39" fmla="*/ 76 h 88"/>
                  <a:gd name="T40" fmla="*/ 9 w 35"/>
                  <a:gd name="T41" fmla="*/ 81 h 88"/>
                  <a:gd name="T42" fmla="*/ 12 w 35"/>
                  <a:gd name="T43" fmla="*/ 83 h 88"/>
                  <a:gd name="T44" fmla="*/ 14 w 35"/>
                  <a:gd name="T45" fmla="*/ 86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4 w 35"/>
                  <a:gd name="T53" fmla="*/ 88 h 88"/>
                  <a:gd name="T54" fmla="*/ 24 w 35"/>
                  <a:gd name="T55" fmla="*/ 86 h 88"/>
                  <a:gd name="T56" fmla="*/ 26 w 35"/>
                  <a:gd name="T57" fmla="*/ 86 h 88"/>
                  <a:gd name="T58" fmla="*/ 28 w 35"/>
                  <a:gd name="T59" fmla="*/ 83 h 88"/>
                  <a:gd name="T60" fmla="*/ 31 w 35"/>
                  <a:gd name="T61" fmla="*/ 81 h 88"/>
                  <a:gd name="T62" fmla="*/ 31 w 35"/>
                  <a:gd name="T63" fmla="*/ 76 h 88"/>
                  <a:gd name="T64" fmla="*/ 33 w 35"/>
                  <a:gd name="T65" fmla="*/ 74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5 h 88"/>
                  <a:gd name="T74" fmla="*/ 35 w 35"/>
                  <a:gd name="T75" fmla="*/ 50 h 88"/>
                  <a:gd name="T76" fmla="*/ 35 w 35"/>
                  <a:gd name="T77" fmla="*/ 44 h 88"/>
                  <a:gd name="T78" fmla="*/ 35 w 35"/>
                  <a:gd name="T79" fmla="*/ 37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8 h 88"/>
                  <a:gd name="T88" fmla="*/ 28 w 35"/>
                  <a:gd name="T89" fmla="*/ 13 h 88"/>
                  <a:gd name="T90" fmla="*/ 26 w 35"/>
                  <a:gd name="T91" fmla="*/ 11 h 88"/>
                  <a:gd name="T92" fmla="*/ 24 w 35"/>
                  <a:gd name="T93" fmla="*/ 7 h 88"/>
                  <a:gd name="T94" fmla="*/ 21 w 35"/>
                  <a:gd name="T95" fmla="*/ 5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5"/>
                    </a:lnTo>
                    <a:lnTo>
                      <a:pt x="35" y="50"/>
                    </a:lnTo>
                    <a:lnTo>
                      <a:pt x="35" y="44"/>
                    </a:lnTo>
                    <a:lnTo>
                      <a:pt x="35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6" name="Freeform 2135">
                <a:extLst>
                  <a:ext uri="{FF2B5EF4-FFF2-40B4-BE49-F238E27FC236}">
                    <a16:creationId xmlns:a16="http://schemas.microsoft.com/office/drawing/2014/main" id="{0B0BBAD0-82A6-4F5D-87FA-BD41E5928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042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7" name="Freeform 2136">
                <a:extLst>
                  <a:ext uri="{FF2B5EF4-FFF2-40B4-BE49-F238E27FC236}">
                    <a16:creationId xmlns:a16="http://schemas.microsoft.com/office/drawing/2014/main" id="{05E9CF50-6073-4B17-BD71-59AAF2A4B4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7" y="1042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7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5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4 h 368"/>
                  <a:gd name="T42" fmla="*/ 220 w 235"/>
                  <a:gd name="T43" fmla="*/ 53 h 368"/>
                  <a:gd name="T44" fmla="*/ 231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8" name="Freeform 2137">
                <a:extLst>
                  <a:ext uri="{FF2B5EF4-FFF2-40B4-BE49-F238E27FC236}">
                    <a16:creationId xmlns:a16="http://schemas.microsoft.com/office/drawing/2014/main" id="{C18B3830-66DA-4119-AAE5-6B6850B5C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3" y="1054"/>
                <a:ext cx="7" cy="17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5 h 88"/>
                  <a:gd name="T8" fmla="*/ 7 w 35"/>
                  <a:gd name="T9" fmla="*/ 7 h 88"/>
                  <a:gd name="T10" fmla="*/ 5 w 35"/>
                  <a:gd name="T11" fmla="*/ 11 h 88"/>
                  <a:gd name="T12" fmla="*/ 2 w 35"/>
                  <a:gd name="T13" fmla="*/ 13 h 88"/>
                  <a:gd name="T14" fmla="*/ 2 w 35"/>
                  <a:gd name="T15" fmla="*/ 18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30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2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5 w 35"/>
                  <a:gd name="T37" fmla="*/ 74 h 88"/>
                  <a:gd name="T38" fmla="*/ 7 w 35"/>
                  <a:gd name="T39" fmla="*/ 76 h 88"/>
                  <a:gd name="T40" fmla="*/ 9 w 35"/>
                  <a:gd name="T41" fmla="*/ 81 h 88"/>
                  <a:gd name="T42" fmla="*/ 12 w 35"/>
                  <a:gd name="T43" fmla="*/ 83 h 88"/>
                  <a:gd name="T44" fmla="*/ 14 w 35"/>
                  <a:gd name="T45" fmla="*/ 86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4 w 35"/>
                  <a:gd name="T53" fmla="*/ 88 h 88"/>
                  <a:gd name="T54" fmla="*/ 24 w 35"/>
                  <a:gd name="T55" fmla="*/ 86 h 88"/>
                  <a:gd name="T56" fmla="*/ 26 w 35"/>
                  <a:gd name="T57" fmla="*/ 86 h 88"/>
                  <a:gd name="T58" fmla="*/ 28 w 35"/>
                  <a:gd name="T59" fmla="*/ 83 h 88"/>
                  <a:gd name="T60" fmla="*/ 31 w 35"/>
                  <a:gd name="T61" fmla="*/ 81 h 88"/>
                  <a:gd name="T62" fmla="*/ 31 w 35"/>
                  <a:gd name="T63" fmla="*/ 76 h 88"/>
                  <a:gd name="T64" fmla="*/ 33 w 35"/>
                  <a:gd name="T65" fmla="*/ 74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5 h 88"/>
                  <a:gd name="T74" fmla="*/ 35 w 35"/>
                  <a:gd name="T75" fmla="*/ 50 h 88"/>
                  <a:gd name="T76" fmla="*/ 35 w 35"/>
                  <a:gd name="T77" fmla="*/ 44 h 88"/>
                  <a:gd name="T78" fmla="*/ 35 w 35"/>
                  <a:gd name="T79" fmla="*/ 37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8 h 88"/>
                  <a:gd name="T88" fmla="*/ 28 w 35"/>
                  <a:gd name="T89" fmla="*/ 13 h 88"/>
                  <a:gd name="T90" fmla="*/ 26 w 35"/>
                  <a:gd name="T91" fmla="*/ 11 h 88"/>
                  <a:gd name="T92" fmla="*/ 24 w 35"/>
                  <a:gd name="T93" fmla="*/ 7 h 88"/>
                  <a:gd name="T94" fmla="*/ 21 w 35"/>
                  <a:gd name="T95" fmla="*/ 5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5"/>
                    </a:lnTo>
                    <a:lnTo>
                      <a:pt x="35" y="50"/>
                    </a:lnTo>
                    <a:lnTo>
                      <a:pt x="35" y="44"/>
                    </a:lnTo>
                    <a:lnTo>
                      <a:pt x="35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9" name="Freeform 2138">
                <a:extLst>
                  <a:ext uri="{FF2B5EF4-FFF2-40B4-BE49-F238E27FC236}">
                    <a16:creationId xmlns:a16="http://schemas.microsoft.com/office/drawing/2014/main" id="{C4EFD1DE-05EC-4ED3-896A-3BB95760D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042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0" name="Freeform 2139">
                <a:extLst>
                  <a:ext uri="{FF2B5EF4-FFF2-40B4-BE49-F238E27FC236}">
                    <a16:creationId xmlns:a16="http://schemas.microsoft.com/office/drawing/2014/main" id="{EA99A08E-DD21-414A-9B1A-C1DCFFAC9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067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7 h 88"/>
                  <a:gd name="T40" fmla="*/ 10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1" name="Freeform 2140">
                <a:extLst>
                  <a:ext uri="{FF2B5EF4-FFF2-40B4-BE49-F238E27FC236}">
                    <a16:creationId xmlns:a16="http://schemas.microsoft.com/office/drawing/2014/main" id="{E39D8305-AC8B-49F4-87F9-5C5657944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6" y="105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7 w 235"/>
                  <a:gd name="T5" fmla="*/ 9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7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2" name="Freeform 2141">
                <a:extLst>
                  <a:ext uri="{FF2B5EF4-FFF2-40B4-BE49-F238E27FC236}">
                    <a16:creationId xmlns:a16="http://schemas.microsoft.com/office/drawing/2014/main" id="{A0CA8084-44B6-41FA-8761-F677E5079A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96" y="1055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9 h 368"/>
                  <a:gd name="T10" fmla="*/ 183 w 235"/>
                  <a:gd name="T11" fmla="*/ 126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3 h 368"/>
                  <a:gd name="T36" fmla="*/ 167 w 235"/>
                  <a:gd name="T37" fmla="*/ 9 h 368"/>
                  <a:gd name="T38" fmla="*/ 186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7 w 235"/>
                  <a:gd name="T51" fmla="*/ 153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7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4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7 h 368"/>
                  <a:gd name="T76" fmla="*/ 24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7"/>
                    </a:lnTo>
                    <a:lnTo>
                      <a:pt x="181" y="92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6"/>
                    </a:lnTo>
                    <a:lnTo>
                      <a:pt x="186" y="131"/>
                    </a:lnTo>
                    <a:lnTo>
                      <a:pt x="188" y="134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6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3" name="Freeform 2142">
                <a:extLst>
                  <a:ext uri="{FF2B5EF4-FFF2-40B4-BE49-F238E27FC236}">
                    <a16:creationId xmlns:a16="http://schemas.microsoft.com/office/drawing/2014/main" id="{817472A3-CB19-4CD2-9D57-C9AB46C35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067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7 h 88"/>
                  <a:gd name="T40" fmla="*/ 10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4" name="Freeform 2143">
                <a:extLst>
                  <a:ext uri="{FF2B5EF4-FFF2-40B4-BE49-F238E27FC236}">
                    <a16:creationId xmlns:a16="http://schemas.microsoft.com/office/drawing/2014/main" id="{3C9F322E-D1FF-4547-A504-533CA1982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6" y="105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7 w 235"/>
                  <a:gd name="T5" fmla="*/ 9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7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5" name="Freeform 2144">
                <a:extLst>
                  <a:ext uri="{FF2B5EF4-FFF2-40B4-BE49-F238E27FC236}">
                    <a16:creationId xmlns:a16="http://schemas.microsoft.com/office/drawing/2014/main" id="{3063CAF5-234A-4A17-A5C3-68FE7F290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1049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4 w 36"/>
                  <a:gd name="T11" fmla="*/ 10 h 89"/>
                  <a:gd name="T12" fmla="*/ 2 w 36"/>
                  <a:gd name="T13" fmla="*/ 12 h 89"/>
                  <a:gd name="T14" fmla="*/ 2 w 36"/>
                  <a:gd name="T15" fmla="*/ 18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8 h 89"/>
                  <a:gd name="T32" fmla="*/ 2 w 36"/>
                  <a:gd name="T33" fmla="*/ 65 h 89"/>
                  <a:gd name="T34" fmla="*/ 2 w 36"/>
                  <a:gd name="T35" fmla="*/ 69 h 89"/>
                  <a:gd name="T36" fmla="*/ 4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1 w 36"/>
                  <a:gd name="T43" fmla="*/ 84 h 89"/>
                  <a:gd name="T44" fmla="*/ 14 w 36"/>
                  <a:gd name="T45" fmla="*/ 86 h 89"/>
                  <a:gd name="T46" fmla="*/ 16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3 w 36"/>
                  <a:gd name="T53" fmla="*/ 89 h 89"/>
                  <a:gd name="T54" fmla="*/ 23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2 w 36"/>
                  <a:gd name="T61" fmla="*/ 81 h 89"/>
                  <a:gd name="T62" fmla="*/ 32 w 36"/>
                  <a:gd name="T63" fmla="*/ 77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4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2 h 89"/>
                  <a:gd name="T90" fmla="*/ 27 w 36"/>
                  <a:gd name="T91" fmla="*/ 10 h 89"/>
                  <a:gd name="T92" fmla="*/ 23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3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6" name="Freeform 2145">
                <a:extLst>
                  <a:ext uri="{FF2B5EF4-FFF2-40B4-BE49-F238E27FC236}">
                    <a16:creationId xmlns:a16="http://schemas.microsoft.com/office/drawing/2014/main" id="{A015D7C0-4DC7-4C26-AB18-2F6C3F6FD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1038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3 h 368"/>
                  <a:gd name="T4" fmla="*/ 167 w 235"/>
                  <a:gd name="T5" fmla="*/ 8 h 368"/>
                  <a:gd name="T6" fmla="*/ 182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49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7" name="Freeform 2146">
                <a:extLst>
                  <a:ext uri="{FF2B5EF4-FFF2-40B4-BE49-F238E27FC236}">
                    <a16:creationId xmlns:a16="http://schemas.microsoft.com/office/drawing/2014/main" id="{726020B7-64AD-4624-AA4D-381A31D364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8" y="1038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7 h 368"/>
                  <a:gd name="T6" fmla="*/ 182 w 235"/>
                  <a:gd name="T7" fmla="*/ 91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1 w 235"/>
                  <a:gd name="T19" fmla="*/ 140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0 h 368"/>
                  <a:gd name="T26" fmla="*/ 216 w 235"/>
                  <a:gd name="T27" fmla="*/ 84 h 368"/>
                  <a:gd name="T28" fmla="*/ 211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7 w 235"/>
                  <a:gd name="T37" fmla="*/ 8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6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4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9" y="142"/>
                    </a:lnTo>
                    <a:lnTo>
                      <a:pt x="211" y="140"/>
                    </a:lnTo>
                    <a:lnTo>
                      <a:pt x="214" y="137"/>
                    </a:lnTo>
                    <a:lnTo>
                      <a:pt x="214" y="133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9"/>
                    </a:lnTo>
                    <a:lnTo>
                      <a:pt x="216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68"/>
                    </a:lnTo>
                    <a:lnTo>
                      <a:pt x="209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8" name="Freeform 2147">
                <a:extLst>
                  <a:ext uri="{FF2B5EF4-FFF2-40B4-BE49-F238E27FC236}">
                    <a16:creationId xmlns:a16="http://schemas.microsoft.com/office/drawing/2014/main" id="{8E99DFB6-96DE-4AB3-A5A3-44644115C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1049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4 w 36"/>
                  <a:gd name="T11" fmla="*/ 10 h 89"/>
                  <a:gd name="T12" fmla="*/ 2 w 36"/>
                  <a:gd name="T13" fmla="*/ 12 h 89"/>
                  <a:gd name="T14" fmla="*/ 2 w 36"/>
                  <a:gd name="T15" fmla="*/ 18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8 h 89"/>
                  <a:gd name="T32" fmla="*/ 2 w 36"/>
                  <a:gd name="T33" fmla="*/ 65 h 89"/>
                  <a:gd name="T34" fmla="*/ 2 w 36"/>
                  <a:gd name="T35" fmla="*/ 69 h 89"/>
                  <a:gd name="T36" fmla="*/ 4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1 w 36"/>
                  <a:gd name="T43" fmla="*/ 84 h 89"/>
                  <a:gd name="T44" fmla="*/ 14 w 36"/>
                  <a:gd name="T45" fmla="*/ 86 h 89"/>
                  <a:gd name="T46" fmla="*/ 16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3 w 36"/>
                  <a:gd name="T53" fmla="*/ 89 h 89"/>
                  <a:gd name="T54" fmla="*/ 23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2 w 36"/>
                  <a:gd name="T61" fmla="*/ 81 h 89"/>
                  <a:gd name="T62" fmla="*/ 32 w 36"/>
                  <a:gd name="T63" fmla="*/ 77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4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2 h 89"/>
                  <a:gd name="T90" fmla="*/ 27 w 36"/>
                  <a:gd name="T91" fmla="*/ 10 h 89"/>
                  <a:gd name="T92" fmla="*/ 23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3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9" name="Freeform 2148">
                <a:extLst>
                  <a:ext uri="{FF2B5EF4-FFF2-40B4-BE49-F238E27FC236}">
                    <a16:creationId xmlns:a16="http://schemas.microsoft.com/office/drawing/2014/main" id="{773B64D9-11DE-435E-9E06-86B53CBE5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1038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3 h 368"/>
                  <a:gd name="T4" fmla="*/ 167 w 235"/>
                  <a:gd name="T5" fmla="*/ 8 h 368"/>
                  <a:gd name="T6" fmla="*/ 182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49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0" name="Freeform 2149">
                <a:extLst>
                  <a:ext uri="{FF2B5EF4-FFF2-40B4-BE49-F238E27FC236}">
                    <a16:creationId xmlns:a16="http://schemas.microsoft.com/office/drawing/2014/main" id="{1B84EC44-A0BB-4F17-A5AE-9D4EA18AF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1105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3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5 w 37"/>
                  <a:gd name="T65" fmla="*/ 73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5" y="73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1" name="Freeform 2150">
                <a:extLst>
                  <a:ext uri="{FF2B5EF4-FFF2-40B4-BE49-F238E27FC236}">
                    <a16:creationId xmlns:a16="http://schemas.microsoft.com/office/drawing/2014/main" id="{E67F9D41-B733-48B2-9768-1C079E48E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" y="1093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9 h 368"/>
                  <a:gd name="T6" fmla="*/ 182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5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5 h 368"/>
                  <a:gd name="T38" fmla="*/ 150 w 236"/>
                  <a:gd name="T39" fmla="*/ 220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20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1 w 236"/>
                  <a:gd name="T55" fmla="*/ 146 h 368"/>
                  <a:gd name="T56" fmla="*/ 16 w 236"/>
                  <a:gd name="T57" fmla="*/ 131 h 368"/>
                  <a:gd name="T58" fmla="*/ 12 w 236"/>
                  <a:gd name="T59" fmla="*/ 111 h 368"/>
                  <a:gd name="T60" fmla="*/ 16 w 236"/>
                  <a:gd name="T61" fmla="*/ 95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4 w 236"/>
                  <a:gd name="T75" fmla="*/ 9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5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3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9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2" y="111"/>
                    </a:lnTo>
                    <a:lnTo>
                      <a:pt x="16" y="104"/>
                    </a:lnTo>
                    <a:lnTo>
                      <a:pt x="16" y="95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70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2" name="Freeform 2151">
                <a:extLst>
                  <a:ext uri="{FF2B5EF4-FFF2-40B4-BE49-F238E27FC236}">
                    <a16:creationId xmlns:a16="http://schemas.microsoft.com/office/drawing/2014/main" id="{BA7A9730-EF69-45A2-9342-009383186D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1" y="1093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7 h 368"/>
                  <a:gd name="T6" fmla="*/ 182 w 236"/>
                  <a:gd name="T7" fmla="*/ 92 h 368"/>
                  <a:gd name="T8" fmla="*/ 182 w 236"/>
                  <a:gd name="T9" fmla="*/ 109 h 368"/>
                  <a:gd name="T10" fmla="*/ 185 w 236"/>
                  <a:gd name="T11" fmla="*/ 125 h 368"/>
                  <a:gd name="T12" fmla="*/ 192 w 236"/>
                  <a:gd name="T13" fmla="*/ 139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1 w 236"/>
                  <a:gd name="T19" fmla="*/ 141 h 368"/>
                  <a:gd name="T20" fmla="*/ 217 w 236"/>
                  <a:gd name="T21" fmla="*/ 131 h 368"/>
                  <a:gd name="T22" fmla="*/ 219 w 236"/>
                  <a:gd name="T23" fmla="*/ 116 h 368"/>
                  <a:gd name="T24" fmla="*/ 219 w 236"/>
                  <a:gd name="T25" fmla="*/ 102 h 368"/>
                  <a:gd name="T26" fmla="*/ 217 w 236"/>
                  <a:gd name="T27" fmla="*/ 84 h 368"/>
                  <a:gd name="T28" fmla="*/ 211 w 236"/>
                  <a:gd name="T29" fmla="*/ 70 h 368"/>
                  <a:gd name="T30" fmla="*/ 204 w 236"/>
                  <a:gd name="T31" fmla="*/ 62 h 368"/>
                  <a:gd name="T32" fmla="*/ 196 w 236"/>
                  <a:gd name="T33" fmla="*/ 58 h 368"/>
                  <a:gd name="T34" fmla="*/ 143 w 236"/>
                  <a:gd name="T35" fmla="*/ 3 h 368"/>
                  <a:gd name="T36" fmla="*/ 167 w 236"/>
                  <a:gd name="T37" fmla="*/ 9 h 368"/>
                  <a:gd name="T38" fmla="*/ 187 w 236"/>
                  <a:gd name="T39" fmla="*/ 21 h 368"/>
                  <a:gd name="T40" fmla="*/ 206 w 236"/>
                  <a:gd name="T41" fmla="*/ 35 h 368"/>
                  <a:gd name="T42" fmla="*/ 221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9 h 368"/>
                  <a:gd name="T50" fmla="*/ 229 w 236"/>
                  <a:gd name="T51" fmla="*/ 153 h 368"/>
                  <a:gd name="T52" fmla="*/ 217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20 h 368"/>
                  <a:gd name="T66" fmla="*/ 40 w 236"/>
                  <a:gd name="T67" fmla="*/ 183 h 368"/>
                  <a:gd name="T68" fmla="*/ 25 w 236"/>
                  <a:gd name="T69" fmla="*/ 162 h 368"/>
                  <a:gd name="T70" fmla="*/ 18 w 236"/>
                  <a:gd name="T71" fmla="*/ 139 h 368"/>
                  <a:gd name="T72" fmla="*/ 12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4 h 368"/>
                  <a:gd name="T84" fmla="*/ 99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8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5" y="70"/>
                    </a:lnTo>
                    <a:lnTo>
                      <a:pt x="185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4"/>
                    </a:lnTo>
                    <a:lnTo>
                      <a:pt x="185" y="121"/>
                    </a:lnTo>
                    <a:lnTo>
                      <a:pt x="185" y="125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2" y="139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7" y="131"/>
                    </a:lnTo>
                    <a:lnTo>
                      <a:pt x="217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5"/>
                    </a:lnTo>
                    <a:lnTo>
                      <a:pt x="217" y="90"/>
                    </a:lnTo>
                    <a:lnTo>
                      <a:pt x="217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70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5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3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9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2" y="111"/>
                    </a:lnTo>
                    <a:lnTo>
                      <a:pt x="16" y="104"/>
                    </a:lnTo>
                    <a:lnTo>
                      <a:pt x="16" y="95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70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3" name="Freeform 2152">
                <a:extLst>
                  <a:ext uri="{FF2B5EF4-FFF2-40B4-BE49-F238E27FC236}">
                    <a16:creationId xmlns:a16="http://schemas.microsoft.com/office/drawing/2014/main" id="{66DAF7C4-77BD-4DE2-A138-9C7B7E1DB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1105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3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5 w 37"/>
                  <a:gd name="T65" fmla="*/ 73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5" y="73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4" name="Freeform 2153">
                <a:extLst>
                  <a:ext uri="{FF2B5EF4-FFF2-40B4-BE49-F238E27FC236}">
                    <a16:creationId xmlns:a16="http://schemas.microsoft.com/office/drawing/2014/main" id="{6C05FC8E-93EC-40C3-9F47-093437B4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" y="1093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9 h 368"/>
                  <a:gd name="T6" fmla="*/ 182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5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5 h 368"/>
                  <a:gd name="T38" fmla="*/ 150 w 236"/>
                  <a:gd name="T39" fmla="*/ 220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20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1 w 236"/>
                  <a:gd name="T55" fmla="*/ 146 h 368"/>
                  <a:gd name="T56" fmla="*/ 16 w 236"/>
                  <a:gd name="T57" fmla="*/ 131 h 368"/>
                  <a:gd name="T58" fmla="*/ 12 w 236"/>
                  <a:gd name="T59" fmla="*/ 111 h 368"/>
                  <a:gd name="T60" fmla="*/ 16 w 236"/>
                  <a:gd name="T61" fmla="*/ 95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4 w 236"/>
                  <a:gd name="T75" fmla="*/ 9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5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3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9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2" y="111"/>
                    </a:lnTo>
                    <a:lnTo>
                      <a:pt x="16" y="104"/>
                    </a:lnTo>
                    <a:lnTo>
                      <a:pt x="16" y="95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70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5" name="Freeform 2154">
                <a:extLst>
                  <a:ext uri="{FF2B5EF4-FFF2-40B4-BE49-F238E27FC236}">
                    <a16:creationId xmlns:a16="http://schemas.microsoft.com/office/drawing/2014/main" id="{419026D6-AC78-418B-A310-7930E8679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1143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9 w 37"/>
                  <a:gd name="T89" fmla="*/ 13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6" name="Freeform 2155">
                <a:extLst>
                  <a:ext uri="{FF2B5EF4-FFF2-40B4-BE49-F238E27FC236}">
                    <a16:creationId xmlns:a16="http://schemas.microsoft.com/office/drawing/2014/main" id="{AA5B163E-5AEC-440B-A9E7-DCEC63ABC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7" y="1132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6 w 236"/>
                  <a:gd name="T11" fmla="*/ 34 h 368"/>
                  <a:gd name="T12" fmla="*/ 215 w 236"/>
                  <a:gd name="T13" fmla="*/ 49 h 368"/>
                  <a:gd name="T14" fmla="*/ 224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59 h 368"/>
                  <a:gd name="T28" fmla="*/ 215 w 236"/>
                  <a:gd name="T29" fmla="*/ 173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6 w 236"/>
                  <a:gd name="T57" fmla="*/ 129 h 368"/>
                  <a:gd name="T58" fmla="*/ 12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0 h 368"/>
                  <a:gd name="T66" fmla="*/ 32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7" name="Freeform 2156">
                <a:extLst>
                  <a:ext uri="{FF2B5EF4-FFF2-40B4-BE49-F238E27FC236}">
                    <a16:creationId xmlns:a16="http://schemas.microsoft.com/office/drawing/2014/main" id="{9D630153-DD9B-48B9-ACC9-E14592160A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27" y="1132"/>
                <a:ext cx="47" cy="74"/>
              </a:xfrm>
              <a:custGeom>
                <a:avLst/>
                <a:gdLst>
                  <a:gd name="T0" fmla="*/ 192 w 236"/>
                  <a:gd name="T1" fmla="*/ 58 h 368"/>
                  <a:gd name="T2" fmla="*/ 187 w 236"/>
                  <a:gd name="T3" fmla="*/ 66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4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29 h 368"/>
                  <a:gd name="T22" fmla="*/ 219 w 236"/>
                  <a:gd name="T23" fmla="*/ 115 h 368"/>
                  <a:gd name="T24" fmla="*/ 219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3 w 236"/>
                  <a:gd name="T31" fmla="*/ 60 h 368"/>
                  <a:gd name="T32" fmla="*/ 196 w 236"/>
                  <a:gd name="T33" fmla="*/ 56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19 h 368"/>
                  <a:gd name="T40" fmla="*/ 206 w 236"/>
                  <a:gd name="T41" fmla="*/ 34 h 368"/>
                  <a:gd name="T42" fmla="*/ 221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8 w 236"/>
                  <a:gd name="T51" fmla="*/ 152 h 368"/>
                  <a:gd name="T52" fmla="*/ 215 w 236"/>
                  <a:gd name="T53" fmla="*/ 173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2 w 236"/>
                  <a:gd name="T73" fmla="*/ 110 h 368"/>
                  <a:gd name="T74" fmla="*/ 18 w 236"/>
                  <a:gd name="T75" fmla="*/ 85 h 368"/>
                  <a:gd name="T76" fmla="*/ 25 w 236"/>
                  <a:gd name="T77" fmla="*/ 60 h 368"/>
                  <a:gd name="T78" fmla="*/ 37 w 236"/>
                  <a:gd name="T79" fmla="*/ 41 h 368"/>
                  <a:gd name="T80" fmla="*/ 54 w 236"/>
                  <a:gd name="T81" fmla="*/ 24 h 368"/>
                  <a:gd name="T82" fmla="*/ 76 w 236"/>
                  <a:gd name="T83" fmla="*/ 12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4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8" name="Freeform 2157">
                <a:extLst>
                  <a:ext uri="{FF2B5EF4-FFF2-40B4-BE49-F238E27FC236}">
                    <a16:creationId xmlns:a16="http://schemas.microsoft.com/office/drawing/2014/main" id="{C0AC5CB5-5E8E-4023-B1B3-D838C6BF7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1143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9 w 37"/>
                  <a:gd name="T89" fmla="*/ 13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9" name="Freeform 2158">
                <a:extLst>
                  <a:ext uri="{FF2B5EF4-FFF2-40B4-BE49-F238E27FC236}">
                    <a16:creationId xmlns:a16="http://schemas.microsoft.com/office/drawing/2014/main" id="{16535A36-4038-4E56-A629-248B0AA92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7" y="1132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6 w 236"/>
                  <a:gd name="T11" fmla="*/ 34 h 368"/>
                  <a:gd name="T12" fmla="*/ 215 w 236"/>
                  <a:gd name="T13" fmla="*/ 49 h 368"/>
                  <a:gd name="T14" fmla="*/ 224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59 h 368"/>
                  <a:gd name="T28" fmla="*/ 215 w 236"/>
                  <a:gd name="T29" fmla="*/ 173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6 w 236"/>
                  <a:gd name="T57" fmla="*/ 129 h 368"/>
                  <a:gd name="T58" fmla="*/ 12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0 h 368"/>
                  <a:gd name="T66" fmla="*/ 32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0" name="Freeform 2159">
                <a:extLst>
                  <a:ext uri="{FF2B5EF4-FFF2-40B4-BE49-F238E27FC236}">
                    <a16:creationId xmlns:a16="http://schemas.microsoft.com/office/drawing/2014/main" id="{77A6A0A8-56AF-4B00-807C-4A1103B4F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2" y="1153"/>
                <a:ext cx="8" cy="18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8 h 89"/>
                  <a:gd name="T32" fmla="*/ 2 w 37"/>
                  <a:gd name="T33" fmla="*/ 65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1" name="Freeform 2160">
                <a:extLst>
                  <a:ext uri="{FF2B5EF4-FFF2-40B4-BE49-F238E27FC236}">
                    <a16:creationId xmlns:a16="http://schemas.microsoft.com/office/drawing/2014/main" id="{296E0F27-0FBE-44A2-A199-336425524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6" y="1142"/>
                <a:ext cx="47" cy="73"/>
              </a:xfrm>
              <a:custGeom>
                <a:avLst/>
                <a:gdLst>
                  <a:gd name="T0" fmla="*/ 132 w 236"/>
                  <a:gd name="T1" fmla="*/ 0 h 367"/>
                  <a:gd name="T2" fmla="*/ 149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4 h 367"/>
                  <a:gd name="T12" fmla="*/ 216 w 236"/>
                  <a:gd name="T13" fmla="*/ 48 h 367"/>
                  <a:gd name="T14" fmla="*/ 223 w 236"/>
                  <a:gd name="T15" fmla="*/ 60 h 367"/>
                  <a:gd name="T16" fmla="*/ 230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09 h 367"/>
                  <a:gd name="T22" fmla="*/ 236 w 236"/>
                  <a:gd name="T23" fmla="*/ 127 h 367"/>
                  <a:gd name="T24" fmla="*/ 230 w 236"/>
                  <a:gd name="T25" fmla="*/ 144 h 367"/>
                  <a:gd name="T26" fmla="*/ 223 w 236"/>
                  <a:gd name="T27" fmla="*/ 159 h 367"/>
                  <a:gd name="T28" fmla="*/ 216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6 h 367"/>
                  <a:gd name="T34" fmla="*/ 181 w 236"/>
                  <a:gd name="T35" fmla="*/ 205 h 367"/>
                  <a:gd name="T36" fmla="*/ 167 w 236"/>
                  <a:gd name="T37" fmla="*/ 213 h 367"/>
                  <a:gd name="T38" fmla="*/ 149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8 h 367"/>
                  <a:gd name="T50" fmla="*/ 35 w 236"/>
                  <a:gd name="T51" fmla="*/ 176 h 367"/>
                  <a:gd name="T52" fmla="*/ 24 w 236"/>
                  <a:gd name="T53" fmla="*/ 161 h 367"/>
                  <a:gd name="T54" fmla="*/ 19 w 236"/>
                  <a:gd name="T55" fmla="*/ 144 h 367"/>
                  <a:gd name="T56" fmla="*/ 15 w 236"/>
                  <a:gd name="T57" fmla="*/ 129 h 367"/>
                  <a:gd name="T58" fmla="*/ 12 w 236"/>
                  <a:gd name="T59" fmla="*/ 109 h 367"/>
                  <a:gd name="T60" fmla="*/ 15 w 236"/>
                  <a:gd name="T61" fmla="*/ 92 h 367"/>
                  <a:gd name="T62" fmla="*/ 17 w 236"/>
                  <a:gd name="T63" fmla="*/ 78 h 367"/>
                  <a:gd name="T64" fmla="*/ 24 w 236"/>
                  <a:gd name="T65" fmla="*/ 60 h 367"/>
                  <a:gd name="T66" fmla="*/ 32 w 236"/>
                  <a:gd name="T67" fmla="*/ 48 h 367"/>
                  <a:gd name="T68" fmla="*/ 44 w 236"/>
                  <a:gd name="T69" fmla="*/ 34 h 367"/>
                  <a:gd name="T70" fmla="*/ 54 w 236"/>
                  <a:gd name="T71" fmla="*/ 23 h 367"/>
                  <a:gd name="T72" fmla="*/ 68 w 236"/>
                  <a:gd name="T73" fmla="*/ 14 h 367"/>
                  <a:gd name="T74" fmla="*/ 84 w 236"/>
                  <a:gd name="T75" fmla="*/ 7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0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2" name="Freeform 2161">
                <a:extLst>
                  <a:ext uri="{FF2B5EF4-FFF2-40B4-BE49-F238E27FC236}">
                    <a16:creationId xmlns:a16="http://schemas.microsoft.com/office/drawing/2014/main" id="{9A49ED89-1FA0-448C-98B7-59D4694C03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56" y="1142"/>
                <a:ext cx="47" cy="73"/>
              </a:xfrm>
              <a:custGeom>
                <a:avLst/>
                <a:gdLst>
                  <a:gd name="T0" fmla="*/ 191 w 236"/>
                  <a:gd name="T1" fmla="*/ 58 h 367"/>
                  <a:gd name="T2" fmla="*/ 186 w 236"/>
                  <a:gd name="T3" fmla="*/ 65 h 367"/>
                  <a:gd name="T4" fmla="*/ 181 w 236"/>
                  <a:gd name="T5" fmla="*/ 76 h 367"/>
                  <a:gd name="T6" fmla="*/ 181 w 236"/>
                  <a:gd name="T7" fmla="*/ 90 h 367"/>
                  <a:gd name="T8" fmla="*/ 181 w 236"/>
                  <a:gd name="T9" fmla="*/ 107 h 367"/>
                  <a:gd name="T10" fmla="*/ 183 w 236"/>
                  <a:gd name="T11" fmla="*/ 124 h 367"/>
                  <a:gd name="T12" fmla="*/ 191 w 236"/>
                  <a:gd name="T13" fmla="*/ 136 h 367"/>
                  <a:gd name="T14" fmla="*/ 199 w 236"/>
                  <a:gd name="T15" fmla="*/ 144 h 367"/>
                  <a:gd name="T16" fmla="*/ 206 w 236"/>
                  <a:gd name="T17" fmla="*/ 144 h 367"/>
                  <a:gd name="T18" fmla="*/ 211 w 236"/>
                  <a:gd name="T19" fmla="*/ 139 h 367"/>
                  <a:gd name="T20" fmla="*/ 216 w 236"/>
                  <a:gd name="T21" fmla="*/ 129 h 367"/>
                  <a:gd name="T22" fmla="*/ 218 w 236"/>
                  <a:gd name="T23" fmla="*/ 115 h 367"/>
                  <a:gd name="T24" fmla="*/ 218 w 236"/>
                  <a:gd name="T25" fmla="*/ 99 h 367"/>
                  <a:gd name="T26" fmla="*/ 216 w 236"/>
                  <a:gd name="T27" fmla="*/ 83 h 367"/>
                  <a:gd name="T28" fmla="*/ 211 w 236"/>
                  <a:gd name="T29" fmla="*/ 67 h 367"/>
                  <a:gd name="T30" fmla="*/ 204 w 236"/>
                  <a:gd name="T31" fmla="*/ 60 h 367"/>
                  <a:gd name="T32" fmla="*/ 197 w 236"/>
                  <a:gd name="T33" fmla="*/ 55 h 367"/>
                  <a:gd name="T34" fmla="*/ 142 w 236"/>
                  <a:gd name="T35" fmla="*/ 2 h 367"/>
                  <a:gd name="T36" fmla="*/ 167 w 236"/>
                  <a:gd name="T37" fmla="*/ 7 h 367"/>
                  <a:gd name="T38" fmla="*/ 186 w 236"/>
                  <a:gd name="T39" fmla="*/ 19 h 367"/>
                  <a:gd name="T40" fmla="*/ 206 w 236"/>
                  <a:gd name="T41" fmla="*/ 34 h 367"/>
                  <a:gd name="T42" fmla="*/ 220 w 236"/>
                  <a:gd name="T43" fmla="*/ 53 h 367"/>
                  <a:gd name="T44" fmla="*/ 230 w 236"/>
                  <a:gd name="T45" fmla="*/ 78 h 367"/>
                  <a:gd name="T46" fmla="*/ 236 w 236"/>
                  <a:gd name="T47" fmla="*/ 102 h 367"/>
                  <a:gd name="T48" fmla="*/ 236 w 236"/>
                  <a:gd name="T49" fmla="*/ 127 h 367"/>
                  <a:gd name="T50" fmla="*/ 227 w 236"/>
                  <a:gd name="T51" fmla="*/ 151 h 367"/>
                  <a:gd name="T52" fmla="*/ 216 w 236"/>
                  <a:gd name="T53" fmla="*/ 173 h 367"/>
                  <a:gd name="T54" fmla="*/ 201 w 236"/>
                  <a:gd name="T55" fmla="*/ 190 h 367"/>
                  <a:gd name="T56" fmla="*/ 181 w 236"/>
                  <a:gd name="T57" fmla="*/ 205 h 367"/>
                  <a:gd name="T58" fmla="*/ 157 w 236"/>
                  <a:gd name="T59" fmla="*/ 215 h 367"/>
                  <a:gd name="T60" fmla="*/ 132 w 236"/>
                  <a:gd name="T61" fmla="*/ 220 h 367"/>
                  <a:gd name="T62" fmla="*/ 120 w 236"/>
                  <a:gd name="T63" fmla="*/ 220 h 367"/>
                  <a:gd name="T64" fmla="*/ 118 w 236"/>
                  <a:gd name="T65" fmla="*/ 217 h 367"/>
                  <a:gd name="T66" fmla="*/ 40 w 236"/>
                  <a:gd name="T67" fmla="*/ 180 h 367"/>
                  <a:gd name="T68" fmla="*/ 24 w 236"/>
                  <a:gd name="T69" fmla="*/ 161 h 367"/>
                  <a:gd name="T70" fmla="*/ 17 w 236"/>
                  <a:gd name="T71" fmla="*/ 136 h 367"/>
                  <a:gd name="T72" fmla="*/ 12 w 236"/>
                  <a:gd name="T73" fmla="*/ 109 h 367"/>
                  <a:gd name="T74" fmla="*/ 17 w 236"/>
                  <a:gd name="T75" fmla="*/ 85 h 367"/>
                  <a:gd name="T76" fmla="*/ 24 w 236"/>
                  <a:gd name="T77" fmla="*/ 60 h 367"/>
                  <a:gd name="T78" fmla="*/ 37 w 236"/>
                  <a:gd name="T79" fmla="*/ 41 h 367"/>
                  <a:gd name="T80" fmla="*/ 54 w 236"/>
                  <a:gd name="T81" fmla="*/ 23 h 367"/>
                  <a:gd name="T82" fmla="*/ 76 w 236"/>
                  <a:gd name="T83" fmla="*/ 11 h 367"/>
                  <a:gd name="T84" fmla="*/ 98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7" y="55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8" y="60"/>
                    </a:lnTo>
                    <a:lnTo>
                      <a:pt x="188" y="63"/>
                    </a:lnTo>
                    <a:lnTo>
                      <a:pt x="186" y="65"/>
                    </a:lnTo>
                    <a:lnTo>
                      <a:pt x="183" y="67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4"/>
                    </a:lnTo>
                    <a:lnTo>
                      <a:pt x="186" y="129"/>
                    </a:lnTo>
                    <a:lnTo>
                      <a:pt x="188" y="132"/>
                    </a:lnTo>
                    <a:lnTo>
                      <a:pt x="191" y="136"/>
                    </a:lnTo>
                    <a:lnTo>
                      <a:pt x="194" y="139"/>
                    </a:lnTo>
                    <a:lnTo>
                      <a:pt x="197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6" y="129"/>
                    </a:lnTo>
                    <a:lnTo>
                      <a:pt x="216" y="124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99"/>
                    </a:lnTo>
                    <a:lnTo>
                      <a:pt x="218" y="92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7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4" y="60"/>
                    </a:lnTo>
                    <a:lnTo>
                      <a:pt x="201" y="58"/>
                    </a:lnTo>
                    <a:lnTo>
                      <a:pt x="199" y="55"/>
                    </a:lnTo>
                    <a:lnTo>
                      <a:pt x="197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0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3" name="Freeform 2162">
                <a:extLst>
                  <a:ext uri="{FF2B5EF4-FFF2-40B4-BE49-F238E27FC236}">
                    <a16:creationId xmlns:a16="http://schemas.microsoft.com/office/drawing/2014/main" id="{909DE1C6-0284-49C5-90F3-77AF28DBA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2" y="1153"/>
                <a:ext cx="8" cy="18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8 h 89"/>
                  <a:gd name="T32" fmla="*/ 2 w 37"/>
                  <a:gd name="T33" fmla="*/ 65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4" name="Freeform 2163">
                <a:extLst>
                  <a:ext uri="{FF2B5EF4-FFF2-40B4-BE49-F238E27FC236}">
                    <a16:creationId xmlns:a16="http://schemas.microsoft.com/office/drawing/2014/main" id="{4BC03912-D103-4EA7-B8FB-BED4EC8B6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6" y="1142"/>
                <a:ext cx="47" cy="73"/>
              </a:xfrm>
              <a:custGeom>
                <a:avLst/>
                <a:gdLst>
                  <a:gd name="T0" fmla="*/ 132 w 236"/>
                  <a:gd name="T1" fmla="*/ 0 h 367"/>
                  <a:gd name="T2" fmla="*/ 149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4 h 367"/>
                  <a:gd name="T12" fmla="*/ 216 w 236"/>
                  <a:gd name="T13" fmla="*/ 48 h 367"/>
                  <a:gd name="T14" fmla="*/ 223 w 236"/>
                  <a:gd name="T15" fmla="*/ 60 h 367"/>
                  <a:gd name="T16" fmla="*/ 230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09 h 367"/>
                  <a:gd name="T22" fmla="*/ 236 w 236"/>
                  <a:gd name="T23" fmla="*/ 127 h 367"/>
                  <a:gd name="T24" fmla="*/ 230 w 236"/>
                  <a:gd name="T25" fmla="*/ 144 h 367"/>
                  <a:gd name="T26" fmla="*/ 223 w 236"/>
                  <a:gd name="T27" fmla="*/ 159 h 367"/>
                  <a:gd name="T28" fmla="*/ 216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6 h 367"/>
                  <a:gd name="T34" fmla="*/ 181 w 236"/>
                  <a:gd name="T35" fmla="*/ 205 h 367"/>
                  <a:gd name="T36" fmla="*/ 167 w 236"/>
                  <a:gd name="T37" fmla="*/ 213 h 367"/>
                  <a:gd name="T38" fmla="*/ 149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8 h 367"/>
                  <a:gd name="T50" fmla="*/ 35 w 236"/>
                  <a:gd name="T51" fmla="*/ 176 h 367"/>
                  <a:gd name="T52" fmla="*/ 24 w 236"/>
                  <a:gd name="T53" fmla="*/ 161 h 367"/>
                  <a:gd name="T54" fmla="*/ 19 w 236"/>
                  <a:gd name="T55" fmla="*/ 144 h 367"/>
                  <a:gd name="T56" fmla="*/ 15 w 236"/>
                  <a:gd name="T57" fmla="*/ 129 h 367"/>
                  <a:gd name="T58" fmla="*/ 12 w 236"/>
                  <a:gd name="T59" fmla="*/ 109 h 367"/>
                  <a:gd name="T60" fmla="*/ 15 w 236"/>
                  <a:gd name="T61" fmla="*/ 92 h 367"/>
                  <a:gd name="T62" fmla="*/ 17 w 236"/>
                  <a:gd name="T63" fmla="*/ 78 h 367"/>
                  <a:gd name="T64" fmla="*/ 24 w 236"/>
                  <a:gd name="T65" fmla="*/ 60 h 367"/>
                  <a:gd name="T66" fmla="*/ 32 w 236"/>
                  <a:gd name="T67" fmla="*/ 48 h 367"/>
                  <a:gd name="T68" fmla="*/ 44 w 236"/>
                  <a:gd name="T69" fmla="*/ 34 h 367"/>
                  <a:gd name="T70" fmla="*/ 54 w 236"/>
                  <a:gd name="T71" fmla="*/ 23 h 367"/>
                  <a:gd name="T72" fmla="*/ 68 w 236"/>
                  <a:gd name="T73" fmla="*/ 14 h 367"/>
                  <a:gd name="T74" fmla="*/ 84 w 236"/>
                  <a:gd name="T75" fmla="*/ 7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0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 dirty="0"/>
              </a:p>
            </p:txBody>
          </p:sp>
          <p:sp>
            <p:nvSpPr>
              <p:cNvPr id="3025" name="Freeform 2164">
                <a:extLst>
                  <a:ext uri="{FF2B5EF4-FFF2-40B4-BE49-F238E27FC236}">
                    <a16:creationId xmlns:a16="http://schemas.microsoft.com/office/drawing/2014/main" id="{642D1729-964A-4F19-A9BF-EE0B1D404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1204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5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6" name="Freeform 2165">
                <a:extLst>
                  <a:ext uri="{FF2B5EF4-FFF2-40B4-BE49-F238E27FC236}">
                    <a16:creationId xmlns:a16="http://schemas.microsoft.com/office/drawing/2014/main" id="{16988796-DB6B-408C-BFDD-AED40A86D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" y="1193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2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7" name="Freeform 2166">
                <a:extLst>
                  <a:ext uri="{FF2B5EF4-FFF2-40B4-BE49-F238E27FC236}">
                    <a16:creationId xmlns:a16="http://schemas.microsoft.com/office/drawing/2014/main" id="{1D8D0167-22A0-499D-900C-5DD823A0C7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83" y="1193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1 w 235"/>
                  <a:gd name="T19" fmla="*/ 141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1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4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2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8" name="Freeform 2167">
                <a:extLst>
                  <a:ext uri="{FF2B5EF4-FFF2-40B4-BE49-F238E27FC236}">
                    <a16:creationId xmlns:a16="http://schemas.microsoft.com/office/drawing/2014/main" id="{E2450CDC-941D-4FA6-8871-66937D330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1204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5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9" name="Freeform 2168">
                <a:extLst>
                  <a:ext uri="{FF2B5EF4-FFF2-40B4-BE49-F238E27FC236}">
                    <a16:creationId xmlns:a16="http://schemas.microsoft.com/office/drawing/2014/main" id="{5EB784AA-BBF7-4BD5-9D6B-44E8239C9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" y="1193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2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0" name="Freeform 2169">
                <a:extLst>
                  <a:ext uri="{FF2B5EF4-FFF2-40B4-BE49-F238E27FC236}">
                    <a16:creationId xmlns:a16="http://schemas.microsoft.com/office/drawing/2014/main" id="{7A99DF58-38D6-4F04-9BA2-4E63FDDCD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3" y="115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1" name="Freeform 2170">
                <a:extLst>
                  <a:ext uri="{FF2B5EF4-FFF2-40B4-BE49-F238E27FC236}">
                    <a16:creationId xmlns:a16="http://schemas.microsoft.com/office/drawing/2014/main" id="{797E493E-E061-48B6-BD55-DE7117E4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" y="114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2" name="Freeform 2171">
                <a:extLst>
                  <a:ext uri="{FF2B5EF4-FFF2-40B4-BE49-F238E27FC236}">
                    <a16:creationId xmlns:a16="http://schemas.microsoft.com/office/drawing/2014/main" id="{402BEB44-B4F9-428A-A57A-951E96DAEB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26" y="1145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1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8 h 368"/>
                  <a:gd name="T38" fmla="*/ 187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3" name="Freeform 2172">
                <a:extLst>
                  <a:ext uri="{FF2B5EF4-FFF2-40B4-BE49-F238E27FC236}">
                    <a16:creationId xmlns:a16="http://schemas.microsoft.com/office/drawing/2014/main" id="{488A1CB2-9786-4134-9BC3-FDDB54CB8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3" y="115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4" name="Freeform 2173">
                <a:extLst>
                  <a:ext uri="{FF2B5EF4-FFF2-40B4-BE49-F238E27FC236}">
                    <a16:creationId xmlns:a16="http://schemas.microsoft.com/office/drawing/2014/main" id="{E383C813-BF24-49DF-B767-DB9426FE8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" y="114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5" name="Freeform 2174">
                <a:extLst>
                  <a:ext uri="{FF2B5EF4-FFF2-40B4-BE49-F238E27FC236}">
                    <a16:creationId xmlns:a16="http://schemas.microsoft.com/office/drawing/2014/main" id="{E8BD21D0-CF70-4F17-AF17-055E579EA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194"/>
                <a:ext cx="8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7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1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8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1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6" name="Freeform 2175">
                <a:extLst>
                  <a:ext uri="{FF2B5EF4-FFF2-40B4-BE49-F238E27FC236}">
                    <a16:creationId xmlns:a16="http://schemas.microsoft.com/office/drawing/2014/main" id="{9ABCA090-1D7F-4960-9391-BF02C390D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" y="118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9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5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3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3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7" name="Freeform 2176">
                <a:extLst>
                  <a:ext uri="{FF2B5EF4-FFF2-40B4-BE49-F238E27FC236}">
                    <a16:creationId xmlns:a16="http://schemas.microsoft.com/office/drawing/2014/main" id="{850BB226-059B-4C33-8F78-A534AA0EC3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22" y="1183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5 w 235"/>
                  <a:gd name="T3" fmla="*/ 67 h 368"/>
                  <a:gd name="T4" fmla="*/ 180 w 235"/>
                  <a:gd name="T5" fmla="*/ 76 h 368"/>
                  <a:gd name="T6" fmla="*/ 180 w 235"/>
                  <a:gd name="T7" fmla="*/ 92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7 w 235"/>
                  <a:gd name="T23" fmla="*/ 116 h 368"/>
                  <a:gd name="T24" fmla="*/ 217 w 235"/>
                  <a:gd name="T25" fmla="*/ 101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1 w 235"/>
                  <a:gd name="T35" fmla="*/ 3 h 368"/>
                  <a:gd name="T36" fmla="*/ 166 w 235"/>
                  <a:gd name="T37" fmla="*/ 9 h 368"/>
                  <a:gd name="T38" fmla="*/ 185 w 235"/>
                  <a:gd name="T39" fmla="*/ 20 h 368"/>
                  <a:gd name="T40" fmla="*/ 205 w 235"/>
                  <a:gd name="T41" fmla="*/ 35 h 368"/>
                  <a:gd name="T42" fmla="*/ 220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0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3 w 235"/>
                  <a:gd name="T69" fmla="*/ 162 h 368"/>
                  <a:gd name="T70" fmla="*/ 16 w 235"/>
                  <a:gd name="T71" fmla="*/ 138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3 w 235"/>
                  <a:gd name="T77" fmla="*/ 62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3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7" y="62"/>
                    </a:lnTo>
                    <a:lnTo>
                      <a:pt x="187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7" y="134"/>
                    </a:lnTo>
                    <a:lnTo>
                      <a:pt x="191" y="138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8"/>
                    </a:lnTo>
                    <a:lnTo>
                      <a:pt x="212" y="134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8" name="Freeform 2177">
                <a:extLst>
                  <a:ext uri="{FF2B5EF4-FFF2-40B4-BE49-F238E27FC236}">
                    <a16:creationId xmlns:a16="http://schemas.microsoft.com/office/drawing/2014/main" id="{9F9F5878-056C-4DF7-AA3B-D8FE423CA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194"/>
                <a:ext cx="8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7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1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8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1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9" name="Freeform 2178">
                <a:extLst>
                  <a:ext uri="{FF2B5EF4-FFF2-40B4-BE49-F238E27FC236}">
                    <a16:creationId xmlns:a16="http://schemas.microsoft.com/office/drawing/2014/main" id="{C542F3D5-2549-41CD-8619-864F87511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" y="118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9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5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3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3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0" name="Freeform 2179">
                <a:extLst>
                  <a:ext uri="{FF2B5EF4-FFF2-40B4-BE49-F238E27FC236}">
                    <a16:creationId xmlns:a16="http://schemas.microsoft.com/office/drawing/2014/main" id="{74991657-A358-4CBD-84B3-AF290A4B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0" y="122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1" name="Freeform 2180">
                <a:extLst>
                  <a:ext uri="{FF2B5EF4-FFF2-40B4-BE49-F238E27FC236}">
                    <a16:creationId xmlns:a16="http://schemas.microsoft.com/office/drawing/2014/main" id="{D53B9CBE-38B3-4110-886B-E00520473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4" y="1213"/>
                <a:ext cx="47" cy="74"/>
              </a:xfrm>
              <a:custGeom>
                <a:avLst/>
                <a:gdLst>
                  <a:gd name="T0" fmla="*/ 132 w 234"/>
                  <a:gd name="T1" fmla="*/ 0 h 369"/>
                  <a:gd name="T2" fmla="*/ 148 w 234"/>
                  <a:gd name="T3" fmla="*/ 4 h 369"/>
                  <a:gd name="T4" fmla="*/ 166 w 234"/>
                  <a:gd name="T5" fmla="*/ 9 h 369"/>
                  <a:gd name="T6" fmla="*/ 180 w 234"/>
                  <a:gd name="T7" fmla="*/ 16 h 369"/>
                  <a:gd name="T8" fmla="*/ 192 w 234"/>
                  <a:gd name="T9" fmla="*/ 25 h 369"/>
                  <a:gd name="T10" fmla="*/ 205 w 234"/>
                  <a:gd name="T11" fmla="*/ 35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29 w 234"/>
                  <a:gd name="T17" fmla="*/ 79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9 h 369"/>
                  <a:gd name="T24" fmla="*/ 229 w 234"/>
                  <a:gd name="T25" fmla="*/ 146 h 369"/>
                  <a:gd name="T26" fmla="*/ 222 w 234"/>
                  <a:gd name="T27" fmla="*/ 160 h 369"/>
                  <a:gd name="T28" fmla="*/ 215 w 234"/>
                  <a:gd name="T29" fmla="*/ 175 h 369"/>
                  <a:gd name="T30" fmla="*/ 205 w 234"/>
                  <a:gd name="T31" fmla="*/ 187 h 369"/>
                  <a:gd name="T32" fmla="*/ 192 w 234"/>
                  <a:gd name="T33" fmla="*/ 197 h 369"/>
                  <a:gd name="T34" fmla="*/ 180 w 234"/>
                  <a:gd name="T35" fmla="*/ 208 h 369"/>
                  <a:gd name="T36" fmla="*/ 166 w 234"/>
                  <a:gd name="T37" fmla="*/ 215 h 369"/>
                  <a:gd name="T38" fmla="*/ 148 w 234"/>
                  <a:gd name="T39" fmla="*/ 219 h 369"/>
                  <a:gd name="T40" fmla="*/ 132 w 234"/>
                  <a:gd name="T41" fmla="*/ 222 h 369"/>
                  <a:gd name="T42" fmla="*/ 122 w 234"/>
                  <a:gd name="T43" fmla="*/ 222 h 369"/>
                  <a:gd name="T44" fmla="*/ 119 w 234"/>
                  <a:gd name="T45" fmla="*/ 222 h 369"/>
                  <a:gd name="T46" fmla="*/ 116 w 234"/>
                  <a:gd name="T47" fmla="*/ 219 h 369"/>
                  <a:gd name="T48" fmla="*/ 44 w 234"/>
                  <a:gd name="T49" fmla="*/ 190 h 369"/>
                  <a:gd name="T50" fmla="*/ 33 w 234"/>
                  <a:gd name="T51" fmla="*/ 178 h 369"/>
                  <a:gd name="T52" fmla="*/ 23 w 234"/>
                  <a:gd name="T53" fmla="*/ 162 h 369"/>
                  <a:gd name="T54" fmla="*/ 19 w 234"/>
                  <a:gd name="T55" fmla="*/ 146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6 w 234"/>
                  <a:gd name="T63" fmla="*/ 79 h 369"/>
                  <a:gd name="T64" fmla="*/ 23 w 234"/>
                  <a:gd name="T65" fmla="*/ 62 h 369"/>
                  <a:gd name="T66" fmla="*/ 31 w 234"/>
                  <a:gd name="T67" fmla="*/ 50 h 369"/>
                  <a:gd name="T68" fmla="*/ 44 w 234"/>
                  <a:gd name="T69" fmla="*/ 35 h 369"/>
                  <a:gd name="T70" fmla="*/ 53 w 234"/>
                  <a:gd name="T71" fmla="*/ 25 h 369"/>
                  <a:gd name="T72" fmla="*/ 67 w 234"/>
                  <a:gd name="T73" fmla="*/ 16 h 369"/>
                  <a:gd name="T74" fmla="*/ 83 w 234"/>
                  <a:gd name="T75" fmla="*/ 9 h 369"/>
                  <a:gd name="T76" fmla="*/ 97 w 234"/>
                  <a:gd name="T77" fmla="*/ 4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55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3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5"/>
                    </a:lnTo>
                    <a:lnTo>
                      <a:pt x="180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8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5" y="43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4"/>
                    </a:lnTo>
                    <a:lnTo>
                      <a:pt x="107" y="4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2" name="Freeform 2181">
                <a:extLst>
                  <a:ext uri="{FF2B5EF4-FFF2-40B4-BE49-F238E27FC236}">
                    <a16:creationId xmlns:a16="http://schemas.microsoft.com/office/drawing/2014/main" id="{4607321C-136A-44B4-A122-A8AFF7A584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24" y="1213"/>
                <a:ext cx="47" cy="74"/>
              </a:xfrm>
              <a:custGeom>
                <a:avLst/>
                <a:gdLst>
                  <a:gd name="T0" fmla="*/ 190 w 234"/>
                  <a:gd name="T1" fmla="*/ 60 h 369"/>
                  <a:gd name="T2" fmla="*/ 185 w 234"/>
                  <a:gd name="T3" fmla="*/ 67 h 369"/>
                  <a:gd name="T4" fmla="*/ 180 w 234"/>
                  <a:gd name="T5" fmla="*/ 77 h 369"/>
                  <a:gd name="T6" fmla="*/ 180 w 234"/>
                  <a:gd name="T7" fmla="*/ 92 h 369"/>
                  <a:gd name="T8" fmla="*/ 180 w 234"/>
                  <a:gd name="T9" fmla="*/ 109 h 369"/>
                  <a:gd name="T10" fmla="*/ 183 w 234"/>
                  <a:gd name="T11" fmla="*/ 127 h 369"/>
                  <a:gd name="T12" fmla="*/ 190 w 234"/>
                  <a:gd name="T13" fmla="*/ 139 h 369"/>
                  <a:gd name="T14" fmla="*/ 197 w 234"/>
                  <a:gd name="T15" fmla="*/ 146 h 369"/>
                  <a:gd name="T16" fmla="*/ 205 w 234"/>
                  <a:gd name="T17" fmla="*/ 146 h 369"/>
                  <a:gd name="T18" fmla="*/ 210 w 234"/>
                  <a:gd name="T19" fmla="*/ 141 h 369"/>
                  <a:gd name="T20" fmla="*/ 215 w 234"/>
                  <a:gd name="T21" fmla="*/ 131 h 369"/>
                  <a:gd name="T22" fmla="*/ 217 w 234"/>
                  <a:gd name="T23" fmla="*/ 116 h 369"/>
                  <a:gd name="T24" fmla="*/ 217 w 234"/>
                  <a:gd name="T25" fmla="*/ 102 h 369"/>
                  <a:gd name="T26" fmla="*/ 215 w 234"/>
                  <a:gd name="T27" fmla="*/ 85 h 369"/>
                  <a:gd name="T28" fmla="*/ 210 w 234"/>
                  <a:gd name="T29" fmla="*/ 69 h 369"/>
                  <a:gd name="T30" fmla="*/ 203 w 234"/>
                  <a:gd name="T31" fmla="*/ 62 h 369"/>
                  <a:gd name="T32" fmla="*/ 195 w 234"/>
                  <a:gd name="T33" fmla="*/ 58 h 369"/>
                  <a:gd name="T34" fmla="*/ 141 w 234"/>
                  <a:gd name="T35" fmla="*/ 4 h 369"/>
                  <a:gd name="T36" fmla="*/ 166 w 234"/>
                  <a:gd name="T37" fmla="*/ 9 h 369"/>
                  <a:gd name="T38" fmla="*/ 185 w 234"/>
                  <a:gd name="T39" fmla="*/ 21 h 369"/>
                  <a:gd name="T40" fmla="*/ 205 w 234"/>
                  <a:gd name="T41" fmla="*/ 35 h 369"/>
                  <a:gd name="T42" fmla="*/ 220 w 234"/>
                  <a:gd name="T43" fmla="*/ 55 h 369"/>
                  <a:gd name="T44" fmla="*/ 229 w 234"/>
                  <a:gd name="T45" fmla="*/ 79 h 369"/>
                  <a:gd name="T46" fmla="*/ 234 w 234"/>
                  <a:gd name="T47" fmla="*/ 104 h 369"/>
                  <a:gd name="T48" fmla="*/ 234 w 234"/>
                  <a:gd name="T49" fmla="*/ 129 h 369"/>
                  <a:gd name="T50" fmla="*/ 227 w 234"/>
                  <a:gd name="T51" fmla="*/ 153 h 369"/>
                  <a:gd name="T52" fmla="*/ 215 w 234"/>
                  <a:gd name="T53" fmla="*/ 175 h 369"/>
                  <a:gd name="T54" fmla="*/ 199 w 234"/>
                  <a:gd name="T55" fmla="*/ 192 h 369"/>
                  <a:gd name="T56" fmla="*/ 180 w 234"/>
                  <a:gd name="T57" fmla="*/ 208 h 369"/>
                  <a:gd name="T58" fmla="*/ 155 w 234"/>
                  <a:gd name="T59" fmla="*/ 217 h 369"/>
                  <a:gd name="T60" fmla="*/ 132 w 234"/>
                  <a:gd name="T61" fmla="*/ 222 h 369"/>
                  <a:gd name="T62" fmla="*/ 119 w 234"/>
                  <a:gd name="T63" fmla="*/ 222 h 369"/>
                  <a:gd name="T64" fmla="*/ 116 w 234"/>
                  <a:gd name="T65" fmla="*/ 219 h 369"/>
                  <a:gd name="T66" fmla="*/ 38 w 234"/>
                  <a:gd name="T67" fmla="*/ 183 h 369"/>
                  <a:gd name="T68" fmla="*/ 23 w 234"/>
                  <a:gd name="T69" fmla="*/ 162 h 369"/>
                  <a:gd name="T70" fmla="*/ 16 w 234"/>
                  <a:gd name="T71" fmla="*/ 139 h 369"/>
                  <a:gd name="T72" fmla="*/ 12 w 234"/>
                  <a:gd name="T73" fmla="*/ 111 h 369"/>
                  <a:gd name="T74" fmla="*/ 16 w 234"/>
                  <a:gd name="T75" fmla="*/ 87 h 369"/>
                  <a:gd name="T76" fmla="*/ 23 w 234"/>
                  <a:gd name="T77" fmla="*/ 62 h 369"/>
                  <a:gd name="T78" fmla="*/ 35 w 234"/>
                  <a:gd name="T79" fmla="*/ 43 h 369"/>
                  <a:gd name="T80" fmla="*/ 53 w 234"/>
                  <a:gd name="T81" fmla="*/ 25 h 369"/>
                  <a:gd name="T82" fmla="*/ 75 w 234"/>
                  <a:gd name="T83" fmla="*/ 14 h 369"/>
                  <a:gd name="T84" fmla="*/ 97 w 234"/>
                  <a:gd name="T85" fmla="*/ 4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7" y="146"/>
                    </a:lnTo>
                    <a:lnTo>
                      <a:pt x="199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9"/>
                    </a:lnTo>
                    <a:lnTo>
                      <a:pt x="212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5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199" y="60"/>
                    </a:lnTo>
                    <a:lnTo>
                      <a:pt x="197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55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3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5"/>
                    </a:lnTo>
                    <a:lnTo>
                      <a:pt x="180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8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5" y="43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4"/>
                    </a:lnTo>
                    <a:lnTo>
                      <a:pt x="107" y="4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3" name="Freeform 2182">
                <a:extLst>
                  <a:ext uri="{FF2B5EF4-FFF2-40B4-BE49-F238E27FC236}">
                    <a16:creationId xmlns:a16="http://schemas.microsoft.com/office/drawing/2014/main" id="{2549FB04-777A-4186-A26F-1D9068B3D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0" y="122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4" name="Freeform 2183">
                <a:extLst>
                  <a:ext uri="{FF2B5EF4-FFF2-40B4-BE49-F238E27FC236}">
                    <a16:creationId xmlns:a16="http://schemas.microsoft.com/office/drawing/2014/main" id="{E3A2CE00-F788-48C2-A7A8-47DC4D69D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4" y="1213"/>
                <a:ext cx="47" cy="74"/>
              </a:xfrm>
              <a:custGeom>
                <a:avLst/>
                <a:gdLst>
                  <a:gd name="T0" fmla="*/ 132 w 234"/>
                  <a:gd name="T1" fmla="*/ 0 h 369"/>
                  <a:gd name="T2" fmla="*/ 148 w 234"/>
                  <a:gd name="T3" fmla="*/ 4 h 369"/>
                  <a:gd name="T4" fmla="*/ 166 w 234"/>
                  <a:gd name="T5" fmla="*/ 9 h 369"/>
                  <a:gd name="T6" fmla="*/ 180 w 234"/>
                  <a:gd name="T7" fmla="*/ 16 h 369"/>
                  <a:gd name="T8" fmla="*/ 192 w 234"/>
                  <a:gd name="T9" fmla="*/ 25 h 369"/>
                  <a:gd name="T10" fmla="*/ 205 w 234"/>
                  <a:gd name="T11" fmla="*/ 35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29 w 234"/>
                  <a:gd name="T17" fmla="*/ 79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9 h 369"/>
                  <a:gd name="T24" fmla="*/ 229 w 234"/>
                  <a:gd name="T25" fmla="*/ 146 h 369"/>
                  <a:gd name="T26" fmla="*/ 222 w 234"/>
                  <a:gd name="T27" fmla="*/ 160 h 369"/>
                  <a:gd name="T28" fmla="*/ 215 w 234"/>
                  <a:gd name="T29" fmla="*/ 175 h 369"/>
                  <a:gd name="T30" fmla="*/ 205 w 234"/>
                  <a:gd name="T31" fmla="*/ 187 h 369"/>
                  <a:gd name="T32" fmla="*/ 192 w 234"/>
                  <a:gd name="T33" fmla="*/ 197 h 369"/>
                  <a:gd name="T34" fmla="*/ 180 w 234"/>
                  <a:gd name="T35" fmla="*/ 208 h 369"/>
                  <a:gd name="T36" fmla="*/ 166 w 234"/>
                  <a:gd name="T37" fmla="*/ 215 h 369"/>
                  <a:gd name="T38" fmla="*/ 148 w 234"/>
                  <a:gd name="T39" fmla="*/ 219 h 369"/>
                  <a:gd name="T40" fmla="*/ 132 w 234"/>
                  <a:gd name="T41" fmla="*/ 222 h 369"/>
                  <a:gd name="T42" fmla="*/ 122 w 234"/>
                  <a:gd name="T43" fmla="*/ 222 h 369"/>
                  <a:gd name="T44" fmla="*/ 119 w 234"/>
                  <a:gd name="T45" fmla="*/ 222 h 369"/>
                  <a:gd name="T46" fmla="*/ 116 w 234"/>
                  <a:gd name="T47" fmla="*/ 219 h 369"/>
                  <a:gd name="T48" fmla="*/ 44 w 234"/>
                  <a:gd name="T49" fmla="*/ 190 h 369"/>
                  <a:gd name="T50" fmla="*/ 33 w 234"/>
                  <a:gd name="T51" fmla="*/ 178 h 369"/>
                  <a:gd name="T52" fmla="*/ 23 w 234"/>
                  <a:gd name="T53" fmla="*/ 162 h 369"/>
                  <a:gd name="T54" fmla="*/ 19 w 234"/>
                  <a:gd name="T55" fmla="*/ 146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6 w 234"/>
                  <a:gd name="T63" fmla="*/ 79 h 369"/>
                  <a:gd name="T64" fmla="*/ 23 w 234"/>
                  <a:gd name="T65" fmla="*/ 62 h 369"/>
                  <a:gd name="T66" fmla="*/ 31 w 234"/>
                  <a:gd name="T67" fmla="*/ 50 h 369"/>
                  <a:gd name="T68" fmla="*/ 44 w 234"/>
                  <a:gd name="T69" fmla="*/ 35 h 369"/>
                  <a:gd name="T70" fmla="*/ 53 w 234"/>
                  <a:gd name="T71" fmla="*/ 25 h 369"/>
                  <a:gd name="T72" fmla="*/ 67 w 234"/>
                  <a:gd name="T73" fmla="*/ 16 h 369"/>
                  <a:gd name="T74" fmla="*/ 83 w 234"/>
                  <a:gd name="T75" fmla="*/ 9 h 369"/>
                  <a:gd name="T76" fmla="*/ 97 w 234"/>
                  <a:gd name="T77" fmla="*/ 4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55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3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5"/>
                    </a:lnTo>
                    <a:lnTo>
                      <a:pt x="180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8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5" y="43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4"/>
                    </a:lnTo>
                    <a:lnTo>
                      <a:pt x="107" y="4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5" name="Freeform 2184">
                <a:extLst>
                  <a:ext uri="{FF2B5EF4-FFF2-40B4-BE49-F238E27FC236}">
                    <a16:creationId xmlns:a16="http://schemas.microsoft.com/office/drawing/2014/main" id="{CFE14494-3D11-49CF-B3E3-AEE6D9EF7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1283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2 h 88"/>
                  <a:gd name="T90" fmla="*/ 27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6" name="Freeform 2185">
                <a:extLst>
                  <a:ext uri="{FF2B5EF4-FFF2-40B4-BE49-F238E27FC236}">
                    <a16:creationId xmlns:a16="http://schemas.microsoft.com/office/drawing/2014/main" id="{AD52205D-A59E-4EE9-A938-D68098659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" y="127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1 w 235"/>
                  <a:gd name="T7" fmla="*/ 15 h 368"/>
                  <a:gd name="T8" fmla="*/ 192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1 h 368"/>
                  <a:gd name="T66" fmla="*/ 31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7" name="Freeform 2186">
                <a:extLst>
                  <a:ext uri="{FF2B5EF4-FFF2-40B4-BE49-F238E27FC236}">
                    <a16:creationId xmlns:a16="http://schemas.microsoft.com/office/drawing/2014/main" id="{5C3D2DF8-8A73-420E-8883-B2D68C4F88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6" y="1272"/>
                <a:ext cx="47" cy="73"/>
              </a:xfrm>
              <a:custGeom>
                <a:avLst/>
                <a:gdLst>
                  <a:gd name="T0" fmla="*/ 190 w 235"/>
                  <a:gd name="T1" fmla="*/ 59 h 368"/>
                  <a:gd name="T2" fmla="*/ 185 w 235"/>
                  <a:gd name="T3" fmla="*/ 66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7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5 h 368"/>
                  <a:gd name="T42" fmla="*/ 220 w 235"/>
                  <a:gd name="T43" fmla="*/ 54 h 368"/>
                  <a:gd name="T44" fmla="*/ 229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10 h 368"/>
                  <a:gd name="T74" fmla="*/ 16 w 235"/>
                  <a:gd name="T75" fmla="*/ 86 h 368"/>
                  <a:gd name="T76" fmla="*/ 24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5" y="66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8" name="Freeform 2187">
                <a:extLst>
                  <a:ext uri="{FF2B5EF4-FFF2-40B4-BE49-F238E27FC236}">
                    <a16:creationId xmlns:a16="http://schemas.microsoft.com/office/drawing/2014/main" id="{7669E173-D024-46A1-A59B-D0A3B4CD6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1283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2 h 88"/>
                  <a:gd name="T90" fmla="*/ 27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9" name="Freeform 2188">
                <a:extLst>
                  <a:ext uri="{FF2B5EF4-FFF2-40B4-BE49-F238E27FC236}">
                    <a16:creationId xmlns:a16="http://schemas.microsoft.com/office/drawing/2014/main" id="{7AB9DDDF-4468-4522-B751-3AA8A5031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" y="127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1 w 235"/>
                  <a:gd name="T7" fmla="*/ 15 h 368"/>
                  <a:gd name="T8" fmla="*/ 192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1 h 368"/>
                  <a:gd name="T66" fmla="*/ 31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0" name="Freeform 2189">
                <a:extLst>
                  <a:ext uri="{FF2B5EF4-FFF2-40B4-BE49-F238E27FC236}">
                    <a16:creationId xmlns:a16="http://schemas.microsoft.com/office/drawing/2014/main" id="{9A629710-F22B-4715-B6FF-8468DD462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" y="1311"/>
                <a:ext cx="7" cy="18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4 h 88"/>
                  <a:gd name="T8" fmla="*/ 7 w 35"/>
                  <a:gd name="T9" fmla="*/ 7 h 88"/>
                  <a:gd name="T10" fmla="*/ 5 w 35"/>
                  <a:gd name="T11" fmla="*/ 9 h 88"/>
                  <a:gd name="T12" fmla="*/ 2 w 35"/>
                  <a:gd name="T13" fmla="*/ 13 h 88"/>
                  <a:gd name="T14" fmla="*/ 2 w 35"/>
                  <a:gd name="T15" fmla="*/ 18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29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1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5 w 35"/>
                  <a:gd name="T37" fmla="*/ 74 h 88"/>
                  <a:gd name="T38" fmla="*/ 7 w 35"/>
                  <a:gd name="T39" fmla="*/ 76 h 88"/>
                  <a:gd name="T40" fmla="*/ 9 w 35"/>
                  <a:gd name="T41" fmla="*/ 81 h 88"/>
                  <a:gd name="T42" fmla="*/ 12 w 35"/>
                  <a:gd name="T43" fmla="*/ 83 h 88"/>
                  <a:gd name="T44" fmla="*/ 14 w 35"/>
                  <a:gd name="T45" fmla="*/ 85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4 w 35"/>
                  <a:gd name="T53" fmla="*/ 88 h 88"/>
                  <a:gd name="T54" fmla="*/ 24 w 35"/>
                  <a:gd name="T55" fmla="*/ 85 h 88"/>
                  <a:gd name="T56" fmla="*/ 26 w 35"/>
                  <a:gd name="T57" fmla="*/ 85 h 88"/>
                  <a:gd name="T58" fmla="*/ 28 w 35"/>
                  <a:gd name="T59" fmla="*/ 83 h 88"/>
                  <a:gd name="T60" fmla="*/ 31 w 35"/>
                  <a:gd name="T61" fmla="*/ 81 h 88"/>
                  <a:gd name="T62" fmla="*/ 31 w 35"/>
                  <a:gd name="T63" fmla="*/ 76 h 88"/>
                  <a:gd name="T64" fmla="*/ 33 w 35"/>
                  <a:gd name="T65" fmla="*/ 74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4 h 88"/>
                  <a:gd name="T74" fmla="*/ 35 w 35"/>
                  <a:gd name="T75" fmla="*/ 49 h 88"/>
                  <a:gd name="T76" fmla="*/ 35 w 35"/>
                  <a:gd name="T77" fmla="*/ 44 h 88"/>
                  <a:gd name="T78" fmla="*/ 35 w 35"/>
                  <a:gd name="T79" fmla="*/ 37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8 h 88"/>
                  <a:gd name="T88" fmla="*/ 28 w 35"/>
                  <a:gd name="T89" fmla="*/ 13 h 88"/>
                  <a:gd name="T90" fmla="*/ 26 w 35"/>
                  <a:gd name="T91" fmla="*/ 9 h 88"/>
                  <a:gd name="T92" fmla="*/ 24 w 35"/>
                  <a:gd name="T93" fmla="*/ 7 h 88"/>
                  <a:gd name="T94" fmla="*/ 21 w 35"/>
                  <a:gd name="T95" fmla="*/ 4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4"/>
                    </a:lnTo>
                    <a:lnTo>
                      <a:pt x="35" y="49"/>
                    </a:lnTo>
                    <a:lnTo>
                      <a:pt x="35" y="44"/>
                    </a:lnTo>
                    <a:lnTo>
                      <a:pt x="35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1" name="Freeform 2190">
                <a:extLst>
                  <a:ext uri="{FF2B5EF4-FFF2-40B4-BE49-F238E27FC236}">
                    <a16:creationId xmlns:a16="http://schemas.microsoft.com/office/drawing/2014/main" id="{36FCC105-F3FD-41F9-9BD6-26159330E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1300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2" name="Freeform 2191">
                <a:extLst>
                  <a:ext uri="{FF2B5EF4-FFF2-40B4-BE49-F238E27FC236}">
                    <a16:creationId xmlns:a16="http://schemas.microsoft.com/office/drawing/2014/main" id="{346AC87C-A524-4B7B-9A4D-B27F466A3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43" y="1300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5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4 h 368"/>
                  <a:gd name="T42" fmla="*/ 221 w 235"/>
                  <a:gd name="T43" fmla="*/ 53 h 368"/>
                  <a:gd name="T44" fmla="*/ 231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10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3 w 235"/>
                  <a:gd name="T81" fmla="*/ 24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3" name="Freeform 2192">
                <a:extLst>
                  <a:ext uri="{FF2B5EF4-FFF2-40B4-BE49-F238E27FC236}">
                    <a16:creationId xmlns:a16="http://schemas.microsoft.com/office/drawing/2014/main" id="{D1CC51DB-17EC-4BBD-A1A3-34E1503AD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" y="1311"/>
                <a:ext cx="7" cy="18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4 h 88"/>
                  <a:gd name="T8" fmla="*/ 7 w 35"/>
                  <a:gd name="T9" fmla="*/ 7 h 88"/>
                  <a:gd name="T10" fmla="*/ 5 w 35"/>
                  <a:gd name="T11" fmla="*/ 9 h 88"/>
                  <a:gd name="T12" fmla="*/ 2 w 35"/>
                  <a:gd name="T13" fmla="*/ 13 h 88"/>
                  <a:gd name="T14" fmla="*/ 2 w 35"/>
                  <a:gd name="T15" fmla="*/ 18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29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1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5 w 35"/>
                  <a:gd name="T37" fmla="*/ 74 h 88"/>
                  <a:gd name="T38" fmla="*/ 7 w 35"/>
                  <a:gd name="T39" fmla="*/ 76 h 88"/>
                  <a:gd name="T40" fmla="*/ 9 w 35"/>
                  <a:gd name="T41" fmla="*/ 81 h 88"/>
                  <a:gd name="T42" fmla="*/ 12 w 35"/>
                  <a:gd name="T43" fmla="*/ 83 h 88"/>
                  <a:gd name="T44" fmla="*/ 14 w 35"/>
                  <a:gd name="T45" fmla="*/ 85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4 w 35"/>
                  <a:gd name="T53" fmla="*/ 88 h 88"/>
                  <a:gd name="T54" fmla="*/ 24 w 35"/>
                  <a:gd name="T55" fmla="*/ 85 h 88"/>
                  <a:gd name="T56" fmla="*/ 26 w 35"/>
                  <a:gd name="T57" fmla="*/ 85 h 88"/>
                  <a:gd name="T58" fmla="*/ 28 w 35"/>
                  <a:gd name="T59" fmla="*/ 83 h 88"/>
                  <a:gd name="T60" fmla="*/ 31 w 35"/>
                  <a:gd name="T61" fmla="*/ 81 h 88"/>
                  <a:gd name="T62" fmla="*/ 31 w 35"/>
                  <a:gd name="T63" fmla="*/ 76 h 88"/>
                  <a:gd name="T64" fmla="*/ 33 w 35"/>
                  <a:gd name="T65" fmla="*/ 74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4 h 88"/>
                  <a:gd name="T74" fmla="*/ 35 w 35"/>
                  <a:gd name="T75" fmla="*/ 49 h 88"/>
                  <a:gd name="T76" fmla="*/ 35 w 35"/>
                  <a:gd name="T77" fmla="*/ 44 h 88"/>
                  <a:gd name="T78" fmla="*/ 35 w 35"/>
                  <a:gd name="T79" fmla="*/ 37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8 h 88"/>
                  <a:gd name="T88" fmla="*/ 28 w 35"/>
                  <a:gd name="T89" fmla="*/ 13 h 88"/>
                  <a:gd name="T90" fmla="*/ 26 w 35"/>
                  <a:gd name="T91" fmla="*/ 9 h 88"/>
                  <a:gd name="T92" fmla="*/ 24 w 35"/>
                  <a:gd name="T93" fmla="*/ 7 h 88"/>
                  <a:gd name="T94" fmla="*/ 21 w 35"/>
                  <a:gd name="T95" fmla="*/ 4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4"/>
                    </a:lnTo>
                    <a:lnTo>
                      <a:pt x="35" y="49"/>
                    </a:lnTo>
                    <a:lnTo>
                      <a:pt x="35" y="44"/>
                    </a:lnTo>
                    <a:lnTo>
                      <a:pt x="35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4" name="Freeform 2193">
                <a:extLst>
                  <a:ext uri="{FF2B5EF4-FFF2-40B4-BE49-F238E27FC236}">
                    <a16:creationId xmlns:a16="http://schemas.microsoft.com/office/drawing/2014/main" id="{F026F7F2-0425-46FB-8B50-976BAE6A3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1300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5" name="Freeform 2194">
                <a:extLst>
                  <a:ext uri="{FF2B5EF4-FFF2-40B4-BE49-F238E27FC236}">
                    <a16:creationId xmlns:a16="http://schemas.microsoft.com/office/drawing/2014/main" id="{87DA9D17-EDC6-4166-A112-D5E4736C3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0" y="1325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6" name="Freeform 2195">
                <a:extLst>
                  <a:ext uri="{FF2B5EF4-FFF2-40B4-BE49-F238E27FC236}">
                    <a16:creationId xmlns:a16="http://schemas.microsoft.com/office/drawing/2014/main" id="{903D2F50-969C-45EF-9DC1-FB3C13C98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" y="1314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2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1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0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7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2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0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7" name="Freeform 2196">
                <a:extLst>
                  <a:ext uri="{FF2B5EF4-FFF2-40B4-BE49-F238E27FC236}">
                    <a16:creationId xmlns:a16="http://schemas.microsoft.com/office/drawing/2014/main" id="{280BC87D-E6B8-4089-A9F9-5E10591C5D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84" y="1314"/>
                <a:ext cx="47" cy="73"/>
              </a:xfrm>
              <a:custGeom>
                <a:avLst/>
                <a:gdLst>
                  <a:gd name="T0" fmla="*/ 190 w 235"/>
                  <a:gd name="T1" fmla="*/ 58 h 368"/>
                  <a:gd name="T2" fmla="*/ 185 w 235"/>
                  <a:gd name="T3" fmla="*/ 65 h 368"/>
                  <a:gd name="T4" fmla="*/ 180 w 235"/>
                  <a:gd name="T5" fmla="*/ 76 h 368"/>
                  <a:gd name="T6" fmla="*/ 180 w 235"/>
                  <a:gd name="T7" fmla="*/ 90 h 368"/>
                  <a:gd name="T8" fmla="*/ 180 w 235"/>
                  <a:gd name="T9" fmla="*/ 108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5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2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5 h 368"/>
                  <a:gd name="T42" fmla="*/ 219 w 235"/>
                  <a:gd name="T43" fmla="*/ 54 h 368"/>
                  <a:gd name="T44" fmla="*/ 229 w 235"/>
                  <a:gd name="T45" fmla="*/ 79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7 w 235"/>
                  <a:gd name="T51" fmla="*/ 152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5 h 368"/>
                  <a:gd name="T60" fmla="*/ 131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3 w 235"/>
                  <a:gd name="T77" fmla="*/ 61 h 368"/>
                  <a:gd name="T78" fmla="*/ 36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7" y="61"/>
                    </a:lnTo>
                    <a:lnTo>
                      <a:pt x="187" y="63"/>
                    </a:lnTo>
                    <a:lnTo>
                      <a:pt x="185" y="65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1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0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2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0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8" name="Freeform 2197">
                <a:extLst>
                  <a:ext uri="{FF2B5EF4-FFF2-40B4-BE49-F238E27FC236}">
                    <a16:creationId xmlns:a16="http://schemas.microsoft.com/office/drawing/2014/main" id="{C8336437-394D-4BED-A1B8-C2411DF20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0" y="1325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9" name="Freeform 2198">
                <a:extLst>
                  <a:ext uri="{FF2B5EF4-FFF2-40B4-BE49-F238E27FC236}">
                    <a16:creationId xmlns:a16="http://schemas.microsoft.com/office/drawing/2014/main" id="{781F56C4-81A0-4080-BC89-3976E4FB8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" y="1314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2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1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0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7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2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0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0" name="Freeform 2199">
                <a:extLst>
                  <a:ext uri="{FF2B5EF4-FFF2-40B4-BE49-F238E27FC236}">
                    <a16:creationId xmlns:a16="http://schemas.microsoft.com/office/drawing/2014/main" id="{F18AF026-8DA5-4406-A42E-967C973BB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894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5" name="Freeform 2204">
                <a:extLst>
                  <a:ext uri="{FF2B5EF4-FFF2-40B4-BE49-F238E27FC236}">
                    <a16:creationId xmlns:a16="http://schemas.microsoft.com/office/drawing/2014/main" id="{933B6B98-C3EF-4CD2-8FBE-C63E1C976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96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3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3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6" name="Freeform 2205">
                <a:extLst>
                  <a:ext uri="{FF2B5EF4-FFF2-40B4-BE49-F238E27FC236}">
                    <a16:creationId xmlns:a16="http://schemas.microsoft.com/office/drawing/2014/main" id="{A85B2F4B-3D0B-4E65-ABB7-D3AAB3C46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948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3 h 368"/>
                  <a:gd name="T10" fmla="*/ 205 w 235"/>
                  <a:gd name="T11" fmla="*/ 34 h 368"/>
                  <a:gd name="T12" fmla="*/ 216 w 235"/>
                  <a:gd name="T13" fmla="*/ 48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3 h 368"/>
                  <a:gd name="T30" fmla="*/ 205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8 h 368"/>
                  <a:gd name="T68" fmla="*/ 44 w 235"/>
                  <a:gd name="T69" fmla="*/ 34 h 368"/>
                  <a:gd name="T70" fmla="*/ 55 w 235"/>
                  <a:gd name="T71" fmla="*/ 23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7" name="Freeform 2206">
                <a:extLst>
                  <a:ext uri="{FF2B5EF4-FFF2-40B4-BE49-F238E27FC236}">
                    <a16:creationId xmlns:a16="http://schemas.microsoft.com/office/drawing/2014/main" id="{727D869D-022C-4372-90D4-BA8BDCAAE8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4" y="948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6 w 235"/>
                  <a:gd name="T21" fmla="*/ 129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3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0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5 w 235"/>
                  <a:gd name="T81" fmla="*/ 23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4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8" name="Freeform 2207">
                <a:extLst>
                  <a:ext uri="{FF2B5EF4-FFF2-40B4-BE49-F238E27FC236}">
                    <a16:creationId xmlns:a16="http://schemas.microsoft.com/office/drawing/2014/main" id="{57ACC78B-19CC-443A-BA8D-6CD6A935A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96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3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3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9" name="Freeform 2208">
                <a:extLst>
                  <a:ext uri="{FF2B5EF4-FFF2-40B4-BE49-F238E27FC236}">
                    <a16:creationId xmlns:a16="http://schemas.microsoft.com/office/drawing/2014/main" id="{447D4699-B5B1-44B6-8BC3-BF88FF655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948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3 h 368"/>
                  <a:gd name="T10" fmla="*/ 205 w 235"/>
                  <a:gd name="T11" fmla="*/ 34 h 368"/>
                  <a:gd name="T12" fmla="*/ 216 w 235"/>
                  <a:gd name="T13" fmla="*/ 48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3 h 368"/>
                  <a:gd name="T30" fmla="*/ 205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8 h 368"/>
                  <a:gd name="T68" fmla="*/ 44 w 235"/>
                  <a:gd name="T69" fmla="*/ 34 h 368"/>
                  <a:gd name="T70" fmla="*/ 55 w 235"/>
                  <a:gd name="T71" fmla="*/ 23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0" name="Freeform 2209">
                <a:extLst>
                  <a:ext uri="{FF2B5EF4-FFF2-40B4-BE49-F238E27FC236}">
                    <a16:creationId xmlns:a16="http://schemas.microsoft.com/office/drawing/2014/main" id="{FD6E4447-7A93-485C-A1C3-F03B136B2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1033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2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5 w 36"/>
                  <a:gd name="T11" fmla="*/ 10 h 89"/>
                  <a:gd name="T12" fmla="*/ 2 w 36"/>
                  <a:gd name="T13" fmla="*/ 12 h 89"/>
                  <a:gd name="T14" fmla="*/ 2 w 36"/>
                  <a:gd name="T15" fmla="*/ 17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2 w 36"/>
                  <a:gd name="T33" fmla="*/ 65 h 89"/>
                  <a:gd name="T34" fmla="*/ 2 w 36"/>
                  <a:gd name="T35" fmla="*/ 70 h 89"/>
                  <a:gd name="T36" fmla="*/ 5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2 w 36"/>
                  <a:gd name="T43" fmla="*/ 84 h 89"/>
                  <a:gd name="T44" fmla="*/ 14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6 w 36"/>
                  <a:gd name="T57" fmla="*/ 86 h 89"/>
                  <a:gd name="T58" fmla="*/ 28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3 w 36"/>
                  <a:gd name="T65" fmla="*/ 74 h 89"/>
                  <a:gd name="T66" fmla="*/ 33 w 36"/>
                  <a:gd name="T67" fmla="*/ 70 h 89"/>
                  <a:gd name="T68" fmla="*/ 36 w 36"/>
                  <a:gd name="T69" fmla="*/ 65 h 89"/>
                  <a:gd name="T70" fmla="*/ 36 w 36"/>
                  <a:gd name="T71" fmla="*/ 59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3 w 36"/>
                  <a:gd name="T81" fmla="*/ 33 h 89"/>
                  <a:gd name="T82" fmla="*/ 33 w 36"/>
                  <a:gd name="T83" fmla="*/ 28 h 89"/>
                  <a:gd name="T84" fmla="*/ 31 w 36"/>
                  <a:gd name="T85" fmla="*/ 23 h 89"/>
                  <a:gd name="T86" fmla="*/ 31 w 36"/>
                  <a:gd name="T87" fmla="*/ 17 h 89"/>
                  <a:gd name="T88" fmla="*/ 28 w 36"/>
                  <a:gd name="T89" fmla="*/ 12 h 89"/>
                  <a:gd name="T90" fmla="*/ 26 w 36"/>
                  <a:gd name="T91" fmla="*/ 10 h 89"/>
                  <a:gd name="T92" fmla="*/ 24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3" y="74"/>
                    </a:lnTo>
                    <a:lnTo>
                      <a:pt x="33" y="70"/>
                    </a:lnTo>
                    <a:lnTo>
                      <a:pt x="36" y="65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3" y="33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1" name="Freeform 2210">
                <a:extLst>
                  <a:ext uri="{FF2B5EF4-FFF2-40B4-BE49-F238E27FC236}">
                    <a16:creationId xmlns:a16="http://schemas.microsoft.com/office/drawing/2014/main" id="{311B1A97-5B4F-4B33-AA30-5ECE22458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1022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4 h 367"/>
                  <a:gd name="T8" fmla="*/ 194 w 235"/>
                  <a:gd name="T9" fmla="*/ 23 h 367"/>
                  <a:gd name="T10" fmla="*/ 206 w 235"/>
                  <a:gd name="T11" fmla="*/ 33 h 367"/>
                  <a:gd name="T12" fmla="*/ 215 w 235"/>
                  <a:gd name="T13" fmla="*/ 48 h 367"/>
                  <a:gd name="T14" fmla="*/ 223 w 235"/>
                  <a:gd name="T15" fmla="*/ 60 h 367"/>
                  <a:gd name="T16" fmla="*/ 231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09 h 367"/>
                  <a:gd name="T22" fmla="*/ 235 w 235"/>
                  <a:gd name="T23" fmla="*/ 127 h 367"/>
                  <a:gd name="T24" fmla="*/ 231 w 235"/>
                  <a:gd name="T25" fmla="*/ 144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6 w 235"/>
                  <a:gd name="T31" fmla="*/ 185 h 367"/>
                  <a:gd name="T32" fmla="*/ 194 w 235"/>
                  <a:gd name="T33" fmla="*/ 195 h 367"/>
                  <a:gd name="T34" fmla="*/ 182 w 235"/>
                  <a:gd name="T35" fmla="*/ 205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8 w 235"/>
                  <a:gd name="T47" fmla="*/ 217 h 367"/>
                  <a:gd name="T48" fmla="*/ 44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09 h 367"/>
                  <a:gd name="T60" fmla="*/ 14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3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2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2" name="Freeform 2211">
                <a:extLst>
                  <a:ext uri="{FF2B5EF4-FFF2-40B4-BE49-F238E27FC236}">
                    <a16:creationId xmlns:a16="http://schemas.microsoft.com/office/drawing/2014/main" id="{DDF18D9E-C2BA-4215-9959-DFB2150FA7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4" y="1022"/>
                <a:ext cx="47" cy="73"/>
              </a:xfrm>
              <a:custGeom>
                <a:avLst/>
                <a:gdLst>
                  <a:gd name="T0" fmla="*/ 191 w 235"/>
                  <a:gd name="T1" fmla="*/ 58 h 367"/>
                  <a:gd name="T2" fmla="*/ 187 w 235"/>
                  <a:gd name="T3" fmla="*/ 65 h 367"/>
                  <a:gd name="T4" fmla="*/ 182 w 235"/>
                  <a:gd name="T5" fmla="*/ 76 h 367"/>
                  <a:gd name="T6" fmla="*/ 182 w 235"/>
                  <a:gd name="T7" fmla="*/ 90 h 367"/>
                  <a:gd name="T8" fmla="*/ 182 w 235"/>
                  <a:gd name="T9" fmla="*/ 107 h 367"/>
                  <a:gd name="T10" fmla="*/ 184 w 235"/>
                  <a:gd name="T11" fmla="*/ 125 h 367"/>
                  <a:gd name="T12" fmla="*/ 191 w 235"/>
                  <a:gd name="T13" fmla="*/ 136 h 367"/>
                  <a:gd name="T14" fmla="*/ 199 w 235"/>
                  <a:gd name="T15" fmla="*/ 144 h 367"/>
                  <a:gd name="T16" fmla="*/ 206 w 235"/>
                  <a:gd name="T17" fmla="*/ 144 h 367"/>
                  <a:gd name="T18" fmla="*/ 210 w 235"/>
                  <a:gd name="T19" fmla="*/ 139 h 367"/>
                  <a:gd name="T20" fmla="*/ 215 w 235"/>
                  <a:gd name="T21" fmla="*/ 129 h 367"/>
                  <a:gd name="T22" fmla="*/ 218 w 235"/>
                  <a:gd name="T23" fmla="*/ 114 h 367"/>
                  <a:gd name="T24" fmla="*/ 218 w 235"/>
                  <a:gd name="T25" fmla="*/ 100 h 367"/>
                  <a:gd name="T26" fmla="*/ 215 w 235"/>
                  <a:gd name="T27" fmla="*/ 83 h 367"/>
                  <a:gd name="T28" fmla="*/ 210 w 235"/>
                  <a:gd name="T29" fmla="*/ 67 h 367"/>
                  <a:gd name="T30" fmla="*/ 203 w 235"/>
                  <a:gd name="T31" fmla="*/ 60 h 367"/>
                  <a:gd name="T32" fmla="*/ 196 w 235"/>
                  <a:gd name="T33" fmla="*/ 55 h 367"/>
                  <a:gd name="T34" fmla="*/ 143 w 235"/>
                  <a:gd name="T35" fmla="*/ 2 h 367"/>
                  <a:gd name="T36" fmla="*/ 166 w 235"/>
                  <a:gd name="T37" fmla="*/ 7 h 367"/>
                  <a:gd name="T38" fmla="*/ 187 w 235"/>
                  <a:gd name="T39" fmla="*/ 19 h 367"/>
                  <a:gd name="T40" fmla="*/ 206 w 235"/>
                  <a:gd name="T41" fmla="*/ 33 h 367"/>
                  <a:gd name="T42" fmla="*/ 220 w 235"/>
                  <a:gd name="T43" fmla="*/ 53 h 367"/>
                  <a:gd name="T44" fmla="*/ 231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8 w 235"/>
                  <a:gd name="T51" fmla="*/ 151 h 367"/>
                  <a:gd name="T52" fmla="*/ 215 w 235"/>
                  <a:gd name="T53" fmla="*/ 173 h 367"/>
                  <a:gd name="T54" fmla="*/ 201 w 235"/>
                  <a:gd name="T55" fmla="*/ 190 h 367"/>
                  <a:gd name="T56" fmla="*/ 182 w 235"/>
                  <a:gd name="T57" fmla="*/ 205 h 367"/>
                  <a:gd name="T58" fmla="*/ 157 w 235"/>
                  <a:gd name="T59" fmla="*/ 215 h 367"/>
                  <a:gd name="T60" fmla="*/ 132 w 235"/>
                  <a:gd name="T61" fmla="*/ 220 h 367"/>
                  <a:gd name="T62" fmla="*/ 120 w 235"/>
                  <a:gd name="T63" fmla="*/ 220 h 367"/>
                  <a:gd name="T64" fmla="*/ 118 w 235"/>
                  <a:gd name="T65" fmla="*/ 217 h 367"/>
                  <a:gd name="T66" fmla="*/ 39 w 235"/>
                  <a:gd name="T67" fmla="*/ 180 h 367"/>
                  <a:gd name="T68" fmla="*/ 25 w 235"/>
                  <a:gd name="T69" fmla="*/ 161 h 367"/>
                  <a:gd name="T70" fmla="*/ 17 w 235"/>
                  <a:gd name="T71" fmla="*/ 136 h 367"/>
                  <a:gd name="T72" fmla="*/ 12 w 235"/>
                  <a:gd name="T73" fmla="*/ 109 h 367"/>
                  <a:gd name="T74" fmla="*/ 17 w 235"/>
                  <a:gd name="T75" fmla="*/ 85 h 367"/>
                  <a:gd name="T76" fmla="*/ 25 w 235"/>
                  <a:gd name="T77" fmla="*/ 60 h 367"/>
                  <a:gd name="T78" fmla="*/ 37 w 235"/>
                  <a:gd name="T79" fmla="*/ 41 h 367"/>
                  <a:gd name="T80" fmla="*/ 53 w 235"/>
                  <a:gd name="T81" fmla="*/ 23 h 367"/>
                  <a:gd name="T82" fmla="*/ 76 w 235"/>
                  <a:gd name="T83" fmla="*/ 11 h 367"/>
                  <a:gd name="T84" fmla="*/ 97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5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4" y="67"/>
                    </a:lnTo>
                    <a:lnTo>
                      <a:pt x="184" y="72"/>
                    </a:lnTo>
                    <a:lnTo>
                      <a:pt x="182" y="76"/>
                    </a:lnTo>
                    <a:lnTo>
                      <a:pt x="182" y="80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1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2"/>
                    </a:lnTo>
                    <a:lnTo>
                      <a:pt x="210" y="67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9" y="55"/>
                    </a:lnTo>
                    <a:lnTo>
                      <a:pt x="196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2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3" name="Freeform 2212">
                <a:extLst>
                  <a:ext uri="{FF2B5EF4-FFF2-40B4-BE49-F238E27FC236}">
                    <a16:creationId xmlns:a16="http://schemas.microsoft.com/office/drawing/2014/main" id="{5112A88D-3444-4649-BDDD-90077945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1033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2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5 w 36"/>
                  <a:gd name="T11" fmla="*/ 10 h 89"/>
                  <a:gd name="T12" fmla="*/ 2 w 36"/>
                  <a:gd name="T13" fmla="*/ 12 h 89"/>
                  <a:gd name="T14" fmla="*/ 2 w 36"/>
                  <a:gd name="T15" fmla="*/ 17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2 w 36"/>
                  <a:gd name="T33" fmla="*/ 65 h 89"/>
                  <a:gd name="T34" fmla="*/ 2 w 36"/>
                  <a:gd name="T35" fmla="*/ 70 h 89"/>
                  <a:gd name="T36" fmla="*/ 5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2 w 36"/>
                  <a:gd name="T43" fmla="*/ 84 h 89"/>
                  <a:gd name="T44" fmla="*/ 14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6 w 36"/>
                  <a:gd name="T57" fmla="*/ 86 h 89"/>
                  <a:gd name="T58" fmla="*/ 28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3 w 36"/>
                  <a:gd name="T65" fmla="*/ 74 h 89"/>
                  <a:gd name="T66" fmla="*/ 33 w 36"/>
                  <a:gd name="T67" fmla="*/ 70 h 89"/>
                  <a:gd name="T68" fmla="*/ 36 w 36"/>
                  <a:gd name="T69" fmla="*/ 65 h 89"/>
                  <a:gd name="T70" fmla="*/ 36 w 36"/>
                  <a:gd name="T71" fmla="*/ 59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3 w 36"/>
                  <a:gd name="T81" fmla="*/ 33 h 89"/>
                  <a:gd name="T82" fmla="*/ 33 w 36"/>
                  <a:gd name="T83" fmla="*/ 28 h 89"/>
                  <a:gd name="T84" fmla="*/ 31 w 36"/>
                  <a:gd name="T85" fmla="*/ 23 h 89"/>
                  <a:gd name="T86" fmla="*/ 31 w 36"/>
                  <a:gd name="T87" fmla="*/ 17 h 89"/>
                  <a:gd name="T88" fmla="*/ 28 w 36"/>
                  <a:gd name="T89" fmla="*/ 12 h 89"/>
                  <a:gd name="T90" fmla="*/ 26 w 36"/>
                  <a:gd name="T91" fmla="*/ 10 h 89"/>
                  <a:gd name="T92" fmla="*/ 24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3" y="74"/>
                    </a:lnTo>
                    <a:lnTo>
                      <a:pt x="33" y="70"/>
                    </a:lnTo>
                    <a:lnTo>
                      <a:pt x="36" y="65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3" y="33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4" name="Freeform 2213">
                <a:extLst>
                  <a:ext uri="{FF2B5EF4-FFF2-40B4-BE49-F238E27FC236}">
                    <a16:creationId xmlns:a16="http://schemas.microsoft.com/office/drawing/2014/main" id="{67D45851-C6D5-4ADF-9609-B46F32841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1022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4 h 367"/>
                  <a:gd name="T8" fmla="*/ 194 w 235"/>
                  <a:gd name="T9" fmla="*/ 23 h 367"/>
                  <a:gd name="T10" fmla="*/ 206 w 235"/>
                  <a:gd name="T11" fmla="*/ 33 h 367"/>
                  <a:gd name="T12" fmla="*/ 215 w 235"/>
                  <a:gd name="T13" fmla="*/ 48 h 367"/>
                  <a:gd name="T14" fmla="*/ 223 w 235"/>
                  <a:gd name="T15" fmla="*/ 60 h 367"/>
                  <a:gd name="T16" fmla="*/ 231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09 h 367"/>
                  <a:gd name="T22" fmla="*/ 235 w 235"/>
                  <a:gd name="T23" fmla="*/ 127 h 367"/>
                  <a:gd name="T24" fmla="*/ 231 w 235"/>
                  <a:gd name="T25" fmla="*/ 144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6 w 235"/>
                  <a:gd name="T31" fmla="*/ 185 h 367"/>
                  <a:gd name="T32" fmla="*/ 194 w 235"/>
                  <a:gd name="T33" fmla="*/ 195 h 367"/>
                  <a:gd name="T34" fmla="*/ 182 w 235"/>
                  <a:gd name="T35" fmla="*/ 205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8 w 235"/>
                  <a:gd name="T47" fmla="*/ 217 h 367"/>
                  <a:gd name="T48" fmla="*/ 44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09 h 367"/>
                  <a:gd name="T60" fmla="*/ 14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3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2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5" name="Freeform 2214">
                <a:extLst>
                  <a:ext uri="{FF2B5EF4-FFF2-40B4-BE49-F238E27FC236}">
                    <a16:creationId xmlns:a16="http://schemas.microsoft.com/office/drawing/2014/main" id="{3A44549D-B8F5-4EFC-AD25-382862E38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921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1 h 88"/>
                  <a:gd name="T42" fmla="*/ 14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3 w 37"/>
                  <a:gd name="T85" fmla="*/ 21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4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3" y="21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6" name="Freeform 2215">
                <a:extLst>
                  <a:ext uri="{FF2B5EF4-FFF2-40B4-BE49-F238E27FC236}">
                    <a16:creationId xmlns:a16="http://schemas.microsoft.com/office/drawing/2014/main" id="{C7545949-EA00-46AD-A6EA-289897177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909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8 h 368"/>
                  <a:gd name="T6" fmla="*/ 180 w 235"/>
                  <a:gd name="T7" fmla="*/ 16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7" name="Freeform 2216">
                <a:extLst>
                  <a:ext uri="{FF2B5EF4-FFF2-40B4-BE49-F238E27FC236}">
                    <a16:creationId xmlns:a16="http://schemas.microsoft.com/office/drawing/2014/main" id="{2FD84962-D62F-4B6A-90C2-0FF9ADB68E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2" y="909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5 w 235"/>
                  <a:gd name="T3" fmla="*/ 67 h 368"/>
                  <a:gd name="T4" fmla="*/ 180 w 235"/>
                  <a:gd name="T5" fmla="*/ 77 h 368"/>
                  <a:gd name="T6" fmla="*/ 180 w 235"/>
                  <a:gd name="T7" fmla="*/ 92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1 w 235"/>
                  <a:gd name="T13" fmla="*/ 139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7 w 235"/>
                  <a:gd name="T23" fmla="*/ 116 h 368"/>
                  <a:gd name="T24" fmla="*/ 217 w 235"/>
                  <a:gd name="T25" fmla="*/ 102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8 h 368"/>
                  <a:gd name="T34" fmla="*/ 141 w 235"/>
                  <a:gd name="T35" fmla="*/ 3 h 368"/>
                  <a:gd name="T36" fmla="*/ 166 w 235"/>
                  <a:gd name="T37" fmla="*/ 8 h 368"/>
                  <a:gd name="T38" fmla="*/ 185 w 235"/>
                  <a:gd name="T39" fmla="*/ 21 h 368"/>
                  <a:gd name="T40" fmla="*/ 205 w 235"/>
                  <a:gd name="T41" fmla="*/ 35 h 368"/>
                  <a:gd name="T42" fmla="*/ 220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0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7 w 235"/>
                  <a:gd name="T65" fmla="*/ 219 h 368"/>
                  <a:gd name="T66" fmla="*/ 39 w 235"/>
                  <a:gd name="T67" fmla="*/ 183 h 368"/>
                  <a:gd name="T68" fmla="*/ 24 w 235"/>
                  <a:gd name="T69" fmla="*/ 162 h 368"/>
                  <a:gd name="T70" fmla="*/ 16 w 235"/>
                  <a:gd name="T71" fmla="*/ 139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4 h 368"/>
                  <a:gd name="T84" fmla="*/ 97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8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9" y="134"/>
                    </a:lnTo>
                    <a:lnTo>
                      <a:pt x="191" y="139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8" name="Freeform 2217">
                <a:extLst>
                  <a:ext uri="{FF2B5EF4-FFF2-40B4-BE49-F238E27FC236}">
                    <a16:creationId xmlns:a16="http://schemas.microsoft.com/office/drawing/2014/main" id="{FFC320AC-CB65-442B-9794-C1CA02C0A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921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1 h 88"/>
                  <a:gd name="T42" fmla="*/ 14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3 w 37"/>
                  <a:gd name="T85" fmla="*/ 21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4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3" y="21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9" name="Freeform 2218">
                <a:extLst>
                  <a:ext uri="{FF2B5EF4-FFF2-40B4-BE49-F238E27FC236}">
                    <a16:creationId xmlns:a16="http://schemas.microsoft.com/office/drawing/2014/main" id="{87852108-59EF-44F5-B155-B9B90D0E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909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8 h 368"/>
                  <a:gd name="T6" fmla="*/ 180 w 235"/>
                  <a:gd name="T7" fmla="*/ 16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85" name="Freeform 2224">
                <a:extLst>
                  <a:ext uri="{FF2B5EF4-FFF2-40B4-BE49-F238E27FC236}">
                    <a16:creationId xmlns:a16="http://schemas.microsoft.com/office/drawing/2014/main" id="{B008F589-B10A-41E6-A116-D19192466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85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86" name="Freeform 2225">
                <a:extLst>
                  <a:ext uri="{FF2B5EF4-FFF2-40B4-BE49-F238E27FC236}">
                    <a16:creationId xmlns:a16="http://schemas.microsoft.com/office/drawing/2014/main" id="{ACED5264-995D-45D3-A0CD-CF2072532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841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8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9 h 368"/>
                  <a:gd name="T40" fmla="*/ 133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5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87" name="Freeform 2226">
                <a:extLst>
                  <a:ext uri="{FF2B5EF4-FFF2-40B4-BE49-F238E27FC236}">
                    <a16:creationId xmlns:a16="http://schemas.microsoft.com/office/drawing/2014/main" id="{003A6143-9B70-444E-9E3E-B1093D0B4E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9" y="841"/>
                <a:ext cx="47" cy="74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4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2 w 236"/>
                  <a:gd name="T19" fmla="*/ 140 h 368"/>
                  <a:gd name="T20" fmla="*/ 217 w 236"/>
                  <a:gd name="T21" fmla="*/ 130 h 368"/>
                  <a:gd name="T22" fmla="*/ 219 w 236"/>
                  <a:gd name="T23" fmla="*/ 115 h 368"/>
                  <a:gd name="T24" fmla="*/ 219 w 236"/>
                  <a:gd name="T25" fmla="*/ 101 h 368"/>
                  <a:gd name="T26" fmla="*/ 217 w 236"/>
                  <a:gd name="T27" fmla="*/ 83 h 368"/>
                  <a:gd name="T28" fmla="*/ 212 w 236"/>
                  <a:gd name="T29" fmla="*/ 69 h 368"/>
                  <a:gd name="T30" fmla="*/ 203 w 236"/>
                  <a:gd name="T31" fmla="*/ 62 h 368"/>
                  <a:gd name="T32" fmla="*/ 196 w 236"/>
                  <a:gd name="T33" fmla="*/ 57 h 368"/>
                  <a:gd name="T34" fmla="*/ 143 w 236"/>
                  <a:gd name="T35" fmla="*/ 2 h 368"/>
                  <a:gd name="T36" fmla="*/ 168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4 h 368"/>
                  <a:gd name="T42" fmla="*/ 221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7 h 368"/>
                  <a:gd name="T50" fmla="*/ 228 w 236"/>
                  <a:gd name="T51" fmla="*/ 152 h 368"/>
                  <a:gd name="T52" fmla="*/ 217 w 236"/>
                  <a:gd name="T53" fmla="*/ 174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3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9 h 368"/>
                  <a:gd name="T66" fmla="*/ 39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8 h 368"/>
                  <a:gd name="T72" fmla="*/ 13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3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9" y="143"/>
                    </a:lnTo>
                    <a:lnTo>
                      <a:pt x="212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3"/>
                    </a:lnTo>
                    <a:lnTo>
                      <a:pt x="217" y="88"/>
                    </a:lnTo>
                    <a:lnTo>
                      <a:pt x="217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9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88" name="Freeform 2227">
                <a:extLst>
                  <a:ext uri="{FF2B5EF4-FFF2-40B4-BE49-F238E27FC236}">
                    <a16:creationId xmlns:a16="http://schemas.microsoft.com/office/drawing/2014/main" id="{4949C029-7943-4F8A-B515-66AC0BBDC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85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89" name="Freeform 2228">
                <a:extLst>
                  <a:ext uri="{FF2B5EF4-FFF2-40B4-BE49-F238E27FC236}">
                    <a16:creationId xmlns:a16="http://schemas.microsoft.com/office/drawing/2014/main" id="{ECFACF03-45FA-4F23-80DA-21E808CDC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841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8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9 h 368"/>
                  <a:gd name="T40" fmla="*/ 133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5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0" name="Freeform 2229">
                <a:extLst>
                  <a:ext uri="{FF2B5EF4-FFF2-40B4-BE49-F238E27FC236}">
                    <a16:creationId xmlns:a16="http://schemas.microsoft.com/office/drawing/2014/main" id="{BF8F96E1-4347-4EB7-8701-6FB3BEDAC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3" y="110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8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1" name="Freeform 2230">
                <a:extLst>
                  <a:ext uri="{FF2B5EF4-FFF2-40B4-BE49-F238E27FC236}">
                    <a16:creationId xmlns:a16="http://schemas.microsoft.com/office/drawing/2014/main" id="{5D40EB1E-2980-4DE8-9661-2D99F205E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1094"/>
                <a:ext cx="47" cy="74"/>
              </a:xfrm>
              <a:custGeom>
                <a:avLst/>
                <a:gdLst>
                  <a:gd name="T0" fmla="*/ 132 w 235"/>
                  <a:gd name="T1" fmla="*/ 0 h 369"/>
                  <a:gd name="T2" fmla="*/ 150 w 235"/>
                  <a:gd name="T3" fmla="*/ 4 h 369"/>
                  <a:gd name="T4" fmla="*/ 166 w 235"/>
                  <a:gd name="T5" fmla="*/ 8 h 369"/>
                  <a:gd name="T6" fmla="*/ 182 w 235"/>
                  <a:gd name="T7" fmla="*/ 16 h 369"/>
                  <a:gd name="T8" fmla="*/ 194 w 235"/>
                  <a:gd name="T9" fmla="*/ 25 h 369"/>
                  <a:gd name="T10" fmla="*/ 206 w 235"/>
                  <a:gd name="T11" fmla="*/ 35 h 369"/>
                  <a:gd name="T12" fmla="*/ 215 w 235"/>
                  <a:gd name="T13" fmla="*/ 50 h 369"/>
                  <a:gd name="T14" fmla="*/ 223 w 235"/>
                  <a:gd name="T15" fmla="*/ 62 h 369"/>
                  <a:gd name="T16" fmla="*/ 231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1 w 235"/>
                  <a:gd name="T25" fmla="*/ 145 h 369"/>
                  <a:gd name="T26" fmla="*/ 223 w 235"/>
                  <a:gd name="T27" fmla="*/ 160 h 369"/>
                  <a:gd name="T28" fmla="*/ 215 w 235"/>
                  <a:gd name="T29" fmla="*/ 175 h 369"/>
                  <a:gd name="T30" fmla="*/ 206 w 235"/>
                  <a:gd name="T31" fmla="*/ 187 h 369"/>
                  <a:gd name="T32" fmla="*/ 194 w 235"/>
                  <a:gd name="T33" fmla="*/ 196 h 369"/>
                  <a:gd name="T34" fmla="*/ 182 w 235"/>
                  <a:gd name="T35" fmla="*/ 207 h 369"/>
                  <a:gd name="T36" fmla="*/ 166 w 235"/>
                  <a:gd name="T37" fmla="*/ 214 h 369"/>
                  <a:gd name="T38" fmla="*/ 150 w 235"/>
                  <a:gd name="T39" fmla="*/ 219 h 369"/>
                  <a:gd name="T40" fmla="*/ 132 w 235"/>
                  <a:gd name="T41" fmla="*/ 221 h 369"/>
                  <a:gd name="T42" fmla="*/ 122 w 235"/>
                  <a:gd name="T43" fmla="*/ 221 h 369"/>
                  <a:gd name="T44" fmla="*/ 120 w 235"/>
                  <a:gd name="T45" fmla="*/ 221 h 369"/>
                  <a:gd name="T46" fmla="*/ 118 w 235"/>
                  <a:gd name="T47" fmla="*/ 219 h 369"/>
                  <a:gd name="T48" fmla="*/ 44 w 235"/>
                  <a:gd name="T49" fmla="*/ 189 h 369"/>
                  <a:gd name="T50" fmla="*/ 34 w 235"/>
                  <a:gd name="T51" fmla="*/ 177 h 369"/>
                  <a:gd name="T52" fmla="*/ 25 w 235"/>
                  <a:gd name="T53" fmla="*/ 162 h 369"/>
                  <a:gd name="T54" fmla="*/ 20 w 235"/>
                  <a:gd name="T55" fmla="*/ 145 h 369"/>
                  <a:gd name="T56" fmla="*/ 14 w 235"/>
                  <a:gd name="T57" fmla="*/ 131 h 369"/>
                  <a:gd name="T58" fmla="*/ 12 w 235"/>
                  <a:gd name="T59" fmla="*/ 111 h 369"/>
                  <a:gd name="T60" fmla="*/ 14 w 235"/>
                  <a:gd name="T61" fmla="*/ 94 h 369"/>
                  <a:gd name="T62" fmla="*/ 18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5 h 369"/>
                  <a:gd name="T70" fmla="*/ 53 w 235"/>
                  <a:gd name="T71" fmla="*/ 25 h 369"/>
                  <a:gd name="T72" fmla="*/ 69 w 235"/>
                  <a:gd name="T73" fmla="*/ 16 h 369"/>
                  <a:gd name="T74" fmla="*/ 83 w 235"/>
                  <a:gd name="T75" fmla="*/ 8 h 369"/>
                  <a:gd name="T76" fmla="*/ 99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2" name="Freeform 2231">
                <a:extLst>
                  <a:ext uri="{FF2B5EF4-FFF2-40B4-BE49-F238E27FC236}">
                    <a16:creationId xmlns:a16="http://schemas.microsoft.com/office/drawing/2014/main" id="{61A2754C-6535-447A-A903-84C5ADA112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6" y="1094"/>
                <a:ext cx="47" cy="74"/>
              </a:xfrm>
              <a:custGeom>
                <a:avLst/>
                <a:gdLst>
                  <a:gd name="T0" fmla="*/ 191 w 235"/>
                  <a:gd name="T1" fmla="*/ 60 h 369"/>
                  <a:gd name="T2" fmla="*/ 187 w 235"/>
                  <a:gd name="T3" fmla="*/ 67 h 369"/>
                  <a:gd name="T4" fmla="*/ 182 w 235"/>
                  <a:gd name="T5" fmla="*/ 76 h 369"/>
                  <a:gd name="T6" fmla="*/ 182 w 235"/>
                  <a:gd name="T7" fmla="*/ 92 h 369"/>
                  <a:gd name="T8" fmla="*/ 182 w 235"/>
                  <a:gd name="T9" fmla="*/ 108 h 369"/>
                  <a:gd name="T10" fmla="*/ 184 w 235"/>
                  <a:gd name="T11" fmla="*/ 126 h 369"/>
                  <a:gd name="T12" fmla="*/ 191 w 235"/>
                  <a:gd name="T13" fmla="*/ 138 h 369"/>
                  <a:gd name="T14" fmla="*/ 198 w 235"/>
                  <a:gd name="T15" fmla="*/ 145 h 369"/>
                  <a:gd name="T16" fmla="*/ 206 w 235"/>
                  <a:gd name="T17" fmla="*/ 145 h 369"/>
                  <a:gd name="T18" fmla="*/ 210 w 235"/>
                  <a:gd name="T19" fmla="*/ 141 h 369"/>
                  <a:gd name="T20" fmla="*/ 215 w 235"/>
                  <a:gd name="T21" fmla="*/ 131 h 369"/>
                  <a:gd name="T22" fmla="*/ 219 w 235"/>
                  <a:gd name="T23" fmla="*/ 116 h 369"/>
                  <a:gd name="T24" fmla="*/ 219 w 235"/>
                  <a:gd name="T25" fmla="*/ 101 h 369"/>
                  <a:gd name="T26" fmla="*/ 215 w 235"/>
                  <a:gd name="T27" fmla="*/ 85 h 369"/>
                  <a:gd name="T28" fmla="*/ 210 w 235"/>
                  <a:gd name="T29" fmla="*/ 69 h 369"/>
                  <a:gd name="T30" fmla="*/ 203 w 235"/>
                  <a:gd name="T31" fmla="*/ 62 h 369"/>
                  <a:gd name="T32" fmla="*/ 196 w 235"/>
                  <a:gd name="T33" fmla="*/ 57 h 369"/>
                  <a:gd name="T34" fmla="*/ 143 w 235"/>
                  <a:gd name="T35" fmla="*/ 4 h 369"/>
                  <a:gd name="T36" fmla="*/ 166 w 235"/>
                  <a:gd name="T37" fmla="*/ 8 h 369"/>
                  <a:gd name="T38" fmla="*/ 187 w 235"/>
                  <a:gd name="T39" fmla="*/ 20 h 369"/>
                  <a:gd name="T40" fmla="*/ 206 w 235"/>
                  <a:gd name="T41" fmla="*/ 35 h 369"/>
                  <a:gd name="T42" fmla="*/ 221 w 235"/>
                  <a:gd name="T43" fmla="*/ 55 h 369"/>
                  <a:gd name="T44" fmla="*/ 231 w 235"/>
                  <a:gd name="T45" fmla="*/ 79 h 369"/>
                  <a:gd name="T46" fmla="*/ 235 w 235"/>
                  <a:gd name="T47" fmla="*/ 104 h 369"/>
                  <a:gd name="T48" fmla="*/ 235 w 235"/>
                  <a:gd name="T49" fmla="*/ 129 h 369"/>
                  <a:gd name="T50" fmla="*/ 228 w 235"/>
                  <a:gd name="T51" fmla="*/ 152 h 369"/>
                  <a:gd name="T52" fmla="*/ 215 w 235"/>
                  <a:gd name="T53" fmla="*/ 175 h 369"/>
                  <a:gd name="T54" fmla="*/ 201 w 235"/>
                  <a:gd name="T55" fmla="*/ 192 h 369"/>
                  <a:gd name="T56" fmla="*/ 182 w 235"/>
                  <a:gd name="T57" fmla="*/ 207 h 369"/>
                  <a:gd name="T58" fmla="*/ 157 w 235"/>
                  <a:gd name="T59" fmla="*/ 217 h 369"/>
                  <a:gd name="T60" fmla="*/ 132 w 235"/>
                  <a:gd name="T61" fmla="*/ 221 h 369"/>
                  <a:gd name="T62" fmla="*/ 120 w 235"/>
                  <a:gd name="T63" fmla="*/ 221 h 369"/>
                  <a:gd name="T64" fmla="*/ 118 w 235"/>
                  <a:gd name="T65" fmla="*/ 219 h 369"/>
                  <a:gd name="T66" fmla="*/ 39 w 235"/>
                  <a:gd name="T67" fmla="*/ 182 h 369"/>
                  <a:gd name="T68" fmla="*/ 25 w 235"/>
                  <a:gd name="T69" fmla="*/ 162 h 369"/>
                  <a:gd name="T70" fmla="*/ 18 w 235"/>
                  <a:gd name="T71" fmla="*/ 138 h 369"/>
                  <a:gd name="T72" fmla="*/ 12 w 235"/>
                  <a:gd name="T73" fmla="*/ 111 h 369"/>
                  <a:gd name="T74" fmla="*/ 18 w 235"/>
                  <a:gd name="T75" fmla="*/ 87 h 369"/>
                  <a:gd name="T76" fmla="*/ 25 w 235"/>
                  <a:gd name="T77" fmla="*/ 62 h 369"/>
                  <a:gd name="T78" fmla="*/ 37 w 235"/>
                  <a:gd name="T79" fmla="*/ 42 h 369"/>
                  <a:gd name="T80" fmla="*/ 53 w 235"/>
                  <a:gd name="T81" fmla="*/ 25 h 369"/>
                  <a:gd name="T82" fmla="*/ 76 w 235"/>
                  <a:gd name="T83" fmla="*/ 13 h 369"/>
                  <a:gd name="T84" fmla="*/ 99 w 235"/>
                  <a:gd name="T85" fmla="*/ 4 h 369"/>
                  <a:gd name="T86" fmla="*/ 125 w 235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9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6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6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5" y="89"/>
                    </a:lnTo>
                    <a:lnTo>
                      <a:pt x="215" y="85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3" name="Freeform 2232">
                <a:extLst>
                  <a:ext uri="{FF2B5EF4-FFF2-40B4-BE49-F238E27FC236}">
                    <a16:creationId xmlns:a16="http://schemas.microsoft.com/office/drawing/2014/main" id="{CC14DC31-160C-495F-9F8A-7BE17524B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3" y="110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8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4" name="Freeform 2233">
                <a:extLst>
                  <a:ext uri="{FF2B5EF4-FFF2-40B4-BE49-F238E27FC236}">
                    <a16:creationId xmlns:a16="http://schemas.microsoft.com/office/drawing/2014/main" id="{F568CE72-2099-441E-B6F8-7BFBD686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1094"/>
                <a:ext cx="47" cy="74"/>
              </a:xfrm>
              <a:custGeom>
                <a:avLst/>
                <a:gdLst>
                  <a:gd name="T0" fmla="*/ 132 w 235"/>
                  <a:gd name="T1" fmla="*/ 0 h 369"/>
                  <a:gd name="T2" fmla="*/ 150 w 235"/>
                  <a:gd name="T3" fmla="*/ 4 h 369"/>
                  <a:gd name="T4" fmla="*/ 166 w 235"/>
                  <a:gd name="T5" fmla="*/ 8 h 369"/>
                  <a:gd name="T6" fmla="*/ 182 w 235"/>
                  <a:gd name="T7" fmla="*/ 16 h 369"/>
                  <a:gd name="T8" fmla="*/ 194 w 235"/>
                  <a:gd name="T9" fmla="*/ 25 h 369"/>
                  <a:gd name="T10" fmla="*/ 206 w 235"/>
                  <a:gd name="T11" fmla="*/ 35 h 369"/>
                  <a:gd name="T12" fmla="*/ 215 w 235"/>
                  <a:gd name="T13" fmla="*/ 50 h 369"/>
                  <a:gd name="T14" fmla="*/ 223 w 235"/>
                  <a:gd name="T15" fmla="*/ 62 h 369"/>
                  <a:gd name="T16" fmla="*/ 231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1 w 235"/>
                  <a:gd name="T25" fmla="*/ 145 h 369"/>
                  <a:gd name="T26" fmla="*/ 223 w 235"/>
                  <a:gd name="T27" fmla="*/ 160 h 369"/>
                  <a:gd name="T28" fmla="*/ 215 w 235"/>
                  <a:gd name="T29" fmla="*/ 175 h 369"/>
                  <a:gd name="T30" fmla="*/ 206 w 235"/>
                  <a:gd name="T31" fmla="*/ 187 h 369"/>
                  <a:gd name="T32" fmla="*/ 194 w 235"/>
                  <a:gd name="T33" fmla="*/ 196 h 369"/>
                  <a:gd name="T34" fmla="*/ 182 w 235"/>
                  <a:gd name="T35" fmla="*/ 207 h 369"/>
                  <a:gd name="T36" fmla="*/ 166 w 235"/>
                  <a:gd name="T37" fmla="*/ 214 h 369"/>
                  <a:gd name="T38" fmla="*/ 150 w 235"/>
                  <a:gd name="T39" fmla="*/ 219 h 369"/>
                  <a:gd name="T40" fmla="*/ 132 w 235"/>
                  <a:gd name="T41" fmla="*/ 221 h 369"/>
                  <a:gd name="T42" fmla="*/ 122 w 235"/>
                  <a:gd name="T43" fmla="*/ 221 h 369"/>
                  <a:gd name="T44" fmla="*/ 120 w 235"/>
                  <a:gd name="T45" fmla="*/ 221 h 369"/>
                  <a:gd name="T46" fmla="*/ 118 w 235"/>
                  <a:gd name="T47" fmla="*/ 219 h 369"/>
                  <a:gd name="T48" fmla="*/ 44 w 235"/>
                  <a:gd name="T49" fmla="*/ 189 h 369"/>
                  <a:gd name="T50" fmla="*/ 34 w 235"/>
                  <a:gd name="T51" fmla="*/ 177 h 369"/>
                  <a:gd name="T52" fmla="*/ 25 w 235"/>
                  <a:gd name="T53" fmla="*/ 162 h 369"/>
                  <a:gd name="T54" fmla="*/ 20 w 235"/>
                  <a:gd name="T55" fmla="*/ 145 h 369"/>
                  <a:gd name="T56" fmla="*/ 14 w 235"/>
                  <a:gd name="T57" fmla="*/ 131 h 369"/>
                  <a:gd name="T58" fmla="*/ 12 w 235"/>
                  <a:gd name="T59" fmla="*/ 111 h 369"/>
                  <a:gd name="T60" fmla="*/ 14 w 235"/>
                  <a:gd name="T61" fmla="*/ 94 h 369"/>
                  <a:gd name="T62" fmla="*/ 18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5 h 369"/>
                  <a:gd name="T70" fmla="*/ 53 w 235"/>
                  <a:gd name="T71" fmla="*/ 25 h 369"/>
                  <a:gd name="T72" fmla="*/ 69 w 235"/>
                  <a:gd name="T73" fmla="*/ 16 h 369"/>
                  <a:gd name="T74" fmla="*/ 83 w 235"/>
                  <a:gd name="T75" fmla="*/ 8 h 369"/>
                  <a:gd name="T76" fmla="*/ 99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5" name="Freeform 2234">
                <a:extLst>
                  <a:ext uri="{FF2B5EF4-FFF2-40B4-BE49-F238E27FC236}">
                    <a16:creationId xmlns:a16="http://schemas.microsoft.com/office/drawing/2014/main" id="{767A20A8-6956-4E60-86EE-4DD4863F0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6" y="1069"/>
                <a:ext cx="8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5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6" name="Freeform 2235">
                <a:extLst>
                  <a:ext uri="{FF2B5EF4-FFF2-40B4-BE49-F238E27FC236}">
                    <a16:creationId xmlns:a16="http://schemas.microsoft.com/office/drawing/2014/main" id="{54AD5072-8462-47E8-AC2D-4900EAB23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0" y="1057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7 w 235"/>
                  <a:gd name="T5" fmla="*/ 8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50 h 368"/>
                  <a:gd name="T14" fmla="*/ 224 w 235"/>
                  <a:gd name="T15" fmla="*/ 62 h 368"/>
                  <a:gd name="T16" fmla="*/ 231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5 h 368"/>
                  <a:gd name="T26" fmla="*/ 224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7" name="Freeform 2236">
                <a:extLst>
                  <a:ext uri="{FF2B5EF4-FFF2-40B4-BE49-F238E27FC236}">
                    <a16:creationId xmlns:a16="http://schemas.microsoft.com/office/drawing/2014/main" id="{3B5F5AE7-BEC3-4F21-981E-97B166BD4D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0" y="1057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7 w 235"/>
                  <a:gd name="T3" fmla="*/ 67 h 368"/>
                  <a:gd name="T4" fmla="*/ 182 w 235"/>
                  <a:gd name="T5" fmla="*/ 76 h 368"/>
                  <a:gd name="T6" fmla="*/ 182 w 235"/>
                  <a:gd name="T7" fmla="*/ 92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1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2 h 368"/>
                  <a:gd name="T36" fmla="*/ 167 w 235"/>
                  <a:gd name="T37" fmla="*/ 8 h 368"/>
                  <a:gd name="T38" fmla="*/ 187 w 235"/>
                  <a:gd name="T39" fmla="*/ 20 h 368"/>
                  <a:gd name="T40" fmla="*/ 206 w 235"/>
                  <a:gd name="T41" fmla="*/ 34 h 368"/>
                  <a:gd name="T42" fmla="*/ 221 w 235"/>
                  <a:gd name="T43" fmla="*/ 55 h 368"/>
                  <a:gd name="T44" fmla="*/ 231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2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8" name="Freeform 2237">
                <a:extLst>
                  <a:ext uri="{FF2B5EF4-FFF2-40B4-BE49-F238E27FC236}">
                    <a16:creationId xmlns:a16="http://schemas.microsoft.com/office/drawing/2014/main" id="{FE175100-2DFC-46EB-8488-081E4F74E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6" y="1069"/>
                <a:ext cx="8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5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9" name="Freeform 2238">
                <a:extLst>
                  <a:ext uri="{FF2B5EF4-FFF2-40B4-BE49-F238E27FC236}">
                    <a16:creationId xmlns:a16="http://schemas.microsoft.com/office/drawing/2014/main" id="{D33D136C-3AB6-4D2F-866F-1822CEC66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0" y="1057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7 w 235"/>
                  <a:gd name="T5" fmla="*/ 8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50 h 368"/>
                  <a:gd name="T14" fmla="*/ 224 w 235"/>
                  <a:gd name="T15" fmla="*/ 62 h 368"/>
                  <a:gd name="T16" fmla="*/ 231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5 h 368"/>
                  <a:gd name="T26" fmla="*/ 224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0" name="Freeform 2239">
                <a:extLst>
                  <a:ext uri="{FF2B5EF4-FFF2-40B4-BE49-F238E27FC236}">
                    <a16:creationId xmlns:a16="http://schemas.microsoft.com/office/drawing/2014/main" id="{FEEFBF94-6CDF-4138-919C-839F1314D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1111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0 w 36"/>
                  <a:gd name="T61" fmla="*/ 81 h 88"/>
                  <a:gd name="T62" fmla="*/ 30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4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8 h 88"/>
                  <a:gd name="T84" fmla="*/ 30 w 36"/>
                  <a:gd name="T85" fmla="*/ 22 h 88"/>
                  <a:gd name="T86" fmla="*/ 30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0" y="81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4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0" y="22"/>
                    </a:lnTo>
                    <a:lnTo>
                      <a:pt x="30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1" name="Freeform 2240">
                <a:extLst>
                  <a:ext uri="{FF2B5EF4-FFF2-40B4-BE49-F238E27FC236}">
                    <a16:creationId xmlns:a16="http://schemas.microsoft.com/office/drawing/2014/main" id="{2270C0BF-3E5D-43C2-B051-6FA8803A3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10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2" name="Freeform 2241">
                <a:extLst>
                  <a:ext uri="{FF2B5EF4-FFF2-40B4-BE49-F238E27FC236}">
                    <a16:creationId xmlns:a16="http://schemas.microsoft.com/office/drawing/2014/main" id="{7CEAE293-0C7C-468A-B255-DAF56C2167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2" y="1100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5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4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8"/>
                    </a:lnTo>
                    <a:lnTo>
                      <a:pt x="212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3" name="Freeform 2242">
                <a:extLst>
                  <a:ext uri="{FF2B5EF4-FFF2-40B4-BE49-F238E27FC236}">
                    <a16:creationId xmlns:a16="http://schemas.microsoft.com/office/drawing/2014/main" id="{4EA8E1F7-C735-47DE-96A0-B72615C51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1111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0 w 36"/>
                  <a:gd name="T61" fmla="*/ 81 h 88"/>
                  <a:gd name="T62" fmla="*/ 30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4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8 h 88"/>
                  <a:gd name="T84" fmla="*/ 30 w 36"/>
                  <a:gd name="T85" fmla="*/ 22 h 88"/>
                  <a:gd name="T86" fmla="*/ 30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0" y="81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4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0" y="22"/>
                    </a:lnTo>
                    <a:lnTo>
                      <a:pt x="30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4" name="Freeform 2243">
                <a:extLst>
                  <a:ext uri="{FF2B5EF4-FFF2-40B4-BE49-F238E27FC236}">
                    <a16:creationId xmlns:a16="http://schemas.microsoft.com/office/drawing/2014/main" id="{2D9F1B81-3D29-4991-8737-53F00252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10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5" name="Freeform 2244">
                <a:extLst>
                  <a:ext uri="{FF2B5EF4-FFF2-40B4-BE49-F238E27FC236}">
                    <a16:creationId xmlns:a16="http://schemas.microsoft.com/office/drawing/2014/main" id="{9D137AC4-65D1-40F6-A3D8-DE0CC6F2F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1" y="1169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4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4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6" name="Freeform 2245">
                <a:extLst>
                  <a:ext uri="{FF2B5EF4-FFF2-40B4-BE49-F238E27FC236}">
                    <a16:creationId xmlns:a16="http://schemas.microsoft.com/office/drawing/2014/main" id="{3B22BE78-4486-4D63-82E7-B3873A648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1158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8 h 368"/>
                  <a:gd name="T6" fmla="*/ 180 w 235"/>
                  <a:gd name="T7" fmla="*/ 16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29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29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8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8 w 235"/>
                  <a:gd name="T73" fmla="*/ 16 h 368"/>
                  <a:gd name="T74" fmla="*/ 83 w 235"/>
                  <a:gd name="T75" fmla="*/ 8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7" name="Freeform 2246">
                <a:extLst>
                  <a:ext uri="{FF2B5EF4-FFF2-40B4-BE49-F238E27FC236}">
                    <a16:creationId xmlns:a16="http://schemas.microsoft.com/office/drawing/2014/main" id="{DE7791D9-B35F-4618-AC7D-B51DCF1B8E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5" y="1158"/>
                <a:ext cx="47" cy="73"/>
              </a:xfrm>
              <a:custGeom>
                <a:avLst/>
                <a:gdLst>
                  <a:gd name="T0" fmla="*/ 190 w 235"/>
                  <a:gd name="T1" fmla="*/ 60 h 368"/>
                  <a:gd name="T2" fmla="*/ 185 w 235"/>
                  <a:gd name="T3" fmla="*/ 67 h 368"/>
                  <a:gd name="T4" fmla="*/ 180 w 235"/>
                  <a:gd name="T5" fmla="*/ 76 h 368"/>
                  <a:gd name="T6" fmla="*/ 180 w 235"/>
                  <a:gd name="T7" fmla="*/ 92 h 368"/>
                  <a:gd name="T8" fmla="*/ 180 w 235"/>
                  <a:gd name="T9" fmla="*/ 108 h 368"/>
                  <a:gd name="T10" fmla="*/ 183 w 235"/>
                  <a:gd name="T11" fmla="*/ 125 h 368"/>
                  <a:gd name="T12" fmla="*/ 190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7 w 235"/>
                  <a:gd name="T23" fmla="*/ 116 h 368"/>
                  <a:gd name="T24" fmla="*/ 217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1 w 235"/>
                  <a:gd name="T35" fmla="*/ 2 h 368"/>
                  <a:gd name="T36" fmla="*/ 166 w 235"/>
                  <a:gd name="T37" fmla="*/ 8 h 368"/>
                  <a:gd name="T38" fmla="*/ 185 w 235"/>
                  <a:gd name="T39" fmla="*/ 20 h 368"/>
                  <a:gd name="T40" fmla="*/ 205 w 235"/>
                  <a:gd name="T41" fmla="*/ 35 h 368"/>
                  <a:gd name="T42" fmla="*/ 220 w 235"/>
                  <a:gd name="T43" fmla="*/ 55 h 368"/>
                  <a:gd name="T44" fmla="*/ 229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7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0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4 w 235"/>
                  <a:gd name="T69" fmla="*/ 162 h 368"/>
                  <a:gd name="T70" fmla="*/ 16 w 235"/>
                  <a:gd name="T71" fmla="*/ 138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3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6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8" name="Freeform 2247">
                <a:extLst>
                  <a:ext uri="{FF2B5EF4-FFF2-40B4-BE49-F238E27FC236}">
                    <a16:creationId xmlns:a16="http://schemas.microsoft.com/office/drawing/2014/main" id="{7D730368-07D6-4E31-B25E-C5BD3591F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1" y="1169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4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4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9" name="Freeform 2248">
                <a:extLst>
                  <a:ext uri="{FF2B5EF4-FFF2-40B4-BE49-F238E27FC236}">
                    <a16:creationId xmlns:a16="http://schemas.microsoft.com/office/drawing/2014/main" id="{F05E3909-CBF3-4138-97D8-613A11FFC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1158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8 h 368"/>
                  <a:gd name="T6" fmla="*/ 180 w 235"/>
                  <a:gd name="T7" fmla="*/ 16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29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29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8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8 w 235"/>
                  <a:gd name="T73" fmla="*/ 16 h 368"/>
                  <a:gd name="T74" fmla="*/ 83 w 235"/>
                  <a:gd name="T75" fmla="*/ 8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0" name="Freeform 2249">
                <a:extLst>
                  <a:ext uri="{FF2B5EF4-FFF2-40B4-BE49-F238E27FC236}">
                    <a16:creationId xmlns:a16="http://schemas.microsoft.com/office/drawing/2014/main" id="{8B53EE5E-884E-4937-A8B7-6D7758D51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122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1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1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1" name="Freeform 2250">
                <a:extLst>
                  <a:ext uri="{FF2B5EF4-FFF2-40B4-BE49-F238E27FC236}">
                    <a16:creationId xmlns:a16="http://schemas.microsoft.com/office/drawing/2014/main" id="{9E38FEF4-677E-4EFB-A4C7-67EEA6D93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7" y="1213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9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9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5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7 w 234"/>
                  <a:gd name="T47" fmla="*/ 219 h 368"/>
                  <a:gd name="T48" fmla="*/ 44 w 234"/>
                  <a:gd name="T49" fmla="*/ 190 h 368"/>
                  <a:gd name="T50" fmla="*/ 33 w 234"/>
                  <a:gd name="T51" fmla="*/ 178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1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4 w 234"/>
                  <a:gd name="T65" fmla="*/ 62 h 368"/>
                  <a:gd name="T66" fmla="*/ 31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6 h 368"/>
                  <a:gd name="T74" fmla="*/ 83 w 234"/>
                  <a:gd name="T75" fmla="*/ 9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6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2" name="Freeform 2251">
                <a:extLst>
                  <a:ext uri="{FF2B5EF4-FFF2-40B4-BE49-F238E27FC236}">
                    <a16:creationId xmlns:a16="http://schemas.microsoft.com/office/drawing/2014/main" id="{EE73214A-EA5A-40DB-AE63-4059B949B9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7" y="1213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7 h 368"/>
                  <a:gd name="T6" fmla="*/ 180 w 234"/>
                  <a:gd name="T7" fmla="*/ 92 h 368"/>
                  <a:gd name="T8" fmla="*/ 180 w 234"/>
                  <a:gd name="T9" fmla="*/ 109 h 368"/>
                  <a:gd name="T10" fmla="*/ 183 w 234"/>
                  <a:gd name="T11" fmla="*/ 127 h 368"/>
                  <a:gd name="T12" fmla="*/ 190 w 234"/>
                  <a:gd name="T13" fmla="*/ 139 h 368"/>
                  <a:gd name="T14" fmla="*/ 198 w 234"/>
                  <a:gd name="T15" fmla="*/ 146 h 368"/>
                  <a:gd name="T16" fmla="*/ 205 w 234"/>
                  <a:gd name="T17" fmla="*/ 146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2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8 h 368"/>
                  <a:gd name="T34" fmla="*/ 141 w 234"/>
                  <a:gd name="T35" fmla="*/ 3 h 368"/>
                  <a:gd name="T36" fmla="*/ 166 w 234"/>
                  <a:gd name="T37" fmla="*/ 9 h 368"/>
                  <a:gd name="T38" fmla="*/ 185 w 234"/>
                  <a:gd name="T39" fmla="*/ 21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9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6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3 h 368"/>
                  <a:gd name="T68" fmla="*/ 24 w 234"/>
                  <a:gd name="T69" fmla="*/ 162 h 368"/>
                  <a:gd name="T70" fmla="*/ 16 w 234"/>
                  <a:gd name="T71" fmla="*/ 139 h 368"/>
                  <a:gd name="T72" fmla="*/ 12 w 234"/>
                  <a:gd name="T73" fmla="*/ 111 h 368"/>
                  <a:gd name="T74" fmla="*/ 16 w 234"/>
                  <a:gd name="T75" fmla="*/ 87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5 w 234"/>
                  <a:gd name="T83" fmla="*/ 14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6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3" name="Freeform 2252">
                <a:extLst>
                  <a:ext uri="{FF2B5EF4-FFF2-40B4-BE49-F238E27FC236}">
                    <a16:creationId xmlns:a16="http://schemas.microsoft.com/office/drawing/2014/main" id="{286CACF0-1D34-4131-A3D9-5C8BA8F2D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122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1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1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4" name="Freeform 2253">
                <a:extLst>
                  <a:ext uri="{FF2B5EF4-FFF2-40B4-BE49-F238E27FC236}">
                    <a16:creationId xmlns:a16="http://schemas.microsoft.com/office/drawing/2014/main" id="{DFC86C2A-EC22-4D88-B641-5B12555B7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7" y="1213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9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9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5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7 w 234"/>
                  <a:gd name="T47" fmla="*/ 219 h 368"/>
                  <a:gd name="T48" fmla="*/ 44 w 234"/>
                  <a:gd name="T49" fmla="*/ 190 h 368"/>
                  <a:gd name="T50" fmla="*/ 33 w 234"/>
                  <a:gd name="T51" fmla="*/ 178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1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4 w 234"/>
                  <a:gd name="T65" fmla="*/ 62 h 368"/>
                  <a:gd name="T66" fmla="*/ 31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6 h 368"/>
                  <a:gd name="T74" fmla="*/ 83 w 234"/>
                  <a:gd name="T75" fmla="*/ 9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6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5" name="Freeform 2254">
                <a:extLst>
                  <a:ext uri="{FF2B5EF4-FFF2-40B4-BE49-F238E27FC236}">
                    <a16:creationId xmlns:a16="http://schemas.microsoft.com/office/drawing/2014/main" id="{243140E3-B509-4A78-A336-8BE8340FC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1" y="1197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8 w 37"/>
                  <a:gd name="T7" fmla="*/ 5 h 89"/>
                  <a:gd name="T8" fmla="*/ 8 w 37"/>
                  <a:gd name="T9" fmla="*/ 8 h 89"/>
                  <a:gd name="T10" fmla="*/ 5 w 37"/>
                  <a:gd name="T11" fmla="*/ 10 h 89"/>
                  <a:gd name="T12" fmla="*/ 3 w 37"/>
                  <a:gd name="T13" fmla="*/ 14 h 89"/>
                  <a:gd name="T14" fmla="*/ 3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8 h 89"/>
                  <a:gd name="T32" fmla="*/ 3 w 37"/>
                  <a:gd name="T33" fmla="*/ 65 h 89"/>
                  <a:gd name="T34" fmla="*/ 3 w 37"/>
                  <a:gd name="T35" fmla="*/ 70 h 89"/>
                  <a:gd name="T36" fmla="*/ 5 w 37"/>
                  <a:gd name="T37" fmla="*/ 74 h 89"/>
                  <a:gd name="T38" fmla="*/ 8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3 w 37"/>
                  <a:gd name="T61" fmla="*/ 81 h 89"/>
                  <a:gd name="T62" fmla="*/ 33 w 37"/>
                  <a:gd name="T63" fmla="*/ 77 h 89"/>
                  <a:gd name="T64" fmla="*/ 35 w 37"/>
                  <a:gd name="T65" fmla="*/ 74 h 89"/>
                  <a:gd name="T66" fmla="*/ 35 w 37"/>
                  <a:gd name="T67" fmla="*/ 70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3 w 37"/>
                  <a:gd name="T85" fmla="*/ 23 h 89"/>
                  <a:gd name="T86" fmla="*/ 33 w 37"/>
                  <a:gd name="T87" fmla="*/ 18 h 89"/>
                  <a:gd name="T88" fmla="*/ 30 w 37"/>
                  <a:gd name="T89" fmla="*/ 14 h 89"/>
                  <a:gd name="T90" fmla="*/ 27 w 37"/>
                  <a:gd name="T91" fmla="*/ 10 h 89"/>
                  <a:gd name="T92" fmla="*/ 24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3" y="65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4"/>
                    </a:lnTo>
                    <a:lnTo>
                      <a:pt x="27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6" name="Freeform 2255">
                <a:extLst>
                  <a:ext uri="{FF2B5EF4-FFF2-40B4-BE49-F238E27FC236}">
                    <a16:creationId xmlns:a16="http://schemas.microsoft.com/office/drawing/2014/main" id="{274FFEE3-242A-473E-977C-BE4312E9C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186"/>
                <a:ext cx="47" cy="73"/>
              </a:xfrm>
              <a:custGeom>
                <a:avLst/>
                <a:gdLst>
                  <a:gd name="T0" fmla="*/ 133 w 235"/>
                  <a:gd name="T1" fmla="*/ 0 h 367"/>
                  <a:gd name="T2" fmla="*/ 149 w 235"/>
                  <a:gd name="T3" fmla="*/ 2 h 367"/>
                  <a:gd name="T4" fmla="*/ 166 w 235"/>
                  <a:gd name="T5" fmla="*/ 7 h 367"/>
                  <a:gd name="T6" fmla="*/ 181 w 235"/>
                  <a:gd name="T7" fmla="*/ 14 h 367"/>
                  <a:gd name="T8" fmla="*/ 193 w 235"/>
                  <a:gd name="T9" fmla="*/ 23 h 367"/>
                  <a:gd name="T10" fmla="*/ 205 w 235"/>
                  <a:gd name="T11" fmla="*/ 34 h 367"/>
                  <a:gd name="T12" fmla="*/ 216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6 w 235"/>
                  <a:gd name="T29" fmla="*/ 173 h 367"/>
                  <a:gd name="T30" fmla="*/ 205 w 235"/>
                  <a:gd name="T31" fmla="*/ 185 h 367"/>
                  <a:gd name="T32" fmla="*/ 193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49 w 235"/>
                  <a:gd name="T39" fmla="*/ 217 h 367"/>
                  <a:gd name="T40" fmla="*/ 133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5 w 235"/>
                  <a:gd name="T57" fmla="*/ 129 h 367"/>
                  <a:gd name="T58" fmla="*/ 13 w 235"/>
                  <a:gd name="T59" fmla="*/ 110 h 367"/>
                  <a:gd name="T60" fmla="*/ 15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4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7" name="Freeform 2256">
                <a:extLst>
                  <a:ext uri="{FF2B5EF4-FFF2-40B4-BE49-F238E27FC236}">
                    <a16:creationId xmlns:a16="http://schemas.microsoft.com/office/drawing/2014/main" id="{C0956947-948C-421D-9D78-C7B188362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5" y="1186"/>
                <a:ext cx="47" cy="73"/>
              </a:xfrm>
              <a:custGeom>
                <a:avLst/>
                <a:gdLst>
                  <a:gd name="T0" fmla="*/ 191 w 235"/>
                  <a:gd name="T1" fmla="*/ 58 h 367"/>
                  <a:gd name="T2" fmla="*/ 186 w 235"/>
                  <a:gd name="T3" fmla="*/ 65 h 367"/>
                  <a:gd name="T4" fmla="*/ 181 w 235"/>
                  <a:gd name="T5" fmla="*/ 76 h 367"/>
                  <a:gd name="T6" fmla="*/ 181 w 235"/>
                  <a:gd name="T7" fmla="*/ 90 h 367"/>
                  <a:gd name="T8" fmla="*/ 181 w 235"/>
                  <a:gd name="T9" fmla="*/ 107 h 367"/>
                  <a:gd name="T10" fmla="*/ 184 w 235"/>
                  <a:gd name="T11" fmla="*/ 125 h 367"/>
                  <a:gd name="T12" fmla="*/ 191 w 235"/>
                  <a:gd name="T13" fmla="*/ 136 h 367"/>
                  <a:gd name="T14" fmla="*/ 198 w 235"/>
                  <a:gd name="T15" fmla="*/ 144 h 367"/>
                  <a:gd name="T16" fmla="*/ 205 w 235"/>
                  <a:gd name="T17" fmla="*/ 144 h 367"/>
                  <a:gd name="T18" fmla="*/ 211 w 235"/>
                  <a:gd name="T19" fmla="*/ 139 h 367"/>
                  <a:gd name="T20" fmla="*/ 216 w 235"/>
                  <a:gd name="T21" fmla="*/ 129 h 367"/>
                  <a:gd name="T22" fmla="*/ 218 w 235"/>
                  <a:gd name="T23" fmla="*/ 115 h 367"/>
                  <a:gd name="T24" fmla="*/ 218 w 235"/>
                  <a:gd name="T25" fmla="*/ 100 h 367"/>
                  <a:gd name="T26" fmla="*/ 216 w 235"/>
                  <a:gd name="T27" fmla="*/ 83 h 367"/>
                  <a:gd name="T28" fmla="*/ 211 w 235"/>
                  <a:gd name="T29" fmla="*/ 69 h 367"/>
                  <a:gd name="T30" fmla="*/ 203 w 235"/>
                  <a:gd name="T31" fmla="*/ 60 h 367"/>
                  <a:gd name="T32" fmla="*/ 196 w 235"/>
                  <a:gd name="T33" fmla="*/ 55 h 367"/>
                  <a:gd name="T34" fmla="*/ 142 w 235"/>
                  <a:gd name="T35" fmla="*/ 2 h 367"/>
                  <a:gd name="T36" fmla="*/ 166 w 235"/>
                  <a:gd name="T37" fmla="*/ 7 h 367"/>
                  <a:gd name="T38" fmla="*/ 186 w 235"/>
                  <a:gd name="T39" fmla="*/ 19 h 367"/>
                  <a:gd name="T40" fmla="*/ 205 w 235"/>
                  <a:gd name="T41" fmla="*/ 34 h 367"/>
                  <a:gd name="T42" fmla="*/ 221 w 235"/>
                  <a:gd name="T43" fmla="*/ 53 h 367"/>
                  <a:gd name="T44" fmla="*/ 230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8 w 235"/>
                  <a:gd name="T51" fmla="*/ 152 h 367"/>
                  <a:gd name="T52" fmla="*/ 216 w 235"/>
                  <a:gd name="T53" fmla="*/ 173 h 367"/>
                  <a:gd name="T54" fmla="*/ 200 w 235"/>
                  <a:gd name="T55" fmla="*/ 191 h 367"/>
                  <a:gd name="T56" fmla="*/ 181 w 235"/>
                  <a:gd name="T57" fmla="*/ 205 h 367"/>
                  <a:gd name="T58" fmla="*/ 156 w 235"/>
                  <a:gd name="T59" fmla="*/ 215 h 367"/>
                  <a:gd name="T60" fmla="*/ 133 w 235"/>
                  <a:gd name="T61" fmla="*/ 220 h 367"/>
                  <a:gd name="T62" fmla="*/ 120 w 235"/>
                  <a:gd name="T63" fmla="*/ 220 h 367"/>
                  <a:gd name="T64" fmla="*/ 117 w 235"/>
                  <a:gd name="T65" fmla="*/ 217 h 367"/>
                  <a:gd name="T66" fmla="*/ 39 w 235"/>
                  <a:gd name="T67" fmla="*/ 180 h 367"/>
                  <a:gd name="T68" fmla="*/ 25 w 235"/>
                  <a:gd name="T69" fmla="*/ 161 h 367"/>
                  <a:gd name="T70" fmla="*/ 17 w 235"/>
                  <a:gd name="T71" fmla="*/ 136 h 367"/>
                  <a:gd name="T72" fmla="*/ 13 w 235"/>
                  <a:gd name="T73" fmla="*/ 110 h 367"/>
                  <a:gd name="T74" fmla="*/ 17 w 235"/>
                  <a:gd name="T75" fmla="*/ 85 h 367"/>
                  <a:gd name="T76" fmla="*/ 25 w 235"/>
                  <a:gd name="T77" fmla="*/ 60 h 367"/>
                  <a:gd name="T78" fmla="*/ 36 w 235"/>
                  <a:gd name="T79" fmla="*/ 41 h 367"/>
                  <a:gd name="T80" fmla="*/ 54 w 235"/>
                  <a:gd name="T81" fmla="*/ 23 h 367"/>
                  <a:gd name="T82" fmla="*/ 76 w 235"/>
                  <a:gd name="T83" fmla="*/ 11 h 367"/>
                  <a:gd name="T84" fmla="*/ 98 w 235"/>
                  <a:gd name="T85" fmla="*/ 2 h 367"/>
                  <a:gd name="T86" fmla="*/ 124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5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4" y="136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1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0" y="58"/>
                    </a:lnTo>
                    <a:lnTo>
                      <a:pt x="198" y="55"/>
                    </a:lnTo>
                    <a:lnTo>
                      <a:pt x="196" y="55"/>
                    </a:lnTo>
                    <a:close/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8" name="Freeform 2257">
                <a:extLst>
                  <a:ext uri="{FF2B5EF4-FFF2-40B4-BE49-F238E27FC236}">
                    <a16:creationId xmlns:a16="http://schemas.microsoft.com/office/drawing/2014/main" id="{4967F05C-58F0-4F07-BC15-B91B5FE64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1" y="1197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8 w 37"/>
                  <a:gd name="T7" fmla="*/ 5 h 89"/>
                  <a:gd name="T8" fmla="*/ 8 w 37"/>
                  <a:gd name="T9" fmla="*/ 8 h 89"/>
                  <a:gd name="T10" fmla="*/ 5 w 37"/>
                  <a:gd name="T11" fmla="*/ 10 h 89"/>
                  <a:gd name="T12" fmla="*/ 3 w 37"/>
                  <a:gd name="T13" fmla="*/ 14 h 89"/>
                  <a:gd name="T14" fmla="*/ 3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8 h 89"/>
                  <a:gd name="T32" fmla="*/ 3 w 37"/>
                  <a:gd name="T33" fmla="*/ 65 h 89"/>
                  <a:gd name="T34" fmla="*/ 3 w 37"/>
                  <a:gd name="T35" fmla="*/ 70 h 89"/>
                  <a:gd name="T36" fmla="*/ 5 w 37"/>
                  <a:gd name="T37" fmla="*/ 74 h 89"/>
                  <a:gd name="T38" fmla="*/ 8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3 w 37"/>
                  <a:gd name="T61" fmla="*/ 81 h 89"/>
                  <a:gd name="T62" fmla="*/ 33 w 37"/>
                  <a:gd name="T63" fmla="*/ 77 h 89"/>
                  <a:gd name="T64" fmla="*/ 35 w 37"/>
                  <a:gd name="T65" fmla="*/ 74 h 89"/>
                  <a:gd name="T66" fmla="*/ 35 w 37"/>
                  <a:gd name="T67" fmla="*/ 70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3 w 37"/>
                  <a:gd name="T85" fmla="*/ 23 h 89"/>
                  <a:gd name="T86" fmla="*/ 33 w 37"/>
                  <a:gd name="T87" fmla="*/ 18 h 89"/>
                  <a:gd name="T88" fmla="*/ 30 w 37"/>
                  <a:gd name="T89" fmla="*/ 14 h 89"/>
                  <a:gd name="T90" fmla="*/ 27 w 37"/>
                  <a:gd name="T91" fmla="*/ 10 h 89"/>
                  <a:gd name="T92" fmla="*/ 24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3" y="65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4"/>
                    </a:lnTo>
                    <a:lnTo>
                      <a:pt x="27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9" name="Freeform 2258">
                <a:extLst>
                  <a:ext uri="{FF2B5EF4-FFF2-40B4-BE49-F238E27FC236}">
                    <a16:creationId xmlns:a16="http://schemas.microsoft.com/office/drawing/2014/main" id="{48722071-4B8A-498B-AB63-5325EBCE8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186"/>
                <a:ext cx="47" cy="73"/>
              </a:xfrm>
              <a:custGeom>
                <a:avLst/>
                <a:gdLst>
                  <a:gd name="T0" fmla="*/ 133 w 235"/>
                  <a:gd name="T1" fmla="*/ 0 h 367"/>
                  <a:gd name="T2" fmla="*/ 149 w 235"/>
                  <a:gd name="T3" fmla="*/ 2 h 367"/>
                  <a:gd name="T4" fmla="*/ 166 w 235"/>
                  <a:gd name="T5" fmla="*/ 7 h 367"/>
                  <a:gd name="T6" fmla="*/ 181 w 235"/>
                  <a:gd name="T7" fmla="*/ 14 h 367"/>
                  <a:gd name="T8" fmla="*/ 193 w 235"/>
                  <a:gd name="T9" fmla="*/ 23 h 367"/>
                  <a:gd name="T10" fmla="*/ 205 w 235"/>
                  <a:gd name="T11" fmla="*/ 34 h 367"/>
                  <a:gd name="T12" fmla="*/ 216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6 w 235"/>
                  <a:gd name="T29" fmla="*/ 173 h 367"/>
                  <a:gd name="T30" fmla="*/ 205 w 235"/>
                  <a:gd name="T31" fmla="*/ 185 h 367"/>
                  <a:gd name="T32" fmla="*/ 193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49 w 235"/>
                  <a:gd name="T39" fmla="*/ 217 h 367"/>
                  <a:gd name="T40" fmla="*/ 133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5 w 235"/>
                  <a:gd name="T57" fmla="*/ 129 h 367"/>
                  <a:gd name="T58" fmla="*/ 13 w 235"/>
                  <a:gd name="T59" fmla="*/ 110 h 367"/>
                  <a:gd name="T60" fmla="*/ 15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4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0" name="Freeform 2259">
                <a:extLst>
                  <a:ext uri="{FF2B5EF4-FFF2-40B4-BE49-F238E27FC236}">
                    <a16:creationId xmlns:a16="http://schemas.microsoft.com/office/drawing/2014/main" id="{321F7761-B5DC-4B60-9390-E8C336FEB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1233"/>
                <a:ext cx="7" cy="17"/>
              </a:xfrm>
              <a:custGeom>
                <a:avLst/>
                <a:gdLst>
                  <a:gd name="T0" fmla="*/ 15 w 37"/>
                  <a:gd name="T1" fmla="*/ 0 h 89"/>
                  <a:gd name="T2" fmla="*/ 13 w 37"/>
                  <a:gd name="T3" fmla="*/ 4 h 89"/>
                  <a:gd name="T4" fmla="*/ 10 w 37"/>
                  <a:gd name="T5" fmla="*/ 4 h 89"/>
                  <a:gd name="T6" fmla="*/ 8 w 37"/>
                  <a:gd name="T7" fmla="*/ 6 h 89"/>
                  <a:gd name="T8" fmla="*/ 8 w 37"/>
                  <a:gd name="T9" fmla="*/ 8 h 89"/>
                  <a:gd name="T10" fmla="*/ 6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8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6 w 37"/>
                  <a:gd name="T37" fmla="*/ 74 h 89"/>
                  <a:gd name="T38" fmla="*/ 8 w 37"/>
                  <a:gd name="T39" fmla="*/ 76 h 89"/>
                  <a:gd name="T40" fmla="*/ 10 w 37"/>
                  <a:gd name="T41" fmla="*/ 81 h 89"/>
                  <a:gd name="T42" fmla="*/ 13 w 37"/>
                  <a:gd name="T43" fmla="*/ 85 h 89"/>
                  <a:gd name="T44" fmla="*/ 15 w 37"/>
                  <a:gd name="T45" fmla="*/ 87 h 89"/>
                  <a:gd name="T46" fmla="*/ 18 w 37"/>
                  <a:gd name="T47" fmla="*/ 89 h 89"/>
                  <a:gd name="T48" fmla="*/ 20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7 w 37"/>
                  <a:gd name="T57" fmla="*/ 87 h 89"/>
                  <a:gd name="T58" fmla="*/ 29 w 37"/>
                  <a:gd name="T59" fmla="*/ 85 h 89"/>
                  <a:gd name="T60" fmla="*/ 32 w 37"/>
                  <a:gd name="T61" fmla="*/ 81 h 89"/>
                  <a:gd name="T62" fmla="*/ 32 w 37"/>
                  <a:gd name="T63" fmla="*/ 76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2 h 89"/>
                  <a:gd name="T82" fmla="*/ 34 w 37"/>
                  <a:gd name="T83" fmla="*/ 27 h 89"/>
                  <a:gd name="T84" fmla="*/ 32 w 37"/>
                  <a:gd name="T85" fmla="*/ 23 h 89"/>
                  <a:gd name="T86" fmla="*/ 32 w 37"/>
                  <a:gd name="T87" fmla="*/ 18 h 89"/>
                  <a:gd name="T88" fmla="*/ 29 w 37"/>
                  <a:gd name="T89" fmla="*/ 13 h 89"/>
                  <a:gd name="T90" fmla="*/ 27 w 37"/>
                  <a:gd name="T91" fmla="*/ 11 h 89"/>
                  <a:gd name="T92" fmla="*/ 25 w 37"/>
                  <a:gd name="T93" fmla="*/ 8 h 89"/>
                  <a:gd name="T94" fmla="*/ 22 w 37"/>
                  <a:gd name="T95" fmla="*/ 6 h 89"/>
                  <a:gd name="T96" fmla="*/ 20 w 37"/>
                  <a:gd name="T97" fmla="*/ 4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5" y="87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7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5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1" name="Freeform 2260">
                <a:extLst>
                  <a:ext uri="{FF2B5EF4-FFF2-40B4-BE49-F238E27FC236}">
                    <a16:creationId xmlns:a16="http://schemas.microsoft.com/office/drawing/2014/main" id="{A5E4CB32-480F-4AF5-80B0-FB7E1F81E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122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8 h 368"/>
                  <a:gd name="T48" fmla="*/ 44 w 235"/>
                  <a:gd name="T49" fmla="*/ 189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2" name="Freeform 2261">
                <a:extLst>
                  <a:ext uri="{FF2B5EF4-FFF2-40B4-BE49-F238E27FC236}">
                    <a16:creationId xmlns:a16="http://schemas.microsoft.com/office/drawing/2014/main" id="{C7BCF22B-4A8B-450B-AF81-34D727D5F1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47" y="1221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7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4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8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2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3" name="Freeform 2262">
                <a:extLst>
                  <a:ext uri="{FF2B5EF4-FFF2-40B4-BE49-F238E27FC236}">
                    <a16:creationId xmlns:a16="http://schemas.microsoft.com/office/drawing/2014/main" id="{ADAD6378-8631-43AF-939E-178184B0D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1233"/>
                <a:ext cx="7" cy="17"/>
              </a:xfrm>
              <a:custGeom>
                <a:avLst/>
                <a:gdLst>
                  <a:gd name="T0" fmla="*/ 15 w 37"/>
                  <a:gd name="T1" fmla="*/ 0 h 89"/>
                  <a:gd name="T2" fmla="*/ 13 w 37"/>
                  <a:gd name="T3" fmla="*/ 4 h 89"/>
                  <a:gd name="T4" fmla="*/ 10 w 37"/>
                  <a:gd name="T5" fmla="*/ 4 h 89"/>
                  <a:gd name="T6" fmla="*/ 8 w 37"/>
                  <a:gd name="T7" fmla="*/ 6 h 89"/>
                  <a:gd name="T8" fmla="*/ 8 w 37"/>
                  <a:gd name="T9" fmla="*/ 8 h 89"/>
                  <a:gd name="T10" fmla="*/ 6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8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6 w 37"/>
                  <a:gd name="T37" fmla="*/ 74 h 89"/>
                  <a:gd name="T38" fmla="*/ 8 w 37"/>
                  <a:gd name="T39" fmla="*/ 76 h 89"/>
                  <a:gd name="T40" fmla="*/ 10 w 37"/>
                  <a:gd name="T41" fmla="*/ 81 h 89"/>
                  <a:gd name="T42" fmla="*/ 13 w 37"/>
                  <a:gd name="T43" fmla="*/ 85 h 89"/>
                  <a:gd name="T44" fmla="*/ 15 w 37"/>
                  <a:gd name="T45" fmla="*/ 87 h 89"/>
                  <a:gd name="T46" fmla="*/ 18 w 37"/>
                  <a:gd name="T47" fmla="*/ 89 h 89"/>
                  <a:gd name="T48" fmla="*/ 20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7 w 37"/>
                  <a:gd name="T57" fmla="*/ 87 h 89"/>
                  <a:gd name="T58" fmla="*/ 29 w 37"/>
                  <a:gd name="T59" fmla="*/ 85 h 89"/>
                  <a:gd name="T60" fmla="*/ 32 w 37"/>
                  <a:gd name="T61" fmla="*/ 81 h 89"/>
                  <a:gd name="T62" fmla="*/ 32 w 37"/>
                  <a:gd name="T63" fmla="*/ 76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2 h 89"/>
                  <a:gd name="T82" fmla="*/ 34 w 37"/>
                  <a:gd name="T83" fmla="*/ 27 h 89"/>
                  <a:gd name="T84" fmla="*/ 32 w 37"/>
                  <a:gd name="T85" fmla="*/ 23 h 89"/>
                  <a:gd name="T86" fmla="*/ 32 w 37"/>
                  <a:gd name="T87" fmla="*/ 18 h 89"/>
                  <a:gd name="T88" fmla="*/ 29 w 37"/>
                  <a:gd name="T89" fmla="*/ 13 h 89"/>
                  <a:gd name="T90" fmla="*/ 27 w 37"/>
                  <a:gd name="T91" fmla="*/ 11 h 89"/>
                  <a:gd name="T92" fmla="*/ 25 w 37"/>
                  <a:gd name="T93" fmla="*/ 8 h 89"/>
                  <a:gd name="T94" fmla="*/ 22 w 37"/>
                  <a:gd name="T95" fmla="*/ 6 h 89"/>
                  <a:gd name="T96" fmla="*/ 20 w 37"/>
                  <a:gd name="T97" fmla="*/ 4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5" y="87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7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5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4" name="Freeform 2263">
                <a:extLst>
                  <a:ext uri="{FF2B5EF4-FFF2-40B4-BE49-F238E27FC236}">
                    <a16:creationId xmlns:a16="http://schemas.microsoft.com/office/drawing/2014/main" id="{73417DC0-A96D-48F2-A414-2E8D88A52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122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8 h 368"/>
                  <a:gd name="T48" fmla="*/ 44 w 235"/>
                  <a:gd name="T49" fmla="*/ 189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5" name="Freeform 2264">
                <a:extLst>
                  <a:ext uri="{FF2B5EF4-FFF2-40B4-BE49-F238E27FC236}">
                    <a16:creationId xmlns:a16="http://schemas.microsoft.com/office/drawing/2014/main" id="{FAFE762A-D503-42C8-B2A1-EC1CB2638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2" y="1234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6" name="Freeform 2265">
                <a:extLst>
                  <a:ext uri="{FF2B5EF4-FFF2-40B4-BE49-F238E27FC236}">
                    <a16:creationId xmlns:a16="http://schemas.microsoft.com/office/drawing/2014/main" id="{35334451-E243-4702-867F-542664670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6" y="122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7 w 235"/>
                  <a:gd name="T5" fmla="*/ 7 h 368"/>
                  <a:gd name="T6" fmla="*/ 181 w 235"/>
                  <a:gd name="T7" fmla="*/ 15 h 368"/>
                  <a:gd name="T8" fmla="*/ 193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1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8 w 235"/>
                  <a:gd name="T73" fmla="*/ 15 h 368"/>
                  <a:gd name="T74" fmla="*/ 84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7" name="Freeform 2266">
                <a:extLst>
                  <a:ext uri="{FF2B5EF4-FFF2-40B4-BE49-F238E27FC236}">
                    <a16:creationId xmlns:a16="http://schemas.microsoft.com/office/drawing/2014/main" id="{DB72E7C3-2948-4D33-B048-A61C43FC18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6" y="1223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1 w 235"/>
                  <a:gd name="T19" fmla="*/ 140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0 h 368"/>
                  <a:gd name="T26" fmla="*/ 216 w 235"/>
                  <a:gd name="T27" fmla="*/ 84 h 368"/>
                  <a:gd name="T28" fmla="*/ 211 w 235"/>
                  <a:gd name="T29" fmla="*/ 69 h 368"/>
                  <a:gd name="T30" fmla="*/ 204 w 235"/>
                  <a:gd name="T31" fmla="*/ 61 h 368"/>
                  <a:gd name="T32" fmla="*/ 195 w 235"/>
                  <a:gd name="T33" fmla="*/ 56 h 368"/>
                  <a:gd name="T34" fmla="*/ 142 w 235"/>
                  <a:gd name="T35" fmla="*/ 3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6 w 235"/>
                  <a:gd name="T41" fmla="*/ 35 h 368"/>
                  <a:gd name="T42" fmla="*/ 220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6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6 w 235"/>
                  <a:gd name="T59" fmla="*/ 216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40 w 235"/>
                  <a:gd name="T67" fmla="*/ 181 h 368"/>
                  <a:gd name="T68" fmla="*/ 24 w 235"/>
                  <a:gd name="T69" fmla="*/ 162 h 368"/>
                  <a:gd name="T70" fmla="*/ 17 w 235"/>
                  <a:gd name="T71" fmla="*/ 137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1 h 368"/>
                  <a:gd name="T78" fmla="*/ 36 w 235"/>
                  <a:gd name="T79" fmla="*/ 42 h 368"/>
                  <a:gd name="T80" fmla="*/ 54 w 235"/>
                  <a:gd name="T81" fmla="*/ 24 h 368"/>
                  <a:gd name="T82" fmla="*/ 75 w 235"/>
                  <a:gd name="T83" fmla="*/ 12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5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8" name="Freeform 2267">
                <a:extLst>
                  <a:ext uri="{FF2B5EF4-FFF2-40B4-BE49-F238E27FC236}">
                    <a16:creationId xmlns:a16="http://schemas.microsoft.com/office/drawing/2014/main" id="{686DB9D8-3A5D-4F6E-A08A-F59879EF6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2" y="1234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9" name="Freeform 2268">
                <a:extLst>
                  <a:ext uri="{FF2B5EF4-FFF2-40B4-BE49-F238E27FC236}">
                    <a16:creationId xmlns:a16="http://schemas.microsoft.com/office/drawing/2014/main" id="{3CF0EFCB-19FC-40BA-AEAB-190E3B532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6" y="122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7 w 235"/>
                  <a:gd name="T5" fmla="*/ 7 h 368"/>
                  <a:gd name="T6" fmla="*/ 181 w 235"/>
                  <a:gd name="T7" fmla="*/ 15 h 368"/>
                  <a:gd name="T8" fmla="*/ 193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1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8 w 235"/>
                  <a:gd name="T73" fmla="*/ 15 h 368"/>
                  <a:gd name="T74" fmla="*/ 84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0" name="Freeform 2269">
                <a:extLst>
                  <a:ext uri="{FF2B5EF4-FFF2-40B4-BE49-F238E27FC236}">
                    <a16:creationId xmlns:a16="http://schemas.microsoft.com/office/drawing/2014/main" id="{8EED17DE-4268-4824-BD37-12BC21BDE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1125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1" name="Freeform 2270">
                <a:extLst>
                  <a:ext uri="{FF2B5EF4-FFF2-40B4-BE49-F238E27FC236}">
                    <a16:creationId xmlns:a16="http://schemas.microsoft.com/office/drawing/2014/main" id="{886B4560-C6F0-40D8-8803-D6A66DD02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1113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49 w 235"/>
                  <a:gd name="T3" fmla="*/ 2 h 367"/>
                  <a:gd name="T4" fmla="*/ 167 w 235"/>
                  <a:gd name="T5" fmla="*/ 8 h 367"/>
                  <a:gd name="T6" fmla="*/ 181 w 235"/>
                  <a:gd name="T7" fmla="*/ 15 h 367"/>
                  <a:gd name="T8" fmla="*/ 193 w 235"/>
                  <a:gd name="T9" fmla="*/ 25 h 367"/>
                  <a:gd name="T10" fmla="*/ 206 w 235"/>
                  <a:gd name="T11" fmla="*/ 34 h 367"/>
                  <a:gd name="T12" fmla="*/ 216 w 235"/>
                  <a:gd name="T13" fmla="*/ 50 h 367"/>
                  <a:gd name="T14" fmla="*/ 223 w 235"/>
                  <a:gd name="T15" fmla="*/ 62 h 367"/>
                  <a:gd name="T16" fmla="*/ 230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8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6 w 235"/>
                  <a:gd name="T29" fmla="*/ 175 h 367"/>
                  <a:gd name="T30" fmla="*/ 206 w 235"/>
                  <a:gd name="T31" fmla="*/ 187 h 367"/>
                  <a:gd name="T32" fmla="*/ 193 w 235"/>
                  <a:gd name="T33" fmla="*/ 196 h 367"/>
                  <a:gd name="T34" fmla="*/ 181 w 235"/>
                  <a:gd name="T35" fmla="*/ 206 h 367"/>
                  <a:gd name="T36" fmla="*/ 167 w 235"/>
                  <a:gd name="T37" fmla="*/ 214 h 367"/>
                  <a:gd name="T38" fmla="*/ 149 w 235"/>
                  <a:gd name="T39" fmla="*/ 219 h 367"/>
                  <a:gd name="T40" fmla="*/ 132 w 235"/>
                  <a:gd name="T41" fmla="*/ 221 h 367"/>
                  <a:gd name="T42" fmla="*/ 123 w 235"/>
                  <a:gd name="T43" fmla="*/ 221 h 367"/>
                  <a:gd name="T44" fmla="*/ 121 w 235"/>
                  <a:gd name="T45" fmla="*/ 221 h 367"/>
                  <a:gd name="T46" fmla="*/ 118 w 235"/>
                  <a:gd name="T47" fmla="*/ 219 h 367"/>
                  <a:gd name="T48" fmla="*/ 44 w 235"/>
                  <a:gd name="T49" fmla="*/ 189 h 367"/>
                  <a:gd name="T50" fmla="*/ 35 w 235"/>
                  <a:gd name="T51" fmla="*/ 177 h 367"/>
                  <a:gd name="T52" fmla="*/ 24 w 235"/>
                  <a:gd name="T53" fmla="*/ 162 h 367"/>
                  <a:gd name="T54" fmla="*/ 20 w 235"/>
                  <a:gd name="T55" fmla="*/ 145 h 367"/>
                  <a:gd name="T56" fmla="*/ 15 w 235"/>
                  <a:gd name="T57" fmla="*/ 131 h 367"/>
                  <a:gd name="T58" fmla="*/ 12 w 235"/>
                  <a:gd name="T59" fmla="*/ 110 h 367"/>
                  <a:gd name="T60" fmla="*/ 15 w 235"/>
                  <a:gd name="T61" fmla="*/ 94 h 367"/>
                  <a:gd name="T62" fmla="*/ 17 w 235"/>
                  <a:gd name="T63" fmla="*/ 78 h 367"/>
                  <a:gd name="T64" fmla="*/ 24 w 235"/>
                  <a:gd name="T65" fmla="*/ 62 h 367"/>
                  <a:gd name="T66" fmla="*/ 31 w 235"/>
                  <a:gd name="T67" fmla="*/ 50 h 367"/>
                  <a:gd name="T68" fmla="*/ 44 w 235"/>
                  <a:gd name="T69" fmla="*/ 34 h 367"/>
                  <a:gd name="T70" fmla="*/ 54 w 235"/>
                  <a:gd name="T71" fmla="*/ 25 h 367"/>
                  <a:gd name="T72" fmla="*/ 68 w 235"/>
                  <a:gd name="T73" fmla="*/ 15 h 367"/>
                  <a:gd name="T74" fmla="*/ 84 w 235"/>
                  <a:gd name="T75" fmla="*/ 8 h 367"/>
                  <a:gd name="T76" fmla="*/ 98 w 235"/>
                  <a:gd name="T77" fmla="*/ 2 h 367"/>
                  <a:gd name="T78" fmla="*/ 116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7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2" name="Freeform 2271">
                <a:extLst>
                  <a:ext uri="{FF2B5EF4-FFF2-40B4-BE49-F238E27FC236}">
                    <a16:creationId xmlns:a16="http://schemas.microsoft.com/office/drawing/2014/main" id="{4EE03AC9-172A-4770-B48C-E02F7C9014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6" y="1113"/>
                <a:ext cx="47" cy="74"/>
              </a:xfrm>
              <a:custGeom>
                <a:avLst/>
                <a:gdLst>
                  <a:gd name="T0" fmla="*/ 191 w 235"/>
                  <a:gd name="T1" fmla="*/ 59 h 367"/>
                  <a:gd name="T2" fmla="*/ 186 w 235"/>
                  <a:gd name="T3" fmla="*/ 66 h 367"/>
                  <a:gd name="T4" fmla="*/ 181 w 235"/>
                  <a:gd name="T5" fmla="*/ 76 h 367"/>
                  <a:gd name="T6" fmla="*/ 181 w 235"/>
                  <a:gd name="T7" fmla="*/ 91 h 367"/>
                  <a:gd name="T8" fmla="*/ 181 w 235"/>
                  <a:gd name="T9" fmla="*/ 108 h 367"/>
                  <a:gd name="T10" fmla="*/ 184 w 235"/>
                  <a:gd name="T11" fmla="*/ 125 h 367"/>
                  <a:gd name="T12" fmla="*/ 191 w 235"/>
                  <a:gd name="T13" fmla="*/ 138 h 367"/>
                  <a:gd name="T14" fmla="*/ 199 w 235"/>
                  <a:gd name="T15" fmla="*/ 145 h 367"/>
                  <a:gd name="T16" fmla="*/ 206 w 235"/>
                  <a:gd name="T17" fmla="*/ 145 h 367"/>
                  <a:gd name="T18" fmla="*/ 211 w 235"/>
                  <a:gd name="T19" fmla="*/ 140 h 367"/>
                  <a:gd name="T20" fmla="*/ 216 w 235"/>
                  <a:gd name="T21" fmla="*/ 131 h 367"/>
                  <a:gd name="T22" fmla="*/ 218 w 235"/>
                  <a:gd name="T23" fmla="*/ 115 h 367"/>
                  <a:gd name="T24" fmla="*/ 218 w 235"/>
                  <a:gd name="T25" fmla="*/ 101 h 367"/>
                  <a:gd name="T26" fmla="*/ 216 w 235"/>
                  <a:gd name="T27" fmla="*/ 83 h 367"/>
                  <a:gd name="T28" fmla="*/ 211 w 235"/>
                  <a:gd name="T29" fmla="*/ 69 h 367"/>
                  <a:gd name="T30" fmla="*/ 204 w 235"/>
                  <a:gd name="T31" fmla="*/ 62 h 367"/>
                  <a:gd name="T32" fmla="*/ 197 w 235"/>
                  <a:gd name="T33" fmla="*/ 57 h 367"/>
                  <a:gd name="T34" fmla="*/ 142 w 235"/>
                  <a:gd name="T35" fmla="*/ 2 h 367"/>
                  <a:gd name="T36" fmla="*/ 167 w 235"/>
                  <a:gd name="T37" fmla="*/ 8 h 367"/>
                  <a:gd name="T38" fmla="*/ 186 w 235"/>
                  <a:gd name="T39" fmla="*/ 20 h 367"/>
                  <a:gd name="T40" fmla="*/ 206 w 235"/>
                  <a:gd name="T41" fmla="*/ 34 h 367"/>
                  <a:gd name="T42" fmla="*/ 220 w 235"/>
                  <a:gd name="T43" fmla="*/ 54 h 367"/>
                  <a:gd name="T44" fmla="*/ 230 w 235"/>
                  <a:gd name="T45" fmla="*/ 78 h 367"/>
                  <a:gd name="T46" fmla="*/ 235 w 235"/>
                  <a:gd name="T47" fmla="*/ 103 h 367"/>
                  <a:gd name="T48" fmla="*/ 235 w 235"/>
                  <a:gd name="T49" fmla="*/ 128 h 367"/>
                  <a:gd name="T50" fmla="*/ 228 w 235"/>
                  <a:gd name="T51" fmla="*/ 152 h 367"/>
                  <a:gd name="T52" fmla="*/ 216 w 235"/>
                  <a:gd name="T53" fmla="*/ 175 h 367"/>
                  <a:gd name="T54" fmla="*/ 201 w 235"/>
                  <a:gd name="T55" fmla="*/ 191 h 367"/>
                  <a:gd name="T56" fmla="*/ 181 w 235"/>
                  <a:gd name="T57" fmla="*/ 206 h 367"/>
                  <a:gd name="T58" fmla="*/ 157 w 235"/>
                  <a:gd name="T59" fmla="*/ 216 h 367"/>
                  <a:gd name="T60" fmla="*/ 132 w 235"/>
                  <a:gd name="T61" fmla="*/ 221 h 367"/>
                  <a:gd name="T62" fmla="*/ 121 w 235"/>
                  <a:gd name="T63" fmla="*/ 221 h 367"/>
                  <a:gd name="T64" fmla="*/ 118 w 235"/>
                  <a:gd name="T65" fmla="*/ 219 h 367"/>
                  <a:gd name="T66" fmla="*/ 40 w 235"/>
                  <a:gd name="T67" fmla="*/ 182 h 367"/>
                  <a:gd name="T68" fmla="*/ 24 w 235"/>
                  <a:gd name="T69" fmla="*/ 162 h 367"/>
                  <a:gd name="T70" fmla="*/ 17 w 235"/>
                  <a:gd name="T71" fmla="*/ 138 h 367"/>
                  <a:gd name="T72" fmla="*/ 12 w 235"/>
                  <a:gd name="T73" fmla="*/ 110 h 367"/>
                  <a:gd name="T74" fmla="*/ 17 w 235"/>
                  <a:gd name="T75" fmla="*/ 85 h 367"/>
                  <a:gd name="T76" fmla="*/ 24 w 235"/>
                  <a:gd name="T77" fmla="*/ 62 h 367"/>
                  <a:gd name="T78" fmla="*/ 37 w 235"/>
                  <a:gd name="T79" fmla="*/ 41 h 367"/>
                  <a:gd name="T80" fmla="*/ 54 w 235"/>
                  <a:gd name="T81" fmla="*/ 25 h 367"/>
                  <a:gd name="T82" fmla="*/ 77 w 235"/>
                  <a:gd name="T83" fmla="*/ 13 h 367"/>
                  <a:gd name="T84" fmla="*/ 98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7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1"/>
                    </a:lnTo>
                    <a:lnTo>
                      <a:pt x="188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9" y="143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9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9" y="66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7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3" name="Freeform 2272">
                <a:extLst>
                  <a:ext uri="{FF2B5EF4-FFF2-40B4-BE49-F238E27FC236}">
                    <a16:creationId xmlns:a16="http://schemas.microsoft.com/office/drawing/2014/main" id="{072166CC-2EEE-4F76-8F53-4215C8CEB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1125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4" name="Freeform 2273">
                <a:extLst>
                  <a:ext uri="{FF2B5EF4-FFF2-40B4-BE49-F238E27FC236}">
                    <a16:creationId xmlns:a16="http://schemas.microsoft.com/office/drawing/2014/main" id="{9EE9FA55-A51A-47C3-BE5D-DAFBDB858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1113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49 w 235"/>
                  <a:gd name="T3" fmla="*/ 2 h 367"/>
                  <a:gd name="T4" fmla="*/ 167 w 235"/>
                  <a:gd name="T5" fmla="*/ 8 h 367"/>
                  <a:gd name="T6" fmla="*/ 181 w 235"/>
                  <a:gd name="T7" fmla="*/ 15 h 367"/>
                  <a:gd name="T8" fmla="*/ 193 w 235"/>
                  <a:gd name="T9" fmla="*/ 25 h 367"/>
                  <a:gd name="T10" fmla="*/ 206 w 235"/>
                  <a:gd name="T11" fmla="*/ 34 h 367"/>
                  <a:gd name="T12" fmla="*/ 216 w 235"/>
                  <a:gd name="T13" fmla="*/ 50 h 367"/>
                  <a:gd name="T14" fmla="*/ 223 w 235"/>
                  <a:gd name="T15" fmla="*/ 62 h 367"/>
                  <a:gd name="T16" fmla="*/ 230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8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6 w 235"/>
                  <a:gd name="T29" fmla="*/ 175 h 367"/>
                  <a:gd name="T30" fmla="*/ 206 w 235"/>
                  <a:gd name="T31" fmla="*/ 187 h 367"/>
                  <a:gd name="T32" fmla="*/ 193 w 235"/>
                  <a:gd name="T33" fmla="*/ 196 h 367"/>
                  <a:gd name="T34" fmla="*/ 181 w 235"/>
                  <a:gd name="T35" fmla="*/ 206 h 367"/>
                  <a:gd name="T36" fmla="*/ 167 w 235"/>
                  <a:gd name="T37" fmla="*/ 214 h 367"/>
                  <a:gd name="T38" fmla="*/ 149 w 235"/>
                  <a:gd name="T39" fmla="*/ 219 h 367"/>
                  <a:gd name="T40" fmla="*/ 132 w 235"/>
                  <a:gd name="T41" fmla="*/ 221 h 367"/>
                  <a:gd name="T42" fmla="*/ 123 w 235"/>
                  <a:gd name="T43" fmla="*/ 221 h 367"/>
                  <a:gd name="T44" fmla="*/ 121 w 235"/>
                  <a:gd name="T45" fmla="*/ 221 h 367"/>
                  <a:gd name="T46" fmla="*/ 118 w 235"/>
                  <a:gd name="T47" fmla="*/ 219 h 367"/>
                  <a:gd name="T48" fmla="*/ 44 w 235"/>
                  <a:gd name="T49" fmla="*/ 189 h 367"/>
                  <a:gd name="T50" fmla="*/ 35 w 235"/>
                  <a:gd name="T51" fmla="*/ 177 h 367"/>
                  <a:gd name="T52" fmla="*/ 24 w 235"/>
                  <a:gd name="T53" fmla="*/ 162 h 367"/>
                  <a:gd name="T54" fmla="*/ 20 w 235"/>
                  <a:gd name="T55" fmla="*/ 145 h 367"/>
                  <a:gd name="T56" fmla="*/ 15 w 235"/>
                  <a:gd name="T57" fmla="*/ 131 h 367"/>
                  <a:gd name="T58" fmla="*/ 12 w 235"/>
                  <a:gd name="T59" fmla="*/ 110 h 367"/>
                  <a:gd name="T60" fmla="*/ 15 w 235"/>
                  <a:gd name="T61" fmla="*/ 94 h 367"/>
                  <a:gd name="T62" fmla="*/ 17 w 235"/>
                  <a:gd name="T63" fmla="*/ 78 h 367"/>
                  <a:gd name="T64" fmla="*/ 24 w 235"/>
                  <a:gd name="T65" fmla="*/ 62 h 367"/>
                  <a:gd name="T66" fmla="*/ 31 w 235"/>
                  <a:gd name="T67" fmla="*/ 50 h 367"/>
                  <a:gd name="T68" fmla="*/ 44 w 235"/>
                  <a:gd name="T69" fmla="*/ 34 h 367"/>
                  <a:gd name="T70" fmla="*/ 54 w 235"/>
                  <a:gd name="T71" fmla="*/ 25 h 367"/>
                  <a:gd name="T72" fmla="*/ 68 w 235"/>
                  <a:gd name="T73" fmla="*/ 15 h 367"/>
                  <a:gd name="T74" fmla="*/ 84 w 235"/>
                  <a:gd name="T75" fmla="*/ 8 h 367"/>
                  <a:gd name="T76" fmla="*/ 98 w 235"/>
                  <a:gd name="T77" fmla="*/ 2 h 367"/>
                  <a:gd name="T78" fmla="*/ 116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7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5" name="Freeform 2274">
                <a:extLst>
                  <a:ext uri="{FF2B5EF4-FFF2-40B4-BE49-F238E27FC236}">
                    <a16:creationId xmlns:a16="http://schemas.microsoft.com/office/drawing/2014/main" id="{442D3529-7A4D-488E-8EF0-C8A3459D0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" y="120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6" name="Freeform 2275">
                <a:extLst>
                  <a:ext uri="{FF2B5EF4-FFF2-40B4-BE49-F238E27FC236}">
                    <a16:creationId xmlns:a16="http://schemas.microsoft.com/office/drawing/2014/main" id="{D9A7048A-5DCA-4EE2-9FD7-C7F1385ED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7" y="1190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7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7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4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8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7" name="Freeform 2276">
                <a:extLst>
                  <a:ext uri="{FF2B5EF4-FFF2-40B4-BE49-F238E27FC236}">
                    <a16:creationId xmlns:a16="http://schemas.microsoft.com/office/drawing/2014/main" id="{7B867350-CA30-4A2B-8C71-B6908CE59D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7" y="1190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6 w 234"/>
                  <a:gd name="T3" fmla="*/ 66 h 368"/>
                  <a:gd name="T4" fmla="*/ 181 w 234"/>
                  <a:gd name="T5" fmla="*/ 76 h 368"/>
                  <a:gd name="T6" fmla="*/ 181 w 234"/>
                  <a:gd name="T7" fmla="*/ 90 h 368"/>
                  <a:gd name="T8" fmla="*/ 181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7 w 234"/>
                  <a:gd name="T15" fmla="*/ 145 h 368"/>
                  <a:gd name="T16" fmla="*/ 206 w 234"/>
                  <a:gd name="T17" fmla="*/ 145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8 w 234"/>
                  <a:gd name="T23" fmla="*/ 115 h 368"/>
                  <a:gd name="T24" fmla="*/ 218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7 h 368"/>
                  <a:gd name="T34" fmla="*/ 142 w 234"/>
                  <a:gd name="T35" fmla="*/ 2 h 368"/>
                  <a:gd name="T36" fmla="*/ 166 w 234"/>
                  <a:gd name="T37" fmla="*/ 7 h 368"/>
                  <a:gd name="T38" fmla="*/ 186 w 234"/>
                  <a:gd name="T39" fmla="*/ 20 h 368"/>
                  <a:gd name="T40" fmla="*/ 206 w 234"/>
                  <a:gd name="T41" fmla="*/ 34 h 368"/>
                  <a:gd name="T42" fmla="*/ 220 w 234"/>
                  <a:gd name="T43" fmla="*/ 53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7 h 368"/>
                  <a:gd name="T50" fmla="*/ 227 w 234"/>
                  <a:gd name="T51" fmla="*/ 152 h 368"/>
                  <a:gd name="T52" fmla="*/ 215 w 234"/>
                  <a:gd name="T53" fmla="*/ 174 h 368"/>
                  <a:gd name="T54" fmla="*/ 201 w 234"/>
                  <a:gd name="T55" fmla="*/ 191 h 368"/>
                  <a:gd name="T56" fmla="*/ 181 w 234"/>
                  <a:gd name="T57" fmla="*/ 206 h 368"/>
                  <a:gd name="T58" fmla="*/ 156 w 234"/>
                  <a:gd name="T59" fmla="*/ 215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7 w 234"/>
                  <a:gd name="T65" fmla="*/ 219 h 368"/>
                  <a:gd name="T66" fmla="*/ 39 w 234"/>
                  <a:gd name="T67" fmla="*/ 182 h 368"/>
                  <a:gd name="T68" fmla="*/ 24 w 234"/>
                  <a:gd name="T69" fmla="*/ 162 h 368"/>
                  <a:gd name="T70" fmla="*/ 17 w 234"/>
                  <a:gd name="T71" fmla="*/ 138 h 368"/>
                  <a:gd name="T72" fmla="*/ 12 w 234"/>
                  <a:gd name="T73" fmla="*/ 110 h 368"/>
                  <a:gd name="T74" fmla="*/ 17 w 234"/>
                  <a:gd name="T75" fmla="*/ 85 h 368"/>
                  <a:gd name="T76" fmla="*/ 24 w 234"/>
                  <a:gd name="T77" fmla="*/ 62 h 368"/>
                  <a:gd name="T78" fmla="*/ 36 w 234"/>
                  <a:gd name="T79" fmla="*/ 41 h 368"/>
                  <a:gd name="T80" fmla="*/ 54 w 234"/>
                  <a:gd name="T81" fmla="*/ 25 h 368"/>
                  <a:gd name="T82" fmla="*/ 75 w 234"/>
                  <a:gd name="T83" fmla="*/ 12 h 368"/>
                  <a:gd name="T84" fmla="*/ 98 w 234"/>
                  <a:gd name="T85" fmla="*/ 2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8" name="Freeform 2277">
                <a:extLst>
                  <a:ext uri="{FF2B5EF4-FFF2-40B4-BE49-F238E27FC236}">
                    <a16:creationId xmlns:a16="http://schemas.microsoft.com/office/drawing/2014/main" id="{42D99F49-DCAA-4B7B-9348-974BDDA0A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" y="120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9" name="Freeform 2278">
                <a:extLst>
                  <a:ext uri="{FF2B5EF4-FFF2-40B4-BE49-F238E27FC236}">
                    <a16:creationId xmlns:a16="http://schemas.microsoft.com/office/drawing/2014/main" id="{C6E4E358-F939-4C81-99C9-BA259856F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7" y="1190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7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7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4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8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0" name="Freeform 2279">
                <a:extLst>
                  <a:ext uri="{FF2B5EF4-FFF2-40B4-BE49-F238E27FC236}">
                    <a16:creationId xmlns:a16="http://schemas.microsoft.com/office/drawing/2014/main" id="{D2345BC8-7196-4A5F-9CEC-EE72F5859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1226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4 h 89"/>
                  <a:gd name="T4" fmla="*/ 9 w 36"/>
                  <a:gd name="T5" fmla="*/ 4 h 89"/>
                  <a:gd name="T6" fmla="*/ 7 w 36"/>
                  <a:gd name="T7" fmla="*/ 6 h 89"/>
                  <a:gd name="T8" fmla="*/ 7 w 36"/>
                  <a:gd name="T9" fmla="*/ 8 h 89"/>
                  <a:gd name="T10" fmla="*/ 4 w 36"/>
                  <a:gd name="T11" fmla="*/ 11 h 89"/>
                  <a:gd name="T12" fmla="*/ 2 w 36"/>
                  <a:gd name="T13" fmla="*/ 13 h 89"/>
                  <a:gd name="T14" fmla="*/ 2 w 36"/>
                  <a:gd name="T15" fmla="*/ 18 h 89"/>
                  <a:gd name="T16" fmla="*/ 0 w 36"/>
                  <a:gd name="T17" fmla="*/ 20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39 h 89"/>
                  <a:gd name="T26" fmla="*/ 0 w 36"/>
                  <a:gd name="T27" fmla="*/ 48 h 89"/>
                  <a:gd name="T28" fmla="*/ 0 w 36"/>
                  <a:gd name="T29" fmla="*/ 52 h 89"/>
                  <a:gd name="T30" fmla="*/ 0 w 36"/>
                  <a:gd name="T31" fmla="*/ 57 h 89"/>
                  <a:gd name="T32" fmla="*/ 2 w 36"/>
                  <a:gd name="T33" fmla="*/ 64 h 89"/>
                  <a:gd name="T34" fmla="*/ 2 w 36"/>
                  <a:gd name="T35" fmla="*/ 69 h 89"/>
                  <a:gd name="T36" fmla="*/ 4 w 36"/>
                  <a:gd name="T37" fmla="*/ 74 h 89"/>
                  <a:gd name="T38" fmla="*/ 7 w 36"/>
                  <a:gd name="T39" fmla="*/ 76 h 89"/>
                  <a:gd name="T40" fmla="*/ 9 w 36"/>
                  <a:gd name="T41" fmla="*/ 81 h 89"/>
                  <a:gd name="T42" fmla="*/ 11 w 36"/>
                  <a:gd name="T43" fmla="*/ 85 h 89"/>
                  <a:gd name="T44" fmla="*/ 14 w 36"/>
                  <a:gd name="T45" fmla="*/ 87 h 89"/>
                  <a:gd name="T46" fmla="*/ 16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3 w 36"/>
                  <a:gd name="T53" fmla="*/ 89 h 89"/>
                  <a:gd name="T54" fmla="*/ 23 w 36"/>
                  <a:gd name="T55" fmla="*/ 87 h 89"/>
                  <a:gd name="T56" fmla="*/ 26 w 36"/>
                  <a:gd name="T57" fmla="*/ 87 h 89"/>
                  <a:gd name="T58" fmla="*/ 29 w 36"/>
                  <a:gd name="T59" fmla="*/ 85 h 89"/>
                  <a:gd name="T60" fmla="*/ 32 w 36"/>
                  <a:gd name="T61" fmla="*/ 81 h 89"/>
                  <a:gd name="T62" fmla="*/ 32 w 36"/>
                  <a:gd name="T63" fmla="*/ 76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4 h 89"/>
                  <a:gd name="T70" fmla="*/ 36 w 36"/>
                  <a:gd name="T71" fmla="*/ 60 h 89"/>
                  <a:gd name="T72" fmla="*/ 36 w 36"/>
                  <a:gd name="T73" fmla="*/ 55 h 89"/>
                  <a:gd name="T74" fmla="*/ 36 w 36"/>
                  <a:gd name="T75" fmla="*/ 50 h 89"/>
                  <a:gd name="T76" fmla="*/ 36 w 36"/>
                  <a:gd name="T77" fmla="*/ 45 h 89"/>
                  <a:gd name="T78" fmla="*/ 36 w 36"/>
                  <a:gd name="T79" fmla="*/ 37 h 89"/>
                  <a:gd name="T80" fmla="*/ 34 w 36"/>
                  <a:gd name="T81" fmla="*/ 32 h 89"/>
                  <a:gd name="T82" fmla="*/ 34 w 36"/>
                  <a:gd name="T83" fmla="*/ 27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3 h 89"/>
                  <a:gd name="T90" fmla="*/ 26 w 36"/>
                  <a:gd name="T91" fmla="*/ 11 h 89"/>
                  <a:gd name="T92" fmla="*/ 23 w 36"/>
                  <a:gd name="T93" fmla="*/ 8 h 89"/>
                  <a:gd name="T94" fmla="*/ 21 w 36"/>
                  <a:gd name="T95" fmla="*/ 6 h 89"/>
                  <a:gd name="T96" fmla="*/ 19 w 36"/>
                  <a:gd name="T97" fmla="*/ 4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4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5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87"/>
                    </a:lnTo>
                    <a:lnTo>
                      <a:pt x="26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1" name="Freeform 2280">
                <a:extLst>
                  <a:ext uri="{FF2B5EF4-FFF2-40B4-BE49-F238E27FC236}">
                    <a16:creationId xmlns:a16="http://schemas.microsoft.com/office/drawing/2014/main" id="{A257B2A5-AF2B-48CC-B6DB-E6BCC14B4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1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2" name="Freeform 2281">
                <a:extLst>
                  <a:ext uri="{FF2B5EF4-FFF2-40B4-BE49-F238E27FC236}">
                    <a16:creationId xmlns:a16="http://schemas.microsoft.com/office/drawing/2014/main" id="{7A81C94B-DDCE-481D-B866-E63FB1F2BF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1" y="1215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1 w 235"/>
                  <a:gd name="T19" fmla="*/ 141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6 w 235"/>
                  <a:gd name="T53" fmla="*/ 174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2 h 368"/>
                  <a:gd name="T62" fmla="*/ 120 w 235"/>
                  <a:gd name="T63" fmla="*/ 222 h 368"/>
                  <a:gd name="T64" fmla="*/ 117 w 235"/>
                  <a:gd name="T65" fmla="*/ 218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2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3" name="Freeform 2282">
                <a:extLst>
                  <a:ext uri="{FF2B5EF4-FFF2-40B4-BE49-F238E27FC236}">
                    <a16:creationId xmlns:a16="http://schemas.microsoft.com/office/drawing/2014/main" id="{D40576A5-C6A8-419A-833C-A5A08E59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1226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4 h 89"/>
                  <a:gd name="T4" fmla="*/ 9 w 36"/>
                  <a:gd name="T5" fmla="*/ 4 h 89"/>
                  <a:gd name="T6" fmla="*/ 7 w 36"/>
                  <a:gd name="T7" fmla="*/ 6 h 89"/>
                  <a:gd name="T8" fmla="*/ 7 w 36"/>
                  <a:gd name="T9" fmla="*/ 8 h 89"/>
                  <a:gd name="T10" fmla="*/ 4 w 36"/>
                  <a:gd name="T11" fmla="*/ 11 h 89"/>
                  <a:gd name="T12" fmla="*/ 2 w 36"/>
                  <a:gd name="T13" fmla="*/ 13 h 89"/>
                  <a:gd name="T14" fmla="*/ 2 w 36"/>
                  <a:gd name="T15" fmla="*/ 18 h 89"/>
                  <a:gd name="T16" fmla="*/ 0 w 36"/>
                  <a:gd name="T17" fmla="*/ 20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39 h 89"/>
                  <a:gd name="T26" fmla="*/ 0 w 36"/>
                  <a:gd name="T27" fmla="*/ 48 h 89"/>
                  <a:gd name="T28" fmla="*/ 0 w 36"/>
                  <a:gd name="T29" fmla="*/ 52 h 89"/>
                  <a:gd name="T30" fmla="*/ 0 w 36"/>
                  <a:gd name="T31" fmla="*/ 57 h 89"/>
                  <a:gd name="T32" fmla="*/ 2 w 36"/>
                  <a:gd name="T33" fmla="*/ 64 h 89"/>
                  <a:gd name="T34" fmla="*/ 2 w 36"/>
                  <a:gd name="T35" fmla="*/ 69 h 89"/>
                  <a:gd name="T36" fmla="*/ 4 w 36"/>
                  <a:gd name="T37" fmla="*/ 74 h 89"/>
                  <a:gd name="T38" fmla="*/ 7 w 36"/>
                  <a:gd name="T39" fmla="*/ 76 h 89"/>
                  <a:gd name="T40" fmla="*/ 9 w 36"/>
                  <a:gd name="T41" fmla="*/ 81 h 89"/>
                  <a:gd name="T42" fmla="*/ 11 w 36"/>
                  <a:gd name="T43" fmla="*/ 85 h 89"/>
                  <a:gd name="T44" fmla="*/ 14 w 36"/>
                  <a:gd name="T45" fmla="*/ 87 h 89"/>
                  <a:gd name="T46" fmla="*/ 16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3 w 36"/>
                  <a:gd name="T53" fmla="*/ 89 h 89"/>
                  <a:gd name="T54" fmla="*/ 23 w 36"/>
                  <a:gd name="T55" fmla="*/ 87 h 89"/>
                  <a:gd name="T56" fmla="*/ 26 w 36"/>
                  <a:gd name="T57" fmla="*/ 87 h 89"/>
                  <a:gd name="T58" fmla="*/ 29 w 36"/>
                  <a:gd name="T59" fmla="*/ 85 h 89"/>
                  <a:gd name="T60" fmla="*/ 32 w 36"/>
                  <a:gd name="T61" fmla="*/ 81 h 89"/>
                  <a:gd name="T62" fmla="*/ 32 w 36"/>
                  <a:gd name="T63" fmla="*/ 76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4 h 89"/>
                  <a:gd name="T70" fmla="*/ 36 w 36"/>
                  <a:gd name="T71" fmla="*/ 60 h 89"/>
                  <a:gd name="T72" fmla="*/ 36 w 36"/>
                  <a:gd name="T73" fmla="*/ 55 h 89"/>
                  <a:gd name="T74" fmla="*/ 36 w 36"/>
                  <a:gd name="T75" fmla="*/ 50 h 89"/>
                  <a:gd name="T76" fmla="*/ 36 w 36"/>
                  <a:gd name="T77" fmla="*/ 45 h 89"/>
                  <a:gd name="T78" fmla="*/ 36 w 36"/>
                  <a:gd name="T79" fmla="*/ 37 h 89"/>
                  <a:gd name="T80" fmla="*/ 34 w 36"/>
                  <a:gd name="T81" fmla="*/ 32 h 89"/>
                  <a:gd name="T82" fmla="*/ 34 w 36"/>
                  <a:gd name="T83" fmla="*/ 27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3 h 89"/>
                  <a:gd name="T90" fmla="*/ 26 w 36"/>
                  <a:gd name="T91" fmla="*/ 11 h 89"/>
                  <a:gd name="T92" fmla="*/ 23 w 36"/>
                  <a:gd name="T93" fmla="*/ 8 h 89"/>
                  <a:gd name="T94" fmla="*/ 21 w 36"/>
                  <a:gd name="T95" fmla="*/ 6 h 89"/>
                  <a:gd name="T96" fmla="*/ 19 w 36"/>
                  <a:gd name="T97" fmla="*/ 4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4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5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87"/>
                    </a:lnTo>
                    <a:lnTo>
                      <a:pt x="26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4" name="Freeform 2283">
                <a:extLst>
                  <a:ext uri="{FF2B5EF4-FFF2-40B4-BE49-F238E27FC236}">
                    <a16:creationId xmlns:a16="http://schemas.microsoft.com/office/drawing/2014/main" id="{80AB386D-BFB6-4152-9192-E6844719D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1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5" name="Freeform 2284">
                <a:extLst>
                  <a:ext uri="{FF2B5EF4-FFF2-40B4-BE49-F238E27FC236}">
                    <a16:creationId xmlns:a16="http://schemas.microsoft.com/office/drawing/2014/main" id="{35B810E6-690D-4316-B90E-A285FF61A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1240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7" name="Freeform 2286">
                <a:extLst>
                  <a:ext uri="{FF2B5EF4-FFF2-40B4-BE49-F238E27FC236}">
                    <a16:creationId xmlns:a16="http://schemas.microsoft.com/office/drawing/2014/main" id="{1E081E8F-0F35-4CB6-B76A-0A8661135D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0" y="1231"/>
                <a:ext cx="47" cy="74"/>
              </a:xfrm>
              <a:custGeom>
                <a:avLst/>
                <a:gdLst>
                  <a:gd name="T0" fmla="*/ 190 w 234"/>
                  <a:gd name="T1" fmla="*/ 59 h 368"/>
                  <a:gd name="T2" fmla="*/ 186 w 234"/>
                  <a:gd name="T3" fmla="*/ 67 h 368"/>
                  <a:gd name="T4" fmla="*/ 181 w 234"/>
                  <a:gd name="T5" fmla="*/ 76 h 368"/>
                  <a:gd name="T6" fmla="*/ 181 w 234"/>
                  <a:gd name="T7" fmla="*/ 91 h 368"/>
                  <a:gd name="T8" fmla="*/ 181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4 h 368"/>
                  <a:gd name="T16" fmla="*/ 206 w 234"/>
                  <a:gd name="T17" fmla="*/ 144 h 368"/>
                  <a:gd name="T18" fmla="*/ 211 w 234"/>
                  <a:gd name="T19" fmla="*/ 139 h 368"/>
                  <a:gd name="T20" fmla="*/ 215 w 234"/>
                  <a:gd name="T21" fmla="*/ 130 h 368"/>
                  <a:gd name="T22" fmla="*/ 218 w 234"/>
                  <a:gd name="T23" fmla="*/ 116 h 368"/>
                  <a:gd name="T24" fmla="*/ 218 w 234"/>
                  <a:gd name="T25" fmla="*/ 100 h 368"/>
                  <a:gd name="T26" fmla="*/ 215 w 234"/>
                  <a:gd name="T27" fmla="*/ 84 h 368"/>
                  <a:gd name="T28" fmla="*/ 211 w 234"/>
                  <a:gd name="T29" fmla="*/ 69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2 w 234"/>
                  <a:gd name="T35" fmla="*/ 3 h 368"/>
                  <a:gd name="T36" fmla="*/ 167 w 234"/>
                  <a:gd name="T37" fmla="*/ 7 h 368"/>
                  <a:gd name="T38" fmla="*/ 186 w 234"/>
                  <a:gd name="T39" fmla="*/ 19 h 368"/>
                  <a:gd name="T40" fmla="*/ 206 w 234"/>
                  <a:gd name="T41" fmla="*/ 35 h 368"/>
                  <a:gd name="T42" fmla="*/ 220 w 234"/>
                  <a:gd name="T43" fmla="*/ 54 h 368"/>
                  <a:gd name="T44" fmla="*/ 230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6 w 234"/>
                  <a:gd name="T59" fmla="*/ 216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11 h 368"/>
                  <a:gd name="T74" fmla="*/ 17 w 234"/>
                  <a:gd name="T75" fmla="*/ 86 h 368"/>
                  <a:gd name="T76" fmla="*/ 24 w 234"/>
                  <a:gd name="T77" fmla="*/ 61 h 368"/>
                  <a:gd name="T78" fmla="*/ 36 w 234"/>
                  <a:gd name="T79" fmla="*/ 42 h 368"/>
                  <a:gd name="T80" fmla="*/ 54 w 234"/>
                  <a:gd name="T81" fmla="*/ 24 h 368"/>
                  <a:gd name="T82" fmla="*/ 75 w 234"/>
                  <a:gd name="T83" fmla="*/ 12 h 368"/>
                  <a:gd name="T84" fmla="*/ 98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3" y="139"/>
                    </a:lnTo>
                    <a:lnTo>
                      <a:pt x="195" y="142"/>
                    </a:lnTo>
                    <a:lnTo>
                      <a:pt x="197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0" name="Freeform 2289">
                <a:extLst>
                  <a:ext uri="{FF2B5EF4-FFF2-40B4-BE49-F238E27FC236}">
                    <a16:creationId xmlns:a16="http://schemas.microsoft.com/office/drawing/2014/main" id="{42E6BB55-F282-4187-B2DF-45B2A5E0E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140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4 w 36"/>
                  <a:gd name="T11" fmla="*/ 10 h 88"/>
                  <a:gd name="T12" fmla="*/ 2 w 36"/>
                  <a:gd name="T13" fmla="*/ 13 h 88"/>
                  <a:gd name="T14" fmla="*/ 2 w 36"/>
                  <a:gd name="T15" fmla="*/ 18 h 88"/>
                  <a:gd name="T16" fmla="*/ 0 w 36"/>
                  <a:gd name="T17" fmla="*/ 21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8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3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5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10 h 88"/>
                  <a:gd name="T92" fmla="*/ 25 w 36"/>
                  <a:gd name="T93" fmla="*/ 8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1" name="Freeform 2290">
                <a:extLst>
                  <a:ext uri="{FF2B5EF4-FFF2-40B4-BE49-F238E27FC236}">
                    <a16:creationId xmlns:a16="http://schemas.microsoft.com/office/drawing/2014/main" id="{8A7505D3-9512-4121-9E0D-5EEB89DE6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129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2" name="Freeform 2291">
                <a:extLst>
                  <a:ext uri="{FF2B5EF4-FFF2-40B4-BE49-F238E27FC236}">
                    <a16:creationId xmlns:a16="http://schemas.microsoft.com/office/drawing/2014/main" id="{9290F14B-BACD-48E9-A0CB-43C4B73AE8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2" y="1129"/>
                <a:ext cx="47" cy="74"/>
              </a:xfrm>
              <a:custGeom>
                <a:avLst/>
                <a:gdLst>
                  <a:gd name="T0" fmla="*/ 190 w 235"/>
                  <a:gd name="T1" fmla="*/ 59 h 368"/>
                  <a:gd name="T2" fmla="*/ 185 w 235"/>
                  <a:gd name="T3" fmla="*/ 66 h 368"/>
                  <a:gd name="T4" fmla="*/ 181 w 235"/>
                  <a:gd name="T5" fmla="*/ 77 h 368"/>
                  <a:gd name="T6" fmla="*/ 181 w 235"/>
                  <a:gd name="T7" fmla="*/ 91 h 368"/>
                  <a:gd name="T8" fmla="*/ 181 w 235"/>
                  <a:gd name="T9" fmla="*/ 108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8 h 368"/>
                  <a:gd name="T38" fmla="*/ 185 w 235"/>
                  <a:gd name="T39" fmla="*/ 19 h 368"/>
                  <a:gd name="T40" fmla="*/ 206 w 235"/>
                  <a:gd name="T41" fmla="*/ 35 h 368"/>
                  <a:gd name="T42" fmla="*/ 220 w 235"/>
                  <a:gd name="T43" fmla="*/ 54 h 368"/>
                  <a:gd name="T44" fmla="*/ 229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7 w 235"/>
                  <a:gd name="T71" fmla="*/ 137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3"/>
                    </a:lnTo>
                    <a:lnTo>
                      <a:pt x="190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3" name="Freeform 2292">
                <a:extLst>
                  <a:ext uri="{FF2B5EF4-FFF2-40B4-BE49-F238E27FC236}">
                    <a16:creationId xmlns:a16="http://schemas.microsoft.com/office/drawing/2014/main" id="{263EB102-4378-4FE6-90B7-0778FFA16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140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4 w 36"/>
                  <a:gd name="T11" fmla="*/ 10 h 88"/>
                  <a:gd name="T12" fmla="*/ 2 w 36"/>
                  <a:gd name="T13" fmla="*/ 13 h 88"/>
                  <a:gd name="T14" fmla="*/ 2 w 36"/>
                  <a:gd name="T15" fmla="*/ 18 h 88"/>
                  <a:gd name="T16" fmla="*/ 0 w 36"/>
                  <a:gd name="T17" fmla="*/ 21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8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3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5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10 h 88"/>
                  <a:gd name="T92" fmla="*/ 25 w 36"/>
                  <a:gd name="T93" fmla="*/ 8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4" name="Freeform 2293">
                <a:extLst>
                  <a:ext uri="{FF2B5EF4-FFF2-40B4-BE49-F238E27FC236}">
                    <a16:creationId xmlns:a16="http://schemas.microsoft.com/office/drawing/2014/main" id="{833CA41D-6FF8-4E5E-B4DC-2BD565654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129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5" name="Freeform 2294">
                <a:extLst>
                  <a:ext uri="{FF2B5EF4-FFF2-40B4-BE49-F238E27FC236}">
                    <a16:creationId xmlns:a16="http://schemas.microsoft.com/office/drawing/2014/main" id="{BEF2083A-90E2-4888-A9A0-52A97FDBF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" y="144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5 h 88"/>
                  <a:gd name="T56" fmla="*/ 26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6" name="Freeform 2295">
                <a:extLst>
                  <a:ext uri="{FF2B5EF4-FFF2-40B4-BE49-F238E27FC236}">
                    <a16:creationId xmlns:a16="http://schemas.microsoft.com/office/drawing/2014/main" id="{901A48F8-2E46-4E7F-8185-EBFE5CF34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1432"/>
                <a:ext cx="47" cy="74"/>
              </a:xfrm>
              <a:custGeom>
                <a:avLst/>
                <a:gdLst>
                  <a:gd name="T0" fmla="*/ 133 w 235"/>
                  <a:gd name="T1" fmla="*/ 0 h 370"/>
                  <a:gd name="T2" fmla="*/ 150 w 235"/>
                  <a:gd name="T3" fmla="*/ 4 h 370"/>
                  <a:gd name="T4" fmla="*/ 166 w 235"/>
                  <a:gd name="T5" fmla="*/ 9 h 370"/>
                  <a:gd name="T6" fmla="*/ 182 w 235"/>
                  <a:gd name="T7" fmla="*/ 16 h 370"/>
                  <a:gd name="T8" fmla="*/ 194 w 235"/>
                  <a:gd name="T9" fmla="*/ 25 h 370"/>
                  <a:gd name="T10" fmla="*/ 205 w 235"/>
                  <a:gd name="T11" fmla="*/ 35 h 370"/>
                  <a:gd name="T12" fmla="*/ 216 w 235"/>
                  <a:gd name="T13" fmla="*/ 50 h 370"/>
                  <a:gd name="T14" fmla="*/ 223 w 235"/>
                  <a:gd name="T15" fmla="*/ 62 h 370"/>
                  <a:gd name="T16" fmla="*/ 230 w 235"/>
                  <a:gd name="T17" fmla="*/ 79 h 370"/>
                  <a:gd name="T18" fmla="*/ 235 w 235"/>
                  <a:gd name="T19" fmla="*/ 95 h 370"/>
                  <a:gd name="T20" fmla="*/ 235 w 235"/>
                  <a:gd name="T21" fmla="*/ 111 h 370"/>
                  <a:gd name="T22" fmla="*/ 235 w 235"/>
                  <a:gd name="T23" fmla="*/ 129 h 370"/>
                  <a:gd name="T24" fmla="*/ 230 w 235"/>
                  <a:gd name="T25" fmla="*/ 146 h 370"/>
                  <a:gd name="T26" fmla="*/ 223 w 235"/>
                  <a:gd name="T27" fmla="*/ 160 h 370"/>
                  <a:gd name="T28" fmla="*/ 216 w 235"/>
                  <a:gd name="T29" fmla="*/ 175 h 370"/>
                  <a:gd name="T30" fmla="*/ 205 w 235"/>
                  <a:gd name="T31" fmla="*/ 187 h 370"/>
                  <a:gd name="T32" fmla="*/ 194 w 235"/>
                  <a:gd name="T33" fmla="*/ 197 h 370"/>
                  <a:gd name="T34" fmla="*/ 182 w 235"/>
                  <a:gd name="T35" fmla="*/ 208 h 370"/>
                  <a:gd name="T36" fmla="*/ 166 w 235"/>
                  <a:gd name="T37" fmla="*/ 215 h 370"/>
                  <a:gd name="T38" fmla="*/ 150 w 235"/>
                  <a:gd name="T39" fmla="*/ 220 h 370"/>
                  <a:gd name="T40" fmla="*/ 133 w 235"/>
                  <a:gd name="T41" fmla="*/ 222 h 370"/>
                  <a:gd name="T42" fmla="*/ 122 w 235"/>
                  <a:gd name="T43" fmla="*/ 222 h 370"/>
                  <a:gd name="T44" fmla="*/ 120 w 235"/>
                  <a:gd name="T45" fmla="*/ 222 h 370"/>
                  <a:gd name="T46" fmla="*/ 117 w 235"/>
                  <a:gd name="T47" fmla="*/ 220 h 370"/>
                  <a:gd name="T48" fmla="*/ 44 w 235"/>
                  <a:gd name="T49" fmla="*/ 190 h 370"/>
                  <a:gd name="T50" fmla="*/ 34 w 235"/>
                  <a:gd name="T51" fmla="*/ 178 h 370"/>
                  <a:gd name="T52" fmla="*/ 25 w 235"/>
                  <a:gd name="T53" fmla="*/ 162 h 370"/>
                  <a:gd name="T54" fmla="*/ 20 w 235"/>
                  <a:gd name="T55" fmla="*/ 146 h 370"/>
                  <a:gd name="T56" fmla="*/ 15 w 235"/>
                  <a:gd name="T57" fmla="*/ 131 h 370"/>
                  <a:gd name="T58" fmla="*/ 13 w 235"/>
                  <a:gd name="T59" fmla="*/ 111 h 370"/>
                  <a:gd name="T60" fmla="*/ 15 w 235"/>
                  <a:gd name="T61" fmla="*/ 95 h 370"/>
                  <a:gd name="T62" fmla="*/ 18 w 235"/>
                  <a:gd name="T63" fmla="*/ 79 h 370"/>
                  <a:gd name="T64" fmla="*/ 25 w 235"/>
                  <a:gd name="T65" fmla="*/ 62 h 370"/>
                  <a:gd name="T66" fmla="*/ 32 w 235"/>
                  <a:gd name="T67" fmla="*/ 50 h 370"/>
                  <a:gd name="T68" fmla="*/ 44 w 235"/>
                  <a:gd name="T69" fmla="*/ 35 h 370"/>
                  <a:gd name="T70" fmla="*/ 54 w 235"/>
                  <a:gd name="T71" fmla="*/ 25 h 370"/>
                  <a:gd name="T72" fmla="*/ 69 w 235"/>
                  <a:gd name="T73" fmla="*/ 16 h 370"/>
                  <a:gd name="T74" fmla="*/ 83 w 235"/>
                  <a:gd name="T75" fmla="*/ 9 h 370"/>
                  <a:gd name="T76" fmla="*/ 98 w 235"/>
                  <a:gd name="T77" fmla="*/ 4 h 370"/>
                  <a:gd name="T78" fmla="*/ 115 w 235"/>
                  <a:gd name="T79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70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5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8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70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5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70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9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7" name="Freeform 2296">
                <a:extLst>
                  <a:ext uri="{FF2B5EF4-FFF2-40B4-BE49-F238E27FC236}">
                    <a16:creationId xmlns:a16="http://schemas.microsoft.com/office/drawing/2014/main" id="{A35B1469-2079-43BE-B1ED-8C82422573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4" y="1432"/>
                <a:ext cx="47" cy="74"/>
              </a:xfrm>
              <a:custGeom>
                <a:avLst/>
                <a:gdLst>
                  <a:gd name="T0" fmla="*/ 191 w 235"/>
                  <a:gd name="T1" fmla="*/ 60 h 370"/>
                  <a:gd name="T2" fmla="*/ 186 w 235"/>
                  <a:gd name="T3" fmla="*/ 67 h 370"/>
                  <a:gd name="T4" fmla="*/ 182 w 235"/>
                  <a:gd name="T5" fmla="*/ 77 h 370"/>
                  <a:gd name="T6" fmla="*/ 182 w 235"/>
                  <a:gd name="T7" fmla="*/ 92 h 370"/>
                  <a:gd name="T8" fmla="*/ 182 w 235"/>
                  <a:gd name="T9" fmla="*/ 109 h 370"/>
                  <a:gd name="T10" fmla="*/ 184 w 235"/>
                  <a:gd name="T11" fmla="*/ 127 h 370"/>
                  <a:gd name="T12" fmla="*/ 191 w 235"/>
                  <a:gd name="T13" fmla="*/ 139 h 370"/>
                  <a:gd name="T14" fmla="*/ 198 w 235"/>
                  <a:gd name="T15" fmla="*/ 146 h 370"/>
                  <a:gd name="T16" fmla="*/ 205 w 235"/>
                  <a:gd name="T17" fmla="*/ 146 h 370"/>
                  <a:gd name="T18" fmla="*/ 211 w 235"/>
                  <a:gd name="T19" fmla="*/ 141 h 370"/>
                  <a:gd name="T20" fmla="*/ 216 w 235"/>
                  <a:gd name="T21" fmla="*/ 131 h 370"/>
                  <a:gd name="T22" fmla="*/ 218 w 235"/>
                  <a:gd name="T23" fmla="*/ 116 h 370"/>
                  <a:gd name="T24" fmla="*/ 218 w 235"/>
                  <a:gd name="T25" fmla="*/ 102 h 370"/>
                  <a:gd name="T26" fmla="*/ 216 w 235"/>
                  <a:gd name="T27" fmla="*/ 85 h 370"/>
                  <a:gd name="T28" fmla="*/ 211 w 235"/>
                  <a:gd name="T29" fmla="*/ 70 h 370"/>
                  <a:gd name="T30" fmla="*/ 203 w 235"/>
                  <a:gd name="T31" fmla="*/ 62 h 370"/>
                  <a:gd name="T32" fmla="*/ 196 w 235"/>
                  <a:gd name="T33" fmla="*/ 58 h 370"/>
                  <a:gd name="T34" fmla="*/ 142 w 235"/>
                  <a:gd name="T35" fmla="*/ 4 h 370"/>
                  <a:gd name="T36" fmla="*/ 166 w 235"/>
                  <a:gd name="T37" fmla="*/ 9 h 370"/>
                  <a:gd name="T38" fmla="*/ 186 w 235"/>
                  <a:gd name="T39" fmla="*/ 21 h 370"/>
                  <a:gd name="T40" fmla="*/ 205 w 235"/>
                  <a:gd name="T41" fmla="*/ 35 h 370"/>
                  <a:gd name="T42" fmla="*/ 221 w 235"/>
                  <a:gd name="T43" fmla="*/ 55 h 370"/>
                  <a:gd name="T44" fmla="*/ 230 w 235"/>
                  <a:gd name="T45" fmla="*/ 79 h 370"/>
                  <a:gd name="T46" fmla="*/ 235 w 235"/>
                  <a:gd name="T47" fmla="*/ 104 h 370"/>
                  <a:gd name="T48" fmla="*/ 235 w 235"/>
                  <a:gd name="T49" fmla="*/ 129 h 370"/>
                  <a:gd name="T50" fmla="*/ 228 w 235"/>
                  <a:gd name="T51" fmla="*/ 153 h 370"/>
                  <a:gd name="T52" fmla="*/ 216 w 235"/>
                  <a:gd name="T53" fmla="*/ 175 h 370"/>
                  <a:gd name="T54" fmla="*/ 201 w 235"/>
                  <a:gd name="T55" fmla="*/ 192 h 370"/>
                  <a:gd name="T56" fmla="*/ 182 w 235"/>
                  <a:gd name="T57" fmla="*/ 208 h 370"/>
                  <a:gd name="T58" fmla="*/ 157 w 235"/>
                  <a:gd name="T59" fmla="*/ 217 h 370"/>
                  <a:gd name="T60" fmla="*/ 133 w 235"/>
                  <a:gd name="T61" fmla="*/ 222 h 370"/>
                  <a:gd name="T62" fmla="*/ 120 w 235"/>
                  <a:gd name="T63" fmla="*/ 222 h 370"/>
                  <a:gd name="T64" fmla="*/ 117 w 235"/>
                  <a:gd name="T65" fmla="*/ 220 h 370"/>
                  <a:gd name="T66" fmla="*/ 39 w 235"/>
                  <a:gd name="T67" fmla="*/ 183 h 370"/>
                  <a:gd name="T68" fmla="*/ 25 w 235"/>
                  <a:gd name="T69" fmla="*/ 162 h 370"/>
                  <a:gd name="T70" fmla="*/ 18 w 235"/>
                  <a:gd name="T71" fmla="*/ 139 h 370"/>
                  <a:gd name="T72" fmla="*/ 13 w 235"/>
                  <a:gd name="T73" fmla="*/ 111 h 370"/>
                  <a:gd name="T74" fmla="*/ 18 w 235"/>
                  <a:gd name="T75" fmla="*/ 87 h 370"/>
                  <a:gd name="T76" fmla="*/ 25 w 235"/>
                  <a:gd name="T77" fmla="*/ 62 h 370"/>
                  <a:gd name="T78" fmla="*/ 37 w 235"/>
                  <a:gd name="T79" fmla="*/ 42 h 370"/>
                  <a:gd name="T80" fmla="*/ 54 w 235"/>
                  <a:gd name="T81" fmla="*/ 25 h 370"/>
                  <a:gd name="T82" fmla="*/ 76 w 235"/>
                  <a:gd name="T83" fmla="*/ 14 h 370"/>
                  <a:gd name="T84" fmla="*/ 98 w 235"/>
                  <a:gd name="T85" fmla="*/ 4 h 370"/>
                  <a:gd name="T86" fmla="*/ 125 w 235"/>
                  <a:gd name="T87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70">
                    <a:moveTo>
                      <a:pt x="196" y="58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6" y="67"/>
                    </a:lnTo>
                    <a:lnTo>
                      <a:pt x="184" y="70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4"/>
                    </a:lnTo>
                    <a:lnTo>
                      <a:pt x="184" y="121"/>
                    </a:lnTo>
                    <a:lnTo>
                      <a:pt x="184" y="127"/>
                    </a:lnTo>
                    <a:lnTo>
                      <a:pt x="186" y="131"/>
                    </a:lnTo>
                    <a:lnTo>
                      <a:pt x="189" y="134"/>
                    </a:lnTo>
                    <a:lnTo>
                      <a:pt x="191" y="139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4" y="139"/>
                    </a:lnTo>
                    <a:lnTo>
                      <a:pt x="214" y="134"/>
                    </a:lnTo>
                    <a:lnTo>
                      <a:pt x="216" y="131"/>
                    </a:lnTo>
                    <a:lnTo>
                      <a:pt x="216" y="127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2"/>
                    </a:lnTo>
                    <a:lnTo>
                      <a:pt x="218" y="95"/>
                    </a:lnTo>
                    <a:lnTo>
                      <a:pt x="216" y="90"/>
                    </a:lnTo>
                    <a:lnTo>
                      <a:pt x="216" y="85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70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5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8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70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5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70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9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8" name="Freeform 2297">
                <a:extLst>
                  <a:ext uri="{FF2B5EF4-FFF2-40B4-BE49-F238E27FC236}">
                    <a16:creationId xmlns:a16="http://schemas.microsoft.com/office/drawing/2014/main" id="{D293F262-89D8-4657-A206-FDDE588F5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" y="144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5 h 88"/>
                  <a:gd name="T56" fmla="*/ 26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9" name="Freeform 2298">
                <a:extLst>
                  <a:ext uri="{FF2B5EF4-FFF2-40B4-BE49-F238E27FC236}">
                    <a16:creationId xmlns:a16="http://schemas.microsoft.com/office/drawing/2014/main" id="{F0AEF825-8E4B-409A-B549-A4301A18F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1432"/>
                <a:ext cx="47" cy="74"/>
              </a:xfrm>
              <a:custGeom>
                <a:avLst/>
                <a:gdLst>
                  <a:gd name="T0" fmla="*/ 133 w 235"/>
                  <a:gd name="T1" fmla="*/ 0 h 370"/>
                  <a:gd name="T2" fmla="*/ 150 w 235"/>
                  <a:gd name="T3" fmla="*/ 4 h 370"/>
                  <a:gd name="T4" fmla="*/ 166 w 235"/>
                  <a:gd name="T5" fmla="*/ 9 h 370"/>
                  <a:gd name="T6" fmla="*/ 182 w 235"/>
                  <a:gd name="T7" fmla="*/ 16 h 370"/>
                  <a:gd name="T8" fmla="*/ 194 w 235"/>
                  <a:gd name="T9" fmla="*/ 25 h 370"/>
                  <a:gd name="T10" fmla="*/ 205 w 235"/>
                  <a:gd name="T11" fmla="*/ 35 h 370"/>
                  <a:gd name="T12" fmla="*/ 216 w 235"/>
                  <a:gd name="T13" fmla="*/ 50 h 370"/>
                  <a:gd name="T14" fmla="*/ 223 w 235"/>
                  <a:gd name="T15" fmla="*/ 62 h 370"/>
                  <a:gd name="T16" fmla="*/ 230 w 235"/>
                  <a:gd name="T17" fmla="*/ 79 h 370"/>
                  <a:gd name="T18" fmla="*/ 235 w 235"/>
                  <a:gd name="T19" fmla="*/ 95 h 370"/>
                  <a:gd name="T20" fmla="*/ 235 w 235"/>
                  <a:gd name="T21" fmla="*/ 111 h 370"/>
                  <a:gd name="T22" fmla="*/ 235 w 235"/>
                  <a:gd name="T23" fmla="*/ 129 h 370"/>
                  <a:gd name="T24" fmla="*/ 230 w 235"/>
                  <a:gd name="T25" fmla="*/ 146 h 370"/>
                  <a:gd name="T26" fmla="*/ 223 w 235"/>
                  <a:gd name="T27" fmla="*/ 160 h 370"/>
                  <a:gd name="T28" fmla="*/ 216 w 235"/>
                  <a:gd name="T29" fmla="*/ 175 h 370"/>
                  <a:gd name="T30" fmla="*/ 205 w 235"/>
                  <a:gd name="T31" fmla="*/ 187 h 370"/>
                  <a:gd name="T32" fmla="*/ 194 w 235"/>
                  <a:gd name="T33" fmla="*/ 197 h 370"/>
                  <a:gd name="T34" fmla="*/ 182 w 235"/>
                  <a:gd name="T35" fmla="*/ 208 h 370"/>
                  <a:gd name="T36" fmla="*/ 166 w 235"/>
                  <a:gd name="T37" fmla="*/ 215 h 370"/>
                  <a:gd name="T38" fmla="*/ 150 w 235"/>
                  <a:gd name="T39" fmla="*/ 220 h 370"/>
                  <a:gd name="T40" fmla="*/ 133 w 235"/>
                  <a:gd name="T41" fmla="*/ 222 h 370"/>
                  <a:gd name="T42" fmla="*/ 122 w 235"/>
                  <a:gd name="T43" fmla="*/ 222 h 370"/>
                  <a:gd name="T44" fmla="*/ 120 w 235"/>
                  <a:gd name="T45" fmla="*/ 222 h 370"/>
                  <a:gd name="T46" fmla="*/ 117 w 235"/>
                  <a:gd name="T47" fmla="*/ 220 h 370"/>
                  <a:gd name="T48" fmla="*/ 44 w 235"/>
                  <a:gd name="T49" fmla="*/ 190 h 370"/>
                  <a:gd name="T50" fmla="*/ 34 w 235"/>
                  <a:gd name="T51" fmla="*/ 178 h 370"/>
                  <a:gd name="T52" fmla="*/ 25 w 235"/>
                  <a:gd name="T53" fmla="*/ 162 h 370"/>
                  <a:gd name="T54" fmla="*/ 20 w 235"/>
                  <a:gd name="T55" fmla="*/ 146 h 370"/>
                  <a:gd name="T56" fmla="*/ 15 w 235"/>
                  <a:gd name="T57" fmla="*/ 131 h 370"/>
                  <a:gd name="T58" fmla="*/ 13 w 235"/>
                  <a:gd name="T59" fmla="*/ 111 h 370"/>
                  <a:gd name="T60" fmla="*/ 15 w 235"/>
                  <a:gd name="T61" fmla="*/ 95 h 370"/>
                  <a:gd name="T62" fmla="*/ 18 w 235"/>
                  <a:gd name="T63" fmla="*/ 79 h 370"/>
                  <a:gd name="T64" fmla="*/ 25 w 235"/>
                  <a:gd name="T65" fmla="*/ 62 h 370"/>
                  <a:gd name="T66" fmla="*/ 32 w 235"/>
                  <a:gd name="T67" fmla="*/ 50 h 370"/>
                  <a:gd name="T68" fmla="*/ 44 w 235"/>
                  <a:gd name="T69" fmla="*/ 35 h 370"/>
                  <a:gd name="T70" fmla="*/ 54 w 235"/>
                  <a:gd name="T71" fmla="*/ 25 h 370"/>
                  <a:gd name="T72" fmla="*/ 69 w 235"/>
                  <a:gd name="T73" fmla="*/ 16 h 370"/>
                  <a:gd name="T74" fmla="*/ 83 w 235"/>
                  <a:gd name="T75" fmla="*/ 9 h 370"/>
                  <a:gd name="T76" fmla="*/ 98 w 235"/>
                  <a:gd name="T77" fmla="*/ 4 h 370"/>
                  <a:gd name="T78" fmla="*/ 115 w 235"/>
                  <a:gd name="T79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70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5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8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70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5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70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9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60" name="Freeform 2299">
                <a:extLst>
                  <a:ext uri="{FF2B5EF4-FFF2-40B4-BE49-F238E27FC236}">
                    <a16:creationId xmlns:a16="http://schemas.microsoft.com/office/drawing/2014/main" id="{BBF045A1-AB89-4A24-9CE5-2FCF4158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1416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0 h 88"/>
                  <a:gd name="T42" fmla="*/ 14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0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0"/>
                    </a:lnTo>
                    <a:lnTo>
                      <a:pt x="14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0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61" name="Freeform 2300">
                <a:extLst>
                  <a:ext uri="{FF2B5EF4-FFF2-40B4-BE49-F238E27FC236}">
                    <a16:creationId xmlns:a16="http://schemas.microsoft.com/office/drawing/2014/main" id="{16559F59-230D-4D5C-B5B9-A021089B4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405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0 w 235"/>
                  <a:gd name="T7" fmla="*/ 14 h 367"/>
                  <a:gd name="T8" fmla="*/ 194 w 235"/>
                  <a:gd name="T9" fmla="*/ 23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2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5 h 367"/>
                  <a:gd name="T32" fmla="*/ 194 w 235"/>
                  <a:gd name="T33" fmla="*/ 196 h 367"/>
                  <a:gd name="T34" fmla="*/ 180 w 235"/>
                  <a:gd name="T35" fmla="*/ 206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9 h 367"/>
                  <a:gd name="T50" fmla="*/ 34 w 235"/>
                  <a:gd name="T51" fmla="*/ 176 h 367"/>
                  <a:gd name="T52" fmla="*/ 24 w 235"/>
                  <a:gd name="T53" fmla="*/ 161 h 367"/>
                  <a:gd name="T54" fmla="*/ 19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4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62" name="Freeform 2301">
                <a:extLst>
                  <a:ext uri="{FF2B5EF4-FFF2-40B4-BE49-F238E27FC236}">
                    <a16:creationId xmlns:a16="http://schemas.microsoft.com/office/drawing/2014/main" id="{B89CBA8B-97A4-437B-9859-A25D8FBB17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41" y="1405"/>
                <a:ext cx="47" cy="73"/>
              </a:xfrm>
              <a:custGeom>
                <a:avLst/>
                <a:gdLst>
                  <a:gd name="T0" fmla="*/ 191 w 235"/>
                  <a:gd name="T1" fmla="*/ 58 h 367"/>
                  <a:gd name="T2" fmla="*/ 185 w 235"/>
                  <a:gd name="T3" fmla="*/ 65 h 367"/>
                  <a:gd name="T4" fmla="*/ 180 w 235"/>
                  <a:gd name="T5" fmla="*/ 76 h 367"/>
                  <a:gd name="T6" fmla="*/ 180 w 235"/>
                  <a:gd name="T7" fmla="*/ 90 h 367"/>
                  <a:gd name="T8" fmla="*/ 180 w 235"/>
                  <a:gd name="T9" fmla="*/ 108 h 367"/>
                  <a:gd name="T10" fmla="*/ 183 w 235"/>
                  <a:gd name="T11" fmla="*/ 125 h 367"/>
                  <a:gd name="T12" fmla="*/ 191 w 235"/>
                  <a:gd name="T13" fmla="*/ 136 h 367"/>
                  <a:gd name="T14" fmla="*/ 198 w 235"/>
                  <a:gd name="T15" fmla="*/ 144 h 367"/>
                  <a:gd name="T16" fmla="*/ 205 w 235"/>
                  <a:gd name="T17" fmla="*/ 144 h 367"/>
                  <a:gd name="T18" fmla="*/ 210 w 235"/>
                  <a:gd name="T19" fmla="*/ 139 h 367"/>
                  <a:gd name="T20" fmla="*/ 215 w 235"/>
                  <a:gd name="T21" fmla="*/ 129 h 367"/>
                  <a:gd name="T22" fmla="*/ 217 w 235"/>
                  <a:gd name="T23" fmla="*/ 115 h 367"/>
                  <a:gd name="T24" fmla="*/ 217 w 235"/>
                  <a:gd name="T25" fmla="*/ 100 h 367"/>
                  <a:gd name="T26" fmla="*/ 215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0 h 367"/>
                  <a:gd name="T32" fmla="*/ 196 w 235"/>
                  <a:gd name="T33" fmla="*/ 56 h 367"/>
                  <a:gd name="T34" fmla="*/ 141 w 235"/>
                  <a:gd name="T35" fmla="*/ 2 h 367"/>
                  <a:gd name="T36" fmla="*/ 166 w 235"/>
                  <a:gd name="T37" fmla="*/ 7 h 367"/>
                  <a:gd name="T38" fmla="*/ 185 w 235"/>
                  <a:gd name="T39" fmla="*/ 19 h 367"/>
                  <a:gd name="T40" fmla="*/ 205 w 235"/>
                  <a:gd name="T41" fmla="*/ 34 h 367"/>
                  <a:gd name="T42" fmla="*/ 220 w 235"/>
                  <a:gd name="T43" fmla="*/ 53 h 367"/>
                  <a:gd name="T44" fmla="*/ 230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7 w 235"/>
                  <a:gd name="T51" fmla="*/ 152 h 367"/>
                  <a:gd name="T52" fmla="*/ 215 w 235"/>
                  <a:gd name="T53" fmla="*/ 173 h 367"/>
                  <a:gd name="T54" fmla="*/ 201 w 235"/>
                  <a:gd name="T55" fmla="*/ 191 h 367"/>
                  <a:gd name="T56" fmla="*/ 180 w 235"/>
                  <a:gd name="T57" fmla="*/ 206 h 367"/>
                  <a:gd name="T58" fmla="*/ 157 w 235"/>
                  <a:gd name="T59" fmla="*/ 215 h 367"/>
                  <a:gd name="T60" fmla="*/ 132 w 235"/>
                  <a:gd name="T61" fmla="*/ 220 h 367"/>
                  <a:gd name="T62" fmla="*/ 120 w 235"/>
                  <a:gd name="T63" fmla="*/ 220 h 367"/>
                  <a:gd name="T64" fmla="*/ 117 w 235"/>
                  <a:gd name="T65" fmla="*/ 217 h 367"/>
                  <a:gd name="T66" fmla="*/ 39 w 235"/>
                  <a:gd name="T67" fmla="*/ 181 h 367"/>
                  <a:gd name="T68" fmla="*/ 24 w 235"/>
                  <a:gd name="T69" fmla="*/ 161 h 367"/>
                  <a:gd name="T70" fmla="*/ 16 w 235"/>
                  <a:gd name="T71" fmla="*/ 136 h 367"/>
                  <a:gd name="T72" fmla="*/ 12 w 235"/>
                  <a:gd name="T73" fmla="*/ 110 h 367"/>
                  <a:gd name="T74" fmla="*/ 16 w 235"/>
                  <a:gd name="T75" fmla="*/ 85 h 367"/>
                  <a:gd name="T76" fmla="*/ 24 w 235"/>
                  <a:gd name="T77" fmla="*/ 60 h 367"/>
                  <a:gd name="T78" fmla="*/ 37 w 235"/>
                  <a:gd name="T79" fmla="*/ 41 h 367"/>
                  <a:gd name="T80" fmla="*/ 53 w 235"/>
                  <a:gd name="T81" fmla="*/ 23 h 367"/>
                  <a:gd name="T82" fmla="*/ 76 w 235"/>
                  <a:gd name="T83" fmla="*/ 11 h 367"/>
                  <a:gd name="T84" fmla="*/ 97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5" y="65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5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4"/>
                    </a:lnTo>
                    <a:lnTo>
                      <a:pt x="217" y="100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63" name="Freeform 2302">
                <a:extLst>
                  <a:ext uri="{FF2B5EF4-FFF2-40B4-BE49-F238E27FC236}">
                    <a16:creationId xmlns:a16="http://schemas.microsoft.com/office/drawing/2014/main" id="{E78F6093-094C-4F5D-82A1-52EEBC515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1416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0 h 88"/>
                  <a:gd name="T42" fmla="*/ 14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0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0"/>
                    </a:lnTo>
                    <a:lnTo>
                      <a:pt x="14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0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64" name="Freeform 2303">
                <a:extLst>
                  <a:ext uri="{FF2B5EF4-FFF2-40B4-BE49-F238E27FC236}">
                    <a16:creationId xmlns:a16="http://schemas.microsoft.com/office/drawing/2014/main" id="{967A283B-28B2-47AD-AE1E-5ACD11CEA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405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0 w 235"/>
                  <a:gd name="T7" fmla="*/ 14 h 367"/>
                  <a:gd name="T8" fmla="*/ 194 w 235"/>
                  <a:gd name="T9" fmla="*/ 23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2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5 h 367"/>
                  <a:gd name="T32" fmla="*/ 194 w 235"/>
                  <a:gd name="T33" fmla="*/ 196 h 367"/>
                  <a:gd name="T34" fmla="*/ 180 w 235"/>
                  <a:gd name="T35" fmla="*/ 206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9 h 367"/>
                  <a:gd name="T50" fmla="*/ 34 w 235"/>
                  <a:gd name="T51" fmla="*/ 176 h 367"/>
                  <a:gd name="T52" fmla="*/ 24 w 235"/>
                  <a:gd name="T53" fmla="*/ 161 h 367"/>
                  <a:gd name="T54" fmla="*/ 19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4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1" name="Freeform 2251">
                <a:extLst>
                  <a:ext uri="{FF2B5EF4-FFF2-40B4-BE49-F238E27FC236}">
                    <a16:creationId xmlns:a16="http://schemas.microsoft.com/office/drawing/2014/main" id="{9183FACC-14A9-4E94-BA86-EBFEC3FF66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06" y="1062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7 h 368"/>
                  <a:gd name="T6" fmla="*/ 180 w 234"/>
                  <a:gd name="T7" fmla="*/ 92 h 368"/>
                  <a:gd name="T8" fmla="*/ 180 w 234"/>
                  <a:gd name="T9" fmla="*/ 109 h 368"/>
                  <a:gd name="T10" fmla="*/ 183 w 234"/>
                  <a:gd name="T11" fmla="*/ 127 h 368"/>
                  <a:gd name="T12" fmla="*/ 190 w 234"/>
                  <a:gd name="T13" fmla="*/ 139 h 368"/>
                  <a:gd name="T14" fmla="*/ 198 w 234"/>
                  <a:gd name="T15" fmla="*/ 146 h 368"/>
                  <a:gd name="T16" fmla="*/ 205 w 234"/>
                  <a:gd name="T17" fmla="*/ 146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2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8 h 368"/>
                  <a:gd name="T34" fmla="*/ 141 w 234"/>
                  <a:gd name="T35" fmla="*/ 3 h 368"/>
                  <a:gd name="T36" fmla="*/ 166 w 234"/>
                  <a:gd name="T37" fmla="*/ 9 h 368"/>
                  <a:gd name="T38" fmla="*/ 185 w 234"/>
                  <a:gd name="T39" fmla="*/ 21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9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6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3 h 368"/>
                  <a:gd name="T68" fmla="*/ 24 w 234"/>
                  <a:gd name="T69" fmla="*/ 162 h 368"/>
                  <a:gd name="T70" fmla="*/ 16 w 234"/>
                  <a:gd name="T71" fmla="*/ 139 h 368"/>
                  <a:gd name="T72" fmla="*/ 12 w 234"/>
                  <a:gd name="T73" fmla="*/ 111 h 368"/>
                  <a:gd name="T74" fmla="*/ 16 w 234"/>
                  <a:gd name="T75" fmla="*/ 87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5 w 234"/>
                  <a:gd name="T83" fmla="*/ 14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6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2" name="Freeform 2286">
                <a:extLst>
                  <a:ext uri="{FF2B5EF4-FFF2-40B4-BE49-F238E27FC236}">
                    <a16:creationId xmlns:a16="http://schemas.microsoft.com/office/drawing/2014/main" id="{3FF389DF-FE6E-42F6-A74B-3976705FCF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7" y="1240"/>
                <a:ext cx="47" cy="74"/>
              </a:xfrm>
              <a:custGeom>
                <a:avLst/>
                <a:gdLst>
                  <a:gd name="T0" fmla="*/ 190 w 234"/>
                  <a:gd name="T1" fmla="*/ 59 h 368"/>
                  <a:gd name="T2" fmla="*/ 186 w 234"/>
                  <a:gd name="T3" fmla="*/ 67 h 368"/>
                  <a:gd name="T4" fmla="*/ 181 w 234"/>
                  <a:gd name="T5" fmla="*/ 76 h 368"/>
                  <a:gd name="T6" fmla="*/ 181 w 234"/>
                  <a:gd name="T7" fmla="*/ 91 h 368"/>
                  <a:gd name="T8" fmla="*/ 181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4 h 368"/>
                  <a:gd name="T16" fmla="*/ 206 w 234"/>
                  <a:gd name="T17" fmla="*/ 144 h 368"/>
                  <a:gd name="T18" fmla="*/ 211 w 234"/>
                  <a:gd name="T19" fmla="*/ 139 h 368"/>
                  <a:gd name="T20" fmla="*/ 215 w 234"/>
                  <a:gd name="T21" fmla="*/ 130 h 368"/>
                  <a:gd name="T22" fmla="*/ 218 w 234"/>
                  <a:gd name="T23" fmla="*/ 116 h 368"/>
                  <a:gd name="T24" fmla="*/ 218 w 234"/>
                  <a:gd name="T25" fmla="*/ 100 h 368"/>
                  <a:gd name="T26" fmla="*/ 215 w 234"/>
                  <a:gd name="T27" fmla="*/ 84 h 368"/>
                  <a:gd name="T28" fmla="*/ 211 w 234"/>
                  <a:gd name="T29" fmla="*/ 69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2 w 234"/>
                  <a:gd name="T35" fmla="*/ 3 h 368"/>
                  <a:gd name="T36" fmla="*/ 167 w 234"/>
                  <a:gd name="T37" fmla="*/ 7 h 368"/>
                  <a:gd name="T38" fmla="*/ 186 w 234"/>
                  <a:gd name="T39" fmla="*/ 19 h 368"/>
                  <a:gd name="T40" fmla="*/ 206 w 234"/>
                  <a:gd name="T41" fmla="*/ 35 h 368"/>
                  <a:gd name="T42" fmla="*/ 220 w 234"/>
                  <a:gd name="T43" fmla="*/ 54 h 368"/>
                  <a:gd name="T44" fmla="*/ 230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6 w 234"/>
                  <a:gd name="T59" fmla="*/ 216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11 h 368"/>
                  <a:gd name="T74" fmla="*/ 17 w 234"/>
                  <a:gd name="T75" fmla="*/ 86 h 368"/>
                  <a:gd name="T76" fmla="*/ 24 w 234"/>
                  <a:gd name="T77" fmla="*/ 61 h 368"/>
                  <a:gd name="T78" fmla="*/ 36 w 234"/>
                  <a:gd name="T79" fmla="*/ 42 h 368"/>
                  <a:gd name="T80" fmla="*/ 54 w 234"/>
                  <a:gd name="T81" fmla="*/ 24 h 368"/>
                  <a:gd name="T82" fmla="*/ 75 w 234"/>
                  <a:gd name="T83" fmla="*/ 12 h 368"/>
                  <a:gd name="T84" fmla="*/ 98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3" y="139"/>
                    </a:lnTo>
                    <a:lnTo>
                      <a:pt x="195" y="142"/>
                    </a:lnTo>
                    <a:lnTo>
                      <a:pt x="197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3" name="Freeform 2251">
                <a:extLst>
                  <a:ext uri="{FF2B5EF4-FFF2-40B4-BE49-F238E27FC236}">
                    <a16:creationId xmlns:a16="http://schemas.microsoft.com/office/drawing/2014/main" id="{FFF2C5D1-3F42-4AED-97A0-A7AFEA318F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64" y="1073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7 h 368"/>
                  <a:gd name="T6" fmla="*/ 180 w 234"/>
                  <a:gd name="T7" fmla="*/ 92 h 368"/>
                  <a:gd name="T8" fmla="*/ 180 w 234"/>
                  <a:gd name="T9" fmla="*/ 109 h 368"/>
                  <a:gd name="T10" fmla="*/ 183 w 234"/>
                  <a:gd name="T11" fmla="*/ 127 h 368"/>
                  <a:gd name="T12" fmla="*/ 190 w 234"/>
                  <a:gd name="T13" fmla="*/ 139 h 368"/>
                  <a:gd name="T14" fmla="*/ 198 w 234"/>
                  <a:gd name="T15" fmla="*/ 146 h 368"/>
                  <a:gd name="T16" fmla="*/ 205 w 234"/>
                  <a:gd name="T17" fmla="*/ 146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2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8 h 368"/>
                  <a:gd name="T34" fmla="*/ 141 w 234"/>
                  <a:gd name="T35" fmla="*/ 3 h 368"/>
                  <a:gd name="T36" fmla="*/ 166 w 234"/>
                  <a:gd name="T37" fmla="*/ 9 h 368"/>
                  <a:gd name="T38" fmla="*/ 185 w 234"/>
                  <a:gd name="T39" fmla="*/ 21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9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6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3 h 368"/>
                  <a:gd name="T68" fmla="*/ 24 w 234"/>
                  <a:gd name="T69" fmla="*/ 162 h 368"/>
                  <a:gd name="T70" fmla="*/ 16 w 234"/>
                  <a:gd name="T71" fmla="*/ 139 h 368"/>
                  <a:gd name="T72" fmla="*/ 12 w 234"/>
                  <a:gd name="T73" fmla="*/ 111 h 368"/>
                  <a:gd name="T74" fmla="*/ 16 w 234"/>
                  <a:gd name="T75" fmla="*/ 87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5 w 234"/>
                  <a:gd name="T83" fmla="*/ 14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6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5" name="Freeform 2181">
                <a:extLst>
                  <a:ext uri="{FF2B5EF4-FFF2-40B4-BE49-F238E27FC236}">
                    <a16:creationId xmlns:a16="http://schemas.microsoft.com/office/drawing/2014/main" id="{D62EA136-065E-4D16-8A7D-4163339854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0" y="1263"/>
                <a:ext cx="47" cy="74"/>
              </a:xfrm>
              <a:custGeom>
                <a:avLst/>
                <a:gdLst>
                  <a:gd name="T0" fmla="*/ 190 w 234"/>
                  <a:gd name="T1" fmla="*/ 60 h 369"/>
                  <a:gd name="T2" fmla="*/ 185 w 234"/>
                  <a:gd name="T3" fmla="*/ 67 h 369"/>
                  <a:gd name="T4" fmla="*/ 180 w 234"/>
                  <a:gd name="T5" fmla="*/ 77 h 369"/>
                  <a:gd name="T6" fmla="*/ 180 w 234"/>
                  <a:gd name="T7" fmla="*/ 92 h 369"/>
                  <a:gd name="T8" fmla="*/ 180 w 234"/>
                  <a:gd name="T9" fmla="*/ 109 h 369"/>
                  <a:gd name="T10" fmla="*/ 183 w 234"/>
                  <a:gd name="T11" fmla="*/ 127 h 369"/>
                  <a:gd name="T12" fmla="*/ 190 w 234"/>
                  <a:gd name="T13" fmla="*/ 139 h 369"/>
                  <a:gd name="T14" fmla="*/ 197 w 234"/>
                  <a:gd name="T15" fmla="*/ 146 h 369"/>
                  <a:gd name="T16" fmla="*/ 205 w 234"/>
                  <a:gd name="T17" fmla="*/ 146 h 369"/>
                  <a:gd name="T18" fmla="*/ 210 w 234"/>
                  <a:gd name="T19" fmla="*/ 141 h 369"/>
                  <a:gd name="T20" fmla="*/ 215 w 234"/>
                  <a:gd name="T21" fmla="*/ 131 h 369"/>
                  <a:gd name="T22" fmla="*/ 217 w 234"/>
                  <a:gd name="T23" fmla="*/ 116 h 369"/>
                  <a:gd name="T24" fmla="*/ 217 w 234"/>
                  <a:gd name="T25" fmla="*/ 102 h 369"/>
                  <a:gd name="T26" fmla="*/ 215 w 234"/>
                  <a:gd name="T27" fmla="*/ 85 h 369"/>
                  <a:gd name="T28" fmla="*/ 210 w 234"/>
                  <a:gd name="T29" fmla="*/ 69 h 369"/>
                  <a:gd name="T30" fmla="*/ 203 w 234"/>
                  <a:gd name="T31" fmla="*/ 62 h 369"/>
                  <a:gd name="T32" fmla="*/ 195 w 234"/>
                  <a:gd name="T33" fmla="*/ 58 h 369"/>
                  <a:gd name="T34" fmla="*/ 141 w 234"/>
                  <a:gd name="T35" fmla="*/ 4 h 369"/>
                  <a:gd name="T36" fmla="*/ 166 w 234"/>
                  <a:gd name="T37" fmla="*/ 9 h 369"/>
                  <a:gd name="T38" fmla="*/ 185 w 234"/>
                  <a:gd name="T39" fmla="*/ 21 h 369"/>
                  <a:gd name="T40" fmla="*/ 205 w 234"/>
                  <a:gd name="T41" fmla="*/ 35 h 369"/>
                  <a:gd name="T42" fmla="*/ 220 w 234"/>
                  <a:gd name="T43" fmla="*/ 55 h 369"/>
                  <a:gd name="T44" fmla="*/ 229 w 234"/>
                  <a:gd name="T45" fmla="*/ 79 h 369"/>
                  <a:gd name="T46" fmla="*/ 234 w 234"/>
                  <a:gd name="T47" fmla="*/ 104 h 369"/>
                  <a:gd name="T48" fmla="*/ 234 w 234"/>
                  <a:gd name="T49" fmla="*/ 129 h 369"/>
                  <a:gd name="T50" fmla="*/ 227 w 234"/>
                  <a:gd name="T51" fmla="*/ 153 h 369"/>
                  <a:gd name="T52" fmla="*/ 215 w 234"/>
                  <a:gd name="T53" fmla="*/ 175 h 369"/>
                  <a:gd name="T54" fmla="*/ 199 w 234"/>
                  <a:gd name="T55" fmla="*/ 192 h 369"/>
                  <a:gd name="T56" fmla="*/ 180 w 234"/>
                  <a:gd name="T57" fmla="*/ 208 h 369"/>
                  <a:gd name="T58" fmla="*/ 155 w 234"/>
                  <a:gd name="T59" fmla="*/ 217 h 369"/>
                  <a:gd name="T60" fmla="*/ 132 w 234"/>
                  <a:gd name="T61" fmla="*/ 222 h 369"/>
                  <a:gd name="T62" fmla="*/ 119 w 234"/>
                  <a:gd name="T63" fmla="*/ 222 h 369"/>
                  <a:gd name="T64" fmla="*/ 116 w 234"/>
                  <a:gd name="T65" fmla="*/ 219 h 369"/>
                  <a:gd name="T66" fmla="*/ 38 w 234"/>
                  <a:gd name="T67" fmla="*/ 183 h 369"/>
                  <a:gd name="T68" fmla="*/ 23 w 234"/>
                  <a:gd name="T69" fmla="*/ 162 h 369"/>
                  <a:gd name="T70" fmla="*/ 16 w 234"/>
                  <a:gd name="T71" fmla="*/ 139 h 369"/>
                  <a:gd name="T72" fmla="*/ 12 w 234"/>
                  <a:gd name="T73" fmla="*/ 111 h 369"/>
                  <a:gd name="T74" fmla="*/ 16 w 234"/>
                  <a:gd name="T75" fmla="*/ 87 h 369"/>
                  <a:gd name="T76" fmla="*/ 23 w 234"/>
                  <a:gd name="T77" fmla="*/ 62 h 369"/>
                  <a:gd name="T78" fmla="*/ 35 w 234"/>
                  <a:gd name="T79" fmla="*/ 43 h 369"/>
                  <a:gd name="T80" fmla="*/ 53 w 234"/>
                  <a:gd name="T81" fmla="*/ 25 h 369"/>
                  <a:gd name="T82" fmla="*/ 75 w 234"/>
                  <a:gd name="T83" fmla="*/ 14 h 369"/>
                  <a:gd name="T84" fmla="*/ 97 w 234"/>
                  <a:gd name="T85" fmla="*/ 4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7" y="146"/>
                    </a:lnTo>
                    <a:lnTo>
                      <a:pt x="199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9"/>
                    </a:lnTo>
                    <a:lnTo>
                      <a:pt x="212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5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199" y="60"/>
                    </a:lnTo>
                    <a:lnTo>
                      <a:pt x="197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55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3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5"/>
                    </a:lnTo>
                    <a:lnTo>
                      <a:pt x="180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8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5" y="43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4"/>
                    </a:lnTo>
                    <a:lnTo>
                      <a:pt x="107" y="4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9" name="Freeform 2181">
                <a:extLst>
                  <a:ext uri="{FF2B5EF4-FFF2-40B4-BE49-F238E27FC236}">
                    <a16:creationId xmlns:a16="http://schemas.microsoft.com/office/drawing/2014/main" id="{D32C43CB-8D2B-45AC-A600-A2CB12788E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4" y="1151"/>
                <a:ext cx="47" cy="74"/>
              </a:xfrm>
              <a:custGeom>
                <a:avLst/>
                <a:gdLst>
                  <a:gd name="T0" fmla="*/ 190 w 234"/>
                  <a:gd name="T1" fmla="*/ 60 h 369"/>
                  <a:gd name="T2" fmla="*/ 185 w 234"/>
                  <a:gd name="T3" fmla="*/ 67 h 369"/>
                  <a:gd name="T4" fmla="*/ 180 w 234"/>
                  <a:gd name="T5" fmla="*/ 77 h 369"/>
                  <a:gd name="T6" fmla="*/ 180 w 234"/>
                  <a:gd name="T7" fmla="*/ 92 h 369"/>
                  <a:gd name="T8" fmla="*/ 180 w 234"/>
                  <a:gd name="T9" fmla="*/ 109 h 369"/>
                  <a:gd name="T10" fmla="*/ 183 w 234"/>
                  <a:gd name="T11" fmla="*/ 127 h 369"/>
                  <a:gd name="T12" fmla="*/ 190 w 234"/>
                  <a:gd name="T13" fmla="*/ 139 h 369"/>
                  <a:gd name="T14" fmla="*/ 197 w 234"/>
                  <a:gd name="T15" fmla="*/ 146 h 369"/>
                  <a:gd name="T16" fmla="*/ 205 w 234"/>
                  <a:gd name="T17" fmla="*/ 146 h 369"/>
                  <a:gd name="T18" fmla="*/ 210 w 234"/>
                  <a:gd name="T19" fmla="*/ 141 h 369"/>
                  <a:gd name="T20" fmla="*/ 215 w 234"/>
                  <a:gd name="T21" fmla="*/ 131 h 369"/>
                  <a:gd name="T22" fmla="*/ 217 w 234"/>
                  <a:gd name="T23" fmla="*/ 116 h 369"/>
                  <a:gd name="T24" fmla="*/ 217 w 234"/>
                  <a:gd name="T25" fmla="*/ 102 h 369"/>
                  <a:gd name="T26" fmla="*/ 215 w 234"/>
                  <a:gd name="T27" fmla="*/ 85 h 369"/>
                  <a:gd name="T28" fmla="*/ 210 w 234"/>
                  <a:gd name="T29" fmla="*/ 69 h 369"/>
                  <a:gd name="T30" fmla="*/ 203 w 234"/>
                  <a:gd name="T31" fmla="*/ 62 h 369"/>
                  <a:gd name="T32" fmla="*/ 195 w 234"/>
                  <a:gd name="T33" fmla="*/ 58 h 369"/>
                  <a:gd name="T34" fmla="*/ 141 w 234"/>
                  <a:gd name="T35" fmla="*/ 4 h 369"/>
                  <a:gd name="T36" fmla="*/ 166 w 234"/>
                  <a:gd name="T37" fmla="*/ 9 h 369"/>
                  <a:gd name="T38" fmla="*/ 185 w 234"/>
                  <a:gd name="T39" fmla="*/ 21 h 369"/>
                  <a:gd name="T40" fmla="*/ 205 w 234"/>
                  <a:gd name="T41" fmla="*/ 35 h 369"/>
                  <a:gd name="T42" fmla="*/ 220 w 234"/>
                  <a:gd name="T43" fmla="*/ 55 h 369"/>
                  <a:gd name="T44" fmla="*/ 229 w 234"/>
                  <a:gd name="T45" fmla="*/ 79 h 369"/>
                  <a:gd name="T46" fmla="*/ 234 w 234"/>
                  <a:gd name="T47" fmla="*/ 104 h 369"/>
                  <a:gd name="T48" fmla="*/ 234 w 234"/>
                  <a:gd name="T49" fmla="*/ 129 h 369"/>
                  <a:gd name="T50" fmla="*/ 227 w 234"/>
                  <a:gd name="T51" fmla="*/ 153 h 369"/>
                  <a:gd name="T52" fmla="*/ 215 w 234"/>
                  <a:gd name="T53" fmla="*/ 175 h 369"/>
                  <a:gd name="T54" fmla="*/ 199 w 234"/>
                  <a:gd name="T55" fmla="*/ 192 h 369"/>
                  <a:gd name="T56" fmla="*/ 180 w 234"/>
                  <a:gd name="T57" fmla="*/ 208 h 369"/>
                  <a:gd name="T58" fmla="*/ 155 w 234"/>
                  <a:gd name="T59" fmla="*/ 217 h 369"/>
                  <a:gd name="T60" fmla="*/ 132 w 234"/>
                  <a:gd name="T61" fmla="*/ 222 h 369"/>
                  <a:gd name="T62" fmla="*/ 119 w 234"/>
                  <a:gd name="T63" fmla="*/ 222 h 369"/>
                  <a:gd name="T64" fmla="*/ 116 w 234"/>
                  <a:gd name="T65" fmla="*/ 219 h 369"/>
                  <a:gd name="T66" fmla="*/ 38 w 234"/>
                  <a:gd name="T67" fmla="*/ 183 h 369"/>
                  <a:gd name="T68" fmla="*/ 23 w 234"/>
                  <a:gd name="T69" fmla="*/ 162 h 369"/>
                  <a:gd name="T70" fmla="*/ 16 w 234"/>
                  <a:gd name="T71" fmla="*/ 139 h 369"/>
                  <a:gd name="T72" fmla="*/ 12 w 234"/>
                  <a:gd name="T73" fmla="*/ 111 h 369"/>
                  <a:gd name="T74" fmla="*/ 16 w 234"/>
                  <a:gd name="T75" fmla="*/ 87 h 369"/>
                  <a:gd name="T76" fmla="*/ 23 w 234"/>
                  <a:gd name="T77" fmla="*/ 62 h 369"/>
                  <a:gd name="T78" fmla="*/ 35 w 234"/>
                  <a:gd name="T79" fmla="*/ 43 h 369"/>
                  <a:gd name="T80" fmla="*/ 53 w 234"/>
                  <a:gd name="T81" fmla="*/ 25 h 369"/>
                  <a:gd name="T82" fmla="*/ 75 w 234"/>
                  <a:gd name="T83" fmla="*/ 14 h 369"/>
                  <a:gd name="T84" fmla="*/ 97 w 234"/>
                  <a:gd name="T85" fmla="*/ 4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7" y="146"/>
                    </a:lnTo>
                    <a:lnTo>
                      <a:pt x="199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9"/>
                    </a:lnTo>
                    <a:lnTo>
                      <a:pt x="212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5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199" y="60"/>
                    </a:lnTo>
                    <a:lnTo>
                      <a:pt x="197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55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3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5"/>
                    </a:lnTo>
                    <a:lnTo>
                      <a:pt x="180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8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5" y="43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4"/>
                    </a:lnTo>
                    <a:lnTo>
                      <a:pt x="107" y="4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50" name="Freeform 2106">
                <a:extLst>
                  <a:ext uri="{FF2B5EF4-FFF2-40B4-BE49-F238E27FC236}">
                    <a16:creationId xmlns:a16="http://schemas.microsoft.com/office/drawing/2014/main" id="{865626B3-84BA-4785-90E4-AB900E5126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93" y="813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5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7 w 235"/>
                  <a:gd name="T17" fmla="*/ 144 h 368"/>
                  <a:gd name="T18" fmla="*/ 211 w 235"/>
                  <a:gd name="T19" fmla="*/ 139 h 368"/>
                  <a:gd name="T20" fmla="*/ 216 w 235"/>
                  <a:gd name="T21" fmla="*/ 129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7 w 235"/>
                  <a:gd name="T41" fmla="*/ 33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2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7" y="144"/>
                    </a:lnTo>
                    <a:lnTo>
                      <a:pt x="207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8"/>
                    </a:lnTo>
                    <a:lnTo>
                      <a:pt x="209" y="65"/>
                    </a:lnTo>
                    <a:lnTo>
                      <a:pt x="207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52" name="Freeform 2106">
                <a:extLst>
                  <a:ext uri="{FF2B5EF4-FFF2-40B4-BE49-F238E27FC236}">
                    <a16:creationId xmlns:a16="http://schemas.microsoft.com/office/drawing/2014/main" id="{B15D7B9E-4C41-47FD-B6C2-257C8790E9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66" y="924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5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7 w 235"/>
                  <a:gd name="T17" fmla="*/ 144 h 368"/>
                  <a:gd name="T18" fmla="*/ 211 w 235"/>
                  <a:gd name="T19" fmla="*/ 139 h 368"/>
                  <a:gd name="T20" fmla="*/ 216 w 235"/>
                  <a:gd name="T21" fmla="*/ 129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7 w 235"/>
                  <a:gd name="T41" fmla="*/ 33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2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7" y="144"/>
                    </a:lnTo>
                    <a:lnTo>
                      <a:pt x="207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8"/>
                    </a:lnTo>
                    <a:lnTo>
                      <a:pt x="209" y="65"/>
                    </a:lnTo>
                    <a:lnTo>
                      <a:pt x="207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53" name="Freeform 2151">
                <a:extLst>
                  <a:ext uri="{FF2B5EF4-FFF2-40B4-BE49-F238E27FC236}">
                    <a16:creationId xmlns:a16="http://schemas.microsoft.com/office/drawing/2014/main" id="{4E0C6A09-A8C6-4E0C-936C-FBE20071D5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0" y="1094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7 h 368"/>
                  <a:gd name="T6" fmla="*/ 182 w 236"/>
                  <a:gd name="T7" fmla="*/ 92 h 368"/>
                  <a:gd name="T8" fmla="*/ 182 w 236"/>
                  <a:gd name="T9" fmla="*/ 109 h 368"/>
                  <a:gd name="T10" fmla="*/ 185 w 236"/>
                  <a:gd name="T11" fmla="*/ 125 h 368"/>
                  <a:gd name="T12" fmla="*/ 192 w 236"/>
                  <a:gd name="T13" fmla="*/ 139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1 w 236"/>
                  <a:gd name="T19" fmla="*/ 141 h 368"/>
                  <a:gd name="T20" fmla="*/ 217 w 236"/>
                  <a:gd name="T21" fmla="*/ 131 h 368"/>
                  <a:gd name="T22" fmla="*/ 219 w 236"/>
                  <a:gd name="T23" fmla="*/ 116 h 368"/>
                  <a:gd name="T24" fmla="*/ 219 w 236"/>
                  <a:gd name="T25" fmla="*/ 102 h 368"/>
                  <a:gd name="T26" fmla="*/ 217 w 236"/>
                  <a:gd name="T27" fmla="*/ 84 h 368"/>
                  <a:gd name="T28" fmla="*/ 211 w 236"/>
                  <a:gd name="T29" fmla="*/ 70 h 368"/>
                  <a:gd name="T30" fmla="*/ 204 w 236"/>
                  <a:gd name="T31" fmla="*/ 62 h 368"/>
                  <a:gd name="T32" fmla="*/ 196 w 236"/>
                  <a:gd name="T33" fmla="*/ 58 h 368"/>
                  <a:gd name="T34" fmla="*/ 143 w 236"/>
                  <a:gd name="T35" fmla="*/ 3 h 368"/>
                  <a:gd name="T36" fmla="*/ 167 w 236"/>
                  <a:gd name="T37" fmla="*/ 9 h 368"/>
                  <a:gd name="T38" fmla="*/ 187 w 236"/>
                  <a:gd name="T39" fmla="*/ 21 h 368"/>
                  <a:gd name="T40" fmla="*/ 206 w 236"/>
                  <a:gd name="T41" fmla="*/ 35 h 368"/>
                  <a:gd name="T42" fmla="*/ 221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9 h 368"/>
                  <a:gd name="T50" fmla="*/ 229 w 236"/>
                  <a:gd name="T51" fmla="*/ 153 h 368"/>
                  <a:gd name="T52" fmla="*/ 217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20 h 368"/>
                  <a:gd name="T66" fmla="*/ 40 w 236"/>
                  <a:gd name="T67" fmla="*/ 183 h 368"/>
                  <a:gd name="T68" fmla="*/ 25 w 236"/>
                  <a:gd name="T69" fmla="*/ 162 h 368"/>
                  <a:gd name="T70" fmla="*/ 18 w 236"/>
                  <a:gd name="T71" fmla="*/ 139 h 368"/>
                  <a:gd name="T72" fmla="*/ 12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4 h 368"/>
                  <a:gd name="T84" fmla="*/ 99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8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5" y="70"/>
                    </a:lnTo>
                    <a:lnTo>
                      <a:pt x="185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4"/>
                    </a:lnTo>
                    <a:lnTo>
                      <a:pt x="185" y="121"/>
                    </a:lnTo>
                    <a:lnTo>
                      <a:pt x="185" y="125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2" y="139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7" y="131"/>
                    </a:lnTo>
                    <a:lnTo>
                      <a:pt x="217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5"/>
                    </a:lnTo>
                    <a:lnTo>
                      <a:pt x="217" y="90"/>
                    </a:lnTo>
                    <a:lnTo>
                      <a:pt x="217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70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5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3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9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2" y="111"/>
                    </a:lnTo>
                    <a:lnTo>
                      <a:pt x="16" y="104"/>
                    </a:lnTo>
                    <a:lnTo>
                      <a:pt x="16" y="95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70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54" name="Freeform 2126">
                <a:extLst>
                  <a:ext uri="{FF2B5EF4-FFF2-40B4-BE49-F238E27FC236}">
                    <a16:creationId xmlns:a16="http://schemas.microsoft.com/office/drawing/2014/main" id="{F57A74CE-564C-4A49-972D-EE4451A4C5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74" y="1027"/>
                <a:ext cx="47" cy="74"/>
              </a:xfrm>
              <a:custGeom>
                <a:avLst/>
                <a:gdLst>
                  <a:gd name="T0" fmla="*/ 190 w 236"/>
                  <a:gd name="T1" fmla="*/ 58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0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4 h 368"/>
                  <a:gd name="T42" fmla="*/ 220 w 236"/>
                  <a:gd name="T43" fmla="*/ 53 h 368"/>
                  <a:gd name="T44" fmla="*/ 230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3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4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</p:grpSp>
        <p:grpSp>
          <p:nvGrpSpPr>
            <p:cNvPr id="2182" name="Group 2505">
              <a:extLst>
                <a:ext uri="{FF2B5EF4-FFF2-40B4-BE49-F238E27FC236}">
                  <a16:creationId xmlns:a16="http://schemas.microsoft.com/office/drawing/2014/main" id="{99793809-1204-4FD1-8204-504CE23DFF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39" y="1285"/>
              <a:ext cx="1168" cy="454"/>
              <a:chOff x="4839" y="1285"/>
              <a:chExt cx="1168" cy="454"/>
            </a:xfrm>
          </p:grpSpPr>
          <p:sp>
            <p:nvSpPr>
              <p:cNvPr id="2765" name="Freeform 2305">
                <a:extLst>
                  <a:ext uri="{FF2B5EF4-FFF2-40B4-BE49-F238E27FC236}">
                    <a16:creationId xmlns:a16="http://schemas.microsoft.com/office/drawing/2014/main" id="{01293220-3B5A-4845-93A8-B85486DB4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1383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8 w 37"/>
                  <a:gd name="T7" fmla="*/ 6 h 89"/>
                  <a:gd name="T8" fmla="*/ 8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3 h 89"/>
                  <a:gd name="T38" fmla="*/ 8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5 w 37"/>
                  <a:gd name="T45" fmla="*/ 87 h 89"/>
                  <a:gd name="T46" fmla="*/ 17 w 37"/>
                  <a:gd name="T47" fmla="*/ 89 h 89"/>
                  <a:gd name="T48" fmla="*/ 21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3 h 89"/>
                  <a:gd name="T60" fmla="*/ 33 w 37"/>
                  <a:gd name="T61" fmla="*/ 81 h 89"/>
                  <a:gd name="T62" fmla="*/ 33 w 37"/>
                  <a:gd name="T63" fmla="*/ 76 h 89"/>
                  <a:gd name="T64" fmla="*/ 35 w 37"/>
                  <a:gd name="T65" fmla="*/ 73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3 w 37"/>
                  <a:gd name="T85" fmla="*/ 22 h 89"/>
                  <a:gd name="T86" fmla="*/ 33 w 37"/>
                  <a:gd name="T87" fmla="*/ 17 h 89"/>
                  <a:gd name="T88" fmla="*/ 30 w 37"/>
                  <a:gd name="T89" fmla="*/ 13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6 h 89"/>
                  <a:gd name="T96" fmla="*/ 21 w 37"/>
                  <a:gd name="T97" fmla="*/ 2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6" name="Freeform 2306">
                <a:extLst>
                  <a:ext uri="{FF2B5EF4-FFF2-40B4-BE49-F238E27FC236}">
                    <a16:creationId xmlns:a16="http://schemas.microsoft.com/office/drawing/2014/main" id="{8BA1A267-BF0B-462C-AFB4-32298EDAD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372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48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3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29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8 h 368"/>
                  <a:gd name="T64" fmla="*/ 24 w 234"/>
                  <a:gd name="T65" fmla="*/ 62 h 368"/>
                  <a:gd name="T66" fmla="*/ 31 w 234"/>
                  <a:gd name="T67" fmla="*/ 48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7" name="Freeform 2307">
                <a:extLst>
                  <a:ext uri="{FF2B5EF4-FFF2-40B4-BE49-F238E27FC236}">
                    <a16:creationId xmlns:a16="http://schemas.microsoft.com/office/drawing/2014/main" id="{20EA338E-A98A-41AD-A718-0C73D4B8F6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5" y="1372"/>
                <a:ext cx="46" cy="74"/>
              </a:xfrm>
              <a:custGeom>
                <a:avLst/>
                <a:gdLst>
                  <a:gd name="T0" fmla="*/ 190 w 234"/>
                  <a:gd name="T1" fmla="*/ 58 h 368"/>
                  <a:gd name="T2" fmla="*/ 185 w 234"/>
                  <a:gd name="T3" fmla="*/ 66 h 368"/>
                  <a:gd name="T4" fmla="*/ 180 w 234"/>
                  <a:gd name="T5" fmla="*/ 76 h 368"/>
                  <a:gd name="T6" fmla="*/ 180 w 234"/>
                  <a:gd name="T7" fmla="*/ 90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39 h 368"/>
                  <a:gd name="T20" fmla="*/ 215 w 234"/>
                  <a:gd name="T21" fmla="*/ 129 h 368"/>
                  <a:gd name="T22" fmla="*/ 217 w 234"/>
                  <a:gd name="T23" fmla="*/ 115 h 368"/>
                  <a:gd name="T24" fmla="*/ 217 w 234"/>
                  <a:gd name="T25" fmla="*/ 100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6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20 h 368"/>
                  <a:gd name="T40" fmla="*/ 205 w 234"/>
                  <a:gd name="T41" fmla="*/ 34 h 368"/>
                  <a:gd name="T42" fmla="*/ 220 w 234"/>
                  <a:gd name="T43" fmla="*/ 53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7 h 368"/>
                  <a:gd name="T50" fmla="*/ 227 w 234"/>
                  <a:gd name="T51" fmla="*/ 152 h 368"/>
                  <a:gd name="T52" fmla="*/ 215 w 234"/>
                  <a:gd name="T53" fmla="*/ 173 h 368"/>
                  <a:gd name="T54" fmla="*/ 201 w 234"/>
                  <a:gd name="T55" fmla="*/ 191 h 368"/>
                  <a:gd name="T56" fmla="*/ 180 w 234"/>
                  <a:gd name="T57" fmla="*/ 206 h 368"/>
                  <a:gd name="T58" fmla="*/ 156 w 234"/>
                  <a:gd name="T59" fmla="*/ 215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6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0 h 368"/>
                  <a:gd name="T74" fmla="*/ 16 w 234"/>
                  <a:gd name="T75" fmla="*/ 85 h 368"/>
                  <a:gd name="T76" fmla="*/ 24 w 234"/>
                  <a:gd name="T77" fmla="*/ 62 h 368"/>
                  <a:gd name="T78" fmla="*/ 35 w 234"/>
                  <a:gd name="T79" fmla="*/ 41 h 368"/>
                  <a:gd name="T80" fmla="*/ 53 w 234"/>
                  <a:gd name="T81" fmla="*/ 25 h 368"/>
                  <a:gd name="T82" fmla="*/ 75 w 234"/>
                  <a:gd name="T83" fmla="*/ 12 h 368"/>
                  <a:gd name="T84" fmla="*/ 97 w 234"/>
                  <a:gd name="T85" fmla="*/ 2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5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8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8" name="Freeform 2308">
                <a:extLst>
                  <a:ext uri="{FF2B5EF4-FFF2-40B4-BE49-F238E27FC236}">
                    <a16:creationId xmlns:a16="http://schemas.microsoft.com/office/drawing/2014/main" id="{A82ABEAB-AF41-49D6-87BA-D77FA24E8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1383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8 w 37"/>
                  <a:gd name="T7" fmla="*/ 6 h 89"/>
                  <a:gd name="T8" fmla="*/ 8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3 h 89"/>
                  <a:gd name="T38" fmla="*/ 8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5 w 37"/>
                  <a:gd name="T45" fmla="*/ 87 h 89"/>
                  <a:gd name="T46" fmla="*/ 17 w 37"/>
                  <a:gd name="T47" fmla="*/ 89 h 89"/>
                  <a:gd name="T48" fmla="*/ 21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3 h 89"/>
                  <a:gd name="T60" fmla="*/ 33 w 37"/>
                  <a:gd name="T61" fmla="*/ 81 h 89"/>
                  <a:gd name="T62" fmla="*/ 33 w 37"/>
                  <a:gd name="T63" fmla="*/ 76 h 89"/>
                  <a:gd name="T64" fmla="*/ 35 w 37"/>
                  <a:gd name="T65" fmla="*/ 73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3 w 37"/>
                  <a:gd name="T85" fmla="*/ 22 h 89"/>
                  <a:gd name="T86" fmla="*/ 33 w 37"/>
                  <a:gd name="T87" fmla="*/ 17 h 89"/>
                  <a:gd name="T88" fmla="*/ 30 w 37"/>
                  <a:gd name="T89" fmla="*/ 13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6 h 89"/>
                  <a:gd name="T96" fmla="*/ 21 w 37"/>
                  <a:gd name="T97" fmla="*/ 2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9" name="Freeform 2309">
                <a:extLst>
                  <a:ext uri="{FF2B5EF4-FFF2-40B4-BE49-F238E27FC236}">
                    <a16:creationId xmlns:a16="http://schemas.microsoft.com/office/drawing/2014/main" id="{3543EC06-6734-45A9-AE19-3401E653F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372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48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3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29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8 h 368"/>
                  <a:gd name="T64" fmla="*/ 24 w 234"/>
                  <a:gd name="T65" fmla="*/ 62 h 368"/>
                  <a:gd name="T66" fmla="*/ 31 w 234"/>
                  <a:gd name="T67" fmla="*/ 48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0" name="Freeform 2310">
                <a:extLst>
                  <a:ext uri="{FF2B5EF4-FFF2-40B4-BE49-F238E27FC236}">
                    <a16:creationId xmlns:a16="http://schemas.microsoft.com/office/drawing/2014/main" id="{AF0C9FE6-F539-4E41-A8F9-D7735B54C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2" y="1297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1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2 w 37"/>
                  <a:gd name="T33" fmla="*/ 65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28 w 37"/>
                  <a:gd name="T89" fmla="*/ 13 h 88"/>
                  <a:gd name="T90" fmla="*/ 26 w 37"/>
                  <a:gd name="T91" fmla="*/ 11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1" name="Freeform 2311">
                <a:extLst>
                  <a:ext uri="{FF2B5EF4-FFF2-40B4-BE49-F238E27FC236}">
                    <a16:creationId xmlns:a16="http://schemas.microsoft.com/office/drawing/2014/main" id="{34A909F2-8F31-4286-BF00-CDA48A89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5" y="128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2" name="Freeform 2312">
                <a:extLst>
                  <a:ext uri="{FF2B5EF4-FFF2-40B4-BE49-F238E27FC236}">
                    <a16:creationId xmlns:a16="http://schemas.microsoft.com/office/drawing/2014/main" id="{012B4FE8-C715-43A8-A563-6B0C0E065E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95" y="1285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7 w 235"/>
                  <a:gd name="T3" fmla="*/ 67 h 368"/>
                  <a:gd name="T4" fmla="*/ 182 w 235"/>
                  <a:gd name="T5" fmla="*/ 77 h 368"/>
                  <a:gd name="T6" fmla="*/ 182 w 235"/>
                  <a:gd name="T7" fmla="*/ 91 h 368"/>
                  <a:gd name="T8" fmla="*/ 182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40 h 368"/>
                  <a:gd name="T20" fmla="*/ 216 w 235"/>
                  <a:gd name="T21" fmla="*/ 130 h 368"/>
                  <a:gd name="T22" fmla="*/ 219 w 235"/>
                  <a:gd name="T23" fmla="*/ 116 h 368"/>
                  <a:gd name="T24" fmla="*/ 219 w 235"/>
                  <a:gd name="T25" fmla="*/ 100 h 368"/>
                  <a:gd name="T26" fmla="*/ 216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3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6 w 235"/>
                  <a:gd name="T53" fmla="*/ 174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5 w 235"/>
                  <a:gd name="T81" fmla="*/ 24 h 368"/>
                  <a:gd name="T82" fmla="*/ 76 w 235"/>
                  <a:gd name="T83" fmla="*/ 12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3" name="Freeform 2313">
                <a:extLst>
                  <a:ext uri="{FF2B5EF4-FFF2-40B4-BE49-F238E27FC236}">
                    <a16:creationId xmlns:a16="http://schemas.microsoft.com/office/drawing/2014/main" id="{E8F7E874-7486-4390-A96F-D4C63732A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2" y="1297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1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2 w 37"/>
                  <a:gd name="T33" fmla="*/ 65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28 w 37"/>
                  <a:gd name="T89" fmla="*/ 13 h 88"/>
                  <a:gd name="T90" fmla="*/ 26 w 37"/>
                  <a:gd name="T91" fmla="*/ 11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4" name="Freeform 2314">
                <a:extLst>
                  <a:ext uri="{FF2B5EF4-FFF2-40B4-BE49-F238E27FC236}">
                    <a16:creationId xmlns:a16="http://schemas.microsoft.com/office/drawing/2014/main" id="{50B51017-5879-4A0D-AE29-73ACD2DA6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5" y="128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5" name="Freeform 2315">
                <a:extLst>
                  <a:ext uri="{FF2B5EF4-FFF2-40B4-BE49-F238E27FC236}">
                    <a16:creationId xmlns:a16="http://schemas.microsoft.com/office/drawing/2014/main" id="{83525EB2-8AF9-4E4B-9D76-0D9C2E9BD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5" y="1373"/>
                <a:ext cx="7" cy="18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9 w 37"/>
                  <a:gd name="T7" fmla="*/ 5 h 89"/>
                  <a:gd name="T8" fmla="*/ 9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5 h 89"/>
                  <a:gd name="T34" fmla="*/ 3 w 37"/>
                  <a:gd name="T35" fmla="*/ 69 h 89"/>
                  <a:gd name="T36" fmla="*/ 5 w 37"/>
                  <a:gd name="T37" fmla="*/ 74 h 89"/>
                  <a:gd name="T38" fmla="*/ 9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1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8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7 h 89"/>
                  <a:gd name="T88" fmla="*/ 30 w 37"/>
                  <a:gd name="T89" fmla="*/ 12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1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9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6" name="Freeform 2316">
                <a:extLst>
                  <a:ext uri="{FF2B5EF4-FFF2-40B4-BE49-F238E27FC236}">
                    <a16:creationId xmlns:a16="http://schemas.microsoft.com/office/drawing/2014/main" id="{9FB38A18-E5EB-45EB-8BC9-85BB748DA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" y="136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0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3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7" name="Freeform 2317">
                <a:extLst>
                  <a:ext uri="{FF2B5EF4-FFF2-40B4-BE49-F238E27FC236}">
                    <a16:creationId xmlns:a16="http://schemas.microsoft.com/office/drawing/2014/main" id="{64D53F90-A9E8-4782-AD6E-40CCDD8842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29" y="1362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5 w 235"/>
                  <a:gd name="T3" fmla="*/ 66 h 368"/>
                  <a:gd name="T4" fmla="*/ 180 w 235"/>
                  <a:gd name="T5" fmla="*/ 77 h 368"/>
                  <a:gd name="T6" fmla="*/ 180 w 235"/>
                  <a:gd name="T7" fmla="*/ 91 h 368"/>
                  <a:gd name="T8" fmla="*/ 180 w 235"/>
                  <a:gd name="T9" fmla="*/ 108 h 368"/>
                  <a:gd name="T10" fmla="*/ 183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8 h 368"/>
                  <a:gd name="T38" fmla="*/ 185 w 235"/>
                  <a:gd name="T39" fmla="*/ 20 h 368"/>
                  <a:gd name="T40" fmla="*/ 205 w 235"/>
                  <a:gd name="T41" fmla="*/ 35 h 368"/>
                  <a:gd name="T42" fmla="*/ 220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0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10 h 368"/>
                  <a:gd name="T74" fmla="*/ 16 w 235"/>
                  <a:gd name="T75" fmla="*/ 86 h 368"/>
                  <a:gd name="T76" fmla="*/ 23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5" y="66"/>
                    </a:lnTo>
                    <a:lnTo>
                      <a:pt x="183" y="68"/>
                    </a:lnTo>
                    <a:lnTo>
                      <a:pt x="183" y="73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2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9" y="133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8" name="Freeform 2318">
                <a:extLst>
                  <a:ext uri="{FF2B5EF4-FFF2-40B4-BE49-F238E27FC236}">
                    <a16:creationId xmlns:a16="http://schemas.microsoft.com/office/drawing/2014/main" id="{DABC99D7-AA6F-43FB-A316-8F5457F9D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5" y="1373"/>
                <a:ext cx="7" cy="18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9 w 37"/>
                  <a:gd name="T7" fmla="*/ 5 h 89"/>
                  <a:gd name="T8" fmla="*/ 9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5 h 89"/>
                  <a:gd name="T34" fmla="*/ 3 w 37"/>
                  <a:gd name="T35" fmla="*/ 69 h 89"/>
                  <a:gd name="T36" fmla="*/ 5 w 37"/>
                  <a:gd name="T37" fmla="*/ 74 h 89"/>
                  <a:gd name="T38" fmla="*/ 9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1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8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7 h 89"/>
                  <a:gd name="T88" fmla="*/ 30 w 37"/>
                  <a:gd name="T89" fmla="*/ 12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1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9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9" name="Freeform 2319">
                <a:extLst>
                  <a:ext uri="{FF2B5EF4-FFF2-40B4-BE49-F238E27FC236}">
                    <a16:creationId xmlns:a16="http://schemas.microsoft.com/office/drawing/2014/main" id="{5A67273D-8FCF-4BE5-96C6-2F2CCD6F6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" y="136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0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3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0" name="Freeform 2320">
                <a:extLst>
                  <a:ext uri="{FF2B5EF4-FFF2-40B4-BE49-F238E27FC236}">
                    <a16:creationId xmlns:a16="http://schemas.microsoft.com/office/drawing/2014/main" id="{908221EC-517A-4499-A6B8-BADE2F82F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" y="1429"/>
                <a:ext cx="8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5 w 36"/>
                  <a:gd name="T37" fmla="*/ 74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4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7 h 88"/>
                  <a:gd name="T84" fmla="*/ 31 w 36"/>
                  <a:gd name="T85" fmla="*/ 23 h 88"/>
                  <a:gd name="T86" fmla="*/ 31 w 36"/>
                  <a:gd name="T87" fmla="*/ 18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1" name="Freeform 2321">
                <a:extLst>
                  <a:ext uri="{FF2B5EF4-FFF2-40B4-BE49-F238E27FC236}">
                    <a16:creationId xmlns:a16="http://schemas.microsoft.com/office/drawing/2014/main" id="{78AC9F77-47ED-4641-AB14-52E395813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0" y="1418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4 w 236"/>
                  <a:gd name="T57" fmla="*/ 130 h 368"/>
                  <a:gd name="T58" fmla="*/ 12 w 236"/>
                  <a:gd name="T59" fmla="*/ 110 h 368"/>
                  <a:gd name="T60" fmla="*/ 14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2" name="Freeform 2322">
                <a:extLst>
                  <a:ext uri="{FF2B5EF4-FFF2-40B4-BE49-F238E27FC236}">
                    <a16:creationId xmlns:a16="http://schemas.microsoft.com/office/drawing/2014/main" id="{7C780CDC-1CC7-48DB-B5AE-25E8323B01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90" y="1418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7 w 236"/>
                  <a:gd name="T3" fmla="*/ 66 h 368"/>
                  <a:gd name="T4" fmla="*/ 182 w 236"/>
                  <a:gd name="T5" fmla="*/ 76 h 368"/>
                  <a:gd name="T6" fmla="*/ 182 w 236"/>
                  <a:gd name="T7" fmla="*/ 91 h 368"/>
                  <a:gd name="T8" fmla="*/ 182 w 236"/>
                  <a:gd name="T9" fmla="*/ 107 h 368"/>
                  <a:gd name="T10" fmla="*/ 184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8 h 368"/>
                  <a:gd name="T30" fmla="*/ 203 w 236"/>
                  <a:gd name="T31" fmla="*/ 61 h 368"/>
                  <a:gd name="T32" fmla="*/ 196 w 236"/>
                  <a:gd name="T33" fmla="*/ 56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19 h 368"/>
                  <a:gd name="T40" fmla="*/ 206 w 236"/>
                  <a:gd name="T41" fmla="*/ 35 h 368"/>
                  <a:gd name="T42" fmla="*/ 221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8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2 w 236"/>
                  <a:gd name="T73" fmla="*/ 110 h 368"/>
                  <a:gd name="T74" fmla="*/ 18 w 236"/>
                  <a:gd name="T75" fmla="*/ 86 h 368"/>
                  <a:gd name="T76" fmla="*/ 25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8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3" name="Freeform 2323">
                <a:extLst>
                  <a:ext uri="{FF2B5EF4-FFF2-40B4-BE49-F238E27FC236}">
                    <a16:creationId xmlns:a16="http://schemas.microsoft.com/office/drawing/2014/main" id="{98FBC159-BFB6-4A39-9D3A-E7F49E094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" y="1429"/>
                <a:ext cx="8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5 w 36"/>
                  <a:gd name="T37" fmla="*/ 74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4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7 h 88"/>
                  <a:gd name="T84" fmla="*/ 31 w 36"/>
                  <a:gd name="T85" fmla="*/ 23 h 88"/>
                  <a:gd name="T86" fmla="*/ 31 w 36"/>
                  <a:gd name="T87" fmla="*/ 18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4" name="Freeform 2324">
                <a:extLst>
                  <a:ext uri="{FF2B5EF4-FFF2-40B4-BE49-F238E27FC236}">
                    <a16:creationId xmlns:a16="http://schemas.microsoft.com/office/drawing/2014/main" id="{143C4202-DF66-4B3E-8C79-0DCACFB79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0" y="1418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4 w 236"/>
                  <a:gd name="T57" fmla="*/ 130 h 368"/>
                  <a:gd name="T58" fmla="*/ 12 w 236"/>
                  <a:gd name="T59" fmla="*/ 110 h 368"/>
                  <a:gd name="T60" fmla="*/ 14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5" name="Freeform 2325">
                <a:extLst>
                  <a:ext uri="{FF2B5EF4-FFF2-40B4-BE49-F238E27FC236}">
                    <a16:creationId xmlns:a16="http://schemas.microsoft.com/office/drawing/2014/main" id="{3F23FF4C-0B08-4C37-B6F0-D4560C58E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" y="1399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6" name="Freeform 2326">
                <a:extLst>
                  <a:ext uri="{FF2B5EF4-FFF2-40B4-BE49-F238E27FC236}">
                    <a16:creationId xmlns:a16="http://schemas.microsoft.com/office/drawing/2014/main" id="{87272CBA-DEC1-4DC2-AB5F-FB21CA3B9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387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2 w 235"/>
                  <a:gd name="T9" fmla="*/ 24 h 368"/>
                  <a:gd name="T10" fmla="*/ 205 w 235"/>
                  <a:gd name="T11" fmla="*/ 33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5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6 w 235"/>
                  <a:gd name="T63" fmla="*/ 78 h 368"/>
                  <a:gd name="T64" fmla="*/ 23 w 235"/>
                  <a:gd name="T65" fmla="*/ 61 h 368"/>
                  <a:gd name="T66" fmla="*/ 31 w 235"/>
                  <a:gd name="T67" fmla="*/ 49 h 368"/>
                  <a:gd name="T68" fmla="*/ 44 w 235"/>
                  <a:gd name="T69" fmla="*/ 33 h 368"/>
                  <a:gd name="T70" fmla="*/ 53 w 235"/>
                  <a:gd name="T71" fmla="*/ 24 h 368"/>
                  <a:gd name="T72" fmla="*/ 67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7" name="Freeform 2327">
                <a:extLst>
                  <a:ext uri="{FF2B5EF4-FFF2-40B4-BE49-F238E27FC236}">
                    <a16:creationId xmlns:a16="http://schemas.microsoft.com/office/drawing/2014/main" id="{88B60F6F-7BFB-4645-8D5B-318FE4E157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80" y="1387"/>
                <a:ext cx="47" cy="74"/>
              </a:xfrm>
              <a:custGeom>
                <a:avLst/>
                <a:gdLst>
                  <a:gd name="T0" fmla="*/ 190 w 235"/>
                  <a:gd name="T1" fmla="*/ 58 h 368"/>
                  <a:gd name="T2" fmla="*/ 185 w 235"/>
                  <a:gd name="T3" fmla="*/ 65 h 368"/>
                  <a:gd name="T4" fmla="*/ 180 w 235"/>
                  <a:gd name="T5" fmla="*/ 75 h 368"/>
                  <a:gd name="T6" fmla="*/ 180 w 235"/>
                  <a:gd name="T7" fmla="*/ 90 h 368"/>
                  <a:gd name="T8" fmla="*/ 180 w 235"/>
                  <a:gd name="T9" fmla="*/ 107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4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2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3 h 368"/>
                  <a:gd name="T42" fmla="*/ 220 w 235"/>
                  <a:gd name="T43" fmla="*/ 53 h 368"/>
                  <a:gd name="T44" fmla="*/ 229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7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0 h 368"/>
                  <a:gd name="T56" fmla="*/ 180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09 h 368"/>
                  <a:gd name="T74" fmla="*/ 16 w 235"/>
                  <a:gd name="T75" fmla="*/ 86 h 368"/>
                  <a:gd name="T76" fmla="*/ 23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5" y="65"/>
                    </a:lnTo>
                    <a:lnTo>
                      <a:pt x="183" y="68"/>
                    </a:lnTo>
                    <a:lnTo>
                      <a:pt x="183" y="72"/>
                    </a:lnTo>
                    <a:lnTo>
                      <a:pt x="180" y="75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7"/>
                    </a:lnTo>
                    <a:lnTo>
                      <a:pt x="180" y="112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4"/>
                    </a:lnTo>
                    <a:lnTo>
                      <a:pt x="217" y="109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2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8" name="Freeform 2328">
                <a:extLst>
                  <a:ext uri="{FF2B5EF4-FFF2-40B4-BE49-F238E27FC236}">
                    <a16:creationId xmlns:a16="http://schemas.microsoft.com/office/drawing/2014/main" id="{A4C5D793-4611-4A3F-B466-6A99C741A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" y="1399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9" name="Freeform 2329">
                <a:extLst>
                  <a:ext uri="{FF2B5EF4-FFF2-40B4-BE49-F238E27FC236}">
                    <a16:creationId xmlns:a16="http://schemas.microsoft.com/office/drawing/2014/main" id="{940FFE01-0DC1-4F47-AF21-ABAE45CED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387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2 w 235"/>
                  <a:gd name="T9" fmla="*/ 24 h 368"/>
                  <a:gd name="T10" fmla="*/ 205 w 235"/>
                  <a:gd name="T11" fmla="*/ 33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5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6 w 235"/>
                  <a:gd name="T63" fmla="*/ 78 h 368"/>
                  <a:gd name="T64" fmla="*/ 23 w 235"/>
                  <a:gd name="T65" fmla="*/ 61 h 368"/>
                  <a:gd name="T66" fmla="*/ 31 w 235"/>
                  <a:gd name="T67" fmla="*/ 49 h 368"/>
                  <a:gd name="T68" fmla="*/ 44 w 235"/>
                  <a:gd name="T69" fmla="*/ 33 h 368"/>
                  <a:gd name="T70" fmla="*/ 53 w 235"/>
                  <a:gd name="T71" fmla="*/ 24 h 368"/>
                  <a:gd name="T72" fmla="*/ 67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0" name="Freeform 2330">
                <a:extLst>
                  <a:ext uri="{FF2B5EF4-FFF2-40B4-BE49-F238E27FC236}">
                    <a16:creationId xmlns:a16="http://schemas.microsoft.com/office/drawing/2014/main" id="{0B5216B0-030B-48AF-9695-C20E06FFC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2" y="1444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1" name="Freeform 2331">
                <a:extLst>
                  <a:ext uri="{FF2B5EF4-FFF2-40B4-BE49-F238E27FC236}">
                    <a16:creationId xmlns:a16="http://schemas.microsoft.com/office/drawing/2014/main" id="{8572457C-44F1-4E0A-87F2-4FD308CEC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" y="143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2" name="Freeform 2332">
                <a:extLst>
                  <a:ext uri="{FF2B5EF4-FFF2-40B4-BE49-F238E27FC236}">
                    <a16:creationId xmlns:a16="http://schemas.microsoft.com/office/drawing/2014/main" id="{8A00E2EB-7DF0-4836-89D5-702B56E1A2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16" y="1433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1 w 235"/>
                  <a:gd name="T35" fmla="*/ 2 h 368"/>
                  <a:gd name="T36" fmla="*/ 166 w 235"/>
                  <a:gd name="T37" fmla="*/ 8 h 368"/>
                  <a:gd name="T38" fmla="*/ 187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3" name="Freeform 2333">
                <a:extLst>
                  <a:ext uri="{FF2B5EF4-FFF2-40B4-BE49-F238E27FC236}">
                    <a16:creationId xmlns:a16="http://schemas.microsoft.com/office/drawing/2014/main" id="{88DD6D8C-F85A-424D-9924-AD18937FA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2" y="1444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4" name="Freeform 2334">
                <a:extLst>
                  <a:ext uri="{FF2B5EF4-FFF2-40B4-BE49-F238E27FC236}">
                    <a16:creationId xmlns:a16="http://schemas.microsoft.com/office/drawing/2014/main" id="{4C83CACA-5285-49F8-8DCA-086791685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" y="143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5" name="Freeform 2335">
                <a:extLst>
                  <a:ext uri="{FF2B5EF4-FFF2-40B4-BE49-F238E27FC236}">
                    <a16:creationId xmlns:a16="http://schemas.microsoft.com/office/drawing/2014/main" id="{D93FA576-A0BF-4894-A552-0C4282613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1453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9 w 37"/>
                  <a:gd name="T7" fmla="*/ 5 h 88"/>
                  <a:gd name="T8" fmla="*/ 9 w 37"/>
                  <a:gd name="T9" fmla="*/ 7 h 88"/>
                  <a:gd name="T10" fmla="*/ 6 w 37"/>
                  <a:gd name="T11" fmla="*/ 11 h 88"/>
                  <a:gd name="T12" fmla="*/ 4 w 37"/>
                  <a:gd name="T13" fmla="*/ 13 h 88"/>
                  <a:gd name="T14" fmla="*/ 4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4 w 37"/>
                  <a:gd name="T33" fmla="*/ 65 h 88"/>
                  <a:gd name="T34" fmla="*/ 4 w 37"/>
                  <a:gd name="T35" fmla="*/ 69 h 88"/>
                  <a:gd name="T36" fmla="*/ 6 w 37"/>
                  <a:gd name="T37" fmla="*/ 74 h 88"/>
                  <a:gd name="T38" fmla="*/ 9 w 37"/>
                  <a:gd name="T39" fmla="*/ 76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4" y="65"/>
                    </a:lnTo>
                    <a:lnTo>
                      <a:pt x="4" y="69"/>
                    </a:lnTo>
                    <a:lnTo>
                      <a:pt x="6" y="74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6" name="Freeform 2336">
                <a:extLst>
                  <a:ext uri="{FF2B5EF4-FFF2-40B4-BE49-F238E27FC236}">
                    <a16:creationId xmlns:a16="http://schemas.microsoft.com/office/drawing/2014/main" id="{7813AAF1-09E7-41AB-8C1D-B565E51C5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5" y="144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7" name="Freeform 2337">
                <a:extLst>
                  <a:ext uri="{FF2B5EF4-FFF2-40B4-BE49-F238E27FC236}">
                    <a16:creationId xmlns:a16="http://schemas.microsoft.com/office/drawing/2014/main" id="{40C6E502-5D61-413E-979C-7C49894798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85" y="1442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7 h 368"/>
                  <a:gd name="T4" fmla="*/ 180 w 235"/>
                  <a:gd name="T5" fmla="*/ 76 h 368"/>
                  <a:gd name="T6" fmla="*/ 180 w 235"/>
                  <a:gd name="T7" fmla="*/ 91 h 368"/>
                  <a:gd name="T8" fmla="*/ 180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5 h 368"/>
                  <a:gd name="T42" fmla="*/ 219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6 w 235"/>
                  <a:gd name="T71" fmla="*/ 137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5 w 235"/>
                  <a:gd name="T77" fmla="*/ 61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8" name="Freeform 2338">
                <a:extLst>
                  <a:ext uri="{FF2B5EF4-FFF2-40B4-BE49-F238E27FC236}">
                    <a16:creationId xmlns:a16="http://schemas.microsoft.com/office/drawing/2014/main" id="{D04C3ED0-8140-42C7-A5CC-9A17E8195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1453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9 w 37"/>
                  <a:gd name="T7" fmla="*/ 5 h 88"/>
                  <a:gd name="T8" fmla="*/ 9 w 37"/>
                  <a:gd name="T9" fmla="*/ 7 h 88"/>
                  <a:gd name="T10" fmla="*/ 6 w 37"/>
                  <a:gd name="T11" fmla="*/ 11 h 88"/>
                  <a:gd name="T12" fmla="*/ 4 w 37"/>
                  <a:gd name="T13" fmla="*/ 13 h 88"/>
                  <a:gd name="T14" fmla="*/ 4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4 w 37"/>
                  <a:gd name="T33" fmla="*/ 65 h 88"/>
                  <a:gd name="T34" fmla="*/ 4 w 37"/>
                  <a:gd name="T35" fmla="*/ 69 h 88"/>
                  <a:gd name="T36" fmla="*/ 6 w 37"/>
                  <a:gd name="T37" fmla="*/ 74 h 88"/>
                  <a:gd name="T38" fmla="*/ 9 w 37"/>
                  <a:gd name="T39" fmla="*/ 76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4" y="65"/>
                    </a:lnTo>
                    <a:lnTo>
                      <a:pt x="4" y="69"/>
                    </a:lnTo>
                    <a:lnTo>
                      <a:pt x="6" y="74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9" name="Freeform 2339">
                <a:extLst>
                  <a:ext uri="{FF2B5EF4-FFF2-40B4-BE49-F238E27FC236}">
                    <a16:creationId xmlns:a16="http://schemas.microsoft.com/office/drawing/2014/main" id="{6D09D9DC-314C-496E-93B4-C7B78969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5" y="144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0" name="Freeform 2340">
                <a:extLst>
                  <a:ext uri="{FF2B5EF4-FFF2-40B4-BE49-F238E27FC236}">
                    <a16:creationId xmlns:a16="http://schemas.microsoft.com/office/drawing/2014/main" id="{8287AB7F-54BC-426F-9127-3DF070ADD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3" y="1547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1" name="Freeform 2341">
                <a:extLst>
                  <a:ext uri="{FF2B5EF4-FFF2-40B4-BE49-F238E27FC236}">
                    <a16:creationId xmlns:a16="http://schemas.microsoft.com/office/drawing/2014/main" id="{74F315D3-27C1-48D9-8CA4-0C500A380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7" y="1535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7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8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3 w 234"/>
                  <a:gd name="T65" fmla="*/ 62 h 368"/>
                  <a:gd name="T66" fmla="*/ 31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7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2" name="Freeform 2342">
                <a:extLst>
                  <a:ext uri="{FF2B5EF4-FFF2-40B4-BE49-F238E27FC236}">
                    <a16:creationId xmlns:a16="http://schemas.microsoft.com/office/drawing/2014/main" id="{6F03BDD2-8B8D-430A-AF15-9B3FB69027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7" y="1535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6 h 368"/>
                  <a:gd name="T6" fmla="*/ 180 w 234"/>
                  <a:gd name="T7" fmla="*/ 92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8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7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7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8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3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3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7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2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3" name="Freeform 2343">
                <a:extLst>
                  <a:ext uri="{FF2B5EF4-FFF2-40B4-BE49-F238E27FC236}">
                    <a16:creationId xmlns:a16="http://schemas.microsoft.com/office/drawing/2014/main" id="{14212361-FB87-4A54-8450-6A466EF95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3" y="1547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4" name="Freeform 2344">
                <a:extLst>
                  <a:ext uri="{FF2B5EF4-FFF2-40B4-BE49-F238E27FC236}">
                    <a16:creationId xmlns:a16="http://schemas.microsoft.com/office/drawing/2014/main" id="{666D666C-6F4E-4048-B151-67CBF5C8D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7" y="1535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7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8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3 w 234"/>
                  <a:gd name="T65" fmla="*/ 62 h 368"/>
                  <a:gd name="T66" fmla="*/ 31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7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5" name="Freeform 2345">
                <a:extLst>
                  <a:ext uri="{FF2B5EF4-FFF2-40B4-BE49-F238E27FC236}">
                    <a16:creationId xmlns:a16="http://schemas.microsoft.com/office/drawing/2014/main" id="{62B05091-4AED-42E9-9A28-614F34A74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3" y="1498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7 h 88"/>
                  <a:gd name="T36" fmla="*/ 4 w 37"/>
                  <a:gd name="T37" fmla="*/ 72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2 h 88"/>
                  <a:gd name="T66" fmla="*/ 34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4" y="72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2"/>
                    </a:lnTo>
                    <a:lnTo>
                      <a:pt x="34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6" name="Freeform 2346">
                <a:extLst>
                  <a:ext uri="{FF2B5EF4-FFF2-40B4-BE49-F238E27FC236}">
                    <a16:creationId xmlns:a16="http://schemas.microsoft.com/office/drawing/2014/main" id="{17890F17-7DAF-4D7C-9652-19FDC3EC0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1487"/>
                <a:ext cx="46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3 h 368"/>
                  <a:gd name="T4" fmla="*/ 166 w 234"/>
                  <a:gd name="T5" fmla="*/ 8 h 368"/>
                  <a:gd name="T6" fmla="*/ 181 w 234"/>
                  <a:gd name="T7" fmla="*/ 16 h 368"/>
                  <a:gd name="T8" fmla="*/ 193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5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5 h 368"/>
                  <a:gd name="T38" fmla="*/ 149 w 234"/>
                  <a:gd name="T39" fmla="*/ 220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8 w 234"/>
                  <a:gd name="T47" fmla="*/ 220 h 368"/>
                  <a:gd name="T48" fmla="*/ 44 w 234"/>
                  <a:gd name="T49" fmla="*/ 190 h 368"/>
                  <a:gd name="T50" fmla="*/ 33 w 234"/>
                  <a:gd name="T51" fmla="*/ 178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5 h 368"/>
                  <a:gd name="T62" fmla="*/ 17 w 234"/>
                  <a:gd name="T63" fmla="*/ 79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4"/>
                    </a:lnTo>
                    <a:lnTo>
                      <a:pt x="181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70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5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5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7" name="Freeform 2347">
                <a:extLst>
                  <a:ext uri="{FF2B5EF4-FFF2-40B4-BE49-F238E27FC236}">
                    <a16:creationId xmlns:a16="http://schemas.microsoft.com/office/drawing/2014/main" id="{47858220-865D-4655-B169-77B8207455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7" y="1487"/>
                <a:ext cx="46" cy="73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1 w 234"/>
                  <a:gd name="T5" fmla="*/ 77 h 368"/>
                  <a:gd name="T6" fmla="*/ 181 w 234"/>
                  <a:gd name="T7" fmla="*/ 91 h 368"/>
                  <a:gd name="T8" fmla="*/ 181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9 h 368"/>
                  <a:gd name="T14" fmla="*/ 199 w 234"/>
                  <a:gd name="T15" fmla="*/ 146 h 368"/>
                  <a:gd name="T16" fmla="*/ 206 w 234"/>
                  <a:gd name="T17" fmla="*/ 146 h 368"/>
                  <a:gd name="T18" fmla="*/ 210 w 234"/>
                  <a:gd name="T19" fmla="*/ 141 h 368"/>
                  <a:gd name="T20" fmla="*/ 215 w 234"/>
                  <a:gd name="T21" fmla="*/ 130 h 368"/>
                  <a:gd name="T22" fmla="*/ 218 w 234"/>
                  <a:gd name="T23" fmla="*/ 116 h 368"/>
                  <a:gd name="T24" fmla="*/ 218 w 234"/>
                  <a:gd name="T25" fmla="*/ 102 h 368"/>
                  <a:gd name="T26" fmla="*/ 215 w 234"/>
                  <a:gd name="T27" fmla="*/ 84 h 368"/>
                  <a:gd name="T28" fmla="*/ 210 w 234"/>
                  <a:gd name="T29" fmla="*/ 70 h 368"/>
                  <a:gd name="T30" fmla="*/ 203 w 234"/>
                  <a:gd name="T31" fmla="*/ 62 h 368"/>
                  <a:gd name="T32" fmla="*/ 195 w 234"/>
                  <a:gd name="T33" fmla="*/ 58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1 h 368"/>
                  <a:gd name="T40" fmla="*/ 206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7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8 w 234"/>
                  <a:gd name="T65" fmla="*/ 220 h 368"/>
                  <a:gd name="T66" fmla="*/ 39 w 234"/>
                  <a:gd name="T67" fmla="*/ 183 h 368"/>
                  <a:gd name="T68" fmla="*/ 24 w 234"/>
                  <a:gd name="T69" fmla="*/ 162 h 368"/>
                  <a:gd name="T70" fmla="*/ 17 w 234"/>
                  <a:gd name="T71" fmla="*/ 139 h 368"/>
                  <a:gd name="T72" fmla="*/ 12 w 234"/>
                  <a:gd name="T73" fmla="*/ 111 h 368"/>
                  <a:gd name="T74" fmla="*/ 17 w 234"/>
                  <a:gd name="T75" fmla="*/ 86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4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8"/>
                    </a:moveTo>
                    <a:lnTo>
                      <a:pt x="193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70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3" y="141"/>
                    </a:lnTo>
                    <a:lnTo>
                      <a:pt x="195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2"/>
                    </a:lnTo>
                    <a:lnTo>
                      <a:pt x="218" y="95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70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4"/>
                    </a:lnTo>
                    <a:lnTo>
                      <a:pt x="181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70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5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5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8" name="Freeform 2348">
                <a:extLst>
                  <a:ext uri="{FF2B5EF4-FFF2-40B4-BE49-F238E27FC236}">
                    <a16:creationId xmlns:a16="http://schemas.microsoft.com/office/drawing/2014/main" id="{3D919C5B-66A4-45B1-8561-1A4D67E58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3" y="1498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7 h 88"/>
                  <a:gd name="T36" fmla="*/ 4 w 37"/>
                  <a:gd name="T37" fmla="*/ 72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2 h 88"/>
                  <a:gd name="T66" fmla="*/ 34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4" y="72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2"/>
                    </a:lnTo>
                    <a:lnTo>
                      <a:pt x="34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9" name="Freeform 2349">
                <a:extLst>
                  <a:ext uri="{FF2B5EF4-FFF2-40B4-BE49-F238E27FC236}">
                    <a16:creationId xmlns:a16="http://schemas.microsoft.com/office/drawing/2014/main" id="{E2EC91C0-D829-44BD-83D0-E70A7D58D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1487"/>
                <a:ext cx="46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3 h 368"/>
                  <a:gd name="T4" fmla="*/ 166 w 234"/>
                  <a:gd name="T5" fmla="*/ 8 h 368"/>
                  <a:gd name="T6" fmla="*/ 181 w 234"/>
                  <a:gd name="T7" fmla="*/ 16 h 368"/>
                  <a:gd name="T8" fmla="*/ 193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5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5 h 368"/>
                  <a:gd name="T38" fmla="*/ 149 w 234"/>
                  <a:gd name="T39" fmla="*/ 220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8 w 234"/>
                  <a:gd name="T47" fmla="*/ 220 h 368"/>
                  <a:gd name="T48" fmla="*/ 44 w 234"/>
                  <a:gd name="T49" fmla="*/ 190 h 368"/>
                  <a:gd name="T50" fmla="*/ 33 w 234"/>
                  <a:gd name="T51" fmla="*/ 178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5 h 368"/>
                  <a:gd name="T62" fmla="*/ 17 w 234"/>
                  <a:gd name="T63" fmla="*/ 79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4"/>
                    </a:lnTo>
                    <a:lnTo>
                      <a:pt x="181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70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5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5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0" name="Freeform 2350">
                <a:extLst>
                  <a:ext uri="{FF2B5EF4-FFF2-40B4-BE49-F238E27FC236}">
                    <a16:creationId xmlns:a16="http://schemas.microsoft.com/office/drawing/2014/main" id="{A54B6ADE-C426-43E5-A703-3BFC3F698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9" y="1585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1" name="Freeform 2351">
                <a:extLst>
                  <a:ext uri="{FF2B5EF4-FFF2-40B4-BE49-F238E27FC236}">
                    <a16:creationId xmlns:a16="http://schemas.microsoft.com/office/drawing/2014/main" id="{72684024-CAA5-4C7E-B20C-346C94662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3" y="1574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2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2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2" name="Freeform 2352">
                <a:extLst>
                  <a:ext uri="{FF2B5EF4-FFF2-40B4-BE49-F238E27FC236}">
                    <a16:creationId xmlns:a16="http://schemas.microsoft.com/office/drawing/2014/main" id="{645010A3-899C-49F5-AE6C-7FDF934C08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3" y="1574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5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7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8 h 368"/>
                  <a:gd name="T30" fmla="*/ 203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3" name="Freeform 2353">
                <a:extLst>
                  <a:ext uri="{FF2B5EF4-FFF2-40B4-BE49-F238E27FC236}">
                    <a16:creationId xmlns:a16="http://schemas.microsoft.com/office/drawing/2014/main" id="{BBD60366-489E-451E-A9AB-E961339C3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9" y="1585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4" name="Freeform 2354">
                <a:extLst>
                  <a:ext uri="{FF2B5EF4-FFF2-40B4-BE49-F238E27FC236}">
                    <a16:creationId xmlns:a16="http://schemas.microsoft.com/office/drawing/2014/main" id="{E1DC7D8C-6B50-4600-8224-CC2D9521F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3" y="1574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2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2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5" name="Freeform 2355">
                <a:extLst>
                  <a:ext uri="{FF2B5EF4-FFF2-40B4-BE49-F238E27FC236}">
                    <a16:creationId xmlns:a16="http://schemas.microsoft.com/office/drawing/2014/main" id="{B9022910-272F-481B-92EF-85C76A153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8" y="1507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6" name="Freeform 2356">
                <a:extLst>
                  <a:ext uri="{FF2B5EF4-FFF2-40B4-BE49-F238E27FC236}">
                    <a16:creationId xmlns:a16="http://schemas.microsoft.com/office/drawing/2014/main" id="{518FDB02-D1B3-447F-9275-102F34B65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2" y="1495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18 w 234"/>
                  <a:gd name="T45" fmla="*/ 222 h 368"/>
                  <a:gd name="T46" fmla="*/ 116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8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1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3 w 234"/>
                  <a:gd name="T65" fmla="*/ 62 h 368"/>
                  <a:gd name="T66" fmla="*/ 30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7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5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0" y="50"/>
                    </a:lnTo>
                    <a:lnTo>
                      <a:pt x="35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7" name="Freeform 2357">
                <a:extLst>
                  <a:ext uri="{FF2B5EF4-FFF2-40B4-BE49-F238E27FC236}">
                    <a16:creationId xmlns:a16="http://schemas.microsoft.com/office/drawing/2014/main" id="{26612440-45A9-4422-AB00-9DCD54E09A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2" y="1495"/>
                <a:ext cx="46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6 h 368"/>
                  <a:gd name="T6" fmla="*/ 180 w 234"/>
                  <a:gd name="T7" fmla="*/ 92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7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7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199 w 234"/>
                  <a:gd name="T55" fmla="*/ 192 h 368"/>
                  <a:gd name="T56" fmla="*/ 180 w 234"/>
                  <a:gd name="T57" fmla="*/ 206 h 368"/>
                  <a:gd name="T58" fmla="*/ 155 w 234"/>
                  <a:gd name="T59" fmla="*/ 217 h 368"/>
                  <a:gd name="T60" fmla="*/ 132 w 234"/>
                  <a:gd name="T61" fmla="*/ 222 h 368"/>
                  <a:gd name="T62" fmla="*/ 118 w 234"/>
                  <a:gd name="T63" fmla="*/ 222 h 368"/>
                  <a:gd name="T64" fmla="*/ 116 w 234"/>
                  <a:gd name="T65" fmla="*/ 219 h 368"/>
                  <a:gd name="T66" fmla="*/ 38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8 h 368"/>
                  <a:gd name="T72" fmla="*/ 11 w 234"/>
                  <a:gd name="T73" fmla="*/ 111 h 368"/>
                  <a:gd name="T74" fmla="*/ 16 w 234"/>
                  <a:gd name="T75" fmla="*/ 86 h 368"/>
                  <a:gd name="T76" fmla="*/ 23 w 234"/>
                  <a:gd name="T77" fmla="*/ 62 h 368"/>
                  <a:gd name="T78" fmla="*/ 35 w 234"/>
                  <a:gd name="T79" fmla="*/ 42 h 368"/>
                  <a:gd name="T80" fmla="*/ 53 w 234"/>
                  <a:gd name="T81" fmla="*/ 25 h 368"/>
                  <a:gd name="T82" fmla="*/ 74 w 234"/>
                  <a:gd name="T83" fmla="*/ 13 h 368"/>
                  <a:gd name="T84" fmla="*/ 97 w 234"/>
                  <a:gd name="T85" fmla="*/ 3 h 368"/>
                  <a:gd name="T86" fmla="*/ 124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7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7" y="62"/>
                    </a:lnTo>
                    <a:lnTo>
                      <a:pt x="187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7" y="133"/>
                    </a:lnTo>
                    <a:lnTo>
                      <a:pt x="190" y="138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199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8"/>
                    </a:lnTo>
                    <a:lnTo>
                      <a:pt x="212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199" y="60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5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0" y="50"/>
                    </a:lnTo>
                    <a:lnTo>
                      <a:pt x="35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8" name="Freeform 2358">
                <a:extLst>
                  <a:ext uri="{FF2B5EF4-FFF2-40B4-BE49-F238E27FC236}">
                    <a16:creationId xmlns:a16="http://schemas.microsoft.com/office/drawing/2014/main" id="{3F55D82F-F7E4-4959-B4DA-E2666D084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8" y="1507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9" name="Freeform 2359">
                <a:extLst>
                  <a:ext uri="{FF2B5EF4-FFF2-40B4-BE49-F238E27FC236}">
                    <a16:creationId xmlns:a16="http://schemas.microsoft.com/office/drawing/2014/main" id="{A677BA2C-F485-4503-88A3-2ED2DDA37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2" y="1495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18 w 234"/>
                  <a:gd name="T45" fmla="*/ 222 h 368"/>
                  <a:gd name="T46" fmla="*/ 116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8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1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3 w 234"/>
                  <a:gd name="T65" fmla="*/ 62 h 368"/>
                  <a:gd name="T66" fmla="*/ 30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7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5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0" y="50"/>
                    </a:lnTo>
                    <a:lnTo>
                      <a:pt x="35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0" name="Freeform 2360">
                <a:extLst>
                  <a:ext uri="{FF2B5EF4-FFF2-40B4-BE49-F238E27FC236}">
                    <a16:creationId xmlns:a16="http://schemas.microsoft.com/office/drawing/2014/main" id="{C142F367-FA1F-4F07-B39D-5D88CEE45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6" y="1533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9 w 37"/>
                  <a:gd name="T7" fmla="*/ 5 h 88"/>
                  <a:gd name="T8" fmla="*/ 9 w 37"/>
                  <a:gd name="T9" fmla="*/ 7 h 88"/>
                  <a:gd name="T10" fmla="*/ 6 w 37"/>
                  <a:gd name="T11" fmla="*/ 10 h 88"/>
                  <a:gd name="T12" fmla="*/ 4 w 37"/>
                  <a:gd name="T13" fmla="*/ 12 h 88"/>
                  <a:gd name="T14" fmla="*/ 4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4 w 37"/>
                  <a:gd name="T33" fmla="*/ 63 h 88"/>
                  <a:gd name="T34" fmla="*/ 4 w 37"/>
                  <a:gd name="T35" fmla="*/ 68 h 88"/>
                  <a:gd name="T36" fmla="*/ 6 w 37"/>
                  <a:gd name="T37" fmla="*/ 73 h 88"/>
                  <a:gd name="T38" fmla="*/ 9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63"/>
                    </a:lnTo>
                    <a:lnTo>
                      <a:pt x="4" y="68"/>
                    </a:lnTo>
                    <a:lnTo>
                      <a:pt x="6" y="73"/>
                    </a:lnTo>
                    <a:lnTo>
                      <a:pt x="9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1" name="Freeform 2361">
                <a:extLst>
                  <a:ext uri="{FF2B5EF4-FFF2-40B4-BE49-F238E27FC236}">
                    <a16:creationId xmlns:a16="http://schemas.microsoft.com/office/drawing/2014/main" id="{FD994E36-5FE8-4626-9303-510623767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0" y="152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2" name="Freeform 2362">
                <a:extLst>
                  <a:ext uri="{FF2B5EF4-FFF2-40B4-BE49-F238E27FC236}">
                    <a16:creationId xmlns:a16="http://schemas.microsoft.com/office/drawing/2014/main" id="{EB627C29-B97D-42AF-ABF4-072524130B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1521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0 w 235"/>
                  <a:gd name="T5" fmla="*/ 76 h 368"/>
                  <a:gd name="T6" fmla="*/ 180 w 235"/>
                  <a:gd name="T7" fmla="*/ 91 h 368"/>
                  <a:gd name="T8" fmla="*/ 180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1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0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0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6 w 235"/>
                  <a:gd name="T71" fmla="*/ 138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8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3" name="Freeform 2363">
                <a:extLst>
                  <a:ext uri="{FF2B5EF4-FFF2-40B4-BE49-F238E27FC236}">
                    <a16:creationId xmlns:a16="http://schemas.microsoft.com/office/drawing/2014/main" id="{841B97F8-8E08-4A4E-9095-3B35F7BCB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6" y="1533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9 w 37"/>
                  <a:gd name="T7" fmla="*/ 5 h 88"/>
                  <a:gd name="T8" fmla="*/ 9 w 37"/>
                  <a:gd name="T9" fmla="*/ 7 h 88"/>
                  <a:gd name="T10" fmla="*/ 6 w 37"/>
                  <a:gd name="T11" fmla="*/ 10 h 88"/>
                  <a:gd name="T12" fmla="*/ 4 w 37"/>
                  <a:gd name="T13" fmla="*/ 12 h 88"/>
                  <a:gd name="T14" fmla="*/ 4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4 w 37"/>
                  <a:gd name="T33" fmla="*/ 63 h 88"/>
                  <a:gd name="T34" fmla="*/ 4 w 37"/>
                  <a:gd name="T35" fmla="*/ 68 h 88"/>
                  <a:gd name="T36" fmla="*/ 6 w 37"/>
                  <a:gd name="T37" fmla="*/ 73 h 88"/>
                  <a:gd name="T38" fmla="*/ 9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63"/>
                    </a:lnTo>
                    <a:lnTo>
                      <a:pt x="4" y="68"/>
                    </a:lnTo>
                    <a:lnTo>
                      <a:pt x="6" y="73"/>
                    </a:lnTo>
                    <a:lnTo>
                      <a:pt x="9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4" name="Freeform 2364">
                <a:extLst>
                  <a:ext uri="{FF2B5EF4-FFF2-40B4-BE49-F238E27FC236}">
                    <a16:creationId xmlns:a16="http://schemas.microsoft.com/office/drawing/2014/main" id="{BC2946A1-1A9E-474E-B4C9-3DAD5D6CB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0" y="152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5" name="Freeform 2365">
                <a:extLst>
                  <a:ext uri="{FF2B5EF4-FFF2-40B4-BE49-F238E27FC236}">
                    <a16:creationId xmlns:a16="http://schemas.microsoft.com/office/drawing/2014/main" id="{8DF0F595-7555-4DE3-9878-0AE482E13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497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4 w 36"/>
                  <a:gd name="T11" fmla="*/ 11 h 89"/>
                  <a:gd name="T12" fmla="*/ 2 w 36"/>
                  <a:gd name="T13" fmla="*/ 14 h 89"/>
                  <a:gd name="T14" fmla="*/ 2 w 36"/>
                  <a:gd name="T15" fmla="*/ 18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3 h 89"/>
                  <a:gd name="T30" fmla="*/ 0 w 36"/>
                  <a:gd name="T31" fmla="*/ 58 h 89"/>
                  <a:gd name="T32" fmla="*/ 2 w 36"/>
                  <a:gd name="T33" fmla="*/ 65 h 89"/>
                  <a:gd name="T34" fmla="*/ 2 w 36"/>
                  <a:gd name="T35" fmla="*/ 70 h 89"/>
                  <a:gd name="T36" fmla="*/ 4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1 w 36"/>
                  <a:gd name="T43" fmla="*/ 84 h 89"/>
                  <a:gd name="T44" fmla="*/ 14 w 36"/>
                  <a:gd name="T45" fmla="*/ 86 h 89"/>
                  <a:gd name="T46" fmla="*/ 16 w 36"/>
                  <a:gd name="T47" fmla="*/ 89 h 89"/>
                  <a:gd name="T48" fmla="*/ 19 w 36"/>
                  <a:gd name="T49" fmla="*/ 89 h 89"/>
                  <a:gd name="T50" fmla="*/ 22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2 w 36"/>
                  <a:gd name="T61" fmla="*/ 81 h 89"/>
                  <a:gd name="T62" fmla="*/ 32 w 36"/>
                  <a:gd name="T63" fmla="*/ 77 h 89"/>
                  <a:gd name="T64" fmla="*/ 34 w 36"/>
                  <a:gd name="T65" fmla="*/ 74 h 89"/>
                  <a:gd name="T66" fmla="*/ 34 w 36"/>
                  <a:gd name="T67" fmla="*/ 70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5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4 h 89"/>
                  <a:gd name="T90" fmla="*/ 27 w 36"/>
                  <a:gd name="T91" fmla="*/ 11 h 89"/>
                  <a:gd name="T92" fmla="*/ 24 w 36"/>
                  <a:gd name="T93" fmla="*/ 8 h 89"/>
                  <a:gd name="T94" fmla="*/ 22 w 36"/>
                  <a:gd name="T95" fmla="*/ 5 h 89"/>
                  <a:gd name="T96" fmla="*/ 19 w 36"/>
                  <a:gd name="T97" fmla="*/ 3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70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4"/>
                    </a:lnTo>
                    <a:lnTo>
                      <a:pt x="27" y="11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6" name="Freeform 2366">
                <a:extLst>
                  <a:ext uri="{FF2B5EF4-FFF2-40B4-BE49-F238E27FC236}">
                    <a16:creationId xmlns:a16="http://schemas.microsoft.com/office/drawing/2014/main" id="{894A9C55-08BA-4F45-A25C-4A9AD8E65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" y="1486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1 w 234"/>
                  <a:gd name="T7" fmla="*/ 14 h 367"/>
                  <a:gd name="T8" fmla="*/ 192 w 234"/>
                  <a:gd name="T9" fmla="*/ 23 h 367"/>
                  <a:gd name="T10" fmla="*/ 205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0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4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5 w 234"/>
                  <a:gd name="T31" fmla="*/ 185 h 367"/>
                  <a:gd name="T32" fmla="*/ 192 w 234"/>
                  <a:gd name="T33" fmla="*/ 196 h 367"/>
                  <a:gd name="T34" fmla="*/ 181 w 234"/>
                  <a:gd name="T35" fmla="*/ 205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19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4 w 234"/>
                  <a:gd name="T53" fmla="*/ 161 h 367"/>
                  <a:gd name="T54" fmla="*/ 19 w 234"/>
                  <a:gd name="T55" fmla="*/ 144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4 w 234"/>
                  <a:gd name="T65" fmla="*/ 60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3 h 367"/>
                  <a:gd name="T72" fmla="*/ 68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7" name="Freeform 2367">
                <a:extLst>
                  <a:ext uri="{FF2B5EF4-FFF2-40B4-BE49-F238E27FC236}">
                    <a16:creationId xmlns:a16="http://schemas.microsoft.com/office/drawing/2014/main" id="{9DD5BEB8-9919-4F53-A066-03693C5AAC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44" y="1486"/>
                <a:ext cx="47" cy="73"/>
              </a:xfrm>
              <a:custGeom>
                <a:avLst/>
                <a:gdLst>
                  <a:gd name="T0" fmla="*/ 190 w 234"/>
                  <a:gd name="T1" fmla="*/ 58 h 367"/>
                  <a:gd name="T2" fmla="*/ 185 w 234"/>
                  <a:gd name="T3" fmla="*/ 66 h 367"/>
                  <a:gd name="T4" fmla="*/ 181 w 234"/>
                  <a:gd name="T5" fmla="*/ 76 h 367"/>
                  <a:gd name="T6" fmla="*/ 181 w 234"/>
                  <a:gd name="T7" fmla="*/ 90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6 h 367"/>
                  <a:gd name="T14" fmla="*/ 197 w 234"/>
                  <a:gd name="T15" fmla="*/ 144 h 367"/>
                  <a:gd name="T16" fmla="*/ 205 w 234"/>
                  <a:gd name="T17" fmla="*/ 144 h 367"/>
                  <a:gd name="T18" fmla="*/ 210 w 234"/>
                  <a:gd name="T19" fmla="*/ 139 h 367"/>
                  <a:gd name="T20" fmla="*/ 215 w 234"/>
                  <a:gd name="T21" fmla="*/ 129 h 367"/>
                  <a:gd name="T22" fmla="*/ 217 w 234"/>
                  <a:gd name="T23" fmla="*/ 115 h 367"/>
                  <a:gd name="T24" fmla="*/ 217 w 234"/>
                  <a:gd name="T25" fmla="*/ 100 h 367"/>
                  <a:gd name="T26" fmla="*/ 215 w 234"/>
                  <a:gd name="T27" fmla="*/ 83 h 367"/>
                  <a:gd name="T28" fmla="*/ 210 w 234"/>
                  <a:gd name="T29" fmla="*/ 69 h 367"/>
                  <a:gd name="T30" fmla="*/ 203 w 234"/>
                  <a:gd name="T31" fmla="*/ 60 h 367"/>
                  <a:gd name="T32" fmla="*/ 195 w 234"/>
                  <a:gd name="T33" fmla="*/ 55 h 367"/>
                  <a:gd name="T34" fmla="*/ 141 w 234"/>
                  <a:gd name="T35" fmla="*/ 2 h 367"/>
                  <a:gd name="T36" fmla="*/ 166 w 234"/>
                  <a:gd name="T37" fmla="*/ 7 h 367"/>
                  <a:gd name="T38" fmla="*/ 185 w 234"/>
                  <a:gd name="T39" fmla="*/ 19 h 367"/>
                  <a:gd name="T40" fmla="*/ 205 w 234"/>
                  <a:gd name="T41" fmla="*/ 34 h 367"/>
                  <a:gd name="T42" fmla="*/ 220 w 234"/>
                  <a:gd name="T43" fmla="*/ 53 h 367"/>
                  <a:gd name="T44" fmla="*/ 229 w 234"/>
                  <a:gd name="T45" fmla="*/ 78 h 367"/>
                  <a:gd name="T46" fmla="*/ 234 w 234"/>
                  <a:gd name="T47" fmla="*/ 102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0 w 234"/>
                  <a:gd name="T55" fmla="*/ 191 h 367"/>
                  <a:gd name="T56" fmla="*/ 181 w 234"/>
                  <a:gd name="T57" fmla="*/ 205 h 367"/>
                  <a:gd name="T58" fmla="*/ 156 w 234"/>
                  <a:gd name="T59" fmla="*/ 215 h 367"/>
                  <a:gd name="T60" fmla="*/ 132 w 234"/>
                  <a:gd name="T61" fmla="*/ 220 h 367"/>
                  <a:gd name="T62" fmla="*/ 119 w 234"/>
                  <a:gd name="T63" fmla="*/ 220 h 367"/>
                  <a:gd name="T64" fmla="*/ 116 w 234"/>
                  <a:gd name="T65" fmla="*/ 217 h 367"/>
                  <a:gd name="T66" fmla="*/ 38 w 234"/>
                  <a:gd name="T67" fmla="*/ 180 h 367"/>
                  <a:gd name="T68" fmla="*/ 24 w 234"/>
                  <a:gd name="T69" fmla="*/ 161 h 367"/>
                  <a:gd name="T70" fmla="*/ 16 w 234"/>
                  <a:gd name="T71" fmla="*/ 136 h 367"/>
                  <a:gd name="T72" fmla="*/ 12 w 234"/>
                  <a:gd name="T73" fmla="*/ 110 h 367"/>
                  <a:gd name="T74" fmla="*/ 16 w 234"/>
                  <a:gd name="T75" fmla="*/ 85 h 367"/>
                  <a:gd name="T76" fmla="*/ 24 w 234"/>
                  <a:gd name="T77" fmla="*/ 60 h 367"/>
                  <a:gd name="T78" fmla="*/ 35 w 234"/>
                  <a:gd name="T79" fmla="*/ 41 h 367"/>
                  <a:gd name="T80" fmla="*/ 53 w 234"/>
                  <a:gd name="T81" fmla="*/ 23 h 367"/>
                  <a:gd name="T82" fmla="*/ 75 w 234"/>
                  <a:gd name="T83" fmla="*/ 11 h 367"/>
                  <a:gd name="T84" fmla="*/ 97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5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0"/>
                    </a:lnTo>
                    <a:lnTo>
                      <a:pt x="188" y="63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8" y="132"/>
                    </a:lnTo>
                    <a:lnTo>
                      <a:pt x="190" y="136"/>
                    </a:lnTo>
                    <a:lnTo>
                      <a:pt x="192" y="139"/>
                    </a:lnTo>
                    <a:lnTo>
                      <a:pt x="195" y="141"/>
                    </a:lnTo>
                    <a:lnTo>
                      <a:pt x="197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4"/>
                    </a:lnTo>
                    <a:lnTo>
                      <a:pt x="217" y="100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0" y="58"/>
                    </a:lnTo>
                    <a:lnTo>
                      <a:pt x="197" y="55"/>
                    </a:lnTo>
                    <a:lnTo>
                      <a:pt x="195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8" name="Freeform 2368">
                <a:extLst>
                  <a:ext uri="{FF2B5EF4-FFF2-40B4-BE49-F238E27FC236}">
                    <a16:creationId xmlns:a16="http://schemas.microsoft.com/office/drawing/2014/main" id="{93F022B1-8722-4788-A6E1-4CE48C6D8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497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4 w 36"/>
                  <a:gd name="T11" fmla="*/ 11 h 89"/>
                  <a:gd name="T12" fmla="*/ 2 w 36"/>
                  <a:gd name="T13" fmla="*/ 14 h 89"/>
                  <a:gd name="T14" fmla="*/ 2 w 36"/>
                  <a:gd name="T15" fmla="*/ 18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3 h 89"/>
                  <a:gd name="T30" fmla="*/ 0 w 36"/>
                  <a:gd name="T31" fmla="*/ 58 h 89"/>
                  <a:gd name="T32" fmla="*/ 2 w 36"/>
                  <a:gd name="T33" fmla="*/ 65 h 89"/>
                  <a:gd name="T34" fmla="*/ 2 w 36"/>
                  <a:gd name="T35" fmla="*/ 70 h 89"/>
                  <a:gd name="T36" fmla="*/ 4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1 w 36"/>
                  <a:gd name="T43" fmla="*/ 84 h 89"/>
                  <a:gd name="T44" fmla="*/ 14 w 36"/>
                  <a:gd name="T45" fmla="*/ 86 h 89"/>
                  <a:gd name="T46" fmla="*/ 16 w 36"/>
                  <a:gd name="T47" fmla="*/ 89 h 89"/>
                  <a:gd name="T48" fmla="*/ 19 w 36"/>
                  <a:gd name="T49" fmla="*/ 89 h 89"/>
                  <a:gd name="T50" fmla="*/ 22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2 w 36"/>
                  <a:gd name="T61" fmla="*/ 81 h 89"/>
                  <a:gd name="T62" fmla="*/ 32 w 36"/>
                  <a:gd name="T63" fmla="*/ 77 h 89"/>
                  <a:gd name="T64" fmla="*/ 34 w 36"/>
                  <a:gd name="T65" fmla="*/ 74 h 89"/>
                  <a:gd name="T66" fmla="*/ 34 w 36"/>
                  <a:gd name="T67" fmla="*/ 70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5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4 h 89"/>
                  <a:gd name="T90" fmla="*/ 27 w 36"/>
                  <a:gd name="T91" fmla="*/ 11 h 89"/>
                  <a:gd name="T92" fmla="*/ 24 w 36"/>
                  <a:gd name="T93" fmla="*/ 8 h 89"/>
                  <a:gd name="T94" fmla="*/ 22 w 36"/>
                  <a:gd name="T95" fmla="*/ 5 h 89"/>
                  <a:gd name="T96" fmla="*/ 19 w 36"/>
                  <a:gd name="T97" fmla="*/ 3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70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4"/>
                    </a:lnTo>
                    <a:lnTo>
                      <a:pt x="27" y="11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9" name="Freeform 2369">
                <a:extLst>
                  <a:ext uri="{FF2B5EF4-FFF2-40B4-BE49-F238E27FC236}">
                    <a16:creationId xmlns:a16="http://schemas.microsoft.com/office/drawing/2014/main" id="{F6388A56-D5BD-485E-9C53-9B2B1C0AE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" y="1486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1 w 234"/>
                  <a:gd name="T7" fmla="*/ 14 h 367"/>
                  <a:gd name="T8" fmla="*/ 192 w 234"/>
                  <a:gd name="T9" fmla="*/ 23 h 367"/>
                  <a:gd name="T10" fmla="*/ 205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0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4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5 w 234"/>
                  <a:gd name="T31" fmla="*/ 185 h 367"/>
                  <a:gd name="T32" fmla="*/ 192 w 234"/>
                  <a:gd name="T33" fmla="*/ 196 h 367"/>
                  <a:gd name="T34" fmla="*/ 181 w 234"/>
                  <a:gd name="T35" fmla="*/ 205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19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4 w 234"/>
                  <a:gd name="T53" fmla="*/ 161 h 367"/>
                  <a:gd name="T54" fmla="*/ 19 w 234"/>
                  <a:gd name="T55" fmla="*/ 144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4 w 234"/>
                  <a:gd name="T65" fmla="*/ 60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3 h 367"/>
                  <a:gd name="T72" fmla="*/ 68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0" name="Freeform 2370">
                <a:extLst>
                  <a:ext uri="{FF2B5EF4-FFF2-40B4-BE49-F238E27FC236}">
                    <a16:creationId xmlns:a16="http://schemas.microsoft.com/office/drawing/2014/main" id="{680DBCDA-3A94-47F4-9170-B92DB1872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5" y="1552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8 w 36"/>
                  <a:gd name="T7" fmla="*/ 4 h 88"/>
                  <a:gd name="T8" fmla="*/ 8 w 36"/>
                  <a:gd name="T9" fmla="*/ 7 h 88"/>
                  <a:gd name="T10" fmla="*/ 5 w 36"/>
                  <a:gd name="T11" fmla="*/ 9 h 88"/>
                  <a:gd name="T12" fmla="*/ 3 w 36"/>
                  <a:gd name="T13" fmla="*/ 12 h 88"/>
                  <a:gd name="T14" fmla="*/ 3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2 h 88"/>
                  <a:gd name="T38" fmla="*/ 8 w 36"/>
                  <a:gd name="T39" fmla="*/ 75 h 88"/>
                  <a:gd name="T40" fmla="*/ 10 w 36"/>
                  <a:gd name="T41" fmla="*/ 81 h 88"/>
                  <a:gd name="T42" fmla="*/ 12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2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5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5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1" name="Freeform 2371">
                <a:extLst>
                  <a:ext uri="{FF2B5EF4-FFF2-40B4-BE49-F238E27FC236}">
                    <a16:creationId xmlns:a16="http://schemas.microsoft.com/office/drawing/2014/main" id="{F8C571FA-83A0-47D2-BBE7-A861166FF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" y="1541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49 w 235"/>
                  <a:gd name="T3" fmla="*/ 2 h 367"/>
                  <a:gd name="T4" fmla="*/ 166 w 235"/>
                  <a:gd name="T5" fmla="*/ 7 h 367"/>
                  <a:gd name="T6" fmla="*/ 181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3 w 235"/>
                  <a:gd name="T15" fmla="*/ 61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6 h 367"/>
                  <a:gd name="T32" fmla="*/ 193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49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5 w 235"/>
                  <a:gd name="T53" fmla="*/ 161 h 367"/>
                  <a:gd name="T54" fmla="*/ 20 w 235"/>
                  <a:gd name="T55" fmla="*/ 145 h 367"/>
                  <a:gd name="T56" fmla="*/ 14 w 235"/>
                  <a:gd name="T57" fmla="*/ 129 h 367"/>
                  <a:gd name="T58" fmla="*/ 11 w 235"/>
                  <a:gd name="T59" fmla="*/ 110 h 367"/>
                  <a:gd name="T60" fmla="*/ 14 w 235"/>
                  <a:gd name="T61" fmla="*/ 92 h 367"/>
                  <a:gd name="T62" fmla="*/ 17 w 235"/>
                  <a:gd name="T63" fmla="*/ 78 h 367"/>
                  <a:gd name="T64" fmla="*/ 25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2" name="Freeform 2372">
                <a:extLst>
                  <a:ext uri="{FF2B5EF4-FFF2-40B4-BE49-F238E27FC236}">
                    <a16:creationId xmlns:a16="http://schemas.microsoft.com/office/drawing/2014/main" id="{7E1118A7-7D70-4088-9DC5-D552598EFF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1541"/>
                <a:ext cx="47" cy="73"/>
              </a:xfrm>
              <a:custGeom>
                <a:avLst/>
                <a:gdLst>
                  <a:gd name="T0" fmla="*/ 191 w 235"/>
                  <a:gd name="T1" fmla="*/ 59 h 367"/>
                  <a:gd name="T2" fmla="*/ 186 w 235"/>
                  <a:gd name="T3" fmla="*/ 66 h 367"/>
                  <a:gd name="T4" fmla="*/ 181 w 235"/>
                  <a:gd name="T5" fmla="*/ 76 h 367"/>
                  <a:gd name="T6" fmla="*/ 181 w 235"/>
                  <a:gd name="T7" fmla="*/ 90 h 367"/>
                  <a:gd name="T8" fmla="*/ 181 w 235"/>
                  <a:gd name="T9" fmla="*/ 108 h 367"/>
                  <a:gd name="T10" fmla="*/ 184 w 235"/>
                  <a:gd name="T11" fmla="*/ 125 h 367"/>
                  <a:gd name="T12" fmla="*/ 191 w 235"/>
                  <a:gd name="T13" fmla="*/ 138 h 367"/>
                  <a:gd name="T14" fmla="*/ 198 w 235"/>
                  <a:gd name="T15" fmla="*/ 145 h 367"/>
                  <a:gd name="T16" fmla="*/ 205 w 235"/>
                  <a:gd name="T17" fmla="*/ 145 h 367"/>
                  <a:gd name="T18" fmla="*/ 210 w 235"/>
                  <a:gd name="T19" fmla="*/ 140 h 367"/>
                  <a:gd name="T20" fmla="*/ 215 w 235"/>
                  <a:gd name="T21" fmla="*/ 129 h 367"/>
                  <a:gd name="T22" fmla="*/ 217 w 235"/>
                  <a:gd name="T23" fmla="*/ 115 h 367"/>
                  <a:gd name="T24" fmla="*/ 217 w 235"/>
                  <a:gd name="T25" fmla="*/ 101 h 367"/>
                  <a:gd name="T26" fmla="*/ 215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1 h 367"/>
                  <a:gd name="T32" fmla="*/ 196 w 235"/>
                  <a:gd name="T33" fmla="*/ 57 h 367"/>
                  <a:gd name="T34" fmla="*/ 142 w 235"/>
                  <a:gd name="T35" fmla="*/ 2 h 367"/>
                  <a:gd name="T36" fmla="*/ 166 w 235"/>
                  <a:gd name="T37" fmla="*/ 7 h 367"/>
                  <a:gd name="T38" fmla="*/ 186 w 235"/>
                  <a:gd name="T39" fmla="*/ 20 h 367"/>
                  <a:gd name="T40" fmla="*/ 205 w 235"/>
                  <a:gd name="T41" fmla="*/ 34 h 367"/>
                  <a:gd name="T42" fmla="*/ 221 w 235"/>
                  <a:gd name="T43" fmla="*/ 54 h 367"/>
                  <a:gd name="T44" fmla="*/ 230 w 235"/>
                  <a:gd name="T45" fmla="*/ 78 h 367"/>
                  <a:gd name="T46" fmla="*/ 235 w 235"/>
                  <a:gd name="T47" fmla="*/ 103 h 367"/>
                  <a:gd name="T48" fmla="*/ 235 w 235"/>
                  <a:gd name="T49" fmla="*/ 127 h 367"/>
                  <a:gd name="T50" fmla="*/ 228 w 235"/>
                  <a:gd name="T51" fmla="*/ 152 h 367"/>
                  <a:gd name="T52" fmla="*/ 215 w 235"/>
                  <a:gd name="T53" fmla="*/ 173 h 367"/>
                  <a:gd name="T54" fmla="*/ 200 w 235"/>
                  <a:gd name="T55" fmla="*/ 191 h 367"/>
                  <a:gd name="T56" fmla="*/ 181 w 235"/>
                  <a:gd name="T57" fmla="*/ 205 h 367"/>
                  <a:gd name="T58" fmla="*/ 156 w 235"/>
                  <a:gd name="T59" fmla="*/ 215 h 367"/>
                  <a:gd name="T60" fmla="*/ 132 w 235"/>
                  <a:gd name="T61" fmla="*/ 221 h 367"/>
                  <a:gd name="T62" fmla="*/ 120 w 235"/>
                  <a:gd name="T63" fmla="*/ 221 h 367"/>
                  <a:gd name="T64" fmla="*/ 117 w 235"/>
                  <a:gd name="T65" fmla="*/ 219 h 367"/>
                  <a:gd name="T66" fmla="*/ 39 w 235"/>
                  <a:gd name="T67" fmla="*/ 182 h 367"/>
                  <a:gd name="T68" fmla="*/ 25 w 235"/>
                  <a:gd name="T69" fmla="*/ 161 h 367"/>
                  <a:gd name="T70" fmla="*/ 17 w 235"/>
                  <a:gd name="T71" fmla="*/ 138 h 367"/>
                  <a:gd name="T72" fmla="*/ 11 w 235"/>
                  <a:gd name="T73" fmla="*/ 110 h 367"/>
                  <a:gd name="T74" fmla="*/ 17 w 235"/>
                  <a:gd name="T75" fmla="*/ 85 h 367"/>
                  <a:gd name="T76" fmla="*/ 25 w 235"/>
                  <a:gd name="T77" fmla="*/ 61 h 367"/>
                  <a:gd name="T78" fmla="*/ 36 w 235"/>
                  <a:gd name="T79" fmla="*/ 41 h 367"/>
                  <a:gd name="T80" fmla="*/ 53 w 235"/>
                  <a:gd name="T81" fmla="*/ 25 h 367"/>
                  <a:gd name="T82" fmla="*/ 76 w 235"/>
                  <a:gd name="T83" fmla="*/ 11 h 367"/>
                  <a:gd name="T84" fmla="*/ 98 w 235"/>
                  <a:gd name="T85" fmla="*/ 2 h 367"/>
                  <a:gd name="T86" fmla="*/ 124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1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3" name="Freeform 2373">
                <a:extLst>
                  <a:ext uri="{FF2B5EF4-FFF2-40B4-BE49-F238E27FC236}">
                    <a16:creationId xmlns:a16="http://schemas.microsoft.com/office/drawing/2014/main" id="{5CD5DB09-6AD7-4E0C-A83A-D2656DC0B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5" y="1552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8 w 36"/>
                  <a:gd name="T7" fmla="*/ 4 h 88"/>
                  <a:gd name="T8" fmla="*/ 8 w 36"/>
                  <a:gd name="T9" fmla="*/ 7 h 88"/>
                  <a:gd name="T10" fmla="*/ 5 w 36"/>
                  <a:gd name="T11" fmla="*/ 9 h 88"/>
                  <a:gd name="T12" fmla="*/ 3 w 36"/>
                  <a:gd name="T13" fmla="*/ 12 h 88"/>
                  <a:gd name="T14" fmla="*/ 3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2 h 88"/>
                  <a:gd name="T38" fmla="*/ 8 w 36"/>
                  <a:gd name="T39" fmla="*/ 75 h 88"/>
                  <a:gd name="T40" fmla="*/ 10 w 36"/>
                  <a:gd name="T41" fmla="*/ 81 h 88"/>
                  <a:gd name="T42" fmla="*/ 12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2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5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5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4" name="Freeform 2374">
                <a:extLst>
                  <a:ext uri="{FF2B5EF4-FFF2-40B4-BE49-F238E27FC236}">
                    <a16:creationId xmlns:a16="http://schemas.microsoft.com/office/drawing/2014/main" id="{B2B729A2-1FE2-406C-9AB7-788FA9CBF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" y="1541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49 w 235"/>
                  <a:gd name="T3" fmla="*/ 2 h 367"/>
                  <a:gd name="T4" fmla="*/ 166 w 235"/>
                  <a:gd name="T5" fmla="*/ 7 h 367"/>
                  <a:gd name="T6" fmla="*/ 181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3 w 235"/>
                  <a:gd name="T15" fmla="*/ 61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6 h 367"/>
                  <a:gd name="T32" fmla="*/ 193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49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5 w 235"/>
                  <a:gd name="T53" fmla="*/ 161 h 367"/>
                  <a:gd name="T54" fmla="*/ 20 w 235"/>
                  <a:gd name="T55" fmla="*/ 145 h 367"/>
                  <a:gd name="T56" fmla="*/ 14 w 235"/>
                  <a:gd name="T57" fmla="*/ 129 h 367"/>
                  <a:gd name="T58" fmla="*/ 11 w 235"/>
                  <a:gd name="T59" fmla="*/ 110 h 367"/>
                  <a:gd name="T60" fmla="*/ 14 w 235"/>
                  <a:gd name="T61" fmla="*/ 92 h 367"/>
                  <a:gd name="T62" fmla="*/ 17 w 235"/>
                  <a:gd name="T63" fmla="*/ 78 h 367"/>
                  <a:gd name="T64" fmla="*/ 25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5" name="Freeform 2375">
                <a:extLst>
                  <a:ext uri="{FF2B5EF4-FFF2-40B4-BE49-F238E27FC236}">
                    <a16:creationId xmlns:a16="http://schemas.microsoft.com/office/drawing/2014/main" id="{AC208D86-15C7-42C2-8D6F-8C9E2BC72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" y="1606"/>
                <a:ext cx="8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9 w 37"/>
                  <a:gd name="T7" fmla="*/ 5 h 88"/>
                  <a:gd name="T8" fmla="*/ 9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6" name="Freeform 2376">
                <a:extLst>
                  <a:ext uri="{FF2B5EF4-FFF2-40B4-BE49-F238E27FC236}">
                    <a16:creationId xmlns:a16="http://schemas.microsoft.com/office/drawing/2014/main" id="{00FF8AE6-6FF9-4B7B-8000-CBCF44AB1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" y="159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19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7" name="Freeform 2377">
                <a:extLst>
                  <a:ext uri="{FF2B5EF4-FFF2-40B4-BE49-F238E27FC236}">
                    <a16:creationId xmlns:a16="http://schemas.microsoft.com/office/drawing/2014/main" id="{194C45E1-5C90-4BA9-A7DF-416494EC14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0" y="1595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5 w 235"/>
                  <a:gd name="T3" fmla="*/ 67 h 368"/>
                  <a:gd name="T4" fmla="*/ 180 w 235"/>
                  <a:gd name="T5" fmla="*/ 76 h 368"/>
                  <a:gd name="T6" fmla="*/ 180 w 235"/>
                  <a:gd name="T7" fmla="*/ 90 h 368"/>
                  <a:gd name="T8" fmla="*/ 180 w 235"/>
                  <a:gd name="T9" fmla="*/ 108 h 368"/>
                  <a:gd name="T10" fmla="*/ 183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5 h 368"/>
                  <a:gd name="T24" fmla="*/ 217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1 w 235"/>
                  <a:gd name="T35" fmla="*/ 2 h 368"/>
                  <a:gd name="T36" fmla="*/ 166 w 235"/>
                  <a:gd name="T37" fmla="*/ 7 h 368"/>
                  <a:gd name="T38" fmla="*/ 185 w 235"/>
                  <a:gd name="T39" fmla="*/ 20 h 368"/>
                  <a:gd name="T40" fmla="*/ 205 w 235"/>
                  <a:gd name="T41" fmla="*/ 34 h 368"/>
                  <a:gd name="T42" fmla="*/ 219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6 w 235"/>
                  <a:gd name="T71" fmla="*/ 138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5 w 235"/>
                  <a:gd name="T77" fmla="*/ 62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3 h 368"/>
                  <a:gd name="T84" fmla="*/ 97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0"/>
                    </a:lnTo>
                    <a:lnTo>
                      <a:pt x="180" y="96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0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19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8" name="Freeform 2378">
                <a:extLst>
                  <a:ext uri="{FF2B5EF4-FFF2-40B4-BE49-F238E27FC236}">
                    <a16:creationId xmlns:a16="http://schemas.microsoft.com/office/drawing/2014/main" id="{843404C0-135F-4A02-86AD-5B4683CF1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" y="1606"/>
                <a:ext cx="8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9 w 37"/>
                  <a:gd name="T7" fmla="*/ 5 h 88"/>
                  <a:gd name="T8" fmla="*/ 9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9" name="Freeform 2379">
                <a:extLst>
                  <a:ext uri="{FF2B5EF4-FFF2-40B4-BE49-F238E27FC236}">
                    <a16:creationId xmlns:a16="http://schemas.microsoft.com/office/drawing/2014/main" id="{0BD134EC-730B-4211-BB36-BC1AFA8B0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" y="159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19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0" name="Freeform 2380">
                <a:extLst>
                  <a:ext uri="{FF2B5EF4-FFF2-40B4-BE49-F238E27FC236}">
                    <a16:creationId xmlns:a16="http://schemas.microsoft.com/office/drawing/2014/main" id="{36348729-F85F-4B96-9D95-954B6427D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6" y="1527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6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6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1" name="Freeform 2381">
                <a:extLst>
                  <a:ext uri="{FF2B5EF4-FFF2-40B4-BE49-F238E27FC236}">
                    <a16:creationId xmlns:a16="http://schemas.microsoft.com/office/drawing/2014/main" id="{FFEF09F5-CCAF-4DF6-8C2B-3A5F9E9FC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0" y="151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19 w 236"/>
                  <a:gd name="T55" fmla="*/ 145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3 h 368"/>
                  <a:gd name="T62" fmla="*/ 17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3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2" name="Freeform 2382">
                <a:extLst>
                  <a:ext uri="{FF2B5EF4-FFF2-40B4-BE49-F238E27FC236}">
                    <a16:creationId xmlns:a16="http://schemas.microsoft.com/office/drawing/2014/main" id="{D30713D9-6BEA-471F-9E57-CFDFC25D95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60" y="1515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1 w 236"/>
                  <a:gd name="T5" fmla="*/ 76 h 368"/>
                  <a:gd name="T6" fmla="*/ 181 w 236"/>
                  <a:gd name="T7" fmla="*/ 91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1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1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3 w 236"/>
                  <a:gd name="T31" fmla="*/ 62 h 368"/>
                  <a:gd name="T32" fmla="*/ 196 w 236"/>
                  <a:gd name="T33" fmla="*/ 57 h 368"/>
                  <a:gd name="T34" fmla="*/ 142 w 236"/>
                  <a:gd name="T35" fmla="*/ 3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8 h 368"/>
                  <a:gd name="T50" fmla="*/ 228 w 236"/>
                  <a:gd name="T51" fmla="*/ 153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19 h 368"/>
                  <a:gd name="T66" fmla="*/ 39 w 236"/>
                  <a:gd name="T67" fmla="*/ 182 h 368"/>
                  <a:gd name="T68" fmla="*/ 25 w 236"/>
                  <a:gd name="T69" fmla="*/ 162 h 368"/>
                  <a:gd name="T70" fmla="*/ 17 w 236"/>
                  <a:gd name="T71" fmla="*/ 138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3" name="Freeform 2383">
                <a:extLst>
                  <a:ext uri="{FF2B5EF4-FFF2-40B4-BE49-F238E27FC236}">
                    <a16:creationId xmlns:a16="http://schemas.microsoft.com/office/drawing/2014/main" id="{38CE1A40-2ADF-4F15-A91C-A1DB09D7A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6" y="1527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6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6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4" name="Freeform 2384">
                <a:extLst>
                  <a:ext uri="{FF2B5EF4-FFF2-40B4-BE49-F238E27FC236}">
                    <a16:creationId xmlns:a16="http://schemas.microsoft.com/office/drawing/2014/main" id="{E6F23B08-5FC9-4F38-8F44-4E2E427E2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0" y="151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19 w 236"/>
                  <a:gd name="T55" fmla="*/ 145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3 h 368"/>
                  <a:gd name="T62" fmla="*/ 17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3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5" name="Freeform 2385">
                <a:extLst>
                  <a:ext uri="{FF2B5EF4-FFF2-40B4-BE49-F238E27FC236}">
                    <a16:creationId xmlns:a16="http://schemas.microsoft.com/office/drawing/2014/main" id="{EA8D7A21-7FD9-4FE4-A4A8-40CF77AFC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" y="1620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1 h 88"/>
                  <a:gd name="T82" fmla="*/ 33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1"/>
                    </a:lnTo>
                    <a:lnTo>
                      <a:pt x="33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6" name="Freeform 2386">
                <a:extLst>
                  <a:ext uri="{FF2B5EF4-FFF2-40B4-BE49-F238E27FC236}">
                    <a16:creationId xmlns:a16="http://schemas.microsoft.com/office/drawing/2014/main" id="{182D322B-2795-4D18-BCB6-59820523D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6" y="160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2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7" name="Freeform 2387">
                <a:extLst>
                  <a:ext uri="{FF2B5EF4-FFF2-40B4-BE49-F238E27FC236}">
                    <a16:creationId xmlns:a16="http://schemas.microsoft.com/office/drawing/2014/main" id="{760E89A3-B6EC-4A8C-AFDB-2250F84396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36" y="1609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1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2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8" name="Freeform 2388">
                <a:extLst>
                  <a:ext uri="{FF2B5EF4-FFF2-40B4-BE49-F238E27FC236}">
                    <a16:creationId xmlns:a16="http://schemas.microsoft.com/office/drawing/2014/main" id="{AF1CD3C2-628B-4AD5-A7E8-536AE5803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" y="1620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1 h 88"/>
                  <a:gd name="T82" fmla="*/ 33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1"/>
                    </a:lnTo>
                    <a:lnTo>
                      <a:pt x="33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9" name="Freeform 2389">
                <a:extLst>
                  <a:ext uri="{FF2B5EF4-FFF2-40B4-BE49-F238E27FC236}">
                    <a16:creationId xmlns:a16="http://schemas.microsoft.com/office/drawing/2014/main" id="{972C5FA5-D565-40C5-BC7F-54BACB93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6" y="160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2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0" name="Freeform 2390">
                <a:extLst>
                  <a:ext uri="{FF2B5EF4-FFF2-40B4-BE49-F238E27FC236}">
                    <a16:creationId xmlns:a16="http://schemas.microsoft.com/office/drawing/2014/main" id="{2A6A5598-15C8-447D-BEFB-727BDDB2E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1330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1" name="Freeform 2391">
                <a:extLst>
                  <a:ext uri="{FF2B5EF4-FFF2-40B4-BE49-F238E27FC236}">
                    <a16:creationId xmlns:a16="http://schemas.microsoft.com/office/drawing/2014/main" id="{B79ABCF2-E4CF-4A0B-B03A-C476D7223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31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3 w 235"/>
                  <a:gd name="T9" fmla="*/ 24 h 368"/>
                  <a:gd name="T10" fmla="*/ 205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5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2" name="Freeform 2392">
                <a:extLst>
                  <a:ext uri="{FF2B5EF4-FFF2-40B4-BE49-F238E27FC236}">
                    <a16:creationId xmlns:a16="http://schemas.microsoft.com/office/drawing/2014/main" id="{F96B2DA7-FAE9-41DD-956D-5C9144B658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1" y="1319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1 w 235"/>
                  <a:gd name="T5" fmla="*/ 75 h 368"/>
                  <a:gd name="T6" fmla="*/ 181 w 235"/>
                  <a:gd name="T7" fmla="*/ 90 h 368"/>
                  <a:gd name="T8" fmla="*/ 181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1 w 235"/>
                  <a:gd name="T19" fmla="*/ 139 h 368"/>
                  <a:gd name="T20" fmla="*/ 216 w 235"/>
                  <a:gd name="T21" fmla="*/ 130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3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1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3 w 235"/>
                  <a:gd name="T73" fmla="*/ 109 h 368"/>
                  <a:gd name="T74" fmla="*/ 17 w 235"/>
                  <a:gd name="T75" fmla="*/ 86 h 368"/>
                  <a:gd name="T76" fmla="*/ 25 w 235"/>
                  <a:gd name="T77" fmla="*/ 61 h 368"/>
                  <a:gd name="T78" fmla="*/ 36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2"/>
                    </a:lnTo>
                    <a:lnTo>
                      <a:pt x="181" y="75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8"/>
                    </a:lnTo>
                    <a:lnTo>
                      <a:pt x="209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3" name="Freeform 2393">
                <a:extLst>
                  <a:ext uri="{FF2B5EF4-FFF2-40B4-BE49-F238E27FC236}">
                    <a16:creationId xmlns:a16="http://schemas.microsoft.com/office/drawing/2014/main" id="{066648AE-BB30-48F6-A040-440EF0C1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1330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4" name="Freeform 2394">
                <a:extLst>
                  <a:ext uri="{FF2B5EF4-FFF2-40B4-BE49-F238E27FC236}">
                    <a16:creationId xmlns:a16="http://schemas.microsoft.com/office/drawing/2014/main" id="{40412EC3-C7C7-47F2-82E5-3D2FAF69A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31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3 w 235"/>
                  <a:gd name="T9" fmla="*/ 24 h 368"/>
                  <a:gd name="T10" fmla="*/ 205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5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5" name="Freeform 2395">
                <a:extLst>
                  <a:ext uri="{FF2B5EF4-FFF2-40B4-BE49-F238E27FC236}">
                    <a16:creationId xmlns:a16="http://schemas.microsoft.com/office/drawing/2014/main" id="{CCAFEF06-BDBA-4E2F-B475-D97243680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362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5 w 36"/>
                  <a:gd name="T37" fmla="*/ 73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6 w 36"/>
                  <a:gd name="T57" fmla="*/ 85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3 h 88"/>
                  <a:gd name="T66" fmla="*/ 33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6" name="Freeform 2396">
                <a:extLst>
                  <a:ext uri="{FF2B5EF4-FFF2-40B4-BE49-F238E27FC236}">
                    <a16:creationId xmlns:a16="http://schemas.microsoft.com/office/drawing/2014/main" id="{E9070618-56DC-4624-8AFE-912593087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1351"/>
                <a:ext cx="48" cy="73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5 w 236"/>
                  <a:gd name="T13" fmla="*/ 50 h 367"/>
                  <a:gd name="T14" fmla="*/ 224 w 236"/>
                  <a:gd name="T15" fmla="*/ 61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5 w 236"/>
                  <a:gd name="T29" fmla="*/ 175 h 367"/>
                  <a:gd name="T30" fmla="*/ 206 w 236"/>
                  <a:gd name="T31" fmla="*/ 186 h 367"/>
                  <a:gd name="T32" fmla="*/ 194 w 236"/>
                  <a:gd name="T33" fmla="*/ 196 h 367"/>
                  <a:gd name="T34" fmla="*/ 182 w 236"/>
                  <a:gd name="T35" fmla="*/ 207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1 h 367"/>
                  <a:gd name="T54" fmla="*/ 20 w 236"/>
                  <a:gd name="T55" fmla="*/ 145 h 367"/>
                  <a:gd name="T56" fmla="*/ 14 w 236"/>
                  <a:gd name="T57" fmla="*/ 130 h 367"/>
                  <a:gd name="T58" fmla="*/ 12 w 236"/>
                  <a:gd name="T59" fmla="*/ 110 h 367"/>
                  <a:gd name="T60" fmla="*/ 14 w 236"/>
                  <a:gd name="T61" fmla="*/ 94 h 367"/>
                  <a:gd name="T62" fmla="*/ 17 w 236"/>
                  <a:gd name="T63" fmla="*/ 78 h 367"/>
                  <a:gd name="T64" fmla="*/ 25 w 236"/>
                  <a:gd name="T65" fmla="*/ 61 h 367"/>
                  <a:gd name="T66" fmla="*/ 32 w 236"/>
                  <a:gd name="T67" fmla="*/ 50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3 w 236"/>
                  <a:gd name="T75" fmla="*/ 8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7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7" name="Freeform 2397">
                <a:extLst>
                  <a:ext uri="{FF2B5EF4-FFF2-40B4-BE49-F238E27FC236}">
                    <a16:creationId xmlns:a16="http://schemas.microsoft.com/office/drawing/2014/main" id="{A781D0DD-2C84-4E0D-A586-04150DE40B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7" y="1351"/>
                <a:ext cx="48" cy="73"/>
              </a:xfrm>
              <a:custGeom>
                <a:avLst/>
                <a:gdLst>
                  <a:gd name="T0" fmla="*/ 192 w 236"/>
                  <a:gd name="T1" fmla="*/ 59 h 367"/>
                  <a:gd name="T2" fmla="*/ 187 w 236"/>
                  <a:gd name="T3" fmla="*/ 66 h 367"/>
                  <a:gd name="T4" fmla="*/ 182 w 236"/>
                  <a:gd name="T5" fmla="*/ 76 h 367"/>
                  <a:gd name="T6" fmla="*/ 182 w 236"/>
                  <a:gd name="T7" fmla="*/ 91 h 367"/>
                  <a:gd name="T8" fmla="*/ 182 w 236"/>
                  <a:gd name="T9" fmla="*/ 108 h 367"/>
                  <a:gd name="T10" fmla="*/ 184 w 236"/>
                  <a:gd name="T11" fmla="*/ 126 h 367"/>
                  <a:gd name="T12" fmla="*/ 192 w 236"/>
                  <a:gd name="T13" fmla="*/ 138 h 367"/>
                  <a:gd name="T14" fmla="*/ 199 w 236"/>
                  <a:gd name="T15" fmla="*/ 145 h 367"/>
                  <a:gd name="T16" fmla="*/ 206 w 236"/>
                  <a:gd name="T17" fmla="*/ 145 h 367"/>
                  <a:gd name="T18" fmla="*/ 211 w 236"/>
                  <a:gd name="T19" fmla="*/ 140 h 367"/>
                  <a:gd name="T20" fmla="*/ 215 w 236"/>
                  <a:gd name="T21" fmla="*/ 130 h 367"/>
                  <a:gd name="T22" fmla="*/ 218 w 236"/>
                  <a:gd name="T23" fmla="*/ 115 h 367"/>
                  <a:gd name="T24" fmla="*/ 218 w 236"/>
                  <a:gd name="T25" fmla="*/ 101 h 367"/>
                  <a:gd name="T26" fmla="*/ 215 w 236"/>
                  <a:gd name="T27" fmla="*/ 83 h 367"/>
                  <a:gd name="T28" fmla="*/ 211 w 236"/>
                  <a:gd name="T29" fmla="*/ 69 h 367"/>
                  <a:gd name="T30" fmla="*/ 204 w 236"/>
                  <a:gd name="T31" fmla="*/ 61 h 367"/>
                  <a:gd name="T32" fmla="*/ 196 w 236"/>
                  <a:gd name="T33" fmla="*/ 57 h 367"/>
                  <a:gd name="T34" fmla="*/ 143 w 236"/>
                  <a:gd name="T35" fmla="*/ 2 h 367"/>
                  <a:gd name="T36" fmla="*/ 167 w 236"/>
                  <a:gd name="T37" fmla="*/ 8 h 367"/>
                  <a:gd name="T38" fmla="*/ 187 w 236"/>
                  <a:gd name="T39" fmla="*/ 20 h 367"/>
                  <a:gd name="T40" fmla="*/ 206 w 236"/>
                  <a:gd name="T41" fmla="*/ 34 h 367"/>
                  <a:gd name="T42" fmla="*/ 220 w 236"/>
                  <a:gd name="T43" fmla="*/ 54 h 367"/>
                  <a:gd name="T44" fmla="*/ 231 w 236"/>
                  <a:gd name="T45" fmla="*/ 78 h 367"/>
                  <a:gd name="T46" fmla="*/ 236 w 236"/>
                  <a:gd name="T47" fmla="*/ 103 h 367"/>
                  <a:gd name="T48" fmla="*/ 236 w 236"/>
                  <a:gd name="T49" fmla="*/ 128 h 367"/>
                  <a:gd name="T50" fmla="*/ 228 w 236"/>
                  <a:gd name="T51" fmla="*/ 152 h 367"/>
                  <a:gd name="T52" fmla="*/ 215 w 236"/>
                  <a:gd name="T53" fmla="*/ 175 h 367"/>
                  <a:gd name="T54" fmla="*/ 201 w 236"/>
                  <a:gd name="T55" fmla="*/ 191 h 367"/>
                  <a:gd name="T56" fmla="*/ 182 w 236"/>
                  <a:gd name="T57" fmla="*/ 207 h 367"/>
                  <a:gd name="T58" fmla="*/ 157 w 236"/>
                  <a:gd name="T59" fmla="*/ 216 h 367"/>
                  <a:gd name="T60" fmla="*/ 132 w 236"/>
                  <a:gd name="T61" fmla="*/ 221 h 367"/>
                  <a:gd name="T62" fmla="*/ 120 w 236"/>
                  <a:gd name="T63" fmla="*/ 221 h 367"/>
                  <a:gd name="T64" fmla="*/ 118 w 236"/>
                  <a:gd name="T65" fmla="*/ 219 h 367"/>
                  <a:gd name="T66" fmla="*/ 39 w 236"/>
                  <a:gd name="T67" fmla="*/ 182 h 367"/>
                  <a:gd name="T68" fmla="*/ 25 w 236"/>
                  <a:gd name="T69" fmla="*/ 161 h 367"/>
                  <a:gd name="T70" fmla="*/ 17 w 236"/>
                  <a:gd name="T71" fmla="*/ 138 h 367"/>
                  <a:gd name="T72" fmla="*/ 12 w 236"/>
                  <a:gd name="T73" fmla="*/ 110 h 367"/>
                  <a:gd name="T74" fmla="*/ 17 w 236"/>
                  <a:gd name="T75" fmla="*/ 86 h 367"/>
                  <a:gd name="T76" fmla="*/ 25 w 236"/>
                  <a:gd name="T77" fmla="*/ 61 h 367"/>
                  <a:gd name="T78" fmla="*/ 37 w 236"/>
                  <a:gd name="T79" fmla="*/ 41 h 367"/>
                  <a:gd name="T80" fmla="*/ 54 w 236"/>
                  <a:gd name="T81" fmla="*/ 25 h 367"/>
                  <a:gd name="T82" fmla="*/ 76 w 236"/>
                  <a:gd name="T83" fmla="*/ 13 h 367"/>
                  <a:gd name="T84" fmla="*/ 98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0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6"/>
                    </a:lnTo>
                    <a:lnTo>
                      <a:pt x="187" y="130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6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7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8" name="Freeform 2398">
                <a:extLst>
                  <a:ext uri="{FF2B5EF4-FFF2-40B4-BE49-F238E27FC236}">
                    <a16:creationId xmlns:a16="http://schemas.microsoft.com/office/drawing/2014/main" id="{FE063F51-886D-4292-8781-FE29D25C9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362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5 w 36"/>
                  <a:gd name="T37" fmla="*/ 73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6 w 36"/>
                  <a:gd name="T57" fmla="*/ 85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3 h 88"/>
                  <a:gd name="T66" fmla="*/ 33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9" name="Freeform 2399">
                <a:extLst>
                  <a:ext uri="{FF2B5EF4-FFF2-40B4-BE49-F238E27FC236}">
                    <a16:creationId xmlns:a16="http://schemas.microsoft.com/office/drawing/2014/main" id="{EF137A07-81C2-49B1-B23F-2725866B1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1351"/>
                <a:ext cx="48" cy="73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5 w 236"/>
                  <a:gd name="T13" fmla="*/ 50 h 367"/>
                  <a:gd name="T14" fmla="*/ 224 w 236"/>
                  <a:gd name="T15" fmla="*/ 61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5 w 236"/>
                  <a:gd name="T29" fmla="*/ 175 h 367"/>
                  <a:gd name="T30" fmla="*/ 206 w 236"/>
                  <a:gd name="T31" fmla="*/ 186 h 367"/>
                  <a:gd name="T32" fmla="*/ 194 w 236"/>
                  <a:gd name="T33" fmla="*/ 196 h 367"/>
                  <a:gd name="T34" fmla="*/ 182 w 236"/>
                  <a:gd name="T35" fmla="*/ 207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1 h 367"/>
                  <a:gd name="T54" fmla="*/ 20 w 236"/>
                  <a:gd name="T55" fmla="*/ 145 h 367"/>
                  <a:gd name="T56" fmla="*/ 14 w 236"/>
                  <a:gd name="T57" fmla="*/ 130 h 367"/>
                  <a:gd name="T58" fmla="*/ 12 w 236"/>
                  <a:gd name="T59" fmla="*/ 110 h 367"/>
                  <a:gd name="T60" fmla="*/ 14 w 236"/>
                  <a:gd name="T61" fmla="*/ 94 h 367"/>
                  <a:gd name="T62" fmla="*/ 17 w 236"/>
                  <a:gd name="T63" fmla="*/ 78 h 367"/>
                  <a:gd name="T64" fmla="*/ 25 w 236"/>
                  <a:gd name="T65" fmla="*/ 61 h 367"/>
                  <a:gd name="T66" fmla="*/ 32 w 236"/>
                  <a:gd name="T67" fmla="*/ 50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3 w 236"/>
                  <a:gd name="T75" fmla="*/ 8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7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0" name="Freeform 2400">
                <a:extLst>
                  <a:ext uri="{FF2B5EF4-FFF2-40B4-BE49-F238E27FC236}">
                    <a16:creationId xmlns:a16="http://schemas.microsoft.com/office/drawing/2014/main" id="{76F48584-8E46-4008-8165-E61847CD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1373"/>
                <a:ext cx="7" cy="18"/>
              </a:xfrm>
              <a:custGeom>
                <a:avLst/>
                <a:gdLst>
                  <a:gd name="T0" fmla="*/ 15 w 36"/>
                  <a:gd name="T1" fmla="*/ 0 h 89"/>
                  <a:gd name="T2" fmla="*/ 12 w 36"/>
                  <a:gd name="T3" fmla="*/ 3 h 89"/>
                  <a:gd name="T4" fmla="*/ 10 w 36"/>
                  <a:gd name="T5" fmla="*/ 3 h 89"/>
                  <a:gd name="T6" fmla="*/ 8 w 36"/>
                  <a:gd name="T7" fmla="*/ 5 h 89"/>
                  <a:gd name="T8" fmla="*/ 8 w 36"/>
                  <a:gd name="T9" fmla="*/ 8 h 89"/>
                  <a:gd name="T10" fmla="*/ 5 w 36"/>
                  <a:gd name="T11" fmla="*/ 10 h 89"/>
                  <a:gd name="T12" fmla="*/ 3 w 36"/>
                  <a:gd name="T13" fmla="*/ 12 h 89"/>
                  <a:gd name="T14" fmla="*/ 3 w 36"/>
                  <a:gd name="T15" fmla="*/ 17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3 w 36"/>
                  <a:gd name="T33" fmla="*/ 65 h 89"/>
                  <a:gd name="T34" fmla="*/ 3 w 36"/>
                  <a:gd name="T35" fmla="*/ 69 h 89"/>
                  <a:gd name="T36" fmla="*/ 5 w 36"/>
                  <a:gd name="T37" fmla="*/ 74 h 89"/>
                  <a:gd name="T38" fmla="*/ 8 w 36"/>
                  <a:gd name="T39" fmla="*/ 77 h 89"/>
                  <a:gd name="T40" fmla="*/ 10 w 36"/>
                  <a:gd name="T41" fmla="*/ 81 h 89"/>
                  <a:gd name="T42" fmla="*/ 12 w 36"/>
                  <a:gd name="T43" fmla="*/ 84 h 89"/>
                  <a:gd name="T44" fmla="*/ 15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2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4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1 w 36"/>
                  <a:gd name="T85" fmla="*/ 23 h 89"/>
                  <a:gd name="T86" fmla="*/ 31 w 36"/>
                  <a:gd name="T87" fmla="*/ 17 h 89"/>
                  <a:gd name="T88" fmla="*/ 29 w 36"/>
                  <a:gd name="T89" fmla="*/ 12 h 89"/>
                  <a:gd name="T90" fmla="*/ 27 w 36"/>
                  <a:gd name="T91" fmla="*/ 10 h 89"/>
                  <a:gd name="T92" fmla="*/ 24 w 36"/>
                  <a:gd name="T93" fmla="*/ 8 h 89"/>
                  <a:gd name="T94" fmla="*/ 22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5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1" name="Freeform 2401">
                <a:extLst>
                  <a:ext uri="{FF2B5EF4-FFF2-40B4-BE49-F238E27FC236}">
                    <a16:creationId xmlns:a16="http://schemas.microsoft.com/office/drawing/2014/main" id="{40BDC131-D5B4-4F9C-836C-AA4B73777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1362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3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0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2" name="Freeform 2402">
                <a:extLst>
                  <a:ext uri="{FF2B5EF4-FFF2-40B4-BE49-F238E27FC236}">
                    <a16:creationId xmlns:a16="http://schemas.microsoft.com/office/drawing/2014/main" id="{CCB10C8E-F2CD-4D5A-A01B-89FF09F151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3" y="1362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1 w 235"/>
                  <a:gd name="T5" fmla="*/ 77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8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19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0 w 235"/>
                  <a:gd name="T55" fmla="*/ 191 h 368"/>
                  <a:gd name="T56" fmla="*/ 181 w 235"/>
                  <a:gd name="T57" fmla="*/ 206 h 368"/>
                  <a:gd name="T58" fmla="*/ 156 w 235"/>
                  <a:gd name="T59" fmla="*/ 216 h 368"/>
                  <a:gd name="T60" fmla="*/ 131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6 w 235"/>
                  <a:gd name="T71" fmla="*/ 137 h 368"/>
                  <a:gd name="T72" fmla="*/ 11 w 235"/>
                  <a:gd name="T73" fmla="*/ 110 h 368"/>
                  <a:gd name="T74" fmla="*/ 16 w 235"/>
                  <a:gd name="T75" fmla="*/ 86 h 368"/>
                  <a:gd name="T76" fmla="*/ 24 w 235"/>
                  <a:gd name="T77" fmla="*/ 61 h 368"/>
                  <a:gd name="T78" fmla="*/ 36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2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0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3" name="Freeform 2403">
                <a:extLst>
                  <a:ext uri="{FF2B5EF4-FFF2-40B4-BE49-F238E27FC236}">
                    <a16:creationId xmlns:a16="http://schemas.microsoft.com/office/drawing/2014/main" id="{210056D3-B31F-4B76-A01B-91B4754A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1373"/>
                <a:ext cx="7" cy="18"/>
              </a:xfrm>
              <a:custGeom>
                <a:avLst/>
                <a:gdLst>
                  <a:gd name="T0" fmla="*/ 15 w 36"/>
                  <a:gd name="T1" fmla="*/ 0 h 89"/>
                  <a:gd name="T2" fmla="*/ 12 w 36"/>
                  <a:gd name="T3" fmla="*/ 3 h 89"/>
                  <a:gd name="T4" fmla="*/ 10 w 36"/>
                  <a:gd name="T5" fmla="*/ 3 h 89"/>
                  <a:gd name="T6" fmla="*/ 8 w 36"/>
                  <a:gd name="T7" fmla="*/ 5 h 89"/>
                  <a:gd name="T8" fmla="*/ 8 w 36"/>
                  <a:gd name="T9" fmla="*/ 8 h 89"/>
                  <a:gd name="T10" fmla="*/ 5 w 36"/>
                  <a:gd name="T11" fmla="*/ 10 h 89"/>
                  <a:gd name="T12" fmla="*/ 3 w 36"/>
                  <a:gd name="T13" fmla="*/ 12 h 89"/>
                  <a:gd name="T14" fmla="*/ 3 w 36"/>
                  <a:gd name="T15" fmla="*/ 17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3 w 36"/>
                  <a:gd name="T33" fmla="*/ 65 h 89"/>
                  <a:gd name="T34" fmla="*/ 3 w 36"/>
                  <a:gd name="T35" fmla="*/ 69 h 89"/>
                  <a:gd name="T36" fmla="*/ 5 w 36"/>
                  <a:gd name="T37" fmla="*/ 74 h 89"/>
                  <a:gd name="T38" fmla="*/ 8 w 36"/>
                  <a:gd name="T39" fmla="*/ 77 h 89"/>
                  <a:gd name="T40" fmla="*/ 10 w 36"/>
                  <a:gd name="T41" fmla="*/ 81 h 89"/>
                  <a:gd name="T42" fmla="*/ 12 w 36"/>
                  <a:gd name="T43" fmla="*/ 84 h 89"/>
                  <a:gd name="T44" fmla="*/ 15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2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4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1 w 36"/>
                  <a:gd name="T85" fmla="*/ 23 h 89"/>
                  <a:gd name="T86" fmla="*/ 31 w 36"/>
                  <a:gd name="T87" fmla="*/ 17 h 89"/>
                  <a:gd name="T88" fmla="*/ 29 w 36"/>
                  <a:gd name="T89" fmla="*/ 12 h 89"/>
                  <a:gd name="T90" fmla="*/ 27 w 36"/>
                  <a:gd name="T91" fmla="*/ 10 h 89"/>
                  <a:gd name="T92" fmla="*/ 24 w 36"/>
                  <a:gd name="T93" fmla="*/ 8 h 89"/>
                  <a:gd name="T94" fmla="*/ 22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5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4" name="Freeform 2404">
                <a:extLst>
                  <a:ext uri="{FF2B5EF4-FFF2-40B4-BE49-F238E27FC236}">
                    <a16:creationId xmlns:a16="http://schemas.microsoft.com/office/drawing/2014/main" id="{2E786496-B9AF-43CB-8CCC-E1CF9E00D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1362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3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0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5" name="Freeform 2405">
                <a:extLst>
                  <a:ext uri="{FF2B5EF4-FFF2-40B4-BE49-F238E27FC236}">
                    <a16:creationId xmlns:a16="http://schemas.microsoft.com/office/drawing/2014/main" id="{21498E3C-E7D8-4277-8A4C-D99CD4018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1337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6" name="Freeform 2406">
                <a:extLst>
                  <a:ext uri="{FF2B5EF4-FFF2-40B4-BE49-F238E27FC236}">
                    <a16:creationId xmlns:a16="http://schemas.microsoft.com/office/drawing/2014/main" id="{D91F05F1-1428-4BD9-A27B-43A081D6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" y="1326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8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2 w 234"/>
                  <a:gd name="T59" fmla="*/ 110 h 368"/>
                  <a:gd name="T60" fmla="*/ 14 w 234"/>
                  <a:gd name="T61" fmla="*/ 94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50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7" name="Freeform 2407">
                <a:extLst>
                  <a:ext uri="{FF2B5EF4-FFF2-40B4-BE49-F238E27FC236}">
                    <a16:creationId xmlns:a16="http://schemas.microsoft.com/office/drawing/2014/main" id="{F6CEE43A-2645-4E81-93FA-78736D1A21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9" y="1326"/>
                <a:ext cx="47" cy="74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6 h 368"/>
                  <a:gd name="T4" fmla="*/ 181 w 234"/>
                  <a:gd name="T5" fmla="*/ 76 h 368"/>
                  <a:gd name="T6" fmla="*/ 181 w 234"/>
                  <a:gd name="T7" fmla="*/ 91 h 368"/>
                  <a:gd name="T8" fmla="*/ 181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8 w 234"/>
                  <a:gd name="T15" fmla="*/ 145 h 368"/>
                  <a:gd name="T16" fmla="*/ 206 w 234"/>
                  <a:gd name="T17" fmla="*/ 145 h 368"/>
                  <a:gd name="T18" fmla="*/ 210 w 234"/>
                  <a:gd name="T19" fmla="*/ 140 h 368"/>
                  <a:gd name="T20" fmla="*/ 215 w 234"/>
                  <a:gd name="T21" fmla="*/ 131 h 368"/>
                  <a:gd name="T22" fmla="*/ 218 w 234"/>
                  <a:gd name="T23" fmla="*/ 115 h 368"/>
                  <a:gd name="T24" fmla="*/ 218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7 h 368"/>
                  <a:gd name="T34" fmla="*/ 141 w 234"/>
                  <a:gd name="T35" fmla="*/ 2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6 w 234"/>
                  <a:gd name="T41" fmla="*/ 34 h 368"/>
                  <a:gd name="T42" fmla="*/ 220 w 234"/>
                  <a:gd name="T43" fmla="*/ 54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2 h 368"/>
                  <a:gd name="T52" fmla="*/ 215 w 234"/>
                  <a:gd name="T53" fmla="*/ 175 h 368"/>
                  <a:gd name="T54" fmla="*/ 201 w 234"/>
                  <a:gd name="T55" fmla="*/ 191 h 368"/>
                  <a:gd name="T56" fmla="*/ 181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8 w 234"/>
                  <a:gd name="T65" fmla="*/ 219 h 368"/>
                  <a:gd name="T66" fmla="*/ 39 w 234"/>
                  <a:gd name="T67" fmla="*/ 182 h 368"/>
                  <a:gd name="T68" fmla="*/ 24 w 234"/>
                  <a:gd name="T69" fmla="*/ 162 h 368"/>
                  <a:gd name="T70" fmla="*/ 17 w 234"/>
                  <a:gd name="T71" fmla="*/ 138 h 368"/>
                  <a:gd name="T72" fmla="*/ 12 w 234"/>
                  <a:gd name="T73" fmla="*/ 110 h 368"/>
                  <a:gd name="T74" fmla="*/ 17 w 234"/>
                  <a:gd name="T75" fmla="*/ 87 h 368"/>
                  <a:gd name="T76" fmla="*/ 24 w 234"/>
                  <a:gd name="T77" fmla="*/ 62 h 368"/>
                  <a:gd name="T78" fmla="*/ 37 w 234"/>
                  <a:gd name="T79" fmla="*/ 41 h 368"/>
                  <a:gd name="T80" fmla="*/ 53 w 234"/>
                  <a:gd name="T81" fmla="*/ 25 h 368"/>
                  <a:gd name="T82" fmla="*/ 76 w 234"/>
                  <a:gd name="T83" fmla="*/ 13 h 368"/>
                  <a:gd name="T84" fmla="*/ 97 w 234"/>
                  <a:gd name="T85" fmla="*/ 2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7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8" name="Freeform 2408">
                <a:extLst>
                  <a:ext uri="{FF2B5EF4-FFF2-40B4-BE49-F238E27FC236}">
                    <a16:creationId xmlns:a16="http://schemas.microsoft.com/office/drawing/2014/main" id="{576139B5-C468-44F2-865E-32097CE3F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1337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9" name="Freeform 2409">
                <a:extLst>
                  <a:ext uri="{FF2B5EF4-FFF2-40B4-BE49-F238E27FC236}">
                    <a16:creationId xmlns:a16="http://schemas.microsoft.com/office/drawing/2014/main" id="{ECADE4C8-5633-491D-BD7D-2020B9EEC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" y="1326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8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2 w 234"/>
                  <a:gd name="T59" fmla="*/ 110 h 368"/>
                  <a:gd name="T60" fmla="*/ 14 w 234"/>
                  <a:gd name="T61" fmla="*/ 94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50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0" name="Freeform 2410">
                <a:extLst>
                  <a:ext uri="{FF2B5EF4-FFF2-40B4-BE49-F238E27FC236}">
                    <a16:creationId xmlns:a16="http://schemas.microsoft.com/office/drawing/2014/main" id="{86743660-0B02-493C-AD56-04544524B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306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0 h 88"/>
                  <a:gd name="T42" fmla="*/ 12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1" name="Freeform 2411">
                <a:extLst>
                  <a:ext uri="{FF2B5EF4-FFF2-40B4-BE49-F238E27FC236}">
                    <a16:creationId xmlns:a16="http://schemas.microsoft.com/office/drawing/2014/main" id="{C5A7C57E-B5E2-4869-8ADA-0BBA3AD0C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294"/>
                <a:ext cx="47" cy="74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4 h 369"/>
                  <a:gd name="T4" fmla="*/ 167 w 234"/>
                  <a:gd name="T5" fmla="*/ 9 h 369"/>
                  <a:gd name="T6" fmla="*/ 181 w 234"/>
                  <a:gd name="T7" fmla="*/ 16 h 369"/>
                  <a:gd name="T8" fmla="*/ 193 w 234"/>
                  <a:gd name="T9" fmla="*/ 25 h 369"/>
                  <a:gd name="T10" fmla="*/ 206 w 234"/>
                  <a:gd name="T11" fmla="*/ 35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30 w 234"/>
                  <a:gd name="T17" fmla="*/ 79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9 h 369"/>
                  <a:gd name="T24" fmla="*/ 230 w 234"/>
                  <a:gd name="T25" fmla="*/ 146 h 369"/>
                  <a:gd name="T26" fmla="*/ 222 w 234"/>
                  <a:gd name="T27" fmla="*/ 160 h 369"/>
                  <a:gd name="T28" fmla="*/ 215 w 234"/>
                  <a:gd name="T29" fmla="*/ 175 h 369"/>
                  <a:gd name="T30" fmla="*/ 206 w 234"/>
                  <a:gd name="T31" fmla="*/ 187 h 369"/>
                  <a:gd name="T32" fmla="*/ 193 w 234"/>
                  <a:gd name="T33" fmla="*/ 197 h 369"/>
                  <a:gd name="T34" fmla="*/ 181 w 234"/>
                  <a:gd name="T35" fmla="*/ 208 h 369"/>
                  <a:gd name="T36" fmla="*/ 167 w 234"/>
                  <a:gd name="T37" fmla="*/ 215 h 369"/>
                  <a:gd name="T38" fmla="*/ 149 w 234"/>
                  <a:gd name="T39" fmla="*/ 219 h 369"/>
                  <a:gd name="T40" fmla="*/ 132 w 234"/>
                  <a:gd name="T41" fmla="*/ 222 h 369"/>
                  <a:gd name="T42" fmla="*/ 123 w 234"/>
                  <a:gd name="T43" fmla="*/ 222 h 369"/>
                  <a:gd name="T44" fmla="*/ 120 w 234"/>
                  <a:gd name="T45" fmla="*/ 222 h 369"/>
                  <a:gd name="T46" fmla="*/ 118 w 234"/>
                  <a:gd name="T47" fmla="*/ 219 h 369"/>
                  <a:gd name="T48" fmla="*/ 44 w 234"/>
                  <a:gd name="T49" fmla="*/ 190 h 369"/>
                  <a:gd name="T50" fmla="*/ 35 w 234"/>
                  <a:gd name="T51" fmla="*/ 178 h 369"/>
                  <a:gd name="T52" fmla="*/ 24 w 234"/>
                  <a:gd name="T53" fmla="*/ 162 h 369"/>
                  <a:gd name="T54" fmla="*/ 19 w 234"/>
                  <a:gd name="T55" fmla="*/ 146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7 w 234"/>
                  <a:gd name="T63" fmla="*/ 79 h 369"/>
                  <a:gd name="T64" fmla="*/ 24 w 234"/>
                  <a:gd name="T65" fmla="*/ 62 h 369"/>
                  <a:gd name="T66" fmla="*/ 31 w 234"/>
                  <a:gd name="T67" fmla="*/ 50 h 369"/>
                  <a:gd name="T68" fmla="*/ 44 w 234"/>
                  <a:gd name="T69" fmla="*/ 35 h 369"/>
                  <a:gd name="T70" fmla="*/ 54 w 234"/>
                  <a:gd name="T71" fmla="*/ 25 h 369"/>
                  <a:gd name="T72" fmla="*/ 68 w 234"/>
                  <a:gd name="T73" fmla="*/ 16 h 369"/>
                  <a:gd name="T74" fmla="*/ 83 w 234"/>
                  <a:gd name="T75" fmla="*/ 9 h 369"/>
                  <a:gd name="T76" fmla="*/ 98 w 234"/>
                  <a:gd name="T77" fmla="*/ 4 h 369"/>
                  <a:gd name="T78" fmla="*/ 115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8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29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4"/>
                    </a:lnTo>
                    <a:lnTo>
                      <a:pt x="107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2" name="Freeform 2412">
                <a:extLst>
                  <a:ext uri="{FF2B5EF4-FFF2-40B4-BE49-F238E27FC236}">
                    <a16:creationId xmlns:a16="http://schemas.microsoft.com/office/drawing/2014/main" id="{74A9336A-5233-411C-BAF0-E28BDAEF65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6" y="1294"/>
                <a:ext cx="47" cy="74"/>
              </a:xfrm>
              <a:custGeom>
                <a:avLst/>
                <a:gdLst>
                  <a:gd name="T0" fmla="*/ 190 w 234"/>
                  <a:gd name="T1" fmla="*/ 60 h 369"/>
                  <a:gd name="T2" fmla="*/ 186 w 234"/>
                  <a:gd name="T3" fmla="*/ 67 h 369"/>
                  <a:gd name="T4" fmla="*/ 181 w 234"/>
                  <a:gd name="T5" fmla="*/ 77 h 369"/>
                  <a:gd name="T6" fmla="*/ 181 w 234"/>
                  <a:gd name="T7" fmla="*/ 92 h 369"/>
                  <a:gd name="T8" fmla="*/ 181 w 234"/>
                  <a:gd name="T9" fmla="*/ 109 h 369"/>
                  <a:gd name="T10" fmla="*/ 183 w 234"/>
                  <a:gd name="T11" fmla="*/ 127 h 369"/>
                  <a:gd name="T12" fmla="*/ 190 w 234"/>
                  <a:gd name="T13" fmla="*/ 138 h 369"/>
                  <a:gd name="T14" fmla="*/ 199 w 234"/>
                  <a:gd name="T15" fmla="*/ 146 h 369"/>
                  <a:gd name="T16" fmla="*/ 206 w 234"/>
                  <a:gd name="T17" fmla="*/ 146 h 369"/>
                  <a:gd name="T18" fmla="*/ 211 w 234"/>
                  <a:gd name="T19" fmla="*/ 141 h 369"/>
                  <a:gd name="T20" fmla="*/ 215 w 234"/>
                  <a:gd name="T21" fmla="*/ 131 h 369"/>
                  <a:gd name="T22" fmla="*/ 218 w 234"/>
                  <a:gd name="T23" fmla="*/ 116 h 369"/>
                  <a:gd name="T24" fmla="*/ 218 w 234"/>
                  <a:gd name="T25" fmla="*/ 102 h 369"/>
                  <a:gd name="T26" fmla="*/ 215 w 234"/>
                  <a:gd name="T27" fmla="*/ 84 h 369"/>
                  <a:gd name="T28" fmla="*/ 211 w 234"/>
                  <a:gd name="T29" fmla="*/ 69 h 369"/>
                  <a:gd name="T30" fmla="*/ 203 w 234"/>
                  <a:gd name="T31" fmla="*/ 62 h 369"/>
                  <a:gd name="T32" fmla="*/ 196 w 234"/>
                  <a:gd name="T33" fmla="*/ 58 h 369"/>
                  <a:gd name="T34" fmla="*/ 142 w 234"/>
                  <a:gd name="T35" fmla="*/ 4 h 369"/>
                  <a:gd name="T36" fmla="*/ 167 w 234"/>
                  <a:gd name="T37" fmla="*/ 9 h 369"/>
                  <a:gd name="T38" fmla="*/ 186 w 234"/>
                  <a:gd name="T39" fmla="*/ 21 h 369"/>
                  <a:gd name="T40" fmla="*/ 206 w 234"/>
                  <a:gd name="T41" fmla="*/ 35 h 369"/>
                  <a:gd name="T42" fmla="*/ 220 w 234"/>
                  <a:gd name="T43" fmla="*/ 55 h 369"/>
                  <a:gd name="T44" fmla="*/ 230 w 234"/>
                  <a:gd name="T45" fmla="*/ 79 h 369"/>
                  <a:gd name="T46" fmla="*/ 234 w 234"/>
                  <a:gd name="T47" fmla="*/ 104 h 369"/>
                  <a:gd name="T48" fmla="*/ 234 w 234"/>
                  <a:gd name="T49" fmla="*/ 129 h 369"/>
                  <a:gd name="T50" fmla="*/ 227 w 234"/>
                  <a:gd name="T51" fmla="*/ 153 h 369"/>
                  <a:gd name="T52" fmla="*/ 215 w 234"/>
                  <a:gd name="T53" fmla="*/ 175 h 369"/>
                  <a:gd name="T54" fmla="*/ 201 w 234"/>
                  <a:gd name="T55" fmla="*/ 192 h 369"/>
                  <a:gd name="T56" fmla="*/ 181 w 234"/>
                  <a:gd name="T57" fmla="*/ 208 h 369"/>
                  <a:gd name="T58" fmla="*/ 157 w 234"/>
                  <a:gd name="T59" fmla="*/ 217 h 369"/>
                  <a:gd name="T60" fmla="*/ 132 w 234"/>
                  <a:gd name="T61" fmla="*/ 222 h 369"/>
                  <a:gd name="T62" fmla="*/ 120 w 234"/>
                  <a:gd name="T63" fmla="*/ 222 h 369"/>
                  <a:gd name="T64" fmla="*/ 118 w 234"/>
                  <a:gd name="T65" fmla="*/ 219 h 369"/>
                  <a:gd name="T66" fmla="*/ 39 w 234"/>
                  <a:gd name="T67" fmla="*/ 183 h 369"/>
                  <a:gd name="T68" fmla="*/ 24 w 234"/>
                  <a:gd name="T69" fmla="*/ 162 h 369"/>
                  <a:gd name="T70" fmla="*/ 17 w 234"/>
                  <a:gd name="T71" fmla="*/ 138 h 369"/>
                  <a:gd name="T72" fmla="*/ 12 w 234"/>
                  <a:gd name="T73" fmla="*/ 111 h 369"/>
                  <a:gd name="T74" fmla="*/ 17 w 234"/>
                  <a:gd name="T75" fmla="*/ 87 h 369"/>
                  <a:gd name="T76" fmla="*/ 24 w 234"/>
                  <a:gd name="T77" fmla="*/ 62 h 369"/>
                  <a:gd name="T78" fmla="*/ 37 w 234"/>
                  <a:gd name="T79" fmla="*/ 42 h 369"/>
                  <a:gd name="T80" fmla="*/ 54 w 234"/>
                  <a:gd name="T81" fmla="*/ 25 h 369"/>
                  <a:gd name="T82" fmla="*/ 76 w 234"/>
                  <a:gd name="T83" fmla="*/ 13 h 369"/>
                  <a:gd name="T84" fmla="*/ 98 w 234"/>
                  <a:gd name="T85" fmla="*/ 4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6" y="58"/>
                    </a:moveTo>
                    <a:lnTo>
                      <a:pt x="193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7"/>
                    </a:lnTo>
                    <a:lnTo>
                      <a:pt x="181" y="92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6" y="131"/>
                    </a:lnTo>
                    <a:lnTo>
                      <a:pt x="188" y="134"/>
                    </a:lnTo>
                    <a:lnTo>
                      <a:pt x="190" y="138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2"/>
                    </a:lnTo>
                    <a:lnTo>
                      <a:pt x="218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8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29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4"/>
                    </a:lnTo>
                    <a:lnTo>
                      <a:pt x="107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3" name="Freeform 2413">
                <a:extLst>
                  <a:ext uri="{FF2B5EF4-FFF2-40B4-BE49-F238E27FC236}">
                    <a16:creationId xmlns:a16="http://schemas.microsoft.com/office/drawing/2014/main" id="{AFA173C9-AFCE-469D-B26A-75F779176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306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0 h 88"/>
                  <a:gd name="T42" fmla="*/ 12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4" name="Freeform 2414">
                <a:extLst>
                  <a:ext uri="{FF2B5EF4-FFF2-40B4-BE49-F238E27FC236}">
                    <a16:creationId xmlns:a16="http://schemas.microsoft.com/office/drawing/2014/main" id="{C0FCE792-7F42-4440-828B-9DE0B51A1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294"/>
                <a:ext cx="47" cy="74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4 h 369"/>
                  <a:gd name="T4" fmla="*/ 167 w 234"/>
                  <a:gd name="T5" fmla="*/ 9 h 369"/>
                  <a:gd name="T6" fmla="*/ 181 w 234"/>
                  <a:gd name="T7" fmla="*/ 16 h 369"/>
                  <a:gd name="T8" fmla="*/ 193 w 234"/>
                  <a:gd name="T9" fmla="*/ 25 h 369"/>
                  <a:gd name="T10" fmla="*/ 206 w 234"/>
                  <a:gd name="T11" fmla="*/ 35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30 w 234"/>
                  <a:gd name="T17" fmla="*/ 79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9 h 369"/>
                  <a:gd name="T24" fmla="*/ 230 w 234"/>
                  <a:gd name="T25" fmla="*/ 146 h 369"/>
                  <a:gd name="T26" fmla="*/ 222 w 234"/>
                  <a:gd name="T27" fmla="*/ 160 h 369"/>
                  <a:gd name="T28" fmla="*/ 215 w 234"/>
                  <a:gd name="T29" fmla="*/ 175 h 369"/>
                  <a:gd name="T30" fmla="*/ 206 w 234"/>
                  <a:gd name="T31" fmla="*/ 187 h 369"/>
                  <a:gd name="T32" fmla="*/ 193 w 234"/>
                  <a:gd name="T33" fmla="*/ 197 h 369"/>
                  <a:gd name="T34" fmla="*/ 181 w 234"/>
                  <a:gd name="T35" fmla="*/ 208 h 369"/>
                  <a:gd name="T36" fmla="*/ 167 w 234"/>
                  <a:gd name="T37" fmla="*/ 215 h 369"/>
                  <a:gd name="T38" fmla="*/ 149 w 234"/>
                  <a:gd name="T39" fmla="*/ 219 h 369"/>
                  <a:gd name="T40" fmla="*/ 132 w 234"/>
                  <a:gd name="T41" fmla="*/ 222 h 369"/>
                  <a:gd name="T42" fmla="*/ 123 w 234"/>
                  <a:gd name="T43" fmla="*/ 222 h 369"/>
                  <a:gd name="T44" fmla="*/ 120 w 234"/>
                  <a:gd name="T45" fmla="*/ 222 h 369"/>
                  <a:gd name="T46" fmla="*/ 118 w 234"/>
                  <a:gd name="T47" fmla="*/ 219 h 369"/>
                  <a:gd name="T48" fmla="*/ 44 w 234"/>
                  <a:gd name="T49" fmla="*/ 190 h 369"/>
                  <a:gd name="T50" fmla="*/ 35 w 234"/>
                  <a:gd name="T51" fmla="*/ 178 h 369"/>
                  <a:gd name="T52" fmla="*/ 24 w 234"/>
                  <a:gd name="T53" fmla="*/ 162 h 369"/>
                  <a:gd name="T54" fmla="*/ 19 w 234"/>
                  <a:gd name="T55" fmla="*/ 146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7 w 234"/>
                  <a:gd name="T63" fmla="*/ 79 h 369"/>
                  <a:gd name="T64" fmla="*/ 24 w 234"/>
                  <a:gd name="T65" fmla="*/ 62 h 369"/>
                  <a:gd name="T66" fmla="*/ 31 w 234"/>
                  <a:gd name="T67" fmla="*/ 50 h 369"/>
                  <a:gd name="T68" fmla="*/ 44 w 234"/>
                  <a:gd name="T69" fmla="*/ 35 h 369"/>
                  <a:gd name="T70" fmla="*/ 54 w 234"/>
                  <a:gd name="T71" fmla="*/ 25 h 369"/>
                  <a:gd name="T72" fmla="*/ 68 w 234"/>
                  <a:gd name="T73" fmla="*/ 16 h 369"/>
                  <a:gd name="T74" fmla="*/ 83 w 234"/>
                  <a:gd name="T75" fmla="*/ 9 h 369"/>
                  <a:gd name="T76" fmla="*/ 98 w 234"/>
                  <a:gd name="T77" fmla="*/ 4 h 369"/>
                  <a:gd name="T78" fmla="*/ 115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8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29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4"/>
                    </a:lnTo>
                    <a:lnTo>
                      <a:pt x="107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5" name="Freeform 2415">
                <a:extLst>
                  <a:ext uri="{FF2B5EF4-FFF2-40B4-BE49-F238E27FC236}">
                    <a16:creationId xmlns:a16="http://schemas.microsoft.com/office/drawing/2014/main" id="{C85176CE-7DC9-442F-B529-4835696CD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337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6" name="Freeform 2416">
                <a:extLst>
                  <a:ext uri="{FF2B5EF4-FFF2-40B4-BE49-F238E27FC236}">
                    <a16:creationId xmlns:a16="http://schemas.microsoft.com/office/drawing/2014/main" id="{D593D0E8-FCC0-41B9-9F22-39B626F01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1326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8 h 368"/>
                  <a:gd name="T6" fmla="*/ 180 w 234"/>
                  <a:gd name="T7" fmla="*/ 15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6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1 w 234"/>
                  <a:gd name="T59" fmla="*/ 110 h 368"/>
                  <a:gd name="T60" fmla="*/ 14 w 234"/>
                  <a:gd name="T61" fmla="*/ 94 h 368"/>
                  <a:gd name="T62" fmla="*/ 16 w 234"/>
                  <a:gd name="T63" fmla="*/ 78 h 368"/>
                  <a:gd name="T64" fmla="*/ 23 w 234"/>
                  <a:gd name="T65" fmla="*/ 62 h 368"/>
                  <a:gd name="T66" fmla="*/ 30 w 234"/>
                  <a:gd name="T67" fmla="*/ 50 h 368"/>
                  <a:gd name="T68" fmla="*/ 44 w 234"/>
                  <a:gd name="T69" fmla="*/ 34 h 368"/>
                  <a:gd name="T70" fmla="*/ 53 w 234"/>
                  <a:gd name="T71" fmla="*/ 25 h 368"/>
                  <a:gd name="T72" fmla="*/ 67 w 234"/>
                  <a:gd name="T73" fmla="*/ 15 h 368"/>
                  <a:gd name="T74" fmla="*/ 83 w 234"/>
                  <a:gd name="T75" fmla="*/ 8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0" y="50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7" name="Freeform 2417">
                <a:extLst>
                  <a:ext uri="{FF2B5EF4-FFF2-40B4-BE49-F238E27FC236}">
                    <a16:creationId xmlns:a16="http://schemas.microsoft.com/office/drawing/2014/main" id="{092F96E6-BBB2-4E7F-ABED-C33A78FA7B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1" y="1326"/>
                <a:ext cx="46" cy="74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6 h 368"/>
                  <a:gd name="T4" fmla="*/ 180 w 234"/>
                  <a:gd name="T5" fmla="*/ 76 h 368"/>
                  <a:gd name="T6" fmla="*/ 180 w 234"/>
                  <a:gd name="T7" fmla="*/ 91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7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0 h 368"/>
                  <a:gd name="T20" fmla="*/ 215 w 234"/>
                  <a:gd name="T21" fmla="*/ 131 h 368"/>
                  <a:gd name="T22" fmla="*/ 217 w 234"/>
                  <a:gd name="T23" fmla="*/ 115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7 h 368"/>
                  <a:gd name="T34" fmla="*/ 141 w 234"/>
                  <a:gd name="T35" fmla="*/ 2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5 w 234"/>
                  <a:gd name="T41" fmla="*/ 34 h 368"/>
                  <a:gd name="T42" fmla="*/ 220 w 234"/>
                  <a:gd name="T43" fmla="*/ 54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2 h 368"/>
                  <a:gd name="T52" fmla="*/ 215 w 234"/>
                  <a:gd name="T53" fmla="*/ 175 h 368"/>
                  <a:gd name="T54" fmla="*/ 200 w 234"/>
                  <a:gd name="T55" fmla="*/ 191 h 368"/>
                  <a:gd name="T56" fmla="*/ 180 w 234"/>
                  <a:gd name="T57" fmla="*/ 206 h 368"/>
                  <a:gd name="T58" fmla="*/ 155 w 234"/>
                  <a:gd name="T59" fmla="*/ 216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6 w 234"/>
                  <a:gd name="T65" fmla="*/ 219 h 368"/>
                  <a:gd name="T66" fmla="*/ 39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8 h 368"/>
                  <a:gd name="T72" fmla="*/ 11 w 234"/>
                  <a:gd name="T73" fmla="*/ 110 h 368"/>
                  <a:gd name="T74" fmla="*/ 16 w 234"/>
                  <a:gd name="T75" fmla="*/ 87 h 368"/>
                  <a:gd name="T76" fmla="*/ 23 w 234"/>
                  <a:gd name="T77" fmla="*/ 62 h 368"/>
                  <a:gd name="T78" fmla="*/ 35 w 234"/>
                  <a:gd name="T79" fmla="*/ 41 h 368"/>
                  <a:gd name="T80" fmla="*/ 53 w 234"/>
                  <a:gd name="T81" fmla="*/ 25 h 368"/>
                  <a:gd name="T82" fmla="*/ 74 w 234"/>
                  <a:gd name="T83" fmla="*/ 13 h 368"/>
                  <a:gd name="T84" fmla="*/ 97 w 234"/>
                  <a:gd name="T85" fmla="*/ 2 h 368"/>
                  <a:gd name="T86" fmla="*/ 124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7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7" y="62"/>
                    </a:lnTo>
                    <a:lnTo>
                      <a:pt x="187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7" y="133"/>
                    </a:lnTo>
                    <a:lnTo>
                      <a:pt x="190" y="138"/>
                    </a:lnTo>
                    <a:lnTo>
                      <a:pt x="192" y="140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0" y="59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0" y="50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8" name="Freeform 2418">
                <a:extLst>
                  <a:ext uri="{FF2B5EF4-FFF2-40B4-BE49-F238E27FC236}">
                    <a16:creationId xmlns:a16="http://schemas.microsoft.com/office/drawing/2014/main" id="{DB2EA457-AEE2-419F-9985-D02E20CFA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337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9" name="Freeform 2419">
                <a:extLst>
                  <a:ext uri="{FF2B5EF4-FFF2-40B4-BE49-F238E27FC236}">
                    <a16:creationId xmlns:a16="http://schemas.microsoft.com/office/drawing/2014/main" id="{5ABAC12E-60AF-4E96-B66D-7C6C261FA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1326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8 h 368"/>
                  <a:gd name="T6" fmla="*/ 180 w 234"/>
                  <a:gd name="T7" fmla="*/ 15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6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1 w 234"/>
                  <a:gd name="T59" fmla="*/ 110 h 368"/>
                  <a:gd name="T60" fmla="*/ 14 w 234"/>
                  <a:gd name="T61" fmla="*/ 94 h 368"/>
                  <a:gd name="T62" fmla="*/ 16 w 234"/>
                  <a:gd name="T63" fmla="*/ 78 h 368"/>
                  <a:gd name="T64" fmla="*/ 23 w 234"/>
                  <a:gd name="T65" fmla="*/ 62 h 368"/>
                  <a:gd name="T66" fmla="*/ 30 w 234"/>
                  <a:gd name="T67" fmla="*/ 50 h 368"/>
                  <a:gd name="T68" fmla="*/ 44 w 234"/>
                  <a:gd name="T69" fmla="*/ 34 h 368"/>
                  <a:gd name="T70" fmla="*/ 53 w 234"/>
                  <a:gd name="T71" fmla="*/ 25 h 368"/>
                  <a:gd name="T72" fmla="*/ 67 w 234"/>
                  <a:gd name="T73" fmla="*/ 15 h 368"/>
                  <a:gd name="T74" fmla="*/ 83 w 234"/>
                  <a:gd name="T75" fmla="*/ 8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0" y="50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85" name="Freeform 2425">
                <a:extLst>
                  <a:ext uri="{FF2B5EF4-FFF2-40B4-BE49-F238E27FC236}">
                    <a16:creationId xmlns:a16="http://schemas.microsoft.com/office/drawing/2014/main" id="{A3B6BF2B-C138-4D27-BECA-5EB6B9427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1498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3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86" name="Freeform 2426">
                <a:extLst>
                  <a:ext uri="{FF2B5EF4-FFF2-40B4-BE49-F238E27FC236}">
                    <a16:creationId xmlns:a16="http://schemas.microsoft.com/office/drawing/2014/main" id="{30204A9B-C9AA-42B4-A9C4-14A45F409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486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87" name="Freeform 2427">
                <a:extLst>
                  <a:ext uri="{FF2B5EF4-FFF2-40B4-BE49-F238E27FC236}">
                    <a16:creationId xmlns:a16="http://schemas.microsoft.com/office/drawing/2014/main" id="{F55D8C4C-70EA-4A73-8E03-2A25353BF6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9" y="1486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6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9 w 235"/>
                  <a:gd name="T23" fmla="*/ 116 h 368"/>
                  <a:gd name="T24" fmla="*/ 219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5 h 368"/>
                  <a:gd name="T42" fmla="*/ 221 w 235"/>
                  <a:gd name="T43" fmla="*/ 54 h 368"/>
                  <a:gd name="T44" fmla="*/ 231 w 235"/>
                  <a:gd name="T45" fmla="*/ 79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88" name="Freeform 2428">
                <a:extLst>
                  <a:ext uri="{FF2B5EF4-FFF2-40B4-BE49-F238E27FC236}">
                    <a16:creationId xmlns:a16="http://schemas.microsoft.com/office/drawing/2014/main" id="{529D6EEA-B0C5-449D-AD51-63527984D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1498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3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89" name="Freeform 2429">
                <a:extLst>
                  <a:ext uri="{FF2B5EF4-FFF2-40B4-BE49-F238E27FC236}">
                    <a16:creationId xmlns:a16="http://schemas.microsoft.com/office/drawing/2014/main" id="{64DC799B-419F-49D0-A18D-13DCEE0A2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486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0" name="Freeform 2430">
                <a:extLst>
                  <a:ext uri="{FF2B5EF4-FFF2-40B4-BE49-F238E27FC236}">
                    <a16:creationId xmlns:a16="http://schemas.microsoft.com/office/drawing/2014/main" id="{C9E3AC34-E10F-4ED7-B254-6BF00BE64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506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1" name="Freeform 2431">
                <a:extLst>
                  <a:ext uri="{FF2B5EF4-FFF2-40B4-BE49-F238E27FC236}">
                    <a16:creationId xmlns:a16="http://schemas.microsoft.com/office/drawing/2014/main" id="{AA83CB07-3597-49F2-80E8-CD956B30F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495"/>
                <a:ext cx="47" cy="73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3 h 369"/>
                  <a:gd name="T4" fmla="*/ 166 w 234"/>
                  <a:gd name="T5" fmla="*/ 8 h 369"/>
                  <a:gd name="T6" fmla="*/ 181 w 234"/>
                  <a:gd name="T7" fmla="*/ 15 h 369"/>
                  <a:gd name="T8" fmla="*/ 193 w 234"/>
                  <a:gd name="T9" fmla="*/ 25 h 369"/>
                  <a:gd name="T10" fmla="*/ 206 w 234"/>
                  <a:gd name="T11" fmla="*/ 34 h 369"/>
                  <a:gd name="T12" fmla="*/ 215 w 234"/>
                  <a:gd name="T13" fmla="*/ 50 h 369"/>
                  <a:gd name="T14" fmla="*/ 222 w 234"/>
                  <a:gd name="T15" fmla="*/ 61 h 369"/>
                  <a:gd name="T16" fmla="*/ 229 w 234"/>
                  <a:gd name="T17" fmla="*/ 78 h 369"/>
                  <a:gd name="T18" fmla="*/ 234 w 234"/>
                  <a:gd name="T19" fmla="*/ 94 h 369"/>
                  <a:gd name="T20" fmla="*/ 234 w 234"/>
                  <a:gd name="T21" fmla="*/ 110 h 369"/>
                  <a:gd name="T22" fmla="*/ 234 w 234"/>
                  <a:gd name="T23" fmla="*/ 128 h 369"/>
                  <a:gd name="T24" fmla="*/ 229 w 234"/>
                  <a:gd name="T25" fmla="*/ 145 h 369"/>
                  <a:gd name="T26" fmla="*/ 222 w 234"/>
                  <a:gd name="T27" fmla="*/ 159 h 369"/>
                  <a:gd name="T28" fmla="*/ 215 w 234"/>
                  <a:gd name="T29" fmla="*/ 175 h 369"/>
                  <a:gd name="T30" fmla="*/ 206 w 234"/>
                  <a:gd name="T31" fmla="*/ 186 h 369"/>
                  <a:gd name="T32" fmla="*/ 193 w 234"/>
                  <a:gd name="T33" fmla="*/ 196 h 369"/>
                  <a:gd name="T34" fmla="*/ 181 w 234"/>
                  <a:gd name="T35" fmla="*/ 207 h 369"/>
                  <a:gd name="T36" fmla="*/ 166 w 234"/>
                  <a:gd name="T37" fmla="*/ 214 h 369"/>
                  <a:gd name="T38" fmla="*/ 149 w 234"/>
                  <a:gd name="T39" fmla="*/ 219 h 369"/>
                  <a:gd name="T40" fmla="*/ 132 w 234"/>
                  <a:gd name="T41" fmla="*/ 221 h 369"/>
                  <a:gd name="T42" fmla="*/ 122 w 234"/>
                  <a:gd name="T43" fmla="*/ 221 h 369"/>
                  <a:gd name="T44" fmla="*/ 119 w 234"/>
                  <a:gd name="T45" fmla="*/ 221 h 369"/>
                  <a:gd name="T46" fmla="*/ 116 w 234"/>
                  <a:gd name="T47" fmla="*/ 219 h 369"/>
                  <a:gd name="T48" fmla="*/ 44 w 234"/>
                  <a:gd name="T49" fmla="*/ 189 h 369"/>
                  <a:gd name="T50" fmla="*/ 33 w 234"/>
                  <a:gd name="T51" fmla="*/ 177 h 369"/>
                  <a:gd name="T52" fmla="*/ 24 w 234"/>
                  <a:gd name="T53" fmla="*/ 161 h 369"/>
                  <a:gd name="T54" fmla="*/ 19 w 234"/>
                  <a:gd name="T55" fmla="*/ 145 h 369"/>
                  <a:gd name="T56" fmla="*/ 14 w 234"/>
                  <a:gd name="T57" fmla="*/ 131 h 369"/>
                  <a:gd name="T58" fmla="*/ 12 w 234"/>
                  <a:gd name="T59" fmla="*/ 110 h 369"/>
                  <a:gd name="T60" fmla="*/ 14 w 234"/>
                  <a:gd name="T61" fmla="*/ 94 h 369"/>
                  <a:gd name="T62" fmla="*/ 17 w 234"/>
                  <a:gd name="T63" fmla="*/ 78 h 369"/>
                  <a:gd name="T64" fmla="*/ 24 w 234"/>
                  <a:gd name="T65" fmla="*/ 61 h 369"/>
                  <a:gd name="T66" fmla="*/ 31 w 234"/>
                  <a:gd name="T67" fmla="*/ 50 h 369"/>
                  <a:gd name="T68" fmla="*/ 44 w 234"/>
                  <a:gd name="T69" fmla="*/ 34 h 369"/>
                  <a:gd name="T70" fmla="*/ 53 w 234"/>
                  <a:gd name="T71" fmla="*/ 25 h 369"/>
                  <a:gd name="T72" fmla="*/ 68 w 234"/>
                  <a:gd name="T73" fmla="*/ 15 h 369"/>
                  <a:gd name="T74" fmla="*/ 83 w 234"/>
                  <a:gd name="T75" fmla="*/ 8 h 369"/>
                  <a:gd name="T76" fmla="*/ 97 w 234"/>
                  <a:gd name="T77" fmla="*/ 3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7"/>
                    </a:lnTo>
                    <a:lnTo>
                      <a:pt x="174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19" y="221"/>
                    </a:lnTo>
                    <a:lnTo>
                      <a:pt x="119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2" name="Freeform 2432">
                <a:extLst>
                  <a:ext uri="{FF2B5EF4-FFF2-40B4-BE49-F238E27FC236}">
                    <a16:creationId xmlns:a16="http://schemas.microsoft.com/office/drawing/2014/main" id="{076B0E8C-224D-4F8E-A80D-1F69F14001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6" y="1495"/>
                <a:ext cx="47" cy="73"/>
              </a:xfrm>
              <a:custGeom>
                <a:avLst/>
                <a:gdLst>
                  <a:gd name="T0" fmla="*/ 190 w 234"/>
                  <a:gd name="T1" fmla="*/ 59 h 369"/>
                  <a:gd name="T2" fmla="*/ 185 w 234"/>
                  <a:gd name="T3" fmla="*/ 66 h 369"/>
                  <a:gd name="T4" fmla="*/ 181 w 234"/>
                  <a:gd name="T5" fmla="*/ 76 h 369"/>
                  <a:gd name="T6" fmla="*/ 181 w 234"/>
                  <a:gd name="T7" fmla="*/ 91 h 369"/>
                  <a:gd name="T8" fmla="*/ 181 w 234"/>
                  <a:gd name="T9" fmla="*/ 108 h 369"/>
                  <a:gd name="T10" fmla="*/ 183 w 234"/>
                  <a:gd name="T11" fmla="*/ 126 h 369"/>
                  <a:gd name="T12" fmla="*/ 190 w 234"/>
                  <a:gd name="T13" fmla="*/ 138 h 369"/>
                  <a:gd name="T14" fmla="*/ 197 w 234"/>
                  <a:gd name="T15" fmla="*/ 145 h 369"/>
                  <a:gd name="T16" fmla="*/ 206 w 234"/>
                  <a:gd name="T17" fmla="*/ 145 h 369"/>
                  <a:gd name="T18" fmla="*/ 210 w 234"/>
                  <a:gd name="T19" fmla="*/ 140 h 369"/>
                  <a:gd name="T20" fmla="*/ 215 w 234"/>
                  <a:gd name="T21" fmla="*/ 131 h 369"/>
                  <a:gd name="T22" fmla="*/ 217 w 234"/>
                  <a:gd name="T23" fmla="*/ 115 h 369"/>
                  <a:gd name="T24" fmla="*/ 217 w 234"/>
                  <a:gd name="T25" fmla="*/ 101 h 369"/>
                  <a:gd name="T26" fmla="*/ 215 w 234"/>
                  <a:gd name="T27" fmla="*/ 84 h 369"/>
                  <a:gd name="T28" fmla="*/ 210 w 234"/>
                  <a:gd name="T29" fmla="*/ 69 h 369"/>
                  <a:gd name="T30" fmla="*/ 203 w 234"/>
                  <a:gd name="T31" fmla="*/ 61 h 369"/>
                  <a:gd name="T32" fmla="*/ 195 w 234"/>
                  <a:gd name="T33" fmla="*/ 57 h 369"/>
                  <a:gd name="T34" fmla="*/ 141 w 234"/>
                  <a:gd name="T35" fmla="*/ 3 h 369"/>
                  <a:gd name="T36" fmla="*/ 166 w 234"/>
                  <a:gd name="T37" fmla="*/ 8 h 369"/>
                  <a:gd name="T38" fmla="*/ 185 w 234"/>
                  <a:gd name="T39" fmla="*/ 20 h 369"/>
                  <a:gd name="T40" fmla="*/ 206 w 234"/>
                  <a:gd name="T41" fmla="*/ 34 h 369"/>
                  <a:gd name="T42" fmla="*/ 220 w 234"/>
                  <a:gd name="T43" fmla="*/ 54 h 369"/>
                  <a:gd name="T44" fmla="*/ 229 w 234"/>
                  <a:gd name="T45" fmla="*/ 78 h 369"/>
                  <a:gd name="T46" fmla="*/ 234 w 234"/>
                  <a:gd name="T47" fmla="*/ 103 h 369"/>
                  <a:gd name="T48" fmla="*/ 234 w 234"/>
                  <a:gd name="T49" fmla="*/ 128 h 369"/>
                  <a:gd name="T50" fmla="*/ 227 w 234"/>
                  <a:gd name="T51" fmla="*/ 152 h 369"/>
                  <a:gd name="T52" fmla="*/ 215 w 234"/>
                  <a:gd name="T53" fmla="*/ 175 h 369"/>
                  <a:gd name="T54" fmla="*/ 200 w 234"/>
                  <a:gd name="T55" fmla="*/ 191 h 369"/>
                  <a:gd name="T56" fmla="*/ 181 w 234"/>
                  <a:gd name="T57" fmla="*/ 207 h 369"/>
                  <a:gd name="T58" fmla="*/ 156 w 234"/>
                  <a:gd name="T59" fmla="*/ 216 h 369"/>
                  <a:gd name="T60" fmla="*/ 132 w 234"/>
                  <a:gd name="T61" fmla="*/ 221 h 369"/>
                  <a:gd name="T62" fmla="*/ 119 w 234"/>
                  <a:gd name="T63" fmla="*/ 221 h 369"/>
                  <a:gd name="T64" fmla="*/ 116 w 234"/>
                  <a:gd name="T65" fmla="*/ 219 h 369"/>
                  <a:gd name="T66" fmla="*/ 38 w 234"/>
                  <a:gd name="T67" fmla="*/ 182 h 369"/>
                  <a:gd name="T68" fmla="*/ 24 w 234"/>
                  <a:gd name="T69" fmla="*/ 161 h 369"/>
                  <a:gd name="T70" fmla="*/ 17 w 234"/>
                  <a:gd name="T71" fmla="*/ 138 h 369"/>
                  <a:gd name="T72" fmla="*/ 12 w 234"/>
                  <a:gd name="T73" fmla="*/ 110 h 369"/>
                  <a:gd name="T74" fmla="*/ 17 w 234"/>
                  <a:gd name="T75" fmla="*/ 86 h 369"/>
                  <a:gd name="T76" fmla="*/ 24 w 234"/>
                  <a:gd name="T77" fmla="*/ 61 h 369"/>
                  <a:gd name="T78" fmla="*/ 36 w 234"/>
                  <a:gd name="T79" fmla="*/ 41 h 369"/>
                  <a:gd name="T80" fmla="*/ 53 w 234"/>
                  <a:gd name="T81" fmla="*/ 25 h 369"/>
                  <a:gd name="T82" fmla="*/ 75 w 234"/>
                  <a:gd name="T83" fmla="*/ 13 h 369"/>
                  <a:gd name="T84" fmla="*/ 97 w 234"/>
                  <a:gd name="T85" fmla="*/ 3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5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6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7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6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7"/>
                    </a:lnTo>
                    <a:lnTo>
                      <a:pt x="174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19" y="221"/>
                    </a:lnTo>
                    <a:lnTo>
                      <a:pt x="119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3" name="Freeform 2433">
                <a:extLst>
                  <a:ext uri="{FF2B5EF4-FFF2-40B4-BE49-F238E27FC236}">
                    <a16:creationId xmlns:a16="http://schemas.microsoft.com/office/drawing/2014/main" id="{D30FB39E-685D-4BFE-8771-ABDBCACB6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506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4" name="Freeform 2434">
                <a:extLst>
                  <a:ext uri="{FF2B5EF4-FFF2-40B4-BE49-F238E27FC236}">
                    <a16:creationId xmlns:a16="http://schemas.microsoft.com/office/drawing/2014/main" id="{BFF078D8-9088-41EB-AEFD-1E8AA29D8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495"/>
                <a:ext cx="47" cy="73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3 h 369"/>
                  <a:gd name="T4" fmla="*/ 166 w 234"/>
                  <a:gd name="T5" fmla="*/ 8 h 369"/>
                  <a:gd name="T6" fmla="*/ 181 w 234"/>
                  <a:gd name="T7" fmla="*/ 15 h 369"/>
                  <a:gd name="T8" fmla="*/ 193 w 234"/>
                  <a:gd name="T9" fmla="*/ 25 h 369"/>
                  <a:gd name="T10" fmla="*/ 206 w 234"/>
                  <a:gd name="T11" fmla="*/ 34 h 369"/>
                  <a:gd name="T12" fmla="*/ 215 w 234"/>
                  <a:gd name="T13" fmla="*/ 50 h 369"/>
                  <a:gd name="T14" fmla="*/ 222 w 234"/>
                  <a:gd name="T15" fmla="*/ 61 h 369"/>
                  <a:gd name="T16" fmla="*/ 229 w 234"/>
                  <a:gd name="T17" fmla="*/ 78 h 369"/>
                  <a:gd name="T18" fmla="*/ 234 w 234"/>
                  <a:gd name="T19" fmla="*/ 94 h 369"/>
                  <a:gd name="T20" fmla="*/ 234 w 234"/>
                  <a:gd name="T21" fmla="*/ 110 h 369"/>
                  <a:gd name="T22" fmla="*/ 234 w 234"/>
                  <a:gd name="T23" fmla="*/ 128 h 369"/>
                  <a:gd name="T24" fmla="*/ 229 w 234"/>
                  <a:gd name="T25" fmla="*/ 145 h 369"/>
                  <a:gd name="T26" fmla="*/ 222 w 234"/>
                  <a:gd name="T27" fmla="*/ 159 h 369"/>
                  <a:gd name="T28" fmla="*/ 215 w 234"/>
                  <a:gd name="T29" fmla="*/ 175 h 369"/>
                  <a:gd name="T30" fmla="*/ 206 w 234"/>
                  <a:gd name="T31" fmla="*/ 186 h 369"/>
                  <a:gd name="T32" fmla="*/ 193 w 234"/>
                  <a:gd name="T33" fmla="*/ 196 h 369"/>
                  <a:gd name="T34" fmla="*/ 181 w 234"/>
                  <a:gd name="T35" fmla="*/ 207 h 369"/>
                  <a:gd name="T36" fmla="*/ 166 w 234"/>
                  <a:gd name="T37" fmla="*/ 214 h 369"/>
                  <a:gd name="T38" fmla="*/ 149 w 234"/>
                  <a:gd name="T39" fmla="*/ 219 h 369"/>
                  <a:gd name="T40" fmla="*/ 132 w 234"/>
                  <a:gd name="T41" fmla="*/ 221 h 369"/>
                  <a:gd name="T42" fmla="*/ 122 w 234"/>
                  <a:gd name="T43" fmla="*/ 221 h 369"/>
                  <a:gd name="T44" fmla="*/ 119 w 234"/>
                  <a:gd name="T45" fmla="*/ 221 h 369"/>
                  <a:gd name="T46" fmla="*/ 116 w 234"/>
                  <a:gd name="T47" fmla="*/ 219 h 369"/>
                  <a:gd name="T48" fmla="*/ 44 w 234"/>
                  <a:gd name="T49" fmla="*/ 189 h 369"/>
                  <a:gd name="T50" fmla="*/ 33 w 234"/>
                  <a:gd name="T51" fmla="*/ 177 h 369"/>
                  <a:gd name="T52" fmla="*/ 24 w 234"/>
                  <a:gd name="T53" fmla="*/ 161 h 369"/>
                  <a:gd name="T54" fmla="*/ 19 w 234"/>
                  <a:gd name="T55" fmla="*/ 145 h 369"/>
                  <a:gd name="T56" fmla="*/ 14 w 234"/>
                  <a:gd name="T57" fmla="*/ 131 h 369"/>
                  <a:gd name="T58" fmla="*/ 12 w 234"/>
                  <a:gd name="T59" fmla="*/ 110 h 369"/>
                  <a:gd name="T60" fmla="*/ 14 w 234"/>
                  <a:gd name="T61" fmla="*/ 94 h 369"/>
                  <a:gd name="T62" fmla="*/ 17 w 234"/>
                  <a:gd name="T63" fmla="*/ 78 h 369"/>
                  <a:gd name="T64" fmla="*/ 24 w 234"/>
                  <a:gd name="T65" fmla="*/ 61 h 369"/>
                  <a:gd name="T66" fmla="*/ 31 w 234"/>
                  <a:gd name="T67" fmla="*/ 50 h 369"/>
                  <a:gd name="T68" fmla="*/ 44 w 234"/>
                  <a:gd name="T69" fmla="*/ 34 h 369"/>
                  <a:gd name="T70" fmla="*/ 53 w 234"/>
                  <a:gd name="T71" fmla="*/ 25 h 369"/>
                  <a:gd name="T72" fmla="*/ 68 w 234"/>
                  <a:gd name="T73" fmla="*/ 15 h 369"/>
                  <a:gd name="T74" fmla="*/ 83 w 234"/>
                  <a:gd name="T75" fmla="*/ 8 h 369"/>
                  <a:gd name="T76" fmla="*/ 97 w 234"/>
                  <a:gd name="T77" fmla="*/ 3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7"/>
                    </a:lnTo>
                    <a:lnTo>
                      <a:pt x="174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19" y="221"/>
                    </a:lnTo>
                    <a:lnTo>
                      <a:pt x="119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5" name="Freeform 2435">
                <a:extLst>
                  <a:ext uri="{FF2B5EF4-FFF2-40B4-BE49-F238E27FC236}">
                    <a16:creationId xmlns:a16="http://schemas.microsoft.com/office/drawing/2014/main" id="{FB2D501A-D188-4EBB-B880-751B7D06F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418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6" name="Freeform 2436">
                <a:extLst>
                  <a:ext uri="{FF2B5EF4-FFF2-40B4-BE49-F238E27FC236}">
                    <a16:creationId xmlns:a16="http://schemas.microsoft.com/office/drawing/2014/main" id="{1562E19A-4FB5-40FF-8FF3-0B4FD6C8D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407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19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19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7" name="Freeform 2437">
                <a:extLst>
                  <a:ext uri="{FF2B5EF4-FFF2-40B4-BE49-F238E27FC236}">
                    <a16:creationId xmlns:a16="http://schemas.microsoft.com/office/drawing/2014/main" id="{48DB5AD7-BC28-4242-AA17-AC6FE59F90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6" y="1407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5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1 w 235"/>
                  <a:gd name="T19" fmla="*/ 140 h 368"/>
                  <a:gd name="T20" fmla="*/ 216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0 h 368"/>
                  <a:gd name="T26" fmla="*/ 216 w 235"/>
                  <a:gd name="T27" fmla="*/ 84 h 368"/>
                  <a:gd name="T28" fmla="*/ 211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4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3 w 235"/>
                  <a:gd name="T73" fmla="*/ 110 h 368"/>
                  <a:gd name="T74" fmla="*/ 17 w 235"/>
                  <a:gd name="T75" fmla="*/ 86 h 368"/>
                  <a:gd name="T76" fmla="*/ 25 w 235"/>
                  <a:gd name="T77" fmla="*/ 61 h 368"/>
                  <a:gd name="T78" fmla="*/ 36 w 235"/>
                  <a:gd name="T79" fmla="*/ 42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19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19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1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19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19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8" name="Freeform 2438">
                <a:extLst>
                  <a:ext uri="{FF2B5EF4-FFF2-40B4-BE49-F238E27FC236}">
                    <a16:creationId xmlns:a16="http://schemas.microsoft.com/office/drawing/2014/main" id="{48588D72-31C6-40E8-B1C7-0A0D770A9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418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9" name="Freeform 2439">
                <a:extLst>
                  <a:ext uri="{FF2B5EF4-FFF2-40B4-BE49-F238E27FC236}">
                    <a16:creationId xmlns:a16="http://schemas.microsoft.com/office/drawing/2014/main" id="{EAE7E785-B9F7-46EB-BCA1-F5CE3F221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407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19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19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0" name="Freeform 2440">
                <a:extLst>
                  <a:ext uri="{FF2B5EF4-FFF2-40B4-BE49-F238E27FC236}">
                    <a16:creationId xmlns:a16="http://schemas.microsoft.com/office/drawing/2014/main" id="{729675F0-87B3-4474-9CA4-A6FE0FA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1634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8 w 37"/>
                  <a:gd name="T7" fmla="*/ 6 h 89"/>
                  <a:gd name="T8" fmla="*/ 8 w 37"/>
                  <a:gd name="T9" fmla="*/ 8 h 89"/>
                  <a:gd name="T10" fmla="*/ 5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8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8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3 h 89"/>
                  <a:gd name="T60" fmla="*/ 33 w 37"/>
                  <a:gd name="T61" fmla="*/ 81 h 89"/>
                  <a:gd name="T62" fmla="*/ 33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3 w 37"/>
                  <a:gd name="T85" fmla="*/ 23 h 89"/>
                  <a:gd name="T86" fmla="*/ 33 w 37"/>
                  <a:gd name="T87" fmla="*/ 18 h 89"/>
                  <a:gd name="T88" fmla="*/ 30 w 37"/>
                  <a:gd name="T89" fmla="*/ 13 h 89"/>
                  <a:gd name="T90" fmla="*/ 28 w 37"/>
                  <a:gd name="T91" fmla="*/ 11 h 89"/>
                  <a:gd name="T92" fmla="*/ 25 w 37"/>
                  <a:gd name="T93" fmla="*/ 8 h 89"/>
                  <a:gd name="T94" fmla="*/ 23 w 37"/>
                  <a:gd name="T95" fmla="*/ 6 h 89"/>
                  <a:gd name="T96" fmla="*/ 19 w 37"/>
                  <a:gd name="T97" fmla="*/ 2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1" name="Freeform 2441">
                <a:extLst>
                  <a:ext uri="{FF2B5EF4-FFF2-40B4-BE49-F238E27FC236}">
                    <a16:creationId xmlns:a16="http://schemas.microsoft.com/office/drawing/2014/main" id="{71ABE9C8-F0DB-458E-A95E-12178BFC6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623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3 w 235"/>
                  <a:gd name="T9" fmla="*/ 25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4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2" name="Freeform 2442">
                <a:extLst>
                  <a:ext uri="{FF2B5EF4-FFF2-40B4-BE49-F238E27FC236}">
                    <a16:creationId xmlns:a16="http://schemas.microsoft.com/office/drawing/2014/main" id="{1BA2D3F6-A43D-4BB4-BC00-09A65B56E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6" y="1623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5 h 368"/>
                  <a:gd name="T16" fmla="*/ 206 w 235"/>
                  <a:gd name="T17" fmla="*/ 145 h 368"/>
                  <a:gd name="T18" fmla="*/ 211 w 235"/>
                  <a:gd name="T19" fmla="*/ 139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4 w 235"/>
                  <a:gd name="T31" fmla="*/ 62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6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4 h 368"/>
                  <a:gd name="T54" fmla="*/ 200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3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2 h 368"/>
                  <a:gd name="T78" fmla="*/ 36 w 235"/>
                  <a:gd name="T79" fmla="*/ 42 h 368"/>
                  <a:gd name="T80" fmla="*/ 54 w 235"/>
                  <a:gd name="T81" fmla="*/ 25 h 368"/>
                  <a:gd name="T82" fmla="*/ 76 w 235"/>
                  <a:gd name="T83" fmla="*/ 12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0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9" y="143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69"/>
                    </a:lnTo>
                    <a:lnTo>
                      <a:pt x="209" y="67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0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3" name="Freeform 2443">
                <a:extLst>
                  <a:ext uri="{FF2B5EF4-FFF2-40B4-BE49-F238E27FC236}">
                    <a16:creationId xmlns:a16="http://schemas.microsoft.com/office/drawing/2014/main" id="{A7367C11-7DA9-481A-8ACB-53663F8BB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1634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8 w 37"/>
                  <a:gd name="T7" fmla="*/ 6 h 89"/>
                  <a:gd name="T8" fmla="*/ 8 w 37"/>
                  <a:gd name="T9" fmla="*/ 8 h 89"/>
                  <a:gd name="T10" fmla="*/ 5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8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8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3 h 89"/>
                  <a:gd name="T60" fmla="*/ 33 w 37"/>
                  <a:gd name="T61" fmla="*/ 81 h 89"/>
                  <a:gd name="T62" fmla="*/ 33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3 w 37"/>
                  <a:gd name="T85" fmla="*/ 23 h 89"/>
                  <a:gd name="T86" fmla="*/ 33 w 37"/>
                  <a:gd name="T87" fmla="*/ 18 h 89"/>
                  <a:gd name="T88" fmla="*/ 30 w 37"/>
                  <a:gd name="T89" fmla="*/ 13 h 89"/>
                  <a:gd name="T90" fmla="*/ 28 w 37"/>
                  <a:gd name="T91" fmla="*/ 11 h 89"/>
                  <a:gd name="T92" fmla="*/ 25 w 37"/>
                  <a:gd name="T93" fmla="*/ 8 h 89"/>
                  <a:gd name="T94" fmla="*/ 23 w 37"/>
                  <a:gd name="T95" fmla="*/ 6 h 89"/>
                  <a:gd name="T96" fmla="*/ 19 w 37"/>
                  <a:gd name="T97" fmla="*/ 2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4" name="Freeform 2444">
                <a:extLst>
                  <a:ext uri="{FF2B5EF4-FFF2-40B4-BE49-F238E27FC236}">
                    <a16:creationId xmlns:a16="http://schemas.microsoft.com/office/drawing/2014/main" id="{1CF4E8A7-E882-4CFF-B6E6-3D91F919A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623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3 w 235"/>
                  <a:gd name="T9" fmla="*/ 25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4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5" name="Freeform 2445">
                <a:extLst>
                  <a:ext uri="{FF2B5EF4-FFF2-40B4-BE49-F238E27FC236}">
                    <a16:creationId xmlns:a16="http://schemas.microsoft.com/office/drawing/2014/main" id="{B0CBC77C-7758-4A70-B35C-153BB76CA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3" y="1677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6" name="Freeform 2446">
                <a:extLst>
                  <a:ext uri="{FF2B5EF4-FFF2-40B4-BE49-F238E27FC236}">
                    <a16:creationId xmlns:a16="http://schemas.microsoft.com/office/drawing/2014/main" id="{603BE2EE-FB5E-4AE1-851C-03E36B62D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66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49 h 368"/>
                  <a:gd name="T14" fmla="*/ 223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3 w 236"/>
                  <a:gd name="T27" fmla="*/ 160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8 h 368"/>
                  <a:gd name="T52" fmla="*/ 24 w 236"/>
                  <a:gd name="T53" fmla="*/ 162 h 368"/>
                  <a:gd name="T54" fmla="*/ 19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2 h 368"/>
                  <a:gd name="T66" fmla="*/ 33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4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7" name="Freeform 2447">
                <a:extLst>
                  <a:ext uri="{FF2B5EF4-FFF2-40B4-BE49-F238E27FC236}">
                    <a16:creationId xmlns:a16="http://schemas.microsoft.com/office/drawing/2014/main" id="{C0649FEB-4479-41D5-A816-02DBE66E16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7" y="1665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1 h 368"/>
                  <a:gd name="T8" fmla="*/ 181 w 236"/>
                  <a:gd name="T9" fmla="*/ 108 h 368"/>
                  <a:gd name="T10" fmla="*/ 184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1 h 368"/>
                  <a:gd name="T20" fmla="*/ 216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1 h 368"/>
                  <a:gd name="T26" fmla="*/ 216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7 h 368"/>
                  <a:gd name="T34" fmla="*/ 142 w 236"/>
                  <a:gd name="T35" fmla="*/ 3 h 368"/>
                  <a:gd name="T36" fmla="*/ 167 w 236"/>
                  <a:gd name="T37" fmla="*/ 7 h 368"/>
                  <a:gd name="T38" fmla="*/ 186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8 h 368"/>
                  <a:gd name="T50" fmla="*/ 229 w 236"/>
                  <a:gd name="T51" fmla="*/ 153 h 368"/>
                  <a:gd name="T52" fmla="*/ 216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19 h 368"/>
                  <a:gd name="T66" fmla="*/ 40 w 236"/>
                  <a:gd name="T67" fmla="*/ 182 h 368"/>
                  <a:gd name="T68" fmla="*/ 24 w 236"/>
                  <a:gd name="T69" fmla="*/ 162 h 368"/>
                  <a:gd name="T70" fmla="*/ 17 w 236"/>
                  <a:gd name="T71" fmla="*/ 138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7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8" name="Freeform 2448">
                <a:extLst>
                  <a:ext uri="{FF2B5EF4-FFF2-40B4-BE49-F238E27FC236}">
                    <a16:creationId xmlns:a16="http://schemas.microsoft.com/office/drawing/2014/main" id="{56559984-2D91-4160-992F-4B28A96A1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3" y="1677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9" name="Freeform 2449">
                <a:extLst>
                  <a:ext uri="{FF2B5EF4-FFF2-40B4-BE49-F238E27FC236}">
                    <a16:creationId xmlns:a16="http://schemas.microsoft.com/office/drawing/2014/main" id="{B5450A60-2793-42EB-AA5F-EED96EF21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66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49 h 368"/>
                  <a:gd name="T14" fmla="*/ 223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3 w 236"/>
                  <a:gd name="T27" fmla="*/ 160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8 h 368"/>
                  <a:gd name="T52" fmla="*/ 24 w 236"/>
                  <a:gd name="T53" fmla="*/ 162 h 368"/>
                  <a:gd name="T54" fmla="*/ 19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2 h 368"/>
                  <a:gd name="T66" fmla="*/ 33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4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10" name="Freeform 2450">
                <a:extLst>
                  <a:ext uri="{FF2B5EF4-FFF2-40B4-BE49-F238E27FC236}">
                    <a16:creationId xmlns:a16="http://schemas.microsoft.com/office/drawing/2014/main" id="{EFDC12B9-653B-4C49-8B89-159B0FDD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630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5 h 88"/>
                  <a:gd name="T96" fmla="*/ 20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11" name="Freeform 2451">
                <a:extLst>
                  <a:ext uri="{FF2B5EF4-FFF2-40B4-BE49-F238E27FC236}">
                    <a16:creationId xmlns:a16="http://schemas.microsoft.com/office/drawing/2014/main" id="{C0C5DC03-6AAF-4322-A17A-ACE331C3E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6" y="1619"/>
                <a:ext cx="46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1 w 234"/>
                  <a:gd name="T7" fmla="*/ 14 h 368"/>
                  <a:gd name="T8" fmla="*/ 192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09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2 w 234"/>
                  <a:gd name="T33" fmla="*/ 195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09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4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09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12" name="Freeform 2452">
                <a:extLst>
                  <a:ext uri="{FF2B5EF4-FFF2-40B4-BE49-F238E27FC236}">
                    <a16:creationId xmlns:a16="http://schemas.microsoft.com/office/drawing/2014/main" id="{4562BD1A-58B3-4493-9777-B4740C3BD7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6" y="1619"/>
                <a:ext cx="46" cy="73"/>
              </a:xfrm>
              <a:custGeom>
                <a:avLst/>
                <a:gdLst>
                  <a:gd name="T0" fmla="*/ 190 w 234"/>
                  <a:gd name="T1" fmla="*/ 58 h 368"/>
                  <a:gd name="T2" fmla="*/ 185 w 234"/>
                  <a:gd name="T3" fmla="*/ 65 h 368"/>
                  <a:gd name="T4" fmla="*/ 181 w 234"/>
                  <a:gd name="T5" fmla="*/ 76 h 368"/>
                  <a:gd name="T6" fmla="*/ 181 w 234"/>
                  <a:gd name="T7" fmla="*/ 90 h 368"/>
                  <a:gd name="T8" fmla="*/ 181 w 234"/>
                  <a:gd name="T9" fmla="*/ 107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4 h 368"/>
                  <a:gd name="T16" fmla="*/ 206 w 234"/>
                  <a:gd name="T17" fmla="*/ 144 h 368"/>
                  <a:gd name="T18" fmla="*/ 210 w 234"/>
                  <a:gd name="T19" fmla="*/ 139 h 368"/>
                  <a:gd name="T20" fmla="*/ 215 w 234"/>
                  <a:gd name="T21" fmla="*/ 130 h 368"/>
                  <a:gd name="T22" fmla="*/ 217 w 234"/>
                  <a:gd name="T23" fmla="*/ 115 h 368"/>
                  <a:gd name="T24" fmla="*/ 217 w 234"/>
                  <a:gd name="T25" fmla="*/ 100 h 368"/>
                  <a:gd name="T26" fmla="*/ 215 w 234"/>
                  <a:gd name="T27" fmla="*/ 83 h 368"/>
                  <a:gd name="T28" fmla="*/ 210 w 234"/>
                  <a:gd name="T29" fmla="*/ 68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19 h 368"/>
                  <a:gd name="T40" fmla="*/ 206 w 234"/>
                  <a:gd name="T41" fmla="*/ 34 h 368"/>
                  <a:gd name="T42" fmla="*/ 220 w 234"/>
                  <a:gd name="T43" fmla="*/ 53 h 368"/>
                  <a:gd name="T44" fmla="*/ 229 w 234"/>
                  <a:gd name="T45" fmla="*/ 78 h 368"/>
                  <a:gd name="T46" fmla="*/ 234 w 234"/>
                  <a:gd name="T47" fmla="*/ 102 h 368"/>
                  <a:gd name="T48" fmla="*/ 234 w 234"/>
                  <a:gd name="T49" fmla="*/ 127 h 368"/>
                  <a:gd name="T50" fmla="*/ 227 w 234"/>
                  <a:gd name="T51" fmla="*/ 151 h 368"/>
                  <a:gd name="T52" fmla="*/ 215 w 234"/>
                  <a:gd name="T53" fmla="*/ 174 h 368"/>
                  <a:gd name="T54" fmla="*/ 201 w 234"/>
                  <a:gd name="T55" fmla="*/ 190 h 368"/>
                  <a:gd name="T56" fmla="*/ 181 w 234"/>
                  <a:gd name="T57" fmla="*/ 206 h 368"/>
                  <a:gd name="T58" fmla="*/ 156 w 234"/>
                  <a:gd name="T59" fmla="*/ 215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6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09 h 368"/>
                  <a:gd name="T74" fmla="*/ 17 w 234"/>
                  <a:gd name="T75" fmla="*/ 86 h 368"/>
                  <a:gd name="T76" fmla="*/ 24 w 234"/>
                  <a:gd name="T77" fmla="*/ 61 h 368"/>
                  <a:gd name="T78" fmla="*/ 36 w 234"/>
                  <a:gd name="T79" fmla="*/ 41 h 368"/>
                  <a:gd name="T80" fmla="*/ 53 w 234"/>
                  <a:gd name="T81" fmla="*/ 24 h 368"/>
                  <a:gd name="T82" fmla="*/ 75 w 234"/>
                  <a:gd name="T83" fmla="*/ 12 h 368"/>
                  <a:gd name="T84" fmla="*/ 97 w 234"/>
                  <a:gd name="T85" fmla="*/ 2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5" y="65"/>
                    </a:lnTo>
                    <a:lnTo>
                      <a:pt x="183" y="68"/>
                    </a:lnTo>
                    <a:lnTo>
                      <a:pt x="183" y="72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2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1"/>
                    </a:lnTo>
                    <a:lnTo>
                      <a:pt x="197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09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2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09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13" name="Freeform 2453">
                <a:extLst>
                  <a:ext uri="{FF2B5EF4-FFF2-40B4-BE49-F238E27FC236}">
                    <a16:creationId xmlns:a16="http://schemas.microsoft.com/office/drawing/2014/main" id="{4EAF26F8-F831-49D2-A136-A3D9B03DB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630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5 h 88"/>
                  <a:gd name="T96" fmla="*/ 20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14" name="Freeform 2454">
                <a:extLst>
                  <a:ext uri="{FF2B5EF4-FFF2-40B4-BE49-F238E27FC236}">
                    <a16:creationId xmlns:a16="http://schemas.microsoft.com/office/drawing/2014/main" id="{11E8FFBA-E257-49F0-9794-8794BE163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6" y="1619"/>
                <a:ext cx="46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1 w 234"/>
                  <a:gd name="T7" fmla="*/ 14 h 368"/>
                  <a:gd name="T8" fmla="*/ 192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09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2 w 234"/>
                  <a:gd name="T33" fmla="*/ 195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09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4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09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0" name="Freeform 2460">
                <a:extLst>
                  <a:ext uri="{FF2B5EF4-FFF2-40B4-BE49-F238E27FC236}">
                    <a16:creationId xmlns:a16="http://schemas.microsoft.com/office/drawing/2014/main" id="{A39E7E73-68A8-4975-9E73-3284D7B17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1467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4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4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1" name="Freeform 2461">
                <a:extLst>
                  <a:ext uri="{FF2B5EF4-FFF2-40B4-BE49-F238E27FC236}">
                    <a16:creationId xmlns:a16="http://schemas.microsoft.com/office/drawing/2014/main" id="{6864CC0C-4A37-4890-A739-6E1AAC8FA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456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4 w 235"/>
                  <a:gd name="T9" fmla="*/ 24 h 368"/>
                  <a:gd name="T10" fmla="*/ 205 w 235"/>
                  <a:gd name="T11" fmla="*/ 33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5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6 w 235"/>
                  <a:gd name="T63" fmla="*/ 78 h 368"/>
                  <a:gd name="T64" fmla="*/ 24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3 w 235"/>
                  <a:gd name="T71" fmla="*/ 24 h 368"/>
                  <a:gd name="T72" fmla="*/ 68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2" name="Freeform 2462">
                <a:extLst>
                  <a:ext uri="{FF2B5EF4-FFF2-40B4-BE49-F238E27FC236}">
                    <a16:creationId xmlns:a16="http://schemas.microsoft.com/office/drawing/2014/main" id="{D2B94ACD-96FE-40A2-9807-8A9E20F2E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2" y="1456"/>
                <a:ext cx="47" cy="74"/>
              </a:xfrm>
              <a:custGeom>
                <a:avLst/>
                <a:gdLst>
                  <a:gd name="T0" fmla="*/ 190 w 235"/>
                  <a:gd name="T1" fmla="*/ 58 h 368"/>
                  <a:gd name="T2" fmla="*/ 185 w 235"/>
                  <a:gd name="T3" fmla="*/ 65 h 368"/>
                  <a:gd name="T4" fmla="*/ 180 w 235"/>
                  <a:gd name="T5" fmla="*/ 75 h 368"/>
                  <a:gd name="T6" fmla="*/ 180 w 235"/>
                  <a:gd name="T7" fmla="*/ 90 h 368"/>
                  <a:gd name="T8" fmla="*/ 180 w 235"/>
                  <a:gd name="T9" fmla="*/ 107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4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2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3 h 368"/>
                  <a:gd name="T42" fmla="*/ 220 w 235"/>
                  <a:gd name="T43" fmla="*/ 53 h 368"/>
                  <a:gd name="T44" fmla="*/ 229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7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0 h 368"/>
                  <a:gd name="T56" fmla="*/ 180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09 h 368"/>
                  <a:gd name="T74" fmla="*/ 16 w 235"/>
                  <a:gd name="T75" fmla="*/ 86 h 368"/>
                  <a:gd name="T76" fmla="*/ 24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5" y="65"/>
                    </a:lnTo>
                    <a:lnTo>
                      <a:pt x="183" y="68"/>
                    </a:lnTo>
                    <a:lnTo>
                      <a:pt x="183" y="73"/>
                    </a:lnTo>
                    <a:lnTo>
                      <a:pt x="180" y="75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7"/>
                    </a:lnTo>
                    <a:lnTo>
                      <a:pt x="180" y="112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4"/>
                    </a:lnTo>
                    <a:lnTo>
                      <a:pt x="217" y="109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3" name="Freeform 2463">
                <a:extLst>
                  <a:ext uri="{FF2B5EF4-FFF2-40B4-BE49-F238E27FC236}">
                    <a16:creationId xmlns:a16="http://schemas.microsoft.com/office/drawing/2014/main" id="{1C25242C-1950-4BF2-B5ED-EBCD9A633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1467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4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4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4" name="Freeform 2464">
                <a:extLst>
                  <a:ext uri="{FF2B5EF4-FFF2-40B4-BE49-F238E27FC236}">
                    <a16:creationId xmlns:a16="http://schemas.microsoft.com/office/drawing/2014/main" id="{5795120B-84E3-47D7-BD20-D6014C61F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456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4 w 235"/>
                  <a:gd name="T9" fmla="*/ 24 h 368"/>
                  <a:gd name="T10" fmla="*/ 205 w 235"/>
                  <a:gd name="T11" fmla="*/ 33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5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6 w 235"/>
                  <a:gd name="T63" fmla="*/ 78 h 368"/>
                  <a:gd name="T64" fmla="*/ 24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3 w 235"/>
                  <a:gd name="T71" fmla="*/ 24 h 368"/>
                  <a:gd name="T72" fmla="*/ 68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5" name="Freeform 2465">
                <a:extLst>
                  <a:ext uri="{FF2B5EF4-FFF2-40B4-BE49-F238E27FC236}">
                    <a16:creationId xmlns:a16="http://schemas.microsoft.com/office/drawing/2014/main" id="{3A8133FB-320D-400A-B233-748EF2D12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485"/>
                <a:ext cx="8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1 w 36"/>
                  <a:gd name="T85" fmla="*/ 23 h 88"/>
                  <a:gd name="T86" fmla="*/ 31 w 36"/>
                  <a:gd name="T87" fmla="*/ 18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6" name="Freeform 2466">
                <a:extLst>
                  <a:ext uri="{FF2B5EF4-FFF2-40B4-BE49-F238E27FC236}">
                    <a16:creationId xmlns:a16="http://schemas.microsoft.com/office/drawing/2014/main" id="{1DB74E97-539C-413B-B360-4A51FE161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1474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7" name="Freeform 2467">
                <a:extLst>
                  <a:ext uri="{FF2B5EF4-FFF2-40B4-BE49-F238E27FC236}">
                    <a16:creationId xmlns:a16="http://schemas.microsoft.com/office/drawing/2014/main" id="{EED0C785-A788-40A8-82CF-E0A5FE9CDE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" y="1474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0 h 368"/>
                  <a:gd name="T26" fmla="*/ 216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8" name="Freeform 2468">
                <a:extLst>
                  <a:ext uri="{FF2B5EF4-FFF2-40B4-BE49-F238E27FC236}">
                    <a16:creationId xmlns:a16="http://schemas.microsoft.com/office/drawing/2014/main" id="{22990564-9C4E-4998-A6F2-134C2A523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485"/>
                <a:ext cx="8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1 w 36"/>
                  <a:gd name="T85" fmla="*/ 23 h 88"/>
                  <a:gd name="T86" fmla="*/ 31 w 36"/>
                  <a:gd name="T87" fmla="*/ 18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9" name="Freeform 2469">
                <a:extLst>
                  <a:ext uri="{FF2B5EF4-FFF2-40B4-BE49-F238E27FC236}">
                    <a16:creationId xmlns:a16="http://schemas.microsoft.com/office/drawing/2014/main" id="{3972B4A9-5BAE-444B-9AC8-2769AA978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1474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0" name="Freeform 2470">
                <a:extLst>
                  <a:ext uri="{FF2B5EF4-FFF2-40B4-BE49-F238E27FC236}">
                    <a16:creationId xmlns:a16="http://schemas.microsoft.com/office/drawing/2014/main" id="{04A409F3-DC20-402E-B46F-668C81778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1528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9 h 88"/>
                  <a:gd name="T10" fmla="*/ 5 w 37"/>
                  <a:gd name="T11" fmla="*/ 11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3 w 37"/>
                  <a:gd name="T33" fmla="*/ 65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3 w 37"/>
                  <a:gd name="T85" fmla="*/ 23 h 88"/>
                  <a:gd name="T86" fmla="*/ 33 w 37"/>
                  <a:gd name="T87" fmla="*/ 18 h 88"/>
                  <a:gd name="T88" fmla="*/ 30 w 37"/>
                  <a:gd name="T89" fmla="*/ 13 h 88"/>
                  <a:gd name="T90" fmla="*/ 28 w 37"/>
                  <a:gd name="T91" fmla="*/ 11 h 88"/>
                  <a:gd name="T92" fmla="*/ 25 w 37"/>
                  <a:gd name="T93" fmla="*/ 9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1" name="Freeform 2471">
                <a:extLst>
                  <a:ext uri="{FF2B5EF4-FFF2-40B4-BE49-F238E27FC236}">
                    <a16:creationId xmlns:a16="http://schemas.microsoft.com/office/drawing/2014/main" id="{CE3ECB72-1C19-4F2B-9329-444FDBA1C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1517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7 h 368"/>
                  <a:gd name="T6" fmla="*/ 180 w 234"/>
                  <a:gd name="T7" fmla="*/ 15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7 w 234"/>
                  <a:gd name="T47" fmla="*/ 218 h 368"/>
                  <a:gd name="T48" fmla="*/ 44 w 234"/>
                  <a:gd name="T49" fmla="*/ 190 h 368"/>
                  <a:gd name="T50" fmla="*/ 34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2" name="Freeform 2472">
                <a:extLst>
                  <a:ext uri="{FF2B5EF4-FFF2-40B4-BE49-F238E27FC236}">
                    <a16:creationId xmlns:a16="http://schemas.microsoft.com/office/drawing/2014/main" id="{662B785A-AB38-4FB7-A0EB-3BE8F32DE2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1" y="1517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7 h 368"/>
                  <a:gd name="T4" fmla="*/ 180 w 234"/>
                  <a:gd name="T5" fmla="*/ 76 h 368"/>
                  <a:gd name="T6" fmla="*/ 180 w 234"/>
                  <a:gd name="T7" fmla="*/ 91 h 368"/>
                  <a:gd name="T8" fmla="*/ 180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8 w 234"/>
                  <a:gd name="T15" fmla="*/ 144 h 368"/>
                  <a:gd name="T16" fmla="*/ 205 w 234"/>
                  <a:gd name="T17" fmla="*/ 144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7 w 234"/>
                  <a:gd name="T23" fmla="*/ 116 h 368"/>
                  <a:gd name="T24" fmla="*/ 217 w 234"/>
                  <a:gd name="T25" fmla="*/ 100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1 h 368"/>
                  <a:gd name="T32" fmla="*/ 196 w 234"/>
                  <a:gd name="T33" fmla="*/ 56 h 368"/>
                  <a:gd name="T34" fmla="*/ 141 w 234"/>
                  <a:gd name="T35" fmla="*/ 3 h 368"/>
                  <a:gd name="T36" fmla="*/ 166 w 234"/>
                  <a:gd name="T37" fmla="*/ 7 h 368"/>
                  <a:gd name="T38" fmla="*/ 185 w 234"/>
                  <a:gd name="T39" fmla="*/ 19 h 368"/>
                  <a:gd name="T40" fmla="*/ 205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4 w 234"/>
                  <a:gd name="T77" fmla="*/ 61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2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6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3" name="Freeform 2473">
                <a:extLst>
                  <a:ext uri="{FF2B5EF4-FFF2-40B4-BE49-F238E27FC236}">
                    <a16:creationId xmlns:a16="http://schemas.microsoft.com/office/drawing/2014/main" id="{2143E622-498C-48B5-A1B3-E24792A35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1528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9 h 88"/>
                  <a:gd name="T10" fmla="*/ 5 w 37"/>
                  <a:gd name="T11" fmla="*/ 11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3 w 37"/>
                  <a:gd name="T33" fmla="*/ 65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3 w 37"/>
                  <a:gd name="T85" fmla="*/ 23 h 88"/>
                  <a:gd name="T86" fmla="*/ 33 w 37"/>
                  <a:gd name="T87" fmla="*/ 18 h 88"/>
                  <a:gd name="T88" fmla="*/ 30 w 37"/>
                  <a:gd name="T89" fmla="*/ 13 h 88"/>
                  <a:gd name="T90" fmla="*/ 28 w 37"/>
                  <a:gd name="T91" fmla="*/ 11 h 88"/>
                  <a:gd name="T92" fmla="*/ 25 w 37"/>
                  <a:gd name="T93" fmla="*/ 9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4" name="Freeform 2474">
                <a:extLst>
                  <a:ext uri="{FF2B5EF4-FFF2-40B4-BE49-F238E27FC236}">
                    <a16:creationId xmlns:a16="http://schemas.microsoft.com/office/drawing/2014/main" id="{3C2F2D83-FFF4-458B-AE36-B9C0F66B7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1517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7 h 368"/>
                  <a:gd name="T6" fmla="*/ 180 w 234"/>
                  <a:gd name="T7" fmla="*/ 15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7 w 234"/>
                  <a:gd name="T47" fmla="*/ 218 h 368"/>
                  <a:gd name="T48" fmla="*/ 44 w 234"/>
                  <a:gd name="T49" fmla="*/ 190 h 368"/>
                  <a:gd name="T50" fmla="*/ 34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5" name="Freeform 2475">
                <a:extLst>
                  <a:ext uri="{FF2B5EF4-FFF2-40B4-BE49-F238E27FC236}">
                    <a16:creationId xmlns:a16="http://schemas.microsoft.com/office/drawing/2014/main" id="{7EAAE09B-B7A7-41EA-820D-9ECA1A0BE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1566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3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6 w 37"/>
                  <a:gd name="T37" fmla="*/ 73 h 88"/>
                  <a:gd name="T38" fmla="*/ 8 w 37"/>
                  <a:gd name="T39" fmla="*/ 76 h 88"/>
                  <a:gd name="T40" fmla="*/ 11 w 37"/>
                  <a:gd name="T41" fmla="*/ 80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3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6" y="73"/>
                    </a:lnTo>
                    <a:lnTo>
                      <a:pt x="8" y="76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6" name="Freeform 2476">
                <a:extLst>
                  <a:ext uri="{FF2B5EF4-FFF2-40B4-BE49-F238E27FC236}">
                    <a16:creationId xmlns:a16="http://schemas.microsoft.com/office/drawing/2014/main" id="{F7C991CE-7E1E-409B-98A5-36A996641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555"/>
                <a:ext cx="47" cy="73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4 h 367"/>
                  <a:gd name="T12" fmla="*/ 215 w 236"/>
                  <a:gd name="T13" fmla="*/ 48 h 367"/>
                  <a:gd name="T14" fmla="*/ 222 w 236"/>
                  <a:gd name="T15" fmla="*/ 60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4 h 367"/>
                  <a:gd name="T26" fmla="*/ 222 w 236"/>
                  <a:gd name="T27" fmla="*/ 159 h 367"/>
                  <a:gd name="T28" fmla="*/ 215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6 h 367"/>
                  <a:gd name="T34" fmla="*/ 181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9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19 w 236"/>
                  <a:gd name="T55" fmla="*/ 144 h 367"/>
                  <a:gd name="T56" fmla="*/ 14 w 236"/>
                  <a:gd name="T57" fmla="*/ 129 h 367"/>
                  <a:gd name="T58" fmla="*/ 12 w 236"/>
                  <a:gd name="T59" fmla="*/ 110 h 367"/>
                  <a:gd name="T60" fmla="*/ 14 w 236"/>
                  <a:gd name="T61" fmla="*/ 92 h 367"/>
                  <a:gd name="T62" fmla="*/ 17 w 236"/>
                  <a:gd name="T63" fmla="*/ 78 h 367"/>
                  <a:gd name="T64" fmla="*/ 25 w 236"/>
                  <a:gd name="T65" fmla="*/ 60 h 367"/>
                  <a:gd name="T66" fmla="*/ 32 w 236"/>
                  <a:gd name="T67" fmla="*/ 48 h 367"/>
                  <a:gd name="T68" fmla="*/ 44 w 236"/>
                  <a:gd name="T69" fmla="*/ 34 h 367"/>
                  <a:gd name="T70" fmla="*/ 54 w 236"/>
                  <a:gd name="T71" fmla="*/ 23 h 367"/>
                  <a:gd name="T72" fmla="*/ 69 w 236"/>
                  <a:gd name="T73" fmla="*/ 14 h 367"/>
                  <a:gd name="T74" fmla="*/ 83 w 236"/>
                  <a:gd name="T75" fmla="*/ 7 h 367"/>
                  <a:gd name="T76" fmla="*/ 98 w 236"/>
                  <a:gd name="T77" fmla="*/ 2 h 367"/>
                  <a:gd name="T78" fmla="*/ 115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7" name="Freeform 2477">
                <a:extLst>
                  <a:ext uri="{FF2B5EF4-FFF2-40B4-BE49-F238E27FC236}">
                    <a16:creationId xmlns:a16="http://schemas.microsoft.com/office/drawing/2014/main" id="{0384DBE2-A195-4B67-A955-136B55F21B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41" y="1555"/>
                <a:ext cx="47" cy="73"/>
              </a:xfrm>
              <a:custGeom>
                <a:avLst/>
                <a:gdLst>
                  <a:gd name="T0" fmla="*/ 192 w 236"/>
                  <a:gd name="T1" fmla="*/ 58 h 367"/>
                  <a:gd name="T2" fmla="*/ 187 w 236"/>
                  <a:gd name="T3" fmla="*/ 66 h 367"/>
                  <a:gd name="T4" fmla="*/ 181 w 236"/>
                  <a:gd name="T5" fmla="*/ 76 h 367"/>
                  <a:gd name="T6" fmla="*/ 181 w 236"/>
                  <a:gd name="T7" fmla="*/ 90 h 367"/>
                  <a:gd name="T8" fmla="*/ 181 w 236"/>
                  <a:gd name="T9" fmla="*/ 108 h 367"/>
                  <a:gd name="T10" fmla="*/ 184 w 236"/>
                  <a:gd name="T11" fmla="*/ 125 h 367"/>
                  <a:gd name="T12" fmla="*/ 192 w 236"/>
                  <a:gd name="T13" fmla="*/ 136 h 367"/>
                  <a:gd name="T14" fmla="*/ 199 w 236"/>
                  <a:gd name="T15" fmla="*/ 144 h 367"/>
                  <a:gd name="T16" fmla="*/ 206 w 236"/>
                  <a:gd name="T17" fmla="*/ 144 h 367"/>
                  <a:gd name="T18" fmla="*/ 211 w 236"/>
                  <a:gd name="T19" fmla="*/ 139 h 367"/>
                  <a:gd name="T20" fmla="*/ 215 w 236"/>
                  <a:gd name="T21" fmla="*/ 129 h 367"/>
                  <a:gd name="T22" fmla="*/ 218 w 236"/>
                  <a:gd name="T23" fmla="*/ 115 h 367"/>
                  <a:gd name="T24" fmla="*/ 218 w 236"/>
                  <a:gd name="T25" fmla="*/ 100 h 367"/>
                  <a:gd name="T26" fmla="*/ 215 w 236"/>
                  <a:gd name="T27" fmla="*/ 83 h 367"/>
                  <a:gd name="T28" fmla="*/ 211 w 236"/>
                  <a:gd name="T29" fmla="*/ 69 h 367"/>
                  <a:gd name="T30" fmla="*/ 203 w 236"/>
                  <a:gd name="T31" fmla="*/ 60 h 367"/>
                  <a:gd name="T32" fmla="*/ 196 w 236"/>
                  <a:gd name="T33" fmla="*/ 56 h 367"/>
                  <a:gd name="T34" fmla="*/ 142 w 236"/>
                  <a:gd name="T35" fmla="*/ 2 h 367"/>
                  <a:gd name="T36" fmla="*/ 167 w 236"/>
                  <a:gd name="T37" fmla="*/ 7 h 367"/>
                  <a:gd name="T38" fmla="*/ 187 w 236"/>
                  <a:gd name="T39" fmla="*/ 19 h 367"/>
                  <a:gd name="T40" fmla="*/ 206 w 236"/>
                  <a:gd name="T41" fmla="*/ 34 h 367"/>
                  <a:gd name="T42" fmla="*/ 220 w 236"/>
                  <a:gd name="T43" fmla="*/ 53 h 367"/>
                  <a:gd name="T44" fmla="*/ 231 w 236"/>
                  <a:gd name="T45" fmla="*/ 78 h 367"/>
                  <a:gd name="T46" fmla="*/ 236 w 236"/>
                  <a:gd name="T47" fmla="*/ 102 h 367"/>
                  <a:gd name="T48" fmla="*/ 236 w 236"/>
                  <a:gd name="T49" fmla="*/ 127 h 367"/>
                  <a:gd name="T50" fmla="*/ 228 w 236"/>
                  <a:gd name="T51" fmla="*/ 152 h 367"/>
                  <a:gd name="T52" fmla="*/ 215 w 236"/>
                  <a:gd name="T53" fmla="*/ 173 h 367"/>
                  <a:gd name="T54" fmla="*/ 201 w 236"/>
                  <a:gd name="T55" fmla="*/ 191 h 367"/>
                  <a:gd name="T56" fmla="*/ 181 w 236"/>
                  <a:gd name="T57" fmla="*/ 206 h 367"/>
                  <a:gd name="T58" fmla="*/ 157 w 236"/>
                  <a:gd name="T59" fmla="*/ 215 h 367"/>
                  <a:gd name="T60" fmla="*/ 132 w 236"/>
                  <a:gd name="T61" fmla="*/ 220 h 367"/>
                  <a:gd name="T62" fmla="*/ 120 w 236"/>
                  <a:gd name="T63" fmla="*/ 220 h 367"/>
                  <a:gd name="T64" fmla="*/ 118 w 236"/>
                  <a:gd name="T65" fmla="*/ 217 h 367"/>
                  <a:gd name="T66" fmla="*/ 39 w 236"/>
                  <a:gd name="T67" fmla="*/ 181 h 367"/>
                  <a:gd name="T68" fmla="*/ 25 w 236"/>
                  <a:gd name="T69" fmla="*/ 161 h 367"/>
                  <a:gd name="T70" fmla="*/ 17 w 236"/>
                  <a:gd name="T71" fmla="*/ 136 h 367"/>
                  <a:gd name="T72" fmla="*/ 12 w 236"/>
                  <a:gd name="T73" fmla="*/ 110 h 367"/>
                  <a:gd name="T74" fmla="*/ 17 w 236"/>
                  <a:gd name="T75" fmla="*/ 85 h 367"/>
                  <a:gd name="T76" fmla="*/ 25 w 236"/>
                  <a:gd name="T77" fmla="*/ 60 h 367"/>
                  <a:gd name="T78" fmla="*/ 37 w 236"/>
                  <a:gd name="T79" fmla="*/ 41 h 367"/>
                  <a:gd name="T80" fmla="*/ 54 w 236"/>
                  <a:gd name="T81" fmla="*/ 23 h 367"/>
                  <a:gd name="T82" fmla="*/ 76 w 236"/>
                  <a:gd name="T83" fmla="*/ 11 h 367"/>
                  <a:gd name="T84" fmla="*/ 98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2" y="136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8" name="Freeform 2478">
                <a:extLst>
                  <a:ext uri="{FF2B5EF4-FFF2-40B4-BE49-F238E27FC236}">
                    <a16:creationId xmlns:a16="http://schemas.microsoft.com/office/drawing/2014/main" id="{F54410F0-D31B-4F1C-B2F7-03D5BBDD3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1566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3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6 w 37"/>
                  <a:gd name="T37" fmla="*/ 73 h 88"/>
                  <a:gd name="T38" fmla="*/ 8 w 37"/>
                  <a:gd name="T39" fmla="*/ 76 h 88"/>
                  <a:gd name="T40" fmla="*/ 11 w 37"/>
                  <a:gd name="T41" fmla="*/ 80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3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6" y="73"/>
                    </a:lnTo>
                    <a:lnTo>
                      <a:pt x="8" y="76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9" name="Freeform 2479">
                <a:extLst>
                  <a:ext uri="{FF2B5EF4-FFF2-40B4-BE49-F238E27FC236}">
                    <a16:creationId xmlns:a16="http://schemas.microsoft.com/office/drawing/2014/main" id="{B318F07F-851A-4435-AFD0-0A630AB43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555"/>
                <a:ext cx="47" cy="73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4 h 367"/>
                  <a:gd name="T12" fmla="*/ 215 w 236"/>
                  <a:gd name="T13" fmla="*/ 48 h 367"/>
                  <a:gd name="T14" fmla="*/ 222 w 236"/>
                  <a:gd name="T15" fmla="*/ 60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4 h 367"/>
                  <a:gd name="T26" fmla="*/ 222 w 236"/>
                  <a:gd name="T27" fmla="*/ 159 h 367"/>
                  <a:gd name="T28" fmla="*/ 215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6 h 367"/>
                  <a:gd name="T34" fmla="*/ 181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9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19 w 236"/>
                  <a:gd name="T55" fmla="*/ 144 h 367"/>
                  <a:gd name="T56" fmla="*/ 14 w 236"/>
                  <a:gd name="T57" fmla="*/ 129 h 367"/>
                  <a:gd name="T58" fmla="*/ 12 w 236"/>
                  <a:gd name="T59" fmla="*/ 110 h 367"/>
                  <a:gd name="T60" fmla="*/ 14 w 236"/>
                  <a:gd name="T61" fmla="*/ 92 h 367"/>
                  <a:gd name="T62" fmla="*/ 17 w 236"/>
                  <a:gd name="T63" fmla="*/ 78 h 367"/>
                  <a:gd name="T64" fmla="*/ 25 w 236"/>
                  <a:gd name="T65" fmla="*/ 60 h 367"/>
                  <a:gd name="T66" fmla="*/ 32 w 236"/>
                  <a:gd name="T67" fmla="*/ 48 h 367"/>
                  <a:gd name="T68" fmla="*/ 44 w 236"/>
                  <a:gd name="T69" fmla="*/ 34 h 367"/>
                  <a:gd name="T70" fmla="*/ 54 w 236"/>
                  <a:gd name="T71" fmla="*/ 23 h 367"/>
                  <a:gd name="T72" fmla="*/ 69 w 236"/>
                  <a:gd name="T73" fmla="*/ 14 h 367"/>
                  <a:gd name="T74" fmla="*/ 83 w 236"/>
                  <a:gd name="T75" fmla="*/ 7 h 367"/>
                  <a:gd name="T76" fmla="*/ 98 w 236"/>
                  <a:gd name="T77" fmla="*/ 2 h 367"/>
                  <a:gd name="T78" fmla="*/ 115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0" name="Freeform 2480">
                <a:extLst>
                  <a:ext uri="{FF2B5EF4-FFF2-40B4-BE49-F238E27FC236}">
                    <a16:creationId xmlns:a16="http://schemas.microsoft.com/office/drawing/2014/main" id="{44E88F7E-8562-4954-80BA-877A9C207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0" y="1603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3 h 90"/>
                  <a:gd name="T4" fmla="*/ 11 w 37"/>
                  <a:gd name="T5" fmla="*/ 3 h 90"/>
                  <a:gd name="T6" fmla="*/ 9 w 37"/>
                  <a:gd name="T7" fmla="*/ 5 h 90"/>
                  <a:gd name="T8" fmla="*/ 9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0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9 w 37"/>
                  <a:gd name="T39" fmla="*/ 76 h 90"/>
                  <a:gd name="T40" fmla="*/ 11 w 37"/>
                  <a:gd name="T41" fmla="*/ 81 h 90"/>
                  <a:gd name="T42" fmla="*/ 13 w 37"/>
                  <a:gd name="T43" fmla="*/ 84 h 90"/>
                  <a:gd name="T44" fmla="*/ 16 w 37"/>
                  <a:gd name="T45" fmla="*/ 86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8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0 w 37"/>
                  <a:gd name="T97" fmla="*/ 3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1" name="Freeform 2481">
                <a:extLst>
                  <a:ext uri="{FF2B5EF4-FFF2-40B4-BE49-F238E27FC236}">
                    <a16:creationId xmlns:a16="http://schemas.microsoft.com/office/drawing/2014/main" id="{E7E198A2-A8C2-4686-9622-33A3F696C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159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2" name="Freeform 2482">
                <a:extLst>
                  <a:ext uri="{FF2B5EF4-FFF2-40B4-BE49-F238E27FC236}">
                    <a16:creationId xmlns:a16="http://schemas.microsoft.com/office/drawing/2014/main" id="{010B7F7A-A3CE-46D4-861B-F658C50437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54" y="1592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5 w 235"/>
                  <a:gd name="T3" fmla="*/ 67 h 368"/>
                  <a:gd name="T4" fmla="*/ 180 w 235"/>
                  <a:gd name="T5" fmla="*/ 76 h 368"/>
                  <a:gd name="T6" fmla="*/ 180 w 235"/>
                  <a:gd name="T7" fmla="*/ 91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5 h 368"/>
                  <a:gd name="T42" fmla="*/ 219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3 w 235"/>
                  <a:gd name="T77" fmla="*/ 61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6"/>
                    </a:lnTo>
                    <a:lnTo>
                      <a:pt x="200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3" name="Freeform 2483">
                <a:extLst>
                  <a:ext uri="{FF2B5EF4-FFF2-40B4-BE49-F238E27FC236}">
                    <a16:creationId xmlns:a16="http://schemas.microsoft.com/office/drawing/2014/main" id="{BAB4548D-EE7F-4256-AF61-A680694AA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0" y="1603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3 h 90"/>
                  <a:gd name="T4" fmla="*/ 11 w 37"/>
                  <a:gd name="T5" fmla="*/ 3 h 90"/>
                  <a:gd name="T6" fmla="*/ 9 w 37"/>
                  <a:gd name="T7" fmla="*/ 5 h 90"/>
                  <a:gd name="T8" fmla="*/ 9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0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9 w 37"/>
                  <a:gd name="T39" fmla="*/ 76 h 90"/>
                  <a:gd name="T40" fmla="*/ 11 w 37"/>
                  <a:gd name="T41" fmla="*/ 81 h 90"/>
                  <a:gd name="T42" fmla="*/ 13 w 37"/>
                  <a:gd name="T43" fmla="*/ 84 h 90"/>
                  <a:gd name="T44" fmla="*/ 16 w 37"/>
                  <a:gd name="T45" fmla="*/ 86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8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0 w 37"/>
                  <a:gd name="T97" fmla="*/ 3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4" name="Freeform 2484">
                <a:extLst>
                  <a:ext uri="{FF2B5EF4-FFF2-40B4-BE49-F238E27FC236}">
                    <a16:creationId xmlns:a16="http://schemas.microsoft.com/office/drawing/2014/main" id="{E18739D8-89AE-4E7D-9FA2-C5BE9821F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159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5" name="Freeform 2485">
                <a:extLst>
                  <a:ext uri="{FF2B5EF4-FFF2-40B4-BE49-F238E27FC236}">
                    <a16:creationId xmlns:a16="http://schemas.microsoft.com/office/drawing/2014/main" id="{E25DE0A6-0DA1-424B-A9DF-72C749EBA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1606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6" name="Freeform 2486">
                <a:extLst>
                  <a:ext uri="{FF2B5EF4-FFF2-40B4-BE49-F238E27FC236}">
                    <a16:creationId xmlns:a16="http://schemas.microsoft.com/office/drawing/2014/main" id="{39195A20-CF25-4655-8CE0-0851B6261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159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1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7" name="Freeform 2487">
                <a:extLst>
                  <a:ext uri="{FF2B5EF4-FFF2-40B4-BE49-F238E27FC236}">
                    <a16:creationId xmlns:a16="http://schemas.microsoft.com/office/drawing/2014/main" id="{2EBE5F31-5A39-4906-A0F6-BF4C68209E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2" y="1595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7 h 368"/>
                  <a:gd name="T4" fmla="*/ 182 w 235"/>
                  <a:gd name="T5" fmla="*/ 76 h 368"/>
                  <a:gd name="T6" fmla="*/ 182 w 235"/>
                  <a:gd name="T7" fmla="*/ 92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1 w 235"/>
                  <a:gd name="T19" fmla="*/ 140 h 368"/>
                  <a:gd name="T20" fmla="*/ 216 w 235"/>
                  <a:gd name="T21" fmla="*/ 131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8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8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7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1" y="140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9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8" name="Freeform 2488">
                <a:extLst>
                  <a:ext uri="{FF2B5EF4-FFF2-40B4-BE49-F238E27FC236}">
                    <a16:creationId xmlns:a16="http://schemas.microsoft.com/office/drawing/2014/main" id="{1419ECCC-72DF-4BB2-ACBD-38ADFE107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1606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9" name="Freeform 2489">
                <a:extLst>
                  <a:ext uri="{FF2B5EF4-FFF2-40B4-BE49-F238E27FC236}">
                    <a16:creationId xmlns:a16="http://schemas.microsoft.com/office/drawing/2014/main" id="{D17A7859-0639-4903-8EC5-4A58075D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159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1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0" name="Freeform 2490">
                <a:extLst>
                  <a:ext uri="{FF2B5EF4-FFF2-40B4-BE49-F238E27FC236}">
                    <a16:creationId xmlns:a16="http://schemas.microsoft.com/office/drawing/2014/main" id="{AF042A60-B438-46F7-B8BF-5D85EE602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1632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2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5 w 36"/>
                  <a:gd name="T11" fmla="*/ 10 h 89"/>
                  <a:gd name="T12" fmla="*/ 2 w 36"/>
                  <a:gd name="T13" fmla="*/ 12 h 89"/>
                  <a:gd name="T14" fmla="*/ 2 w 36"/>
                  <a:gd name="T15" fmla="*/ 17 h 89"/>
                  <a:gd name="T16" fmla="*/ 0 w 36"/>
                  <a:gd name="T17" fmla="*/ 20 h 89"/>
                  <a:gd name="T18" fmla="*/ 0 w 36"/>
                  <a:gd name="T19" fmla="*/ 24 h 89"/>
                  <a:gd name="T20" fmla="*/ 0 w 36"/>
                  <a:gd name="T21" fmla="*/ 29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2 w 36"/>
                  <a:gd name="T33" fmla="*/ 64 h 89"/>
                  <a:gd name="T34" fmla="*/ 2 w 36"/>
                  <a:gd name="T35" fmla="*/ 68 h 89"/>
                  <a:gd name="T36" fmla="*/ 5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2 w 36"/>
                  <a:gd name="T43" fmla="*/ 84 h 89"/>
                  <a:gd name="T44" fmla="*/ 14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6 w 36"/>
                  <a:gd name="T57" fmla="*/ 86 h 89"/>
                  <a:gd name="T58" fmla="*/ 28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3 w 36"/>
                  <a:gd name="T65" fmla="*/ 74 h 89"/>
                  <a:gd name="T66" fmla="*/ 33 w 36"/>
                  <a:gd name="T67" fmla="*/ 68 h 89"/>
                  <a:gd name="T68" fmla="*/ 36 w 36"/>
                  <a:gd name="T69" fmla="*/ 64 h 89"/>
                  <a:gd name="T70" fmla="*/ 36 w 36"/>
                  <a:gd name="T71" fmla="*/ 59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3 w 36"/>
                  <a:gd name="T81" fmla="*/ 33 h 89"/>
                  <a:gd name="T82" fmla="*/ 33 w 36"/>
                  <a:gd name="T83" fmla="*/ 27 h 89"/>
                  <a:gd name="T84" fmla="*/ 31 w 36"/>
                  <a:gd name="T85" fmla="*/ 22 h 89"/>
                  <a:gd name="T86" fmla="*/ 31 w 36"/>
                  <a:gd name="T87" fmla="*/ 17 h 89"/>
                  <a:gd name="T88" fmla="*/ 28 w 36"/>
                  <a:gd name="T89" fmla="*/ 12 h 89"/>
                  <a:gd name="T90" fmla="*/ 26 w 36"/>
                  <a:gd name="T91" fmla="*/ 10 h 89"/>
                  <a:gd name="T92" fmla="*/ 24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3" y="33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1" name="Freeform 2491">
                <a:extLst>
                  <a:ext uri="{FF2B5EF4-FFF2-40B4-BE49-F238E27FC236}">
                    <a16:creationId xmlns:a16="http://schemas.microsoft.com/office/drawing/2014/main" id="{08C05DBD-9D4B-440C-A93D-6F21EC23A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162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9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4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6 h 368"/>
                  <a:gd name="T26" fmla="*/ 224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5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4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2" name="Freeform 2492">
                <a:extLst>
                  <a:ext uri="{FF2B5EF4-FFF2-40B4-BE49-F238E27FC236}">
                    <a16:creationId xmlns:a16="http://schemas.microsoft.com/office/drawing/2014/main" id="{1195B42C-EB49-4DEB-B8E3-74D37BA58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3" y="1620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2 w 235"/>
                  <a:gd name="T5" fmla="*/ 77 h 368"/>
                  <a:gd name="T6" fmla="*/ 182 w 235"/>
                  <a:gd name="T7" fmla="*/ 92 h 368"/>
                  <a:gd name="T8" fmla="*/ 182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6 h 368"/>
                  <a:gd name="T16" fmla="*/ 206 w 235"/>
                  <a:gd name="T17" fmla="*/ 146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8 w 235"/>
                  <a:gd name="T23" fmla="*/ 116 h 368"/>
                  <a:gd name="T24" fmla="*/ 218 w 235"/>
                  <a:gd name="T25" fmla="*/ 102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3 h 368"/>
                  <a:gd name="T36" fmla="*/ 166 w 235"/>
                  <a:gd name="T37" fmla="*/ 9 h 368"/>
                  <a:gd name="T38" fmla="*/ 187 w 235"/>
                  <a:gd name="T39" fmla="*/ 21 h 368"/>
                  <a:gd name="T40" fmla="*/ 206 w 235"/>
                  <a:gd name="T41" fmla="*/ 35 h 368"/>
                  <a:gd name="T42" fmla="*/ 221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2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2"/>
                    </a:lnTo>
                    <a:lnTo>
                      <a:pt x="218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4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3" name="Freeform 2493">
                <a:extLst>
                  <a:ext uri="{FF2B5EF4-FFF2-40B4-BE49-F238E27FC236}">
                    <a16:creationId xmlns:a16="http://schemas.microsoft.com/office/drawing/2014/main" id="{4DB76574-5AF1-4CD6-9245-55BBEF77E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1632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2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5 w 36"/>
                  <a:gd name="T11" fmla="*/ 10 h 89"/>
                  <a:gd name="T12" fmla="*/ 2 w 36"/>
                  <a:gd name="T13" fmla="*/ 12 h 89"/>
                  <a:gd name="T14" fmla="*/ 2 w 36"/>
                  <a:gd name="T15" fmla="*/ 17 h 89"/>
                  <a:gd name="T16" fmla="*/ 0 w 36"/>
                  <a:gd name="T17" fmla="*/ 20 h 89"/>
                  <a:gd name="T18" fmla="*/ 0 w 36"/>
                  <a:gd name="T19" fmla="*/ 24 h 89"/>
                  <a:gd name="T20" fmla="*/ 0 w 36"/>
                  <a:gd name="T21" fmla="*/ 29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2 w 36"/>
                  <a:gd name="T33" fmla="*/ 64 h 89"/>
                  <a:gd name="T34" fmla="*/ 2 w 36"/>
                  <a:gd name="T35" fmla="*/ 68 h 89"/>
                  <a:gd name="T36" fmla="*/ 5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2 w 36"/>
                  <a:gd name="T43" fmla="*/ 84 h 89"/>
                  <a:gd name="T44" fmla="*/ 14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6 w 36"/>
                  <a:gd name="T57" fmla="*/ 86 h 89"/>
                  <a:gd name="T58" fmla="*/ 28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3 w 36"/>
                  <a:gd name="T65" fmla="*/ 74 h 89"/>
                  <a:gd name="T66" fmla="*/ 33 w 36"/>
                  <a:gd name="T67" fmla="*/ 68 h 89"/>
                  <a:gd name="T68" fmla="*/ 36 w 36"/>
                  <a:gd name="T69" fmla="*/ 64 h 89"/>
                  <a:gd name="T70" fmla="*/ 36 w 36"/>
                  <a:gd name="T71" fmla="*/ 59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3 w 36"/>
                  <a:gd name="T81" fmla="*/ 33 h 89"/>
                  <a:gd name="T82" fmla="*/ 33 w 36"/>
                  <a:gd name="T83" fmla="*/ 27 h 89"/>
                  <a:gd name="T84" fmla="*/ 31 w 36"/>
                  <a:gd name="T85" fmla="*/ 22 h 89"/>
                  <a:gd name="T86" fmla="*/ 31 w 36"/>
                  <a:gd name="T87" fmla="*/ 17 h 89"/>
                  <a:gd name="T88" fmla="*/ 28 w 36"/>
                  <a:gd name="T89" fmla="*/ 12 h 89"/>
                  <a:gd name="T90" fmla="*/ 26 w 36"/>
                  <a:gd name="T91" fmla="*/ 10 h 89"/>
                  <a:gd name="T92" fmla="*/ 24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3" y="33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4" name="Freeform 2494">
                <a:extLst>
                  <a:ext uri="{FF2B5EF4-FFF2-40B4-BE49-F238E27FC236}">
                    <a16:creationId xmlns:a16="http://schemas.microsoft.com/office/drawing/2014/main" id="{44224888-6782-45CD-8F9B-D2EC83A59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162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9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4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6 h 368"/>
                  <a:gd name="T26" fmla="*/ 224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5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4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5" name="Freeform 2495">
                <a:extLst>
                  <a:ext uri="{FF2B5EF4-FFF2-40B4-BE49-F238E27FC236}">
                    <a16:creationId xmlns:a16="http://schemas.microsoft.com/office/drawing/2014/main" id="{F6ECD159-5850-4238-8E49-F866B5D85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164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5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5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8 h 88"/>
                  <a:gd name="T84" fmla="*/ 31 w 37"/>
                  <a:gd name="T85" fmla="*/ 23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5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6" name="Freeform 2496">
                <a:extLst>
                  <a:ext uri="{FF2B5EF4-FFF2-40B4-BE49-F238E27FC236}">
                    <a16:creationId xmlns:a16="http://schemas.microsoft.com/office/drawing/2014/main" id="{178A75DA-96F6-4EC5-9F29-050F6A6A3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163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4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4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7" name="Freeform 2497">
                <a:extLst>
                  <a:ext uri="{FF2B5EF4-FFF2-40B4-BE49-F238E27FC236}">
                    <a16:creationId xmlns:a16="http://schemas.microsoft.com/office/drawing/2014/main" id="{D53CFABB-6F90-4B83-8EFC-9FBC17A166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6" y="1632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7 w 235"/>
                  <a:gd name="T3" fmla="*/ 66 h 368"/>
                  <a:gd name="T4" fmla="*/ 182 w 235"/>
                  <a:gd name="T5" fmla="*/ 75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9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3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4 h 368"/>
                  <a:gd name="T42" fmla="*/ 221 w 235"/>
                  <a:gd name="T43" fmla="*/ 54 h 368"/>
                  <a:gd name="T44" fmla="*/ 231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4 w 235"/>
                  <a:gd name="T81" fmla="*/ 24 h 368"/>
                  <a:gd name="T82" fmla="*/ 76 w 235"/>
                  <a:gd name="T83" fmla="*/ 12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9" y="121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8" name="Freeform 2498">
                <a:extLst>
                  <a:ext uri="{FF2B5EF4-FFF2-40B4-BE49-F238E27FC236}">
                    <a16:creationId xmlns:a16="http://schemas.microsoft.com/office/drawing/2014/main" id="{B2B3690F-CE94-49C0-AC09-EB269C2D6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164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5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5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8 h 88"/>
                  <a:gd name="T84" fmla="*/ 31 w 37"/>
                  <a:gd name="T85" fmla="*/ 23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5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9" name="Freeform 2499">
                <a:extLst>
                  <a:ext uri="{FF2B5EF4-FFF2-40B4-BE49-F238E27FC236}">
                    <a16:creationId xmlns:a16="http://schemas.microsoft.com/office/drawing/2014/main" id="{CC163623-7EFA-4C5F-AABC-E5C5368CD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163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4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4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0" name="Freeform 2500">
                <a:extLst>
                  <a:ext uri="{FF2B5EF4-FFF2-40B4-BE49-F238E27FC236}">
                    <a16:creationId xmlns:a16="http://schemas.microsoft.com/office/drawing/2014/main" id="{8DEDB957-8D36-4DBC-BA4C-D49EF062F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8" y="1659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9 h 88"/>
                  <a:gd name="T10" fmla="*/ 4 w 36"/>
                  <a:gd name="T11" fmla="*/ 11 h 88"/>
                  <a:gd name="T12" fmla="*/ 2 w 36"/>
                  <a:gd name="T13" fmla="*/ 13 h 88"/>
                  <a:gd name="T14" fmla="*/ 2 w 36"/>
                  <a:gd name="T15" fmla="*/ 18 h 88"/>
                  <a:gd name="T16" fmla="*/ 0 w 36"/>
                  <a:gd name="T17" fmla="*/ 21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3 h 88"/>
                  <a:gd name="T30" fmla="*/ 0 w 36"/>
                  <a:gd name="T31" fmla="*/ 58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5 h 88"/>
                  <a:gd name="T74" fmla="*/ 36 w 36"/>
                  <a:gd name="T75" fmla="*/ 50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11 h 88"/>
                  <a:gd name="T92" fmla="*/ 25 w 36"/>
                  <a:gd name="T93" fmla="*/ 9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1" name="Freeform 2501">
                <a:extLst>
                  <a:ext uri="{FF2B5EF4-FFF2-40B4-BE49-F238E27FC236}">
                    <a16:creationId xmlns:a16="http://schemas.microsoft.com/office/drawing/2014/main" id="{29E618C4-6A1A-4858-AFDA-79E70D15B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1648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2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8 h 368"/>
                  <a:gd name="T48" fmla="*/ 44 w 234"/>
                  <a:gd name="T49" fmla="*/ 190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7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2" name="Freeform 2502">
                <a:extLst>
                  <a:ext uri="{FF2B5EF4-FFF2-40B4-BE49-F238E27FC236}">
                    <a16:creationId xmlns:a16="http://schemas.microsoft.com/office/drawing/2014/main" id="{7B1D4090-BF0B-4F11-837D-E78482C0CE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1" y="1648"/>
                <a:ext cx="47" cy="74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7 h 368"/>
                  <a:gd name="T4" fmla="*/ 181 w 234"/>
                  <a:gd name="T5" fmla="*/ 77 h 368"/>
                  <a:gd name="T6" fmla="*/ 181 w 234"/>
                  <a:gd name="T7" fmla="*/ 91 h 368"/>
                  <a:gd name="T8" fmla="*/ 181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8 w 234"/>
                  <a:gd name="T15" fmla="*/ 144 h 368"/>
                  <a:gd name="T16" fmla="*/ 206 w 234"/>
                  <a:gd name="T17" fmla="*/ 144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7 w 234"/>
                  <a:gd name="T23" fmla="*/ 116 h 368"/>
                  <a:gd name="T24" fmla="*/ 217 w 234"/>
                  <a:gd name="T25" fmla="*/ 100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19 h 368"/>
                  <a:gd name="T40" fmla="*/ 206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8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11 h 368"/>
                  <a:gd name="T74" fmla="*/ 17 w 234"/>
                  <a:gd name="T75" fmla="*/ 86 h 368"/>
                  <a:gd name="T76" fmla="*/ 24 w 234"/>
                  <a:gd name="T77" fmla="*/ 61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2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3"/>
                    </a:lnTo>
                    <a:lnTo>
                      <a:pt x="190" y="137"/>
                    </a:lnTo>
                    <a:lnTo>
                      <a:pt x="192" y="140"/>
                    </a:lnTo>
                    <a:lnTo>
                      <a:pt x="195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3" name="Freeform 2503">
                <a:extLst>
                  <a:ext uri="{FF2B5EF4-FFF2-40B4-BE49-F238E27FC236}">
                    <a16:creationId xmlns:a16="http://schemas.microsoft.com/office/drawing/2014/main" id="{BC21EAA5-0241-4D50-B107-19F1E5D80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8" y="1659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9 h 88"/>
                  <a:gd name="T10" fmla="*/ 4 w 36"/>
                  <a:gd name="T11" fmla="*/ 11 h 88"/>
                  <a:gd name="T12" fmla="*/ 2 w 36"/>
                  <a:gd name="T13" fmla="*/ 13 h 88"/>
                  <a:gd name="T14" fmla="*/ 2 w 36"/>
                  <a:gd name="T15" fmla="*/ 18 h 88"/>
                  <a:gd name="T16" fmla="*/ 0 w 36"/>
                  <a:gd name="T17" fmla="*/ 21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3 h 88"/>
                  <a:gd name="T30" fmla="*/ 0 w 36"/>
                  <a:gd name="T31" fmla="*/ 58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5 h 88"/>
                  <a:gd name="T74" fmla="*/ 36 w 36"/>
                  <a:gd name="T75" fmla="*/ 50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11 h 88"/>
                  <a:gd name="T92" fmla="*/ 25 w 36"/>
                  <a:gd name="T93" fmla="*/ 9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4" name="Freeform 2504">
                <a:extLst>
                  <a:ext uri="{FF2B5EF4-FFF2-40B4-BE49-F238E27FC236}">
                    <a16:creationId xmlns:a16="http://schemas.microsoft.com/office/drawing/2014/main" id="{693E812D-8529-4C7C-BFCD-50391026D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1648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2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8 h 368"/>
                  <a:gd name="T48" fmla="*/ 44 w 234"/>
                  <a:gd name="T49" fmla="*/ 190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7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6" name="Freeform 2342">
                <a:extLst>
                  <a:ext uri="{FF2B5EF4-FFF2-40B4-BE49-F238E27FC236}">
                    <a16:creationId xmlns:a16="http://schemas.microsoft.com/office/drawing/2014/main" id="{E1753729-4DF0-4708-B729-CE3CD8C961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43" y="1526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6 h 368"/>
                  <a:gd name="T6" fmla="*/ 180 w 234"/>
                  <a:gd name="T7" fmla="*/ 92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8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7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7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8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3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3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7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2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7" name="Freeform 2352">
                <a:extLst>
                  <a:ext uri="{FF2B5EF4-FFF2-40B4-BE49-F238E27FC236}">
                    <a16:creationId xmlns:a16="http://schemas.microsoft.com/office/drawing/2014/main" id="{DD0E2298-876B-459B-9801-ABC4172630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07" y="1558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5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7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8 h 368"/>
                  <a:gd name="T30" fmla="*/ 203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8" name="Freeform 2342">
                <a:extLst>
                  <a:ext uri="{FF2B5EF4-FFF2-40B4-BE49-F238E27FC236}">
                    <a16:creationId xmlns:a16="http://schemas.microsoft.com/office/drawing/2014/main" id="{66C7566A-0F9D-47CE-A289-6FDFCCF7FC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7" y="1510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6 h 368"/>
                  <a:gd name="T6" fmla="*/ 180 w 234"/>
                  <a:gd name="T7" fmla="*/ 92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8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7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7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8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3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3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7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2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</p:grpSp>
        <p:grpSp>
          <p:nvGrpSpPr>
            <p:cNvPr id="2183" name="Group 2706">
              <a:extLst>
                <a:ext uri="{FF2B5EF4-FFF2-40B4-BE49-F238E27FC236}">
                  <a16:creationId xmlns:a16="http://schemas.microsoft.com/office/drawing/2014/main" id="{016ED5EC-BEA7-4156-AECF-38BCF98CC2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6" y="1473"/>
              <a:ext cx="1048" cy="737"/>
              <a:chOff x="4706" y="1473"/>
              <a:chExt cx="1048" cy="737"/>
            </a:xfrm>
          </p:grpSpPr>
          <p:sp>
            <p:nvSpPr>
              <p:cNvPr id="2565" name="Freeform 2506">
                <a:extLst>
                  <a:ext uri="{FF2B5EF4-FFF2-40B4-BE49-F238E27FC236}">
                    <a16:creationId xmlns:a16="http://schemas.microsoft.com/office/drawing/2014/main" id="{4F28B231-7AF4-4805-9D7A-8378B16F8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646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1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8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5 h 88"/>
                  <a:gd name="T32" fmla="*/ 2 w 36"/>
                  <a:gd name="T33" fmla="*/ 63 h 88"/>
                  <a:gd name="T34" fmla="*/ 2 w 36"/>
                  <a:gd name="T35" fmla="*/ 67 h 88"/>
                  <a:gd name="T36" fmla="*/ 4 w 36"/>
                  <a:gd name="T37" fmla="*/ 72 h 88"/>
                  <a:gd name="T38" fmla="*/ 7 w 36"/>
                  <a:gd name="T39" fmla="*/ 75 h 88"/>
                  <a:gd name="T40" fmla="*/ 9 w 36"/>
                  <a:gd name="T41" fmla="*/ 80 h 88"/>
                  <a:gd name="T42" fmla="*/ 11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0 h 88"/>
                  <a:gd name="T62" fmla="*/ 32 w 36"/>
                  <a:gd name="T63" fmla="*/ 75 h 88"/>
                  <a:gd name="T64" fmla="*/ 34 w 36"/>
                  <a:gd name="T65" fmla="*/ 72 h 88"/>
                  <a:gd name="T66" fmla="*/ 34 w 36"/>
                  <a:gd name="T67" fmla="*/ 67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5 h 88"/>
                  <a:gd name="T80" fmla="*/ 34 w 36"/>
                  <a:gd name="T81" fmla="*/ 30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1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4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4" y="72"/>
                    </a:lnTo>
                    <a:lnTo>
                      <a:pt x="7" y="75"/>
                    </a:lnTo>
                    <a:lnTo>
                      <a:pt x="9" y="80"/>
                    </a:lnTo>
                    <a:lnTo>
                      <a:pt x="11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0"/>
                    </a:lnTo>
                    <a:lnTo>
                      <a:pt x="32" y="75"/>
                    </a:lnTo>
                    <a:lnTo>
                      <a:pt x="34" y="72"/>
                    </a:lnTo>
                    <a:lnTo>
                      <a:pt x="34" y="67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5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6" name="Freeform 2507">
                <a:extLst>
                  <a:ext uri="{FF2B5EF4-FFF2-40B4-BE49-F238E27FC236}">
                    <a16:creationId xmlns:a16="http://schemas.microsoft.com/office/drawing/2014/main" id="{5F016FB6-9C11-41EC-BA57-D04B2A679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1634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2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8 w 234"/>
                  <a:gd name="T47" fmla="*/ 219 h 368"/>
                  <a:gd name="T48" fmla="*/ 44 w 234"/>
                  <a:gd name="T49" fmla="*/ 190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7" name="Freeform 2508">
                <a:extLst>
                  <a:ext uri="{FF2B5EF4-FFF2-40B4-BE49-F238E27FC236}">
                    <a16:creationId xmlns:a16="http://schemas.microsoft.com/office/drawing/2014/main" id="{843DA040-778A-45E6-A402-C89306C944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4" y="1634"/>
                <a:ext cx="46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1 w 234"/>
                  <a:gd name="T5" fmla="*/ 77 h 368"/>
                  <a:gd name="T6" fmla="*/ 181 w 234"/>
                  <a:gd name="T7" fmla="*/ 91 h 368"/>
                  <a:gd name="T8" fmla="*/ 181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8 w 234"/>
                  <a:gd name="T15" fmla="*/ 146 h 368"/>
                  <a:gd name="T16" fmla="*/ 206 w 234"/>
                  <a:gd name="T17" fmla="*/ 146 h 368"/>
                  <a:gd name="T18" fmla="*/ 210 w 234"/>
                  <a:gd name="T19" fmla="*/ 141 h 368"/>
                  <a:gd name="T20" fmla="*/ 215 w 234"/>
                  <a:gd name="T21" fmla="*/ 130 h 368"/>
                  <a:gd name="T22" fmla="*/ 217 w 234"/>
                  <a:gd name="T23" fmla="*/ 116 h 368"/>
                  <a:gd name="T24" fmla="*/ 217 w 234"/>
                  <a:gd name="T25" fmla="*/ 102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8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1 h 368"/>
                  <a:gd name="T40" fmla="*/ 206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8 w 234"/>
                  <a:gd name="T65" fmla="*/ 219 h 368"/>
                  <a:gd name="T66" fmla="*/ 39 w 234"/>
                  <a:gd name="T67" fmla="*/ 183 h 368"/>
                  <a:gd name="T68" fmla="*/ 24 w 234"/>
                  <a:gd name="T69" fmla="*/ 162 h 368"/>
                  <a:gd name="T70" fmla="*/ 16 w 234"/>
                  <a:gd name="T71" fmla="*/ 138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2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2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8" name="Freeform 2509">
                <a:extLst>
                  <a:ext uri="{FF2B5EF4-FFF2-40B4-BE49-F238E27FC236}">
                    <a16:creationId xmlns:a16="http://schemas.microsoft.com/office/drawing/2014/main" id="{A617E45C-C971-41FA-9E3C-24E9E645F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646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1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8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5 h 88"/>
                  <a:gd name="T32" fmla="*/ 2 w 36"/>
                  <a:gd name="T33" fmla="*/ 63 h 88"/>
                  <a:gd name="T34" fmla="*/ 2 w 36"/>
                  <a:gd name="T35" fmla="*/ 67 h 88"/>
                  <a:gd name="T36" fmla="*/ 4 w 36"/>
                  <a:gd name="T37" fmla="*/ 72 h 88"/>
                  <a:gd name="T38" fmla="*/ 7 w 36"/>
                  <a:gd name="T39" fmla="*/ 75 h 88"/>
                  <a:gd name="T40" fmla="*/ 9 w 36"/>
                  <a:gd name="T41" fmla="*/ 80 h 88"/>
                  <a:gd name="T42" fmla="*/ 11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0 h 88"/>
                  <a:gd name="T62" fmla="*/ 32 w 36"/>
                  <a:gd name="T63" fmla="*/ 75 h 88"/>
                  <a:gd name="T64" fmla="*/ 34 w 36"/>
                  <a:gd name="T65" fmla="*/ 72 h 88"/>
                  <a:gd name="T66" fmla="*/ 34 w 36"/>
                  <a:gd name="T67" fmla="*/ 67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5 h 88"/>
                  <a:gd name="T80" fmla="*/ 34 w 36"/>
                  <a:gd name="T81" fmla="*/ 30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1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4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4" y="72"/>
                    </a:lnTo>
                    <a:lnTo>
                      <a:pt x="7" y="75"/>
                    </a:lnTo>
                    <a:lnTo>
                      <a:pt x="9" y="80"/>
                    </a:lnTo>
                    <a:lnTo>
                      <a:pt x="11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0"/>
                    </a:lnTo>
                    <a:lnTo>
                      <a:pt x="32" y="75"/>
                    </a:lnTo>
                    <a:lnTo>
                      <a:pt x="34" y="72"/>
                    </a:lnTo>
                    <a:lnTo>
                      <a:pt x="34" y="67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5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9" name="Freeform 2510">
                <a:extLst>
                  <a:ext uri="{FF2B5EF4-FFF2-40B4-BE49-F238E27FC236}">
                    <a16:creationId xmlns:a16="http://schemas.microsoft.com/office/drawing/2014/main" id="{F0C4E6A9-1E4A-4207-890C-7C62B08E4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1634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2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8 w 234"/>
                  <a:gd name="T47" fmla="*/ 219 h 368"/>
                  <a:gd name="T48" fmla="*/ 44 w 234"/>
                  <a:gd name="T49" fmla="*/ 190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0" name="Freeform 2511">
                <a:extLst>
                  <a:ext uri="{FF2B5EF4-FFF2-40B4-BE49-F238E27FC236}">
                    <a16:creationId xmlns:a16="http://schemas.microsoft.com/office/drawing/2014/main" id="{7DCEBB77-C5AD-4827-8A23-1318362C1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1570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1" name="Freeform 2512">
                <a:extLst>
                  <a:ext uri="{FF2B5EF4-FFF2-40B4-BE49-F238E27FC236}">
                    <a16:creationId xmlns:a16="http://schemas.microsoft.com/office/drawing/2014/main" id="{24185616-0324-4C21-BAB5-1253ECA27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155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5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2" name="Freeform 2513">
                <a:extLst>
                  <a:ext uri="{FF2B5EF4-FFF2-40B4-BE49-F238E27FC236}">
                    <a16:creationId xmlns:a16="http://schemas.microsoft.com/office/drawing/2014/main" id="{31FFA98D-9FB9-419F-8BD4-CE108EF0D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3" y="1559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1 w 235"/>
                  <a:gd name="T19" fmla="*/ 140 h 368"/>
                  <a:gd name="T20" fmla="*/ 216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1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9" y="143"/>
                    </a:lnTo>
                    <a:lnTo>
                      <a:pt x="211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1" y="69"/>
                    </a:lnTo>
                    <a:lnTo>
                      <a:pt x="209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3" name="Freeform 2514">
                <a:extLst>
                  <a:ext uri="{FF2B5EF4-FFF2-40B4-BE49-F238E27FC236}">
                    <a16:creationId xmlns:a16="http://schemas.microsoft.com/office/drawing/2014/main" id="{EB04632B-6FD5-4224-81BE-4C26AAEC7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1570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4" name="Freeform 2515">
                <a:extLst>
                  <a:ext uri="{FF2B5EF4-FFF2-40B4-BE49-F238E27FC236}">
                    <a16:creationId xmlns:a16="http://schemas.microsoft.com/office/drawing/2014/main" id="{CD51D3C0-1F54-40C3-B157-0013F4FA3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155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5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5" name="Freeform 2516">
                <a:extLst>
                  <a:ext uri="{FF2B5EF4-FFF2-40B4-BE49-F238E27FC236}">
                    <a16:creationId xmlns:a16="http://schemas.microsoft.com/office/drawing/2014/main" id="{E955DB4C-74F0-445D-A23C-05C2C799C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570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5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6" name="Freeform 2517">
                <a:extLst>
                  <a:ext uri="{FF2B5EF4-FFF2-40B4-BE49-F238E27FC236}">
                    <a16:creationId xmlns:a16="http://schemas.microsoft.com/office/drawing/2014/main" id="{F347A9EF-AC22-439D-A191-C3B01299F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155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7" name="Freeform 2518">
                <a:extLst>
                  <a:ext uri="{FF2B5EF4-FFF2-40B4-BE49-F238E27FC236}">
                    <a16:creationId xmlns:a16="http://schemas.microsoft.com/office/drawing/2014/main" id="{BE0C8E25-CDC4-4975-B8E9-3FD85B83D2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9" y="1559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6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1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8" name="Freeform 2519">
                <a:extLst>
                  <a:ext uri="{FF2B5EF4-FFF2-40B4-BE49-F238E27FC236}">
                    <a16:creationId xmlns:a16="http://schemas.microsoft.com/office/drawing/2014/main" id="{27E6A63D-65F6-49DE-8AA0-D34EECCFF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570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5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9" name="Freeform 2520">
                <a:extLst>
                  <a:ext uri="{FF2B5EF4-FFF2-40B4-BE49-F238E27FC236}">
                    <a16:creationId xmlns:a16="http://schemas.microsoft.com/office/drawing/2014/main" id="{3BACBF7E-C245-49B0-9631-FA5474AA8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155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0" name="Freeform 2521">
                <a:extLst>
                  <a:ext uri="{FF2B5EF4-FFF2-40B4-BE49-F238E27FC236}">
                    <a16:creationId xmlns:a16="http://schemas.microsoft.com/office/drawing/2014/main" id="{D1E9601F-F63C-466B-9BB0-E35DB3F0B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723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1" name="Freeform 2522">
                <a:extLst>
                  <a:ext uri="{FF2B5EF4-FFF2-40B4-BE49-F238E27FC236}">
                    <a16:creationId xmlns:a16="http://schemas.microsoft.com/office/drawing/2014/main" id="{DB1ED783-D817-4619-9B07-55216F8E0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1711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4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3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2" name="Freeform 2523">
                <a:extLst>
                  <a:ext uri="{FF2B5EF4-FFF2-40B4-BE49-F238E27FC236}">
                    <a16:creationId xmlns:a16="http://schemas.microsoft.com/office/drawing/2014/main" id="{498D6AC0-FDF7-4ABE-A72E-BF408A1F3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4" y="1711"/>
                <a:ext cx="47" cy="74"/>
              </a:xfrm>
              <a:custGeom>
                <a:avLst/>
                <a:gdLst>
                  <a:gd name="T0" fmla="*/ 190 w 234"/>
                  <a:gd name="T1" fmla="*/ 58 h 368"/>
                  <a:gd name="T2" fmla="*/ 185 w 234"/>
                  <a:gd name="T3" fmla="*/ 66 h 368"/>
                  <a:gd name="T4" fmla="*/ 180 w 234"/>
                  <a:gd name="T5" fmla="*/ 76 h 368"/>
                  <a:gd name="T6" fmla="*/ 180 w 234"/>
                  <a:gd name="T7" fmla="*/ 91 h 368"/>
                  <a:gd name="T8" fmla="*/ 180 w 234"/>
                  <a:gd name="T9" fmla="*/ 107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8 w 234"/>
                  <a:gd name="T15" fmla="*/ 144 h 368"/>
                  <a:gd name="T16" fmla="*/ 205 w 234"/>
                  <a:gd name="T17" fmla="*/ 144 h 368"/>
                  <a:gd name="T18" fmla="*/ 210 w 234"/>
                  <a:gd name="T19" fmla="*/ 139 h 368"/>
                  <a:gd name="T20" fmla="*/ 215 w 234"/>
                  <a:gd name="T21" fmla="*/ 130 h 368"/>
                  <a:gd name="T22" fmla="*/ 217 w 234"/>
                  <a:gd name="T23" fmla="*/ 116 h 368"/>
                  <a:gd name="T24" fmla="*/ 217 w 234"/>
                  <a:gd name="T25" fmla="*/ 100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19 h 368"/>
                  <a:gd name="T40" fmla="*/ 205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2 h 368"/>
                  <a:gd name="T48" fmla="*/ 234 w 234"/>
                  <a:gd name="T49" fmla="*/ 127 h 368"/>
                  <a:gd name="T50" fmla="*/ 227 w 234"/>
                  <a:gd name="T51" fmla="*/ 152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3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3 w 234"/>
                  <a:gd name="T77" fmla="*/ 61 h 368"/>
                  <a:gd name="T78" fmla="*/ 37 w 234"/>
                  <a:gd name="T79" fmla="*/ 42 h 368"/>
                  <a:gd name="T80" fmla="*/ 53 w 234"/>
                  <a:gd name="T81" fmla="*/ 24 h 368"/>
                  <a:gd name="T82" fmla="*/ 76 w 234"/>
                  <a:gd name="T83" fmla="*/ 12 h 368"/>
                  <a:gd name="T84" fmla="*/ 97 w 234"/>
                  <a:gd name="T85" fmla="*/ 2 h 368"/>
                  <a:gd name="T86" fmla="*/ 124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7" y="61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7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5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3" name="Freeform 2524">
                <a:extLst>
                  <a:ext uri="{FF2B5EF4-FFF2-40B4-BE49-F238E27FC236}">
                    <a16:creationId xmlns:a16="http://schemas.microsoft.com/office/drawing/2014/main" id="{7FE0586F-2C38-4222-8F88-CFE30916F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723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4" name="Freeform 2525">
                <a:extLst>
                  <a:ext uri="{FF2B5EF4-FFF2-40B4-BE49-F238E27FC236}">
                    <a16:creationId xmlns:a16="http://schemas.microsoft.com/office/drawing/2014/main" id="{A36C459A-180B-4434-BBAB-4D2955D2E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1711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4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3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5" name="Freeform 2526">
                <a:extLst>
                  <a:ext uri="{FF2B5EF4-FFF2-40B4-BE49-F238E27FC236}">
                    <a16:creationId xmlns:a16="http://schemas.microsoft.com/office/drawing/2014/main" id="{1CED8EB7-1331-4A83-8367-8B6F94796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761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3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6" name="Freeform 2527">
                <a:extLst>
                  <a:ext uri="{FF2B5EF4-FFF2-40B4-BE49-F238E27FC236}">
                    <a16:creationId xmlns:a16="http://schemas.microsoft.com/office/drawing/2014/main" id="{5830DF46-49D3-41D2-93E9-7F8AFEB05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175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7" name="Freeform 2528">
                <a:extLst>
                  <a:ext uri="{FF2B5EF4-FFF2-40B4-BE49-F238E27FC236}">
                    <a16:creationId xmlns:a16="http://schemas.microsoft.com/office/drawing/2014/main" id="{63E9ECDA-726B-4E6F-B676-8B13A2B7AA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2" y="1750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09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09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8" name="Freeform 2529">
                <a:extLst>
                  <a:ext uri="{FF2B5EF4-FFF2-40B4-BE49-F238E27FC236}">
                    <a16:creationId xmlns:a16="http://schemas.microsoft.com/office/drawing/2014/main" id="{62076AD9-D47E-4286-ADF4-CF482A51D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761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3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9" name="Freeform 2530">
                <a:extLst>
                  <a:ext uri="{FF2B5EF4-FFF2-40B4-BE49-F238E27FC236}">
                    <a16:creationId xmlns:a16="http://schemas.microsoft.com/office/drawing/2014/main" id="{59D147DA-2D31-4F05-BBD3-BC043D541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175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0" name="Freeform 2531">
                <a:extLst>
                  <a:ext uri="{FF2B5EF4-FFF2-40B4-BE49-F238E27FC236}">
                    <a16:creationId xmlns:a16="http://schemas.microsoft.com/office/drawing/2014/main" id="{05FC3B04-C284-41DE-AFD4-0EE9F35B1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7" y="1671"/>
                <a:ext cx="8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8 h 89"/>
                  <a:gd name="T88" fmla="*/ 30 w 37"/>
                  <a:gd name="T89" fmla="*/ 13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1" name="Freeform 2532">
                <a:extLst>
                  <a:ext uri="{FF2B5EF4-FFF2-40B4-BE49-F238E27FC236}">
                    <a16:creationId xmlns:a16="http://schemas.microsoft.com/office/drawing/2014/main" id="{89849A62-AAD8-46BE-8835-2C8E506D5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1" y="1660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19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8 h 368"/>
                  <a:gd name="T64" fmla="*/ 23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5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2" name="Freeform 2533">
                <a:extLst>
                  <a:ext uri="{FF2B5EF4-FFF2-40B4-BE49-F238E27FC236}">
                    <a16:creationId xmlns:a16="http://schemas.microsoft.com/office/drawing/2014/main" id="{9D9E335C-C73F-49D0-937B-316A7DFEEC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31" y="1660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6 h 368"/>
                  <a:gd name="T4" fmla="*/ 180 w 234"/>
                  <a:gd name="T5" fmla="*/ 76 h 368"/>
                  <a:gd name="T6" fmla="*/ 180 w 234"/>
                  <a:gd name="T7" fmla="*/ 90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7 w 234"/>
                  <a:gd name="T23" fmla="*/ 115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6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20 h 368"/>
                  <a:gd name="T40" fmla="*/ 205 w 234"/>
                  <a:gd name="T41" fmla="*/ 34 h 368"/>
                  <a:gd name="T42" fmla="*/ 220 w 234"/>
                  <a:gd name="T43" fmla="*/ 53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7 h 368"/>
                  <a:gd name="T50" fmla="*/ 227 w 234"/>
                  <a:gd name="T51" fmla="*/ 152 h 368"/>
                  <a:gd name="T52" fmla="*/ 215 w 234"/>
                  <a:gd name="T53" fmla="*/ 174 h 368"/>
                  <a:gd name="T54" fmla="*/ 199 w 234"/>
                  <a:gd name="T55" fmla="*/ 191 h 368"/>
                  <a:gd name="T56" fmla="*/ 180 w 234"/>
                  <a:gd name="T57" fmla="*/ 206 h 368"/>
                  <a:gd name="T58" fmla="*/ 155 w 234"/>
                  <a:gd name="T59" fmla="*/ 215 h 368"/>
                  <a:gd name="T60" fmla="*/ 132 w 234"/>
                  <a:gd name="T61" fmla="*/ 220 h 368"/>
                  <a:gd name="T62" fmla="*/ 119 w 234"/>
                  <a:gd name="T63" fmla="*/ 220 h 368"/>
                  <a:gd name="T64" fmla="*/ 116 w 234"/>
                  <a:gd name="T65" fmla="*/ 218 h 368"/>
                  <a:gd name="T66" fmla="*/ 38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0 h 368"/>
                  <a:gd name="T74" fmla="*/ 16 w 234"/>
                  <a:gd name="T75" fmla="*/ 85 h 368"/>
                  <a:gd name="T76" fmla="*/ 23 w 234"/>
                  <a:gd name="T77" fmla="*/ 62 h 368"/>
                  <a:gd name="T78" fmla="*/ 35 w 234"/>
                  <a:gd name="T79" fmla="*/ 41 h 368"/>
                  <a:gd name="T80" fmla="*/ 53 w 234"/>
                  <a:gd name="T81" fmla="*/ 25 h 368"/>
                  <a:gd name="T82" fmla="*/ 75 w 234"/>
                  <a:gd name="T83" fmla="*/ 12 h 368"/>
                  <a:gd name="T84" fmla="*/ 97 w 234"/>
                  <a:gd name="T85" fmla="*/ 2 h 368"/>
                  <a:gd name="T86" fmla="*/ 124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7" y="62"/>
                    </a:lnTo>
                    <a:lnTo>
                      <a:pt x="187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5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2" y="140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199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199" y="59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3" name="Freeform 2534">
                <a:extLst>
                  <a:ext uri="{FF2B5EF4-FFF2-40B4-BE49-F238E27FC236}">
                    <a16:creationId xmlns:a16="http://schemas.microsoft.com/office/drawing/2014/main" id="{8DE6386D-BFE9-42C2-8C79-FA53B98BE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7" y="1671"/>
                <a:ext cx="8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8 h 89"/>
                  <a:gd name="T88" fmla="*/ 30 w 37"/>
                  <a:gd name="T89" fmla="*/ 13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4" name="Freeform 2535">
                <a:extLst>
                  <a:ext uri="{FF2B5EF4-FFF2-40B4-BE49-F238E27FC236}">
                    <a16:creationId xmlns:a16="http://schemas.microsoft.com/office/drawing/2014/main" id="{61E6899C-040C-443D-97BA-F71F7A6CD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1" y="1660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19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8 h 368"/>
                  <a:gd name="T64" fmla="*/ 23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5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5" name="Freeform 2536">
                <a:extLst>
                  <a:ext uri="{FF2B5EF4-FFF2-40B4-BE49-F238E27FC236}">
                    <a16:creationId xmlns:a16="http://schemas.microsoft.com/office/drawing/2014/main" id="{B695E3EC-0C19-4858-A17E-31DC9547E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6" y="1633"/>
                <a:ext cx="8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3 h 88"/>
                  <a:gd name="T38" fmla="*/ 7 w 36"/>
                  <a:gd name="T39" fmla="*/ 75 h 88"/>
                  <a:gd name="T40" fmla="*/ 10 w 36"/>
                  <a:gd name="T41" fmla="*/ 81 h 88"/>
                  <a:gd name="T42" fmla="*/ 12 w 36"/>
                  <a:gd name="T43" fmla="*/ 83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6" name="Freeform 2537">
                <a:extLst>
                  <a:ext uri="{FF2B5EF4-FFF2-40B4-BE49-F238E27FC236}">
                    <a16:creationId xmlns:a16="http://schemas.microsoft.com/office/drawing/2014/main" id="{6491BCF7-9F01-4E17-A4E4-5CFB3218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0" y="1621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6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1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4 h 368"/>
                  <a:gd name="T62" fmla="*/ 17 w 236"/>
                  <a:gd name="T63" fmla="*/ 78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7" name="Freeform 2538">
                <a:extLst>
                  <a:ext uri="{FF2B5EF4-FFF2-40B4-BE49-F238E27FC236}">
                    <a16:creationId xmlns:a16="http://schemas.microsoft.com/office/drawing/2014/main" id="{FBDFB69D-5769-466C-BC89-683B1389EC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90" y="1621"/>
                <a:ext cx="47" cy="74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0 h 368"/>
                  <a:gd name="T20" fmla="*/ 216 w 236"/>
                  <a:gd name="T21" fmla="*/ 130 h 368"/>
                  <a:gd name="T22" fmla="*/ 218 w 236"/>
                  <a:gd name="T23" fmla="*/ 115 h 368"/>
                  <a:gd name="T24" fmla="*/ 218 w 236"/>
                  <a:gd name="T25" fmla="*/ 101 h 368"/>
                  <a:gd name="T26" fmla="*/ 216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7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4 h 368"/>
                  <a:gd name="T42" fmla="*/ 222 w 236"/>
                  <a:gd name="T43" fmla="*/ 55 h 368"/>
                  <a:gd name="T44" fmla="*/ 231 w 236"/>
                  <a:gd name="T45" fmla="*/ 78 h 368"/>
                  <a:gd name="T46" fmla="*/ 236 w 236"/>
                  <a:gd name="T47" fmla="*/ 103 h 368"/>
                  <a:gd name="T48" fmla="*/ 236 w 236"/>
                  <a:gd name="T49" fmla="*/ 127 h 368"/>
                  <a:gd name="T50" fmla="*/ 229 w 236"/>
                  <a:gd name="T51" fmla="*/ 152 h 368"/>
                  <a:gd name="T52" fmla="*/ 216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1 h 368"/>
                  <a:gd name="T62" fmla="*/ 121 w 236"/>
                  <a:gd name="T63" fmla="*/ 221 h 368"/>
                  <a:gd name="T64" fmla="*/ 118 w 236"/>
                  <a:gd name="T65" fmla="*/ 219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7 w 236"/>
                  <a:gd name="T71" fmla="*/ 138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7 w 236"/>
                  <a:gd name="T83" fmla="*/ 13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8" name="Freeform 2539">
                <a:extLst>
                  <a:ext uri="{FF2B5EF4-FFF2-40B4-BE49-F238E27FC236}">
                    <a16:creationId xmlns:a16="http://schemas.microsoft.com/office/drawing/2014/main" id="{4DCC3081-0780-486E-BF14-C0CBB60CB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6" y="1633"/>
                <a:ext cx="8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3 h 88"/>
                  <a:gd name="T38" fmla="*/ 7 w 36"/>
                  <a:gd name="T39" fmla="*/ 75 h 88"/>
                  <a:gd name="T40" fmla="*/ 10 w 36"/>
                  <a:gd name="T41" fmla="*/ 81 h 88"/>
                  <a:gd name="T42" fmla="*/ 12 w 36"/>
                  <a:gd name="T43" fmla="*/ 83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9" name="Freeform 2540">
                <a:extLst>
                  <a:ext uri="{FF2B5EF4-FFF2-40B4-BE49-F238E27FC236}">
                    <a16:creationId xmlns:a16="http://schemas.microsoft.com/office/drawing/2014/main" id="{6746E08A-C5D3-4F77-8699-7A03B5050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0" y="1621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6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1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4 h 368"/>
                  <a:gd name="T62" fmla="*/ 17 w 236"/>
                  <a:gd name="T63" fmla="*/ 78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0" name="Freeform 2541">
                <a:extLst>
                  <a:ext uri="{FF2B5EF4-FFF2-40B4-BE49-F238E27FC236}">
                    <a16:creationId xmlns:a16="http://schemas.microsoft.com/office/drawing/2014/main" id="{4D132625-8612-4268-9E2D-EE579263D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0" y="1628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3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3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1" name="Freeform 2542">
                <a:extLst>
                  <a:ext uri="{FF2B5EF4-FFF2-40B4-BE49-F238E27FC236}">
                    <a16:creationId xmlns:a16="http://schemas.microsoft.com/office/drawing/2014/main" id="{4FAA1E91-527D-4FA2-A39A-15BA39C9D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1617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3 h 368"/>
                  <a:gd name="T10" fmla="*/ 206 w 236"/>
                  <a:gd name="T11" fmla="*/ 34 h 368"/>
                  <a:gd name="T12" fmla="*/ 215 w 236"/>
                  <a:gd name="T13" fmla="*/ 48 h 368"/>
                  <a:gd name="T14" fmla="*/ 223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3 w 236"/>
                  <a:gd name="T27" fmla="*/ 159 h 368"/>
                  <a:gd name="T28" fmla="*/ 215 w 236"/>
                  <a:gd name="T29" fmla="*/ 173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4 w 236"/>
                  <a:gd name="T57" fmla="*/ 129 h 368"/>
                  <a:gd name="T58" fmla="*/ 12 w 236"/>
                  <a:gd name="T59" fmla="*/ 110 h 368"/>
                  <a:gd name="T60" fmla="*/ 14 w 236"/>
                  <a:gd name="T61" fmla="*/ 93 h 368"/>
                  <a:gd name="T62" fmla="*/ 17 w 236"/>
                  <a:gd name="T63" fmla="*/ 78 h 368"/>
                  <a:gd name="T64" fmla="*/ 24 w 236"/>
                  <a:gd name="T65" fmla="*/ 60 h 368"/>
                  <a:gd name="T66" fmla="*/ 32 w 236"/>
                  <a:gd name="T67" fmla="*/ 48 h 368"/>
                  <a:gd name="T68" fmla="*/ 44 w 236"/>
                  <a:gd name="T69" fmla="*/ 34 h 368"/>
                  <a:gd name="T70" fmla="*/ 54 w 236"/>
                  <a:gd name="T71" fmla="*/ 23 h 368"/>
                  <a:gd name="T72" fmla="*/ 69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2" name="Freeform 2543">
                <a:extLst>
                  <a:ext uri="{FF2B5EF4-FFF2-40B4-BE49-F238E27FC236}">
                    <a16:creationId xmlns:a16="http://schemas.microsoft.com/office/drawing/2014/main" id="{1F353D1F-5AB5-4693-BA72-58BD6E4863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4" y="1617"/>
                <a:ext cx="47" cy="74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6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29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3 w 236"/>
                  <a:gd name="T31" fmla="*/ 60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4 h 368"/>
                  <a:gd name="T42" fmla="*/ 220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3 h 368"/>
                  <a:gd name="T54" fmla="*/ 201 w 236"/>
                  <a:gd name="T55" fmla="*/ 191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0 h 368"/>
                  <a:gd name="T74" fmla="*/ 17 w 236"/>
                  <a:gd name="T75" fmla="*/ 85 h 368"/>
                  <a:gd name="T76" fmla="*/ 24 w 236"/>
                  <a:gd name="T77" fmla="*/ 60 h 368"/>
                  <a:gd name="T78" fmla="*/ 37 w 236"/>
                  <a:gd name="T79" fmla="*/ 41 h 368"/>
                  <a:gd name="T80" fmla="*/ 54 w 236"/>
                  <a:gd name="T81" fmla="*/ 23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8" y="60"/>
                    </a:lnTo>
                    <a:lnTo>
                      <a:pt x="188" y="63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29"/>
                    </a:lnTo>
                    <a:lnTo>
                      <a:pt x="188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3" name="Freeform 2544">
                <a:extLst>
                  <a:ext uri="{FF2B5EF4-FFF2-40B4-BE49-F238E27FC236}">
                    <a16:creationId xmlns:a16="http://schemas.microsoft.com/office/drawing/2014/main" id="{4AADE0A2-C6F0-4F77-A66D-5D6641439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0" y="1628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3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3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4" name="Freeform 2545">
                <a:extLst>
                  <a:ext uri="{FF2B5EF4-FFF2-40B4-BE49-F238E27FC236}">
                    <a16:creationId xmlns:a16="http://schemas.microsoft.com/office/drawing/2014/main" id="{14737507-7CFA-4CA5-98FE-473E07F66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1617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3 h 368"/>
                  <a:gd name="T10" fmla="*/ 206 w 236"/>
                  <a:gd name="T11" fmla="*/ 34 h 368"/>
                  <a:gd name="T12" fmla="*/ 215 w 236"/>
                  <a:gd name="T13" fmla="*/ 48 h 368"/>
                  <a:gd name="T14" fmla="*/ 223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3 w 236"/>
                  <a:gd name="T27" fmla="*/ 159 h 368"/>
                  <a:gd name="T28" fmla="*/ 215 w 236"/>
                  <a:gd name="T29" fmla="*/ 173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4 w 236"/>
                  <a:gd name="T57" fmla="*/ 129 h 368"/>
                  <a:gd name="T58" fmla="*/ 12 w 236"/>
                  <a:gd name="T59" fmla="*/ 110 h 368"/>
                  <a:gd name="T60" fmla="*/ 14 w 236"/>
                  <a:gd name="T61" fmla="*/ 93 h 368"/>
                  <a:gd name="T62" fmla="*/ 17 w 236"/>
                  <a:gd name="T63" fmla="*/ 78 h 368"/>
                  <a:gd name="T64" fmla="*/ 24 w 236"/>
                  <a:gd name="T65" fmla="*/ 60 h 368"/>
                  <a:gd name="T66" fmla="*/ 32 w 236"/>
                  <a:gd name="T67" fmla="*/ 48 h 368"/>
                  <a:gd name="T68" fmla="*/ 44 w 236"/>
                  <a:gd name="T69" fmla="*/ 34 h 368"/>
                  <a:gd name="T70" fmla="*/ 54 w 236"/>
                  <a:gd name="T71" fmla="*/ 23 h 368"/>
                  <a:gd name="T72" fmla="*/ 69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5" name="Freeform 2546">
                <a:extLst>
                  <a:ext uri="{FF2B5EF4-FFF2-40B4-BE49-F238E27FC236}">
                    <a16:creationId xmlns:a16="http://schemas.microsoft.com/office/drawing/2014/main" id="{048C3FC4-2144-499F-AAA1-26C58BE8A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545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7 h 88"/>
                  <a:gd name="T36" fmla="*/ 5 w 37"/>
                  <a:gd name="T37" fmla="*/ 72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2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5" y="72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2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6" name="Freeform 2547">
                <a:extLst>
                  <a:ext uri="{FF2B5EF4-FFF2-40B4-BE49-F238E27FC236}">
                    <a16:creationId xmlns:a16="http://schemas.microsoft.com/office/drawing/2014/main" id="{A2E1AA05-D498-4EB3-90F6-113CFF097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" y="1533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2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5 h 368"/>
                  <a:gd name="T38" fmla="*/ 150 w 236"/>
                  <a:gd name="T39" fmla="*/ 219 h 368"/>
                  <a:gd name="T40" fmla="*/ 133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0 w 236"/>
                  <a:gd name="T55" fmla="*/ 146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3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2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7" name="Freeform 2548">
                <a:extLst>
                  <a:ext uri="{FF2B5EF4-FFF2-40B4-BE49-F238E27FC236}">
                    <a16:creationId xmlns:a16="http://schemas.microsoft.com/office/drawing/2014/main" id="{C9349174-D38A-45C2-B030-046D03985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1" y="1533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7 h 368"/>
                  <a:gd name="T6" fmla="*/ 182 w 236"/>
                  <a:gd name="T7" fmla="*/ 92 h 368"/>
                  <a:gd name="T8" fmla="*/ 182 w 236"/>
                  <a:gd name="T9" fmla="*/ 109 h 368"/>
                  <a:gd name="T10" fmla="*/ 184 w 236"/>
                  <a:gd name="T11" fmla="*/ 125 h 368"/>
                  <a:gd name="T12" fmla="*/ 192 w 236"/>
                  <a:gd name="T13" fmla="*/ 139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2 w 236"/>
                  <a:gd name="T19" fmla="*/ 141 h 368"/>
                  <a:gd name="T20" fmla="*/ 217 w 236"/>
                  <a:gd name="T21" fmla="*/ 130 h 368"/>
                  <a:gd name="T22" fmla="*/ 219 w 236"/>
                  <a:gd name="T23" fmla="*/ 116 h 368"/>
                  <a:gd name="T24" fmla="*/ 219 w 236"/>
                  <a:gd name="T25" fmla="*/ 102 h 368"/>
                  <a:gd name="T26" fmla="*/ 217 w 236"/>
                  <a:gd name="T27" fmla="*/ 84 h 368"/>
                  <a:gd name="T28" fmla="*/ 212 w 236"/>
                  <a:gd name="T29" fmla="*/ 69 h 368"/>
                  <a:gd name="T30" fmla="*/ 203 w 236"/>
                  <a:gd name="T31" fmla="*/ 62 h 368"/>
                  <a:gd name="T32" fmla="*/ 196 w 236"/>
                  <a:gd name="T33" fmla="*/ 58 h 368"/>
                  <a:gd name="T34" fmla="*/ 143 w 236"/>
                  <a:gd name="T35" fmla="*/ 3 h 368"/>
                  <a:gd name="T36" fmla="*/ 167 w 236"/>
                  <a:gd name="T37" fmla="*/ 8 h 368"/>
                  <a:gd name="T38" fmla="*/ 187 w 236"/>
                  <a:gd name="T39" fmla="*/ 21 h 368"/>
                  <a:gd name="T40" fmla="*/ 206 w 236"/>
                  <a:gd name="T41" fmla="*/ 35 h 368"/>
                  <a:gd name="T42" fmla="*/ 221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8 h 368"/>
                  <a:gd name="T50" fmla="*/ 228 w 236"/>
                  <a:gd name="T51" fmla="*/ 153 h 368"/>
                  <a:gd name="T52" fmla="*/ 217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3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19 h 368"/>
                  <a:gd name="T66" fmla="*/ 39 w 236"/>
                  <a:gd name="T67" fmla="*/ 183 h 368"/>
                  <a:gd name="T68" fmla="*/ 25 w 236"/>
                  <a:gd name="T69" fmla="*/ 162 h 368"/>
                  <a:gd name="T70" fmla="*/ 18 w 236"/>
                  <a:gd name="T71" fmla="*/ 139 h 368"/>
                  <a:gd name="T72" fmla="*/ 13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4 h 368"/>
                  <a:gd name="T84" fmla="*/ 99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8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4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4"/>
                    </a:lnTo>
                    <a:lnTo>
                      <a:pt x="192" y="139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9" y="143"/>
                    </a:lnTo>
                    <a:lnTo>
                      <a:pt x="212" y="141"/>
                    </a:lnTo>
                    <a:lnTo>
                      <a:pt x="214" y="139"/>
                    </a:lnTo>
                    <a:lnTo>
                      <a:pt x="214" y="134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4"/>
                    </a:lnTo>
                    <a:lnTo>
                      <a:pt x="217" y="89"/>
                    </a:lnTo>
                    <a:lnTo>
                      <a:pt x="217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9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2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8" name="Freeform 2549">
                <a:extLst>
                  <a:ext uri="{FF2B5EF4-FFF2-40B4-BE49-F238E27FC236}">
                    <a16:creationId xmlns:a16="http://schemas.microsoft.com/office/drawing/2014/main" id="{DAC1A8E2-9199-435A-B999-60B0B7716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545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7 h 88"/>
                  <a:gd name="T36" fmla="*/ 5 w 37"/>
                  <a:gd name="T37" fmla="*/ 72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2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5" y="72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2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9" name="Freeform 2550">
                <a:extLst>
                  <a:ext uri="{FF2B5EF4-FFF2-40B4-BE49-F238E27FC236}">
                    <a16:creationId xmlns:a16="http://schemas.microsoft.com/office/drawing/2014/main" id="{2B5FDC16-54B2-4C78-86FB-9A9ACA16C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" y="1533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2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5 h 368"/>
                  <a:gd name="T38" fmla="*/ 150 w 236"/>
                  <a:gd name="T39" fmla="*/ 219 h 368"/>
                  <a:gd name="T40" fmla="*/ 133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0 w 236"/>
                  <a:gd name="T55" fmla="*/ 146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3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2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0" name="Freeform 2551">
                <a:extLst>
                  <a:ext uri="{FF2B5EF4-FFF2-40B4-BE49-F238E27FC236}">
                    <a16:creationId xmlns:a16="http://schemas.microsoft.com/office/drawing/2014/main" id="{93EE6DAF-1399-418C-BC8E-5BC458D8F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0" y="172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1" name="Freeform 2552">
                <a:extLst>
                  <a:ext uri="{FF2B5EF4-FFF2-40B4-BE49-F238E27FC236}">
                    <a16:creationId xmlns:a16="http://schemas.microsoft.com/office/drawing/2014/main" id="{9096B436-6C94-427F-A094-0F777DC4F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4" y="1715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4 h 368"/>
                  <a:gd name="T62" fmla="*/ 17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2" name="Freeform 2553">
                <a:extLst>
                  <a:ext uri="{FF2B5EF4-FFF2-40B4-BE49-F238E27FC236}">
                    <a16:creationId xmlns:a16="http://schemas.microsoft.com/office/drawing/2014/main" id="{024FD018-0E88-4F6B-ADF7-371362BE7E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4" y="1715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1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0 h 368"/>
                  <a:gd name="T74" fmla="*/ 17 w 235"/>
                  <a:gd name="T75" fmla="*/ 85 h 368"/>
                  <a:gd name="T76" fmla="*/ 25 w 235"/>
                  <a:gd name="T77" fmla="*/ 62 h 368"/>
                  <a:gd name="T78" fmla="*/ 36 w 235"/>
                  <a:gd name="T79" fmla="*/ 41 h 368"/>
                  <a:gd name="T80" fmla="*/ 53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3" name="Freeform 2554">
                <a:extLst>
                  <a:ext uri="{FF2B5EF4-FFF2-40B4-BE49-F238E27FC236}">
                    <a16:creationId xmlns:a16="http://schemas.microsoft.com/office/drawing/2014/main" id="{345B0FE6-5B64-482E-AC92-7FD07BEBD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0" y="172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4" name="Freeform 2555">
                <a:extLst>
                  <a:ext uri="{FF2B5EF4-FFF2-40B4-BE49-F238E27FC236}">
                    <a16:creationId xmlns:a16="http://schemas.microsoft.com/office/drawing/2014/main" id="{A99CADE6-6AB6-43C0-9FBB-6777F66F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4" y="1715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4 h 368"/>
                  <a:gd name="T62" fmla="*/ 17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5" name="Freeform 2556">
                <a:extLst>
                  <a:ext uri="{FF2B5EF4-FFF2-40B4-BE49-F238E27FC236}">
                    <a16:creationId xmlns:a16="http://schemas.microsoft.com/office/drawing/2014/main" id="{B0052E72-946E-4841-A1B1-2DA85F9D4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1657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6" name="Freeform 2557">
                <a:extLst>
                  <a:ext uri="{FF2B5EF4-FFF2-40B4-BE49-F238E27FC236}">
                    <a16:creationId xmlns:a16="http://schemas.microsoft.com/office/drawing/2014/main" id="{547BCFB4-E9BD-4B92-BB4A-3DEB54159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0" y="1645"/>
                <a:ext cx="47" cy="74"/>
              </a:xfrm>
              <a:custGeom>
                <a:avLst/>
                <a:gdLst>
                  <a:gd name="T0" fmla="*/ 134 w 236"/>
                  <a:gd name="T1" fmla="*/ 0 h 368"/>
                  <a:gd name="T2" fmla="*/ 150 w 236"/>
                  <a:gd name="T3" fmla="*/ 3 h 368"/>
                  <a:gd name="T4" fmla="*/ 168 w 236"/>
                  <a:gd name="T5" fmla="*/ 8 h 368"/>
                  <a:gd name="T6" fmla="*/ 182 w 236"/>
                  <a:gd name="T7" fmla="*/ 16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8 w 236"/>
                  <a:gd name="T37" fmla="*/ 214 h 368"/>
                  <a:gd name="T38" fmla="*/ 150 w 236"/>
                  <a:gd name="T39" fmla="*/ 219 h 368"/>
                  <a:gd name="T40" fmla="*/ 134 w 236"/>
                  <a:gd name="T41" fmla="*/ 222 h 368"/>
                  <a:gd name="T42" fmla="*/ 123 w 236"/>
                  <a:gd name="T43" fmla="*/ 222 h 368"/>
                  <a:gd name="T44" fmla="*/ 121 w 236"/>
                  <a:gd name="T45" fmla="*/ 222 h 368"/>
                  <a:gd name="T46" fmla="*/ 118 w 236"/>
                  <a:gd name="T47" fmla="*/ 219 h 368"/>
                  <a:gd name="T48" fmla="*/ 46 w 236"/>
                  <a:gd name="T49" fmla="*/ 189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6 w 236"/>
                  <a:gd name="T57" fmla="*/ 131 h 368"/>
                  <a:gd name="T58" fmla="*/ 14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3 w 236"/>
                  <a:gd name="T67" fmla="*/ 50 h 368"/>
                  <a:gd name="T68" fmla="*/ 46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5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8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4" y="222"/>
                    </a:lnTo>
                    <a:lnTo>
                      <a:pt x="126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6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4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50"/>
                    </a:lnTo>
                    <a:lnTo>
                      <a:pt x="37" y="42"/>
                    </a:lnTo>
                    <a:lnTo>
                      <a:pt x="46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7" y="13"/>
                    </a:lnTo>
                    <a:lnTo>
                      <a:pt x="85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7" name="Freeform 2558">
                <a:extLst>
                  <a:ext uri="{FF2B5EF4-FFF2-40B4-BE49-F238E27FC236}">
                    <a16:creationId xmlns:a16="http://schemas.microsoft.com/office/drawing/2014/main" id="{AC24CF94-019D-4F4F-8122-4C60F9722B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50" y="1645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2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7 w 236"/>
                  <a:gd name="T17" fmla="*/ 145 h 368"/>
                  <a:gd name="T18" fmla="*/ 212 w 236"/>
                  <a:gd name="T19" fmla="*/ 141 h 368"/>
                  <a:gd name="T20" fmla="*/ 217 w 236"/>
                  <a:gd name="T21" fmla="*/ 131 h 368"/>
                  <a:gd name="T22" fmla="*/ 219 w 236"/>
                  <a:gd name="T23" fmla="*/ 116 h 368"/>
                  <a:gd name="T24" fmla="*/ 219 w 236"/>
                  <a:gd name="T25" fmla="*/ 101 h 368"/>
                  <a:gd name="T26" fmla="*/ 217 w 236"/>
                  <a:gd name="T27" fmla="*/ 83 h 368"/>
                  <a:gd name="T28" fmla="*/ 212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7 h 368"/>
                  <a:gd name="T34" fmla="*/ 143 w 236"/>
                  <a:gd name="T35" fmla="*/ 3 h 368"/>
                  <a:gd name="T36" fmla="*/ 168 w 236"/>
                  <a:gd name="T37" fmla="*/ 8 h 368"/>
                  <a:gd name="T38" fmla="*/ 187 w 236"/>
                  <a:gd name="T39" fmla="*/ 20 h 368"/>
                  <a:gd name="T40" fmla="*/ 207 w 236"/>
                  <a:gd name="T41" fmla="*/ 35 h 368"/>
                  <a:gd name="T42" fmla="*/ 222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9 h 368"/>
                  <a:gd name="T50" fmla="*/ 229 w 236"/>
                  <a:gd name="T51" fmla="*/ 153 h 368"/>
                  <a:gd name="T52" fmla="*/ 217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4 w 236"/>
                  <a:gd name="T61" fmla="*/ 222 h 368"/>
                  <a:gd name="T62" fmla="*/ 121 w 236"/>
                  <a:gd name="T63" fmla="*/ 222 h 368"/>
                  <a:gd name="T64" fmla="*/ 118 w 236"/>
                  <a:gd name="T65" fmla="*/ 219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8 h 368"/>
                  <a:gd name="T72" fmla="*/ 14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7 w 236"/>
                  <a:gd name="T83" fmla="*/ 13 h 368"/>
                  <a:gd name="T84" fmla="*/ 99 w 236"/>
                  <a:gd name="T85" fmla="*/ 3 h 368"/>
                  <a:gd name="T86" fmla="*/ 126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7" y="145"/>
                    </a:lnTo>
                    <a:lnTo>
                      <a:pt x="207" y="143"/>
                    </a:lnTo>
                    <a:lnTo>
                      <a:pt x="210" y="143"/>
                    </a:lnTo>
                    <a:lnTo>
                      <a:pt x="212" y="141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7" y="131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7" y="89"/>
                    </a:lnTo>
                    <a:lnTo>
                      <a:pt x="217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10" y="67"/>
                    </a:lnTo>
                    <a:lnTo>
                      <a:pt x="207" y="64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8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4" y="222"/>
                    </a:lnTo>
                    <a:lnTo>
                      <a:pt x="126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6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4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50"/>
                    </a:lnTo>
                    <a:lnTo>
                      <a:pt x="37" y="42"/>
                    </a:lnTo>
                    <a:lnTo>
                      <a:pt x="46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7" y="13"/>
                    </a:lnTo>
                    <a:lnTo>
                      <a:pt x="85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8" name="Freeform 2559">
                <a:extLst>
                  <a:ext uri="{FF2B5EF4-FFF2-40B4-BE49-F238E27FC236}">
                    <a16:creationId xmlns:a16="http://schemas.microsoft.com/office/drawing/2014/main" id="{42FBCA7E-76AB-4766-8542-7F095C7FD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1657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9" name="Freeform 2560">
                <a:extLst>
                  <a:ext uri="{FF2B5EF4-FFF2-40B4-BE49-F238E27FC236}">
                    <a16:creationId xmlns:a16="http://schemas.microsoft.com/office/drawing/2014/main" id="{EA7A23DD-DA04-4777-916C-2A6178CEE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0" y="1645"/>
                <a:ext cx="47" cy="74"/>
              </a:xfrm>
              <a:custGeom>
                <a:avLst/>
                <a:gdLst>
                  <a:gd name="T0" fmla="*/ 134 w 236"/>
                  <a:gd name="T1" fmla="*/ 0 h 368"/>
                  <a:gd name="T2" fmla="*/ 150 w 236"/>
                  <a:gd name="T3" fmla="*/ 3 h 368"/>
                  <a:gd name="T4" fmla="*/ 168 w 236"/>
                  <a:gd name="T5" fmla="*/ 8 h 368"/>
                  <a:gd name="T6" fmla="*/ 182 w 236"/>
                  <a:gd name="T7" fmla="*/ 16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8 w 236"/>
                  <a:gd name="T37" fmla="*/ 214 h 368"/>
                  <a:gd name="T38" fmla="*/ 150 w 236"/>
                  <a:gd name="T39" fmla="*/ 219 h 368"/>
                  <a:gd name="T40" fmla="*/ 134 w 236"/>
                  <a:gd name="T41" fmla="*/ 222 h 368"/>
                  <a:gd name="T42" fmla="*/ 123 w 236"/>
                  <a:gd name="T43" fmla="*/ 222 h 368"/>
                  <a:gd name="T44" fmla="*/ 121 w 236"/>
                  <a:gd name="T45" fmla="*/ 222 h 368"/>
                  <a:gd name="T46" fmla="*/ 118 w 236"/>
                  <a:gd name="T47" fmla="*/ 219 h 368"/>
                  <a:gd name="T48" fmla="*/ 46 w 236"/>
                  <a:gd name="T49" fmla="*/ 189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6 w 236"/>
                  <a:gd name="T57" fmla="*/ 131 h 368"/>
                  <a:gd name="T58" fmla="*/ 14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3 w 236"/>
                  <a:gd name="T67" fmla="*/ 50 h 368"/>
                  <a:gd name="T68" fmla="*/ 46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5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8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4" y="222"/>
                    </a:lnTo>
                    <a:lnTo>
                      <a:pt x="126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6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4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50"/>
                    </a:lnTo>
                    <a:lnTo>
                      <a:pt x="37" y="42"/>
                    </a:lnTo>
                    <a:lnTo>
                      <a:pt x="46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7" y="13"/>
                    </a:lnTo>
                    <a:lnTo>
                      <a:pt x="85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0" name="Freeform 2561">
                <a:extLst>
                  <a:ext uri="{FF2B5EF4-FFF2-40B4-BE49-F238E27FC236}">
                    <a16:creationId xmlns:a16="http://schemas.microsoft.com/office/drawing/2014/main" id="{1A1419C4-07E9-4D07-9FEA-BD9637352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4" y="171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3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3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1" name="Freeform 2562">
                <a:extLst>
                  <a:ext uri="{FF2B5EF4-FFF2-40B4-BE49-F238E27FC236}">
                    <a16:creationId xmlns:a16="http://schemas.microsoft.com/office/drawing/2014/main" id="{57476A0A-E3CE-44B6-99CD-FF1EA960A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705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5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5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2" name="Freeform 2563">
                <a:extLst>
                  <a:ext uri="{FF2B5EF4-FFF2-40B4-BE49-F238E27FC236}">
                    <a16:creationId xmlns:a16="http://schemas.microsoft.com/office/drawing/2014/main" id="{4DBD9A8B-E25F-4610-827C-8B3239AF39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58" y="1705"/>
                <a:ext cx="46" cy="74"/>
              </a:xfrm>
              <a:custGeom>
                <a:avLst/>
                <a:gdLst>
                  <a:gd name="T0" fmla="*/ 190 w 234"/>
                  <a:gd name="T1" fmla="*/ 58 h 368"/>
                  <a:gd name="T2" fmla="*/ 185 w 234"/>
                  <a:gd name="T3" fmla="*/ 66 h 368"/>
                  <a:gd name="T4" fmla="*/ 180 w 234"/>
                  <a:gd name="T5" fmla="*/ 76 h 368"/>
                  <a:gd name="T6" fmla="*/ 180 w 234"/>
                  <a:gd name="T7" fmla="*/ 91 h 368"/>
                  <a:gd name="T8" fmla="*/ 180 w 234"/>
                  <a:gd name="T9" fmla="*/ 107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8 w 234"/>
                  <a:gd name="T15" fmla="*/ 144 h 368"/>
                  <a:gd name="T16" fmla="*/ 205 w 234"/>
                  <a:gd name="T17" fmla="*/ 144 h 368"/>
                  <a:gd name="T18" fmla="*/ 210 w 234"/>
                  <a:gd name="T19" fmla="*/ 139 h 368"/>
                  <a:gd name="T20" fmla="*/ 215 w 234"/>
                  <a:gd name="T21" fmla="*/ 130 h 368"/>
                  <a:gd name="T22" fmla="*/ 217 w 234"/>
                  <a:gd name="T23" fmla="*/ 116 h 368"/>
                  <a:gd name="T24" fmla="*/ 217 w 234"/>
                  <a:gd name="T25" fmla="*/ 100 h 368"/>
                  <a:gd name="T26" fmla="*/ 215 w 234"/>
                  <a:gd name="T27" fmla="*/ 83 h 368"/>
                  <a:gd name="T28" fmla="*/ 210 w 234"/>
                  <a:gd name="T29" fmla="*/ 68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3 h 368"/>
                  <a:gd name="T36" fmla="*/ 166 w 234"/>
                  <a:gd name="T37" fmla="*/ 7 h 368"/>
                  <a:gd name="T38" fmla="*/ 185 w 234"/>
                  <a:gd name="T39" fmla="*/ 19 h 368"/>
                  <a:gd name="T40" fmla="*/ 205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1 h 368"/>
                  <a:gd name="T52" fmla="*/ 215 w 234"/>
                  <a:gd name="T53" fmla="*/ 174 h 368"/>
                  <a:gd name="T54" fmla="*/ 201 w 234"/>
                  <a:gd name="T55" fmla="*/ 191 h 368"/>
                  <a:gd name="T56" fmla="*/ 180 w 234"/>
                  <a:gd name="T57" fmla="*/ 206 h 368"/>
                  <a:gd name="T58" fmla="*/ 156 w 234"/>
                  <a:gd name="T59" fmla="*/ 216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0 h 368"/>
                  <a:gd name="T74" fmla="*/ 16 w 234"/>
                  <a:gd name="T75" fmla="*/ 86 h 368"/>
                  <a:gd name="T76" fmla="*/ 24 w 234"/>
                  <a:gd name="T77" fmla="*/ 61 h 368"/>
                  <a:gd name="T78" fmla="*/ 37 w 234"/>
                  <a:gd name="T79" fmla="*/ 42 h 368"/>
                  <a:gd name="T80" fmla="*/ 53 w 234"/>
                  <a:gd name="T81" fmla="*/ 24 h 368"/>
                  <a:gd name="T82" fmla="*/ 75 w 234"/>
                  <a:gd name="T83" fmla="*/ 12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5" y="66"/>
                    </a:lnTo>
                    <a:lnTo>
                      <a:pt x="183" y="68"/>
                    </a:lnTo>
                    <a:lnTo>
                      <a:pt x="183" y="73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5"/>
                    </a:lnTo>
                    <a:lnTo>
                      <a:pt x="180" y="103"/>
                    </a:lnTo>
                    <a:lnTo>
                      <a:pt x="180" y="107"/>
                    </a:lnTo>
                    <a:lnTo>
                      <a:pt x="180" y="112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5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3" name="Freeform 2564">
                <a:extLst>
                  <a:ext uri="{FF2B5EF4-FFF2-40B4-BE49-F238E27FC236}">
                    <a16:creationId xmlns:a16="http://schemas.microsoft.com/office/drawing/2014/main" id="{8E8EB3A6-BCFC-4D06-BFC3-68D8DA443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4" y="171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3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3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4" name="Freeform 2565">
                <a:extLst>
                  <a:ext uri="{FF2B5EF4-FFF2-40B4-BE49-F238E27FC236}">
                    <a16:creationId xmlns:a16="http://schemas.microsoft.com/office/drawing/2014/main" id="{2FAAD802-E720-4775-BD2A-05F5792C2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705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5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5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5" name="Freeform 2566">
                <a:extLst>
                  <a:ext uri="{FF2B5EF4-FFF2-40B4-BE49-F238E27FC236}">
                    <a16:creationId xmlns:a16="http://schemas.microsoft.com/office/drawing/2014/main" id="{F89E378E-48E5-4F9F-ABAC-0302A845E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" y="1664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2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2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6" name="Freeform 2567">
                <a:extLst>
                  <a:ext uri="{FF2B5EF4-FFF2-40B4-BE49-F238E27FC236}">
                    <a16:creationId xmlns:a16="http://schemas.microsoft.com/office/drawing/2014/main" id="{C6B73270-B66D-41CD-8A3B-5E43F4441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1652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6 w 235"/>
                  <a:gd name="T13" fmla="*/ 48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5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29 h 368"/>
                  <a:gd name="T58" fmla="*/ 13 w 235"/>
                  <a:gd name="T59" fmla="*/ 110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8 h 368"/>
                  <a:gd name="T68" fmla="*/ 45 w 235"/>
                  <a:gd name="T69" fmla="*/ 34 h 368"/>
                  <a:gd name="T70" fmla="*/ 55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7" name="Freeform 2568">
                <a:extLst>
                  <a:ext uri="{FF2B5EF4-FFF2-40B4-BE49-F238E27FC236}">
                    <a16:creationId xmlns:a16="http://schemas.microsoft.com/office/drawing/2014/main" id="{F6914301-73D7-41D7-BD28-57CEDA53C8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7" y="1652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6 w 235"/>
                  <a:gd name="T17" fmla="*/ 145 h 368"/>
                  <a:gd name="T18" fmla="*/ 211 w 235"/>
                  <a:gd name="T19" fmla="*/ 140 h 368"/>
                  <a:gd name="T20" fmla="*/ 216 w 235"/>
                  <a:gd name="T21" fmla="*/ 129 h 368"/>
                  <a:gd name="T22" fmla="*/ 219 w 235"/>
                  <a:gd name="T23" fmla="*/ 115 h 368"/>
                  <a:gd name="T24" fmla="*/ 219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2 h 368"/>
                  <a:gd name="T36" fmla="*/ 167 w 235"/>
                  <a:gd name="T37" fmla="*/ 7 h 368"/>
                  <a:gd name="T38" fmla="*/ 186 w 235"/>
                  <a:gd name="T39" fmla="*/ 20 h 368"/>
                  <a:gd name="T40" fmla="*/ 206 w 235"/>
                  <a:gd name="T41" fmla="*/ 34 h 368"/>
                  <a:gd name="T42" fmla="*/ 221 w 235"/>
                  <a:gd name="T43" fmla="*/ 54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0 h 368"/>
                  <a:gd name="T74" fmla="*/ 18 w 235"/>
                  <a:gd name="T75" fmla="*/ 85 h 368"/>
                  <a:gd name="T76" fmla="*/ 25 w 235"/>
                  <a:gd name="T77" fmla="*/ 62 h 368"/>
                  <a:gd name="T78" fmla="*/ 37 w 235"/>
                  <a:gd name="T79" fmla="*/ 41 h 368"/>
                  <a:gd name="T80" fmla="*/ 55 w 235"/>
                  <a:gd name="T81" fmla="*/ 25 h 368"/>
                  <a:gd name="T82" fmla="*/ 76 w 235"/>
                  <a:gd name="T83" fmla="*/ 13 h 368"/>
                  <a:gd name="T84" fmla="*/ 99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9" y="143"/>
                    </a:lnTo>
                    <a:lnTo>
                      <a:pt x="211" y="140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1" y="69"/>
                    </a:lnTo>
                    <a:lnTo>
                      <a:pt x="209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8" name="Freeform 2569">
                <a:extLst>
                  <a:ext uri="{FF2B5EF4-FFF2-40B4-BE49-F238E27FC236}">
                    <a16:creationId xmlns:a16="http://schemas.microsoft.com/office/drawing/2014/main" id="{C8D4B34C-76F4-4586-BDE2-58DBF676D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" y="1664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2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2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9" name="Freeform 2570">
                <a:extLst>
                  <a:ext uri="{FF2B5EF4-FFF2-40B4-BE49-F238E27FC236}">
                    <a16:creationId xmlns:a16="http://schemas.microsoft.com/office/drawing/2014/main" id="{32F110DD-065E-4D5B-BA31-60BA0674D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1652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6 w 235"/>
                  <a:gd name="T13" fmla="*/ 48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5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29 h 368"/>
                  <a:gd name="T58" fmla="*/ 13 w 235"/>
                  <a:gd name="T59" fmla="*/ 110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8 h 368"/>
                  <a:gd name="T68" fmla="*/ 45 w 235"/>
                  <a:gd name="T69" fmla="*/ 34 h 368"/>
                  <a:gd name="T70" fmla="*/ 55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0" name="Freeform 2571">
                <a:extLst>
                  <a:ext uri="{FF2B5EF4-FFF2-40B4-BE49-F238E27FC236}">
                    <a16:creationId xmlns:a16="http://schemas.microsoft.com/office/drawing/2014/main" id="{73F939E0-7595-4AB1-8B63-03497AC3E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6" y="1857"/>
                <a:ext cx="8" cy="18"/>
              </a:xfrm>
              <a:custGeom>
                <a:avLst/>
                <a:gdLst>
                  <a:gd name="T0" fmla="*/ 15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8 w 37"/>
                  <a:gd name="T7" fmla="*/ 5 h 89"/>
                  <a:gd name="T8" fmla="*/ 8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4 h 89"/>
                  <a:gd name="T38" fmla="*/ 8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5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4 h 89"/>
                  <a:gd name="T66" fmla="*/ 34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4 w 37"/>
                  <a:gd name="T81" fmla="*/ 33 h 89"/>
                  <a:gd name="T82" fmla="*/ 34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2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1" name="Freeform 2572">
                <a:extLst>
                  <a:ext uri="{FF2B5EF4-FFF2-40B4-BE49-F238E27FC236}">
                    <a16:creationId xmlns:a16="http://schemas.microsoft.com/office/drawing/2014/main" id="{DD0DF43D-DA48-49AA-B58F-D92CEDF74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0" y="184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7 w 235"/>
                  <a:gd name="T5" fmla="*/ 9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5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2" name="Freeform 2573">
                <a:extLst>
                  <a:ext uri="{FF2B5EF4-FFF2-40B4-BE49-F238E27FC236}">
                    <a16:creationId xmlns:a16="http://schemas.microsoft.com/office/drawing/2014/main" id="{2E0E8281-C27B-4DAC-B249-183647CF89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60" y="1845"/>
                <a:ext cx="47" cy="74"/>
              </a:xfrm>
              <a:custGeom>
                <a:avLst/>
                <a:gdLst>
                  <a:gd name="T0" fmla="*/ 192 w 235"/>
                  <a:gd name="T1" fmla="*/ 60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9 h 368"/>
                  <a:gd name="T10" fmla="*/ 183 w 235"/>
                  <a:gd name="T11" fmla="*/ 125 h 368"/>
                  <a:gd name="T12" fmla="*/ 192 w 235"/>
                  <a:gd name="T13" fmla="*/ 138 h 368"/>
                  <a:gd name="T14" fmla="*/ 199 w 235"/>
                  <a:gd name="T15" fmla="*/ 146 h 368"/>
                  <a:gd name="T16" fmla="*/ 206 w 235"/>
                  <a:gd name="T17" fmla="*/ 146 h 368"/>
                  <a:gd name="T18" fmla="*/ 211 w 235"/>
                  <a:gd name="T19" fmla="*/ 141 h 368"/>
                  <a:gd name="T20" fmla="*/ 215 w 235"/>
                  <a:gd name="T21" fmla="*/ 131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5 w 235"/>
                  <a:gd name="T27" fmla="*/ 84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3 h 368"/>
                  <a:gd name="T36" fmla="*/ 167 w 235"/>
                  <a:gd name="T37" fmla="*/ 9 h 368"/>
                  <a:gd name="T38" fmla="*/ 186 w 235"/>
                  <a:gd name="T39" fmla="*/ 21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7 w 235"/>
                  <a:gd name="T51" fmla="*/ 153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4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6" y="131"/>
                    </a:lnTo>
                    <a:lnTo>
                      <a:pt x="189" y="134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3" name="Freeform 2574">
                <a:extLst>
                  <a:ext uri="{FF2B5EF4-FFF2-40B4-BE49-F238E27FC236}">
                    <a16:creationId xmlns:a16="http://schemas.microsoft.com/office/drawing/2014/main" id="{CC211377-654F-4E5C-B728-4E4A1E4AD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6" y="1857"/>
                <a:ext cx="8" cy="18"/>
              </a:xfrm>
              <a:custGeom>
                <a:avLst/>
                <a:gdLst>
                  <a:gd name="T0" fmla="*/ 15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8 w 37"/>
                  <a:gd name="T7" fmla="*/ 5 h 89"/>
                  <a:gd name="T8" fmla="*/ 8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4 h 89"/>
                  <a:gd name="T38" fmla="*/ 8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5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4 h 89"/>
                  <a:gd name="T66" fmla="*/ 34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4 w 37"/>
                  <a:gd name="T81" fmla="*/ 33 h 89"/>
                  <a:gd name="T82" fmla="*/ 34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2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4" name="Freeform 2575">
                <a:extLst>
                  <a:ext uri="{FF2B5EF4-FFF2-40B4-BE49-F238E27FC236}">
                    <a16:creationId xmlns:a16="http://schemas.microsoft.com/office/drawing/2014/main" id="{094EF0BE-B02A-481B-876A-B140FF035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0" y="184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7 w 235"/>
                  <a:gd name="T5" fmla="*/ 9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5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5" name="Freeform 2576">
                <a:extLst>
                  <a:ext uri="{FF2B5EF4-FFF2-40B4-BE49-F238E27FC236}">
                    <a16:creationId xmlns:a16="http://schemas.microsoft.com/office/drawing/2014/main" id="{35E085BC-E4EE-4E2E-9481-852524B1E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84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8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2 h 88"/>
                  <a:gd name="T38" fmla="*/ 7 w 37"/>
                  <a:gd name="T39" fmla="*/ 75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6" name="Freeform 2577">
                <a:extLst>
                  <a:ext uri="{FF2B5EF4-FFF2-40B4-BE49-F238E27FC236}">
                    <a16:creationId xmlns:a16="http://schemas.microsoft.com/office/drawing/2014/main" id="{0DE716FF-D498-4334-A2E6-335AA5B77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" y="1828"/>
                <a:ext cx="47" cy="74"/>
              </a:xfrm>
              <a:custGeom>
                <a:avLst/>
                <a:gdLst>
                  <a:gd name="T0" fmla="*/ 133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2 w 236"/>
                  <a:gd name="T7" fmla="*/ 14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7 w 236"/>
                  <a:gd name="T13" fmla="*/ 48 h 367"/>
                  <a:gd name="T14" fmla="*/ 224 w 236"/>
                  <a:gd name="T15" fmla="*/ 61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7 w 236"/>
                  <a:gd name="T29" fmla="*/ 173 h 367"/>
                  <a:gd name="T30" fmla="*/ 206 w 236"/>
                  <a:gd name="T31" fmla="*/ 186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9 h 367"/>
                  <a:gd name="T40" fmla="*/ 133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20 w 236"/>
                  <a:gd name="T55" fmla="*/ 145 h 367"/>
                  <a:gd name="T56" fmla="*/ 16 w 236"/>
                  <a:gd name="T57" fmla="*/ 129 h 367"/>
                  <a:gd name="T58" fmla="*/ 13 w 236"/>
                  <a:gd name="T59" fmla="*/ 110 h 367"/>
                  <a:gd name="T60" fmla="*/ 16 w 236"/>
                  <a:gd name="T61" fmla="*/ 92 h 367"/>
                  <a:gd name="T62" fmla="*/ 18 w 236"/>
                  <a:gd name="T63" fmla="*/ 78 h 367"/>
                  <a:gd name="T64" fmla="*/ 25 w 236"/>
                  <a:gd name="T65" fmla="*/ 61 h 367"/>
                  <a:gd name="T66" fmla="*/ 32 w 236"/>
                  <a:gd name="T67" fmla="*/ 48 h 367"/>
                  <a:gd name="T68" fmla="*/ 44 w 236"/>
                  <a:gd name="T69" fmla="*/ 34 h 367"/>
                  <a:gd name="T70" fmla="*/ 55 w 236"/>
                  <a:gd name="T71" fmla="*/ 25 h 367"/>
                  <a:gd name="T72" fmla="*/ 69 w 236"/>
                  <a:gd name="T73" fmla="*/ 14 h 367"/>
                  <a:gd name="T74" fmla="*/ 83 w 236"/>
                  <a:gd name="T75" fmla="*/ 7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1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2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2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7" name="Freeform 2578">
                <a:extLst>
                  <a:ext uri="{FF2B5EF4-FFF2-40B4-BE49-F238E27FC236}">
                    <a16:creationId xmlns:a16="http://schemas.microsoft.com/office/drawing/2014/main" id="{B21CF691-1A79-4284-9048-6D1CB45822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1" y="1828"/>
                <a:ext cx="47" cy="74"/>
              </a:xfrm>
              <a:custGeom>
                <a:avLst/>
                <a:gdLst>
                  <a:gd name="T0" fmla="*/ 192 w 236"/>
                  <a:gd name="T1" fmla="*/ 59 h 367"/>
                  <a:gd name="T2" fmla="*/ 187 w 236"/>
                  <a:gd name="T3" fmla="*/ 66 h 367"/>
                  <a:gd name="T4" fmla="*/ 182 w 236"/>
                  <a:gd name="T5" fmla="*/ 76 h 367"/>
                  <a:gd name="T6" fmla="*/ 182 w 236"/>
                  <a:gd name="T7" fmla="*/ 90 h 367"/>
                  <a:gd name="T8" fmla="*/ 182 w 236"/>
                  <a:gd name="T9" fmla="*/ 108 h 367"/>
                  <a:gd name="T10" fmla="*/ 184 w 236"/>
                  <a:gd name="T11" fmla="*/ 125 h 367"/>
                  <a:gd name="T12" fmla="*/ 192 w 236"/>
                  <a:gd name="T13" fmla="*/ 138 h 367"/>
                  <a:gd name="T14" fmla="*/ 199 w 236"/>
                  <a:gd name="T15" fmla="*/ 145 h 367"/>
                  <a:gd name="T16" fmla="*/ 206 w 236"/>
                  <a:gd name="T17" fmla="*/ 145 h 367"/>
                  <a:gd name="T18" fmla="*/ 212 w 236"/>
                  <a:gd name="T19" fmla="*/ 140 h 367"/>
                  <a:gd name="T20" fmla="*/ 217 w 236"/>
                  <a:gd name="T21" fmla="*/ 129 h 367"/>
                  <a:gd name="T22" fmla="*/ 219 w 236"/>
                  <a:gd name="T23" fmla="*/ 115 h 367"/>
                  <a:gd name="T24" fmla="*/ 219 w 236"/>
                  <a:gd name="T25" fmla="*/ 101 h 367"/>
                  <a:gd name="T26" fmla="*/ 217 w 236"/>
                  <a:gd name="T27" fmla="*/ 83 h 367"/>
                  <a:gd name="T28" fmla="*/ 212 w 236"/>
                  <a:gd name="T29" fmla="*/ 69 h 367"/>
                  <a:gd name="T30" fmla="*/ 203 w 236"/>
                  <a:gd name="T31" fmla="*/ 61 h 367"/>
                  <a:gd name="T32" fmla="*/ 196 w 236"/>
                  <a:gd name="T33" fmla="*/ 57 h 367"/>
                  <a:gd name="T34" fmla="*/ 143 w 236"/>
                  <a:gd name="T35" fmla="*/ 2 h 367"/>
                  <a:gd name="T36" fmla="*/ 167 w 236"/>
                  <a:gd name="T37" fmla="*/ 7 h 367"/>
                  <a:gd name="T38" fmla="*/ 187 w 236"/>
                  <a:gd name="T39" fmla="*/ 20 h 367"/>
                  <a:gd name="T40" fmla="*/ 206 w 236"/>
                  <a:gd name="T41" fmla="*/ 34 h 367"/>
                  <a:gd name="T42" fmla="*/ 221 w 236"/>
                  <a:gd name="T43" fmla="*/ 53 h 367"/>
                  <a:gd name="T44" fmla="*/ 231 w 236"/>
                  <a:gd name="T45" fmla="*/ 78 h 367"/>
                  <a:gd name="T46" fmla="*/ 236 w 236"/>
                  <a:gd name="T47" fmla="*/ 103 h 367"/>
                  <a:gd name="T48" fmla="*/ 236 w 236"/>
                  <a:gd name="T49" fmla="*/ 127 h 367"/>
                  <a:gd name="T50" fmla="*/ 228 w 236"/>
                  <a:gd name="T51" fmla="*/ 152 h 367"/>
                  <a:gd name="T52" fmla="*/ 217 w 236"/>
                  <a:gd name="T53" fmla="*/ 173 h 367"/>
                  <a:gd name="T54" fmla="*/ 201 w 236"/>
                  <a:gd name="T55" fmla="*/ 191 h 367"/>
                  <a:gd name="T56" fmla="*/ 182 w 236"/>
                  <a:gd name="T57" fmla="*/ 206 h 367"/>
                  <a:gd name="T58" fmla="*/ 157 w 236"/>
                  <a:gd name="T59" fmla="*/ 215 h 367"/>
                  <a:gd name="T60" fmla="*/ 133 w 236"/>
                  <a:gd name="T61" fmla="*/ 221 h 367"/>
                  <a:gd name="T62" fmla="*/ 120 w 236"/>
                  <a:gd name="T63" fmla="*/ 221 h 367"/>
                  <a:gd name="T64" fmla="*/ 118 w 236"/>
                  <a:gd name="T65" fmla="*/ 219 h 367"/>
                  <a:gd name="T66" fmla="*/ 39 w 236"/>
                  <a:gd name="T67" fmla="*/ 182 h 367"/>
                  <a:gd name="T68" fmla="*/ 25 w 236"/>
                  <a:gd name="T69" fmla="*/ 161 h 367"/>
                  <a:gd name="T70" fmla="*/ 18 w 236"/>
                  <a:gd name="T71" fmla="*/ 138 h 367"/>
                  <a:gd name="T72" fmla="*/ 13 w 236"/>
                  <a:gd name="T73" fmla="*/ 110 h 367"/>
                  <a:gd name="T74" fmla="*/ 18 w 236"/>
                  <a:gd name="T75" fmla="*/ 85 h 367"/>
                  <a:gd name="T76" fmla="*/ 25 w 236"/>
                  <a:gd name="T77" fmla="*/ 61 h 367"/>
                  <a:gd name="T78" fmla="*/ 37 w 236"/>
                  <a:gd name="T79" fmla="*/ 41 h 367"/>
                  <a:gd name="T80" fmla="*/ 55 w 236"/>
                  <a:gd name="T81" fmla="*/ 25 h 367"/>
                  <a:gd name="T82" fmla="*/ 76 w 236"/>
                  <a:gd name="T83" fmla="*/ 11 h 367"/>
                  <a:gd name="T84" fmla="*/ 99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9" y="142"/>
                    </a:lnTo>
                    <a:lnTo>
                      <a:pt x="212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7" y="129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2"/>
                    </a:lnTo>
                    <a:lnTo>
                      <a:pt x="217" y="88"/>
                    </a:lnTo>
                    <a:lnTo>
                      <a:pt x="217" y="83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2" y="69"/>
                    </a:lnTo>
                    <a:lnTo>
                      <a:pt x="209" y="66"/>
                    </a:lnTo>
                    <a:lnTo>
                      <a:pt x="206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1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2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2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8" name="Freeform 2579">
                <a:extLst>
                  <a:ext uri="{FF2B5EF4-FFF2-40B4-BE49-F238E27FC236}">
                    <a16:creationId xmlns:a16="http://schemas.microsoft.com/office/drawing/2014/main" id="{0E11E50A-4533-4892-A216-A720FD2EC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84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8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2 h 88"/>
                  <a:gd name="T38" fmla="*/ 7 w 37"/>
                  <a:gd name="T39" fmla="*/ 75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9" name="Freeform 2580">
                <a:extLst>
                  <a:ext uri="{FF2B5EF4-FFF2-40B4-BE49-F238E27FC236}">
                    <a16:creationId xmlns:a16="http://schemas.microsoft.com/office/drawing/2014/main" id="{64BA5091-1298-4249-9514-56054D50C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" y="1828"/>
                <a:ext cx="47" cy="74"/>
              </a:xfrm>
              <a:custGeom>
                <a:avLst/>
                <a:gdLst>
                  <a:gd name="T0" fmla="*/ 133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2 w 236"/>
                  <a:gd name="T7" fmla="*/ 14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7 w 236"/>
                  <a:gd name="T13" fmla="*/ 48 h 367"/>
                  <a:gd name="T14" fmla="*/ 224 w 236"/>
                  <a:gd name="T15" fmla="*/ 61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7 w 236"/>
                  <a:gd name="T29" fmla="*/ 173 h 367"/>
                  <a:gd name="T30" fmla="*/ 206 w 236"/>
                  <a:gd name="T31" fmla="*/ 186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9 h 367"/>
                  <a:gd name="T40" fmla="*/ 133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20 w 236"/>
                  <a:gd name="T55" fmla="*/ 145 h 367"/>
                  <a:gd name="T56" fmla="*/ 16 w 236"/>
                  <a:gd name="T57" fmla="*/ 129 h 367"/>
                  <a:gd name="T58" fmla="*/ 13 w 236"/>
                  <a:gd name="T59" fmla="*/ 110 h 367"/>
                  <a:gd name="T60" fmla="*/ 16 w 236"/>
                  <a:gd name="T61" fmla="*/ 92 h 367"/>
                  <a:gd name="T62" fmla="*/ 18 w 236"/>
                  <a:gd name="T63" fmla="*/ 78 h 367"/>
                  <a:gd name="T64" fmla="*/ 25 w 236"/>
                  <a:gd name="T65" fmla="*/ 61 h 367"/>
                  <a:gd name="T66" fmla="*/ 32 w 236"/>
                  <a:gd name="T67" fmla="*/ 48 h 367"/>
                  <a:gd name="T68" fmla="*/ 44 w 236"/>
                  <a:gd name="T69" fmla="*/ 34 h 367"/>
                  <a:gd name="T70" fmla="*/ 55 w 236"/>
                  <a:gd name="T71" fmla="*/ 25 h 367"/>
                  <a:gd name="T72" fmla="*/ 69 w 236"/>
                  <a:gd name="T73" fmla="*/ 14 h 367"/>
                  <a:gd name="T74" fmla="*/ 83 w 236"/>
                  <a:gd name="T75" fmla="*/ 7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1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2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2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0" name="Freeform 2581">
                <a:extLst>
                  <a:ext uri="{FF2B5EF4-FFF2-40B4-BE49-F238E27FC236}">
                    <a16:creationId xmlns:a16="http://schemas.microsoft.com/office/drawing/2014/main" id="{8FE1295F-E9D9-4B9E-A1D5-136B1A0F3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3" y="1792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1" name="Freeform 2582">
                <a:extLst>
                  <a:ext uri="{FF2B5EF4-FFF2-40B4-BE49-F238E27FC236}">
                    <a16:creationId xmlns:a16="http://schemas.microsoft.com/office/drawing/2014/main" id="{CE7C97E9-EFDD-4092-84FE-0DD7816D1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178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3 h 368"/>
                  <a:gd name="T30" fmla="*/ 205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2" name="Freeform 2583">
                <a:extLst>
                  <a:ext uri="{FF2B5EF4-FFF2-40B4-BE49-F238E27FC236}">
                    <a16:creationId xmlns:a16="http://schemas.microsoft.com/office/drawing/2014/main" id="{5DE20C9C-EAEA-45B3-846F-21CEB7927F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77" y="1781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6 w 235"/>
                  <a:gd name="T21" fmla="*/ 129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3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09"/>
                    </a:lnTo>
                    <a:lnTo>
                      <a:pt x="219" y="104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3" name="Freeform 2584">
                <a:extLst>
                  <a:ext uri="{FF2B5EF4-FFF2-40B4-BE49-F238E27FC236}">
                    <a16:creationId xmlns:a16="http://schemas.microsoft.com/office/drawing/2014/main" id="{2F0C952C-D6D3-497B-A217-34F19CC30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3" y="1792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4" name="Freeform 2585">
                <a:extLst>
                  <a:ext uri="{FF2B5EF4-FFF2-40B4-BE49-F238E27FC236}">
                    <a16:creationId xmlns:a16="http://schemas.microsoft.com/office/drawing/2014/main" id="{FCC638C3-4AB6-4829-A883-A19B3254C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178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3 h 368"/>
                  <a:gd name="T30" fmla="*/ 205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5" name="Freeform 2586">
                <a:extLst>
                  <a:ext uri="{FF2B5EF4-FFF2-40B4-BE49-F238E27FC236}">
                    <a16:creationId xmlns:a16="http://schemas.microsoft.com/office/drawing/2014/main" id="{83EA59C1-3246-4A2C-9799-485292B9A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4" y="1748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6" name="Freeform 2587">
                <a:extLst>
                  <a:ext uri="{FF2B5EF4-FFF2-40B4-BE49-F238E27FC236}">
                    <a16:creationId xmlns:a16="http://schemas.microsoft.com/office/drawing/2014/main" id="{13C7A901-7C15-4867-9B43-8677A462D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737"/>
                <a:ext cx="47" cy="73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8 w 236"/>
                  <a:gd name="T5" fmla="*/ 9 h 368"/>
                  <a:gd name="T6" fmla="*/ 182 w 236"/>
                  <a:gd name="T7" fmla="*/ 16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7 h 368"/>
                  <a:gd name="T36" fmla="*/ 168 w 236"/>
                  <a:gd name="T37" fmla="*/ 215 h 368"/>
                  <a:gd name="T38" fmla="*/ 150 w 236"/>
                  <a:gd name="T39" fmla="*/ 219 h 368"/>
                  <a:gd name="T40" fmla="*/ 133 w 236"/>
                  <a:gd name="T41" fmla="*/ 222 h 368"/>
                  <a:gd name="T42" fmla="*/ 124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5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0 w 236"/>
                  <a:gd name="T55" fmla="*/ 146 h 368"/>
                  <a:gd name="T56" fmla="*/ 16 w 236"/>
                  <a:gd name="T57" fmla="*/ 131 h 368"/>
                  <a:gd name="T58" fmla="*/ 13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5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5 w 236"/>
                  <a:gd name="T75" fmla="*/ 9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8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5" y="9"/>
                    </a:lnTo>
                    <a:lnTo>
                      <a:pt x="92" y="6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7" name="Freeform 2588">
                <a:extLst>
                  <a:ext uri="{FF2B5EF4-FFF2-40B4-BE49-F238E27FC236}">
                    <a16:creationId xmlns:a16="http://schemas.microsoft.com/office/drawing/2014/main" id="{C2EADB40-CC8B-4C94-8332-FE5579D981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7" y="1737"/>
                <a:ext cx="47" cy="73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2 h 368"/>
                  <a:gd name="T8" fmla="*/ 182 w 236"/>
                  <a:gd name="T9" fmla="*/ 109 h 368"/>
                  <a:gd name="T10" fmla="*/ 185 w 236"/>
                  <a:gd name="T11" fmla="*/ 126 h 368"/>
                  <a:gd name="T12" fmla="*/ 192 w 236"/>
                  <a:gd name="T13" fmla="*/ 138 h 368"/>
                  <a:gd name="T14" fmla="*/ 199 w 236"/>
                  <a:gd name="T15" fmla="*/ 146 h 368"/>
                  <a:gd name="T16" fmla="*/ 207 w 236"/>
                  <a:gd name="T17" fmla="*/ 146 h 368"/>
                  <a:gd name="T18" fmla="*/ 212 w 236"/>
                  <a:gd name="T19" fmla="*/ 141 h 368"/>
                  <a:gd name="T20" fmla="*/ 217 w 236"/>
                  <a:gd name="T21" fmla="*/ 131 h 368"/>
                  <a:gd name="T22" fmla="*/ 219 w 236"/>
                  <a:gd name="T23" fmla="*/ 116 h 368"/>
                  <a:gd name="T24" fmla="*/ 219 w 236"/>
                  <a:gd name="T25" fmla="*/ 101 h 368"/>
                  <a:gd name="T26" fmla="*/ 217 w 236"/>
                  <a:gd name="T27" fmla="*/ 84 h 368"/>
                  <a:gd name="T28" fmla="*/ 212 w 236"/>
                  <a:gd name="T29" fmla="*/ 69 h 368"/>
                  <a:gd name="T30" fmla="*/ 205 w 236"/>
                  <a:gd name="T31" fmla="*/ 62 h 368"/>
                  <a:gd name="T32" fmla="*/ 196 w 236"/>
                  <a:gd name="T33" fmla="*/ 57 h 368"/>
                  <a:gd name="T34" fmla="*/ 143 w 236"/>
                  <a:gd name="T35" fmla="*/ 3 h 368"/>
                  <a:gd name="T36" fmla="*/ 168 w 236"/>
                  <a:gd name="T37" fmla="*/ 9 h 368"/>
                  <a:gd name="T38" fmla="*/ 187 w 236"/>
                  <a:gd name="T39" fmla="*/ 21 h 368"/>
                  <a:gd name="T40" fmla="*/ 207 w 236"/>
                  <a:gd name="T41" fmla="*/ 35 h 368"/>
                  <a:gd name="T42" fmla="*/ 221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9 h 368"/>
                  <a:gd name="T50" fmla="*/ 229 w 236"/>
                  <a:gd name="T51" fmla="*/ 153 h 368"/>
                  <a:gd name="T52" fmla="*/ 217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7 h 368"/>
                  <a:gd name="T58" fmla="*/ 157 w 236"/>
                  <a:gd name="T59" fmla="*/ 217 h 368"/>
                  <a:gd name="T60" fmla="*/ 133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19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8 h 368"/>
                  <a:gd name="T72" fmla="*/ 13 w 236"/>
                  <a:gd name="T73" fmla="*/ 111 h 368"/>
                  <a:gd name="T74" fmla="*/ 18 w 236"/>
                  <a:gd name="T75" fmla="*/ 87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3 h 368"/>
                  <a:gd name="T84" fmla="*/ 99 w 236"/>
                  <a:gd name="T85" fmla="*/ 3 h 368"/>
                  <a:gd name="T86" fmla="*/ 126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5" y="121"/>
                    </a:lnTo>
                    <a:lnTo>
                      <a:pt x="185" y="126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5" y="146"/>
                    </a:lnTo>
                    <a:lnTo>
                      <a:pt x="207" y="146"/>
                    </a:lnTo>
                    <a:lnTo>
                      <a:pt x="207" y="143"/>
                    </a:lnTo>
                    <a:lnTo>
                      <a:pt x="209" y="143"/>
                    </a:lnTo>
                    <a:lnTo>
                      <a:pt x="212" y="141"/>
                    </a:lnTo>
                    <a:lnTo>
                      <a:pt x="214" y="138"/>
                    </a:lnTo>
                    <a:lnTo>
                      <a:pt x="214" y="134"/>
                    </a:lnTo>
                    <a:lnTo>
                      <a:pt x="217" y="131"/>
                    </a:lnTo>
                    <a:lnTo>
                      <a:pt x="217" y="126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7" y="90"/>
                    </a:lnTo>
                    <a:lnTo>
                      <a:pt x="217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9" y="67"/>
                    </a:lnTo>
                    <a:lnTo>
                      <a:pt x="207" y="65"/>
                    </a:lnTo>
                    <a:lnTo>
                      <a:pt x="205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8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5" y="9"/>
                    </a:lnTo>
                    <a:lnTo>
                      <a:pt x="92" y="6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8" name="Freeform 2589">
                <a:extLst>
                  <a:ext uri="{FF2B5EF4-FFF2-40B4-BE49-F238E27FC236}">
                    <a16:creationId xmlns:a16="http://schemas.microsoft.com/office/drawing/2014/main" id="{0A19554D-A8B0-4363-9F53-2945797A8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4" y="1748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9" name="Freeform 2590">
                <a:extLst>
                  <a:ext uri="{FF2B5EF4-FFF2-40B4-BE49-F238E27FC236}">
                    <a16:creationId xmlns:a16="http://schemas.microsoft.com/office/drawing/2014/main" id="{80BF0541-8303-4F26-B361-741B8FB1D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737"/>
                <a:ext cx="47" cy="73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8 w 236"/>
                  <a:gd name="T5" fmla="*/ 9 h 368"/>
                  <a:gd name="T6" fmla="*/ 182 w 236"/>
                  <a:gd name="T7" fmla="*/ 16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7 h 368"/>
                  <a:gd name="T36" fmla="*/ 168 w 236"/>
                  <a:gd name="T37" fmla="*/ 215 h 368"/>
                  <a:gd name="T38" fmla="*/ 150 w 236"/>
                  <a:gd name="T39" fmla="*/ 219 h 368"/>
                  <a:gd name="T40" fmla="*/ 133 w 236"/>
                  <a:gd name="T41" fmla="*/ 222 h 368"/>
                  <a:gd name="T42" fmla="*/ 124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5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0 w 236"/>
                  <a:gd name="T55" fmla="*/ 146 h 368"/>
                  <a:gd name="T56" fmla="*/ 16 w 236"/>
                  <a:gd name="T57" fmla="*/ 131 h 368"/>
                  <a:gd name="T58" fmla="*/ 13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5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5 w 236"/>
                  <a:gd name="T75" fmla="*/ 9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8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5" y="9"/>
                    </a:lnTo>
                    <a:lnTo>
                      <a:pt x="92" y="6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0" name="Freeform 2591">
                <a:extLst>
                  <a:ext uri="{FF2B5EF4-FFF2-40B4-BE49-F238E27FC236}">
                    <a16:creationId xmlns:a16="http://schemas.microsoft.com/office/drawing/2014/main" id="{0324BC7F-68C6-4C94-907F-2FDFC8F75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195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1" name="Freeform 2592">
                <a:extLst>
                  <a:ext uri="{FF2B5EF4-FFF2-40B4-BE49-F238E27FC236}">
                    <a16:creationId xmlns:a16="http://schemas.microsoft.com/office/drawing/2014/main" id="{427F7ABE-7F06-49F8-A1C0-872287CA5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1" y="1944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8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7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7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8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5 w 235"/>
                  <a:gd name="T69" fmla="*/ 35 h 368"/>
                  <a:gd name="T70" fmla="*/ 55 w 235"/>
                  <a:gd name="T71" fmla="*/ 24 h 368"/>
                  <a:gd name="T72" fmla="*/ 69 w 235"/>
                  <a:gd name="T73" fmla="*/ 14 h 368"/>
                  <a:gd name="T74" fmla="*/ 84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7" y="186"/>
                    </a:lnTo>
                    <a:lnTo>
                      <a:pt x="201" y="191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2" name="Freeform 2593">
                <a:extLst>
                  <a:ext uri="{FF2B5EF4-FFF2-40B4-BE49-F238E27FC236}">
                    <a16:creationId xmlns:a16="http://schemas.microsoft.com/office/drawing/2014/main" id="{0DB1A7C9-929D-46BE-911E-902038102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1" y="1944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6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7 w 235"/>
                  <a:gd name="T17" fmla="*/ 144 h 368"/>
                  <a:gd name="T18" fmla="*/ 212 w 235"/>
                  <a:gd name="T19" fmla="*/ 139 h 368"/>
                  <a:gd name="T20" fmla="*/ 216 w 235"/>
                  <a:gd name="T21" fmla="*/ 130 h 368"/>
                  <a:gd name="T22" fmla="*/ 219 w 235"/>
                  <a:gd name="T23" fmla="*/ 114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2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3 h 368"/>
                  <a:gd name="T36" fmla="*/ 168 w 235"/>
                  <a:gd name="T37" fmla="*/ 7 h 368"/>
                  <a:gd name="T38" fmla="*/ 187 w 235"/>
                  <a:gd name="T39" fmla="*/ 19 h 368"/>
                  <a:gd name="T40" fmla="*/ 207 w 235"/>
                  <a:gd name="T41" fmla="*/ 35 h 368"/>
                  <a:gd name="T42" fmla="*/ 221 w 235"/>
                  <a:gd name="T43" fmla="*/ 54 h 368"/>
                  <a:gd name="T44" fmla="*/ 231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5 w 235"/>
                  <a:gd name="T81" fmla="*/ 24 h 368"/>
                  <a:gd name="T82" fmla="*/ 76 w 235"/>
                  <a:gd name="T83" fmla="*/ 12 h 368"/>
                  <a:gd name="T84" fmla="*/ 99 w 235"/>
                  <a:gd name="T85" fmla="*/ 3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7" y="144"/>
                    </a:lnTo>
                    <a:lnTo>
                      <a:pt x="207" y="142"/>
                    </a:lnTo>
                    <a:lnTo>
                      <a:pt x="209" y="142"/>
                    </a:lnTo>
                    <a:lnTo>
                      <a:pt x="212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4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3"/>
                    </a:lnTo>
                    <a:lnTo>
                      <a:pt x="212" y="68"/>
                    </a:lnTo>
                    <a:lnTo>
                      <a:pt x="209" y="66"/>
                    </a:lnTo>
                    <a:lnTo>
                      <a:pt x="207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7" y="186"/>
                    </a:lnTo>
                    <a:lnTo>
                      <a:pt x="201" y="191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3" name="Freeform 2594">
                <a:extLst>
                  <a:ext uri="{FF2B5EF4-FFF2-40B4-BE49-F238E27FC236}">
                    <a16:creationId xmlns:a16="http://schemas.microsoft.com/office/drawing/2014/main" id="{126A49D5-62CE-4334-B8E1-E1D08A34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195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4" name="Freeform 2595">
                <a:extLst>
                  <a:ext uri="{FF2B5EF4-FFF2-40B4-BE49-F238E27FC236}">
                    <a16:creationId xmlns:a16="http://schemas.microsoft.com/office/drawing/2014/main" id="{0FDFD472-A039-4359-8019-46DA6D334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1" y="1944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8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7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7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8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5 w 235"/>
                  <a:gd name="T69" fmla="*/ 35 h 368"/>
                  <a:gd name="T70" fmla="*/ 55 w 235"/>
                  <a:gd name="T71" fmla="*/ 24 h 368"/>
                  <a:gd name="T72" fmla="*/ 69 w 235"/>
                  <a:gd name="T73" fmla="*/ 14 h 368"/>
                  <a:gd name="T74" fmla="*/ 84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7" y="186"/>
                    </a:lnTo>
                    <a:lnTo>
                      <a:pt x="201" y="191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5" name="Freeform 2596">
                <a:extLst>
                  <a:ext uri="{FF2B5EF4-FFF2-40B4-BE49-F238E27FC236}">
                    <a16:creationId xmlns:a16="http://schemas.microsoft.com/office/drawing/2014/main" id="{5FD8AE78-B0E7-4E41-BB55-075CB9FE3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611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0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0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1 h 88"/>
                  <a:gd name="T86" fmla="*/ 31 w 37"/>
                  <a:gd name="T87" fmla="*/ 16 h 88"/>
                  <a:gd name="T88" fmla="*/ 28 w 37"/>
                  <a:gd name="T89" fmla="*/ 11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0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8" y="11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6" name="Freeform 2597">
                <a:extLst>
                  <a:ext uri="{FF2B5EF4-FFF2-40B4-BE49-F238E27FC236}">
                    <a16:creationId xmlns:a16="http://schemas.microsoft.com/office/drawing/2014/main" id="{30E6B437-4CF6-460F-859F-445675567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599"/>
                <a:ext cx="47" cy="74"/>
              </a:xfrm>
              <a:custGeom>
                <a:avLst/>
                <a:gdLst>
                  <a:gd name="T0" fmla="*/ 132 w 235"/>
                  <a:gd name="T1" fmla="*/ 0 h 369"/>
                  <a:gd name="T2" fmla="*/ 150 w 235"/>
                  <a:gd name="T3" fmla="*/ 4 h 369"/>
                  <a:gd name="T4" fmla="*/ 166 w 235"/>
                  <a:gd name="T5" fmla="*/ 9 h 369"/>
                  <a:gd name="T6" fmla="*/ 182 w 235"/>
                  <a:gd name="T7" fmla="*/ 16 h 369"/>
                  <a:gd name="T8" fmla="*/ 194 w 235"/>
                  <a:gd name="T9" fmla="*/ 25 h 369"/>
                  <a:gd name="T10" fmla="*/ 206 w 235"/>
                  <a:gd name="T11" fmla="*/ 35 h 369"/>
                  <a:gd name="T12" fmla="*/ 215 w 235"/>
                  <a:gd name="T13" fmla="*/ 50 h 369"/>
                  <a:gd name="T14" fmla="*/ 223 w 235"/>
                  <a:gd name="T15" fmla="*/ 62 h 369"/>
                  <a:gd name="T16" fmla="*/ 231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1 w 235"/>
                  <a:gd name="T25" fmla="*/ 146 h 369"/>
                  <a:gd name="T26" fmla="*/ 223 w 235"/>
                  <a:gd name="T27" fmla="*/ 160 h 369"/>
                  <a:gd name="T28" fmla="*/ 215 w 235"/>
                  <a:gd name="T29" fmla="*/ 175 h 369"/>
                  <a:gd name="T30" fmla="*/ 206 w 235"/>
                  <a:gd name="T31" fmla="*/ 187 h 369"/>
                  <a:gd name="T32" fmla="*/ 194 w 235"/>
                  <a:gd name="T33" fmla="*/ 197 h 369"/>
                  <a:gd name="T34" fmla="*/ 182 w 235"/>
                  <a:gd name="T35" fmla="*/ 208 h 369"/>
                  <a:gd name="T36" fmla="*/ 166 w 235"/>
                  <a:gd name="T37" fmla="*/ 215 h 369"/>
                  <a:gd name="T38" fmla="*/ 150 w 235"/>
                  <a:gd name="T39" fmla="*/ 219 h 369"/>
                  <a:gd name="T40" fmla="*/ 132 w 235"/>
                  <a:gd name="T41" fmla="*/ 222 h 369"/>
                  <a:gd name="T42" fmla="*/ 122 w 235"/>
                  <a:gd name="T43" fmla="*/ 222 h 369"/>
                  <a:gd name="T44" fmla="*/ 120 w 235"/>
                  <a:gd name="T45" fmla="*/ 222 h 369"/>
                  <a:gd name="T46" fmla="*/ 118 w 235"/>
                  <a:gd name="T47" fmla="*/ 219 h 369"/>
                  <a:gd name="T48" fmla="*/ 44 w 235"/>
                  <a:gd name="T49" fmla="*/ 190 h 369"/>
                  <a:gd name="T50" fmla="*/ 34 w 235"/>
                  <a:gd name="T51" fmla="*/ 178 h 369"/>
                  <a:gd name="T52" fmla="*/ 25 w 235"/>
                  <a:gd name="T53" fmla="*/ 162 h 369"/>
                  <a:gd name="T54" fmla="*/ 20 w 235"/>
                  <a:gd name="T55" fmla="*/ 146 h 369"/>
                  <a:gd name="T56" fmla="*/ 14 w 235"/>
                  <a:gd name="T57" fmla="*/ 131 h 369"/>
                  <a:gd name="T58" fmla="*/ 12 w 235"/>
                  <a:gd name="T59" fmla="*/ 111 h 369"/>
                  <a:gd name="T60" fmla="*/ 14 w 235"/>
                  <a:gd name="T61" fmla="*/ 94 h 369"/>
                  <a:gd name="T62" fmla="*/ 18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5 h 369"/>
                  <a:gd name="T70" fmla="*/ 53 w 235"/>
                  <a:gd name="T71" fmla="*/ 25 h 369"/>
                  <a:gd name="T72" fmla="*/ 69 w 235"/>
                  <a:gd name="T73" fmla="*/ 16 h 369"/>
                  <a:gd name="T74" fmla="*/ 83 w 235"/>
                  <a:gd name="T75" fmla="*/ 9 h 369"/>
                  <a:gd name="T76" fmla="*/ 99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7" name="Freeform 2598">
                <a:extLst>
                  <a:ext uri="{FF2B5EF4-FFF2-40B4-BE49-F238E27FC236}">
                    <a16:creationId xmlns:a16="http://schemas.microsoft.com/office/drawing/2014/main" id="{09545CF5-1D06-4C82-BBD4-235E57BB8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9" y="1599"/>
                <a:ext cx="47" cy="74"/>
              </a:xfrm>
              <a:custGeom>
                <a:avLst/>
                <a:gdLst>
                  <a:gd name="T0" fmla="*/ 191 w 235"/>
                  <a:gd name="T1" fmla="*/ 60 h 369"/>
                  <a:gd name="T2" fmla="*/ 187 w 235"/>
                  <a:gd name="T3" fmla="*/ 67 h 369"/>
                  <a:gd name="T4" fmla="*/ 182 w 235"/>
                  <a:gd name="T5" fmla="*/ 77 h 369"/>
                  <a:gd name="T6" fmla="*/ 182 w 235"/>
                  <a:gd name="T7" fmla="*/ 92 h 369"/>
                  <a:gd name="T8" fmla="*/ 182 w 235"/>
                  <a:gd name="T9" fmla="*/ 109 h 369"/>
                  <a:gd name="T10" fmla="*/ 184 w 235"/>
                  <a:gd name="T11" fmla="*/ 127 h 369"/>
                  <a:gd name="T12" fmla="*/ 191 w 235"/>
                  <a:gd name="T13" fmla="*/ 138 h 369"/>
                  <a:gd name="T14" fmla="*/ 198 w 235"/>
                  <a:gd name="T15" fmla="*/ 146 h 369"/>
                  <a:gd name="T16" fmla="*/ 206 w 235"/>
                  <a:gd name="T17" fmla="*/ 146 h 369"/>
                  <a:gd name="T18" fmla="*/ 210 w 235"/>
                  <a:gd name="T19" fmla="*/ 141 h 369"/>
                  <a:gd name="T20" fmla="*/ 215 w 235"/>
                  <a:gd name="T21" fmla="*/ 131 h 369"/>
                  <a:gd name="T22" fmla="*/ 219 w 235"/>
                  <a:gd name="T23" fmla="*/ 116 h 369"/>
                  <a:gd name="T24" fmla="*/ 219 w 235"/>
                  <a:gd name="T25" fmla="*/ 102 h 369"/>
                  <a:gd name="T26" fmla="*/ 215 w 235"/>
                  <a:gd name="T27" fmla="*/ 85 h 369"/>
                  <a:gd name="T28" fmla="*/ 210 w 235"/>
                  <a:gd name="T29" fmla="*/ 69 h 369"/>
                  <a:gd name="T30" fmla="*/ 203 w 235"/>
                  <a:gd name="T31" fmla="*/ 62 h 369"/>
                  <a:gd name="T32" fmla="*/ 196 w 235"/>
                  <a:gd name="T33" fmla="*/ 58 h 369"/>
                  <a:gd name="T34" fmla="*/ 143 w 235"/>
                  <a:gd name="T35" fmla="*/ 4 h 369"/>
                  <a:gd name="T36" fmla="*/ 166 w 235"/>
                  <a:gd name="T37" fmla="*/ 9 h 369"/>
                  <a:gd name="T38" fmla="*/ 187 w 235"/>
                  <a:gd name="T39" fmla="*/ 21 h 369"/>
                  <a:gd name="T40" fmla="*/ 206 w 235"/>
                  <a:gd name="T41" fmla="*/ 35 h 369"/>
                  <a:gd name="T42" fmla="*/ 221 w 235"/>
                  <a:gd name="T43" fmla="*/ 55 h 369"/>
                  <a:gd name="T44" fmla="*/ 231 w 235"/>
                  <a:gd name="T45" fmla="*/ 79 h 369"/>
                  <a:gd name="T46" fmla="*/ 235 w 235"/>
                  <a:gd name="T47" fmla="*/ 104 h 369"/>
                  <a:gd name="T48" fmla="*/ 235 w 235"/>
                  <a:gd name="T49" fmla="*/ 129 h 369"/>
                  <a:gd name="T50" fmla="*/ 228 w 235"/>
                  <a:gd name="T51" fmla="*/ 153 h 369"/>
                  <a:gd name="T52" fmla="*/ 215 w 235"/>
                  <a:gd name="T53" fmla="*/ 175 h 369"/>
                  <a:gd name="T54" fmla="*/ 201 w 235"/>
                  <a:gd name="T55" fmla="*/ 192 h 369"/>
                  <a:gd name="T56" fmla="*/ 182 w 235"/>
                  <a:gd name="T57" fmla="*/ 208 h 369"/>
                  <a:gd name="T58" fmla="*/ 157 w 235"/>
                  <a:gd name="T59" fmla="*/ 217 h 369"/>
                  <a:gd name="T60" fmla="*/ 132 w 235"/>
                  <a:gd name="T61" fmla="*/ 222 h 369"/>
                  <a:gd name="T62" fmla="*/ 120 w 235"/>
                  <a:gd name="T63" fmla="*/ 222 h 369"/>
                  <a:gd name="T64" fmla="*/ 118 w 235"/>
                  <a:gd name="T65" fmla="*/ 219 h 369"/>
                  <a:gd name="T66" fmla="*/ 39 w 235"/>
                  <a:gd name="T67" fmla="*/ 183 h 369"/>
                  <a:gd name="T68" fmla="*/ 25 w 235"/>
                  <a:gd name="T69" fmla="*/ 162 h 369"/>
                  <a:gd name="T70" fmla="*/ 18 w 235"/>
                  <a:gd name="T71" fmla="*/ 138 h 369"/>
                  <a:gd name="T72" fmla="*/ 12 w 235"/>
                  <a:gd name="T73" fmla="*/ 111 h 369"/>
                  <a:gd name="T74" fmla="*/ 18 w 235"/>
                  <a:gd name="T75" fmla="*/ 87 h 369"/>
                  <a:gd name="T76" fmla="*/ 25 w 235"/>
                  <a:gd name="T77" fmla="*/ 62 h 369"/>
                  <a:gd name="T78" fmla="*/ 37 w 235"/>
                  <a:gd name="T79" fmla="*/ 42 h 369"/>
                  <a:gd name="T80" fmla="*/ 53 w 235"/>
                  <a:gd name="T81" fmla="*/ 25 h 369"/>
                  <a:gd name="T82" fmla="*/ 76 w 235"/>
                  <a:gd name="T83" fmla="*/ 13 h 369"/>
                  <a:gd name="T84" fmla="*/ 99 w 235"/>
                  <a:gd name="T85" fmla="*/ 4 h 369"/>
                  <a:gd name="T86" fmla="*/ 125 w 235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9">
                    <a:moveTo>
                      <a:pt x="196" y="58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1"/>
                    </a:lnTo>
                    <a:lnTo>
                      <a:pt x="184" y="127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4"/>
                    </a:lnTo>
                    <a:lnTo>
                      <a:pt x="215" y="90"/>
                    </a:lnTo>
                    <a:lnTo>
                      <a:pt x="215" y="85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8" name="Freeform 2599">
                <a:extLst>
                  <a:ext uri="{FF2B5EF4-FFF2-40B4-BE49-F238E27FC236}">
                    <a16:creationId xmlns:a16="http://schemas.microsoft.com/office/drawing/2014/main" id="{3DB90615-B1D4-4839-A649-44CA59FC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611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0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0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1 h 88"/>
                  <a:gd name="T86" fmla="*/ 31 w 37"/>
                  <a:gd name="T87" fmla="*/ 16 h 88"/>
                  <a:gd name="T88" fmla="*/ 28 w 37"/>
                  <a:gd name="T89" fmla="*/ 11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0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8" y="11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9" name="Freeform 2600">
                <a:extLst>
                  <a:ext uri="{FF2B5EF4-FFF2-40B4-BE49-F238E27FC236}">
                    <a16:creationId xmlns:a16="http://schemas.microsoft.com/office/drawing/2014/main" id="{42D3C71A-0C23-46A2-BEEE-AA7B7152F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599"/>
                <a:ext cx="47" cy="74"/>
              </a:xfrm>
              <a:custGeom>
                <a:avLst/>
                <a:gdLst>
                  <a:gd name="T0" fmla="*/ 132 w 235"/>
                  <a:gd name="T1" fmla="*/ 0 h 369"/>
                  <a:gd name="T2" fmla="*/ 150 w 235"/>
                  <a:gd name="T3" fmla="*/ 4 h 369"/>
                  <a:gd name="T4" fmla="*/ 166 w 235"/>
                  <a:gd name="T5" fmla="*/ 9 h 369"/>
                  <a:gd name="T6" fmla="*/ 182 w 235"/>
                  <a:gd name="T7" fmla="*/ 16 h 369"/>
                  <a:gd name="T8" fmla="*/ 194 w 235"/>
                  <a:gd name="T9" fmla="*/ 25 h 369"/>
                  <a:gd name="T10" fmla="*/ 206 w 235"/>
                  <a:gd name="T11" fmla="*/ 35 h 369"/>
                  <a:gd name="T12" fmla="*/ 215 w 235"/>
                  <a:gd name="T13" fmla="*/ 50 h 369"/>
                  <a:gd name="T14" fmla="*/ 223 w 235"/>
                  <a:gd name="T15" fmla="*/ 62 h 369"/>
                  <a:gd name="T16" fmla="*/ 231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1 w 235"/>
                  <a:gd name="T25" fmla="*/ 146 h 369"/>
                  <a:gd name="T26" fmla="*/ 223 w 235"/>
                  <a:gd name="T27" fmla="*/ 160 h 369"/>
                  <a:gd name="T28" fmla="*/ 215 w 235"/>
                  <a:gd name="T29" fmla="*/ 175 h 369"/>
                  <a:gd name="T30" fmla="*/ 206 w 235"/>
                  <a:gd name="T31" fmla="*/ 187 h 369"/>
                  <a:gd name="T32" fmla="*/ 194 w 235"/>
                  <a:gd name="T33" fmla="*/ 197 h 369"/>
                  <a:gd name="T34" fmla="*/ 182 w 235"/>
                  <a:gd name="T35" fmla="*/ 208 h 369"/>
                  <a:gd name="T36" fmla="*/ 166 w 235"/>
                  <a:gd name="T37" fmla="*/ 215 h 369"/>
                  <a:gd name="T38" fmla="*/ 150 w 235"/>
                  <a:gd name="T39" fmla="*/ 219 h 369"/>
                  <a:gd name="T40" fmla="*/ 132 w 235"/>
                  <a:gd name="T41" fmla="*/ 222 h 369"/>
                  <a:gd name="T42" fmla="*/ 122 w 235"/>
                  <a:gd name="T43" fmla="*/ 222 h 369"/>
                  <a:gd name="T44" fmla="*/ 120 w 235"/>
                  <a:gd name="T45" fmla="*/ 222 h 369"/>
                  <a:gd name="T46" fmla="*/ 118 w 235"/>
                  <a:gd name="T47" fmla="*/ 219 h 369"/>
                  <a:gd name="T48" fmla="*/ 44 w 235"/>
                  <a:gd name="T49" fmla="*/ 190 h 369"/>
                  <a:gd name="T50" fmla="*/ 34 w 235"/>
                  <a:gd name="T51" fmla="*/ 178 h 369"/>
                  <a:gd name="T52" fmla="*/ 25 w 235"/>
                  <a:gd name="T53" fmla="*/ 162 h 369"/>
                  <a:gd name="T54" fmla="*/ 20 w 235"/>
                  <a:gd name="T55" fmla="*/ 146 h 369"/>
                  <a:gd name="T56" fmla="*/ 14 w 235"/>
                  <a:gd name="T57" fmla="*/ 131 h 369"/>
                  <a:gd name="T58" fmla="*/ 12 w 235"/>
                  <a:gd name="T59" fmla="*/ 111 h 369"/>
                  <a:gd name="T60" fmla="*/ 14 w 235"/>
                  <a:gd name="T61" fmla="*/ 94 h 369"/>
                  <a:gd name="T62" fmla="*/ 18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5 h 369"/>
                  <a:gd name="T70" fmla="*/ 53 w 235"/>
                  <a:gd name="T71" fmla="*/ 25 h 369"/>
                  <a:gd name="T72" fmla="*/ 69 w 235"/>
                  <a:gd name="T73" fmla="*/ 16 h 369"/>
                  <a:gd name="T74" fmla="*/ 83 w 235"/>
                  <a:gd name="T75" fmla="*/ 9 h 369"/>
                  <a:gd name="T76" fmla="*/ 99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0" name="Freeform 2601">
                <a:extLst>
                  <a:ext uri="{FF2B5EF4-FFF2-40B4-BE49-F238E27FC236}">
                    <a16:creationId xmlns:a16="http://schemas.microsoft.com/office/drawing/2014/main" id="{53F09F80-A5DA-4564-A448-A5E2E16A3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726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1" name="Freeform 2602">
                <a:extLst>
                  <a:ext uri="{FF2B5EF4-FFF2-40B4-BE49-F238E27FC236}">
                    <a16:creationId xmlns:a16="http://schemas.microsoft.com/office/drawing/2014/main" id="{0FA7174E-300A-4C0C-A520-126303F40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715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5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2" name="Freeform 2603">
                <a:extLst>
                  <a:ext uri="{FF2B5EF4-FFF2-40B4-BE49-F238E27FC236}">
                    <a16:creationId xmlns:a16="http://schemas.microsoft.com/office/drawing/2014/main" id="{10CC8EFC-45AF-4911-81EC-976C6ACDC4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6" y="1715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6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4 h 368"/>
                  <a:gd name="T42" fmla="*/ 221 w 235"/>
                  <a:gd name="T43" fmla="*/ 53 h 368"/>
                  <a:gd name="T44" fmla="*/ 231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5 w 235"/>
                  <a:gd name="T81" fmla="*/ 24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09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3" name="Freeform 2604">
                <a:extLst>
                  <a:ext uri="{FF2B5EF4-FFF2-40B4-BE49-F238E27FC236}">
                    <a16:creationId xmlns:a16="http://schemas.microsoft.com/office/drawing/2014/main" id="{0AE449B0-9C32-4CB2-885C-CF1B00148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726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4" name="Freeform 2605">
                <a:extLst>
                  <a:ext uri="{FF2B5EF4-FFF2-40B4-BE49-F238E27FC236}">
                    <a16:creationId xmlns:a16="http://schemas.microsoft.com/office/drawing/2014/main" id="{7A7453B1-AD42-448B-8D07-F88773080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715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5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5" name="Freeform 2606">
                <a:extLst>
                  <a:ext uri="{FF2B5EF4-FFF2-40B4-BE49-F238E27FC236}">
                    <a16:creationId xmlns:a16="http://schemas.microsoft.com/office/drawing/2014/main" id="{8DE4C71D-55F9-4401-882C-E223AD273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604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9 h 89"/>
                  <a:gd name="T10" fmla="*/ 5 w 37"/>
                  <a:gd name="T11" fmla="*/ 11 h 89"/>
                  <a:gd name="T12" fmla="*/ 2 w 37"/>
                  <a:gd name="T13" fmla="*/ 13 h 89"/>
                  <a:gd name="T14" fmla="*/ 2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3 h 89"/>
                  <a:gd name="T30" fmla="*/ 0 w 37"/>
                  <a:gd name="T31" fmla="*/ 57 h 89"/>
                  <a:gd name="T32" fmla="*/ 2 w 37"/>
                  <a:gd name="T33" fmla="*/ 64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3 h 89"/>
                  <a:gd name="T90" fmla="*/ 27 w 37"/>
                  <a:gd name="T91" fmla="*/ 11 h 89"/>
                  <a:gd name="T92" fmla="*/ 25 w 37"/>
                  <a:gd name="T93" fmla="*/ 9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6" name="Freeform 2607">
                <a:extLst>
                  <a:ext uri="{FF2B5EF4-FFF2-40B4-BE49-F238E27FC236}">
                    <a16:creationId xmlns:a16="http://schemas.microsoft.com/office/drawing/2014/main" id="{D2607B0B-3547-4469-95F7-6771F05B3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593"/>
                <a:ext cx="48" cy="73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8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7 w 236"/>
                  <a:gd name="T29" fmla="*/ 174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5 w 236"/>
                  <a:gd name="T49" fmla="*/ 190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5 w 236"/>
                  <a:gd name="T69" fmla="*/ 35 h 368"/>
                  <a:gd name="T70" fmla="*/ 55 w 236"/>
                  <a:gd name="T71" fmla="*/ 25 h 368"/>
                  <a:gd name="T72" fmla="*/ 69 w 236"/>
                  <a:gd name="T73" fmla="*/ 15 h 368"/>
                  <a:gd name="T74" fmla="*/ 83 w 236"/>
                  <a:gd name="T75" fmla="*/ 7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7" name="Freeform 2608">
                <a:extLst>
                  <a:ext uri="{FF2B5EF4-FFF2-40B4-BE49-F238E27FC236}">
                    <a16:creationId xmlns:a16="http://schemas.microsoft.com/office/drawing/2014/main" id="{EDC549B0-89E5-4DDB-9AC3-21F15F5444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1" y="1593"/>
                <a:ext cx="48" cy="73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1 h 368"/>
                  <a:gd name="T8" fmla="*/ 182 w 236"/>
                  <a:gd name="T9" fmla="*/ 109 h 368"/>
                  <a:gd name="T10" fmla="*/ 184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5 h 368"/>
                  <a:gd name="T16" fmla="*/ 207 w 236"/>
                  <a:gd name="T17" fmla="*/ 145 h 368"/>
                  <a:gd name="T18" fmla="*/ 212 w 236"/>
                  <a:gd name="T19" fmla="*/ 140 h 368"/>
                  <a:gd name="T20" fmla="*/ 217 w 236"/>
                  <a:gd name="T21" fmla="*/ 130 h 368"/>
                  <a:gd name="T22" fmla="*/ 219 w 236"/>
                  <a:gd name="T23" fmla="*/ 116 h 368"/>
                  <a:gd name="T24" fmla="*/ 219 w 236"/>
                  <a:gd name="T25" fmla="*/ 100 h 368"/>
                  <a:gd name="T26" fmla="*/ 217 w 236"/>
                  <a:gd name="T27" fmla="*/ 84 h 368"/>
                  <a:gd name="T28" fmla="*/ 212 w 236"/>
                  <a:gd name="T29" fmla="*/ 69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3 w 236"/>
                  <a:gd name="T35" fmla="*/ 3 h 368"/>
                  <a:gd name="T36" fmla="*/ 168 w 236"/>
                  <a:gd name="T37" fmla="*/ 7 h 368"/>
                  <a:gd name="T38" fmla="*/ 187 w 236"/>
                  <a:gd name="T39" fmla="*/ 19 h 368"/>
                  <a:gd name="T40" fmla="*/ 207 w 236"/>
                  <a:gd name="T41" fmla="*/ 35 h 368"/>
                  <a:gd name="T42" fmla="*/ 221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8 w 236"/>
                  <a:gd name="T51" fmla="*/ 153 h 368"/>
                  <a:gd name="T52" fmla="*/ 217 w 236"/>
                  <a:gd name="T53" fmla="*/ 174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6 h 368"/>
                  <a:gd name="T60" fmla="*/ 133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3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1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2 h 368"/>
                  <a:gd name="T84" fmla="*/ 99 w 236"/>
                  <a:gd name="T85" fmla="*/ 3 h 368"/>
                  <a:gd name="T86" fmla="*/ 126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7" y="145"/>
                    </a:lnTo>
                    <a:lnTo>
                      <a:pt x="207" y="142"/>
                    </a:lnTo>
                    <a:lnTo>
                      <a:pt x="209" y="142"/>
                    </a:lnTo>
                    <a:lnTo>
                      <a:pt x="212" y="140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7" y="88"/>
                    </a:lnTo>
                    <a:lnTo>
                      <a:pt x="217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9" y="67"/>
                    </a:lnTo>
                    <a:lnTo>
                      <a:pt x="207" y="65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8" name="Freeform 2609">
                <a:extLst>
                  <a:ext uri="{FF2B5EF4-FFF2-40B4-BE49-F238E27FC236}">
                    <a16:creationId xmlns:a16="http://schemas.microsoft.com/office/drawing/2014/main" id="{F214148E-ECAC-49FF-A2E9-F1390E998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604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9 h 89"/>
                  <a:gd name="T10" fmla="*/ 5 w 37"/>
                  <a:gd name="T11" fmla="*/ 11 h 89"/>
                  <a:gd name="T12" fmla="*/ 2 w 37"/>
                  <a:gd name="T13" fmla="*/ 13 h 89"/>
                  <a:gd name="T14" fmla="*/ 2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3 h 89"/>
                  <a:gd name="T30" fmla="*/ 0 w 37"/>
                  <a:gd name="T31" fmla="*/ 57 h 89"/>
                  <a:gd name="T32" fmla="*/ 2 w 37"/>
                  <a:gd name="T33" fmla="*/ 64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3 h 89"/>
                  <a:gd name="T90" fmla="*/ 27 w 37"/>
                  <a:gd name="T91" fmla="*/ 11 h 89"/>
                  <a:gd name="T92" fmla="*/ 25 w 37"/>
                  <a:gd name="T93" fmla="*/ 9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9" name="Freeform 2610">
                <a:extLst>
                  <a:ext uri="{FF2B5EF4-FFF2-40B4-BE49-F238E27FC236}">
                    <a16:creationId xmlns:a16="http://schemas.microsoft.com/office/drawing/2014/main" id="{0B41EFA3-4610-4CB5-82A9-CA2F9C0E8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593"/>
                <a:ext cx="48" cy="73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8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7 w 236"/>
                  <a:gd name="T29" fmla="*/ 174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5 w 236"/>
                  <a:gd name="T49" fmla="*/ 190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5 w 236"/>
                  <a:gd name="T69" fmla="*/ 35 h 368"/>
                  <a:gd name="T70" fmla="*/ 55 w 236"/>
                  <a:gd name="T71" fmla="*/ 25 h 368"/>
                  <a:gd name="T72" fmla="*/ 69 w 236"/>
                  <a:gd name="T73" fmla="*/ 15 h 368"/>
                  <a:gd name="T74" fmla="*/ 83 w 236"/>
                  <a:gd name="T75" fmla="*/ 7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0" name="Freeform 2611">
                <a:extLst>
                  <a:ext uri="{FF2B5EF4-FFF2-40B4-BE49-F238E27FC236}">
                    <a16:creationId xmlns:a16="http://schemas.microsoft.com/office/drawing/2014/main" id="{6B128CDB-1709-44EE-AA91-DEAEA10AC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1736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1" name="Freeform 2612">
                <a:extLst>
                  <a:ext uri="{FF2B5EF4-FFF2-40B4-BE49-F238E27FC236}">
                    <a16:creationId xmlns:a16="http://schemas.microsoft.com/office/drawing/2014/main" id="{DC69F7E4-0488-419B-88AE-CB52E1F4E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72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2" name="Freeform 2613">
                <a:extLst>
                  <a:ext uri="{FF2B5EF4-FFF2-40B4-BE49-F238E27FC236}">
                    <a16:creationId xmlns:a16="http://schemas.microsoft.com/office/drawing/2014/main" id="{8CB065D3-C2AB-4C0D-9163-AAC8823155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7" y="1725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6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2 w 235"/>
                  <a:gd name="T19" fmla="*/ 139 h 368"/>
                  <a:gd name="T20" fmla="*/ 216 w 235"/>
                  <a:gd name="T21" fmla="*/ 130 h 368"/>
                  <a:gd name="T22" fmla="*/ 219 w 235"/>
                  <a:gd name="T23" fmla="*/ 116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2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3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5 h 368"/>
                  <a:gd name="T42" fmla="*/ 221 w 235"/>
                  <a:gd name="T43" fmla="*/ 54 h 368"/>
                  <a:gd name="T44" fmla="*/ 231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5 w 235"/>
                  <a:gd name="T81" fmla="*/ 24 h 368"/>
                  <a:gd name="T82" fmla="*/ 76 w 235"/>
                  <a:gd name="T83" fmla="*/ 12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2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8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3" name="Freeform 2614">
                <a:extLst>
                  <a:ext uri="{FF2B5EF4-FFF2-40B4-BE49-F238E27FC236}">
                    <a16:creationId xmlns:a16="http://schemas.microsoft.com/office/drawing/2014/main" id="{404B54DF-197C-4BC8-BE2C-34A35042B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1736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4" name="Freeform 2615">
                <a:extLst>
                  <a:ext uri="{FF2B5EF4-FFF2-40B4-BE49-F238E27FC236}">
                    <a16:creationId xmlns:a16="http://schemas.microsoft.com/office/drawing/2014/main" id="{40A7950A-0295-4CE9-ADD5-5873CE3F0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72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5" name="Freeform 2616">
                <a:extLst>
                  <a:ext uri="{FF2B5EF4-FFF2-40B4-BE49-F238E27FC236}">
                    <a16:creationId xmlns:a16="http://schemas.microsoft.com/office/drawing/2014/main" id="{A9A6BFF1-FA7F-4914-A3E1-99E3CDF7D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1772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9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20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3 h 89"/>
                  <a:gd name="T38" fmla="*/ 7 w 37"/>
                  <a:gd name="T39" fmla="*/ 77 h 89"/>
                  <a:gd name="T40" fmla="*/ 9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3 h 89"/>
                  <a:gd name="T66" fmla="*/ 34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1 h 89"/>
                  <a:gd name="T82" fmla="*/ 34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6" name="Freeform 2617">
                <a:extLst>
                  <a:ext uri="{FF2B5EF4-FFF2-40B4-BE49-F238E27FC236}">
                    <a16:creationId xmlns:a16="http://schemas.microsoft.com/office/drawing/2014/main" id="{92A8306D-0D90-4CAA-A303-163D885BC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760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8 w 235"/>
                  <a:gd name="T5" fmla="*/ 7 h 368"/>
                  <a:gd name="T6" fmla="*/ 182 w 235"/>
                  <a:gd name="T7" fmla="*/ 16 h 368"/>
                  <a:gd name="T8" fmla="*/ 194 w 235"/>
                  <a:gd name="T9" fmla="*/ 25 h 368"/>
                  <a:gd name="T10" fmla="*/ 207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6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7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8 w 235"/>
                  <a:gd name="T37" fmla="*/ 215 h 368"/>
                  <a:gd name="T38" fmla="*/ 150 w 235"/>
                  <a:gd name="T39" fmla="*/ 219 h 368"/>
                  <a:gd name="T40" fmla="*/ 133 w 235"/>
                  <a:gd name="T41" fmla="*/ 222 h 368"/>
                  <a:gd name="T42" fmla="*/ 124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5 w 235"/>
                  <a:gd name="T49" fmla="*/ 190 h 368"/>
                  <a:gd name="T50" fmla="*/ 34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6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4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7" name="Freeform 2618">
                <a:extLst>
                  <a:ext uri="{FF2B5EF4-FFF2-40B4-BE49-F238E27FC236}">
                    <a16:creationId xmlns:a16="http://schemas.microsoft.com/office/drawing/2014/main" id="{55BF3690-FFE6-4991-BCDC-D81365557F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1760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2 w 235"/>
                  <a:gd name="T5" fmla="*/ 77 h 368"/>
                  <a:gd name="T6" fmla="*/ 182 w 235"/>
                  <a:gd name="T7" fmla="*/ 92 h 368"/>
                  <a:gd name="T8" fmla="*/ 182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6 h 368"/>
                  <a:gd name="T16" fmla="*/ 207 w 235"/>
                  <a:gd name="T17" fmla="*/ 146 h 368"/>
                  <a:gd name="T18" fmla="*/ 212 w 235"/>
                  <a:gd name="T19" fmla="*/ 141 h 368"/>
                  <a:gd name="T20" fmla="*/ 216 w 235"/>
                  <a:gd name="T21" fmla="*/ 130 h 368"/>
                  <a:gd name="T22" fmla="*/ 219 w 235"/>
                  <a:gd name="T23" fmla="*/ 116 h 368"/>
                  <a:gd name="T24" fmla="*/ 219 w 235"/>
                  <a:gd name="T25" fmla="*/ 102 h 368"/>
                  <a:gd name="T26" fmla="*/ 216 w 235"/>
                  <a:gd name="T27" fmla="*/ 84 h 368"/>
                  <a:gd name="T28" fmla="*/ 212 w 235"/>
                  <a:gd name="T29" fmla="*/ 69 h 368"/>
                  <a:gd name="T30" fmla="*/ 204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3 h 368"/>
                  <a:gd name="T36" fmla="*/ 168 w 235"/>
                  <a:gd name="T37" fmla="*/ 7 h 368"/>
                  <a:gd name="T38" fmla="*/ 187 w 235"/>
                  <a:gd name="T39" fmla="*/ 21 h 368"/>
                  <a:gd name="T40" fmla="*/ 207 w 235"/>
                  <a:gd name="T41" fmla="*/ 35 h 368"/>
                  <a:gd name="T42" fmla="*/ 221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6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3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5 w 235"/>
                  <a:gd name="T81" fmla="*/ 25 h 368"/>
                  <a:gd name="T82" fmla="*/ 76 w 235"/>
                  <a:gd name="T83" fmla="*/ 13 h 368"/>
                  <a:gd name="T84" fmla="*/ 99 w 235"/>
                  <a:gd name="T85" fmla="*/ 3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4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7" y="146"/>
                    </a:lnTo>
                    <a:lnTo>
                      <a:pt x="207" y="143"/>
                    </a:lnTo>
                    <a:lnTo>
                      <a:pt x="209" y="143"/>
                    </a:lnTo>
                    <a:lnTo>
                      <a:pt x="212" y="141"/>
                    </a:lnTo>
                    <a:lnTo>
                      <a:pt x="214" y="138"/>
                    </a:lnTo>
                    <a:lnTo>
                      <a:pt x="214" y="134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4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9" y="67"/>
                    </a:lnTo>
                    <a:lnTo>
                      <a:pt x="207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8" name="Freeform 2619">
                <a:extLst>
                  <a:ext uri="{FF2B5EF4-FFF2-40B4-BE49-F238E27FC236}">
                    <a16:creationId xmlns:a16="http://schemas.microsoft.com/office/drawing/2014/main" id="{F2C99BF2-D9E7-471A-8DB4-371FFF513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1772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9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20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3 h 89"/>
                  <a:gd name="T38" fmla="*/ 7 w 37"/>
                  <a:gd name="T39" fmla="*/ 77 h 89"/>
                  <a:gd name="T40" fmla="*/ 9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3 h 89"/>
                  <a:gd name="T66" fmla="*/ 34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1 h 89"/>
                  <a:gd name="T82" fmla="*/ 34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9" name="Freeform 2620">
                <a:extLst>
                  <a:ext uri="{FF2B5EF4-FFF2-40B4-BE49-F238E27FC236}">
                    <a16:creationId xmlns:a16="http://schemas.microsoft.com/office/drawing/2014/main" id="{6E62A027-9726-4974-AECA-33215D2DC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760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8 w 235"/>
                  <a:gd name="T5" fmla="*/ 7 h 368"/>
                  <a:gd name="T6" fmla="*/ 182 w 235"/>
                  <a:gd name="T7" fmla="*/ 16 h 368"/>
                  <a:gd name="T8" fmla="*/ 194 w 235"/>
                  <a:gd name="T9" fmla="*/ 25 h 368"/>
                  <a:gd name="T10" fmla="*/ 207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6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7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8 w 235"/>
                  <a:gd name="T37" fmla="*/ 215 h 368"/>
                  <a:gd name="T38" fmla="*/ 150 w 235"/>
                  <a:gd name="T39" fmla="*/ 219 h 368"/>
                  <a:gd name="T40" fmla="*/ 133 w 235"/>
                  <a:gd name="T41" fmla="*/ 222 h 368"/>
                  <a:gd name="T42" fmla="*/ 124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5 w 235"/>
                  <a:gd name="T49" fmla="*/ 190 h 368"/>
                  <a:gd name="T50" fmla="*/ 34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6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4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80" name="Freeform 2621">
                <a:extLst>
                  <a:ext uri="{FF2B5EF4-FFF2-40B4-BE49-F238E27FC236}">
                    <a16:creationId xmlns:a16="http://schemas.microsoft.com/office/drawing/2014/main" id="{9DBDA913-19EB-4E63-8F79-4DB06C726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809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81" name="Freeform 2622">
                <a:extLst>
                  <a:ext uri="{FF2B5EF4-FFF2-40B4-BE49-F238E27FC236}">
                    <a16:creationId xmlns:a16="http://schemas.microsoft.com/office/drawing/2014/main" id="{F42CE194-E745-4306-8A0D-CFA377789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1797"/>
                <a:ext cx="47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6 w 236"/>
                  <a:gd name="T13" fmla="*/ 50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6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1 w 236"/>
                  <a:gd name="T55" fmla="*/ 145 h 367"/>
                  <a:gd name="T56" fmla="*/ 16 w 236"/>
                  <a:gd name="T57" fmla="*/ 131 h 367"/>
                  <a:gd name="T58" fmla="*/ 12 w 236"/>
                  <a:gd name="T59" fmla="*/ 110 h 367"/>
                  <a:gd name="T60" fmla="*/ 16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2 w 236"/>
                  <a:gd name="T67" fmla="*/ 50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4 w 236"/>
                  <a:gd name="T75" fmla="*/ 8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82" name="Freeform 2623">
                <a:extLst>
                  <a:ext uri="{FF2B5EF4-FFF2-40B4-BE49-F238E27FC236}">
                    <a16:creationId xmlns:a16="http://schemas.microsoft.com/office/drawing/2014/main" id="{081BFD0C-1194-4BE2-91DB-B8248E884A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5" y="1797"/>
                <a:ext cx="47" cy="74"/>
              </a:xfrm>
              <a:custGeom>
                <a:avLst/>
                <a:gdLst>
                  <a:gd name="T0" fmla="*/ 192 w 236"/>
                  <a:gd name="T1" fmla="*/ 59 h 367"/>
                  <a:gd name="T2" fmla="*/ 187 w 236"/>
                  <a:gd name="T3" fmla="*/ 66 h 367"/>
                  <a:gd name="T4" fmla="*/ 182 w 236"/>
                  <a:gd name="T5" fmla="*/ 76 h 367"/>
                  <a:gd name="T6" fmla="*/ 182 w 236"/>
                  <a:gd name="T7" fmla="*/ 91 h 367"/>
                  <a:gd name="T8" fmla="*/ 182 w 236"/>
                  <a:gd name="T9" fmla="*/ 108 h 367"/>
                  <a:gd name="T10" fmla="*/ 185 w 236"/>
                  <a:gd name="T11" fmla="*/ 125 h 367"/>
                  <a:gd name="T12" fmla="*/ 192 w 236"/>
                  <a:gd name="T13" fmla="*/ 138 h 367"/>
                  <a:gd name="T14" fmla="*/ 199 w 236"/>
                  <a:gd name="T15" fmla="*/ 145 h 367"/>
                  <a:gd name="T16" fmla="*/ 206 w 236"/>
                  <a:gd name="T17" fmla="*/ 145 h 367"/>
                  <a:gd name="T18" fmla="*/ 211 w 236"/>
                  <a:gd name="T19" fmla="*/ 140 h 367"/>
                  <a:gd name="T20" fmla="*/ 216 w 236"/>
                  <a:gd name="T21" fmla="*/ 131 h 367"/>
                  <a:gd name="T22" fmla="*/ 219 w 236"/>
                  <a:gd name="T23" fmla="*/ 115 h 367"/>
                  <a:gd name="T24" fmla="*/ 219 w 236"/>
                  <a:gd name="T25" fmla="*/ 101 h 367"/>
                  <a:gd name="T26" fmla="*/ 216 w 236"/>
                  <a:gd name="T27" fmla="*/ 83 h 367"/>
                  <a:gd name="T28" fmla="*/ 211 w 236"/>
                  <a:gd name="T29" fmla="*/ 69 h 367"/>
                  <a:gd name="T30" fmla="*/ 204 w 236"/>
                  <a:gd name="T31" fmla="*/ 62 h 367"/>
                  <a:gd name="T32" fmla="*/ 196 w 236"/>
                  <a:gd name="T33" fmla="*/ 57 h 367"/>
                  <a:gd name="T34" fmla="*/ 143 w 236"/>
                  <a:gd name="T35" fmla="*/ 2 h 367"/>
                  <a:gd name="T36" fmla="*/ 167 w 236"/>
                  <a:gd name="T37" fmla="*/ 8 h 367"/>
                  <a:gd name="T38" fmla="*/ 187 w 236"/>
                  <a:gd name="T39" fmla="*/ 20 h 367"/>
                  <a:gd name="T40" fmla="*/ 206 w 236"/>
                  <a:gd name="T41" fmla="*/ 34 h 367"/>
                  <a:gd name="T42" fmla="*/ 221 w 236"/>
                  <a:gd name="T43" fmla="*/ 54 h 367"/>
                  <a:gd name="T44" fmla="*/ 231 w 236"/>
                  <a:gd name="T45" fmla="*/ 78 h 367"/>
                  <a:gd name="T46" fmla="*/ 236 w 236"/>
                  <a:gd name="T47" fmla="*/ 103 h 367"/>
                  <a:gd name="T48" fmla="*/ 236 w 236"/>
                  <a:gd name="T49" fmla="*/ 128 h 367"/>
                  <a:gd name="T50" fmla="*/ 229 w 236"/>
                  <a:gd name="T51" fmla="*/ 152 h 367"/>
                  <a:gd name="T52" fmla="*/ 216 w 236"/>
                  <a:gd name="T53" fmla="*/ 175 h 367"/>
                  <a:gd name="T54" fmla="*/ 201 w 236"/>
                  <a:gd name="T55" fmla="*/ 191 h 367"/>
                  <a:gd name="T56" fmla="*/ 182 w 236"/>
                  <a:gd name="T57" fmla="*/ 206 h 367"/>
                  <a:gd name="T58" fmla="*/ 157 w 236"/>
                  <a:gd name="T59" fmla="*/ 216 h 367"/>
                  <a:gd name="T60" fmla="*/ 132 w 236"/>
                  <a:gd name="T61" fmla="*/ 221 h 367"/>
                  <a:gd name="T62" fmla="*/ 120 w 236"/>
                  <a:gd name="T63" fmla="*/ 221 h 367"/>
                  <a:gd name="T64" fmla="*/ 118 w 236"/>
                  <a:gd name="T65" fmla="*/ 219 h 367"/>
                  <a:gd name="T66" fmla="*/ 40 w 236"/>
                  <a:gd name="T67" fmla="*/ 182 h 367"/>
                  <a:gd name="T68" fmla="*/ 25 w 236"/>
                  <a:gd name="T69" fmla="*/ 162 h 367"/>
                  <a:gd name="T70" fmla="*/ 18 w 236"/>
                  <a:gd name="T71" fmla="*/ 138 h 367"/>
                  <a:gd name="T72" fmla="*/ 12 w 236"/>
                  <a:gd name="T73" fmla="*/ 110 h 367"/>
                  <a:gd name="T74" fmla="*/ 18 w 236"/>
                  <a:gd name="T75" fmla="*/ 85 h 367"/>
                  <a:gd name="T76" fmla="*/ 25 w 236"/>
                  <a:gd name="T77" fmla="*/ 62 h 367"/>
                  <a:gd name="T78" fmla="*/ 37 w 236"/>
                  <a:gd name="T79" fmla="*/ 41 h 367"/>
                  <a:gd name="T80" fmla="*/ 54 w 236"/>
                  <a:gd name="T81" fmla="*/ 25 h 367"/>
                  <a:gd name="T82" fmla="*/ 76 w 236"/>
                  <a:gd name="T83" fmla="*/ 13 h 367"/>
                  <a:gd name="T84" fmla="*/ 99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5" y="69"/>
                    </a:lnTo>
                    <a:lnTo>
                      <a:pt x="185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89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83" name="Freeform 2624">
                <a:extLst>
                  <a:ext uri="{FF2B5EF4-FFF2-40B4-BE49-F238E27FC236}">
                    <a16:creationId xmlns:a16="http://schemas.microsoft.com/office/drawing/2014/main" id="{27B5032B-B5B5-4272-80B8-707951AFF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809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84" name="Freeform 2625">
                <a:extLst>
                  <a:ext uri="{FF2B5EF4-FFF2-40B4-BE49-F238E27FC236}">
                    <a16:creationId xmlns:a16="http://schemas.microsoft.com/office/drawing/2014/main" id="{24599AC2-E450-4E80-BBCE-CB171E38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1797"/>
                <a:ext cx="47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6 w 236"/>
                  <a:gd name="T13" fmla="*/ 50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6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1 w 236"/>
                  <a:gd name="T55" fmla="*/ 145 h 367"/>
                  <a:gd name="T56" fmla="*/ 16 w 236"/>
                  <a:gd name="T57" fmla="*/ 131 h 367"/>
                  <a:gd name="T58" fmla="*/ 12 w 236"/>
                  <a:gd name="T59" fmla="*/ 110 h 367"/>
                  <a:gd name="T60" fmla="*/ 16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2 w 236"/>
                  <a:gd name="T67" fmla="*/ 50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4 w 236"/>
                  <a:gd name="T75" fmla="*/ 8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90" name="Freeform 2631">
                <a:extLst>
                  <a:ext uri="{FF2B5EF4-FFF2-40B4-BE49-F238E27FC236}">
                    <a16:creationId xmlns:a16="http://schemas.microsoft.com/office/drawing/2014/main" id="{C7547625-5D45-4571-90E4-6B21C1C68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195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91" name="Freeform 2632">
                <a:extLst>
                  <a:ext uri="{FF2B5EF4-FFF2-40B4-BE49-F238E27FC236}">
                    <a16:creationId xmlns:a16="http://schemas.microsoft.com/office/drawing/2014/main" id="{DD21FAD3-C2C1-44B4-B8AB-573C411A6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940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6 w 235"/>
                  <a:gd name="T13" fmla="*/ 49 h 368"/>
                  <a:gd name="T14" fmla="*/ 224 w 235"/>
                  <a:gd name="T15" fmla="*/ 62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4 w 235"/>
                  <a:gd name="T27" fmla="*/ 159 h 368"/>
                  <a:gd name="T28" fmla="*/ 216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5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92" name="Freeform 2633">
                <a:extLst>
                  <a:ext uri="{FF2B5EF4-FFF2-40B4-BE49-F238E27FC236}">
                    <a16:creationId xmlns:a16="http://schemas.microsoft.com/office/drawing/2014/main" id="{699E7156-F486-4116-A6E0-521EEA6206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6" y="1940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7 w 235"/>
                  <a:gd name="T3" fmla="*/ 67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0 h 368"/>
                  <a:gd name="T20" fmla="*/ 216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1 h 368"/>
                  <a:gd name="T26" fmla="*/ 216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20 h 368"/>
                  <a:gd name="T40" fmla="*/ 206 w 235"/>
                  <a:gd name="T41" fmla="*/ 34 h 368"/>
                  <a:gd name="T42" fmla="*/ 221 w 235"/>
                  <a:gd name="T43" fmla="*/ 53 h 368"/>
                  <a:gd name="T44" fmla="*/ 231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4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5 w 235"/>
                  <a:gd name="T81" fmla="*/ 25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93" name="Freeform 2634">
                <a:extLst>
                  <a:ext uri="{FF2B5EF4-FFF2-40B4-BE49-F238E27FC236}">
                    <a16:creationId xmlns:a16="http://schemas.microsoft.com/office/drawing/2014/main" id="{977A7642-0DA7-45DF-A92C-A89041A1B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195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94" name="Freeform 2635">
                <a:extLst>
                  <a:ext uri="{FF2B5EF4-FFF2-40B4-BE49-F238E27FC236}">
                    <a16:creationId xmlns:a16="http://schemas.microsoft.com/office/drawing/2014/main" id="{AC2055B0-2295-4CE1-A103-AD1013576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940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6 w 235"/>
                  <a:gd name="T13" fmla="*/ 49 h 368"/>
                  <a:gd name="T14" fmla="*/ 224 w 235"/>
                  <a:gd name="T15" fmla="*/ 62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4 w 235"/>
                  <a:gd name="T27" fmla="*/ 159 h 368"/>
                  <a:gd name="T28" fmla="*/ 216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5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0" name="Freeform 2641">
                <a:extLst>
                  <a:ext uri="{FF2B5EF4-FFF2-40B4-BE49-F238E27FC236}">
                    <a16:creationId xmlns:a16="http://schemas.microsoft.com/office/drawing/2014/main" id="{DC302860-9B22-4ADA-BDE2-A49AB3326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963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21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3 w 37"/>
                  <a:gd name="T33" fmla="*/ 65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7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9 w 37"/>
                  <a:gd name="T59" fmla="*/ 84 h 88"/>
                  <a:gd name="T60" fmla="*/ 31 w 37"/>
                  <a:gd name="T61" fmla="*/ 81 h 88"/>
                  <a:gd name="T62" fmla="*/ 31 w 37"/>
                  <a:gd name="T63" fmla="*/ 77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3 h 88"/>
                  <a:gd name="T82" fmla="*/ 35 w 37"/>
                  <a:gd name="T83" fmla="*/ 28 h 88"/>
                  <a:gd name="T84" fmla="*/ 31 w 37"/>
                  <a:gd name="T85" fmla="*/ 23 h 88"/>
                  <a:gd name="T86" fmla="*/ 31 w 37"/>
                  <a:gd name="T87" fmla="*/ 17 h 88"/>
                  <a:gd name="T88" fmla="*/ 29 w 37"/>
                  <a:gd name="T89" fmla="*/ 12 h 88"/>
                  <a:gd name="T90" fmla="*/ 26 w 37"/>
                  <a:gd name="T91" fmla="*/ 10 h 88"/>
                  <a:gd name="T92" fmla="*/ 24 w 37"/>
                  <a:gd name="T93" fmla="*/ 8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1" name="Freeform 2642">
                <a:extLst>
                  <a:ext uri="{FF2B5EF4-FFF2-40B4-BE49-F238E27FC236}">
                    <a16:creationId xmlns:a16="http://schemas.microsoft.com/office/drawing/2014/main" id="{74E5EB99-AE2C-4846-A794-5FBBC3371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1952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2 w 236"/>
                  <a:gd name="T7" fmla="*/ 15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7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8 h 368"/>
                  <a:gd name="T24" fmla="*/ 231 w 236"/>
                  <a:gd name="T25" fmla="*/ 144 h 368"/>
                  <a:gd name="T26" fmla="*/ 224 w 236"/>
                  <a:gd name="T27" fmla="*/ 160 h 368"/>
                  <a:gd name="T28" fmla="*/ 217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6 w 236"/>
                  <a:gd name="T57" fmla="*/ 130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5 w 236"/>
                  <a:gd name="T71" fmla="*/ 24 h 368"/>
                  <a:gd name="T72" fmla="*/ 69 w 236"/>
                  <a:gd name="T73" fmla="*/ 15 h 368"/>
                  <a:gd name="T74" fmla="*/ 83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9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2" name="Freeform 2643">
                <a:extLst>
                  <a:ext uri="{FF2B5EF4-FFF2-40B4-BE49-F238E27FC236}">
                    <a16:creationId xmlns:a16="http://schemas.microsoft.com/office/drawing/2014/main" id="{1007DFF9-5AA8-42C7-AE8C-BD278BA869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8" y="1952"/>
                <a:ext cx="47" cy="73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6 h 368"/>
                  <a:gd name="T4" fmla="*/ 182 w 236"/>
                  <a:gd name="T5" fmla="*/ 77 h 368"/>
                  <a:gd name="T6" fmla="*/ 182 w 236"/>
                  <a:gd name="T7" fmla="*/ 91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40 h 368"/>
                  <a:gd name="T20" fmla="*/ 217 w 236"/>
                  <a:gd name="T21" fmla="*/ 130 h 368"/>
                  <a:gd name="T22" fmla="*/ 219 w 236"/>
                  <a:gd name="T23" fmla="*/ 116 h 368"/>
                  <a:gd name="T24" fmla="*/ 219 w 236"/>
                  <a:gd name="T25" fmla="*/ 100 h 368"/>
                  <a:gd name="T26" fmla="*/ 217 w 236"/>
                  <a:gd name="T27" fmla="*/ 84 h 368"/>
                  <a:gd name="T28" fmla="*/ 211 w 236"/>
                  <a:gd name="T29" fmla="*/ 68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3 w 236"/>
                  <a:gd name="T35" fmla="*/ 3 h 368"/>
                  <a:gd name="T36" fmla="*/ 167 w 236"/>
                  <a:gd name="T37" fmla="*/ 8 h 368"/>
                  <a:gd name="T38" fmla="*/ 187 w 236"/>
                  <a:gd name="T39" fmla="*/ 19 h 368"/>
                  <a:gd name="T40" fmla="*/ 206 w 236"/>
                  <a:gd name="T41" fmla="*/ 35 h 368"/>
                  <a:gd name="T42" fmla="*/ 221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9 w 236"/>
                  <a:gd name="T51" fmla="*/ 152 h 368"/>
                  <a:gd name="T52" fmla="*/ 217 w 236"/>
                  <a:gd name="T53" fmla="*/ 174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3 w 236"/>
                  <a:gd name="T73" fmla="*/ 110 h 368"/>
                  <a:gd name="T74" fmla="*/ 18 w 236"/>
                  <a:gd name="T75" fmla="*/ 86 h 368"/>
                  <a:gd name="T76" fmla="*/ 25 w 236"/>
                  <a:gd name="T77" fmla="*/ 61 h 368"/>
                  <a:gd name="T78" fmla="*/ 37 w 236"/>
                  <a:gd name="T79" fmla="*/ 42 h 368"/>
                  <a:gd name="T80" fmla="*/ 55 w 236"/>
                  <a:gd name="T81" fmla="*/ 24 h 368"/>
                  <a:gd name="T82" fmla="*/ 76 w 236"/>
                  <a:gd name="T83" fmla="*/ 12 h 368"/>
                  <a:gd name="T84" fmla="*/ 99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5" y="68"/>
                    </a:lnTo>
                    <a:lnTo>
                      <a:pt x="185" y="73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2"/>
                    </a:lnTo>
                    <a:lnTo>
                      <a:pt x="185" y="121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3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7" y="89"/>
                    </a:lnTo>
                    <a:lnTo>
                      <a:pt x="217" y="84"/>
                    </a:lnTo>
                    <a:lnTo>
                      <a:pt x="213" y="79"/>
                    </a:lnTo>
                    <a:lnTo>
                      <a:pt x="213" y="73"/>
                    </a:lnTo>
                    <a:lnTo>
                      <a:pt x="211" y="68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9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3" name="Freeform 2644">
                <a:extLst>
                  <a:ext uri="{FF2B5EF4-FFF2-40B4-BE49-F238E27FC236}">
                    <a16:creationId xmlns:a16="http://schemas.microsoft.com/office/drawing/2014/main" id="{E200113A-E10F-4A86-9E80-6C8977A72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963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21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3 w 37"/>
                  <a:gd name="T33" fmla="*/ 65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7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9 w 37"/>
                  <a:gd name="T59" fmla="*/ 84 h 88"/>
                  <a:gd name="T60" fmla="*/ 31 w 37"/>
                  <a:gd name="T61" fmla="*/ 81 h 88"/>
                  <a:gd name="T62" fmla="*/ 31 w 37"/>
                  <a:gd name="T63" fmla="*/ 77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3 h 88"/>
                  <a:gd name="T82" fmla="*/ 35 w 37"/>
                  <a:gd name="T83" fmla="*/ 28 h 88"/>
                  <a:gd name="T84" fmla="*/ 31 w 37"/>
                  <a:gd name="T85" fmla="*/ 23 h 88"/>
                  <a:gd name="T86" fmla="*/ 31 w 37"/>
                  <a:gd name="T87" fmla="*/ 17 h 88"/>
                  <a:gd name="T88" fmla="*/ 29 w 37"/>
                  <a:gd name="T89" fmla="*/ 12 h 88"/>
                  <a:gd name="T90" fmla="*/ 26 w 37"/>
                  <a:gd name="T91" fmla="*/ 10 h 88"/>
                  <a:gd name="T92" fmla="*/ 24 w 37"/>
                  <a:gd name="T93" fmla="*/ 8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4" name="Freeform 2645">
                <a:extLst>
                  <a:ext uri="{FF2B5EF4-FFF2-40B4-BE49-F238E27FC236}">
                    <a16:creationId xmlns:a16="http://schemas.microsoft.com/office/drawing/2014/main" id="{A6071321-4B97-408B-94E8-AC35A4445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1952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2 w 236"/>
                  <a:gd name="T7" fmla="*/ 15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7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8 h 368"/>
                  <a:gd name="T24" fmla="*/ 231 w 236"/>
                  <a:gd name="T25" fmla="*/ 144 h 368"/>
                  <a:gd name="T26" fmla="*/ 224 w 236"/>
                  <a:gd name="T27" fmla="*/ 160 h 368"/>
                  <a:gd name="T28" fmla="*/ 217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6 w 236"/>
                  <a:gd name="T57" fmla="*/ 130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5 w 236"/>
                  <a:gd name="T71" fmla="*/ 24 h 368"/>
                  <a:gd name="T72" fmla="*/ 69 w 236"/>
                  <a:gd name="T73" fmla="*/ 15 h 368"/>
                  <a:gd name="T74" fmla="*/ 83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9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5" name="Freeform 2646">
                <a:extLst>
                  <a:ext uri="{FF2B5EF4-FFF2-40B4-BE49-F238E27FC236}">
                    <a16:creationId xmlns:a16="http://schemas.microsoft.com/office/drawing/2014/main" id="{001E37B8-862F-4B71-8043-A69A0D69F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857"/>
                <a:ext cx="8" cy="18"/>
              </a:xfrm>
              <a:custGeom>
                <a:avLst/>
                <a:gdLst>
                  <a:gd name="T0" fmla="*/ 15 w 37"/>
                  <a:gd name="T1" fmla="*/ 0 h 90"/>
                  <a:gd name="T2" fmla="*/ 13 w 37"/>
                  <a:gd name="T3" fmla="*/ 3 h 90"/>
                  <a:gd name="T4" fmla="*/ 11 w 37"/>
                  <a:gd name="T5" fmla="*/ 3 h 90"/>
                  <a:gd name="T6" fmla="*/ 8 w 37"/>
                  <a:gd name="T7" fmla="*/ 5 h 90"/>
                  <a:gd name="T8" fmla="*/ 8 w 37"/>
                  <a:gd name="T9" fmla="*/ 9 h 90"/>
                  <a:gd name="T10" fmla="*/ 5 w 37"/>
                  <a:gd name="T11" fmla="*/ 11 h 90"/>
                  <a:gd name="T12" fmla="*/ 2 w 37"/>
                  <a:gd name="T13" fmla="*/ 14 h 90"/>
                  <a:gd name="T14" fmla="*/ 2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8 h 90"/>
                  <a:gd name="T32" fmla="*/ 2 w 37"/>
                  <a:gd name="T33" fmla="*/ 65 h 90"/>
                  <a:gd name="T34" fmla="*/ 2 w 37"/>
                  <a:gd name="T35" fmla="*/ 69 h 90"/>
                  <a:gd name="T36" fmla="*/ 5 w 37"/>
                  <a:gd name="T37" fmla="*/ 74 h 90"/>
                  <a:gd name="T38" fmla="*/ 8 w 37"/>
                  <a:gd name="T39" fmla="*/ 77 h 90"/>
                  <a:gd name="T40" fmla="*/ 11 w 37"/>
                  <a:gd name="T41" fmla="*/ 81 h 90"/>
                  <a:gd name="T42" fmla="*/ 13 w 37"/>
                  <a:gd name="T43" fmla="*/ 84 h 90"/>
                  <a:gd name="T44" fmla="*/ 15 w 37"/>
                  <a:gd name="T45" fmla="*/ 86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7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7 h 90"/>
                  <a:gd name="T64" fmla="*/ 34 w 37"/>
                  <a:gd name="T65" fmla="*/ 74 h 90"/>
                  <a:gd name="T66" fmla="*/ 34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4 w 37"/>
                  <a:gd name="T81" fmla="*/ 33 h 90"/>
                  <a:gd name="T82" fmla="*/ 34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4 h 90"/>
                  <a:gd name="T90" fmla="*/ 27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0 w 37"/>
                  <a:gd name="T97" fmla="*/ 3 h 90"/>
                  <a:gd name="T98" fmla="*/ 18 w 37"/>
                  <a:gd name="T99" fmla="*/ 0 h 90"/>
                  <a:gd name="T100" fmla="*/ 15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4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6" name="Freeform 2647">
                <a:extLst>
                  <a:ext uri="{FF2B5EF4-FFF2-40B4-BE49-F238E27FC236}">
                    <a16:creationId xmlns:a16="http://schemas.microsoft.com/office/drawing/2014/main" id="{71D95A0A-E3F9-411D-8345-8B36A0B4B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846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1 w 236"/>
                  <a:gd name="T7" fmla="*/ 15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6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90 h 368"/>
                  <a:gd name="T50" fmla="*/ 35 w 236"/>
                  <a:gd name="T51" fmla="*/ 177 h 368"/>
                  <a:gd name="T52" fmla="*/ 24 w 236"/>
                  <a:gd name="T53" fmla="*/ 162 h 368"/>
                  <a:gd name="T54" fmla="*/ 19 w 236"/>
                  <a:gd name="T55" fmla="*/ 146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8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70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7" name="Freeform 2648">
                <a:extLst>
                  <a:ext uri="{FF2B5EF4-FFF2-40B4-BE49-F238E27FC236}">
                    <a16:creationId xmlns:a16="http://schemas.microsoft.com/office/drawing/2014/main" id="{4ECB0749-C220-4C9D-971A-3E4C0EE981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3" y="1846"/>
                <a:ext cx="47" cy="73"/>
              </a:xfrm>
              <a:custGeom>
                <a:avLst/>
                <a:gdLst>
                  <a:gd name="T0" fmla="*/ 192 w 236"/>
                  <a:gd name="T1" fmla="*/ 59 h 368"/>
                  <a:gd name="T2" fmla="*/ 186 w 236"/>
                  <a:gd name="T3" fmla="*/ 67 h 368"/>
                  <a:gd name="T4" fmla="*/ 181 w 236"/>
                  <a:gd name="T5" fmla="*/ 77 h 368"/>
                  <a:gd name="T6" fmla="*/ 181 w 236"/>
                  <a:gd name="T7" fmla="*/ 91 h 368"/>
                  <a:gd name="T8" fmla="*/ 181 w 236"/>
                  <a:gd name="T9" fmla="*/ 109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1 w 236"/>
                  <a:gd name="T19" fmla="*/ 140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4 h 368"/>
                  <a:gd name="T28" fmla="*/ 211 w 236"/>
                  <a:gd name="T29" fmla="*/ 70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3 h 368"/>
                  <a:gd name="T36" fmla="*/ 167 w 236"/>
                  <a:gd name="T37" fmla="*/ 8 h 368"/>
                  <a:gd name="T38" fmla="*/ 186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7 w 236"/>
                  <a:gd name="T51" fmla="*/ 153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5"/>
                    </a:lnTo>
                    <a:lnTo>
                      <a:pt x="186" y="67"/>
                    </a:lnTo>
                    <a:lnTo>
                      <a:pt x="183" y="70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70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70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8" name="Freeform 2649">
                <a:extLst>
                  <a:ext uri="{FF2B5EF4-FFF2-40B4-BE49-F238E27FC236}">
                    <a16:creationId xmlns:a16="http://schemas.microsoft.com/office/drawing/2014/main" id="{17A4EDF3-BEB5-43F9-9E83-3E9FC5D52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857"/>
                <a:ext cx="8" cy="18"/>
              </a:xfrm>
              <a:custGeom>
                <a:avLst/>
                <a:gdLst>
                  <a:gd name="T0" fmla="*/ 15 w 37"/>
                  <a:gd name="T1" fmla="*/ 0 h 90"/>
                  <a:gd name="T2" fmla="*/ 13 w 37"/>
                  <a:gd name="T3" fmla="*/ 3 h 90"/>
                  <a:gd name="T4" fmla="*/ 11 w 37"/>
                  <a:gd name="T5" fmla="*/ 3 h 90"/>
                  <a:gd name="T6" fmla="*/ 8 w 37"/>
                  <a:gd name="T7" fmla="*/ 5 h 90"/>
                  <a:gd name="T8" fmla="*/ 8 w 37"/>
                  <a:gd name="T9" fmla="*/ 9 h 90"/>
                  <a:gd name="T10" fmla="*/ 5 w 37"/>
                  <a:gd name="T11" fmla="*/ 11 h 90"/>
                  <a:gd name="T12" fmla="*/ 2 w 37"/>
                  <a:gd name="T13" fmla="*/ 14 h 90"/>
                  <a:gd name="T14" fmla="*/ 2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8 h 90"/>
                  <a:gd name="T32" fmla="*/ 2 w 37"/>
                  <a:gd name="T33" fmla="*/ 65 h 90"/>
                  <a:gd name="T34" fmla="*/ 2 w 37"/>
                  <a:gd name="T35" fmla="*/ 69 h 90"/>
                  <a:gd name="T36" fmla="*/ 5 w 37"/>
                  <a:gd name="T37" fmla="*/ 74 h 90"/>
                  <a:gd name="T38" fmla="*/ 8 w 37"/>
                  <a:gd name="T39" fmla="*/ 77 h 90"/>
                  <a:gd name="T40" fmla="*/ 11 w 37"/>
                  <a:gd name="T41" fmla="*/ 81 h 90"/>
                  <a:gd name="T42" fmla="*/ 13 w 37"/>
                  <a:gd name="T43" fmla="*/ 84 h 90"/>
                  <a:gd name="T44" fmla="*/ 15 w 37"/>
                  <a:gd name="T45" fmla="*/ 86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7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7 h 90"/>
                  <a:gd name="T64" fmla="*/ 34 w 37"/>
                  <a:gd name="T65" fmla="*/ 74 h 90"/>
                  <a:gd name="T66" fmla="*/ 34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4 w 37"/>
                  <a:gd name="T81" fmla="*/ 33 h 90"/>
                  <a:gd name="T82" fmla="*/ 34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4 h 90"/>
                  <a:gd name="T90" fmla="*/ 27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0 w 37"/>
                  <a:gd name="T97" fmla="*/ 3 h 90"/>
                  <a:gd name="T98" fmla="*/ 18 w 37"/>
                  <a:gd name="T99" fmla="*/ 0 h 90"/>
                  <a:gd name="T100" fmla="*/ 15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4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9" name="Freeform 2650">
                <a:extLst>
                  <a:ext uri="{FF2B5EF4-FFF2-40B4-BE49-F238E27FC236}">
                    <a16:creationId xmlns:a16="http://schemas.microsoft.com/office/drawing/2014/main" id="{3B7FCC6B-D8F1-455A-911A-FEC39B61C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846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1 w 236"/>
                  <a:gd name="T7" fmla="*/ 15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6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90 h 368"/>
                  <a:gd name="T50" fmla="*/ 35 w 236"/>
                  <a:gd name="T51" fmla="*/ 177 h 368"/>
                  <a:gd name="T52" fmla="*/ 24 w 236"/>
                  <a:gd name="T53" fmla="*/ 162 h 368"/>
                  <a:gd name="T54" fmla="*/ 19 w 236"/>
                  <a:gd name="T55" fmla="*/ 146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8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70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0" name="Freeform 2651">
                <a:extLst>
                  <a:ext uri="{FF2B5EF4-FFF2-40B4-BE49-F238E27FC236}">
                    <a16:creationId xmlns:a16="http://schemas.microsoft.com/office/drawing/2014/main" id="{07D5D9B6-AB48-4760-BF4B-4206E1D40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768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3 h 88"/>
                  <a:gd name="T4" fmla="*/ 10 w 36"/>
                  <a:gd name="T5" fmla="*/ 3 h 88"/>
                  <a:gd name="T6" fmla="*/ 8 w 36"/>
                  <a:gd name="T7" fmla="*/ 5 h 88"/>
                  <a:gd name="T8" fmla="*/ 8 w 36"/>
                  <a:gd name="T9" fmla="*/ 7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3 w 36"/>
                  <a:gd name="T33" fmla="*/ 65 h 88"/>
                  <a:gd name="T34" fmla="*/ 3 w 36"/>
                  <a:gd name="T35" fmla="*/ 69 h 88"/>
                  <a:gd name="T36" fmla="*/ 5 w 36"/>
                  <a:gd name="T37" fmla="*/ 74 h 88"/>
                  <a:gd name="T38" fmla="*/ 8 w 36"/>
                  <a:gd name="T39" fmla="*/ 76 h 88"/>
                  <a:gd name="T40" fmla="*/ 10 w 36"/>
                  <a:gd name="T41" fmla="*/ 81 h 88"/>
                  <a:gd name="T42" fmla="*/ 12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1 w 36"/>
                  <a:gd name="T85" fmla="*/ 23 h 88"/>
                  <a:gd name="T86" fmla="*/ 31 w 36"/>
                  <a:gd name="T87" fmla="*/ 18 h 88"/>
                  <a:gd name="T88" fmla="*/ 29 w 36"/>
                  <a:gd name="T89" fmla="*/ 12 h 88"/>
                  <a:gd name="T90" fmla="*/ 27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19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1" name="Freeform 2652">
                <a:extLst>
                  <a:ext uri="{FF2B5EF4-FFF2-40B4-BE49-F238E27FC236}">
                    <a16:creationId xmlns:a16="http://schemas.microsoft.com/office/drawing/2014/main" id="{819C9E7B-131E-41C2-82DF-334BBA853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1757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1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3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0 h 368"/>
                  <a:gd name="T60" fmla="*/ 14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2" name="Freeform 2653">
                <a:extLst>
                  <a:ext uri="{FF2B5EF4-FFF2-40B4-BE49-F238E27FC236}">
                    <a16:creationId xmlns:a16="http://schemas.microsoft.com/office/drawing/2014/main" id="{15066F88-F300-4F56-BFE3-AEEE63EC6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3" y="1757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5 w 235"/>
                  <a:gd name="T53" fmla="*/ 174 h 368"/>
                  <a:gd name="T54" fmla="*/ 200 w 235"/>
                  <a:gd name="T55" fmla="*/ 191 h 368"/>
                  <a:gd name="T56" fmla="*/ 181 w 235"/>
                  <a:gd name="T57" fmla="*/ 206 h 368"/>
                  <a:gd name="T58" fmla="*/ 156 w 235"/>
                  <a:gd name="T59" fmla="*/ 216 h 368"/>
                  <a:gd name="T60" fmla="*/ 131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7 w 235"/>
                  <a:gd name="T71" fmla="*/ 137 h 368"/>
                  <a:gd name="T72" fmla="*/ 11 w 235"/>
                  <a:gd name="T73" fmla="*/ 110 h 368"/>
                  <a:gd name="T74" fmla="*/ 17 w 235"/>
                  <a:gd name="T75" fmla="*/ 86 h 368"/>
                  <a:gd name="T76" fmla="*/ 24 w 235"/>
                  <a:gd name="T77" fmla="*/ 61 h 368"/>
                  <a:gd name="T78" fmla="*/ 36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8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3" name="Freeform 2654">
                <a:extLst>
                  <a:ext uri="{FF2B5EF4-FFF2-40B4-BE49-F238E27FC236}">
                    <a16:creationId xmlns:a16="http://schemas.microsoft.com/office/drawing/2014/main" id="{E7F54209-43B9-405C-BC5D-FACEC4B7D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768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3 h 88"/>
                  <a:gd name="T4" fmla="*/ 10 w 36"/>
                  <a:gd name="T5" fmla="*/ 3 h 88"/>
                  <a:gd name="T6" fmla="*/ 8 w 36"/>
                  <a:gd name="T7" fmla="*/ 5 h 88"/>
                  <a:gd name="T8" fmla="*/ 8 w 36"/>
                  <a:gd name="T9" fmla="*/ 7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3 w 36"/>
                  <a:gd name="T33" fmla="*/ 65 h 88"/>
                  <a:gd name="T34" fmla="*/ 3 w 36"/>
                  <a:gd name="T35" fmla="*/ 69 h 88"/>
                  <a:gd name="T36" fmla="*/ 5 w 36"/>
                  <a:gd name="T37" fmla="*/ 74 h 88"/>
                  <a:gd name="T38" fmla="*/ 8 w 36"/>
                  <a:gd name="T39" fmla="*/ 76 h 88"/>
                  <a:gd name="T40" fmla="*/ 10 w 36"/>
                  <a:gd name="T41" fmla="*/ 81 h 88"/>
                  <a:gd name="T42" fmla="*/ 12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1 w 36"/>
                  <a:gd name="T85" fmla="*/ 23 h 88"/>
                  <a:gd name="T86" fmla="*/ 31 w 36"/>
                  <a:gd name="T87" fmla="*/ 18 h 88"/>
                  <a:gd name="T88" fmla="*/ 29 w 36"/>
                  <a:gd name="T89" fmla="*/ 12 h 88"/>
                  <a:gd name="T90" fmla="*/ 27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19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4" name="Freeform 2655">
                <a:extLst>
                  <a:ext uri="{FF2B5EF4-FFF2-40B4-BE49-F238E27FC236}">
                    <a16:creationId xmlns:a16="http://schemas.microsoft.com/office/drawing/2014/main" id="{B9FCB526-9B17-418B-820A-DBE9C2629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1757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1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3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0 h 368"/>
                  <a:gd name="T60" fmla="*/ 14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5" name="Freeform 2656">
                <a:extLst>
                  <a:ext uri="{FF2B5EF4-FFF2-40B4-BE49-F238E27FC236}">
                    <a16:creationId xmlns:a16="http://schemas.microsoft.com/office/drawing/2014/main" id="{CF12E018-0CEE-4B63-8B7E-76DFB3865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56"/>
                <a:ext cx="7" cy="17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4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4 h 89"/>
                  <a:gd name="T34" fmla="*/ 3 w 37"/>
                  <a:gd name="T35" fmla="*/ 70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6 h 89"/>
                  <a:gd name="T56" fmla="*/ 28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70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8 w 37"/>
                  <a:gd name="T91" fmla="*/ 10 h 89"/>
                  <a:gd name="T92" fmla="*/ 24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6" name="Freeform 2657">
                <a:extLst>
                  <a:ext uri="{FF2B5EF4-FFF2-40B4-BE49-F238E27FC236}">
                    <a16:creationId xmlns:a16="http://schemas.microsoft.com/office/drawing/2014/main" id="{BD1B0F2F-BD10-4E50-85F8-CBFD23B90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1844"/>
                <a:ext cx="47" cy="74"/>
              </a:xfrm>
              <a:custGeom>
                <a:avLst/>
                <a:gdLst>
                  <a:gd name="T0" fmla="*/ 133 w 236"/>
                  <a:gd name="T1" fmla="*/ 0 h 369"/>
                  <a:gd name="T2" fmla="*/ 150 w 236"/>
                  <a:gd name="T3" fmla="*/ 4 h 369"/>
                  <a:gd name="T4" fmla="*/ 167 w 236"/>
                  <a:gd name="T5" fmla="*/ 9 h 369"/>
                  <a:gd name="T6" fmla="*/ 182 w 236"/>
                  <a:gd name="T7" fmla="*/ 16 h 369"/>
                  <a:gd name="T8" fmla="*/ 194 w 236"/>
                  <a:gd name="T9" fmla="*/ 25 h 369"/>
                  <a:gd name="T10" fmla="*/ 206 w 236"/>
                  <a:gd name="T11" fmla="*/ 35 h 369"/>
                  <a:gd name="T12" fmla="*/ 217 w 236"/>
                  <a:gd name="T13" fmla="*/ 50 h 369"/>
                  <a:gd name="T14" fmla="*/ 224 w 236"/>
                  <a:gd name="T15" fmla="*/ 62 h 369"/>
                  <a:gd name="T16" fmla="*/ 231 w 236"/>
                  <a:gd name="T17" fmla="*/ 79 h 369"/>
                  <a:gd name="T18" fmla="*/ 236 w 236"/>
                  <a:gd name="T19" fmla="*/ 94 h 369"/>
                  <a:gd name="T20" fmla="*/ 236 w 236"/>
                  <a:gd name="T21" fmla="*/ 111 h 369"/>
                  <a:gd name="T22" fmla="*/ 236 w 236"/>
                  <a:gd name="T23" fmla="*/ 129 h 369"/>
                  <a:gd name="T24" fmla="*/ 231 w 236"/>
                  <a:gd name="T25" fmla="*/ 146 h 369"/>
                  <a:gd name="T26" fmla="*/ 224 w 236"/>
                  <a:gd name="T27" fmla="*/ 160 h 369"/>
                  <a:gd name="T28" fmla="*/ 217 w 236"/>
                  <a:gd name="T29" fmla="*/ 175 h 369"/>
                  <a:gd name="T30" fmla="*/ 206 w 236"/>
                  <a:gd name="T31" fmla="*/ 187 h 369"/>
                  <a:gd name="T32" fmla="*/ 194 w 236"/>
                  <a:gd name="T33" fmla="*/ 197 h 369"/>
                  <a:gd name="T34" fmla="*/ 182 w 236"/>
                  <a:gd name="T35" fmla="*/ 207 h 369"/>
                  <a:gd name="T36" fmla="*/ 167 w 236"/>
                  <a:gd name="T37" fmla="*/ 215 h 369"/>
                  <a:gd name="T38" fmla="*/ 150 w 236"/>
                  <a:gd name="T39" fmla="*/ 219 h 369"/>
                  <a:gd name="T40" fmla="*/ 133 w 236"/>
                  <a:gd name="T41" fmla="*/ 222 h 369"/>
                  <a:gd name="T42" fmla="*/ 123 w 236"/>
                  <a:gd name="T43" fmla="*/ 222 h 369"/>
                  <a:gd name="T44" fmla="*/ 120 w 236"/>
                  <a:gd name="T45" fmla="*/ 222 h 369"/>
                  <a:gd name="T46" fmla="*/ 118 w 236"/>
                  <a:gd name="T47" fmla="*/ 219 h 369"/>
                  <a:gd name="T48" fmla="*/ 44 w 236"/>
                  <a:gd name="T49" fmla="*/ 190 h 369"/>
                  <a:gd name="T50" fmla="*/ 35 w 236"/>
                  <a:gd name="T51" fmla="*/ 178 h 369"/>
                  <a:gd name="T52" fmla="*/ 25 w 236"/>
                  <a:gd name="T53" fmla="*/ 162 h 369"/>
                  <a:gd name="T54" fmla="*/ 21 w 236"/>
                  <a:gd name="T55" fmla="*/ 146 h 369"/>
                  <a:gd name="T56" fmla="*/ 16 w 236"/>
                  <a:gd name="T57" fmla="*/ 131 h 369"/>
                  <a:gd name="T58" fmla="*/ 13 w 236"/>
                  <a:gd name="T59" fmla="*/ 111 h 369"/>
                  <a:gd name="T60" fmla="*/ 16 w 236"/>
                  <a:gd name="T61" fmla="*/ 94 h 369"/>
                  <a:gd name="T62" fmla="*/ 18 w 236"/>
                  <a:gd name="T63" fmla="*/ 79 h 369"/>
                  <a:gd name="T64" fmla="*/ 25 w 236"/>
                  <a:gd name="T65" fmla="*/ 62 h 369"/>
                  <a:gd name="T66" fmla="*/ 32 w 236"/>
                  <a:gd name="T67" fmla="*/ 50 h 369"/>
                  <a:gd name="T68" fmla="*/ 44 w 236"/>
                  <a:gd name="T69" fmla="*/ 35 h 369"/>
                  <a:gd name="T70" fmla="*/ 55 w 236"/>
                  <a:gd name="T71" fmla="*/ 25 h 369"/>
                  <a:gd name="T72" fmla="*/ 69 w 236"/>
                  <a:gd name="T73" fmla="*/ 16 h 369"/>
                  <a:gd name="T74" fmla="*/ 84 w 236"/>
                  <a:gd name="T75" fmla="*/ 9 h 369"/>
                  <a:gd name="T76" fmla="*/ 99 w 236"/>
                  <a:gd name="T77" fmla="*/ 4 h 369"/>
                  <a:gd name="T78" fmla="*/ 116 w 236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9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7" name="Freeform 2658">
                <a:extLst>
                  <a:ext uri="{FF2B5EF4-FFF2-40B4-BE49-F238E27FC236}">
                    <a16:creationId xmlns:a16="http://schemas.microsoft.com/office/drawing/2014/main" id="{FB00EC46-1B73-49BA-BCC7-28BE53AB5B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4" y="1844"/>
                <a:ext cx="47" cy="74"/>
              </a:xfrm>
              <a:custGeom>
                <a:avLst/>
                <a:gdLst>
                  <a:gd name="T0" fmla="*/ 192 w 236"/>
                  <a:gd name="T1" fmla="*/ 60 h 369"/>
                  <a:gd name="T2" fmla="*/ 187 w 236"/>
                  <a:gd name="T3" fmla="*/ 67 h 369"/>
                  <a:gd name="T4" fmla="*/ 182 w 236"/>
                  <a:gd name="T5" fmla="*/ 77 h 369"/>
                  <a:gd name="T6" fmla="*/ 182 w 236"/>
                  <a:gd name="T7" fmla="*/ 92 h 369"/>
                  <a:gd name="T8" fmla="*/ 182 w 236"/>
                  <a:gd name="T9" fmla="*/ 109 h 369"/>
                  <a:gd name="T10" fmla="*/ 185 w 236"/>
                  <a:gd name="T11" fmla="*/ 127 h 369"/>
                  <a:gd name="T12" fmla="*/ 192 w 236"/>
                  <a:gd name="T13" fmla="*/ 138 h 369"/>
                  <a:gd name="T14" fmla="*/ 199 w 236"/>
                  <a:gd name="T15" fmla="*/ 146 h 369"/>
                  <a:gd name="T16" fmla="*/ 206 w 236"/>
                  <a:gd name="T17" fmla="*/ 146 h 369"/>
                  <a:gd name="T18" fmla="*/ 212 w 236"/>
                  <a:gd name="T19" fmla="*/ 141 h 369"/>
                  <a:gd name="T20" fmla="*/ 217 w 236"/>
                  <a:gd name="T21" fmla="*/ 131 h 369"/>
                  <a:gd name="T22" fmla="*/ 219 w 236"/>
                  <a:gd name="T23" fmla="*/ 116 h 369"/>
                  <a:gd name="T24" fmla="*/ 219 w 236"/>
                  <a:gd name="T25" fmla="*/ 102 h 369"/>
                  <a:gd name="T26" fmla="*/ 217 w 236"/>
                  <a:gd name="T27" fmla="*/ 85 h 369"/>
                  <a:gd name="T28" fmla="*/ 212 w 236"/>
                  <a:gd name="T29" fmla="*/ 69 h 369"/>
                  <a:gd name="T30" fmla="*/ 204 w 236"/>
                  <a:gd name="T31" fmla="*/ 62 h 369"/>
                  <a:gd name="T32" fmla="*/ 196 w 236"/>
                  <a:gd name="T33" fmla="*/ 57 h 369"/>
                  <a:gd name="T34" fmla="*/ 143 w 236"/>
                  <a:gd name="T35" fmla="*/ 4 h 369"/>
                  <a:gd name="T36" fmla="*/ 167 w 236"/>
                  <a:gd name="T37" fmla="*/ 9 h 369"/>
                  <a:gd name="T38" fmla="*/ 187 w 236"/>
                  <a:gd name="T39" fmla="*/ 21 h 369"/>
                  <a:gd name="T40" fmla="*/ 206 w 236"/>
                  <a:gd name="T41" fmla="*/ 35 h 369"/>
                  <a:gd name="T42" fmla="*/ 221 w 236"/>
                  <a:gd name="T43" fmla="*/ 55 h 369"/>
                  <a:gd name="T44" fmla="*/ 231 w 236"/>
                  <a:gd name="T45" fmla="*/ 79 h 369"/>
                  <a:gd name="T46" fmla="*/ 236 w 236"/>
                  <a:gd name="T47" fmla="*/ 104 h 369"/>
                  <a:gd name="T48" fmla="*/ 236 w 236"/>
                  <a:gd name="T49" fmla="*/ 129 h 369"/>
                  <a:gd name="T50" fmla="*/ 229 w 236"/>
                  <a:gd name="T51" fmla="*/ 153 h 369"/>
                  <a:gd name="T52" fmla="*/ 217 w 236"/>
                  <a:gd name="T53" fmla="*/ 175 h 369"/>
                  <a:gd name="T54" fmla="*/ 201 w 236"/>
                  <a:gd name="T55" fmla="*/ 192 h 369"/>
                  <a:gd name="T56" fmla="*/ 182 w 236"/>
                  <a:gd name="T57" fmla="*/ 207 h 369"/>
                  <a:gd name="T58" fmla="*/ 157 w 236"/>
                  <a:gd name="T59" fmla="*/ 217 h 369"/>
                  <a:gd name="T60" fmla="*/ 133 w 236"/>
                  <a:gd name="T61" fmla="*/ 222 h 369"/>
                  <a:gd name="T62" fmla="*/ 120 w 236"/>
                  <a:gd name="T63" fmla="*/ 222 h 369"/>
                  <a:gd name="T64" fmla="*/ 118 w 236"/>
                  <a:gd name="T65" fmla="*/ 219 h 369"/>
                  <a:gd name="T66" fmla="*/ 40 w 236"/>
                  <a:gd name="T67" fmla="*/ 182 h 369"/>
                  <a:gd name="T68" fmla="*/ 25 w 236"/>
                  <a:gd name="T69" fmla="*/ 162 h 369"/>
                  <a:gd name="T70" fmla="*/ 18 w 236"/>
                  <a:gd name="T71" fmla="*/ 138 h 369"/>
                  <a:gd name="T72" fmla="*/ 13 w 236"/>
                  <a:gd name="T73" fmla="*/ 111 h 369"/>
                  <a:gd name="T74" fmla="*/ 18 w 236"/>
                  <a:gd name="T75" fmla="*/ 87 h 369"/>
                  <a:gd name="T76" fmla="*/ 25 w 236"/>
                  <a:gd name="T77" fmla="*/ 62 h 369"/>
                  <a:gd name="T78" fmla="*/ 37 w 236"/>
                  <a:gd name="T79" fmla="*/ 42 h 369"/>
                  <a:gd name="T80" fmla="*/ 55 w 236"/>
                  <a:gd name="T81" fmla="*/ 25 h 369"/>
                  <a:gd name="T82" fmla="*/ 76 w 236"/>
                  <a:gd name="T83" fmla="*/ 13 h 369"/>
                  <a:gd name="T84" fmla="*/ 99 w 236"/>
                  <a:gd name="T85" fmla="*/ 4 h 369"/>
                  <a:gd name="T86" fmla="*/ 125 w 236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9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5" y="121"/>
                    </a:lnTo>
                    <a:lnTo>
                      <a:pt x="185" y="127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10" y="143"/>
                    </a:lnTo>
                    <a:lnTo>
                      <a:pt x="212" y="141"/>
                    </a:lnTo>
                    <a:lnTo>
                      <a:pt x="214" y="138"/>
                    </a:lnTo>
                    <a:lnTo>
                      <a:pt x="214" y="134"/>
                    </a:lnTo>
                    <a:lnTo>
                      <a:pt x="217" y="131"/>
                    </a:lnTo>
                    <a:lnTo>
                      <a:pt x="217" y="127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4"/>
                    </a:lnTo>
                    <a:lnTo>
                      <a:pt x="217" y="90"/>
                    </a:lnTo>
                    <a:lnTo>
                      <a:pt x="217" y="85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10" y="67"/>
                    </a:lnTo>
                    <a:lnTo>
                      <a:pt x="206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8" name="Freeform 2659">
                <a:extLst>
                  <a:ext uri="{FF2B5EF4-FFF2-40B4-BE49-F238E27FC236}">
                    <a16:creationId xmlns:a16="http://schemas.microsoft.com/office/drawing/2014/main" id="{DB673682-2F12-4CEB-A852-301778882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56"/>
                <a:ext cx="7" cy="17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4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4 h 89"/>
                  <a:gd name="T34" fmla="*/ 3 w 37"/>
                  <a:gd name="T35" fmla="*/ 70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6 h 89"/>
                  <a:gd name="T56" fmla="*/ 28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70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8 w 37"/>
                  <a:gd name="T91" fmla="*/ 10 h 89"/>
                  <a:gd name="T92" fmla="*/ 24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9" name="Freeform 2660">
                <a:extLst>
                  <a:ext uri="{FF2B5EF4-FFF2-40B4-BE49-F238E27FC236}">
                    <a16:creationId xmlns:a16="http://schemas.microsoft.com/office/drawing/2014/main" id="{E20C6476-9041-449A-A40A-BCE9408E5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1844"/>
                <a:ext cx="47" cy="74"/>
              </a:xfrm>
              <a:custGeom>
                <a:avLst/>
                <a:gdLst>
                  <a:gd name="T0" fmla="*/ 133 w 236"/>
                  <a:gd name="T1" fmla="*/ 0 h 369"/>
                  <a:gd name="T2" fmla="*/ 150 w 236"/>
                  <a:gd name="T3" fmla="*/ 4 h 369"/>
                  <a:gd name="T4" fmla="*/ 167 w 236"/>
                  <a:gd name="T5" fmla="*/ 9 h 369"/>
                  <a:gd name="T6" fmla="*/ 182 w 236"/>
                  <a:gd name="T7" fmla="*/ 16 h 369"/>
                  <a:gd name="T8" fmla="*/ 194 w 236"/>
                  <a:gd name="T9" fmla="*/ 25 h 369"/>
                  <a:gd name="T10" fmla="*/ 206 w 236"/>
                  <a:gd name="T11" fmla="*/ 35 h 369"/>
                  <a:gd name="T12" fmla="*/ 217 w 236"/>
                  <a:gd name="T13" fmla="*/ 50 h 369"/>
                  <a:gd name="T14" fmla="*/ 224 w 236"/>
                  <a:gd name="T15" fmla="*/ 62 h 369"/>
                  <a:gd name="T16" fmla="*/ 231 w 236"/>
                  <a:gd name="T17" fmla="*/ 79 h 369"/>
                  <a:gd name="T18" fmla="*/ 236 w 236"/>
                  <a:gd name="T19" fmla="*/ 94 h 369"/>
                  <a:gd name="T20" fmla="*/ 236 w 236"/>
                  <a:gd name="T21" fmla="*/ 111 h 369"/>
                  <a:gd name="T22" fmla="*/ 236 w 236"/>
                  <a:gd name="T23" fmla="*/ 129 h 369"/>
                  <a:gd name="T24" fmla="*/ 231 w 236"/>
                  <a:gd name="T25" fmla="*/ 146 h 369"/>
                  <a:gd name="T26" fmla="*/ 224 w 236"/>
                  <a:gd name="T27" fmla="*/ 160 h 369"/>
                  <a:gd name="T28" fmla="*/ 217 w 236"/>
                  <a:gd name="T29" fmla="*/ 175 h 369"/>
                  <a:gd name="T30" fmla="*/ 206 w 236"/>
                  <a:gd name="T31" fmla="*/ 187 h 369"/>
                  <a:gd name="T32" fmla="*/ 194 w 236"/>
                  <a:gd name="T33" fmla="*/ 197 h 369"/>
                  <a:gd name="T34" fmla="*/ 182 w 236"/>
                  <a:gd name="T35" fmla="*/ 207 h 369"/>
                  <a:gd name="T36" fmla="*/ 167 w 236"/>
                  <a:gd name="T37" fmla="*/ 215 h 369"/>
                  <a:gd name="T38" fmla="*/ 150 w 236"/>
                  <a:gd name="T39" fmla="*/ 219 h 369"/>
                  <a:gd name="T40" fmla="*/ 133 w 236"/>
                  <a:gd name="T41" fmla="*/ 222 h 369"/>
                  <a:gd name="T42" fmla="*/ 123 w 236"/>
                  <a:gd name="T43" fmla="*/ 222 h 369"/>
                  <a:gd name="T44" fmla="*/ 120 w 236"/>
                  <a:gd name="T45" fmla="*/ 222 h 369"/>
                  <a:gd name="T46" fmla="*/ 118 w 236"/>
                  <a:gd name="T47" fmla="*/ 219 h 369"/>
                  <a:gd name="T48" fmla="*/ 44 w 236"/>
                  <a:gd name="T49" fmla="*/ 190 h 369"/>
                  <a:gd name="T50" fmla="*/ 35 w 236"/>
                  <a:gd name="T51" fmla="*/ 178 h 369"/>
                  <a:gd name="T52" fmla="*/ 25 w 236"/>
                  <a:gd name="T53" fmla="*/ 162 h 369"/>
                  <a:gd name="T54" fmla="*/ 21 w 236"/>
                  <a:gd name="T55" fmla="*/ 146 h 369"/>
                  <a:gd name="T56" fmla="*/ 16 w 236"/>
                  <a:gd name="T57" fmla="*/ 131 h 369"/>
                  <a:gd name="T58" fmla="*/ 13 w 236"/>
                  <a:gd name="T59" fmla="*/ 111 h 369"/>
                  <a:gd name="T60" fmla="*/ 16 w 236"/>
                  <a:gd name="T61" fmla="*/ 94 h 369"/>
                  <a:gd name="T62" fmla="*/ 18 w 236"/>
                  <a:gd name="T63" fmla="*/ 79 h 369"/>
                  <a:gd name="T64" fmla="*/ 25 w 236"/>
                  <a:gd name="T65" fmla="*/ 62 h 369"/>
                  <a:gd name="T66" fmla="*/ 32 w 236"/>
                  <a:gd name="T67" fmla="*/ 50 h 369"/>
                  <a:gd name="T68" fmla="*/ 44 w 236"/>
                  <a:gd name="T69" fmla="*/ 35 h 369"/>
                  <a:gd name="T70" fmla="*/ 55 w 236"/>
                  <a:gd name="T71" fmla="*/ 25 h 369"/>
                  <a:gd name="T72" fmla="*/ 69 w 236"/>
                  <a:gd name="T73" fmla="*/ 16 h 369"/>
                  <a:gd name="T74" fmla="*/ 84 w 236"/>
                  <a:gd name="T75" fmla="*/ 9 h 369"/>
                  <a:gd name="T76" fmla="*/ 99 w 236"/>
                  <a:gd name="T77" fmla="*/ 4 h 369"/>
                  <a:gd name="T78" fmla="*/ 116 w 236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9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0" name="Freeform 2661">
                <a:extLst>
                  <a:ext uri="{FF2B5EF4-FFF2-40B4-BE49-F238E27FC236}">
                    <a16:creationId xmlns:a16="http://schemas.microsoft.com/office/drawing/2014/main" id="{8A5C0607-32F7-4123-8652-96DD8BCC0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1" y="1877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1" name="Freeform 2662">
                <a:extLst>
                  <a:ext uri="{FF2B5EF4-FFF2-40B4-BE49-F238E27FC236}">
                    <a16:creationId xmlns:a16="http://schemas.microsoft.com/office/drawing/2014/main" id="{2B1EB888-59AB-4EEE-8350-00B4FB472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1865"/>
                <a:ext cx="48" cy="74"/>
              </a:xfrm>
              <a:custGeom>
                <a:avLst/>
                <a:gdLst>
                  <a:gd name="T0" fmla="*/ 133 w 236"/>
                  <a:gd name="T1" fmla="*/ 0 h 369"/>
                  <a:gd name="T2" fmla="*/ 150 w 236"/>
                  <a:gd name="T3" fmla="*/ 4 h 369"/>
                  <a:gd name="T4" fmla="*/ 167 w 236"/>
                  <a:gd name="T5" fmla="*/ 8 h 369"/>
                  <a:gd name="T6" fmla="*/ 182 w 236"/>
                  <a:gd name="T7" fmla="*/ 16 h 369"/>
                  <a:gd name="T8" fmla="*/ 194 w 236"/>
                  <a:gd name="T9" fmla="*/ 25 h 369"/>
                  <a:gd name="T10" fmla="*/ 206 w 236"/>
                  <a:gd name="T11" fmla="*/ 35 h 369"/>
                  <a:gd name="T12" fmla="*/ 217 w 236"/>
                  <a:gd name="T13" fmla="*/ 50 h 369"/>
                  <a:gd name="T14" fmla="*/ 224 w 236"/>
                  <a:gd name="T15" fmla="*/ 62 h 369"/>
                  <a:gd name="T16" fmla="*/ 231 w 236"/>
                  <a:gd name="T17" fmla="*/ 79 h 369"/>
                  <a:gd name="T18" fmla="*/ 236 w 236"/>
                  <a:gd name="T19" fmla="*/ 94 h 369"/>
                  <a:gd name="T20" fmla="*/ 236 w 236"/>
                  <a:gd name="T21" fmla="*/ 111 h 369"/>
                  <a:gd name="T22" fmla="*/ 236 w 236"/>
                  <a:gd name="T23" fmla="*/ 129 h 369"/>
                  <a:gd name="T24" fmla="*/ 231 w 236"/>
                  <a:gd name="T25" fmla="*/ 145 h 369"/>
                  <a:gd name="T26" fmla="*/ 224 w 236"/>
                  <a:gd name="T27" fmla="*/ 160 h 369"/>
                  <a:gd name="T28" fmla="*/ 217 w 236"/>
                  <a:gd name="T29" fmla="*/ 175 h 369"/>
                  <a:gd name="T30" fmla="*/ 206 w 236"/>
                  <a:gd name="T31" fmla="*/ 187 h 369"/>
                  <a:gd name="T32" fmla="*/ 194 w 236"/>
                  <a:gd name="T33" fmla="*/ 197 h 369"/>
                  <a:gd name="T34" fmla="*/ 182 w 236"/>
                  <a:gd name="T35" fmla="*/ 207 h 369"/>
                  <a:gd name="T36" fmla="*/ 167 w 236"/>
                  <a:gd name="T37" fmla="*/ 214 h 369"/>
                  <a:gd name="T38" fmla="*/ 150 w 236"/>
                  <a:gd name="T39" fmla="*/ 219 h 369"/>
                  <a:gd name="T40" fmla="*/ 133 w 236"/>
                  <a:gd name="T41" fmla="*/ 222 h 369"/>
                  <a:gd name="T42" fmla="*/ 123 w 236"/>
                  <a:gd name="T43" fmla="*/ 222 h 369"/>
                  <a:gd name="T44" fmla="*/ 120 w 236"/>
                  <a:gd name="T45" fmla="*/ 222 h 369"/>
                  <a:gd name="T46" fmla="*/ 118 w 236"/>
                  <a:gd name="T47" fmla="*/ 219 h 369"/>
                  <a:gd name="T48" fmla="*/ 44 w 236"/>
                  <a:gd name="T49" fmla="*/ 189 h 369"/>
                  <a:gd name="T50" fmla="*/ 35 w 236"/>
                  <a:gd name="T51" fmla="*/ 177 h 369"/>
                  <a:gd name="T52" fmla="*/ 25 w 236"/>
                  <a:gd name="T53" fmla="*/ 162 h 369"/>
                  <a:gd name="T54" fmla="*/ 20 w 236"/>
                  <a:gd name="T55" fmla="*/ 145 h 369"/>
                  <a:gd name="T56" fmla="*/ 16 w 236"/>
                  <a:gd name="T57" fmla="*/ 131 h 369"/>
                  <a:gd name="T58" fmla="*/ 13 w 236"/>
                  <a:gd name="T59" fmla="*/ 111 h 369"/>
                  <a:gd name="T60" fmla="*/ 16 w 236"/>
                  <a:gd name="T61" fmla="*/ 94 h 369"/>
                  <a:gd name="T62" fmla="*/ 18 w 236"/>
                  <a:gd name="T63" fmla="*/ 79 h 369"/>
                  <a:gd name="T64" fmla="*/ 25 w 236"/>
                  <a:gd name="T65" fmla="*/ 62 h 369"/>
                  <a:gd name="T66" fmla="*/ 32 w 236"/>
                  <a:gd name="T67" fmla="*/ 50 h 369"/>
                  <a:gd name="T68" fmla="*/ 44 w 236"/>
                  <a:gd name="T69" fmla="*/ 35 h 369"/>
                  <a:gd name="T70" fmla="*/ 55 w 236"/>
                  <a:gd name="T71" fmla="*/ 25 h 369"/>
                  <a:gd name="T72" fmla="*/ 69 w 236"/>
                  <a:gd name="T73" fmla="*/ 16 h 369"/>
                  <a:gd name="T74" fmla="*/ 83 w 236"/>
                  <a:gd name="T75" fmla="*/ 8 h 369"/>
                  <a:gd name="T76" fmla="*/ 99 w 236"/>
                  <a:gd name="T77" fmla="*/ 4 h 369"/>
                  <a:gd name="T78" fmla="*/ 115 w 236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9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3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5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3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2" name="Freeform 2663">
                <a:extLst>
                  <a:ext uri="{FF2B5EF4-FFF2-40B4-BE49-F238E27FC236}">
                    <a16:creationId xmlns:a16="http://schemas.microsoft.com/office/drawing/2014/main" id="{DBCDF61D-2977-44CE-B408-33518D0ABF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4" y="1865"/>
                <a:ext cx="48" cy="74"/>
              </a:xfrm>
              <a:custGeom>
                <a:avLst/>
                <a:gdLst>
                  <a:gd name="T0" fmla="*/ 192 w 236"/>
                  <a:gd name="T1" fmla="*/ 60 h 369"/>
                  <a:gd name="T2" fmla="*/ 187 w 236"/>
                  <a:gd name="T3" fmla="*/ 67 h 369"/>
                  <a:gd name="T4" fmla="*/ 182 w 236"/>
                  <a:gd name="T5" fmla="*/ 76 h 369"/>
                  <a:gd name="T6" fmla="*/ 182 w 236"/>
                  <a:gd name="T7" fmla="*/ 92 h 369"/>
                  <a:gd name="T8" fmla="*/ 182 w 236"/>
                  <a:gd name="T9" fmla="*/ 108 h 369"/>
                  <a:gd name="T10" fmla="*/ 184 w 236"/>
                  <a:gd name="T11" fmla="*/ 126 h 369"/>
                  <a:gd name="T12" fmla="*/ 192 w 236"/>
                  <a:gd name="T13" fmla="*/ 138 h 369"/>
                  <a:gd name="T14" fmla="*/ 199 w 236"/>
                  <a:gd name="T15" fmla="*/ 145 h 369"/>
                  <a:gd name="T16" fmla="*/ 206 w 236"/>
                  <a:gd name="T17" fmla="*/ 145 h 369"/>
                  <a:gd name="T18" fmla="*/ 212 w 236"/>
                  <a:gd name="T19" fmla="*/ 141 h 369"/>
                  <a:gd name="T20" fmla="*/ 217 w 236"/>
                  <a:gd name="T21" fmla="*/ 131 h 369"/>
                  <a:gd name="T22" fmla="*/ 219 w 236"/>
                  <a:gd name="T23" fmla="*/ 116 h 369"/>
                  <a:gd name="T24" fmla="*/ 219 w 236"/>
                  <a:gd name="T25" fmla="*/ 101 h 369"/>
                  <a:gd name="T26" fmla="*/ 217 w 236"/>
                  <a:gd name="T27" fmla="*/ 85 h 369"/>
                  <a:gd name="T28" fmla="*/ 212 w 236"/>
                  <a:gd name="T29" fmla="*/ 69 h 369"/>
                  <a:gd name="T30" fmla="*/ 203 w 236"/>
                  <a:gd name="T31" fmla="*/ 62 h 369"/>
                  <a:gd name="T32" fmla="*/ 196 w 236"/>
                  <a:gd name="T33" fmla="*/ 57 h 369"/>
                  <a:gd name="T34" fmla="*/ 143 w 236"/>
                  <a:gd name="T35" fmla="*/ 4 h 369"/>
                  <a:gd name="T36" fmla="*/ 167 w 236"/>
                  <a:gd name="T37" fmla="*/ 8 h 369"/>
                  <a:gd name="T38" fmla="*/ 187 w 236"/>
                  <a:gd name="T39" fmla="*/ 20 h 369"/>
                  <a:gd name="T40" fmla="*/ 206 w 236"/>
                  <a:gd name="T41" fmla="*/ 35 h 369"/>
                  <a:gd name="T42" fmla="*/ 221 w 236"/>
                  <a:gd name="T43" fmla="*/ 55 h 369"/>
                  <a:gd name="T44" fmla="*/ 231 w 236"/>
                  <a:gd name="T45" fmla="*/ 79 h 369"/>
                  <a:gd name="T46" fmla="*/ 236 w 236"/>
                  <a:gd name="T47" fmla="*/ 104 h 369"/>
                  <a:gd name="T48" fmla="*/ 236 w 236"/>
                  <a:gd name="T49" fmla="*/ 129 h 369"/>
                  <a:gd name="T50" fmla="*/ 228 w 236"/>
                  <a:gd name="T51" fmla="*/ 152 h 369"/>
                  <a:gd name="T52" fmla="*/ 217 w 236"/>
                  <a:gd name="T53" fmla="*/ 175 h 369"/>
                  <a:gd name="T54" fmla="*/ 201 w 236"/>
                  <a:gd name="T55" fmla="*/ 192 h 369"/>
                  <a:gd name="T56" fmla="*/ 182 w 236"/>
                  <a:gd name="T57" fmla="*/ 207 h 369"/>
                  <a:gd name="T58" fmla="*/ 157 w 236"/>
                  <a:gd name="T59" fmla="*/ 217 h 369"/>
                  <a:gd name="T60" fmla="*/ 133 w 236"/>
                  <a:gd name="T61" fmla="*/ 222 h 369"/>
                  <a:gd name="T62" fmla="*/ 120 w 236"/>
                  <a:gd name="T63" fmla="*/ 222 h 369"/>
                  <a:gd name="T64" fmla="*/ 118 w 236"/>
                  <a:gd name="T65" fmla="*/ 219 h 369"/>
                  <a:gd name="T66" fmla="*/ 39 w 236"/>
                  <a:gd name="T67" fmla="*/ 182 h 369"/>
                  <a:gd name="T68" fmla="*/ 25 w 236"/>
                  <a:gd name="T69" fmla="*/ 162 h 369"/>
                  <a:gd name="T70" fmla="*/ 18 w 236"/>
                  <a:gd name="T71" fmla="*/ 138 h 369"/>
                  <a:gd name="T72" fmla="*/ 13 w 236"/>
                  <a:gd name="T73" fmla="*/ 111 h 369"/>
                  <a:gd name="T74" fmla="*/ 18 w 236"/>
                  <a:gd name="T75" fmla="*/ 87 h 369"/>
                  <a:gd name="T76" fmla="*/ 25 w 236"/>
                  <a:gd name="T77" fmla="*/ 62 h 369"/>
                  <a:gd name="T78" fmla="*/ 37 w 236"/>
                  <a:gd name="T79" fmla="*/ 43 h 369"/>
                  <a:gd name="T80" fmla="*/ 55 w 236"/>
                  <a:gd name="T81" fmla="*/ 25 h 369"/>
                  <a:gd name="T82" fmla="*/ 76 w 236"/>
                  <a:gd name="T83" fmla="*/ 13 h 369"/>
                  <a:gd name="T84" fmla="*/ 99 w 236"/>
                  <a:gd name="T85" fmla="*/ 4 h 369"/>
                  <a:gd name="T86" fmla="*/ 125 w 236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9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6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2" y="141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7" y="131"/>
                    </a:lnTo>
                    <a:lnTo>
                      <a:pt x="217" y="126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7" y="89"/>
                    </a:lnTo>
                    <a:lnTo>
                      <a:pt x="217" y="85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3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5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3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3" name="Freeform 2664">
                <a:extLst>
                  <a:ext uri="{FF2B5EF4-FFF2-40B4-BE49-F238E27FC236}">
                    <a16:creationId xmlns:a16="http://schemas.microsoft.com/office/drawing/2014/main" id="{D0486723-226A-4C66-8581-84080AFDB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1" y="1877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4" name="Freeform 2665">
                <a:extLst>
                  <a:ext uri="{FF2B5EF4-FFF2-40B4-BE49-F238E27FC236}">
                    <a16:creationId xmlns:a16="http://schemas.microsoft.com/office/drawing/2014/main" id="{28C40557-3120-4C56-B209-F92BE816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1865"/>
                <a:ext cx="48" cy="74"/>
              </a:xfrm>
              <a:custGeom>
                <a:avLst/>
                <a:gdLst>
                  <a:gd name="T0" fmla="*/ 133 w 236"/>
                  <a:gd name="T1" fmla="*/ 0 h 369"/>
                  <a:gd name="T2" fmla="*/ 150 w 236"/>
                  <a:gd name="T3" fmla="*/ 4 h 369"/>
                  <a:gd name="T4" fmla="*/ 167 w 236"/>
                  <a:gd name="T5" fmla="*/ 8 h 369"/>
                  <a:gd name="T6" fmla="*/ 182 w 236"/>
                  <a:gd name="T7" fmla="*/ 16 h 369"/>
                  <a:gd name="T8" fmla="*/ 194 w 236"/>
                  <a:gd name="T9" fmla="*/ 25 h 369"/>
                  <a:gd name="T10" fmla="*/ 206 w 236"/>
                  <a:gd name="T11" fmla="*/ 35 h 369"/>
                  <a:gd name="T12" fmla="*/ 217 w 236"/>
                  <a:gd name="T13" fmla="*/ 50 h 369"/>
                  <a:gd name="T14" fmla="*/ 224 w 236"/>
                  <a:gd name="T15" fmla="*/ 62 h 369"/>
                  <a:gd name="T16" fmla="*/ 231 w 236"/>
                  <a:gd name="T17" fmla="*/ 79 h 369"/>
                  <a:gd name="T18" fmla="*/ 236 w 236"/>
                  <a:gd name="T19" fmla="*/ 94 h 369"/>
                  <a:gd name="T20" fmla="*/ 236 w 236"/>
                  <a:gd name="T21" fmla="*/ 111 h 369"/>
                  <a:gd name="T22" fmla="*/ 236 w 236"/>
                  <a:gd name="T23" fmla="*/ 129 h 369"/>
                  <a:gd name="T24" fmla="*/ 231 w 236"/>
                  <a:gd name="T25" fmla="*/ 145 h 369"/>
                  <a:gd name="T26" fmla="*/ 224 w 236"/>
                  <a:gd name="T27" fmla="*/ 160 h 369"/>
                  <a:gd name="T28" fmla="*/ 217 w 236"/>
                  <a:gd name="T29" fmla="*/ 175 h 369"/>
                  <a:gd name="T30" fmla="*/ 206 w 236"/>
                  <a:gd name="T31" fmla="*/ 187 h 369"/>
                  <a:gd name="T32" fmla="*/ 194 w 236"/>
                  <a:gd name="T33" fmla="*/ 197 h 369"/>
                  <a:gd name="T34" fmla="*/ 182 w 236"/>
                  <a:gd name="T35" fmla="*/ 207 h 369"/>
                  <a:gd name="T36" fmla="*/ 167 w 236"/>
                  <a:gd name="T37" fmla="*/ 214 h 369"/>
                  <a:gd name="T38" fmla="*/ 150 w 236"/>
                  <a:gd name="T39" fmla="*/ 219 h 369"/>
                  <a:gd name="T40" fmla="*/ 133 w 236"/>
                  <a:gd name="T41" fmla="*/ 222 h 369"/>
                  <a:gd name="T42" fmla="*/ 123 w 236"/>
                  <a:gd name="T43" fmla="*/ 222 h 369"/>
                  <a:gd name="T44" fmla="*/ 120 w 236"/>
                  <a:gd name="T45" fmla="*/ 222 h 369"/>
                  <a:gd name="T46" fmla="*/ 118 w 236"/>
                  <a:gd name="T47" fmla="*/ 219 h 369"/>
                  <a:gd name="T48" fmla="*/ 44 w 236"/>
                  <a:gd name="T49" fmla="*/ 189 h 369"/>
                  <a:gd name="T50" fmla="*/ 35 w 236"/>
                  <a:gd name="T51" fmla="*/ 177 h 369"/>
                  <a:gd name="T52" fmla="*/ 25 w 236"/>
                  <a:gd name="T53" fmla="*/ 162 h 369"/>
                  <a:gd name="T54" fmla="*/ 20 w 236"/>
                  <a:gd name="T55" fmla="*/ 145 h 369"/>
                  <a:gd name="T56" fmla="*/ 16 w 236"/>
                  <a:gd name="T57" fmla="*/ 131 h 369"/>
                  <a:gd name="T58" fmla="*/ 13 w 236"/>
                  <a:gd name="T59" fmla="*/ 111 h 369"/>
                  <a:gd name="T60" fmla="*/ 16 w 236"/>
                  <a:gd name="T61" fmla="*/ 94 h 369"/>
                  <a:gd name="T62" fmla="*/ 18 w 236"/>
                  <a:gd name="T63" fmla="*/ 79 h 369"/>
                  <a:gd name="T64" fmla="*/ 25 w 236"/>
                  <a:gd name="T65" fmla="*/ 62 h 369"/>
                  <a:gd name="T66" fmla="*/ 32 w 236"/>
                  <a:gd name="T67" fmla="*/ 50 h 369"/>
                  <a:gd name="T68" fmla="*/ 44 w 236"/>
                  <a:gd name="T69" fmla="*/ 35 h 369"/>
                  <a:gd name="T70" fmla="*/ 55 w 236"/>
                  <a:gd name="T71" fmla="*/ 25 h 369"/>
                  <a:gd name="T72" fmla="*/ 69 w 236"/>
                  <a:gd name="T73" fmla="*/ 16 h 369"/>
                  <a:gd name="T74" fmla="*/ 83 w 236"/>
                  <a:gd name="T75" fmla="*/ 8 h 369"/>
                  <a:gd name="T76" fmla="*/ 99 w 236"/>
                  <a:gd name="T77" fmla="*/ 4 h 369"/>
                  <a:gd name="T78" fmla="*/ 115 w 236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9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3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5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3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5" name="Freeform 2666">
                <a:extLst>
                  <a:ext uri="{FF2B5EF4-FFF2-40B4-BE49-F238E27FC236}">
                    <a16:creationId xmlns:a16="http://schemas.microsoft.com/office/drawing/2014/main" id="{DC7BB384-180A-4BFD-BC65-FE247FD41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98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6" name="Freeform 2667">
                <a:extLst>
                  <a:ext uri="{FF2B5EF4-FFF2-40B4-BE49-F238E27FC236}">
                    <a16:creationId xmlns:a16="http://schemas.microsoft.com/office/drawing/2014/main" id="{0F39E084-5F5F-4531-B4BA-F334803F8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974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4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5 h 368"/>
                  <a:gd name="T26" fmla="*/ 224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7" name="Freeform 2668">
                <a:extLst>
                  <a:ext uri="{FF2B5EF4-FFF2-40B4-BE49-F238E27FC236}">
                    <a16:creationId xmlns:a16="http://schemas.microsoft.com/office/drawing/2014/main" id="{C42F2120-016D-4DE6-A1C9-92D15B38BF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5" y="1974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1 h 368"/>
                  <a:gd name="T20" fmla="*/ 216 w 235"/>
                  <a:gd name="T21" fmla="*/ 130 h 368"/>
                  <a:gd name="T22" fmla="*/ 219 w 235"/>
                  <a:gd name="T23" fmla="*/ 116 h 368"/>
                  <a:gd name="T24" fmla="*/ 219 w 235"/>
                  <a:gd name="T25" fmla="*/ 101 h 368"/>
                  <a:gd name="T26" fmla="*/ 216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3 h 368"/>
                  <a:gd name="T36" fmla="*/ 166 w 235"/>
                  <a:gd name="T37" fmla="*/ 7 h 368"/>
                  <a:gd name="T38" fmla="*/ 187 w 235"/>
                  <a:gd name="T39" fmla="*/ 20 h 368"/>
                  <a:gd name="T40" fmla="*/ 206 w 235"/>
                  <a:gd name="T41" fmla="*/ 35 h 368"/>
                  <a:gd name="T42" fmla="*/ 221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6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5 w 235"/>
                  <a:gd name="T81" fmla="*/ 25 h 368"/>
                  <a:gd name="T82" fmla="*/ 76 w 235"/>
                  <a:gd name="T83" fmla="*/ 13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8" name="Freeform 2669">
                <a:extLst>
                  <a:ext uri="{FF2B5EF4-FFF2-40B4-BE49-F238E27FC236}">
                    <a16:creationId xmlns:a16="http://schemas.microsoft.com/office/drawing/2014/main" id="{5E4DC3CA-D59C-4EDA-9DFE-911BEDB5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98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9" name="Freeform 2670">
                <a:extLst>
                  <a:ext uri="{FF2B5EF4-FFF2-40B4-BE49-F238E27FC236}">
                    <a16:creationId xmlns:a16="http://schemas.microsoft.com/office/drawing/2014/main" id="{C6C61A69-6640-4F55-AE2B-B22E853AA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974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4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5 h 368"/>
                  <a:gd name="T26" fmla="*/ 224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0" name="Freeform 2671">
                <a:extLst>
                  <a:ext uri="{FF2B5EF4-FFF2-40B4-BE49-F238E27FC236}">
                    <a16:creationId xmlns:a16="http://schemas.microsoft.com/office/drawing/2014/main" id="{2C5B0E29-3662-4F96-9F94-7986BC840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967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2 h 88"/>
                  <a:gd name="T38" fmla="*/ 9 w 37"/>
                  <a:gd name="T39" fmla="*/ 75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2"/>
                    </a:lnTo>
                    <a:lnTo>
                      <a:pt x="9" y="75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1" name="Freeform 2672">
                <a:extLst>
                  <a:ext uri="{FF2B5EF4-FFF2-40B4-BE49-F238E27FC236}">
                    <a16:creationId xmlns:a16="http://schemas.microsoft.com/office/drawing/2014/main" id="{052BA81A-0F0A-4C7E-9669-967644EEF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1956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20 h 368"/>
                  <a:gd name="T40" fmla="*/ 131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20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8 w 235"/>
                  <a:gd name="T73" fmla="*/ 16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1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2" name="Freeform 2673">
                <a:extLst>
                  <a:ext uri="{FF2B5EF4-FFF2-40B4-BE49-F238E27FC236}">
                    <a16:creationId xmlns:a16="http://schemas.microsoft.com/office/drawing/2014/main" id="{2021E211-4AC6-4294-A3DB-3F03E4D9D7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8" y="1956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5 w 235"/>
                  <a:gd name="T3" fmla="*/ 67 h 368"/>
                  <a:gd name="T4" fmla="*/ 180 w 235"/>
                  <a:gd name="T5" fmla="*/ 77 h 368"/>
                  <a:gd name="T6" fmla="*/ 180 w 235"/>
                  <a:gd name="T7" fmla="*/ 91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1 w 235"/>
                  <a:gd name="T13" fmla="*/ 139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2 h 368"/>
                  <a:gd name="T26" fmla="*/ 215 w 235"/>
                  <a:gd name="T27" fmla="*/ 84 h 368"/>
                  <a:gd name="T28" fmla="*/ 210 w 235"/>
                  <a:gd name="T29" fmla="*/ 70 h 368"/>
                  <a:gd name="T30" fmla="*/ 203 w 235"/>
                  <a:gd name="T31" fmla="*/ 62 h 368"/>
                  <a:gd name="T32" fmla="*/ 196 w 235"/>
                  <a:gd name="T33" fmla="*/ 58 h 368"/>
                  <a:gd name="T34" fmla="*/ 141 w 235"/>
                  <a:gd name="T35" fmla="*/ 3 h 368"/>
                  <a:gd name="T36" fmla="*/ 166 w 235"/>
                  <a:gd name="T37" fmla="*/ 8 h 368"/>
                  <a:gd name="T38" fmla="*/ 185 w 235"/>
                  <a:gd name="T39" fmla="*/ 21 h 368"/>
                  <a:gd name="T40" fmla="*/ 205 w 235"/>
                  <a:gd name="T41" fmla="*/ 35 h 368"/>
                  <a:gd name="T42" fmla="*/ 219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7 h 368"/>
                  <a:gd name="T60" fmla="*/ 131 w 235"/>
                  <a:gd name="T61" fmla="*/ 222 h 368"/>
                  <a:gd name="T62" fmla="*/ 120 w 235"/>
                  <a:gd name="T63" fmla="*/ 222 h 368"/>
                  <a:gd name="T64" fmla="*/ 117 w 235"/>
                  <a:gd name="T65" fmla="*/ 220 h 368"/>
                  <a:gd name="T66" fmla="*/ 39 w 235"/>
                  <a:gd name="T67" fmla="*/ 183 h 368"/>
                  <a:gd name="T68" fmla="*/ 24 w 235"/>
                  <a:gd name="T69" fmla="*/ 162 h 368"/>
                  <a:gd name="T70" fmla="*/ 16 w 235"/>
                  <a:gd name="T71" fmla="*/ 139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4 w 235"/>
                  <a:gd name="T77" fmla="*/ 62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8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5" y="67"/>
                    </a:lnTo>
                    <a:lnTo>
                      <a:pt x="183" y="70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9" y="133"/>
                    </a:lnTo>
                    <a:lnTo>
                      <a:pt x="191" y="139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0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9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70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0" y="60"/>
                    </a:lnTo>
                    <a:lnTo>
                      <a:pt x="198" y="58"/>
                    </a:lnTo>
                    <a:lnTo>
                      <a:pt x="196" y="58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1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3" name="Freeform 2674">
                <a:extLst>
                  <a:ext uri="{FF2B5EF4-FFF2-40B4-BE49-F238E27FC236}">
                    <a16:creationId xmlns:a16="http://schemas.microsoft.com/office/drawing/2014/main" id="{BA64F4CE-5193-48A6-AAAE-93D62B137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967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2 h 88"/>
                  <a:gd name="T38" fmla="*/ 9 w 37"/>
                  <a:gd name="T39" fmla="*/ 75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2"/>
                    </a:lnTo>
                    <a:lnTo>
                      <a:pt x="9" y="75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4" name="Freeform 2675">
                <a:extLst>
                  <a:ext uri="{FF2B5EF4-FFF2-40B4-BE49-F238E27FC236}">
                    <a16:creationId xmlns:a16="http://schemas.microsoft.com/office/drawing/2014/main" id="{A22953C7-43A9-4F15-B46B-0C840021A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1956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20 h 368"/>
                  <a:gd name="T40" fmla="*/ 131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20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8 w 235"/>
                  <a:gd name="T73" fmla="*/ 16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1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5" name="Freeform 2676">
                <a:extLst>
                  <a:ext uri="{FF2B5EF4-FFF2-40B4-BE49-F238E27FC236}">
                    <a16:creationId xmlns:a16="http://schemas.microsoft.com/office/drawing/2014/main" id="{AF8278D2-B7FA-498F-95A6-915AD6BA4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2091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8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6" name="Freeform 2677">
                <a:extLst>
                  <a:ext uri="{FF2B5EF4-FFF2-40B4-BE49-F238E27FC236}">
                    <a16:creationId xmlns:a16="http://schemas.microsoft.com/office/drawing/2014/main" id="{8E54CF5B-794C-407E-8A2D-95916362E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080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0 w 236"/>
                  <a:gd name="T25" fmla="*/ 144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4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7" name="Freeform 2678">
                <a:extLst>
                  <a:ext uri="{FF2B5EF4-FFF2-40B4-BE49-F238E27FC236}">
                    <a16:creationId xmlns:a16="http://schemas.microsoft.com/office/drawing/2014/main" id="{21F33AE0-7010-4D57-965E-44B26A9AA8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6" y="2080"/>
                <a:ext cx="47" cy="74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1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0 w 236"/>
                  <a:gd name="T45" fmla="*/ 79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8" name="Freeform 2679">
                <a:extLst>
                  <a:ext uri="{FF2B5EF4-FFF2-40B4-BE49-F238E27FC236}">
                    <a16:creationId xmlns:a16="http://schemas.microsoft.com/office/drawing/2014/main" id="{A8D388FB-CA1A-4D14-8183-416129659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2091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8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9" name="Freeform 2680">
                <a:extLst>
                  <a:ext uri="{FF2B5EF4-FFF2-40B4-BE49-F238E27FC236}">
                    <a16:creationId xmlns:a16="http://schemas.microsoft.com/office/drawing/2014/main" id="{A60392B0-C58E-4A5D-B744-9049DE911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080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0 w 236"/>
                  <a:gd name="T25" fmla="*/ 144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4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0" name="Freeform 2681">
                <a:extLst>
                  <a:ext uri="{FF2B5EF4-FFF2-40B4-BE49-F238E27FC236}">
                    <a16:creationId xmlns:a16="http://schemas.microsoft.com/office/drawing/2014/main" id="{7F503D6A-A327-497D-ACA0-474ABA5DB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4" y="200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3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1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1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1" name="Freeform 2682">
                <a:extLst>
                  <a:ext uri="{FF2B5EF4-FFF2-40B4-BE49-F238E27FC236}">
                    <a16:creationId xmlns:a16="http://schemas.microsoft.com/office/drawing/2014/main" id="{72220084-2237-45CD-8091-4C1381A93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1992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2" name="Freeform 2683">
                <a:extLst>
                  <a:ext uri="{FF2B5EF4-FFF2-40B4-BE49-F238E27FC236}">
                    <a16:creationId xmlns:a16="http://schemas.microsoft.com/office/drawing/2014/main" id="{FBC11149-64AB-467E-9C88-DF6ADC4894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38" y="1992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2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1 h 368"/>
                  <a:gd name="T80" fmla="*/ 53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3" name="Freeform 2684">
                <a:extLst>
                  <a:ext uri="{FF2B5EF4-FFF2-40B4-BE49-F238E27FC236}">
                    <a16:creationId xmlns:a16="http://schemas.microsoft.com/office/drawing/2014/main" id="{BD6A33CF-2DBC-49C8-8C18-3CD219238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4" y="200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3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1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1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4" name="Freeform 2685">
                <a:extLst>
                  <a:ext uri="{FF2B5EF4-FFF2-40B4-BE49-F238E27FC236}">
                    <a16:creationId xmlns:a16="http://schemas.microsoft.com/office/drawing/2014/main" id="{248FDC6A-E4A7-4C3B-8DC0-9792FD673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1992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5" name="Freeform 2686">
                <a:extLst>
                  <a:ext uri="{FF2B5EF4-FFF2-40B4-BE49-F238E27FC236}">
                    <a16:creationId xmlns:a16="http://schemas.microsoft.com/office/drawing/2014/main" id="{46AE4E3A-0A1E-4CEB-BDA2-2E2F8ABD2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8" y="1911"/>
                <a:ext cx="7" cy="18"/>
              </a:xfrm>
              <a:custGeom>
                <a:avLst/>
                <a:gdLst>
                  <a:gd name="T0" fmla="*/ 14 w 37"/>
                  <a:gd name="T1" fmla="*/ 0 h 90"/>
                  <a:gd name="T2" fmla="*/ 12 w 37"/>
                  <a:gd name="T3" fmla="*/ 4 h 90"/>
                  <a:gd name="T4" fmla="*/ 9 w 37"/>
                  <a:gd name="T5" fmla="*/ 4 h 90"/>
                  <a:gd name="T6" fmla="*/ 7 w 37"/>
                  <a:gd name="T7" fmla="*/ 6 h 90"/>
                  <a:gd name="T8" fmla="*/ 7 w 37"/>
                  <a:gd name="T9" fmla="*/ 9 h 90"/>
                  <a:gd name="T10" fmla="*/ 5 w 37"/>
                  <a:gd name="T11" fmla="*/ 11 h 90"/>
                  <a:gd name="T12" fmla="*/ 2 w 37"/>
                  <a:gd name="T13" fmla="*/ 14 h 90"/>
                  <a:gd name="T14" fmla="*/ 2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8 h 90"/>
                  <a:gd name="T32" fmla="*/ 2 w 37"/>
                  <a:gd name="T33" fmla="*/ 65 h 90"/>
                  <a:gd name="T34" fmla="*/ 2 w 37"/>
                  <a:gd name="T35" fmla="*/ 70 h 90"/>
                  <a:gd name="T36" fmla="*/ 5 w 37"/>
                  <a:gd name="T37" fmla="*/ 74 h 90"/>
                  <a:gd name="T38" fmla="*/ 7 w 37"/>
                  <a:gd name="T39" fmla="*/ 77 h 90"/>
                  <a:gd name="T40" fmla="*/ 9 w 37"/>
                  <a:gd name="T41" fmla="*/ 81 h 90"/>
                  <a:gd name="T42" fmla="*/ 12 w 37"/>
                  <a:gd name="T43" fmla="*/ 85 h 90"/>
                  <a:gd name="T44" fmla="*/ 14 w 37"/>
                  <a:gd name="T45" fmla="*/ 87 h 90"/>
                  <a:gd name="T46" fmla="*/ 17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7 w 37"/>
                  <a:gd name="T57" fmla="*/ 87 h 90"/>
                  <a:gd name="T58" fmla="*/ 30 w 37"/>
                  <a:gd name="T59" fmla="*/ 85 h 90"/>
                  <a:gd name="T60" fmla="*/ 32 w 37"/>
                  <a:gd name="T61" fmla="*/ 81 h 90"/>
                  <a:gd name="T62" fmla="*/ 32 w 37"/>
                  <a:gd name="T63" fmla="*/ 77 h 90"/>
                  <a:gd name="T64" fmla="*/ 34 w 37"/>
                  <a:gd name="T65" fmla="*/ 74 h 90"/>
                  <a:gd name="T66" fmla="*/ 34 w 37"/>
                  <a:gd name="T67" fmla="*/ 70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6 h 90"/>
                  <a:gd name="T78" fmla="*/ 37 w 37"/>
                  <a:gd name="T79" fmla="*/ 37 h 90"/>
                  <a:gd name="T80" fmla="*/ 34 w 37"/>
                  <a:gd name="T81" fmla="*/ 33 h 90"/>
                  <a:gd name="T82" fmla="*/ 34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4 h 90"/>
                  <a:gd name="T90" fmla="*/ 27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0 w 37"/>
                  <a:gd name="T97" fmla="*/ 4 h 90"/>
                  <a:gd name="T98" fmla="*/ 17 w 37"/>
                  <a:gd name="T99" fmla="*/ 0 h 90"/>
                  <a:gd name="T100" fmla="*/ 14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4" y="0"/>
                    </a:moveTo>
                    <a:lnTo>
                      <a:pt x="12" y="4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5"/>
                    </a:lnTo>
                    <a:lnTo>
                      <a:pt x="14" y="87"/>
                    </a:lnTo>
                    <a:lnTo>
                      <a:pt x="17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7" y="87"/>
                    </a:lnTo>
                    <a:lnTo>
                      <a:pt x="30" y="85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4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6" name="Freeform 2687">
                <a:extLst>
                  <a:ext uri="{FF2B5EF4-FFF2-40B4-BE49-F238E27FC236}">
                    <a16:creationId xmlns:a16="http://schemas.microsoft.com/office/drawing/2014/main" id="{B455DCD4-8603-4047-BEFE-2981603EE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1900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9 w 234"/>
                  <a:gd name="T3" fmla="*/ 2 h 367"/>
                  <a:gd name="T4" fmla="*/ 167 w 234"/>
                  <a:gd name="T5" fmla="*/ 7 h 367"/>
                  <a:gd name="T6" fmla="*/ 181 w 234"/>
                  <a:gd name="T7" fmla="*/ 14 h 367"/>
                  <a:gd name="T8" fmla="*/ 193 w 234"/>
                  <a:gd name="T9" fmla="*/ 25 h 367"/>
                  <a:gd name="T10" fmla="*/ 206 w 234"/>
                  <a:gd name="T11" fmla="*/ 34 h 367"/>
                  <a:gd name="T12" fmla="*/ 215 w 234"/>
                  <a:gd name="T13" fmla="*/ 48 h 367"/>
                  <a:gd name="T14" fmla="*/ 223 w 234"/>
                  <a:gd name="T15" fmla="*/ 61 h 367"/>
                  <a:gd name="T16" fmla="*/ 230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30 w 234"/>
                  <a:gd name="T25" fmla="*/ 145 h 367"/>
                  <a:gd name="T26" fmla="*/ 223 w 234"/>
                  <a:gd name="T27" fmla="*/ 159 h 367"/>
                  <a:gd name="T28" fmla="*/ 215 w 234"/>
                  <a:gd name="T29" fmla="*/ 173 h 367"/>
                  <a:gd name="T30" fmla="*/ 206 w 234"/>
                  <a:gd name="T31" fmla="*/ 186 h 367"/>
                  <a:gd name="T32" fmla="*/ 193 w 234"/>
                  <a:gd name="T33" fmla="*/ 196 h 367"/>
                  <a:gd name="T34" fmla="*/ 181 w 234"/>
                  <a:gd name="T35" fmla="*/ 205 h 367"/>
                  <a:gd name="T36" fmla="*/ 167 w 234"/>
                  <a:gd name="T37" fmla="*/ 213 h 367"/>
                  <a:gd name="T38" fmla="*/ 149 w 234"/>
                  <a:gd name="T39" fmla="*/ 217 h 367"/>
                  <a:gd name="T40" fmla="*/ 132 w 234"/>
                  <a:gd name="T41" fmla="*/ 221 h 367"/>
                  <a:gd name="T42" fmla="*/ 123 w 234"/>
                  <a:gd name="T43" fmla="*/ 221 h 367"/>
                  <a:gd name="T44" fmla="*/ 120 w 234"/>
                  <a:gd name="T45" fmla="*/ 221 h 367"/>
                  <a:gd name="T46" fmla="*/ 117 w 234"/>
                  <a:gd name="T47" fmla="*/ 217 h 367"/>
                  <a:gd name="T48" fmla="*/ 44 w 234"/>
                  <a:gd name="T49" fmla="*/ 189 h 367"/>
                  <a:gd name="T50" fmla="*/ 34 w 234"/>
                  <a:gd name="T51" fmla="*/ 176 h 367"/>
                  <a:gd name="T52" fmla="*/ 24 w 234"/>
                  <a:gd name="T53" fmla="*/ 161 h 367"/>
                  <a:gd name="T54" fmla="*/ 19 w 234"/>
                  <a:gd name="T55" fmla="*/ 145 h 367"/>
                  <a:gd name="T56" fmla="*/ 15 w 234"/>
                  <a:gd name="T57" fmla="*/ 129 h 367"/>
                  <a:gd name="T58" fmla="*/ 12 w 234"/>
                  <a:gd name="T59" fmla="*/ 110 h 367"/>
                  <a:gd name="T60" fmla="*/ 15 w 234"/>
                  <a:gd name="T61" fmla="*/ 92 h 367"/>
                  <a:gd name="T62" fmla="*/ 17 w 234"/>
                  <a:gd name="T63" fmla="*/ 78 h 367"/>
                  <a:gd name="T64" fmla="*/ 24 w 234"/>
                  <a:gd name="T65" fmla="*/ 61 h 367"/>
                  <a:gd name="T66" fmla="*/ 31 w 234"/>
                  <a:gd name="T67" fmla="*/ 48 h 367"/>
                  <a:gd name="T68" fmla="*/ 44 w 234"/>
                  <a:gd name="T69" fmla="*/ 34 h 367"/>
                  <a:gd name="T70" fmla="*/ 54 w 234"/>
                  <a:gd name="T71" fmla="*/ 25 h 367"/>
                  <a:gd name="T72" fmla="*/ 68 w 234"/>
                  <a:gd name="T73" fmla="*/ 14 h 367"/>
                  <a:gd name="T74" fmla="*/ 83 w 234"/>
                  <a:gd name="T75" fmla="*/ 7 h 367"/>
                  <a:gd name="T76" fmla="*/ 98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5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7" name="Freeform 2688">
                <a:extLst>
                  <a:ext uri="{FF2B5EF4-FFF2-40B4-BE49-F238E27FC236}">
                    <a16:creationId xmlns:a16="http://schemas.microsoft.com/office/drawing/2014/main" id="{59DAC3EF-4DC8-45DF-824C-1567B867EB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22" y="1900"/>
                <a:ext cx="47" cy="73"/>
              </a:xfrm>
              <a:custGeom>
                <a:avLst/>
                <a:gdLst>
                  <a:gd name="T0" fmla="*/ 190 w 234"/>
                  <a:gd name="T1" fmla="*/ 59 h 367"/>
                  <a:gd name="T2" fmla="*/ 186 w 234"/>
                  <a:gd name="T3" fmla="*/ 66 h 367"/>
                  <a:gd name="T4" fmla="*/ 181 w 234"/>
                  <a:gd name="T5" fmla="*/ 76 h 367"/>
                  <a:gd name="T6" fmla="*/ 181 w 234"/>
                  <a:gd name="T7" fmla="*/ 90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6 h 367"/>
                  <a:gd name="T14" fmla="*/ 198 w 234"/>
                  <a:gd name="T15" fmla="*/ 145 h 367"/>
                  <a:gd name="T16" fmla="*/ 206 w 234"/>
                  <a:gd name="T17" fmla="*/ 145 h 367"/>
                  <a:gd name="T18" fmla="*/ 211 w 234"/>
                  <a:gd name="T19" fmla="*/ 140 h 367"/>
                  <a:gd name="T20" fmla="*/ 215 w 234"/>
                  <a:gd name="T21" fmla="*/ 129 h 367"/>
                  <a:gd name="T22" fmla="*/ 218 w 234"/>
                  <a:gd name="T23" fmla="*/ 115 h 367"/>
                  <a:gd name="T24" fmla="*/ 218 w 234"/>
                  <a:gd name="T25" fmla="*/ 101 h 367"/>
                  <a:gd name="T26" fmla="*/ 215 w 234"/>
                  <a:gd name="T27" fmla="*/ 83 h 367"/>
                  <a:gd name="T28" fmla="*/ 211 w 234"/>
                  <a:gd name="T29" fmla="*/ 69 h 367"/>
                  <a:gd name="T30" fmla="*/ 204 w 234"/>
                  <a:gd name="T31" fmla="*/ 61 h 367"/>
                  <a:gd name="T32" fmla="*/ 195 w 234"/>
                  <a:gd name="T33" fmla="*/ 55 h 367"/>
                  <a:gd name="T34" fmla="*/ 142 w 234"/>
                  <a:gd name="T35" fmla="*/ 2 h 367"/>
                  <a:gd name="T36" fmla="*/ 167 w 234"/>
                  <a:gd name="T37" fmla="*/ 7 h 367"/>
                  <a:gd name="T38" fmla="*/ 186 w 234"/>
                  <a:gd name="T39" fmla="*/ 20 h 367"/>
                  <a:gd name="T40" fmla="*/ 206 w 234"/>
                  <a:gd name="T41" fmla="*/ 34 h 367"/>
                  <a:gd name="T42" fmla="*/ 220 w 234"/>
                  <a:gd name="T43" fmla="*/ 53 h 367"/>
                  <a:gd name="T44" fmla="*/ 230 w 234"/>
                  <a:gd name="T45" fmla="*/ 78 h 367"/>
                  <a:gd name="T46" fmla="*/ 234 w 234"/>
                  <a:gd name="T47" fmla="*/ 103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1 w 234"/>
                  <a:gd name="T55" fmla="*/ 191 h 367"/>
                  <a:gd name="T56" fmla="*/ 181 w 234"/>
                  <a:gd name="T57" fmla="*/ 205 h 367"/>
                  <a:gd name="T58" fmla="*/ 156 w 234"/>
                  <a:gd name="T59" fmla="*/ 215 h 367"/>
                  <a:gd name="T60" fmla="*/ 132 w 234"/>
                  <a:gd name="T61" fmla="*/ 221 h 367"/>
                  <a:gd name="T62" fmla="*/ 120 w 234"/>
                  <a:gd name="T63" fmla="*/ 221 h 367"/>
                  <a:gd name="T64" fmla="*/ 117 w 234"/>
                  <a:gd name="T65" fmla="*/ 217 h 367"/>
                  <a:gd name="T66" fmla="*/ 39 w 234"/>
                  <a:gd name="T67" fmla="*/ 182 h 367"/>
                  <a:gd name="T68" fmla="*/ 24 w 234"/>
                  <a:gd name="T69" fmla="*/ 161 h 367"/>
                  <a:gd name="T70" fmla="*/ 17 w 234"/>
                  <a:gd name="T71" fmla="*/ 136 h 367"/>
                  <a:gd name="T72" fmla="*/ 12 w 234"/>
                  <a:gd name="T73" fmla="*/ 110 h 367"/>
                  <a:gd name="T74" fmla="*/ 17 w 234"/>
                  <a:gd name="T75" fmla="*/ 85 h 367"/>
                  <a:gd name="T76" fmla="*/ 24 w 234"/>
                  <a:gd name="T77" fmla="*/ 61 h 367"/>
                  <a:gd name="T78" fmla="*/ 36 w 234"/>
                  <a:gd name="T79" fmla="*/ 41 h 367"/>
                  <a:gd name="T80" fmla="*/ 54 w 234"/>
                  <a:gd name="T81" fmla="*/ 25 h 367"/>
                  <a:gd name="T82" fmla="*/ 75 w 234"/>
                  <a:gd name="T83" fmla="*/ 11 h 367"/>
                  <a:gd name="T84" fmla="*/ 98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5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29"/>
                    </a:lnTo>
                    <a:lnTo>
                      <a:pt x="188" y="132"/>
                    </a:lnTo>
                    <a:lnTo>
                      <a:pt x="190" y="136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1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8" y="55"/>
                    </a:lnTo>
                    <a:lnTo>
                      <a:pt x="195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5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8" name="Freeform 2689">
                <a:extLst>
                  <a:ext uri="{FF2B5EF4-FFF2-40B4-BE49-F238E27FC236}">
                    <a16:creationId xmlns:a16="http://schemas.microsoft.com/office/drawing/2014/main" id="{5AEE034A-4C96-4582-8ED9-89F565E10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8" y="1911"/>
                <a:ext cx="7" cy="18"/>
              </a:xfrm>
              <a:custGeom>
                <a:avLst/>
                <a:gdLst>
                  <a:gd name="T0" fmla="*/ 14 w 37"/>
                  <a:gd name="T1" fmla="*/ 0 h 90"/>
                  <a:gd name="T2" fmla="*/ 12 w 37"/>
                  <a:gd name="T3" fmla="*/ 4 h 90"/>
                  <a:gd name="T4" fmla="*/ 9 w 37"/>
                  <a:gd name="T5" fmla="*/ 4 h 90"/>
                  <a:gd name="T6" fmla="*/ 7 w 37"/>
                  <a:gd name="T7" fmla="*/ 6 h 90"/>
                  <a:gd name="T8" fmla="*/ 7 w 37"/>
                  <a:gd name="T9" fmla="*/ 9 h 90"/>
                  <a:gd name="T10" fmla="*/ 5 w 37"/>
                  <a:gd name="T11" fmla="*/ 11 h 90"/>
                  <a:gd name="T12" fmla="*/ 2 w 37"/>
                  <a:gd name="T13" fmla="*/ 14 h 90"/>
                  <a:gd name="T14" fmla="*/ 2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8 h 90"/>
                  <a:gd name="T32" fmla="*/ 2 w 37"/>
                  <a:gd name="T33" fmla="*/ 65 h 90"/>
                  <a:gd name="T34" fmla="*/ 2 w 37"/>
                  <a:gd name="T35" fmla="*/ 70 h 90"/>
                  <a:gd name="T36" fmla="*/ 5 w 37"/>
                  <a:gd name="T37" fmla="*/ 74 h 90"/>
                  <a:gd name="T38" fmla="*/ 7 w 37"/>
                  <a:gd name="T39" fmla="*/ 77 h 90"/>
                  <a:gd name="T40" fmla="*/ 9 w 37"/>
                  <a:gd name="T41" fmla="*/ 81 h 90"/>
                  <a:gd name="T42" fmla="*/ 12 w 37"/>
                  <a:gd name="T43" fmla="*/ 85 h 90"/>
                  <a:gd name="T44" fmla="*/ 14 w 37"/>
                  <a:gd name="T45" fmla="*/ 87 h 90"/>
                  <a:gd name="T46" fmla="*/ 17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7 w 37"/>
                  <a:gd name="T57" fmla="*/ 87 h 90"/>
                  <a:gd name="T58" fmla="*/ 30 w 37"/>
                  <a:gd name="T59" fmla="*/ 85 h 90"/>
                  <a:gd name="T60" fmla="*/ 32 w 37"/>
                  <a:gd name="T61" fmla="*/ 81 h 90"/>
                  <a:gd name="T62" fmla="*/ 32 w 37"/>
                  <a:gd name="T63" fmla="*/ 77 h 90"/>
                  <a:gd name="T64" fmla="*/ 34 w 37"/>
                  <a:gd name="T65" fmla="*/ 74 h 90"/>
                  <a:gd name="T66" fmla="*/ 34 w 37"/>
                  <a:gd name="T67" fmla="*/ 70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6 h 90"/>
                  <a:gd name="T78" fmla="*/ 37 w 37"/>
                  <a:gd name="T79" fmla="*/ 37 h 90"/>
                  <a:gd name="T80" fmla="*/ 34 w 37"/>
                  <a:gd name="T81" fmla="*/ 33 h 90"/>
                  <a:gd name="T82" fmla="*/ 34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4 h 90"/>
                  <a:gd name="T90" fmla="*/ 27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0 w 37"/>
                  <a:gd name="T97" fmla="*/ 4 h 90"/>
                  <a:gd name="T98" fmla="*/ 17 w 37"/>
                  <a:gd name="T99" fmla="*/ 0 h 90"/>
                  <a:gd name="T100" fmla="*/ 14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4" y="0"/>
                    </a:moveTo>
                    <a:lnTo>
                      <a:pt x="12" y="4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5"/>
                    </a:lnTo>
                    <a:lnTo>
                      <a:pt x="14" y="87"/>
                    </a:lnTo>
                    <a:lnTo>
                      <a:pt x="17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7" y="87"/>
                    </a:lnTo>
                    <a:lnTo>
                      <a:pt x="30" y="85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4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9" name="Freeform 2690">
                <a:extLst>
                  <a:ext uri="{FF2B5EF4-FFF2-40B4-BE49-F238E27FC236}">
                    <a16:creationId xmlns:a16="http://schemas.microsoft.com/office/drawing/2014/main" id="{CCB16A3F-05E1-4714-8BCB-323F84752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1900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9 w 234"/>
                  <a:gd name="T3" fmla="*/ 2 h 367"/>
                  <a:gd name="T4" fmla="*/ 167 w 234"/>
                  <a:gd name="T5" fmla="*/ 7 h 367"/>
                  <a:gd name="T6" fmla="*/ 181 w 234"/>
                  <a:gd name="T7" fmla="*/ 14 h 367"/>
                  <a:gd name="T8" fmla="*/ 193 w 234"/>
                  <a:gd name="T9" fmla="*/ 25 h 367"/>
                  <a:gd name="T10" fmla="*/ 206 w 234"/>
                  <a:gd name="T11" fmla="*/ 34 h 367"/>
                  <a:gd name="T12" fmla="*/ 215 w 234"/>
                  <a:gd name="T13" fmla="*/ 48 h 367"/>
                  <a:gd name="T14" fmla="*/ 223 w 234"/>
                  <a:gd name="T15" fmla="*/ 61 h 367"/>
                  <a:gd name="T16" fmla="*/ 230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30 w 234"/>
                  <a:gd name="T25" fmla="*/ 145 h 367"/>
                  <a:gd name="T26" fmla="*/ 223 w 234"/>
                  <a:gd name="T27" fmla="*/ 159 h 367"/>
                  <a:gd name="T28" fmla="*/ 215 w 234"/>
                  <a:gd name="T29" fmla="*/ 173 h 367"/>
                  <a:gd name="T30" fmla="*/ 206 w 234"/>
                  <a:gd name="T31" fmla="*/ 186 h 367"/>
                  <a:gd name="T32" fmla="*/ 193 w 234"/>
                  <a:gd name="T33" fmla="*/ 196 h 367"/>
                  <a:gd name="T34" fmla="*/ 181 w 234"/>
                  <a:gd name="T35" fmla="*/ 205 h 367"/>
                  <a:gd name="T36" fmla="*/ 167 w 234"/>
                  <a:gd name="T37" fmla="*/ 213 h 367"/>
                  <a:gd name="T38" fmla="*/ 149 w 234"/>
                  <a:gd name="T39" fmla="*/ 217 h 367"/>
                  <a:gd name="T40" fmla="*/ 132 w 234"/>
                  <a:gd name="T41" fmla="*/ 221 h 367"/>
                  <a:gd name="T42" fmla="*/ 123 w 234"/>
                  <a:gd name="T43" fmla="*/ 221 h 367"/>
                  <a:gd name="T44" fmla="*/ 120 w 234"/>
                  <a:gd name="T45" fmla="*/ 221 h 367"/>
                  <a:gd name="T46" fmla="*/ 117 w 234"/>
                  <a:gd name="T47" fmla="*/ 217 h 367"/>
                  <a:gd name="T48" fmla="*/ 44 w 234"/>
                  <a:gd name="T49" fmla="*/ 189 h 367"/>
                  <a:gd name="T50" fmla="*/ 34 w 234"/>
                  <a:gd name="T51" fmla="*/ 176 h 367"/>
                  <a:gd name="T52" fmla="*/ 24 w 234"/>
                  <a:gd name="T53" fmla="*/ 161 h 367"/>
                  <a:gd name="T54" fmla="*/ 19 w 234"/>
                  <a:gd name="T55" fmla="*/ 145 h 367"/>
                  <a:gd name="T56" fmla="*/ 15 w 234"/>
                  <a:gd name="T57" fmla="*/ 129 h 367"/>
                  <a:gd name="T58" fmla="*/ 12 w 234"/>
                  <a:gd name="T59" fmla="*/ 110 h 367"/>
                  <a:gd name="T60" fmla="*/ 15 w 234"/>
                  <a:gd name="T61" fmla="*/ 92 h 367"/>
                  <a:gd name="T62" fmla="*/ 17 w 234"/>
                  <a:gd name="T63" fmla="*/ 78 h 367"/>
                  <a:gd name="T64" fmla="*/ 24 w 234"/>
                  <a:gd name="T65" fmla="*/ 61 h 367"/>
                  <a:gd name="T66" fmla="*/ 31 w 234"/>
                  <a:gd name="T67" fmla="*/ 48 h 367"/>
                  <a:gd name="T68" fmla="*/ 44 w 234"/>
                  <a:gd name="T69" fmla="*/ 34 h 367"/>
                  <a:gd name="T70" fmla="*/ 54 w 234"/>
                  <a:gd name="T71" fmla="*/ 25 h 367"/>
                  <a:gd name="T72" fmla="*/ 68 w 234"/>
                  <a:gd name="T73" fmla="*/ 14 h 367"/>
                  <a:gd name="T74" fmla="*/ 83 w 234"/>
                  <a:gd name="T75" fmla="*/ 7 h 367"/>
                  <a:gd name="T76" fmla="*/ 98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5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0" name="Freeform 2691">
                <a:extLst>
                  <a:ext uri="{FF2B5EF4-FFF2-40B4-BE49-F238E27FC236}">
                    <a16:creationId xmlns:a16="http://schemas.microsoft.com/office/drawing/2014/main" id="{B317ED2C-E654-43E4-A3F7-6A2367760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1862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8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5 w 36"/>
                  <a:gd name="T37" fmla="*/ 74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1" name="Freeform 2692">
                <a:extLst>
                  <a:ext uri="{FF2B5EF4-FFF2-40B4-BE49-F238E27FC236}">
                    <a16:creationId xmlns:a16="http://schemas.microsoft.com/office/drawing/2014/main" id="{D96BB724-A1F4-4AF4-B5F5-565D9A2A6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851"/>
                <a:ext cx="48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8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5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4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5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4 w 236"/>
                  <a:gd name="T57" fmla="*/ 131 h 368"/>
                  <a:gd name="T58" fmla="*/ 12 w 236"/>
                  <a:gd name="T59" fmla="*/ 110 h 368"/>
                  <a:gd name="T60" fmla="*/ 14 w 236"/>
                  <a:gd name="T61" fmla="*/ 94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5 h 368"/>
                  <a:gd name="T74" fmla="*/ 83 w 236"/>
                  <a:gd name="T75" fmla="*/ 8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2" name="Freeform 2693">
                <a:extLst>
                  <a:ext uri="{FF2B5EF4-FFF2-40B4-BE49-F238E27FC236}">
                    <a16:creationId xmlns:a16="http://schemas.microsoft.com/office/drawing/2014/main" id="{8AB34730-9037-403F-B405-97F7C64FD3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6" y="1851"/>
                <a:ext cx="48" cy="74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6 h 368"/>
                  <a:gd name="T4" fmla="*/ 182 w 236"/>
                  <a:gd name="T5" fmla="*/ 76 h 368"/>
                  <a:gd name="T6" fmla="*/ 182 w 236"/>
                  <a:gd name="T7" fmla="*/ 91 h 368"/>
                  <a:gd name="T8" fmla="*/ 182 w 236"/>
                  <a:gd name="T9" fmla="*/ 108 h 368"/>
                  <a:gd name="T10" fmla="*/ 184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0 h 368"/>
                  <a:gd name="T20" fmla="*/ 215 w 236"/>
                  <a:gd name="T21" fmla="*/ 131 h 368"/>
                  <a:gd name="T22" fmla="*/ 218 w 236"/>
                  <a:gd name="T23" fmla="*/ 115 h 368"/>
                  <a:gd name="T24" fmla="*/ 218 w 236"/>
                  <a:gd name="T25" fmla="*/ 101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3 w 236"/>
                  <a:gd name="T31" fmla="*/ 62 h 368"/>
                  <a:gd name="T32" fmla="*/ 196 w 236"/>
                  <a:gd name="T33" fmla="*/ 57 h 368"/>
                  <a:gd name="T34" fmla="*/ 143 w 236"/>
                  <a:gd name="T35" fmla="*/ 2 h 368"/>
                  <a:gd name="T36" fmla="*/ 167 w 236"/>
                  <a:gd name="T37" fmla="*/ 8 h 368"/>
                  <a:gd name="T38" fmla="*/ 187 w 236"/>
                  <a:gd name="T39" fmla="*/ 20 h 368"/>
                  <a:gd name="T40" fmla="*/ 206 w 236"/>
                  <a:gd name="T41" fmla="*/ 34 h 368"/>
                  <a:gd name="T42" fmla="*/ 221 w 236"/>
                  <a:gd name="T43" fmla="*/ 54 h 368"/>
                  <a:gd name="T44" fmla="*/ 231 w 236"/>
                  <a:gd name="T45" fmla="*/ 78 h 368"/>
                  <a:gd name="T46" fmla="*/ 236 w 236"/>
                  <a:gd name="T47" fmla="*/ 103 h 368"/>
                  <a:gd name="T48" fmla="*/ 236 w 236"/>
                  <a:gd name="T49" fmla="*/ 127 h 368"/>
                  <a:gd name="T50" fmla="*/ 228 w 236"/>
                  <a:gd name="T51" fmla="*/ 152 h 368"/>
                  <a:gd name="T52" fmla="*/ 215 w 236"/>
                  <a:gd name="T53" fmla="*/ 175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9 h 368"/>
                  <a:gd name="T66" fmla="*/ 39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8 h 368"/>
                  <a:gd name="T72" fmla="*/ 12 w 236"/>
                  <a:gd name="T73" fmla="*/ 110 h 368"/>
                  <a:gd name="T74" fmla="*/ 18 w 236"/>
                  <a:gd name="T75" fmla="*/ 85 h 368"/>
                  <a:gd name="T76" fmla="*/ 25 w 236"/>
                  <a:gd name="T77" fmla="*/ 62 h 368"/>
                  <a:gd name="T78" fmla="*/ 37 w 236"/>
                  <a:gd name="T79" fmla="*/ 41 h 368"/>
                  <a:gd name="T80" fmla="*/ 54 w 236"/>
                  <a:gd name="T81" fmla="*/ 25 h 368"/>
                  <a:gd name="T82" fmla="*/ 76 w 236"/>
                  <a:gd name="T83" fmla="*/ 13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3" name="Freeform 2694">
                <a:extLst>
                  <a:ext uri="{FF2B5EF4-FFF2-40B4-BE49-F238E27FC236}">
                    <a16:creationId xmlns:a16="http://schemas.microsoft.com/office/drawing/2014/main" id="{398DE793-0C41-43E1-BA1D-8C90B9EFF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1862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8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5 w 36"/>
                  <a:gd name="T37" fmla="*/ 74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4" name="Freeform 2695">
                <a:extLst>
                  <a:ext uri="{FF2B5EF4-FFF2-40B4-BE49-F238E27FC236}">
                    <a16:creationId xmlns:a16="http://schemas.microsoft.com/office/drawing/2014/main" id="{0FCC92AD-909F-4A79-B06B-ABC784732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851"/>
                <a:ext cx="48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8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5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4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5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4 w 236"/>
                  <a:gd name="T57" fmla="*/ 131 h 368"/>
                  <a:gd name="T58" fmla="*/ 12 w 236"/>
                  <a:gd name="T59" fmla="*/ 110 h 368"/>
                  <a:gd name="T60" fmla="*/ 14 w 236"/>
                  <a:gd name="T61" fmla="*/ 94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5 h 368"/>
                  <a:gd name="T74" fmla="*/ 83 w 236"/>
                  <a:gd name="T75" fmla="*/ 8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5" name="Freeform 2696">
                <a:extLst>
                  <a:ext uri="{FF2B5EF4-FFF2-40B4-BE49-F238E27FC236}">
                    <a16:creationId xmlns:a16="http://schemas.microsoft.com/office/drawing/2014/main" id="{DB1EF609-FAC0-46BF-9D98-DED24E559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" y="2061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6" name="Freeform 2697">
                <a:extLst>
                  <a:ext uri="{FF2B5EF4-FFF2-40B4-BE49-F238E27FC236}">
                    <a16:creationId xmlns:a16="http://schemas.microsoft.com/office/drawing/2014/main" id="{AC76D811-0021-4658-8458-C9D894F2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205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29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8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8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7" name="Freeform 2698">
                <a:extLst>
                  <a:ext uri="{FF2B5EF4-FFF2-40B4-BE49-F238E27FC236}">
                    <a16:creationId xmlns:a16="http://schemas.microsoft.com/office/drawing/2014/main" id="{18781252-D69C-4BEA-BB00-C1A86CEFEB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5" y="2050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8 h 368"/>
                  <a:gd name="T10" fmla="*/ 183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1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8 h 368"/>
                  <a:gd name="T38" fmla="*/ 186 w 235"/>
                  <a:gd name="T39" fmla="*/ 20 h 368"/>
                  <a:gd name="T40" fmla="*/ 206 w 235"/>
                  <a:gd name="T41" fmla="*/ 34 h 368"/>
                  <a:gd name="T42" fmla="*/ 220 w 235"/>
                  <a:gd name="T43" fmla="*/ 55 h 368"/>
                  <a:gd name="T44" fmla="*/ 229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4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1"/>
                    </a:lnTo>
                    <a:lnTo>
                      <a:pt x="188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8" name="Freeform 2699">
                <a:extLst>
                  <a:ext uri="{FF2B5EF4-FFF2-40B4-BE49-F238E27FC236}">
                    <a16:creationId xmlns:a16="http://schemas.microsoft.com/office/drawing/2014/main" id="{F049397D-61C2-468B-8D33-2B303B054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" y="2061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9" name="Freeform 2700">
                <a:extLst>
                  <a:ext uri="{FF2B5EF4-FFF2-40B4-BE49-F238E27FC236}">
                    <a16:creationId xmlns:a16="http://schemas.microsoft.com/office/drawing/2014/main" id="{9E4C5565-6B98-47D4-A72A-17C3E6262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205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29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8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8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0" name="Freeform 2701">
                <a:extLst>
                  <a:ext uri="{FF2B5EF4-FFF2-40B4-BE49-F238E27FC236}">
                    <a16:creationId xmlns:a16="http://schemas.microsoft.com/office/drawing/2014/main" id="{3EF5F445-8383-4449-A571-46C1DA7DE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" y="2148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8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1" name="Freeform 2702">
                <a:extLst>
                  <a:ext uri="{FF2B5EF4-FFF2-40B4-BE49-F238E27FC236}">
                    <a16:creationId xmlns:a16="http://schemas.microsoft.com/office/drawing/2014/main" id="{B5E17A37-E58B-44D3-AC30-1916DD3C6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137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3 h 368"/>
                  <a:gd name="T4" fmla="*/ 167 w 234"/>
                  <a:gd name="T5" fmla="*/ 7 h 368"/>
                  <a:gd name="T6" fmla="*/ 181 w 234"/>
                  <a:gd name="T7" fmla="*/ 15 h 368"/>
                  <a:gd name="T8" fmla="*/ 193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30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30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3 w 234"/>
                  <a:gd name="T33" fmla="*/ 195 h 368"/>
                  <a:gd name="T34" fmla="*/ 181 w 234"/>
                  <a:gd name="T35" fmla="*/ 206 h 368"/>
                  <a:gd name="T36" fmla="*/ 167 w 234"/>
                  <a:gd name="T37" fmla="*/ 213 h 368"/>
                  <a:gd name="T38" fmla="*/ 149 w 234"/>
                  <a:gd name="T39" fmla="*/ 218 h 368"/>
                  <a:gd name="T40" fmla="*/ 132 w 234"/>
                  <a:gd name="T41" fmla="*/ 220 h 368"/>
                  <a:gd name="T42" fmla="*/ 123 w 234"/>
                  <a:gd name="T43" fmla="*/ 220 h 368"/>
                  <a:gd name="T44" fmla="*/ 120 w 234"/>
                  <a:gd name="T45" fmla="*/ 220 h 368"/>
                  <a:gd name="T46" fmla="*/ 118 w 234"/>
                  <a:gd name="T47" fmla="*/ 218 h 368"/>
                  <a:gd name="T48" fmla="*/ 44 w 234"/>
                  <a:gd name="T49" fmla="*/ 188 h 368"/>
                  <a:gd name="T50" fmla="*/ 35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4 w 234"/>
                  <a:gd name="T71" fmla="*/ 24 h 368"/>
                  <a:gd name="T72" fmla="*/ 68 w 234"/>
                  <a:gd name="T73" fmla="*/ 15 h 368"/>
                  <a:gd name="T74" fmla="*/ 83 w 234"/>
                  <a:gd name="T75" fmla="*/ 7 h 368"/>
                  <a:gd name="T76" fmla="*/ 98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2" name="Freeform 2703">
                <a:extLst>
                  <a:ext uri="{FF2B5EF4-FFF2-40B4-BE49-F238E27FC236}">
                    <a16:creationId xmlns:a16="http://schemas.microsoft.com/office/drawing/2014/main" id="{FCB0199F-05F5-4027-82B7-FD996CFF0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49" y="2137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6 w 234"/>
                  <a:gd name="T3" fmla="*/ 66 h 368"/>
                  <a:gd name="T4" fmla="*/ 181 w 234"/>
                  <a:gd name="T5" fmla="*/ 75 h 368"/>
                  <a:gd name="T6" fmla="*/ 181 w 234"/>
                  <a:gd name="T7" fmla="*/ 91 h 368"/>
                  <a:gd name="T8" fmla="*/ 181 w 234"/>
                  <a:gd name="T9" fmla="*/ 107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9 w 234"/>
                  <a:gd name="T15" fmla="*/ 144 h 368"/>
                  <a:gd name="T16" fmla="*/ 206 w 234"/>
                  <a:gd name="T17" fmla="*/ 144 h 368"/>
                  <a:gd name="T18" fmla="*/ 211 w 234"/>
                  <a:gd name="T19" fmla="*/ 140 h 368"/>
                  <a:gd name="T20" fmla="*/ 215 w 234"/>
                  <a:gd name="T21" fmla="*/ 130 h 368"/>
                  <a:gd name="T22" fmla="*/ 218 w 234"/>
                  <a:gd name="T23" fmla="*/ 115 h 368"/>
                  <a:gd name="T24" fmla="*/ 218 w 234"/>
                  <a:gd name="T25" fmla="*/ 100 h 368"/>
                  <a:gd name="T26" fmla="*/ 215 w 234"/>
                  <a:gd name="T27" fmla="*/ 84 h 368"/>
                  <a:gd name="T28" fmla="*/ 211 w 234"/>
                  <a:gd name="T29" fmla="*/ 68 h 368"/>
                  <a:gd name="T30" fmla="*/ 203 w 234"/>
                  <a:gd name="T31" fmla="*/ 61 h 368"/>
                  <a:gd name="T32" fmla="*/ 196 w 234"/>
                  <a:gd name="T33" fmla="*/ 56 h 368"/>
                  <a:gd name="T34" fmla="*/ 142 w 234"/>
                  <a:gd name="T35" fmla="*/ 3 h 368"/>
                  <a:gd name="T36" fmla="*/ 167 w 234"/>
                  <a:gd name="T37" fmla="*/ 7 h 368"/>
                  <a:gd name="T38" fmla="*/ 186 w 234"/>
                  <a:gd name="T39" fmla="*/ 19 h 368"/>
                  <a:gd name="T40" fmla="*/ 206 w 234"/>
                  <a:gd name="T41" fmla="*/ 34 h 368"/>
                  <a:gd name="T42" fmla="*/ 220 w 234"/>
                  <a:gd name="T43" fmla="*/ 54 h 368"/>
                  <a:gd name="T44" fmla="*/ 230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1 h 368"/>
                  <a:gd name="T52" fmla="*/ 215 w 234"/>
                  <a:gd name="T53" fmla="*/ 174 h 368"/>
                  <a:gd name="T54" fmla="*/ 201 w 234"/>
                  <a:gd name="T55" fmla="*/ 191 h 368"/>
                  <a:gd name="T56" fmla="*/ 181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8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10 h 368"/>
                  <a:gd name="T74" fmla="*/ 17 w 234"/>
                  <a:gd name="T75" fmla="*/ 86 h 368"/>
                  <a:gd name="T76" fmla="*/ 24 w 234"/>
                  <a:gd name="T77" fmla="*/ 61 h 368"/>
                  <a:gd name="T78" fmla="*/ 37 w 234"/>
                  <a:gd name="T79" fmla="*/ 42 h 368"/>
                  <a:gd name="T80" fmla="*/ 54 w 234"/>
                  <a:gd name="T81" fmla="*/ 24 h 368"/>
                  <a:gd name="T82" fmla="*/ 76 w 234"/>
                  <a:gd name="T83" fmla="*/ 12 h 368"/>
                  <a:gd name="T84" fmla="*/ 98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6"/>
                    </a:lnTo>
                    <a:lnTo>
                      <a:pt x="183" y="68"/>
                    </a:lnTo>
                    <a:lnTo>
                      <a:pt x="183" y="73"/>
                    </a:lnTo>
                    <a:lnTo>
                      <a:pt x="181" y="75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7"/>
                    </a:lnTo>
                    <a:lnTo>
                      <a:pt x="181" y="112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8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3" name="Freeform 2704">
                <a:extLst>
                  <a:ext uri="{FF2B5EF4-FFF2-40B4-BE49-F238E27FC236}">
                    <a16:creationId xmlns:a16="http://schemas.microsoft.com/office/drawing/2014/main" id="{64D4A5FF-CC8E-4991-AB9C-6633F57B3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" y="2148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8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4" name="Freeform 2705">
                <a:extLst>
                  <a:ext uri="{FF2B5EF4-FFF2-40B4-BE49-F238E27FC236}">
                    <a16:creationId xmlns:a16="http://schemas.microsoft.com/office/drawing/2014/main" id="{3733260A-6A50-4581-A79F-21DDE4798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137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3 h 368"/>
                  <a:gd name="T4" fmla="*/ 167 w 234"/>
                  <a:gd name="T5" fmla="*/ 7 h 368"/>
                  <a:gd name="T6" fmla="*/ 181 w 234"/>
                  <a:gd name="T7" fmla="*/ 15 h 368"/>
                  <a:gd name="T8" fmla="*/ 193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30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30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3 w 234"/>
                  <a:gd name="T33" fmla="*/ 195 h 368"/>
                  <a:gd name="T34" fmla="*/ 181 w 234"/>
                  <a:gd name="T35" fmla="*/ 206 h 368"/>
                  <a:gd name="T36" fmla="*/ 167 w 234"/>
                  <a:gd name="T37" fmla="*/ 213 h 368"/>
                  <a:gd name="T38" fmla="*/ 149 w 234"/>
                  <a:gd name="T39" fmla="*/ 218 h 368"/>
                  <a:gd name="T40" fmla="*/ 132 w 234"/>
                  <a:gd name="T41" fmla="*/ 220 h 368"/>
                  <a:gd name="T42" fmla="*/ 123 w 234"/>
                  <a:gd name="T43" fmla="*/ 220 h 368"/>
                  <a:gd name="T44" fmla="*/ 120 w 234"/>
                  <a:gd name="T45" fmla="*/ 220 h 368"/>
                  <a:gd name="T46" fmla="*/ 118 w 234"/>
                  <a:gd name="T47" fmla="*/ 218 h 368"/>
                  <a:gd name="T48" fmla="*/ 44 w 234"/>
                  <a:gd name="T49" fmla="*/ 188 h 368"/>
                  <a:gd name="T50" fmla="*/ 35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4 w 234"/>
                  <a:gd name="T71" fmla="*/ 24 h 368"/>
                  <a:gd name="T72" fmla="*/ 68 w 234"/>
                  <a:gd name="T73" fmla="*/ 15 h 368"/>
                  <a:gd name="T74" fmla="*/ 83 w 234"/>
                  <a:gd name="T75" fmla="*/ 7 h 368"/>
                  <a:gd name="T76" fmla="*/ 98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4" name="Freeform 2518">
                <a:extLst>
                  <a:ext uri="{FF2B5EF4-FFF2-40B4-BE49-F238E27FC236}">
                    <a16:creationId xmlns:a16="http://schemas.microsoft.com/office/drawing/2014/main" id="{00BE8911-B310-48C1-985D-3AB85A2B7A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5" y="1473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6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1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9" name="Freeform 2688">
                <a:extLst>
                  <a:ext uri="{FF2B5EF4-FFF2-40B4-BE49-F238E27FC236}">
                    <a16:creationId xmlns:a16="http://schemas.microsoft.com/office/drawing/2014/main" id="{CE27B775-0C37-4A9A-8288-7B3F788A95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0" y="1889"/>
                <a:ext cx="47" cy="73"/>
              </a:xfrm>
              <a:custGeom>
                <a:avLst/>
                <a:gdLst>
                  <a:gd name="T0" fmla="*/ 190 w 234"/>
                  <a:gd name="T1" fmla="*/ 59 h 367"/>
                  <a:gd name="T2" fmla="*/ 186 w 234"/>
                  <a:gd name="T3" fmla="*/ 66 h 367"/>
                  <a:gd name="T4" fmla="*/ 181 w 234"/>
                  <a:gd name="T5" fmla="*/ 76 h 367"/>
                  <a:gd name="T6" fmla="*/ 181 w 234"/>
                  <a:gd name="T7" fmla="*/ 90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6 h 367"/>
                  <a:gd name="T14" fmla="*/ 198 w 234"/>
                  <a:gd name="T15" fmla="*/ 145 h 367"/>
                  <a:gd name="T16" fmla="*/ 206 w 234"/>
                  <a:gd name="T17" fmla="*/ 145 h 367"/>
                  <a:gd name="T18" fmla="*/ 211 w 234"/>
                  <a:gd name="T19" fmla="*/ 140 h 367"/>
                  <a:gd name="T20" fmla="*/ 215 w 234"/>
                  <a:gd name="T21" fmla="*/ 129 h 367"/>
                  <a:gd name="T22" fmla="*/ 218 w 234"/>
                  <a:gd name="T23" fmla="*/ 115 h 367"/>
                  <a:gd name="T24" fmla="*/ 218 w 234"/>
                  <a:gd name="T25" fmla="*/ 101 h 367"/>
                  <a:gd name="T26" fmla="*/ 215 w 234"/>
                  <a:gd name="T27" fmla="*/ 83 h 367"/>
                  <a:gd name="T28" fmla="*/ 211 w 234"/>
                  <a:gd name="T29" fmla="*/ 69 h 367"/>
                  <a:gd name="T30" fmla="*/ 204 w 234"/>
                  <a:gd name="T31" fmla="*/ 61 h 367"/>
                  <a:gd name="T32" fmla="*/ 195 w 234"/>
                  <a:gd name="T33" fmla="*/ 55 h 367"/>
                  <a:gd name="T34" fmla="*/ 142 w 234"/>
                  <a:gd name="T35" fmla="*/ 2 h 367"/>
                  <a:gd name="T36" fmla="*/ 167 w 234"/>
                  <a:gd name="T37" fmla="*/ 7 h 367"/>
                  <a:gd name="T38" fmla="*/ 186 w 234"/>
                  <a:gd name="T39" fmla="*/ 20 h 367"/>
                  <a:gd name="T40" fmla="*/ 206 w 234"/>
                  <a:gd name="T41" fmla="*/ 34 h 367"/>
                  <a:gd name="T42" fmla="*/ 220 w 234"/>
                  <a:gd name="T43" fmla="*/ 53 h 367"/>
                  <a:gd name="T44" fmla="*/ 230 w 234"/>
                  <a:gd name="T45" fmla="*/ 78 h 367"/>
                  <a:gd name="T46" fmla="*/ 234 w 234"/>
                  <a:gd name="T47" fmla="*/ 103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1 w 234"/>
                  <a:gd name="T55" fmla="*/ 191 h 367"/>
                  <a:gd name="T56" fmla="*/ 181 w 234"/>
                  <a:gd name="T57" fmla="*/ 205 h 367"/>
                  <a:gd name="T58" fmla="*/ 156 w 234"/>
                  <a:gd name="T59" fmla="*/ 215 h 367"/>
                  <a:gd name="T60" fmla="*/ 132 w 234"/>
                  <a:gd name="T61" fmla="*/ 221 h 367"/>
                  <a:gd name="T62" fmla="*/ 120 w 234"/>
                  <a:gd name="T63" fmla="*/ 221 h 367"/>
                  <a:gd name="T64" fmla="*/ 117 w 234"/>
                  <a:gd name="T65" fmla="*/ 217 h 367"/>
                  <a:gd name="T66" fmla="*/ 39 w 234"/>
                  <a:gd name="T67" fmla="*/ 182 h 367"/>
                  <a:gd name="T68" fmla="*/ 24 w 234"/>
                  <a:gd name="T69" fmla="*/ 161 h 367"/>
                  <a:gd name="T70" fmla="*/ 17 w 234"/>
                  <a:gd name="T71" fmla="*/ 136 h 367"/>
                  <a:gd name="T72" fmla="*/ 12 w 234"/>
                  <a:gd name="T73" fmla="*/ 110 h 367"/>
                  <a:gd name="T74" fmla="*/ 17 w 234"/>
                  <a:gd name="T75" fmla="*/ 85 h 367"/>
                  <a:gd name="T76" fmla="*/ 24 w 234"/>
                  <a:gd name="T77" fmla="*/ 61 h 367"/>
                  <a:gd name="T78" fmla="*/ 36 w 234"/>
                  <a:gd name="T79" fmla="*/ 41 h 367"/>
                  <a:gd name="T80" fmla="*/ 54 w 234"/>
                  <a:gd name="T81" fmla="*/ 25 h 367"/>
                  <a:gd name="T82" fmla="*/ 75 w 234"/>
                  <a:gd name="T83" fmla="*/ 11 h 367"/>
                  <a:gd name="T84" fmla="*/ 98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5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29"/>
                    </a:lnTo>
                    <a:lnTo>
                      <a:pt x="188" y="132"/>
                    </a:lnTo>
                    <a:lnTo>
                      <a:pt x="190" y="136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1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8" y="55"/>
                    </a:lnTo>
                    <a:lnTo>
                      <a:pt x="195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5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0" name="Freeform 2688">
                <a:extLst>
                  <a:ext uri="{FF2B5EF4-FFF2-40B4-BE49-F238E27FC236}">
                    <a16:creationId xmlns:a16="http://schemas.microsoft.com/office/drawing/2014/main" id="{52C4A994-C2EF-4A8F-A194-77E38E2327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59" y="1723"/>
                <a:ext cx="47" cy="73"/>
              </a:xfrm>
              <a:custGeom>
                <a:avLst/>
                <a:gdLst>
                  <a:gd name="T0" fmla="*/ 190 w 234"/>
                  <a:gd name="T1" fmla="*/ 59 h 367"/>
                  <a:gd name="T2" fmla="*/ 186 w 234"/>
                  <a:gd name="T3" fmla="*/ 66 h 367"/>
                  <a:gd name="T4" fmla="*/ 181 w 234"/>
                  <a:gd name="T5" fmla="*/ 76 h 367"/>
                  <a:gd name="T6" fmla="*/ 181 w 234"/>
                  <a:gd name="T7" fmla="*/ 90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6 h 367"/>
                  <a:gd name="T14" fmla="*/ 198 w 234"/>
                  <a:gd name="T15" fmla="*/ 145 h 367"/>
                  <a:gd name="T16" fmla="*/ 206 w 234"/>
                  <a:gd name="T17" fmla="*/ 145 h 367"/>
                  <a:gd name="T18" fmla="*/ 211 w 234"/>
                  <a:gd name="T19" fmla="*/ 140 h 367"/>
                  <a:gd name="T20" fmla="*/ 215 w 234"/>
                  <a:gd name="T21" fmla="*/ 129 h 367"/>
                  <a:gd name="T22" fmla="*/ 218 w 234"/>
                  <a:gd name="T23" fmla="*/ 115 h 367"/>
                  <a:gd name="T24" fmla="*/ 218 w 234"/>
                  <a:gd name="T25" fmla="*/ 101 h 367"/>
                  <a:gd name="T26" fmla="*/ 215 w 234"/>
                  <a:gd name="T27" fmla="*/ 83 h 367"/>
                  <a:gd name="T28" fmla="*/ 211 w 234"/>
                  <a:gd name="T29" fmla="*/ 69 h 367"/>
                  <a:gd name="T30" fmla="*/ 204 w 234"/>
                  <a:gd name="T31" fmla="*/ 61 h 367"/>
                  <a:gd name="T32" fmla="*/ 195 w 234"/>
                  <a:gd name="T33" fmla="*/ 55 h 367"/>
                  <a:gd name="T34" fmla="*/ 142 w 234"/>
                  <a:gd name="T35" fmla="*/ 2 h 367"/>
                  <a:gd name="T36" fmla="*/ 167 w 234"/>
                  <a:gd name="T37" fmla="*/ 7 h 367"/>
                  <a:gd name="T38" fmla="*/ 186 w 234"/>
                  <a:gd name="T39" fmla="*/ 20 h 367"/>
                  <a:gd name="T40" fmla="*/ 206 w 234"/>
                  <a:gd name="T41" fmla="*/ 34 h 367"/>
                  <a:gd name="T42" fmla="*/ 220 w 234"/>
                  <a:gd name="T43" fmla="*/ 53 h 367"/>
                  <a:gd name="T44" fmla="*/ 230 w 234"/>
                  <a:gd name="T45" fmla="*/ 78 h 367"/>
                  <a:gd name="T46" fmla="*/ 234 w 234"/>
                  <a:gd name="T47" fmla="*/ 103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1 w 234"/>
                  <a:gd name="T55" fmla="*/ 191 h 367"/>
                  <a:gd name="T56" fmla="*/ 181 w 234"/>
                  <a:gd name="T57" fmla="*/ 205 h 367"/>
                  <a:gd name="T58" fmla="*/ 156 w 234"/>
                  <a:gd name="T59" fmla="*/ 215 h 367"/>
                  <a:gd name="T60" fmla="*/ 132 w 234"/>
                  <a:gd name="T61" fmla="*/ 221 h 367"/>
                  <a:gd name="T62" fmla="*/ 120 w 234"/>
                  <a:gd name="T63" fmla="*/ 221 h 367"/>
                  <a:gd name="T64" fmla="*/ 117 w 234"/>
                  <a:gd name="T65" fmla="*/ 217 h 367"/>
                  <a:gd name="T66" fmla="*/ 39 w 234"/>
                  <a:gd name="T67" fmla="*/ 182 h 367"/>
                  <a:gd name="T68" fmla="*/ 24 w 234"/>
                  <a:gd name="T69" fmla="*/ 161 h 367"/>
                  <a:gd name="T70" fmla="*/ 17 w 234"/>
                  <a:gd name="T71" fmla="*/ 136 h 367"/>
                  <a:gd name="T72" fmla="*/ 12 w 234"/>
                  <a:gd name="T73" fmla="*/ 110 h 367"/>
                  <a:gd name="T74" fmla="*/ 17 w 234"/>
                  <a:gd name="T75" fmla="*/ 85 h 367"/>
                  <a:gd name="T76" fmla="*/ 24 w 234"/>
                  <a:gd name="T77" fmla="*/ 61 h 367"/>
                  <a:gd name="T78" fmla="*/ 36 w 234"/>
                  <a:gd name="T79" fmla="*/ 41 h 367"/>
                  <a:gd name="T80" fmla="*/ 54 w 234"/>
                  <a:gd name="T81" fmla="*/ 25 h 367"/>
                  <a:gd name="T82" fmla="*/ 75 w 234"/>
                  <a:gd name="T83" fmla="*/ 11 h 367"/>
                  <a:gd name="T84" fmla="*/ 98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5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29"/>
                    </a:lnTo>
                    <a:lnTo>
                      <a:pt x="188" y="132"/>
                    </a:lnTo>
                    <a:lnTo>
                      <a:pt x="190" y="136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1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8" y="55"/>
                    </a:lnTo>
                    <a:lnTo>
                      <a:pt x="195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5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1" name="Freeform 2648">
                <a:extLst>
                  <a:ext uri="{FF2B5EF4-FFF2-40B4-BE49-F238E27FC236}">
                    <a16:creationId xmlns:a16="http://schemas.microsoft.com/office/drawing/2014/main" id="{6E2266E4-677D-400E-8593-AEC95D0413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6" y="1861"/>
                <a:ext cx="47" cy="73"/>
              </a:xfrm>
              <a:custGeom>
                <a:avLst/>
                <a:gdLst>
                  <a:gd name="T0" fmla="*/ 192 w 236"/>
                  <a:gd name="T1" fmla="*/ 59 h 368"/>
                  <a:gd name="T2" fmla="*/ 186 w 236"/>
                  <a:gd name="T3" fmla="*/ 67 h 368"/>
                  <a:gd name="T4" fmla="*/ 181 w 236"/>
                  <a:gd name="T5" fmla="*/ 77 h 368"/>
                  <a:gd name="T6" fmla="*/ 181 w 236"/>
                  <a:gd name="T7" fmla="*/ 91 h 368"/>
                  <a:gd name="T8" fmla="*/ 181 w 236"/>
                  <a:gd name="T9" fmla="*/ 109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1 w 236"/>
                  <a:gd name="T19" fmla="*/ 140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4 h 368"/>
                  <a:gd name="T28" fmla="*/ 211 w 236"/>
                  <a:gd name="T29" fmla="*/ 70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3 h 368"/>
                  <a:gd name="T36" fmla="*/ 167 w 236"/>
                  <a:gd name="T37" fmla="*/ 8 h 368"/>
                  <a:gd name="T38" fmla="*/ 186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7 w 236"/>
                  <a:gd name="T51" fmla="*/ 153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5"/>
                    </a:lnTo>
                    <a:lnTo>
                      <a:pt x="186" y="67"/>
                    </a:lnTo>
                    <a:lnTo>
                      <a:pt x="183" y="70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70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70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2" name="Freeform 2650">
                <a:extLst>
                  <a:ext uri="{FF2B5EF4-FFF2-40B4-BE49-F238E27FC236}">
                    <a16:creationId xmlns:a16="http://schemas.microsoft.com/office/drawing/2014/main" id="{4502DAF7-419F-48DF-B6EC-F327BF51F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861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1 w 236"/>
                  <a:gd name="T7" fmla="*/ 15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6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90 h 368"/>
                  <a:gd name="T50" fmla="*/ 35 w 236"/>
                  <a:gd name="T51" fmla="*/ 177 h 368"/>
                  <a:gd name="T52" fmla="*/ 24 w 236"/>
                  <a:gd name="T53" fmla="*/ 162 h 368"/>
                  <a:gd name="T54" fmla="*/ 19 w 236"/>
                  <a:gd name="T55" fmla="*/ 146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8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70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3" name="Freeform 2553">
                <a:extLst>
                  <a:ext uri="{FF2B5EF4-FFF2-40B4-BE49-F238E27FC236}">
                    <a16:creationId xmlns:a16="http://schemas.microsoft.com/office/drawing/2014/main" id="{6E03261B-6026-4FBF-A800-55CD846F10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9" y="1688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1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0 h 368"/>
                  <a:gd name="T74" fmla="*/ 17 w 235"/>
                  <a:gd name="T75" fmla="*/ 85 h 368"/>
                  <a:gd name="T76" fmla="*/ 25 w 235"/>
                  <a:gd name="T77" fmla="*/ 62 h 368"/>
                  <a:gd name="T78" fmla="*/ 36 w 235"/>
                  <a:gd name="T79" fmla="*/ 41 h 368"/>
                  <a:gd name="T80" fmla="*/ 53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</p:grpSp>
        <p:grpSp>
          <p:nvGrpSpPr>
            <p:cNvPr id="2184" name="Group 2907">
              <a:extLst>
                <a:ext uri="{FF2B5EF4-FFF2-40B4-BE49-F238E27FC236}">
                  <a16:creationId xmlns:a16="http://schemas.microsoft.com/office/drawing/2014/main" id="{2EE7FD87-E9F5-429C-8373-A592FD9C3F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" y="1431"/>
              <a:ext cx="1252" cy="1450"/>
              <a:chOff x="4300" y="1431"/>
              <a:chExt cx="1252" cy="1450"/>
            </a:xfrm>
          </p:grpSpPr>
          <p:sp>
            <p:nvSpPr>
              <p:cNvPr id="2365" name="Freeform 2707">
                <a:extLst>
                  <a:ext uri="{FF2B5EF4-FFF2-40B4-BE49-F238E27FC236}">
                    <a16:creationId xmlns:a16="http://schemas.microsoft.com/office/drawing/2014/main" id="{F0E1FBF7-5543-4FA8-ADF1-253F7DB41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2473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66" name="Freeform 2708">
                <a:extLst>
                  <a:ext uri="{FF2B5EF4-FFF2-40B4-BE49-F238E27FC236}">
                    <a16:creationId xmlns:a16="http://schemas.microsoft.com/office/drawing/2014/main" id="{EFAD87F6-CDDD-4BBB-9E48-BF1A031A1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246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67" name="Freeform 2709">
                <a:extLst>
                  <a:ext uri="{FF2B5EF4-FFF2-40B4-BE49-F238E27FC236}">
                    <a16:creationId xmlns:a16="http://schemas.microsoft.com/office/drawing/2014/main" id="{C4264708-A658-46F0-AC1A-9EE73A0F6A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2" y="2461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0 h 368"/>
                  <a:gd name="T8" fmla="*/ 181 w 235"/>
                  <a:gd name="T9" fmla="*/ 108 h 368"/>
                  <a:gd name="T10" fmla="*/ 183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7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4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68" name="Freeform 2710">
                <a:extLst>
                  <a:ext uri="{FF2B5EF4-FFF2-40B4-BE49-F238E27FC236}">
                    <a16:creationId xmlns:a16="http://schemas.microsoft.com/office/drawing/2014/main" id="{DCC4EEF1-C5C3-4813-A602-6AB3C61C2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2473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69" name="Freeform 2711">
                <a:extLst>
                  <a:ext uri="{FF2B5EF4-FFF2-40B4-BE49-F238E27FC236}">
                    <a16:creationId xmlns:a16="http://schemas.microsoft.com/office/drawing/2014/main" id="{81148CE2-6C54-47CB-8641-4B788CE1B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246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0" name="Freeform 2712">
                <a:extLst>
                  <a:ext uri="{FF2B5EF4-FFF2-40B4-BE49-F238E27FC236}">
                    <a16:creationId xmlns:a16="http://schemas.microsoft.com/office/drawing/2014/main" id="{8ED39FC7-625B-40C4-9654-3771C84A7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376"/>
                <a:ext cx="7" cy="18"/>
              </a:xfrm>
              <a:custGeom>
                <a:avLst/>
                <a:gdLst>
                  <a:gd name="T0" fmla="*/ 15 w 37"/>
                  <a:gd name="T1" fmla="*/ 0 h 90"/>
                  <a:gd name="T2" fmla="*/ 12 w 37"/>
                  <a:gd name="T3" fmla="*/ 3 h 90"/>
                  <a:gd name="T4" fmla="*/ 10 w 37"/>
                  <a:gd name="T5" fmla="*/ 3 h 90"/>
                  <a:gd name="T6" fmla="*/ 8 w 37"/>
                  <a:gd name="T7" fmla="*/ 6 h 90"/>
                  <a:gd name="T8" fmla="*/ 8 w 37"/>
                  <a:gd name="T9" fmla="*/ 9 h 90"/>
                  <a:gd name="T10" fmla="*/ 5 w 37"/>
                  <a:gd name="T11" fmla="*/ 11 h 90"/>
                  <a:gd name="T12" fmla="*/ 3 w 37"/>
                  <a:gd name="T13" fmla="*/ 14 h 90"/>
                  <a:gd name="T14" fmla="*/ 3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8 h 90"/>
                  <a:gd name="T32" fmla="*/ 3 w 37"/>
                  <a:gd name="T33" fmla="*/ 65 h 90"/>
                  <a:gd name="T34" fmla="*/ 3 w 37"/>
                  <a:gd name="T35" fmla="*/ 70 h 90"/>
                  <a:gd name="T36" fmla="*/ 5 w 37"/>
                  <a:gd name="T37" fmla="*/ 74 h 90"/>
                  <a:gd name="T38" fmla="*/ 8 w 37"/>
                  <a:gd name="T39" fmla="*/ 77 h 90"/>
                  <a:gd name="T40" fmla="*/ 10 w 37"/>
                  <a:gd name="T41" fmla="*/ 81 h 90"/>
                  <a:gd name="T42" fmla="*/ 12 w 37"/>
                  <a:gd name="T43" fmla="*/ 84 h 90"/>
                  <a:gd name="T44" fmla="*/ 15 w 37"/>
                  <a:gd name="T45" fmla="*/ 87 h 90"/>
                  <a:gd name="T46" fmla="*/ 17 w 37"/>
                  <a:gd name="T47" fmla="*/ 90 h 90"/>
                  <a:gd name="T48" fmla="*/ 21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8 w 37"/>
                  <a:gd name="T57" fmla="*/ 87 h 90"/>
                  <a:gd name="T58" fmla="*/ 30 w 37"/>
                  <a:gd name="T59" fmla="*/ 84 h 90"/>
                  <a:gd name="T60" fmla="*/ 33 w 37"/>
                  <a:gd name="T61" fmla="*/ 81 h 90"/>
                  <a:gd name="T62" fmla="*/ 33 w 37"/>
                  <a:gd name="T63" fmla="*/ 77 h 90"/>
                  <a:gd name="T64" fmla="*/ 35 w 37"/>
                  <a:gd name="T65" fmla="*/ 74 h 90"/>
                  <a:gd name="T66" fmla="*/ 35 w 37"/>
                  <a:gd name="T67" fmla="*/ 70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5 h 90"/>
                  <a:gd name="T78" fmla="*/ 37 w 37"/>
                  <a:gd name="T79" fmla="*/ 37 h 90"/>
                  <a:gd name="T80" fmla="*/ 35 w 37"/>
                  <a:gd name="T81" fmla="*/ 33 h 90"/>
                  <a:gd name="T82" fmla="*/ 35 w 37"/>
                  <a:gd name="T83" fmla="*/ 28 h 90"/>
                  <a:gd name="T84" fmla="*/ 33 w 37"/>
                  <a:gd name="T85" fmla="*/ 23 h 90"/>
                  <a:gd name="T86" fmla="*/ 33 w 37"/>
                  <a:gd name="T87" fmla="*/ 18 h 90"/>
                  <a:gd name="T88" fmla="*/ 30 w 37"/>
                  <a:gd name="T89" fmla="*/ 14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1 w 37"/>
                  <a:gd name="T97" fmla="*/ 3 h 90"/>
                  <a:gd name="T98" fmla="*/ 17 w 37"/>
                  <a:gd name="T99" fmla="*/ 0 h 90"/>
                  <a:gd name="T100" fmla="*/ 15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3" y="65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90"/>
                    </a:lnTo>
                    <a:lnTo>
                      <a:pt x="21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4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1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1" name="Freeform 2713">
                <a:extLst>
                  <a:ext uri="{FF2B5EF4-FFF2-40B4-BE49-F238E27FC236}">
                    <a16:creationId xmlns:a16="http://schemas.microsoft.com/office/drawing/2014/main" id="{8409D288-FCBA-427A-B34F-BB27691D6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365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0 w 234"/>
                  <a:gd name="T7" fmla="*/ 14 h 367"/>
                  <a:gd name="T8" fmla="*/ 192 w 234"/>
                  <a:gd name="T9" fmla="*/ 25 h 367"/>
                  <a:gd name="T10" fmla="*/ 205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1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5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5 w 234"/>
                  <a:gd name="T31" fmla="*/ 186 h 367"/>
                  <a:gd name="T32" fmla="*/ 192 w 234"/>
                  <a:gd name="T33" fmla="*/ 196 h 367"/>
                  <a:gd name="T34" fmla="*/ 180 w 234"/>
                  <a:gd name="T35" fmla="*/ 205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20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3 w 234"/>
                  <a:gd name="T53" fmla="*/ 161 h 367"/>
                  <a:gd name="T54" fmla="*/ 19 w 234"/>
                  <a:gd name="T55" fmla="*/ 145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3 w 234"/>
                  <a:gd name="T65" fmla="*/ 61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5 h 367"/>
                  <a:gd name="T72" fmla="*/ 67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2" name="Freeform 2714">
                <a:extLst>
                  <a:ext uri="{FF2B5EF4-FFF2-40B4-BE49-F238E27FC236}">
                    <a16:creationId xmlns:a16="http://schemas.microsoft.com/office/drawing/2014/main" id="{6CB3D4EB-C7D3-4A8A-86FE-BC4079C533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0" y="2365"/>
                <a:ext cx="47" cy="73"/>
              </a:xfrm>
              <a:custGeom>
                <a:avLst/>
                <a:gdLst>
                  <a:gd name="T0" fmla="*/ 190 w 234"/>
                  <a:gd name="T1" fmla="*/ 58 h 367"/>
                  <a:gd name="T2" fmla="*/ 185 w 234"/>
                  <a:gd name="T3" fmla="*/ 66 h 367"/>
                  <a:gd name="T4" fmla="*/ 180 w 234"/>
                  <a:gd name="T5" fmla="*/ 76 h 367"/>
                  <a:gd name="T6" fmla="*/ 180 w 234"/>
                  <a:gd name="T7" fmla="*/ 90 h 367"/>
                  <a:gd name="T8" fmla="*/ 180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6 h 367"/>
                  <a:gd name="T14" fmla="*/ 197 w 234"/>
                  <a:gd name="T15" fmla="*/ 145 h 367"/>
                  <a:gd name="T16" fmla="*/ 205 w 234"/>
                  <a:gd name="T17" fmla="*/ 145 h 367"/>
                  <a:gd name="T18" fmla="*/ 210 w 234"/>
                  <a:gd name="T19" fmla="*/ 139 h 367"/>
                  <a:gd name="T20" fmla="*/ 215 w 234"/>
                  <a:gd name="T21" fmla="*/ 129 h 367"/>
                  <a:gd name="T22" fmla="*/ 217 w 234"/>
                  <a:gd name="T23" fmla="*/ 115 h 367"/>
                  <a:gd name="T24" fmla="*/ 217 w 234"/>
                  <a:gd name="T25" fmla="*/ 100 h 367"/>
                  <a:gd name="T26" fmla="*/ 215 w 234"/>
                  <a:gd name="T27" fmla="*/ 83 h 367"/>
                  <a:gd name="T28" fmla="*/ 210 w 234"/>
                  <a:gd name="T29" fmla="*/ 69 h 367"/>
                  <a:gd name="T30" fmla="*/ 203 w 234"/>
                  <a:gd name="T31" fmla="*/ 61 h 367"/>
                  <a:gd name="T32" fmla="*/ 195 w 234"/>
                  <a:gd name="T33" fmla="*/ 55 h 367"/>
                  <a:gd name="T34" fmla="*/ 141 w 234"/>
                  <a:gd name="T35" fmla="*/ 2 h 367"/>
                  <a:gd name="T36" fmla="*/ 166 w 234"/>
                  <a:gd name="T37" fmla="*/ 7 h 367"/>
                  <a:gd name="T38" fmla="*/ 185 w 234"/>
                  <a:gd name="T39" fmla="*/ 19 h 367"/>
                  <a:gd name="T40" fmla="*/ 205 w 234"/>
                  <a:gd name="T41" fmla="*/ 34 h 367"/>
                  <a:gd name="T42" fmla="*/ 220 w 234"/>
                  <a:gd name="T43" fmla="*/ 53 h 367"/>
                  <a:gd name="T44" fmla="*/ 229 w 234"/>
                  <a:gd name="T45" fmla="*/ 78 h 367"/>
                  <a:gd name="T46" fmla="*/ 234 w 234"/>
                  <a:gd name="T47" fmla="*/ 103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1 w 234"/>
                  <a:gd name="T55" fmla="*/ 191 h 367"/>
                  <a:gd name="T56" fmla="*/ 180 w 234"/>
                  <a:gd name="T57" fmla="*/ 205 h 367"/>
                  <a:gd name="T58" fmla="*/ 155 w 234"/>
                  <a:gd name="T59" fmla="*/ 215 h 367"/>
                  <a:gd name="T60" fmla="*/ 132 w 234"/>
                  <a:gd name="T61" fmla="*/ 220 h 367"/>
                  <a:gd name="T62" fmla="*/ 120 w 234"/>
                  <a:gd name="T63" fmla="*/ 220 h 367"/>
                  <a:gd name="T64" fmla="*/ 116 w 234"/>
                  <a:gd name="T65" fmla="*/ 217 h 367"/>
                  <a:gd name="T66" fmla="*/ 39 w 234"/>
                  <a:gd name="T67" fmla="*/ 180 h 367"/>
                  <a:gd name="T68" fmla="*/ 23 w 234"/>
                  <a:gd name="T69" fmla="*/ 161 h 367"/>
                  <a:gd name="T70" fmla="*/ 16 w 234"/>
                  <a:gd name="T71" fmla="*/ 136 h 367"/>
                  <a:gd name="T72" fmla="*/ 12 w 234"/>
                  <a:gd name="T73" fmla="*/ 110 h 367"/>
                  <a:gd name="T74" fmla="*/ 16 w 234"/>
                  <a:gd name="T75" fmla="*/ 85 h 367"/>
                  <a:gd name="T76" fmla="*/ 23 w 234"/>
                  <a:gd name="T77" fmla="*/ 61 h 367"/>
                  <a:gd name="T78" fmla="*/ 35 w 234"/>
                  <a:gd name="T79" fmla="*/ 41 h 367"/>
                  <a:gd name="T80" fmla="*/ 53 w 234"/>
                  <a:gd name="T81" fmla="*/ 25 h 367"/>
                  <a:gd name="T82" fmla="*/ 75 w 234"/>
                  <a:gd name="T83" fmla="*/ 11 h 367"/>
                  <a:gd name="T84" fmla="*/ 97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5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0" y="76"/>
                    </a:lnTo>
                    <a:lnTo>
                      <a:pt x="180" y="80"/>
                    </a:lnTo>
                    <a:lnTo>
                      <a:pt x="180" y="85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8" y="132"/>
                    </a:lnTo>
                    <a:lnTo>
                      <a:pt x="190" y="136"/>
                    </a:lnTo>
                    <a:lnTo>
                      <a:pt x="192" y="139"/>
                    </a:lnTo>
                    <a:lnTo>
                      <a:pt x="195" y="142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7" y="55"/>
                    </a:lnTo>
                    <a:lnTo>
                      <a:pt x="195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3" name="Freeform 2715">
                <a:extLst>
                  <a:ext uri="{FF2B5EF4-FFF2-40B4-BE49-F238E27FC236}">
                    <a16:creationId xmlns:a16="http://schemas.microsoft.com/office/drawing/2014/main" id="{AB62041F-36AD-431A-95DC-E0CB886F4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376"/>
                <a:ext cx="7" cy="18"/>
              </a:xfrm>
              <a:custGeom>
                <a:avLst/>
                <a:gdLst>
                  <a:gd name="T0" fmla="*/ 15 w 37"/>
                  <a:gd name="T1" fmla="*/ 0 h 90"/>
                  <a:gd name="T2" fmla="*/ 12 w 37"/>
                  <a:gd name="T3" fmla="*/ 3 h 90"/>
                  <a:gd name="T4" fmla="*/ 10 w 37"/>
                  <a:gd name="T5" fmla="*/ 3 h 90"/>
                  <a:gd name="T6" fmla="*/ 8 w 37"/>
                  <a:gd name="T7" fmla="*/ 6 h 90"/>
                  <a:gd name="T8" fmla="*/ 8 w 37"/>
                  <a:gd name="T9" fmla="*/ 9 h 90"/>
                  <a:gd name="T10" fmla="*/ 5 w 37"/>
                  <a:gd name="T11" fmla="*/ 11 h 90"/>
                  <a:gd name="T12" fmla="*/ 3 w 37"/>
                  <a:gd name="T13" fmla="*/ 14 h 90"/>
                  <a:gd name="T14" fmla="*/ 3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8 h 90"/>
                  <a:gd name="T32" fmla="*/ 3 w 37"/>
                  <a:gd name="T33" fmla="*/ 65 h 90"/>
                  <a:gd name="T34" fmla="*/ 3 w 37"/>
                  <a:gd name="T35" fmla="*/ 70 h 90"/>
                  <a:gd name="T36" fmla="*/ 5 w 37"/>
                  <a:gd name="T37" fmla="*/ 74 h 90"/>
                  <a:gd name="T38" fmla="*/ 8 w 37"/>
                  <a:gd name="T39" fmla="*/ 77 h 90"/>
                  <a:gd name="T40" fmla="*/ 10 w 37"/>
                  <a:gd name="T41" fmla="*/ 81 h 90"/>
                  <a:gd name="T42" fmla="*/ 12 w 37"/>
                  <a:gd name="T43" fmla="*/ 84 h 90"/>
                  <a:gd name="T44" fmla="*/ 15 w 37"/>
                  <a:gd name="T45" fmla="*/ 87 h 90"/>
                  <a:gd name="T46" fmla="*/ 17 w 37"/>
                  <a:gd name="T47" fmla="*/ 90 h 90"/>
                  <a:gd name="T48" fmla="*/ 21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8 w 37"/>
                  <a:gd name="T57" fmla="*/ 87 h 90"/>
                  <a:gd name="T58" fmla="*/ 30 w 37"/>
                  <a:gd name="T59" fmla="*/ 84 h 90"/>
                  <a:gd name="T60" fmla="*/ 33 w 37"/>
                  <a:gd name="T61" fmla="*/ 81 h 90"/>
                  <a:gd name="T62" fmla="*/ 33 w 37"/>
                  <a:gd name="T63" fmla="*/ 77 h 90"/>
                  <a:gd name="T64" fmla="*/ 35 w 37"/>
                  <a:gd name="T65" fmla="*/ 74 h 90"/>
                  <a:gd name="T66" fmla="*/ 35 w 37"/>
                  <a:gd name="T67" fmla="*/ 70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5 h 90"/>
                  <a:gd name="T78" fmla="*/ 37 w 37"/>
                  <a:gd name="T79" fmla="*/ 37 h 90"/>
                  <a:gd name="T80" fmla="*/ 35 w 37"/>
                  <a:gd name="T81" fmla="*/ 33 h 90"/>
                  <a:gd name="T82" fmla="*/ 35 w 37"/>
                  <a:gd name="T83" fmla="*/ 28 h 90"/>
                  <a:gd name="T84" fmla="*/ 33 w 37"/>
                  <a:gd name="T85" fmla="*/ 23 h 90"/>
                  <a:gd name="T86" fmla="*/ 33 w 37"/>
                  <a:gd name="T87" fmla="*/ 18 h 90"/>
                  <a:gd name="T88" fmla="*/ 30 w 37"/>
                  <a:gd name="T89" fmla="*/ 14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1 w 37"/>
                  <a:gd name="T97" fmla="*/ 3 h 90"/>
                  <a:gd name="T98" fmla="*/ 17 w 37"/>
                  <a:gd name="T99" fmla="*/ 0 h 90"/>
                  <a:gd name="T100" fmla="*/ 15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3" y="65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90"/>
                    </a:lnTo>
                    <a:lnTo>
                      <a:pt x="21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4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1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4" name="Freeform 2716">
                <a:extLst>
                  <a:ext uri="{FF2B5EF4-FFF2-40B4-BE49-F238E27FC236}">
                    <a16:creationId xmlns:a16="http://schemas.microsoft.com/office/drawing/2014/main" id="{49145A5F-1E81-4737-A6BC-09983DC6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365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0 w 234"/>
                  <a:gd name="T7" fmla="*/ 14 h 367"/>
                  <a:gd name="T8" fmla="*/ 192 w 234"/>
                  <a:gd name="T9" fmla="*/ 25 h 367"/>
                  <a:gd name="T10" fmla="*/ 205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1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5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5 w 234"/>
                  <a:gd name="T31" fmla="*/ 186 h 367"/>
                  <a:gd name="T32" fmla="*/ 192 w 234"/>
                  <a:gd name="T33" fmla="*/ 196 h 367"/>
                  <a:gd name="T34" fmla="*/ 180 w 234"/>
                  <a:gd name="T35" fmla="*/ 205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20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3 w 234"/>
                  <a:gd name="T53" fmla="*/ 161 h 367"/>
                  <a:gd name="T54" fmla="*/ 19 w 234"/>
                  <a:gd name="T55" fmla="*/ 145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3 w 234"/>
                  <a:gd name="T65" fmla="*/ 61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5 h 367"/>
                  <a:gd name="T72" fmla="*/ 67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5" name="Freeform 2717">
                <a:extLst>
                  <a:ext uri="{FF2B5EF4-FFF2-40B4-BE49-F238E27FC236}">
                    <a16:creationId xmlns:a16="http://schemas.microsoft.com/office/drawing/2014/main" id="{BC1F4A70-6E58-4647-820B-0A1027293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218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0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0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0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6" name="Freeform 2718">
                <a:extLst>
                  <a:ext uri="{FF2B5EF4-FFF2-40B4-BE49-F238E27FC236}">
                    <a16:creationId xmlns:a16="http://schemas.microsoft.com/office/drawing/2014/main" id="{88CC9E42-777B-420A-B374-AEBD541D4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8" y="2173"/>
                <a:ext cx="47" cy="74"/>
              </a:xfrm>
              <a:custGeom>
                <a:avLst/>
                <a:gdLst>
                  <a:gd name="T0" fmla="*/ 133 w 235"/>
                  <a:gd name="T1" fmla="*/ 0 h 367"/>
                  <a:gd name="T2" fmla="*/ 149 w 235"/>
                  <a:gd name="T3" fmla="*/ 2 h 367"/>
                  <a:gd name="T4" fmla="*/ 167 w 235"/>
                  <a:gd name="T5" fmla="*/ 7 h 367"/>
                  <a:gd name="T6" fmla="*/ 181 w 235"/>
                  <a:gd name="T7" fmla="*/ 14 h 367"/>
                  <a:gd name="T8" fmla="*/ 193 w 235"/>
                  <a:gd name="T9" fmla="*/ 23 h 367"/>
                  <a:gd name="T10" fmla="*/ 206 w 235"/>
                  <a:gd name="T11" fmla="*/ 33 h 367"/>
                  <a:gd name="T12" fmla="*/ 216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09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6 w 235"/>
                  <a:gd name="T29" fmla="*/ 173 h 367"/>
                  <a:gd name="T30" fmla="*/ 206 w 235"/>
                  <a:gd name="T31" fmla="*/ 185 h 367"/>
                  <a:gd name="T32" fmla="*/ 193 w 235"/>
                  <a:gd name="T33" fmla="*/ 195 h 367"/>
                  <a:gd name="T34" fmla="*/ 181 w 235"/>
                  <a:gd name="T35" fmla="*/ 206 h 367"/>
                  <a:gd name="T36" fmla="*/ 167 w 235"/>
                  <a:gd name="T37" fmla="*/ 213 h 367"/>
                  <a:gd name="T38" fmla="*/ 149 w 235"/>
                  <a:gd name="T39" fmla="*/ 217 h 367"/>
                  <a:gd name="T40" fmla="*/ 133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5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5 w 235"/>
                  <a:gd name="T57" fmla="*/ 129 h 367"/>
                  <a:gd name="T58" fmla="*/ 13 w 235"/>
                  <a:gd name="T59" fmla="*/ 109 h 367"/>
                  <a:gd name="T60" fmla="*/ 15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5 w 235"/>
                  <a:gd name="T69" fmla="*/ 33 h 367"/>
                  <a:gd name="T70" fmla="*/ 54 w 235"/>
                  <a:gd name="T71" fmla="*/ 23 h 367"/>
                  <a:gd name="T72" fmla="*/ 68 w 235"/>
                  <a:gd name="T73" fmla="*/ 14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0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5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7" name="Freeform 2719">
                <a:extLst>
                  <a:ext uri="{FF2B5EF4-FFF2-40B4-BE49-F238E27FC236}">
                    <a16:creationId xmlns:a16="http://schemas.microsoft.com/office/drawing/2014/main" id="{FA990C4D-EA99-4E4D-8209-6D8D48EC49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68" y="2173"/>
                <a:ext cx="47" cy="74"/>
              </a:xfrm>
              <a:custGeom>
                <a:avLst/>
                <a:gdLst>
                  <a:gd name="T0" fmla="*/ 191 w 235"/>
                  <a:gd name="T1" fmla="*/ 58 h 367"/>
                  <a:gd name="T2" fmla="*/ 186 w 235"/>
                  <a:gd name="T3" fmla="*/ 65 h 367"/>
                  <a:gd name="T4" fmla="*/ 181 w 235"/>
                  <a:gd name="T5" fmla="*/ 75 h 367"/>
                  <a:gd name="T6" fmla="*/ 181 w 235"/>
                  <a:gd name="T7" fmla="*/ 90 h 367"/>
                  <a:gd name="T8" fmla="*/ 181 w 235"/>
                  <a:gd name="T9" fmla="*/ 107 h 367"/>
                  <a:gd name="T10" fmla="*/ 184 w 235"/>
                  <a:gd name="T11" fmla="*/ 125 h 367"/>
                  <a:gd name="T12" fmla="*/ 191 w 235"/>
                  <a:gd name="T13" fmla="*/ 136 h 367"/>
                  <a:gd name="T14" fmla="*/ 198 w 235"/>
                  <a:gd name="T15" fmla="*/ 144 h 367"/>
                  <a:gd name="T16" fmla="*/ 206 w 235"/>
                  <a:gd name="T17" fmla="*/ 144 h 367"/>
                  <a:gd name="T18" fmla="*/ 211 w 235"/>
                  <a:gd name="T19" fmla="*/ 139 h 367"/>
                  <a:gd name="T20" fmla="*/ 216 w 235"/>
                  <a:gd name="T21" fmla="*/ 129 h 367"/>
                  <a:gd name="T22" fmla="*/ 218 w 235"/>
                  <a:gd name="T23" fmla="*/ 114 h 367"/>
                  <a:gd name="T24" fmla="*/ 218 w 235"/>
                  <a:gd name="T25" fmla="*/ 100 h 367"/>
                  <a:gd name="T26" fmla="*/ 216 w 235"/>
                  <a:gd name="T27" fmla="*/ 83 h 367"/>
                  <a:gd name="T28" fmla="*/ 211 w 235"/>
                  <a:gd name="T29" fmla="*/ 67 h 367"/>
                  <a:gd name="T30" fmla="*/ 203 w 235"/>
                  <a:gd name="T31" fmla="*/ 60 h 367"/>
                  <a:gd name="T32" fmla="*/ 196 w 235"/>
                  <a:gd name="T33" fmla="*/ 56 h 367"/>
                  <a:gd name="T34" fmla="*/ 142 w 235"/>
                  <a:gd name="T35" fmla="*/ 2 h 367"/>
                  <a:gd name="T36" fmla="*/ 167 w 235"/>
                  <a:gd name="T37" fmla="*/ 7 h 367"/>
                  <a:gd name="T38" fmla="*/ 186 w 235"/>
                  <a:gd name="T39" fmla="*/ 19 h 367"/>
                  <a:gd name="T40" fmla="*/ 206 w 235"/>
                  <a:gd name="T41" fmla="*/ 33 h 367"/>
                  <a:gd name="T42" fmla="*/ 221 w 235"/>
                  <a:gd name="T43" fmla="*/ 53 h 367"/>
                  <a:gd name="T44" fmla="*/ 230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8 w 235"/>
                  <a:gd name="T51" fmla="*/ 151 h 367"/>
                  <a:gd name="T52" fmla="*/ 216 w 235"/>
                  <a:gd name="T53" fmla="*/ 173 h 367"/>
                  <a:gd name="T54" fmla="*/ 200 w 235"/>
                  <a:gd name="T55" fmla="*/ 190 h 367"/>
                  <a:gd name="T56" fmla="*/ 181 w 235"/>
                  <a:gd name="T57" fmla="*/ 206 h 367"/>
                  <a:gd name="T58" fmla="*/ 156 w 235"/>
                  <a:gd name="T59" fmla="*/ 215 h 367"/>
                  <a:gd name="T60" fmla="*/ 133 w 235"/>
                  <a:gd name="T61" fmla="*/ 220 h 367"/>
                  <a:gd name="T62" fmla="*/ 120 w 235"/>
                  <a:gd name="T63" fmla="*/ 220 h 367"/>
                  <a:gd name="T64" fmla="*/ 117 w 235"/>
                  <a:gd name="T65" fmla="*/ 217 h 367"/>
                  <a:gd name="T66" fmla="*/ 39 w 235"/>
                  <a:gd name="T67" fmla="*/ 181 h 367"/>
                  <a:gd name="T68" fmla="*/ 25 w 235"/>
                  <a:gd name="T69" fmla="*/ 161 h 367"/>
                  <a:gd name="T70" fmla="*/ 17 w 235"/>
                  <a:gd name="T71" fmla="*/ 136 h 367"/>
                  <a:gd name="T72" fmla="*/ 13 w 235"/>
                  <a:gd name="T73" fmla="*/ 109 h 367"/>
                  <a:gd name="T74" fmla="*/ 17 w 235"/>
                  <a:gd name="T75" fmla="*/ 85 h 367"/>
                  <a:gd name="T76" fmla="*/ 25 w 235"/>
                  <a:gd name="T77" fmla="*/ 60 h 367"/>
                  <a:gd name="T78" fmla="*/ 36 w 235"/>
                  <a:gd name="T79" fmla="*/ 41 h 367"/>
                  <a:gd name="T80" fmla="*/ 54 w 235"/>
                  <a:gd name="T81" fmla="*/ 23 h 367"/>
                  <a:gd name="T82" fmla="*/ 76 w 235"/>
                  <a:gd name="T83" fmla="*/ 11 h 367"/>
                  <a:gd name="T84" fmla="*/ 98 w 235"/>
                  <a:gd name="T85" fmla="*/ 2 h 367"/>
                  <a:gd name="T86" fmla="*/ 126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7"/>
                    </a:lnTo>
                    <a:lnTo>
                      <a:pt x="184" y="72"/>
                    </a:lnTo>
                    <a:lnTo>
                      <a:pt x="181" y="75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1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6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7"/>
                    </a:lnTo>
                    <a:lnTo>
                      <a:pt x="209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0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0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5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8" name="Freeform 2720">
                <a:extLst>
                  <a:ext uri="{FF2B5EF4-FFF2-40B4-BE49-F238E27FC236}">
                    <a16:creationId xmlns:a16="http://schemas.microsoft.com/office/drawing/2014/main" id="{4CF63189-6B7E-4DA3-84FB-2228AB4DC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218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0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0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0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9" name="Freeform 2721">
                <a:extLst>
                  <a:ext uri="{FF2B5EF4-FFF2-40B4-BE49-F238E27FC236}">
                    <a16:creationId xmlns:a16="http://schemas.microsoft.com/office/drawing/2014/main" id="{338A26C4-D28F-450B-914E-B65BD631F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8" y="2173"/>
                <a:ext cx="47" cy="74"/>
              </a:xfrm>
              <a:custGeom>
                <a:avLst/>
                <a:gdLst>
                  <a:gd name="T0" fmla="*/ 133 w 235"/>
                  <a:gd name="T1" fmla="*/ 0 h 367"/>
                  <a:gd name="T2" fmla="*/ 149 w 235"/>
                  <a:gd name="T3" fmla="*/ 2 h 367"/>
                  <a:gd name="T4" fmla="*/ 167 w 235"/>
                  <a:gd name="T5" fmla="*/ 7 h 367"/>
                  <a:gd name="T6" fmla="*/ 181 w 235"/>
                  <a:gd name="T7" fmla="*/ 14 h 367"/>
                  <a:gd name="T8" fmla="*/ 193 w 235"/>
                  <a:gd name="T9" fmla="*/ 23 h 367"/>
                  <a:gd name="T10" fmla="*/ 206 w 235"/>
                  <a:gd name="T11" fmla="*/ 33 h 367"/>
                  <a:gd name="T12" fmla="*/ 216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09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6 w 235"/>
                  <a:gd name="T29" fmla="*/ 173 h 367"/>
                  <a:gd name="T30" fmla="*/ 206 w 235"/>
                  <a:gd name="T31" fmla="*/ 185 h 367"/>
                  <a:gd name="T32" fmla="*/ 193 w 235"/>
                  <a:gd name="T33" fmla="*/ 195 h 367"/>
                  <a:gd name="T34" fmla="*/ 181 w 235"/>
                  <a:gd name="T35" fmla="*/ 206 h 367"/>
                  <a:gd name="T36" fmla="*/ 167 w 235"/>
                  <a:gd name="T37" fmla="*/ 213 h 367"/>
                  <a:gd name="T38" fmla="*/ 149 w 235"/>
                  <a:gd name="T39" fmla="*/ 217 h 367"/>
                  <a:gd name="T40" fmla="*/ 133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5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5 w 235"/>
                  <a:gd name="T57" fmla="*/ 129 h 367"/>
                  <a:gd name="T58" fmla="*/ 13 w 235"/>
                  <a:gd name="T59" fmla="*/ 109 h 367"/>
                  <a:gd name="T60" fmla="*/ 15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5 w 235"/>
                  <a:gd name="T69" fmla="*/ 33 h 367"/>
                  <a:gd name="T70" fmla="*/ 54 w 235"/>
                  <a:gd name="T71" fmla="*/ 23 h 367"/>
                  <a:gd name="T72" fmla="*/ 68 w 235"/>
                  <a:gd name="T73" fmla="*/ 14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0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5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0" name="Freeform 2722">
                <a:extLst>
                  <a:ext uri="{FF2B5EF4-FFF2-40B4-BE49-F238E27FC236}">
                    <a16:creationId xmlns:a16="http://schemas.microsoft.com/office/drawing/2014/main" id="{A6878131-A39C-48FD-BB29-F6D4477B8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216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1" name="Freeform 2723">
                <a:extLst>
                  <a:ext uri="{FF2B5EF4-FFF2-40B4-BE49-F238E27FC236}">
                    <a16:creationId xmlns:a16="http://schemas.microsoft.com/office/drawing/2014/main" id="{3D5034D0-51B2-49F7-938C-2A226D0A7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2150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7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7 w 235"/>
                  <a:gd name="T31" fmla="*/ 185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5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2" name="Freeform 2724">
                <a:extLst>
                  <a:ext uri="{FF2B5EF4-FFF2-40B4-BE49-F238E27FC236}">
                    <a16:creationId xmlns:a16="http://schemas.microsoft.com/office/drawing/2014/main" id="{25AFE0FC-EBFD-4983-AAEB-35B0797EF7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9" y="2150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5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7 w 235"/>
                  <a:gd name="T17" fmla="*/ 144 h 368"/>
                  <a:gd name="T18" fmla="*/ 211 w 235"/>
                  <a:gd name="T19" fmla="*/ 139 h 368"/>
                  <a:gd name="T20" fmla="*/ 216 w 235"/>
                  <a:gd name="T21" fmla="*/ 129 h 368"/>
                  <a:gd name="T22" fmla="*/ 219 w 235"/>
                  <a:gd name="T23" fmla="*/ 114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7 w 235"/>
                  <a:gd name="T41" fmla="*/ 33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2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7" y="144"/>
                    </a:lnTo>
                    <a:lnTo>
                      <a:pt x="207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4"/>
                    </a:lnTo>
                    <a:lnTo>
                      <a:pt x="219" y="109"/>
                    </a:lnTo>
                    <a:lnTo>
                      <a:pt x="219" y="104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8"/>
                    </a:lnTo>
                    <a:lnTo>
                      <a:pt x="209" y="65"/>
                    </a:lnTo>
                    <a:lnTo>
                      <a:pt x="207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3" name="Freeform 2725">
                <a:extLst>
                  <a:ext uri="{FF2B5EF4-FFF2-40B4-BE49-F238E27FC236}">
                    <a16:creationId xmlns:a16="http://schemas.microsoft.com/office/drawing/2014/main" id="{FA90C89B-B6D5-4D31-971C-45D140718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216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4" name="Freeform 2726">
                <a:extLst>
                  <a:ext uri="{FF2B5EF4-FFF2-40B4-BE49-F238E27FC236}">
                    <a16:creationId xmlns:a16="http://schemas.microsoft.com/office/drawing/2014/main" id="{F1D2AAEF-A2BC-4F8B-9381-DBCE8FD6B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2150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7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7 w 235"/>
                  <a:gd name="T31" fmla="*/ 185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5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5" name="Freeform 2727">
                <a:extLst>
                  <a:ext uri="{FF2B5EF4-FFF2-40B4-BE49-F238E27FC236}">
                    <a16:creationId xmlns:a16="http://schemas.microsoft.com/office/drawing/2014/main" id="{F9864C86-09C9-4914-8EA3-DC3B62162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228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6" name="Freeform 2728">
                <a:extLst>
                  <a:ext uri="{FF2B5EF4-FFF2-40B4-BE49-F238E27FC236}">
                    <a16:creationId xmlns:a16="http://schemas.microsoft.com/office/drawing/2014/main" id="{7D61D407-48F9-4E4D-9C4A-1AE2A11A8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216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5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19 w 236"/>
                  <a:gd name="T55" fmla="*/ 145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4 h 368"/>
                  <a:gd name="T62" fmla="*/ 17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3 w 236"/>
                  <a:gd name="T75" fmla="*/ 7 h 368"/>
                  <a:gd name="T76" fmla="*/ 98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7" name="Freeform 2729">
                <a:extLst>
                  <a:ext uri="{FF2B5EF4-FFF2-40B4-BE49-F238E27FC236}">
                    <a16:creationId xmlns:a16="http://schemas.microsoft.com/office/drawing/2014/main" id="{56B15F6E-50EE-40BF-AD6E-BC864F2339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6" y="2216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1 w 236"/>
                  <a:gd name="T5" fmla="*/ 76 h 368"/>
                  <a:gd name="T6" fmla="*/ 181 w 236"/>
                  <a:gd name="T7" fmla="*/ 91 h 368"/>
                  <a:gd name="T8" fmla="*/ 181 w 236"/>
                  <a:gd name="T9" fmla="*/ 108 h 368"/>
                  <a:gd name="T10" fmla="*/ 184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1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1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3 w 236"/>
                  <a:gd name="T31" fmla="*/ 62 h 368"/>
                  <a:gd name="T32" fmla="*/ 196 w 236"/>
                  <a:gd name="T33" fmla="*/ 57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7 h 368"/>
                  <a:gd name="T50" fmla="*/ 228 w 236"/>
                  <a:gd name="T51" fmla="*/ 152 h 368"/>
                  <a:gd name="T52" fmla="*/ 215 w 236"/>
                  <a:gd name="T53" fmla="*/ 175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9 h 368"/>
                  <a:gd name="T66" fmla="*/ 39 w 236"/>
                  <a:gd name="T67" fmla="*/ 182 h 368"/>
                  <a:gd name="T68" fmla="*/ 25 w 236"/>
                  <a:gd name="T69" fmla="*/ 162 h 368"/>
                  <a:gd name="T70" fmla="*/ 17 w 236"/>
                  <a:gd name="T71" fmla="*/ 138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3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8" name="Freeform 2730">
                <a:extLst>
                  <a:ext uri="{FF2B5EF4-FFF2-40B4-BE49-F238E27FC236}">
                    <a16:creationId xmlns:a16="http://schemas.microsoft.com/office/drawing/2014/main" id="{D13E91DA-940D-450A-BEB4-68976BE19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228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9" name="Freeform 2731">
                <a:extLst>
                  <a:ext uri="{FF2B5EF4-FFF2-40B4-BE49-F238E27FC236}">
                    <a16:creationId xmlns:a16="http://schemas.microsoft.com/office/drawing/2014/main" id="{1858D3B8-537E-45E1-96FC-B9CFE8486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216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5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19 w 236"/>
                  <a:gd name="T55" fmla="*/ 145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4 h 368"/>
                  <a:gd name="T62" fmla="*/ 17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3 w 236"/>
                  <a:gd name="T75" fmla="*/ 7 h 368"/>
                  <a:gd name="T76" fmla="*/ 98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0" name="Freeform 2732">
                <a:extLst>
                  <a:ext uri="{FF2B5EF4-FFF2-40B4-BE49-F238E27FC236}">
                    <a16:creationId xmlns:a16="http://schemas.microsoft.com/office/drawing/2014/main" id="{777CC90B-C5A1-4A46-8DBC-8F831EE92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2372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1" name="Freeform 2733">
                <a:extLst>
                  <a:ext uri="{FF2B5EF4-FFF2-40B4-BE49-F238E27FC236}">
                    <a16:creationId xmlns:a16="http://schemas.microsoft.com/office/drawing/2014/main" id="{0E1B5831-4F8F-4DA7-8C07-E1EC7BF06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36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7 w 235"/>
                  <a:gd name="T5" fmla="*/ 8 h 368"/>
                  <a:gd name="T6" fmla="*/ 181 w 235"/>
                  <a:gd name="T7" fmla="*/ 16 h 368"/>
                  <a:gd name="T8" fmla="*/ 193 w 235"/>
                  <a:gd name="T9" fmla="*/ 25 h 368"/>
                  <a:gd name="T10" fmla="*/ 206 w 235"/>
                  <a:gd name="T11" fmla="*/ 35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1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5 w 235"/>
                  <a:gd name="T57" fmla="*/ 131 h 368"/>
                  <a:gd name="T58" fmla="*/ 12 w 235"/>
                  <a:gd name="T59" fmla="*/ 111 h 368"/>
                  <a:gd name="T60" fmla="*/ 15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1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8 w 235"/>
                  <a:gd name="T73" fmla="*/ 16 h 368"/>
                  <a:gd name="T74" fmla="*/ 84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6"/>
                    </a:lnTo>
                    <a:lnTo>
                      <a:pt x="75" y="13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2" name="Freeform 2734">
                <a:extLst>
                  <a:ext uri="{FF2B5EF4-FFF2-40B4-BE49-F238E27FC236}">
                    <a16:creationId xmlns:a16="http://schemas.microsoft.com/office/drawing/2014/main" id="{C5D52FAE-8335-46BF-99D1-C8207F3231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4" y="2360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6 w 235"/>
                  <a:gd name="T17" fmla="*/ 145 h 368"/>
                  <a:gd name="T18" fmla="*/ 211 w 235"/>
                  <a:gd name="T19" fmla="*/ 141 h 368"/>
                  <a:gd name="T20" fmla="*/ 216 w 235"/>
                  <a:gd name="T21" fmla="*/ 131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4 w 235"/>
                  <a:gd name="T31" fmla="*/ 62 h 368"/>
                  <a:gd name="T32" fmla="*/ 195 w 235"/>
                  <a:gd name="T33" fmla="*/ 57 h 368"/>
                  <a:gd name="T34" fmla="*/ 142 w 235"/>
                  <a:gd name="T35" fmla="*/ 2 h 368"/>
                  <a:gd name="T36" fmla="*/ 167 w 235"/>
                  <a:gd name="T37" fmla="*/ 8 h 368"/>
                  <a:gd name="T38" fmla="*/ 186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7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6 w 235"/>
                  <a:gd name="T59" fmla="*/ 217 h 368"/>
                  <a:gd name="T60" fmla="*/ 132 w 235"/>
                  <a:gd name="T61" fmla="*/ 222 h 368"/>
                  <a:gd name="T62" fmla="*/ 121 w 235"/>
                  <a:gd name="T63" fmla="*/ 222 h 368"/>
                  <a:gd name="T64" fmla="*/ 117 w 235"/>
                  <a:gd name="T65" fmla="*/ 219 h 368"/>
                  <a:gd name="T66" fmla="*/ 40 w 235"/>
                  <a:gd name="T67" fmla="*/ 182 h 368"/>
                  <a:gd name="T68" fmla="*/ 24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2 h 368"/>
                  <a:gd name="T78" fmla="*/ 36 w 235"/>
                  <a:gd name="T79" fmla="*/ 42 h 368"/>
                  <a:gd name="T80" fmla="*/ 54 w 235"/>
                  <a:gd name="T81" fmla="*/ 25 h 368"/>
                  <a:gd name="T82" fmla="*/ 75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5" y="57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1"/>
                    </a:lnTo>
                    <a:lnTo>
                      <a:pt x="188" y="133"/>
                    </a:lnTo>
                    <a:lnTo>
                      <a:pt x="191" y="138"/>
                    </a:lnTo>
                    <a:lnTo>
                      <a:pt x="193" y="141"/>
                    </a:lnTo>
                    <a:lnTo>
                      <a:pt x="195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9"/>
                    </a:lnTo>
                    <a:lnTo>
                      <a:pt x="216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5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6"/>
                    </a:lnTo>
                    <a:lnTo>
                      <a:pt x="75" y="13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3" name="Freeform 2735">
                <a:extLst>
                  <a:ext uri="{FF2B5EF4-FFF2-40B4-BE49-F238E27FC236}">
                    <a16:creationId xmlns:a16="http://schemas.microsoft.com/office/drawing/2014/main" id="{05C8EC26-21CA-469B-A296-781A40657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2372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4" name="Freeform 2736">
                <a:extLst>
                  <a:ext uri="{FF2B5EF4-FFF2-40B4-BE49-F238E27FC236}">
                    <a16:creationId xmlns:a16="http://schemas.microsoft.com/office/drawing/2014/main" id="{C84DD356-683A-4485-B689-467D503A0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36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7 w 235"/>
                  <a:gd name="T5" fmla="*/ 8 h 368"/>
                  <a:gd name="T6" fmla="*/ 181 w 235"/>
                  <a:gd name="T7" fmla="*/ 16 h 368"/>
                  <a:gd name="T8" fmla="*/ 193 w 235"/>
                  <a:gd name="T9" fmla="*/ 25 h 368"/>
                  <a:gd name="T10" fmla="*/ 206 w 235"/>
                  <a:gd name="T11" fmla="*/ 35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1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5 w 235"/>
                  <a:gd name="T57" fmla="*/ 131 h 368"/>
                  <a:gd name="T58" fmla="*/ 12 w 235"/>
                  <a:gd name="T59" fmla="*/ 111 h 368"/>
                  <a:gd name="T60" fmla="*/ 15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1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8 w 235"/>
                  <a:gd name="T73" fmla="*/ 16 h 368"/>
                  <a:gd name="T74" fmla="*/ 84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6"/>
                    </a:lnTo>
                    <a:lnTo>
                      <a:pt x="75" y="13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5" name="Freeform 2737">
                <a:extLst>
                  <a:ext uri="{FF2B5EF4-FFF2-40B4-BE49-F238E27FC236}">
                    <a16:creationId xmlns:a16="http://schemas.microsoft.com/office/drawing/2014/main" id="{D84377A1-4476-4F97-A3B9-BF7328AD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443"/>
                <a:ext cx="7" cy="18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4 h 88"/>
                  <a:gd name="T8" fmla="*/ 7 w 35"/>
                  <a:gd name="T9" fmla="*/ 7 h 88"/>
                  <a:gd name="T10" fmla="*/ 4 w 35"/>
                  <a:gd name="T11" fmla="*/ 9 h 88"/>
                  <a:gd name="T12" fmla="*/ 2 w 35"/>
                  <a:gd name="T13" fmla="*/ 13 h 88"/>
                  <a:gd name="T14" fmla="*/ 2 w 35"/>
                  <a:gd name="T15" fmla="*/ 17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29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2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4 w 35"/>
                  <a:gd name="T37" fmla="*/ 73 h 88"/>
                  <a:gd name="T38" fmla="*/ 7 w 35"/>
                  <a:gd name="T39" fmla="*/ 76 h 88"/>
                  <a:gd name="T40" fmla="*/ 9 w 35"/>
                  <a:gd name="T41" fmla="*/ 80 h 88"/>
                  <a:gd name="T42" fmla="*/ 12 w 35"/>
                  <a:gd name="T43" fmla="*/ 83 h 88"/>
                  <a:gd name="T44" fmla="*/ 14 w 35"/>
                  <a:gd name="T45" fmla="*/ 85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3 w 35"/>
                  <a:gd name="T53" fmla="*/ 88 h 88"/>
                  <a:gd name="T54" fmla="*/ 23 w 35"/>
                  <a:gd name="T55" fmla="*/ 85 h 88"/>
                  <a:gd name="T56" fmla="*/ 26 w 35"/>
                  <a:gd name="T57" fmla="*/ 85 h 88"/>
                  <a:gd name="T58" fmla="*/ 28 w 35"/>
                  <a:gd name="T59" fmla="*/ 83 h 88"/>
                  <a:gd name="T60" fmla="*/ 31 w 35"/>
                  <a:gd name="T61" fmla="*/ 80 h 88"/>
                  <a:gd name="T62" fmla="*/ 31 w 35"/>
                  <a:gd name="T63" fmla="*/ 76 h 88"/>
                  <a:gd name="T64" fmla="*/ 33 w 35"/>
                  <a:gd name="T65" fmla="*/ 73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4 h 88"/>
                  <a:gd name="T74" fmla="*/ 35 w 35"/>
                  <a:gd name="T75" fmla="*/ 48 h 88"/>
                  <a:gd name="T76" fmla="*/ 35 w 35"/>
                  <a:gd name="T77" fmla="*/ 44 h 88"/>
                  <a:gd name="T78" fmla="*/ 35 w 35"/>
                  <a:gd name="T79" fmla="*/ 36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7 h 88"/>
                  <a:gd name="T88" fmla="*/ 28 w 35"/>
                  <a:gd name="T89" fmla="*/ 13 h 88"/>
                  <a:gd name="T90" fmla="*/ 26 w 35"/>
                  <a:gd name="T91" fmla="*/ 9 h 88"/>
                  <a:gd name="T92" fmla="*/ 23 w 35"/>
                  <a:gd name="T93" fmla="*/ 7 h 88"/>
                  <a:gd name="T94" fmla="*/ 21 w 35"/>
                  <a:gd name="T95" fmla="*/ 4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0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4"/>
                    </a:lnTo>
                    <a:lnTo>
                      <a:pt x="35" y="48"/>
                    </a:lnTo>
                    <a:lnTo>
                      <a:pt x="35" y="44"/>
                    </a:lnTo>
                    <a:lnTo>
                      <a:pt x="35" y="36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6" name="Freeform 2738">
                <a:extLst>
                  <a:ext uri="{FF2B5EF4-FFF2-40B4-BE49-F238E27FC236}">
                    <a16:creationId xmlns:a16="http://schemas.microsoft.com/office/drawing/2014/main" id="{3A616916-2DFE-45A8-BC7A-4C341AC5D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432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4 h 367"/>
                  <a:gd name="T8" fmla="*/ 194 w 235"/>
                  <a:gd name="T9" fmla="*/ 23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5 h 367"/>
                  <a:gd name="T32" fmla="*/ 194 w 235"/>
                  <a:gd name="T33" fmla="*/ 196 h 367"/>
                  <a:gd name="T34" fmla="*/ 182 w 235"/>
                  <a:gd name="T35" fmla="*/ 206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9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7" name="Freeform 2739">
                <a:extLst>
                  <a:ext uri="{FF2B5EF4-FFF2-40B4-BE49-F238E27FC236}">
                    <a16:creationId xmlns:a16="http://schemas.microsoft.com/office/drawing/2014/main" id="{5AEF5878-32BF-4293-B97A-E0C4748CCB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9" y="2432"/>
                <a:ext cx="47" cy="74"/>
              </a:xfrm>
              <a:custGeom>
                <a:avLst/>
                <a:gdLst>
                  <a:gd name="T0" fmla="*/ 191 w 235"/>
                  <a:gd name="T1" fmla="*/ 58 h 367"/>
                  <a:gd name="T2" fmla="*/ 186 w 235"/>
                  <a:gd name="T3" fmla="*/ 65 h 367"/>
                  <a:gd name="T4" fmla="*/ 182 w 235"/>
                  <a:gd name="T5" fmla="*/ 76 h 367"/>
                  <a:gd name="T6" fmla="*/ 182 w 235"/>
                  <a:gd name="T7" fmla="*/ 90 h 367"/>
                  <a:gd name="T8" fmla="*/ 182 w 235"/>
                  <a:gd name="T9" fmla="*/ 108 h 367"/>
                  <a:gd name="T10" fmla="*/ 184 w 235"/>
                  <a:gd name="T11" fmla="*/ 125 h 367"/>
                  <a:gd name="T12" fmla="*/ 191 w 235"/>
                  <a:gd name="T13" fmla="*/ 136 h 367"/>
                  <a:gd name="T14" fmla="*/ 198 w 235"/>
                  <a:gd name="T15" fmla="*/ 144 h 367"/>
                  <a:gd name="T16" fmla="*/ 205 w 235"/>
                  <a:gd name="T17" fmla="*/ 144 h 367"/>
                  <a:gd name="T18" fmla="*/ 210 w 235"/>
                  <a:gd name="T19" fmla="*/ 139 h 367"/>
                  <a:gd name="T20" fmla="*/ 215 w 235"/>
                  <a:gd name="T21" fmla="*/ 129 h 367"/>
                  <a:gd name="T22" fmla="*/ 217 w 235"/>
                  <a:gd name="T23" fmla="*/ 115 h 367"/>
                  <a:gd name="T24" fmla="*/ 217 w 235"/>
                  <a:gd name="T25" fmla="*/ 100 h 367"/>
                  <a:gd name="T26" fmla="*/ 215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0 h 367"/>
                  <a:gd name="T32" fmla="*/ 196 w 235"/>
                  <a:gd name="T33" fmla="*/ 56 h 367"/>
                  <a:gd name="T34" fmla="*/ 142 w 235"/>
                  <a:gd name="T35" fmla="*/ 2 h 367"/>
                  <a:gd name="T36" fmla="*/ 166 w 235"/>
                  <a:gd name="T37" fmla="*/ 7 h 367"/>
                  <a:gd name="T38" fmla="*/ 186 w 235"/>
                  <a:gd name="T39" fmla="*/ 19 h 367"/>
                  <a:gd name="T40" fmla="*/ 205 w 235"/>
                  <a:gd name="T41" fmla="*/ 34 h 367"/>
                  <a:gd name="T42" fmla="*/ 220 w 235"/>
                  <a:gd name="T43" fmla="*/ 53 h 367"/>
                  <a:gd name="T44" fmla="*/ 230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8 w 235"/>
                  <a:gd name="T51" fmla="*/ 152 h 367"/>
                  <a:gd name="T52" fmla="*/ 215 w 235"/>
                  <a:gd name="T53" fmla="*/ 173 h 367"/>
                  <a:gd name="T54" fmla="*/ 201 w 235"/>
                  <a:gd name="T55" fmla="*/ 191 h 367"/>
                  <a:gd name="T56" fmla="*/ 182 w 235"/>
                  <a:gd name="T57" fmla="*/ 206 h 367"/>
                  <a:gd name="T58" fmla="*/ 157 w 235"/>
                  <a:gd name="T59" fmla="*/ 215 h 367"/>
                  <a:gd name="T60" fmla="*/ 132 w 235"/>
                  <a:gd name="T61" fmla="*/ 220 h 367"/>
                  <a:gd name="T62" fmla="*/ 120 w 235"/>
                  <a:gd name="T63" fmla="*/ 220 h 367"/>
                  <a:gd name="T64" fmla="*/ 117 w 235"/>
                  <a:gd name="T65" fmla="*/ 217 h 367"/>
                  <a:gd name="T66" fmla="*/ 39 w 235"/>
                  <a:gd name="T67" fmla="*/ 181 h 367"/>
                  <a:gd name="T68" fmla="*/ 25 w 235"/>
                  <a:gd name="T69" fmla="*/ 161 h 367"/>
                  <a:gd name="T70" fmla="*/ 16 w 235"/>
                  <a:gd name="T71" fmla="*/ 136 h 367"/>
                  <a:gd name="T72" fmla="*/ 12 w 235"/>
                  <a:gd name="T73" fmla="*/ 110 h 367"/>
                  <a:gd name="T74" fmla="*/ 16 w 235"/>
                  <a:gd name="T75" fmla="*/ 85 h 367"/>
                  <a:gd name="T76" fmla="*/ 25 w 235"/>
                  <a:gd name="T77" fmla="*/ 60 h 367"/>
                  <a:gd name="T78" fmla="*/ 37 w 235"/>
                  <a:gd name="T79" fmla="*/ 41 h 367"/>
                  <a:gd name="T80" fmla="*/ 53 w 235"/>
                  <a:gd name="T81" fmla="*/ 23 h 367"/>
                  <a:gd name="T82" fmla="*/ 76 w 235"/>
                  <a:gd name="T83" fmla="*/ 12 h 367"/>
                  <a:gd name="T84" fmla="*/ 97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4"/>
                    </a:lnTo>
                    <a:lnTo>
                      <a:pt x="217" y="100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8" name="Freeform 2740">
                <a:extLst>
                  <a:ext uri="{FF2B5EF4-FFF2-40B4-BE49-F238E27FC236}">
                    <a16:creationId xmlns:a16="http://schemas.microsoft.com/office/drawing/2014/main" id="{6094EB07-77A5-4299-91DE-D9A169116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443"/>
                <a:ext cx="7" cy="18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4 h 88"/>
                  <a:gd name="T8" fmla="*/ 7 w 35"/>
                  <a:gd name="T9" fmla="*/ 7 h 88"/>
                  <a:gd name="T10" fmla="*/ 4 w 35"/>
                  <a:gd name="T11" fmla="*/ 9 h 88"/>
                  <a:gd name="T12" fmla="*/ 2 w 35"/>
                  <a:gd name="T13" fmla="*/ 13 h 88"/>
                  <a:gd name="T14" fmla="*/ 2 w 35"/>
                  <a:gd name="T15" fmla="*/ 17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29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2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4 w 35"/>
                  <a:gd name="T37" fmla="*/ 73 h 88"/>
                  <a:gd name="T38" fmla="*/ 7 w 35"/>
                  <a:gd name="T39" fmla="*/ 76 h 88"/>
                  <a:gd name="T40" fmla="*/ 9 w 35"/>
                  <a:gd name="T41" fmla="*/ 80 h 88"/>
                  <a:gd name="T42" fmla="*/ 12 w 35"/>
                  <a:gd name="T43" fmla="*/ 83 h 88"/>
                  <a:gd name="T44" fmla="*/ 14 w 35"/>
                  <a:gd name="T45" fmla="*/ 85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3 w 35"/>
                  <a:gd name="T53" fmla="*/ 88 h 88"/>
                  <a:gd name="T54" fmla="*/ 23 w 35"/>
                  <a:gd name="T55" fmla="*/ 85 h 88"/>
                  <a:gd name="T56" fmla="*/ 26 w 35"/>
                  <a:gd name="T57" fmla="*/ 85 h 88"/>
                  <a:gd name="T58" fmla="*/ 28 w 35"/>
                  <a:gd name="T59" fmla="*/ 83 h 88"/>
                  <a:gd name="T60" fmla="*/ 31 w 35"/>
                  <a:gd name="T61" fmla="*/ 80 h 88"/>
                  <a:gd name="T62" fmla="*/ 31 w 35"/>
                  <a:gd name="T63" fmla="*/ 76 h 88"/>
                  <a:gd name="T64" fmla="*/ 33 w 35"/>
                  <a:gd name="T65" fmla="*/ 73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4 h 88"/>
                  <a:gd name="T74" fmla="*/ 35 w 35"/>
                  <a:gd name="T75" fmla="*/ 48 h 88"/>
                  <a:gd name="T76" fmla="*/ 35 w 35"/>
                  <a:gd name="T77" fmla="*/ 44 h 88"/>
                  <a:gd name="T78" fmla="*/ 35 w 35"/>
                  <a:gd name="T79" fmla="*/ 36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7 h 88"/>
                  <a:gd name="T88" fmla="*/ 28 w 35"/>
                  <a:gd name="T89" fmla="*/ 13 h 88"/>
                  <a:gd name="T90" fmla="*/ 26 w 35"/>
                  <a:gd name="T91" fmla="*/ 9 h 88"/>
                  <a:gd name="T92" fmla="*/ 23 w 35"/>
                  <a:gd name="T93" fmla="*/ 7 h 88"/>
                  <a:gd name="T94" fmla="*/ 21 w 35"/>
                  <a:gd name="T95" fmla="*/ 4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0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4"/>
                    </a:lnTo>
                    <a:lnTo>
                      <a:pt x="35" y="48"/>
                    </a:lnTo>
                    <a:lnTo>
                      <a:pt x="35" y="44"/>
                    </a:lnTo>
                    <a:lnTo>
                      <a:pt x="35" y="36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9" name="Freeform 2741">
                <a:extLst>
                  <a:ext uri="{FF2B5EF4-FFF2-40B4-BE49-F238E27FC236}">
                    <a16:creationId xmlns:a16="http://schemas.microsoft.com/office/drawing/2014/main" id="{EA85A61D-CF2C-46A9-85D5-271FC3406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432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4 h 367"/>
                  <a:gd name="T8" fmla="*/ 194 w 235"/>
                  <a:gd name="T9" fmla="*/ 23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5 h 367"/>
                  <a:gd name="T32" fmla="*/ 194 w 235"/>
                  <a:gd name="T33" fmla="*/ 196 h 367"/>
                  <a:gd name="T34" fmla="*/ 182 w 235"/>
                  <a:gd name="T35" fmla="*/ 206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9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0" name="Freeform 2742">
                <a:extLst>
                  <a:ext uri="{FF2B5EF4-FFF2-40B4-BE49-F238E27FC236}">
                    <a16:creationId xmlns:a16="http://schemas.microsoft.com/office/drawing/2014/main" id="{8565105E-A144-4ADC-A341-A739548BE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715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1" name="Freeform 2743">
                <a:extLst>
                  <a:ext uri="{FF2B5EF4-FFF2-40B4-BE49-F238E27FC236}">
                    <a16:creationId xmlns:a16="http://schemas.microsoft.com/office/drawing/2014/main" id="{11B598F3-F380-4455-8DA5-9AD0A9122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2704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7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2" name="Freeform 2744">
                <a:extLst>
                  <a:ext uri="{FF2B5EF4-FFF2-40B4-BE49-F238E27FC236}">
                    <a16:creationId xmlns:a16="http://schemas.microsoft.com/office/drawing/2014/main" id="{C0838F7D-8E4E-4E86-B233-079241CA87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5" y="2704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7 h 368"/>
                  <a:gd name="T4" fmla="*/ 181 w 234"/>
                  <a:gd name="T5" fmla="*/ 76 h 368"/>
                  <a:gd name="T6" fmla="*/ 181 w 234"/>
                  <a:gd name="T7" fmla="*/ 90 h 368"/>
                  <a:gd name="T8" fmla="*/ 181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9 w 234"/>
                  <a:gd name="T15" fmla="*/ 145 h 368"/>
                  <a:gd name="T16" fmla="*/ 206 w 234"/>
                  <a:gd name="T17" fmla="*/ 145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8 w 234"/>
                  <a:gd name="T23" fmla="*/ 115 h 368"/>
                  <a:gd name="T24" fmla="*/ 218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7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20 h 368"/>
                  <a:gd name="T40" fmla="*/ 206 w 234"/>
                  <a:gd name="T41" fmla="*/ 34 h 368"/>
                  <a:gd name="T42" fmla="*/ 220 w 234"/>
                  <a:gd name="T43" fmla="*/ 55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7 h 368"/>
                  <a:gd name="T50" fmla="*/ 227 w 234"/>
                  <a:gd name="T51" fmla="*/ 152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7 w 234"/>
                  <a:gd name="T59" fmla="*/ 217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8 w 234"/>
                  <a:gd name="T65" fmla="*/ 219 h 368"/>
                  <a:gd name="T66" fmla="*/ 39 w 234"/>
                  <a:gd name="T67" fmla="*/ 182 h 368"/>
                  <a:gd name="T68" fmla="*/ 24 w 234"/>
                  <a:gd name="T69" fmla="*/ 162 h 368"/>
                  <a:gd name="T70" fmla="*/ 17 w 234"/>
                  <a:gd name="T71" fmla="*/ 138 h 368"/>
                  <a:gd name="T72" fmla="*/ 12 w 234"/>
                  <a:gd name="T73" fmla="*/ 111 h 368"/>
                  <a:gd name="T74" fmla="*/ 17 w 234"/>
                  <a:gd name="T75" fmla="*/ 86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3 h 368"/>
                  <a:gd name="T84" fmla="*/ 97 w 234"/>
                  <a:gd name="T85" fmla="*/ 2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3" name="Freeform 2745">
                <a:extLst>
                  <a:ext uri="{FF2B5EF4-FFF2-40B4-BE49-F238E27FC236}">
                    <a16:creationId xmlns:a16="http://schemas.microsoft.com/office/drawing/2014/main" id="{E4A0C05C-E866-4144-962C-A924E3FB3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715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4" name="Freeform 2746">
                <a:extLst>
                  <a:ext uri="{FF2B5EF4-FFF2-40B4-BE49-F238E27FC236}">
                    <a16:creationId xmlns:a16="http://schemas.microsoft.com/office/drawing/2014/main" id="{0BCDAF54-8EF5-4841-B366-A4EF94BCA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2704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7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5" name="Freeform 2747">
                <a:extLst>
                  <a:ext uri="{FF2B5EF4-FFF2-40B4-BE49-F238E27FC236}">
                    <a16:creationId xmlns:a16="http://schemas.microsoft.com/office/drawing/2014/main" id="{2C7929D5-142F-416C-9ACC-5E54A4FAF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2694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6" name="Freeform 2748">
                <a:extLst>
                  <a:ext uri="{FF2B5EF4-FFF2-40B4-BE49-F238E27FC236}">
                    <a16:creationId xmlns:a16="http://schemas.microsoft.com/office/drawing/2014/main" id="{09BE7962-E62E-4956-BFF3-F0AFA4A7C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683"/>
                <a:ext cx="47" cy="73"/>
              </a:xfrm>
              <a:custGeom>
                <a:avLst/>
                <a:gdLst>
                  <a:gd name="T0" fmla="*/ 133 w 235"/>
                  <a:gd name="T1" fmla="*/ 0 h 369"/>
                  <a:gd name="T2" fmla="*/ 149 w 235"/>
                  <a:gd name="T3" fmla="*/ 4 h 369"/>
                  <a:gd name="T4" fmla="*/ 166 w 235"/>
                  <a:gd name="T5" fmla="*/ 8 h 369"/>
                  <a:gd name="T6" fmla="*/ 182 w 235"/>
                  <a:gd name="T7" fmla="*/ 15 h 369"/>
                  <a:gd name="T8" fmla="*/ 193 w 235"/>
                  <a:gd name="T9" fmla="*/ 25 h 369"/>
                  <a:gd name="T10" fmla="*/ 205 w 235"/>
                  <a:gd name="T11" fmla="*/ 34 h 369"/>
                  <a:gd name="T12" fmla="*/ 216 w 235"/>
                  <a:gd name="T13" fmla="*/ 50 h 369"/>
                  <a:gd name="T14" fmla="*/ 223 w 235"/>
                  <a:gd name="T15" fmla="*/ 62 h 369"/>
                  <a:gd name="T16" fmla="*/ 230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0 w 235"/>
                  <a:gd name="T25" fmla="*/ 145 h 369"/>
                  <a:gd name="T26" fmla="*/ 223 w 235"/>
                  <a:gd name="T27" fmla="*/ 159 h 369"/>
                  <a:gd name="T28" fmla="*/ 216 w 235"/>
                  <a:gd name="T29" fmla="*/ 175 h 369"/>
                  <a:gd name="T30" fmla="*/ 205 w 235"/>
                  <a:gd name="T31" fmla="*/ 187 h 369"/>
                  <a:gd name="T32" fmla="*/ 193 w 235"/>
                  <a:gd name="T33" fmla="*/ 196 h 369"/>
                  <a:gd name="T34" fmla="*/ 182 w 235"/>
                  <a:gd name="T35" fmla="*/ 207 h 369"/>
                  <a:gd name="T36" fmla="*/ 166 w 235"/>
                  <a:gd name="T37" fmla="*/ 214 h 369"/>
                  <a:gd name="T38" fmla="*/ 149 w 235"/>
                  <a:gd name="T39" fmla="*/ 219 h 369"/>
                  <a:gd name="T40" fmla="*/ 133 w 235"/>
                  <a:gd name="T41" fmla="*/ 221 h 369"/>
                  <a:gd name="T42" fmla="*/ 122 w 235"/>
                  <a:gd name="T43" fmla="*/ 221 h 369"/>
                  <a:gd name="T44" fmla="*/ 120 w 235"/>
                  <a:gd name="T45" fmla="*/ 221 h 369"/>
                  <a:gd name="T46" fmla="*/ 117 w 235"/>
                  <a:gd name="T47" fmla="*/ 219 h 369"/>
                  <a:gd name="T48" fmla="*/ 44 w 235"/>
                  <a:gd name="T49" fmla="*/ 189 h 369"/>
                  <a:gd name="T50" fmla="*/ 34 w 235"/>
                  <a:gd name="T51" fmla="*/ 177 h 369"/>
                  <a:gd name="T52" fmla="*/ 25 w 235"/>
                  <a:gd name="T53" fmla="*/ 162 h 369"/>
                  <a:gd name="T54" fmla="*/ 20 w 235"/>
                  <a:gd name="T55" fmla="*/ 145 h 369"/>
                  <a:gd name="T56" fmla="*/ 15 w 235"/>
                  <a:gd name="T57" fmla="*/ 131 h 369"/>
                  <a:gd name="T58" fmla="*/ 13 w 235"/>
                  <a:gd name="T59" fmla="*/ 111 h 369"/>
                  <a:gd name="T60" fmla="*/ 15 w 235"/>
                  <a:gd name="T61" fmla="*/ 94 h 369"/>
                  <a:gd name="T62" fmla="*/ 17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4 h 369"/>
                  <a:gd name="T70" fmla="*/ 54 w 235"/>
                  <a:gd name="T71" fmla="*/ 25 h 369"/>
                  <a:gd name="T72" fmla="*/ 69 w 235"/>
                  <a:gd name="T73" fmla="*/ 15 h 369"/>
                  <a:gd name="T74" fmla="*/ 83 w 235"/>
                  <a:gd name="T75" fmla="*/ 8 h 369"/>
                  <a:gd name="T76" fmla="*/ 98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7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7" name="Freeform 2749">
                <a:extLst>
                  <a:ext uri="{FF2B5EF4-FFF2-40B4-BE49-F238E27FC236}">
                    <a16:creationId xmlns:a16="http://schemas.microsoft.com/office/drawing/2014/main" id="{E369DBCC-3F02-4422-9CF3-432AA76477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3" y="2683"/>
                <a:ext cx="47" cy="73"/>
              </a:xfrm>
              <a:custGeom>
                <a:avLst/>
                <a:gdLst>
                  <a:gd name="T0" fmla="*/ 191 w 235"/>
                  <a:gd name="T1" fmla="*/ 59 h 369"/>
                  <a:gd name="T2" fmla="*/ 186 w 235"/>
                  <a:gd name="T3" fmla="*/ 67 h 369"/>
                  <a:gd name="T4" fmla="*/ 182 w 235"/>
                  <a:gd name="T5" fmla="*/ 76 h 369"/>
                  <a:gd name="T6" fmla="*/ 182 w 235"/>
                  <a:gd name="T7" fmla="*/ 92 h 369"/>
                  <a:gd name="T8" fmla="*/ 182 w 235"/>
                  <a:gd name="T9" fmla="*/ 108 h 369"/>
                  <a:gd name="T10" fmla="*/ 184 w 235"/>
                  <a:gd name="T11" fmla="*/ 126 h 369"/>
                  <a:gd name="T12" fmla="*/ 191 w 235"/>
                  <a:gd name="T13" fmla="*/ 138 h 369"/>
                  <a:gd name="T14" fmla="*/ 198 w 235"/>
                  <a:gd name="T15" fmla="*/ 145 h 369"/>
                  <a:gd name="T16" fmla="*/ 205 w 235"/>
                  <a:gd name="T17" fmla="*/ 145 h 369"/>
                  <a:gd name="T18" fmla="*/ 210 w 235"/>
                  <a:gd name="T19" fmla="*/ 140 h 369"/>
                  <a:gd name="T20" fmla="*/ 216 w 235"/>
                  <a:gd name="T21" fmla="*/ 131 h 369"/>
                  <a:gd name="T22" fmla="*/ 218 w 235"/>
                  <a:gd name="T23" fmla="*/ 115 h 369"/>
                  <a:gd name="T24" fmla="*/ 218 w 235"/>
                  <a:gd name="T25" fmla="*/ 101 h 369"/>
                  <a:gd name="T26" fmla="*/ 216 w 235"/>
                  <a:gd name="T27" fmla="*/ 83 h 369"/>
                  <a:gd name="T28" fmla="*/ 210 w 235"/>
                  <a:gd name="T29" fmla="*/ 69 h 369"/>
                  <a:gd name="T30" fmla="*/ 203 w 235"/>
                  <a:gd name="T31" fmla="*/ 62 h 369"/>
                  <a:gd name="T32" fmla="*/ 196 w 235"/>
                  <a:gd name="T33" fmla="*/ 57 h 369"/>
                  <a:gd name="T34" fmla="*/ 142 w 235"/>
                  <a:gd name="T35" fmla="*/ 4 h 369"/>
                  <a:gd name="T36" fmla="*/ 166 w 235"/>
                  <a:gd name="T37" fmla="*/ 8 h 369"/>
                  <a:gd name="T38" fmla="*/ 186 w 235"/>
                  <a:gd name="T39" fmla="*/ 20 h 369"/>
                  <a:gd name="T40" fmla="*/ 205 w 235"/>
                  <a:gd name="T41" fmla="*/ 34 h 369"/>
                  <a:gd name="T42" fmla="*/ 221 w 235"/>
                  <a:gd name="T43" fmla="*/ 55 h 369"/>
                  <a:gd name="T44" fmla="*/ 230 w 235"/>
                  <a:gd name="T45" fmla="*/ 79 h 369"/>
                  <a:gd name="T46" fmla="*/ 235 w 235"/>
                  <a:gd name="T47" fmla="*/ 104 h 369"/>
                  <a:gd name="T48" fmla="*/ 235 w 235"/>
                  <a:gd name="T49" fmla="*/ 129 h 369"/>
                  <a:gd name="T50" fmla="*/ 228 w 235"/>
                  <a:gd name="T51" fmla="*/ 152 h 369"/>
                  <a:gd name="T52" fmla="*/ 216 w 235"/>
                  <a:gd name="T53" fmla="*/ 175 h 369"/>
                  <a:gd name="T54" fmla="*/ 201 w 235"/>
                  <a:gd name="T55" fmla="*/ 192 h 369"/>
                  <a:gd name="T56" fmla="*/ 182 w 235"/>
                  <a:gd name="T57" fmla="*/ 207 h 369"/>
                  <a:gd name="T58" fmla="*/ 157 w 235"/>
                  <a:gd name="T59" fmla="*/ 217 h 369"/>
                  <a:gd name="T60" fmla="*/ 133 w 235"/>
                  <a:gd name="T61" fmla="*/ 221 h 369"/>
                  <a:gd name="T62" fmla="*/ 120 w 235"/>
                  <a:gd name="T63" fmla="*/ 221 h 369"/>
                  <a:gd name="T64" fmla="*/ 117 w 235"/>
                  <a:gd name="T65" fmla="*/ 219 h 369"/>
                  <a:gd name="T66" fmla="*/ 39 w 235"/>
                  <a:gd name="T67" fmla="*/ 182 h 369"/>
                  <a:gd name="T68" fmla="*/ 25 w 235"/>
                  <a:gd name="T69" fmla="*/ 162 h 369"/>
                  <a:gd name="T70" fmla="*/ 17 w 235"/>
                  <a:gd name="T71" fmla="*/ 138 h 369"/>
                  <a:gd name="T72" fmla="*/ 13 w 235"/>
                  <a:gd name="T73" fmla="*/ 111 h 369"/>
                  <a:gd name="T74" fmla="*/ 17 w 235"/>
                  <a:gd name="T75" fmla="*/ 87 h 369"/>
                  <a:gd name="T76" fmla="*/ 25 w 235"/>
                  <a:gd name="T77" fmla="*/ 62 h 369"/>
                  <a:gd name="T78" fmla="*/ 36 w 235"/>
                  <a:gd name="T79" fmla="*/ 42 h 369"/>
                  <a:gd name="T80" fmla="*/ 54 w 235"/>
                  <a:gd name="T81" fmla="*/ 25 h 369"/>
                  <a:gd name="T82" fmla="*/ 76 w 235"/>
                  <a:gd name="T83" fmla="*/ 13 h 369"/>
                  <a:gd name="T84" fmla="*/ 98 w 235"/>
                  <a:gd name="T85" fmla="*/ 4 h 369"/>
                  <a:gd name="T86" fmla="*/ 124 w 235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9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6"/>
                    </a:lnTo>
                    <a:lnTo>
                      <a:pt x="186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6" y="131"/>
                    </a:lnTo>
                    <a:lnTo>
                      <a:pt x="216" y="126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9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7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8" name="Freeform 2750">
                <a:extLst>
                  <a:ext uri="{FF2B5EF4-FFF2-40B4-BE49-F238E27FC236}">
                    <a16:creationId xmlns:a16="http://schemas.microsoft.com/office/drawing/2014/main" id="{E66DB1DF-4BB6-48BF-9D23-F2F7824B6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2694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9" name="Freeform 2751">
                <a:extLst>
                  <a:ext uri="{FF2B5EF4-FFF2-40B4-BE49-F238E27FC236}">
                    <a16:creationId xmlns:a16="http://schemas.microsoft.com/office/drawing/2014/main" id="{CAE48191-49C6-4E4F-AD6D-3366C5B16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683"/>
                <a:ext cx="47" cy="73"/>
              </a:xfrm>
              <a:custGeom>
                <a:avLst/>
                <a:gdLst>
                  <a:gd name="T0" fmla="*/ 133 w 235"/>
                  <a:gd name="T1" fmla="*/ 0 h 369"/>
                  <a:gd name="T2" fmla="*/ 149 w 235"/>
                  <a:gd name="T3" fmla="*/ 4 h 369"/>
                  <a:gd name="T4" fmla="*/ 166 w 235"/>
                  <a:gd name="T5" fmla="*/ 8 h 369"/>
                  <a:gd name="T6" fmla="*/ 182 w 235"/>
                  <a:gd name="T7" fmla="*/ 15 h 369"/>
                  <a:gd name="T8" fmla="*/ 193 w 235"/>
                  <a:gd name="T9" fmla="*/ 25 h 369"/>
                  <a:gd name="T10" fmla="*/ 205 w 235"/>
                  <a:gd name="T11" fmla="*/ 34 h 369"/>
                  <a:gd name="T12" fmla="*/ 216 w 235"/>
                  <a:gd name="T13" fmla="*/ 50 h 369"/>
                  <a:gd name="T14" fmla="*/ 223 w 235"/>
                  <a:gd name="T15" fmla="*/ 62 h 369"/>
                  <a:gd name="T16" fmla="*/ 230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0 w 235"/>
                  <a:gd name="T25" fmla="*/ 145 h 369"/>
                  <a:gd name="T26" fmla="*/ 223 w 235"/>
                  <a:gd name="T27" fmla="*/ 159 h 369"/>
                  <a:gd name="T28" fmla="*/ 216 w 235"/>
                  <a:gd name="T29" fmla="*/ 175 h 369"/>
                  <a:gd name="T30" fmla="*/ 205 w 235"/>
                  <a:gd name="T31" fmla="*/ 187 h 369"/>
                  <a:gd name="T32" fmla="*/ 193 w 235"/>
                  <a:gd name="T33" fmla="*/ 196 h 369"/>
                  <a:gd name="T34" fmla="*/ 182 w 235"/>
                  <a:gd name="T35" fmla="*/ 207 h 369"/>
                  <a:gd name="T36" fmla="*/ 166 w 235"/>
                  <a:gd name="T37" fmla="*/ 214 h 369"/>
                  <a:gd name="T38" fmla="*/ 149 w 235"/>
                  <a:gd name="T39" fmla="*/ 219 h 369"/>
                  <a:gd name="T40" fmla="*/ 133 w 235"/>
                  <a:gd name="T41" fmla="*/ 221 h 369"/>
                  <a:gd name="T42" fmla="*/ 122 w 235"/>
                  <a:gd name="T43" fmla="*/ 221 h 369"/>
                  <a:gd name="T44" fmla="*/ 120 w 235"/>
                  <a:gd name="T45" fmla="*/ 221 h 369"/>
                  <a:gd name="T46" fmla="*/ 117 w 235"/>
                  <a:gd name="T47" fmla="*/ 219 h 369"/>
                  <a:gd name="T48" fmla="*/ 44 w 235"/>
                  <a:gd name="T49" fmla="*/ 189 h 369"/>
                  <a:gd name="T50" fmla="*/ 34 w 235"/>
                  <a:gd name="T51" fmla="*/ 177 h 369"/>
                  <a:gd name="T52" fmla="*/ 25 w 235"/>
                  <a:gd name="T53" fmla="*/ 162 h 369"/>
                  <a:gd name="T54" fmla="*/ 20 w 235"/>
                  <a:gd name="T55" fmla="*/ 145 h 369"/>
                  <a:gd name="T56" fmla="*/ 15 w 235"/>
                  <a:gd name="T57" fmla="*/ 131 h 369"/>
                  <a:gd name="T58" fmla="*/ 13 w 235"/>
                  <a:gd name="T59" fmla="*/ 111 h 369"/>
                  <a:gd name="T60" fmla="*/ 15 w 235"/>
                  <a:gd name="T61" fmla="*/ 94 h 369"/>
                  <a:gd name="T62" fmla="*/ 17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4 h 369"/>
                  <a:gd name="T70" fmla="*/ 54 w 235"/>
                  <a:gd name="T71" fmla="*/ 25 h 369"/>
                  <a:gd name="T72" fmla="*/ 69 w 235"/>
                  <a:gd name="T73" fmla="*/ 15 h 369"/>
                  <a:gd name="T74" fmla="*/ 83 w 235"/>
                  <a:gd name="T75" fmla="*/ 8 h 369"/>
                  <a:gd name="T76" fmla="*/ 98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7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0" name="Freeform 2752">
                <a:extLst>
                  <a:ext uri="{FF2B5EF4-FFF2-40B4-BE49-F238E27FC236}">
                    <a16:creationId xmlns:a16="http://schemas.microsoft.com/office/drawing/2014/main" id="{0598E486-319D-4086-9924-7AAC59FD7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2818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6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4 h 88"/>
                  <a:gd name="T34" fmla="*/ 2 w 37"/>
                  <a:gd name="T35" fmla="*/ 69 h 88"/>
                  <a:gd name="T36" fmla="*/ 6 w 37"/>
                  <a:gd name="T37" fmla="*/ 73 h 88"/>
                  <a:gd name="T38" fmla="*/ 8 w 37"/>
                  <a:gd name="T39" fmla="*/ 76 h 88"/>
                  <a:gd name="T40" fmla="*/ 11 w 37"/>
                  <a:gd name="T41" fmla="*/ 80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6" y="73"/>
                    </a:lnTo>
                    <a:lnTo>
                      <a:pt x="8" y="76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1" name="Freeform 2753">
                <a:extLst>
                  <a:ext uri="{FF2B5EF4-FFF2-40B4-BE49-F238E27FC236}">
                    <a16:creationId xmlns:a16="http://schemas.microsoft.com/office/drawing/2014/main" id="{205F9BA9-2D12-45AB-9126-8F8116263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807"/>
                <a:ext cx="48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3 h 367"/>
                  <a:gd name="T12" fmla="*/ 215 w 236"/>
                  <a:gd name="T13" fmla="*/ 48 h 367"/>
                  <a:gd name="T14" fmla="*/ 223 w 236"/>
                  <a:gd name="T15" fmla="*/ 60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09 h 367"/>
                  <a:gd name="T22" fmla="*/ 236 w 236"/>
                  <a:gd name="T23" fmla="*/ 127 h 367"/>
                  <a:gd name="T24" fmla="*/ 231 w 236"/>
                  <a:gd name="T25" fmla="*/ 144 h 367"/>
                  <a:gd name="T26" fmla="*/ 223 w 236"/>
                  <a:gd name="T27" fmla="*/ 159 h 367"/>
                  <a:gd name="T28" fmla="*/ 215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5 h 367"/>
                  <a:gd name="T34" fmla="*/ 181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8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19 w 236"/>
                  <a:gd name="T55" fmla="*/ 144 h 367"/>
                  <a:gd name="T56" fmla="*/ 15 w 236"/>
                  <a:gd name="T57" fmla="*/ 129 h 367"/>
                  <a:gd name="T58" fmla="*/ 12 w 236"/>
                  <a:gd name="T59" fmla="*/ 109 h 367"/>
                  <a:gd name="T60" fmla="*/ 15 w 236"/>
                  <a:gd name="T61" fmla="*/ 92 h 367"/>
                  <a:gd name="T62" fmla="*/ 17 w 236"/>
                  <a:gd name="T63" fmla="*/ 78 h 367"/>
                  <a:gd name="T64" fmla="*/ 25 w 236"/>
                  <a:gd name="T65" fmla="*/ 60 h 367"/>
                  <a:gd name="T66" fmla="*/ 32 w 236"/>
                  <a:gd name="T67" fmla="*/ 48 h 367"/>
                  <a:gd name="T68" fmla="*/ 44 w 236"/>
                  <a:gd name="T69" fmla="*/ 33 h 367"/>
                  <a:gd name="T70" fmla="*/ 54 w 236"/>
                  <a:gd name="T71" fmla="*/ 23 h 367"/>
                  <a:gd name="T72" fmla="*/ 69 w 236"/>
                  <a:gd name="T73" fmla="*/ 14 h 367"/>
                  <a:gd name="T74" fmla="*/ 84 w 236"/>
                  <a:gd name="T75" fmla="*/ 7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2" name="Freeform 2754">
                <a:extLst>
                  <a:ext uri="{FF2B5EF4-FFF2-40B4-BE49-F238E27FC236}">
                    <a16:creationId xmlns:a16="http://schemas.microsoft.com/office/drawing/2014/main" id="{99DDB3A3-10F0-4D3F-A13D-2B9441EB95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8" y="2807"/>
                <a:ext cx="48" cy="74"/>
              </a:xfrm>
              <a:custGeom>
                <a:avLst/>
                <a:gdLst>
                  <a:gd name="T0" fmla="*/ 192 w 236"/>
                  <a:gd name="T1" fmla="*/ 58 h 367"/>
                  <a:gd name="T2" fmla="*/ 187 w 236"/>
                  <a:gd name="T3" fmla="*/ 65 h 367"/>
                  <a:gd name="T4" fmla="*/ 181 w 236"/>
                  <a:gd name="T5" fmla="*/ 76 h 367"/>
                  <a:gd name="T6" fmla="*/ 181 w 236"/>
                  <a:gd name="T7" fmla="*/ 90 h 367"/>
                  <a:gd name="T8" fmla="*/ 181 w 236"/>
                  <a:gd name="T9" fmla="*/ 107 h 367"/>
                  <a:gd name="T10" fmla="*/ 183 w 236"/>
                  <a:gd name="T11" fmla="*/ 125 h 367"/>
                  <a:gd name="T12" fmla="*/ 192 w 236"/>
                  <a:gd name="T13" fmla="*/ 136 h 367"/>
                  <a:gd name="T14" fmla="*/ 199 w 236"/>
                  <a:gd name="T15" fmla="*/ 144 h 367"/>
                  <a:gd name="T16" fmla="*/ 206 w 236"/>
                  <a:gd name="T17" fmla="*/ 144 h 367"/>
                  <a:gd name="T18" fmla="*/ 211 w 236"/>
                  <a:gd name="T19" fmla="*/ 139 h 367"/>
                  <a:gd name="T20" fmla="*/ 215 w 236"/>
                  <a:gd name="T21" fmla="*/ 129 h 367"/>
                  <a:gd name="T22" fmla="*/ 218 w 236"/>
                  <a:gd name="T23" fmla="*/ 114 h 367"/>
                  <a:gd name="T24" fmla="*/ 218 w 236"/>
                  <a:gd name="T25" fmla="*/ 100 h 367"/>
                  <a:gd name="T26" fmla="*/ 215 w 236"/>
                  <a:gd name="T27" fmla="*/ 83 h 367"/>
                  <a:gd name="T28" fmla="*/ 211 w 236"/>
                  <a:gd name="T29" fmla="*/ 67 h 367"/>
                  <a:gd name="T30" fmla="*/ 204 w 236"/>
                  <a:gd name="T31" fmla="*/ 60 h 367"/>
                  <a:gd name="T32" fmla="*/ 196 w 236"/>
                  <a:gd name="T33" fmla="*/ 56 h 367"/>
                  <a:gd name="T34" fmla="*/ 142 w 236"/>
                  <a:gd name="T35" fmla="*/ 2 h 367"/>
                  <a:gd name="T36" fmla="*/ 167 w 236"/>
                  <a:gd name="T37" fmla="*/ 7 h 367"/>
                  <a:gd name="T38" fmla="*/ 187 w 236"/>
                  <a:gd name="T39" fmla="*/ 19 h 367"/>
                  <a:gd name="T40" fmla="*/ 206 w 236"/>
                  <a:gd name="T41" fmla="*/ 33 h 367"/>
                  <a:gd name="T42" fmla="*/ 220 w 236"/>
                  <a:gd name="T43" fmla="*/ 53 h 367"/>
                  <a:gd name="T44" fmla="*/ 231 w 236"/>
                  <a:gd name="T45" fmla="*/ 78 h 367"/>
                  <a:gd name="T46" fmla="*/ 236 w 236"/>
                  <a:gd name="T47" fmla="*/ 102 h 367"/>
                  <a:gd name="T48" fmla="*/ 236 w 236"/>
                  <a:gd name="T49" fmla="*/ 127 h 367"/>
                  <a:gd name="T50" fmla="*/ 229 w 236"/>
                  <a:gd name="T51" fmla="*/ 151 h 367"/>
                  <a:gd name="T52" fmla="*/ 215 w 236"/>
                  <a:gd name="T53" fmla="*/ 173 h 367"/>
                  <a:gd name="T54" fmla="*/ 201 w 236"/>
                  <a:gd name="T55" fmla="*/ 190 h 367"/>
                  <a:gd name="T56" fmla="*/ 181 w 236"/>
                  <a:gd name="T57" fmla="*/ 206 h 367"/>
                  <a:gd name="T58" fmla="*/ 157 w 236"/>
                  <a:gd name="T59" fmla="*/ 215 h 367"/>
                  <a:gd name="T60" fmla="*/ 132 w 236"/>
                  <a:gd name="T61" fmla="*/ 220 h 367"/>
                  <a:gd name="T62" fmla="*/ 120 w 236"/>
                  <a:gd name="T63" fmla="*/ 220 h 367"/>
                  <a:gd name="T64" fmla="*/ 118 w 236"/>
                  <a:gd name="T65" fmla="*/ 217 h 367"/>
                  <a:gd name="T66" fmla="*/ 40 w 236"/>
                  <a:gd name="T67" fmla="*/ 181 h 367"/>
                  <a:gd name="T68" fmla="*/ 25 w 236"/>
                  <a:gd name="T69" fmla="*/ 161 h 367"/>
                  <a:gd name="T70" fmla="*/ 17 w 236"/>
                  <a:gd name="T71" fmla="*/ 136 h 367"/>
                  <a:gd name="T72" fmla="*/ 12 w 236"/>
                  <a:gd name="T73" fmla="*/ 109 h 367"/>
                  <a:gd name="T74" fmla="*/ 17 w 236"/>
                  <a:gd name="T75" fmla="*/ 85 h 367"/>
                  <a:gd name="T76" fmla="*/ 25 w 236"/>
                  <a:gd name="T77" fmla="*/ 60 h 367"/>
                  <a:gd name="T78" fmla="*/ 37 w 236"/>
                  <a:gd name="T79" fmla="*/ 41 h 367"/>
                  <a:gd name="T80" fmla="*/ 54 w 236"/>
                  <a:gd name="T81" fmla="*/ 23 h 367"/>
                  <a:gd name="T82" fmla="*/ 76 w 236"/>
                  <a:gd name="T83" fmla="*/ 11 h 367"/>
                  <a:gd name="T84" fmla="*/ 98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3" y="67"/>
                    </a:lnTo>
                    <a:lnTo>
                      <a:pt x="183" y="72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1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2" y="136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2"/>
                    </a:lnTo>
                    <a:lnTo>
                      <a:pt x="211" y="67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4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3" name="Freeform 2755">
                <a:extLst>
                  <a:ext uri="{FF2B5EF4-FFF2-40B4-BE49-F238E27FC236}">
                    <a16:creationId xmlns:a16="http://schemas.microsoft.com/office/drawing/2014/main" id="{2AC8FEC5-E210-45A5-A70F-0D97512D6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2818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6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4 h 88"/>
                  <a:gd name="T34" fmla="*/ 2 w 37"/>
                  <a:gd name="T35" fmla="*/ 69 h 88"/>
                  <a:gd name="T36" fmla="*/ 6 w 37"/>
                  <a:gd name="T37" fmla="*/ 73 h 88"/>
                  <a:gd name="T38" fmla="*/ 8 w 37"/>
                  <a:gd name="T39" fmla="*/ 76 h 88"/>
                  <a:gd name="T40" fmla="*/ 11 w 37"/>
                  <a:gd name="T41" fmla="*/ 80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6" y="73"/>
                    </a:lnTo>
                    <a:lnTo>
                      <a:pt x="8" y="76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4" name="Freeform 2756">
                <a:extLst>
                  <a:ext uri="{FF2B5EF4-FFF2-40B4-BE49-F238E27FC236}">
                    <a16:creationId xmlns:a16="http://schemas.microsoft.com/office/drawing/2014/main" id="{2541E8AE-7A58-4E6D-8806-7AAB639E3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807"/>
                <a:ext cx="48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3 h 367"/>
                  <a:gd name="T12" fmla="*/ 215 w 236"/>
                  <a:gd name="T13" fmla="*/ 48 h 367"/>
                  <a:gd name="T14" fmla="*/ 223 w 236"/>
                  <a:gd name="T15" fmla="*/ 60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09 h 367"/>
                  <a:gd name="T22" fmla="*/ 236 w 236"/>
                  <a:gd name="T23" fmla="*/ 127 h 367"/>
                  <a:gd name="T24" fmla="*/ 231 w 236"/>
                  <a:gd name="T25" fmla="*/ 144 h 367"/>
                  <a:gd name="T26" fmla="*/ 223 w 236"/>
                  <a:gd name="T27" fmla="*/ 159 h 367"/>
                  <a:gd name="T28" fmla="*/ 215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5 h 367"/>
                  <a:gd name="T34" fmla="*/ 181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8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19 w 236"/>
                  <a:gd name="T55" fmla="*/ 144 h 367"/>
                  <a:gd name="T56" fmla="*/ 15 w 236"/>
                  <a:gd name="T57" fmla="*/ 129 h 367"/>
                  <a:gd name="T58" fmla="*/ 12 w 236"/>
                  <a:gd name="T59" fmla="*/ 109 h 367"/>
                  <a:gd name="T60" fmla="*/ 15 w 236"/>
                  <a:gd name="T61" fmla="*/ 92 h 367"/>
                  <a:gd name="T62" fmla="*/ 17 w 236"/>
                  <a:gd name="T63" fmla="*/ 78 h 367"/>
                  <a:gd name="T64" fmla="*/ 25 w 236"/>
                  <a:gd name="T65" fmla="*/ 60 h 367"/>
                  <a:gd name="T66" fmla="*/ 32 w 236"/>
                  <a:gd name="T67" fmla="*/ 48 h 367"/>
                  <a:gd name="T68" fmla="*/ 44 w 236"/>
                  <a:gd name="T69" fmla="*/ 33 h 367"/>
                  <a:gd name="T70" fmla="*/ 54 w 236"/>
                  <a:gd name="T71" fmla="*/ 23 h 367"/>
                  <a:gd name="T72" fmla="*/ 69 w 236"/>
                  <a:gd name="T73" fmla="*/ 14 h 367"/>
                  <a:gd name="T74" fmla="*/ 84 w 236"/>
                  <a:gd name="T75" fmla="*/ 7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5" name="Freeform 2757">
                <a:extLst>
                  <a:ext uri="{FF2B5EF4-FFF2-40B4-BE49-F238E27FC236}">
                    <a16:creationId xmlns:a16="http://schemas.microsoft.com/office/drawing/2014/main" id="{D8A811CA-6BEE-4224-ADFF-8576EA883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799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6" name="Freeform 2758">
                <a:extLst>
                  <a:ext uri="{FF2B5EF4-FFF2-40B4-BE49-F238E27FC236}">
                    <a16:creationId xmlns:a16="http://schemas.microsoft.com/office/drawing/2014/main" id="{E84B06C7-8E1B-43BF-871B-A10FB8D1B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788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0 w 236"/>
                  <a:gd name="T25" fmla="*/ 144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49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8 w 236"/>
                  <a:gd name="T73" fmla="*/ 14 h 368"/>
                  <a:gd name="T74" fmla="*/ 84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7" name="Freeform 2759">
                <a:extLst>
                  <a:ext uri="{FF2B5EF4-FFF2-40B4-BE49-F238E27FC236}">
                    <a16:creationId xmlns:a16="http://schemas.microsoft.com/office/drawing/2014/main" id="{5A79A149-47F7-460C-B893-16BDB34F41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2" y="2788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1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3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0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7 w 236"/>
                  <a:gd name="T51" fmla="*/ 153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4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8" name="Freeform 2760">
                <a:extLst>
                  <a:ext uri="{FF2B5EF4-FFF2-40B4-BE49-F238E27FC236}">
                    <a16:creationId xmlns:a16="http://schemas.microsoft.com/office/drawing/2014/main" id="{98D4CDC5-9E6F-4634-BF31-D3B5D2E2D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799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9" name="Freeform 2761">
                <a:extLst>
                  <a:ext uri="{FF2B5EF4-FFF2-40B4-BE49-F238E27FC236}">
                    <a16:creationId xmlns:a16="http://schemas.microsoft.com/office/drawing/2014/main" id="{B2F365F4-949A-44DE-A78A-706AC3A15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788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0 w 236"/>
                  <a:gd name="T25" fmla="*/ 144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49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8 w 236"/>
                  <a:gd name="T73" fmla="*/ 14 h 368"/>
                  <a:gd name="T74" fmla="*/ 84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0" name="Freeform 2762">
                <a:extLst>
                  <a:ext uri="{FF2B5EF4-FFF2-40B4-BE49-F238E27FC236}">
                    <a16:creationId xmlns:a16="http://schemas.microsoft.com/office/drawing/2014/main" id="{557E16BA-E418-419A-BF83-D6ED6363A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750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2 h 88"/>
                  <a:gd name="T4" fmla="*/ 10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2 h 88"/>
                  <a:gd name="T38" fmla="*/ 7 w 36"/>
                  <a:gd name="T39" fmla="*/ 75 h 88"/>
                  <a:gd name="T40" fmla="*/ 10 w 36"/>
                  <a:gd name="T41" fmla="*/ 81 h 88"/>
                  <a:gd name="T42" fmla="*/ 13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2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1" name="Freeform 2763">
                <a:extLst>
                  <a:ext uri="{FF2B5EF4-FFF2-40B4-BE49-F238E27FC236}">
                    <a16:creationId xmlns:a16="http://schemas.microsoft.com/office/drawing/2014/main" id="{D3DCD8DF-A0E2-4B89-B096-63EECCB18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738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1 w 235"/>
                  <a:gd name="T7" fmla="*/ 15 h 367"/>
                  <a:gd name="T8" fmla="*/ 194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1 h 367"/>
                  <a:gd name="T16" fmla="*/ 229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29 w 235"/>
                  <a:gd name="T25" fmla="*/ 145 h 367"/>
                  <a:gd name="T26" fmla="*/ 222 w 235"/>
                  <a:gd name="T27" fmla="*/ 159 h 367"/>
                  <a:gd name="T28" fmla="*/ 215 w 235"/>
                  <a:gd name="T29" fmla="*/ 175 h 367"/>
                  <a:gd name="T30" fmla="*/ 205 w 235"/>
                  <a:gd name="T31" fmla="*/ 186 h 367"/>
                  <a:gd name="T32" fmla="*/ 194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50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8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4 w 235"/>
                  <a:gd name="T53" fmla="*/ 161 h 367"/>
                  <a:gd name="T54" fmla="*/ 19 w 235"/>
                  <a:gd name="T55" fmla="*/ 145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4 h 367"/>
                  <a:gd name="T62" fmla="*/ 16 w 235"/>
                  <a:gd name="T63" fmla="*/ 78 h 367"/>
                  <a:gd name="T64" fmla="*/ 24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2" name="Freeform 2764">
                <a:extLst>
                  <a:ext uri="{FF2B5EF4-FFF2-40B4-BE49-F238E27FC236}">
                    <a16:creationId xmlns:a16="http://schemas.microsoft.com/office/drawing/2014/main" id="{877254C3-E4DA-42C2-8713-4494507557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8" y="2738"/>
                <a:ext cx="47" cy="74"/>
              </a:xfrm>
              <a:custGeom>
                <a:avLst/>
                <a:gdLst>
                  <a:gd name="T0" fmla="*/ 191 w 235"/>
                  <a:gd name="T1" fmla="*/ 59 h 367"/>
                  <a:gd name="T2" fmla="*/ 185 w 235"/>
                  <a:gd name="T3" fmla="*/ 66 h 367"/>
                  <a:gd name="T4" fmla="*/ 181 w 235"/>
                  <a:gd name="T5" fmla="*/ 76 h 367"/>
                  <a:gd name="T6" fmla="*/ 181 w 235"/>
                  <a:gd name="T7" fmla="*/ 90 h 367"/>
                  <a:gd name="T8" fmla="*/ 181 w 235"/>
                  <a:gd name="T9" fmla="*/ 108 h 367"/>
                  <a:gd name="T10" fmla="*/ 183 w 235"/>
                  <a:gd name="T11" fmla="*/ 125 h 367"/>
                  <a:gd name="T12" fmla="*/ 191 w 235"/>
                  <a:gd name="T13" fmla="*/ 138 h 367"/>
                  <a:gd name="T14" fmla="*/ 198 w 235"/>
                  <a:gd name="T15" fmla="*/ 145 h 367"/>
                  <a:gd name="T16" fmla="*/ 205 w 235"/>
                  <a:gd name="T17" fmla="*/ 145 h 367"/>
                  <a:gd name="T18" fmla="*/ 210 w 235"/>
                  <a:gd name="T19" fmla="*/ 140 h 367"/>
                  <a:gd name="T20" fmla="*/ 215 w 235"/>
                  <a:gd name="T21" fmla="*/ 129 h 367"/>
                  <a:gd name="T22" fmla="*/ 217 w 235"/>
                  <a:gd name="T23" fmla="*/ 115 h 367"/>
                  <a:gd name="T24" fmla="*/ 217 w 235"/>
                  <a:gd name="T25" fmla="*/ 101 h 367"/>
                  <a:gd name="T26" fmla="*/ 215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1 h 367"/>
                  <a:gd name="T32" fmla="*/ 196 w 235"/>
                  <a:gd name="T33" fmla="*/ 57 h 367"/>
                  <a:gd name="T34" fmla="*/ 141 w 235"/>
                  <a:gd name="T35" fmla="*/ 2 h 367"/>
                  <a:gd name="T36" fmla="*/ 166 w 235"/>
                  <a:gd name="T37" fmla="*/ 7 h 367"/>
                  <a:gd name="T38" fmla="*/ 185 w 235"/>
                  <a:gd name="T39" fmla="*/ 20 h 367"/>
                  <a:gd name="T40" fmla="*/ 205 w 235"/>
                  <a:gd name="T41" fmla="*/ 34 h 367"/>
                  <a:gd name="T42" fmla="*/ 220 w 235"/>
                  <a:gd name="T43" fmla="*/ 54 h 367"/>
                  <a:gd name="T44" fmla="*/ 229 w 235"/>
                  <a:gd name="T45" fmla="*/ 78 h 367"/>
                  <a:gd name="T46" fmla="*/ 235 w 235"/>
                  <a:gd name="T47" fmla="*/ 103 h 367"/>
                  <a:gd name="T48" fmla="*/ 235 w 235"/>
                  <a:gd name="T49" fmla="*/ 127 h 367"/>
                  <a:gd name="T50" fmla="*/ 227 w 235"/>
                  <a:gd name="T51" fmla="*/ 152 h 367"/>
                  <a:gd name="T52" fmla="*/ 215 w 235"/>
                  <a:gd name="T53" fmla="*/ 175 h 367"/>
                  <a:gd name="T54" fmla="*/ 201 w 235"/>
                  <a:gd name="T55" fmla="*/ 191 h 367"/>
                  <a:gd name="T56" fmla="*/ 181 w 235"/>
                  <a:gd name="T57" fmla="*/ 205 h 367"/>
                  <a:gd name="T58" fmla="*/ 157 w 235"/>
                  <a:gd name="T59" fmla="*/ 216 h 367"/>
                  <a:gd name="T60" fmla="*/ 132 w 235"/>
                  <a:gd name="T61" fmla="*/ 221 h 367"/>
                  <a:gd name="T62" fmla="*/ 120 w 235"/>
                  <a:gd name="T63" fmla="*/ 221 h 367"/>
                  <a:gd name="T64" fmla="*/ 118 w 235"/>
                  <a:gd name="T65" fmla="*/ 219 h 367"/>
                  <a:gd name="T66" fmla="*/ 39 w 235"/>
                  <a:gd name="T67" fmla="*/ 182 h 367"/>
                  <a:gd name="T68" fmla="*/ 24 w 235"/>
                  <a:gd name="T69" fmla="*/ 161 h 367"/>
                  <a:gd name="T70" fmla="*/ 16 w 235"/>
                  <a:gd name="T71" fmla="*/ 138 h 367"/>
                  <a:gd name="T72" fmla="*/ 12 w 235"/>
                  <a:gd name="T73" fmla="*/ 110 h 367"/>
                  <a:gd name="T74" fmla="*/ 16 w 235"/>
                  <a:gd name="T75" fmla="*/ 85 h 367"/>
                  <a:gd name="T76" fmla="*/ 24 w 235"/>
                  <a:gd name="T77" fmla="*/ 61 h 367"/>
                  <a:gd name="T78" fmla="*/ 37 w 235"/>
                  <a:gd name="T79" fmla="*/ 41 h 367"/>
                  <a:gd name="T80" fmla="*/ 53 w 235"/>
                  <a:gd name="T81" fmla="*/ 25 h 367"/>
                  <a:gd name="T82" fmla="*/ 76 w 235"/>
                  <a:gd name="T83" fmla="*/ 13 h 367"/>
                  <a:gd name="T84" fmla="*/ 97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8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3" name="Freeform 2765">
                <a:extLst>
                  <a:ext uri="{FF2B5EF4-FFF2-40B4-BE49-F238E27FC236}">
                    <a16:creationId xmlns:a16="http://schemas.microsoft.com/office/drawing/2014/main" id="{1700D2B6-703C-4FCA-8C45-2CD75EEAE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750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2 h 88"/>
                  <a:gd name="T4" fmla="*/ 10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2 h 88"/>
                  <a:gd name="T38" fmla="*/ 7 w 36"/>
                  <a:gd name="T39" fmla="*/ 75 h 88"/>
                  <a:gd name="T40" fmla="*/ 10 w 36"/>
                  <a:gd name="T41" fmla="*/ 81 h 88"/>
                  <a:gd name="T42" fmla="*/ 13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2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4" name="Freeform 2766">
                <a:extLst>
                  <a:ext uri="{FF2B5EF4-FFF2-40B4-BE49-F238E27FC236}">
                    <a16:creationId xmlns:a16="http://schemas.microsoft.com/office/drawing/2014/main" id="{9156F343-35BE-4B1C-B47D-3BCAF8D45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738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1 w 235"/>
                  <a:gd name="T7" fmla="*/ 15 h 367"/>
                  <a:gd name="T8" fmla="*/ 194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1 h 367"/>
                  <a:gd name="T16" fmla="*/ 229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29 w 235"/>
                  <a:gd name="T25" fmla="*/ 145 h 367"/>
                  <a:gd name="T26" fmla="*/ 222 w 235"/>
                  <a:gd name="T27" fmla="*/ 159 h 367"/>
                  <a:gd name="T28" fmla="*/ 215 w 235"/>
                  <a:gd name="T29" fmla="*/ 175 h 367"/>
                  <a:gd name="T30" fmla="*/ 205 w 235"/>
                  <a:gd name="T31" fmla="*/ 186 h 367"/>
                  <a:gd name="T32" fmla="*/ 194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50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8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4 w 235"/>
                  <a:gd name="T53" fmla="*/ 161 h 367"/>
                  <a:gd name="T54" fmla="*/ 19 w 235"/>
                  <a:gd name="T55" fmla="*/ 145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4 h 367"/>
                  <a:gd name="T62" fmla="*/ 16 w 235"/>
                  <a:gd name="T63" fmla="*/ 78 h 367"/>
                  <a:gd name="T64" fmla="*/ 24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5" name="Freeform 2767">
                <a:extLst>
                  <a:ext uri="{FF2B5EF4-FFF2-40B4-BE49-F238E27FC236}">
                    <a16:creationId xmlns:a16="http://schemas.microsoft.com/office/drawing/2014/main" id="{CFCE66DB-3B41-4CBA-8B51-B41B5D53D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75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5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7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6" name="Freeform 2768">
                <a:extLst>
                  <a:ext uri="{FF2B5EF4-FFF2-40B4-BE49-F238E27FC236}">
                    <a16:creationId xmlns:a16="http://schemas.microsoft.com/office/drawing/2014/main" id="{B2A64051-10BD-434B-A9B1-BE43C92DC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74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3 h 368"/>
                  <a:gd name="T12" fmla="*/ 215 w 235"/>
                  <a:gd name="T13" fmla="*/ 49 h 368"/>
                  <a:gd name="T14" fmla="*/ 224 w 235"/>
                  <a:gd name="T15" fmla="*/ 61 h 368"/>
                  <a:gd name="T16" fmla="*/ 231 w 235"/>
                  <a:gd name="T17" fmla="*/ 77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4 w 235"/>
                  <a:gd name="T27" fmla="*/ 158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7 w 235"/>
                  <a:gd name="T63" fmla="*/ 77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7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19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8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19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7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7" name="Freeform 2769">
                <a:extLst>
                  <a:ext uri="{FF2B5EF4-FFF2-40B4-BE49-F238E27FC236}">
                    <a16:creationId xmlns:a16="http://schemas.microsoft.com/office/drawing/2014/main" id="{F349513C-5783-4C53-9875-9EBA03411A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6" y="2743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5 h 368"/>
                  <a:gd name="T4" fmla="*/ 182 w 235"/>
                  <a:gd name="T5" fmla="*/ 75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9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3 h 368"/>
                  <a:gd name="T42" fmla="*/ 221 w 235"/>
                  <a:gd name="T43" fmla="*/ 54 h 368"/>
                  <a:gd name="T44" fmla="*/ 231 w 235"/>
                  <a:gd name="T45" fmla="*/ 77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2 w 235"/>
                  <a:gd name="T73" fmla="*/ 109 h 368"/>
                  <a:gd name="T74" fmla="*/ 17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19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19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7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7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19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8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19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7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8" name="Freeform 2770">
                <a:extLst>
                  <a:ext uri="{FF2B5EF4-FFF2-40B4-BE49-F238E27FC236}">
                    <a16:creationId xmlns:a16="http://schemas.microsoft.com/office/drawing/2014/main" id="{D6EDC12B-F95A-4D2F-8680-8A5137054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75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5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7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9" name="Freeform 2771">
                <a:extLst>
                  <a:ext uri="{FF2B5EF4-FFF2-40B4-BE49-F238E27FC236}">
                    <a16:creationId xmlns:a16="http://schemas.microsoft.com/office/drawing/2014/main" id="{B37344EC-9C32-4F35-838C-FCD493BD7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74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3 h 368"/>
                  <a:gd name="T12" fmla="*/ 215 w 235"/>
                  <a:gd name="T13" fmla="*/ 49 h 368"/>
                  <a:gd name="T14" fmla="*/ 224 w 235"/>
                  <a:gd name="T15" fmla="*/ 61 h 368"/>
                  <a:gd name="T16" fmla="*/ 231 w 235"/>
                  <a:gd name="T17" fmla="*/ 77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4 w 235"/>
                  <a:gd name="T27" fmla="*/ 158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7 w 235"/>
                  <a:gd name="T63" fmla="*/ 77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7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19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8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19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7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0" name="Freeform 2772">
                <a:extLst>
                  <a:ext uri="{FF2B5EF4-FFF2-40B4-BE49-F238E27FC236}">
                    <a16:creationId xmlns:a16="http://schemas.microsoft.com/office/drawing/2014/main" id="{A530F84A-F847-4CFB-B2E1-EB6B3155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761"/>
                <a:ext cx="8" cy="17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4 h 89"/>
                  <a:gd name="T38" fmla="*/ 7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1" name="Freeform 2773">
                <a:extLst>
                  <a:ext uri="{FF2B5EF4-FFF2-40B4-BE49-F238E27FC236}">
                    <a16:creationId xmlns:a16="http://schemas.microsoft.com/office/drawing/2014/main" id="{A5852DC2-D9C3-429A-94F3-7BDDAEA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749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9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50 h 368"/>
                  <a:gd name="T14" fmla="*/ 223 w 236"/>
                  <a:gd name="T15" fmla="*/ 62 h 368"/>
                  <a:gd name="T16" fmla="*/ 230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0 w 236"/>
                  <a:gd name="T25" fmla="*/ 146 h 368"/>
                  <a:gd name="T26" fmla="*/ 223 w 236"/>
                  <a:gd name="T27" fmla="*/ 160 h 368"/>
                  <a:gd name="T28" fmla="*/ 216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5 h 368"/>
                  <a:gd name="T38" fmla="*/ 149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4 w 236"/>
                  <a:gd name="T53" fmla="*/ 162 h 368"/>
                  <a:gd name="T54" fmla="*/ 19 w 236"/>
                  <a:gd name="T55" fmla="*/ 146 h 368"/>
                  <a:gd name="T56" fmla="*/ 15 w 236"/>
                  <a:gd name="T57" fmla="*/ 131 h 368"/>
                  <a:gd name="T58" fmla="*/ 12 w 236"/>
                  <a:gd name="T59" fmla="*/ 111 h 368"/>
                  <a:gd name="T60" fmla="*/ 15 w 236"/>
                  <a:gd name="T61" fmla="*/ 94 h 368"/>
                  <a:gd name="T62" fmla="*/ 17 w 236"/>
                  <a:gd name="T63" fmla="*/ 79 h 368"/>
                  <a:gd name="T64" fmla="*/ 24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4 w 236"/>
                  <a:gd name="T71" fmla="*/ 25 h 368"/>
                  <a:gd name="T72" fmla="*/ 68 w 236"/>
                  <a:gd name="T73" fmla="*/ 16 h 368"/>
                  <a:gd name="T74" fmla="*/ 84 w 236"/>
                  <a:gd name="T75" fmla="*/ 9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2" name="Freeform 2774">
                <a:extLst>
                  <a:ext uri="{FF2B5EF4-FFF2-40B4-BE49-F238E27FC236}">
                    <a16:creationId xmlns:a16="http://schemas.microsoft.com/office/drawing/2014/main" id="{C047296B-D4DC-4E93-8301-418536D664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8" y="2749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2 h 368"/>
                  <a:gd name="T8" fmla="*/ 181 w 236"/>
                  <a:gd name="T9" fmla="*/ 109 h 368"/>
                  <a:gd name="T10" fmla="*/ 183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1 w 236"/>
                  <a:gd name="T19" fmla="*/ 141 h 368"/>
                  <a:gd name="T20" fmla="*/ 216 w 236"/>
                  <a:gd name="T21" fmla="*/ 131 h 368"/>
                  <a:gd name="T22" fmla="*/ 218 w 236"/>
                  <a:gd name="T23" fmla="*/ 116 h 368"/>
                  <a:gd name="T24" fmla="*/ 218 w 236"/>
                  <a:gd name="T25" fmla="*/ 101 h 368"/>
                  <a:gd name="T26" fmla="*/ 216 w 236"/>
                  <a:gd name="T27" fmla="*/ 84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7 h 368"/>
                  <a:gd name="T34" fmla="*/ 142 w 236"/>
                  <a:gd name="T35" fmla="*/ 3 h 368"/>
                  <a:gd name="T36" fmla="*/ 167 w 236"/>
                  <a:gd name="T37" fmla="*/ 9 h 368"/>
                  <a:gd name="T38" fmla="*/ 186 w 236"/>
                  <a:gd name="T39" fmla="*/ 21 h 368"/>
                  <a:gd name="T40" fmla="*/ 206 w 236"/>
                  <a:gd name="T41" fmla="*/ 35 h 368"/>
                  <a:gd name="T42" fmla="*/ 220 w 236"/>
                  <a:gd name="T43" fmla="*/ 55 h 368"/>
                  <a:gd name="T44" fmla="*/ 230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9 h 368"/>
                  <a:gd name="T50" fmla="*/ 227 w 236"/>
                  <a:gd name="T51" fmla="*/ 153 h 368"/>
                  <a:gd name="T52" fmla="*/ 216 w 236"/>
                  <a:gd name="T53" fmla="*/ 175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19 h 368"/>
                  <a:gd name="T66" fmla="*/ 40 w 236"/>
                  <a:gd name="T67" fmla="*/ 182 h 368"/>
                  <a:gd name="T68" fmla="*/ 24 w 236"/>
                  <a:gd name="T69" fmla="*/ 162 h 368"/>
                  <a:gd name="T70" fmla="*/ 17 w 236"/>
                  <a:gd name="T71" fmla="*/ 138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3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6" y="131"/>
                    </a:lnTo>
                    <a:lnTo>
                      <a:pt x="188" y="134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7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90"/>
                    </a:lnTo>
                    <a:lnTo>
                      <a:pt x="216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3" name="Freeform 2775">
                <a:extLst>
                  <a:ext uri="{FF2B5EF4-FFF2-40B4-BE49-F238E27FC236}">
                    <a16:creationId xmlns:a16="http://schemas.microsoft.com/office/drawing/2014/main" id="{0684F4F9-9A6E-4F8C-B286-87EE58C21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761"/>
                <a:ext cx="8" cy="17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4 h 89"/>
                  <a:gd name="T38" fmla="*/ 7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4" name="Freeform 2776">
                <a:extLst>
                  <a:ext uri="{FF2B5EF4-FFF2-40B4-BE49-F238E27FC236}">
                    <a16:creationId xmlns:a16="http://schemas.microsoft.com/office/drawing/2014/main" id="{E7102A86-9B2E-469D-AFDC-DBF526090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749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9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50 h 368"/>
                  <a:gd name="T14" fmla="*/ 223 w 236"/>
                  <a:gd name="T15" fmla="*/ 62 h 368"/>
                  <a:gd name="T16" fmla="*/ 230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0 w 236"/>
                  <a:gd name="T25" fmla="*/ 146 h 368"/>
                  <a:gd name="T26" fmla="*/ 223 w 236"/>
                  <a:gd name="T27" fmla="*/ 160 h 368"/>
                  <a:gd name="T28" fmla="*/ 216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5 h 368"/>
                  <a:gd name="T38" fmla="*/ 149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4 w 236"/>
                  <a:gd name="T53" fmla="*/ 162 h 368"/>
                  <a:gd name="T54" fmla="*/ 19 w 236"/>
                  <a:gd name="T55" fmla="*/ 146 h 368"/>
                  <a:gd name="T56" fmla="*/ 15 w 236"/>
                  <a:gd name="T57" fmla="*/ 131 h 368"/>
                  <a:gd name="T58" fmla="*/ 12 w 236"/>
                  <a:gd name="T59" fmla="*/ 111 h 368"/>
                  <a:gd name="T60" fmla="*/ 15 w 236"/>
                  <a:gd name="T61" fmla="*/ 94 h 368"/>
                  <a:gd name="T62" fmla="*/ 17 w 236"/>
                  <a:gd name="T63" fmla="*/ 79 h 368"/>
                  <a:gd name="T64" fmla="*/ 24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4 w 236"/>
                  <a:gd name="T71" fmla="*/ 25 h 368"/>
                  <a:gd name="T72" fmla="*/ 68 w 236"/>
                  <a:gd name="T73" fmla="*/ 16 h 368"/>
                  <a:gd name="T74" fmla="*/ 84 w 236"/>
                  <a:gd name="T75" fmla="*/ 9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5" name="Freeform 2777">
                <a:extLst>
                  <a:ext uri="{FF2B5EF4-FFF2-40B4-BE49-F238E27FC236}">
                    <a16:creationId xmlns:a16="http://schemas.microsoft.com/office/drawing/2014/main" id="{98B656E8-AADC-49EE-928A-0C0033BD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737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6" name="Freeform 2778">
                <a:extLst>
                  <a:ext uri="{FF2B5EF4-FFF2-40B4-BE49-F238E27FC236}">
                    <a16:creationId xmlns:a16="http://schemas.microsoft.com/office/drawing/2014/main" id="{394DF2D9-9002-4FEB-8563-E57B4E900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726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9 w 234"/>
                  <a:gd name="T3" fmla="*/ 2 h 367"/>
                  <a:gd name="T4" fmla="*/ 166 w 234"/>
                  <a:gd name="T5" fmla="*/ 7 h 367"/>
                  <a:gd name="T6" fmla="*/ 181 w 234"/>
                  <a:gd name="T7" fmla="*/ 15 h 367"/>
                  <a:gd name="T8" fmla="*/ 193 w 234"/>
                  <a:gd name="T9" fmla="*/ 25 h 367"/>
                  <a:gd name="T10" fmla="*/ 206 w 234"/>
                  <a:gd name="T11" fmla="*/ 34 h 367"/>
                  <a:gd name="T12" fmla="*/ 215 w 234"/>
                  <a:gd name="T13" fmla="*/ 50 h 367"/>
                  <a:gd name="T14" fmla="*/ 222 w 234"/>
                  <a:gd name="T15" fmla="*/ 62 h 367"/>
                  <a:gd name="T16" fmla="*/ 229 w 234"/>
                  <a:gd name="T17" fmla="*/ 78 h 367"/>
                  <a:gd name="T18" fmla="*/ 234 w 234"/>
                  <a:gd name="T19" fmla="*/ 94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5 h 367"/>
                  <a:gd name="T26" fmla="*/ 222 w 234"/>
                  <a:gd name="T27" fmla="*/ 159 h 367"/>
                  <a:gd name="T28" fmla="*/ 215 w 234"/>
                  <a:gd name="T29" fmla="*/ 175 h 367"/>
                  <a:gd name="T30" fmla="*/ 206 w 234"/>
                  <a:gd name="T31" fmla="*/ 187 h 367"/>
                  <a:gd name="T32" fmla="*/ 193 w 234"/>
                  <a:gd name="T33" fmla="*/ 196 h 367"/>
                  <a:gd name="T34" fmla="*/ 181 w 234"/>
                  <a:gd name="T35" fmla="*/ 206 h 367"/>
                  <a:gd name="T36" fmla="*/ 166 w 234"/>
                  <a:gd name="T37" fmla="*/ 214 h 367"/>
                  <a:gd name="T38" fmla="*/ 149 w 234"/>
                  <a:gd name="T39" fmla="*/ 219 h 367"/>
                  <a:gd name="T40" fmla="*/ 132 w 234"/>
                  <a:gd name="T41" fmla="*/ 221 h 367"/>
                  <a:gd name="T42" fmla="*/ 122 w 234"/>
                  <a:gd name="T43" fmla="*/ 221 h 367"/>
                  <a:gd name="T44" fmla="*/ 120 w 234"/>
                  <a:gd name="T45" fmla="*/ 221 h 367"/>
                  <a:gd name="T46" fmla="*/ 117 w 234"/>
                  <a:gd name="T47" fmla="*/ 219 h 367"/>
                  <a:gd name="T48" fmla="*/ 44 w 234"/>
                  <a:gd name="T49" fmla="*/ 189 h 367"/>
                  <a:gd name="T50" fmla="*/ 33 w 234"/>
                  <a:gd name="T51" fmla="*/ 177 h 367"/>
                  <a:gd name="T52" fmla="*/ 24 w 234"/>
                  <a:gd name="T53" fmla="*/ 162 h 367"/>
                  <a:gd name="T54" fmla="*/ 19 w 234"/>
                  <a:gd name="T55" fmla="*/ 145 h 367"/>
                  <a:gd name="T56" fmla="*/ 14 w 234"/>
                  <a:gd name="T57" fmla="*/ 131 h 367"/>
                  <a:gd name="T58" fmla="*/ 12 w 234"/>
                  <a:gd name="T59" fmla="*/ 110 h 367"/>
                  <a:gd name="T60" fmla="*/ 14 w 234"/>
                  <a:gd name="T61" fmla="*/ 94 h 367"/>
                  <a:gd name="T62" fmla="*/ 17 w 234"/>
                  <a:gd name="T63" fmla="*/ 78 h 367"/>
                  <a:gd name="T64" fmla="*/ 24 w 234"/>
                  <a:gd name="T65" fmla="*/ 62 h 367"/>
                  <a:gd name="T66" fmla="*/ 31 w 234"/>
                  <a:gd name="T67" fmla="*/ 50 h 367"/>
                  <a:gd name="T68" fmla="*/ 44 w 234"/>
                  <a:gd name="T69" fmla="*/ 34 h 367"/>
                  <a:gd name="T70" fmla="*/ 54 w 234"/>
                  <a:gd name="T71" fmla="*/ 25 h 367"/>
                  <a:gd name="T72" fmla="*/ 68 w 234"/>
                  <a:gd name="T73" fmla="*/ 15 h 367"/>
                  <a:gd name="T74" fmla="*/ 83 w 234"/>
                  <a:gd name="T75" fmla="*/ 7 h 367"/>
                  <a:gd name="T76" fmla="*/ 98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7" name="Freeform 2779">
                <a:extLst>
                  <a:ext uri="{FF2B5EF4-FFF2-40B4-BE49-F238E27FC236}">
                    <a16:creationId xmlns:a16="http://schemas.microsoft.com/office/drawing/2014/main" id="{06FDBA08-B4C6-4D66-A889-EDD6B68F81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6" y="2726"/>
                <a:ext cx="47" cy="73"/>
              </a:xfrm>
              <a:custGeom>
                <a:avLst/>
                <a:gdLst>
                  <a:gd name="T0" fmla="*/ 190 w 234"/>
                  <a:gd name="T1" fmla="*/ 59 h 367"/>
                  <a:gd name="T2" fmla="*/ 186 w 234"/>
                  <a:gd name="T3" fmla="*/ 66 h 367"/>
                  <a:gd name="T4" fmla="*/ 181 w 234"/>
                  <a:gd name="T5" fmla="*/ 76 h 367"/>
                  <a:gd name="T6" fmla="*/ 181 w 234"/>
                  <a:gd name="T7" fmla="*/ 91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8 h 367"/>
                  <a:gd name="T14" fmla="*/ 197 w 234"/>
                  <a:gd name="T15" fmla="*/ 145 h 367"/>
                  <a:gd name="T16" fmla="*/ 206 w 234"/>
                  <a:gd name="T17" fmla="*/ 145 h 367"/>
                  <a:gd name="T18" fmla="*/ 210 w 234"/>
                  <a:gd name="T19" fmla="*/ 140 h 367"/>
                  <a:gd name="T20" fmla="*/ 215 w 234"/>
                  <a:gd name="T21" fmla="*/ 131 h 367"/>
                  <a:gd name="T22" fmla="*/ 218 w 234"/>
                  <a:gd name="T23" fmla="*/ 115 h 367"/>
                  <a:gd name="T24" fmla="*/ 218 w 234"/>
                  <a:gd name="T25" fmla="*/ 101 h 367"/>
                  <a:gd name="T26" fmla="*/ 215 w 234"/>
                  <a:gd name="T27" fmla="*/ 83 h 367"/>
                  <a:gd name="T28" fmla="*/ 210 w 234"/>
                  <a:gd name="T29" fmla="*/ 69 h 367"/>
                  <a:gd name="T30" fmla="*/ 203 w 234"/>
                  <a:gd name="T31" fmla="*/ 62 h 367"/>
                  <a:gd name="T32" fmla="*/ 195 w 234"/>
                  <a:gd name="T33" fmla="*/ 57 h 367"/>
                  <a:gd name="T34" fmla="*/ 142 w 234"/>
                  <a:gd name="T35" fmla="*/ 2 h 367"/>
                  <a:gd name="T36" fmla="*/ 166 w 234"/>
                  <a:gd name="T37" fmla="*/ 7 h 367"/>
                  <a:gd name="T38" fmla="*/ 186 w 234"/>
                  <a:gd name="T39" fmla="*/ 20 h 367"/>
                  <a:gd name="T40" fmla="*/ 206 w 234"/>
                  <a:gd name="T41" fmla="*/ 34 h 367"/>
                  <a:gd name="T42" fmla="*/ 220 w 234"/>
                  <a:gd name="T43" fmla="*/ 54 h 367"/>
                  <a:gd name="T44" fmla="*/ 229 w 234"/>
                  <a:gd name="T45" fmla="*/ 78 h 367"/>
                  <a:gd name="T46" fmla="*/ 234 w 234"/>
                  <a:gd name="T47" fmla="*/ 103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5 h 367"/>
                  <a:gd name="T54" fmla="*/ 201 w 234"/>
                  <a:gd name="T55" fmla="*/ 191 h 367"/>
                  <a:gd name="T56" fmla="*/ 181 w 234"/>
                  <a:gd name="T57" fmla="*/ 206 h 367"/>
                  <a:gd name="T58" fmla="*/ 156 w 234"/>
                  <a:gd name="T59" fmla="*/ 216 h 367"/>
                  <a:gd name="T60" fmla="*/ 132 w 234"/>
                  <a:gd name="T61" fmla="*/ 221 h 367"/>
                  <a:gd name="T62" fmla="*/ 120 w 234"/>
                  <a:gd name="T63" fmla="*/ 221 h 367"/>
                  <a:gd name="T64" fmla="*/ 117 w 234"/>
                  <a:gd name="T65" fmla="*/ 219 h 367"/>
                  <a:gd name="T66" fmla="*/ 39 w 234"/>
                  <a:gd name="T67" fmla="*/ 182 h 367"/>
                  <a:gd name="T68" fmla="*/ 24 w 234"/>
                  <a:gd name="T69" fmla="*/ 162 h 367"/>
                  <a:gd name="T70" fmla="*/ 17 w 234"/>
                  <a:gd name="T71" fmla="*/ 138 h 367"/>
                  <a:gd name="T72" fmla="*/ 12 w 234"/>
                  <a:gd name="T73" fmla="*/ 110 h 367"/>
                  <a:gd name="T74" fmla="*/ 17 w 234"/>
                  <a:gd name="T75" fmla="*/ 85 h 367"/>
                  <a:gd name="T76" fmla="*/ 24 w 234"/>
                  <a:gd name="T77" fmla="*/ 62 h 367"/>
                  <a:gd name="T78" fmla="*/ 36 w 234"/>
                  <a:gd name="T79" fmla="*/ 41 h 367"/>
                  <a:gd name="T80" fmla="*/ 54 w 234"/>
                  <a:gd name="T81" fmla="*/ 25 h 367"/>
                  <a:gd name="T82" fmla="*/ 75 w 234"/>
                  <a:gd name="T83" fmla="*/ 13 h 367"/>
                  <a:gd name="T84" fmla="*/ 98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8" name="Freeform 2780">
                <a:extLst>
                  <a:ext uri="{FF2B5EF4-FFF2-40B4-BE49-F238E27FC236}">
                    <a16:creationId xmlns:a16="http://schemas.microsoft.com/office/drawing/2014/main" id="{7447EC3B-41E4-4C46-A48E-389E36DD2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737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9" name="Freeform 2781">
                <a:extLst>
                  <a:ext uri="{FF2B5EF4-FFF2-40B4-BE49-F238E27FC236}">
                    <a16:creationId xmlns:a16="http://schemas.microsoft.com/office/drawing/2014/main" id="{8704D701-E049-48C5-B41C-0897DAF5D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726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9 w 234"/>
                  <a:gd name="T3" fmla="*/ 2 h 367"/>
                  <a:gd name="T4" fmla="*/ 166 w 234"/>
                  <a:gd name="T5" fmla="*/ 7 h 367"/>
                  <a:gd name="T6" fmla="*/ 181 w 234"/>
                  <a:gd name="T7" fmla="*/ 15 h 367"/>
                  <a:gd name="T8" fmla="*/ 193 w 234"/>
                  <a:gd name="T9" fmla="*/ 25 h 367"/>
                  <a:gd name="T10" fmla="*/ 206 w 234"/>
                  <a:gd name="T11" fmla="*/ 34 h 367"/>
                  <a:gd name="T12" fmla="*/ 215 w 234"/>
                  <a:gd name="T13" fmla="*/ 50 h 367"/>
                  <a:gd name="T14" fmla="*/ 222 w 234"/>
                  <a:gd name="T15" fmla="*/ 62 h 367"/>
                  <a:gd name="T16" fmla="*/ 229 w 234"/>
                  <a:gd name="T17" fmla="*/ 78 h 367"/>
                  <a:gd name="T18" fmla="*/ 234 w 234"/>
                  <a:gd name="T19" fmla="*/ 94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5 h 367"/>
                  <a:gd name="T26" fmla="*/ 222 w 234"/>
                  <a:gd name="T27" fmla="*/ 159 h 367"/>
                  <a:gd name="T28" fmla="*/ 215 w 234"/>
                  <a:gd name="T29" fmla="*/ 175 h 367"/>
                  <a:gd name="T30" fmla="*/ 206 w 234"/>
                  <a:gd name="T31" fmla="*/ 187 h 367"/>
                  <a:gd name="T32" fmla="*/ 193 w 234"/>
                  <a:gd name="T33" fmla="*/ 196 h 367"/>
                  <a:gd name="T34" fmla="*/ 181 w 234"/>
                  <a:gd name="T35" fmla="*/ 206 h 367"/>
                  <a:gd name="T36" fmla="*/ 166 w 234"/>
                  <a:gd name="T37" fmla="*/ 214 h 367"/>
                  <a:gd name="T38" fmla="*/ 149 w 234"/>
                  <a:gd name="T39" fmla="*/ 219 h 367"/>
                  <a:gd name="T40" fmla="*/ 132 w 234"/>
                  <a:gd name="T41" fmla="*/ 221 h 367"/>
                  <a:gd name="T42" fmla="*/ 122 w 234"/>
                  <a:gd name="T43" fmla="*/ 221 h 367"/>
                  <a:gd name="T44" fmla="*/ 120 w 234"/>
                  <a:gd name="T45" fmla="*/ 221 h 367"/>
                  <a:gd name="T46" fmla="*/ 117 w 234"/>
                  <a:gd name="T47" fmla="*/ 219 h 367"/>
                  <a:gd name="T48" fmla="*/ 44 w 234"/>
                  <a:gd name="T49" fmla="*/ 189 h 367"/>
                  <a:gd name="T50" fmla="*/ 33 w 234"/>
                  <a:gd name="T51" fmla="*/ 177 h 367"/>
                  <a:gd name="T52" fmla="*/ 24 w 234"/>
                  <a:gd name="T53" fmla="*/ 162 h 367"/>
                  <a:gd name="T54" fmla="*/ 19 w 234"/>
                  <a:gd name="T55" fmla="*/ 145 h 367"/>
                  <a:gd name="T56" fmla="*/ 14 w 234"/>
                  <a:gd name="T57" fmla="*/ 131 h 367"/>
                  <a:gd name="T58" fmla="*/ 12 w 234"/>
                  <a:gd name="T59" fmla="*/ 110 h 367"/>
                  <a:gd name="T60" fmla="*/ 14 w 234"/>
                  <a:gd name="T61" fmla="*/ 94 h 367"/>
                  <a:gd name="T62" fmla="*/ 17 w 234"/>
                  <a:gd name="T63" fmla="*/ 78 h 367"/>
                  <a:gd name="T64" fmla="*/ 24 w 234"/>
                  <a:gd name="T65" fmla="*/ 62 h 367"/>
                  <a:gd name="T66" fmla="*/ 31 w 234"/>
                  <a:gd name="T67" fmla="*/ 50 h 367"/>
                  <a:gd name="T68" fmla="*/ 44 w 234"/>
                  <a:gd name="T69" fmla="*/ 34 h 367"/>
                  <a:gd name="T70" fmla="*/ 54 w 234"/>
                  <a:gd name="T71" fmla="*/ 25 h 367"/>
                  <a:gd name="T72" fmla="*/ 68 w 234"/>
                  <a:gd name="T73" fmla="*/ 15 h 367"/>
                  <a:gd name="T74" fmla="*/ 83 w 234"/>
                  <a:gd name="T75" fmla="*/ 7 h 367"/>
                  <a:gd name="T76" fmla="*/ 98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0" name="Freeform 2782">
                <a:extLst>
                  <a:ext uri="{FF2B5EF4-FFF2-40B4-BE49-F238E27FC236}">
                    <a16:creationId xmlns:a16="http://schemas.microsoft.com/office/drawing/2014/main" id="{D65BBF41-1D2C-49B1-BD82-9E0C8A5DF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264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1" name="Freeform 2783">
                <a:extLst>
                  <a:ext uri="{FF2B5EF4-FFF2-40B4-BE49-F238E27FC236}">
                    <a16:creationId xmlns:a16="http://schemas.microsoft.com/office/drawing/2014/main" id="{494359BD-FA40-455F-B8CB-C8BF399F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62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2" name="Freeform 2784">
                <a:extLst>
                  <a:ext uri="{FF2B5EF4-FFF2-40B4-BE49-F238E27FC236}">
                    <a16:creationId xmlns:a16="http://schemas.microsoft.com/office/drawing/2014/main" id="{09AC9FF5-AD52-41E0-991C-75C358AA4C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8" y="2629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29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4 h 368"/>
                  <a:gd name="T42" fmla="*/ 221 w 235"/>
                  <a:gd name="T43" fmla="*/ 53 h 368"/>
                  <a:gd name="T44" fmla="*/ 231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3 w 235"/>
                  <a:gd name="T81" fmla="*/ 24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09"/>
                    </a:lnTo>
                    <a:lnTo>
                      <a:pt x="219" y="104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3" name="Freeform 2785">
                <a:extLst>
                  <a:ext uri="{FF2B5EF4-FFF2-40B4-BE49-F238E27FC236}">
                    <a16:creationId xmlns:a16="http://schemas.microsoft.com/office/drawing/2014/main" id="{F92637F4-57CF-4B87-B262-E7168405C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264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4" name="Freeform 2786">
                <a:extLst>
                  <a:ext uri="{FF2B5EF4-FFF2-40B4-BE49-F238E27FC236}">
                    <a16:creationId xmlns:a16="http://schemas.microsoft.com/office/drawing/2014/main" id="{73028303-A6CD-477D-AD75-1A9C069D6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62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5" name="Freeform 2787">
                <a:extLst>
                  <a:ext uri="{FF2B5EF4-FFF2-40B4-BE49-F238E27FC236}">
                    <a16:creationId xmlns:a16="http://schemas.microsoft.com/office/drawing/2014/main" id="{FBBC0C03-556C-4035-BA7F-E3EB7E8F0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572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8 w 37"/>
                  <a:gd name="T57" fmla="*/ 87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8 h 89"/>
                  <a:gd name="T88" fmla="*/ 30 w 37"/>
                  <a:gd name="T89" fmla="*/ 13 h 89"/>
                  <a:gd name="T90" fmla="*/ 28 w 37"/>
                  <a:gd name="T91" fmla="*/ 10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6" name="Freeform 2788">
                <a:extLst>
                  <a:ext uri="{FF2B5EF4-FFF2-40B4-BE49-F238E27FC236}">
                    <a16:creationId xmlns:a16="http://schemas.microsoft.com/office/drawing/2014/main" id="{5E7DADB2-B71C-4275-A7C3-FDD8ACB44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561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7" name="Freeform 2789">
                <a:extLst>
                  <a:ext uri="{FF2B5EF4-FFF2-40B4-BE49-F238E27FC236}">
                    <a16:creationId xmlns:a16="http://schemas.microsoft.com/office/drawing/2014/main" id="{42F4C091-93C3-48CB-A1F1-F7BD58233C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0" y="2561"/>
                <a:ext cx="47" cy="74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6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2 w 236"/>
                  <a:gd name="T19" fmla="*/ 140 h 368"/>
                  <a:gd name="T20" fmla="*/ 217 w 236"/>
                  <a:gd name="T21" fmla="*/ 130 h 368"/>
                  <a:gd name="T22" fmla="*/ 219 w 236"/>
                  <a:gd name="T23" fmla="*/ 115 h 368"/>
                  <a:gd name="T24" fmla="*/ 219 w 236"/>
                  <a:gd name="T25" fmla="*/ 101 h 368"/>
                  <a:gd name="T26" fmla="*/ 217 w 236"/>
                  <a:gd name="T27" fmla="*/ 83 h 368"/>
                  <a:gd name="T28" fmla="*/ 212 w 236"/>
                  <a:gd name="T29" fmla="*/ 69 h 368"/>
                  <a:gd name="T30" fmla="*/ 204 w 236"/>
                  <a:gd name="T31" fmla="*/ 62 h 368"/>
                  <a:gd name="T32" fmla="*/ 196 w 236"/>
                  <a:gd name="T33" fmla="*/ 56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4 h 368"/>
                  <a:gd name="T42" fmla="*/ 221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3 h 368"/>
                  <a:gd name="T48" fmla="*/ 236 w 236"/>
                  <a:gd name="T49" fmla="*/ 127 h 368"/>
                  <a:gd name="T50" fmla="*/ 229 w 236"/>
                  <a:gd name="T51" fmla="*/ 152 h 368"/>
                  <a:gd name="T52" fmla="*/ 217 w 236"/>
                  <a:gd name="T53" fmla="*/ 174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5 h 368"/>
                  <a:gd name="T60" fmla="*/ 133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8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3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1 h 368"/>
                  <a:gd name="T80" fmla="*/ 55 w 236"/>
                  <a:gd name="T81" fmla="*/ 25 h 368"/>
                  <a:gd name="T82" fmla="*/ 76 w 236"/>
                  <a:gd name="T83" fmla="*/ 12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10" y="143"/>
                    </a:lnTo>
                    <a:lnTo>
                      <a:pt x="212" y="140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3"/>
                    </a:lnTo>
                    <a:lnTo>
                      <a:pt x="217" y="88"/>
                    </a:lnTo>
                    <a:lnTo>
                      <a:pt x="217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10" y="66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8" name="Freeform 2790">
                <a:extLst>
                  <a:ext uri="{FF2B5EF4-FFF2-40B4-BE49-F238E27FC236}">
                    <a16:creationId xmlns:a16="http://schemas.microsoft.com/office/drawing/2014/main" id="{7852448C-84D3-4123-8FBF-A828880D2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572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8 w 37"/>
                  <a:gd name="T57" fmla="*/ 87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8 h 89"/>
                  <a:gd name="T88" fmla="*/ 30 w 37"/>
                  <a:gd name="T89" fmla="*/ 13 h 89"/>
                  <a:gd name="T90" fmla="*/ 28 w 37"/>
                  <a:gd name="T91" fmla="*/ 10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9" name="Freeform 2791">
                <a:extLst>
                  <a:ext uri="{FF2B5EF4-FFF2-40B4-BE49-F238E27FC236}">
                    <a16:creationId xmlns:a16="http://schemas.microsoft.com/office/drawing/2014/main" id="{819080EF-F0FF-4DB3-9F97-68107E8E7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561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50" name="Freeform 2792">
                <a:extLst>
                  <a:ext uri="{FF2B5EF4-FFF2-40B4-BE49-F238E27FC236}">
                    <a16:creationId xmlns:a16="http://schemas.microsoft.com/office/drawing/2014/main" id="{7145B1EA-7B6C-4268-9C2E-A5F174173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50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51" name="Freeform 2793">
                <a:extLst>
                  <a:ext uri="{FF2B5EF4-FFF2-40B4-BE49-F238E27FC236}">
                    <a16:creationId xmlns:a16="http://schemas.microsoft.com/office/drawing/2014/main" id="{8B4C3A57-932C-4E83-9E6D-BFBC8E22E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494"/>
                <a:ext cx="46" cy="74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3 h 369"/>
                  <a:gd name="T4" fmla="*/ 167 w 234"/>
                  <a:gd name="T5" fmla="*/ 8 h 369"/>
                  <a:gd name="T6" fmla="*/ 181 w 234"/>
                  <a:gd name="T7" fmla="*/ 15 h 369"/>
                  <a:gd name="T8" fmla="*/ 193 w 234"/>
                  <a:gd name="T9" fmla="*/ 25 h 369"/>
                  <a:gd name="T10" fmla="*/ 206 w 234"/>
                  <a:gd name="T11" fmla="*/ 34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30 w 234"/>
                  <a:gd name="T17" fmla="*/ 78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8 h 369"/>
                  <a:gd name="T24" fmla="*/ 230 w 234"/>
                  <a:gd name="T25" fmla="*/ 145 h 369"/>
                  <a:gd name="T26" fmla="*/ 222 w 234"/>
                  <a:gd name="T27" fmla="*/ 159 h 369"/>
                  <a:gd name="T28" fmla="*/ 215 w 234"/>
                  <a:gd name="T29" fmla="*/ 175 h 369"/>
                  <a:gd name="T30" fmla="*/ 206 w 234"/>
                  <a:gd name="T31" fmla="*/ 187 h 369"/>
                  <a:gd name="T32" fmla="*/ 193 w 234"/>
                  <a:gd name="T33" fmla="*/ 196 h 369"/>
                  <a:gd name="T34" fmla="*/ 181 w 234"/>
                  <a:gd name="T35" fmla="*/ 207 h 369"/>
                  <a:gd name="T36" fmla="*/ 167 w 234"/>
                  <a:gd name="T37" fmla="*/ 214 h 369"/>
                  <a:gd name="T38" fmla="*/ 149 w 234"/>
                  <a:gd name="T39" fmla="*/ 219 h 369"/>
                  <a:gd name="T40" fmla="*/ 132 w 234"/>
                  <a:gd name="T41" fmla="*/ 221 h 369"/>
                  <a:gd name="T42" fmla="*/ 123 w 234"/>
                  <a:gd name="T43" fmla="*/ 221 h 369"/>
                  <a:gd name="T44" fmla="*/ 120 w 234"/>
                  <a:gd name="T45" fmla="*/ 221 h 369"/>
                  <a:gd name="T46" fmla="*/ 117 w 234"/>
                  <a:gd name="T47" fmla="*/ 219 h 369"/>
                  <a:gd name="T48" fmla="*/ 44 w 234"/>
                  <a:gd name="T49" fmla="*/ 189 h 369"/>
                  <a:gd name="T50" fmla="*/ 33 w 234"/>
                  <a:gd name="T51" fmla="*/ 177 h 369"/>
                  <a:gd name="T52" fmla="*/ 24 w 234"/>
                  <a:gd name="T53" fmla="*/ 162 h 369"/>
                  <a:gd name="T54" fmla="*/ 19 w 234"/>
                  <a:gd name="T55" fmla="*/ 145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7 w 234"/>
                  <a:gd name="T63" fmla="*/ 78 h 369"/>
                  <a:gd name="T64" fmla="*/ 24 w 234"/>
                  <a:gd name="T65" fmla="*/ 62 h 369"/>
                  <a:gd name="T66" fmla="*/ 31 w 234"/>
                  <a:gd name="T67" fmla="*/ 50 h 369"/>
                  <a:gd name="T68" fmla="*/ 44 w 234"/>
                  <a:gd name="T69" fmla="*/ 34 h 369"/>
                  <a:gd name="T70" fmla="*/ 54 w 234"/>
                  <a:gd name="T71" fmla="*/ 25 h 369"/>
                  <a:gd name="T72" fmla="*/ 68 w 234"/>
                  <a:gd name="T73" fmla="*/ 15 h 369"/>
                  <a:gd name="T74" fmla="*/ 83 w 234"/>
                  <a:gd name="T75" fmla="*/ 8 h 369"/>
                  <a:gd name="T76" fmla="*/ 98 w 234"/>
                  <a:gd name="T77" fmla="*/ 3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52" name="Freeform 2794">
                <a:extLst>
                  <a:ext uri="{FF2B5EF4-FFF2-40B4-BE49-F238E27FC236}">
                    <a16:creationId xmlns:a16="http://schemas.microsoft.com/office/drawing/2014/main" id="{590BCB8C-A6F2-4FD1-AE3B-6E4B3510E1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494"/>
                <a:ext cx="46" cy="74"/>
              </a:xfrm>
              <a:custGeom>
                <a:avLst/>
                <a:gdLst>
                  <a:gd name="T0" fmla="*/ 190 w 234"/>
                  <a:gd name="T1" fmla="*/ 59 h 369"/>
                  <a:gd name="T2" fmla="*/ 186 w 234"/>
                  <a:gd name="T3" fmla="*/ 67 h 369"/>
                  <a:gd name="T4" fmla="*/ 181 w 234"/>
                  <a:gd name="T5" fmla="*/ 76 h 369"/>
                  <a:gd name="T6" fmla="*/ 181 w 234"/>
                  <a:gd name="T7" fmla="*/ 92 h 369"/>
                  <a:gd name="T8" fmla="*/ 181 w 234"/>
                  <a:gd name="T9" fmla="*/ 108 h 369"/>
                  <a:gd name="T10" fmla="*/ 183 w 234"/>
                  <a:gd name="T11" fmla="*/ 126 h 369"/>
                  <a:gd name="T12" fmla="*/ 190 w 234"/>
                  <a:gd name="T13" fmla="*/ 138 h 369"/>
                  <a:gd name="T14" fmla="*/ 197 w 234"/>
                  <a:gd name="T15" fmla="*/ 145 h 369"/>
                  <a:gd name="T16" fmla="*/ 206 w 234"/>
                  <a:gd name="T17" fmla="*/ 145 h 369"/>
                  <a:gd name="T18" fmla="*/ 211 w 234"/>
                  <a:gd name="T19" fmla="*/ 140 h 369"/>
                  <a:gd name="T20" fmla="*/ 215 w 234"/>
                  <a:gd name="T21" fmla="*/ 131 h 369"/>
                  <a:gd name="T22" fmla="*/ 218 w 234"/>
                  <a:gd name="T23" fmla="*/ 115 h 369"/>
                  <a:gd name="T24" fmla="*/ 218 w 234"/>
                  <a:gd name="T25" fmla="*/ 101 h 369"/>
                  <a:gd name="T26" fmla="*/ 215 w 234"/>
                  <a:gd name="T27" fmla="*/ 83 h 369"/>
                  <a:gd name="T28" fmla="*/ 211 w 234"/>
                  <a:gd name="T29" fmla="*/ 69 h 369"/>
                  <a:gd name="T30" fmla="*/ 203 w 234"/>
                  <a:gd name="T31" fmla="*/ 62 h 369"/>
                  <a:gd name="T32" fmla="*/ 195 w 234"/>
                  <a:gd name="T33" fmla="*/ 57 h 369"/>
                  <a:gd name="T34" fmla="*/ 142 w 234"/>
                  <a:gd name="T35" fmla="*/ 3 h 369"/>
                  <a:gd name="T36" fmla="*/ 167 w 234"/>
                  <a:gd name="T37" fmla="*/ 8 h 369"/>
                  <a:gd name="T38" fmla="*/ 186 w 234"/>
                  <a:gd name="T39" fmla="*/ 20 h 369"/>
                  <a:gd name="T40" fmla="*/ 206 w 234"/>
                  <a:gd name="T41" fmla="*/ 34 h 369"/>
                  <a:gd name="T42" fmla="*/ 220 w 234"/>
                  <a:gd name="T43" fmla="*/ 55 h 369"/>
                  <a:gd name="T44" fmla="*/ 230 w 234"/>
                  <a:gd name="T45" fmla="*/ 78 h 369"/>
                  <a:gd name="T46" fmla="*/ 234 w 234"/>
                  <a:gd name="T47" fmla="*/ 103 h 369"/>
                  <a:gd name="T48" fmla="*/ 234 w 234"/>
                  <a:gd name="T49" fmla="*/ 128 h 369"/>
                  <a:gd name="T50" fmla="*/ 227 w 234"/>
                  <a:gd name="T51" fmla="*/ 152 h 369"/>
                  <a:gd name="T52" fmla="*/ 215 w 234"/>
                  <a:gd name="T53" fmla="*/ 175 h 369"/>
                  <a:gd name="T54" fmla="*/ 201 w 234"/>
                  <a:gd name="T55" fmla="*/ 192 h 369"/>
                  <a:gd name="T56" fmla="*/ 181 w 234"/>
                  <a:gd name="T57" fmla="*/ 207 h 369"/>
                  <a:gd name="T58" fmla="*/ 156 w 234"/>
                  <a:gd name="T59" fmla="*/ 217 h 369"/>
                  <a:gd name="T60" fmla="*/ 132 w 234"/>
                  <a:gd name="T61" fmla="*/ 221 h 369"/>
                  <a:gd name="T62" fmla="*/ 120 w 234"/>
                  <a:gd name="T63" fmla="*/ 221 h 369"/>
                  <a:gd name="T64" fmla="*/ 117 w 234"/>
                  <a:gd name="T65" fmla="*/ 219 h 369"/>
                  <a:gd name="T66" fmla="*/ 39 w 234"/>
                  <a:gd name="T67" fmla="*/ 182 h 369"/>
                  <a:gd name="T68" fmla="*/ 24 w 234"/>
                  <a:gd name="T69" fmla="*/ 162 h 369"/>
                  <a:gd name="T70" fmla="*/ 17 w 234"/>
                  <a:gd name="T71" fmla="*/ 138 h 369"/>
                  <a:gd name="T72" fmla="*/ 12 w 234"/>
                  <a:gd name="T73" fmla="*/ 111 h 369"/>
                  <a:gd name="T74" fmla="*/ 17 w 234"/>
                  <a:gd name="T75" fmla="*/ 87 h 369"/>
                  <a:gd name="T76" fmla="*/ 24 w 234"/>
                  <a:gd name="T77" fmla="*/ 62 h 369"/>
                  <a:gd name="T78" fmla="*/ 36 w 234"/>
                  <a:gd name="T79" fmla="*/ 42 h 369"/>
                  <a:gd name="T80" fmla="*/ 54 w 234"/>
                  <a:gd name="T81" fmla="*/ 25 h 369"/>
                  <a:gd name="T82" fmla="*/ 75 w 234"/>
                  <a:gd name="T83" fmla="*/ 13 h 369"/>
                  <a:gd name="T84" fmla="*/ 98 w 234"/>
                  <a:gd name="T85" fmla="*/ 3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5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7"/>
                    </a:lnTo>
                    <a:lnTo>
                      <a:pt x="181" y="92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6"/>
                    </a:lnTo>
                    <a:lnTo>
                      <a:pt x="186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6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53" name="Freeform 2795">
                <a:extLst>
                  <a:ext uri="{FF2B5EF4-FFF2-40B4-BE49-F238E27FC236}">
                    <a16:creationId xmlns:a16="http://schemas.microsoft.com/office/drawing/2014/main" id="{B4ED450D-626A-4D4F-A9BC-DB4F814C6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50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54" name="Freeform 2796">
                <a:extLst>
                  <a:ext uri="{FF2B5EF4-FFF2-40B4-BE49-F238E27FC236}">
                    <a16:creationId xmlns:a16="http://schemas.microsoft.com/office/drawing/2014/main" id="{9543738B-99A8-47B8-B0D0-42C0F6617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494"/>
                <a:ext cx="46" cy="74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3 h 369"/>
                  <a:gd name="T4" fmla="*/ 167 w 234"/>
                  <a:gd name="T5" fmla="*/ 8 h 369"/>
                  <a:gd name="T6" fmla="*/ 181 w 234"/>
                  <a:gd name="T7" fmla="*/ 15 h 369"/>
                  <a:gd name="T8" fmla="*/ 193 w 234"/>
                  <a:gd name="T9" fmla="*/ 25 h 369"/>
                  <a:gd name="T10" fmla="*/ 206 w 234"/>
                  <a:gd name="T11" fmla="*/ 34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30 w 234"/>
                  <a:gd name="T17" fmla="*/ 78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8 h 369"/>
                  <a:gd name="T24" fmla="*/ 230 w 234"/>
                  <a:gd name="T25" fmla="*/ 145 h 369"/>
                  <a:gd name="T26" fmla="*/ 222 w 234"/>
                  <a:gd name="T27" fmla="*/ 159 h 369"/>
                  <a:gd name="T28" fmla="*/ 215 w 234"/>
                  <a:gd name="T29" fmla="*/ 175 h 369"/>
                  <a:gd name="T30" fmla="*/ 206 w 234"/>
                  <a:gd name="T31" fmla="*/ 187 h 369"/>
                  <a:gd name="T32" fmla="*/ 193 w 234"/>
                  <a:gd name="T33" fmla="*/ 196 h 369"/>
                  <a:gd name="T34" fmla="*/ 181 w 234"/>
                  <a:gd name="T35" fmla="*/ 207 h 369"/>
                  <a:gd name="T36" fmla="*/ 167 w 234"/>
                  <a:gd name="T37" fmla="*/ 214 h 369"/>
                  <a:gd name="T38" fmla="*/ 149 w 234"/>
                  <a:gd name="T39" fmla="*/ 219 h 369"/>
                  <a:gd name="T40" fmla="*/ 132 w 234"/>
                  <a:gd name="T41" fmla="*/ 221 h 369"/>
                  <a:gd name="T42" fmla="*/ 123 w 234"/>
                  <a:gd name="T43" fmla="*/ 221 h 369"/>
                  <a:gd name="T44" fmla="*/ 120 w 234"/>
                  <a:gd name="T45" fmla="*/ 221 h 369"/>
                  <a:gd name="T46" fmla="*/ 117 w 234"/>
                  <a:gd name="T47" fmla="*/ 219 h 369"/>
                  <a:gd name="T48" fmla="*/ 44 w 234"/>
                  <a:gd name="T49" fmla="*/ 189 h 369"/>
                  <a:gd name="T50" fmla="*/ 33 w 234"/>
                  <a:gd name="T51" fmla="*/ 177 h 369"/>
                  <a:gd name="T52" fmla="*/ 24 w 234"/>
                  <a:gd name="T53" fmla="*/ 162 h 369"/>
                  <a:gd name="T54" fmla="*/ 19 w 234"/>
                  <a:gd name="T55" fmla="*/ 145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7 w 234"/>
                  <a:gd name="T63" fmla="*/ 78 h 369"/>
                  <a:gd name="T64" fmla="*/ 24 w 234"/>
                  <a:gd name="T65" fmla="*/ 62 h 369"/>
                  <a:gd name="T66" fmla="*/ 31 w 234"/>
                  <a:gd name="T67" fmla="*/ 50 h 369"/>
                  <a:gd name="T68" fmla="*/ 44 w 234"/>
                  <a:gd name="T69" fmla="*/ 34 h 369"/>
                  <a:gd name="T70" fmla="*/ 54 w 234"/>
                  <a:gd name="T71" fmla="*/ 25 h 369"/>
                  <a:gd name="T72" fmla="*/ 68 w 234"/>
                  <a:gd name="T73" fmla="*/ 15 h 369"/>
                  <a:gd name="T74" fmla="*/ 83 w 234"/>
                  <a:gd name="T75" fmla="*/ 8 h 369"/>
                  <a:gd name="T76" fmla="*/ 98 w 234"/>
                  <a:gd name="T77" fmla="*/ 3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0" name="Freeform 2802">
                <a:extLst>
                  <a:ext uri="{FF2B5EF4-FFF2-40B4-BE49-F238E27FC236}">
                    <a16:creationId xmlns:a16="http://schemas.microsoft.com/office/drawing/2014/main" id="{40C5E5C7-C611-4E5B-BAB9-551CA7951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581"/>
                <a:ext cx="8" cy="17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9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5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9 w 37"/>
                  <a:gd name="T41" fmla="*/ 81 h 89"/>
                  <a:gd name="T42" fmla="*/ 12 w 37"/>
                  <a:gd name="T43" fmla="*/ 84 h 89"/>
                  <a:gd name="T44" fmla="*/ 15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4 w 37"/>
                  <a:gd name="T81" fmla="*/ 33 h 89"/>
                  <a:gd name="T82" fmla="*/ 34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1" name="Freeform 2803">
                <a:extLst>
                  <a:ext uri="{FF2B5EF4-FFF2-40B4-BE49-F238E27FC236}">
                    <a16:creationId xmlns:a16="http://schemas.microsoft.com/office/drawing/2014/main" id="{EEA8A2F3-DC5B-486B-94F1-054D59344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69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8 h 368"/>
                  <a:gd name="T6" fmla="*/ 181 w 236"/>
                  <a:gd name="T7" fmla="*/ 15 h 368"/>
                  <a:gd name="T8" fmla="*/ 193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8 h 368"/>
                  <a:gd name="T24" fmla="*/ 230 w 236"/>
                  <a:gd name="T25" fmla="*/ 145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3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4 h 368"/>
                  <a:gd name="T38" fmla="*/ 149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4 w 236"/>
                  <a:gd name="T53" fmla="*/ 162 h 368"/>
                  <a:gd name="T54" fmla="*/ 19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0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1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8 w 236"/>
                  <a:gd name="T73" fmla="*/ 15 h 368"/>
                  <a:gd name="T74" fmla="*/ 83 w 236"/>
                  <a:gd name="T75" fmla="*/ 8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2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2" name="Freeform 2804">
                <a:extLst>
                  <a:ext uri="{FF2B5EF4-FFF2-40B4-BE49-F238E27FC236}">
                    <a16:creationId xmlns:a16="http://schemas.microsoft.com/office/drawing/2014/main" id="{E620DC29-ECEB-49BB-B2EA-04D715EAC3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2" y="2569"/>
                <a:ext cx="47" cy="74"/>
              </a:xfrm>
              <a:custGeom>
                <a:avLst/>
                <a:gdLst>
                  <a:gd name="T0" fmla="*/ 190 w 236"/>
                  <a:gd name="T1" fmla="*/ 59 h 368"/>
                  <a:gd name="T2" fmla="*/ 186 w 236"/>
                  <a:gd name="T3" fmla="*/ 66 h 368"/>
                  <a:gd name="T4" fmla="*/ 181 w 236"/>
                  <a:gd name="T5" fmla="*/ 77 h 368"/>
                  <a:gd name="T6" fmla="*/ 181 w 236"/>
                  <a:gd name="T7" fmla="*/ 91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0 w 236"/>
                  <a:gd name="T13" fmla="*/ 137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0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4 h 368"/>
                  <a:gd name="T28" fmla="*/ 211 w 236"/>
                  <a:gd name="T29" fmla="*/ 68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3 h 368"/>
                  <a:gd name="T36" fmla="*/ 167 w 236"/>
                  <a:gd name="T37" fmla="*/ 8 h 368"/>
                  <a:gd name="T38" fmla="*/ 186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0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1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0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2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3"/>
                    </a:lnTo>
                    <a:lnTo>
                      <a:pt x="190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8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2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3" name="Freeform 2805">
                <a:extLst>
                  <a:ext uri="{FF2B5EF4-FFF2-40B4-BE49-F238E27FC236}">
                    <a16:creationId xmlns:a16="http://schemas.microsoft.com/office/drawing/2014/main" id="{03B20FDC-53C8-4571-9C93-1931702D0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581"/>
                <a:ext cx="8" cy="17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9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5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9 w 37"/>
                  <a:gd name="T41" fmla="*/ 81 h 89"/>
                  <a:gd name="T42" fmla="*/ 12 w 37"/>
                  <a:gd name="T43" fmla="*/ 84 h 89"/>
                  <a:gd name="T44" fmla="*/ 15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4 w 37"/>
                  <a:gd name="T81" fmla="*/ 33 h 89"/>
                  <a:gd name="T82" fmla="*/ 34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4" name="Freeform 2806">
                <a:extLst>
                  <a:ext uri="{FF2B5EF4-FFF2-40B4-BE49-F238E27FC236}">
                    <a16:creationId xmlns:a16="http://schemas.microsoft.com/office/drawing/2014/main" id="{EEB97661-19BE-4780-B943-204792F8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69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8 h 368"/>
                  <a:gd name="T6" fmla="*/ 181 w 236"/>
                  <a:gd name="T7" fmla="*/ 15 h 368"/>
                  <a:gd name="T8" fmla="*/ 193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8 h 368"/>
                  <a:gd name="T24" fmla="*/ 230 w 236"/>
                  <a:gd name="T25" fmla="*/ 145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3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4 h 368"/>
                  <a:gd name="T38" fmla="*/ 149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4 w 236"/>
                  <a:gd name="T53" fmla="*/ 162 h 368"/>
                  <a:gd name="T54" fmla="*/ 19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0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1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8 w 236"/>
                  <a:gd name="T73" fmla="*/ 15 h 368"/>
                  <a:gd name="T74" fmla="*/ 83 w 236"/>
                  <a:gd name="T75" fmla="*/ 8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2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5" name="Freeform 2807">
                <a:extLst>
                  <a:ext uri="{FF2B5EF4-FFF2-40B4-BE49-F238E27FC236}">
                    <a16:creationId xmlns:a16="http://schemas.microsoft.com/office/drawing/2014/main" id="{AD4548E4-1286-4DD0-B693-DA22D86A1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608"/>
                <a:ext cx="7" cy="18"/>
              </a:xfrm>
              <a:custGeom>
                <a:avLst/>
                <a:gdLst>
                  <a:gd name="T0" fmla="*/ 15 w 36"/>
                  <a:gd name="T1" fmla="*/ 0 h 90"/>
                  <a:gd name="T2" fmla="*/ 13 w 36"/>
                  <a:gd name="T3" fmla="*/ 4 h 90"/>
                  <a:gd name="T4" fmla="*/ 10 w 36"/>
                  <a:gd name="T5" fmla="*/ 4 h 90"/>
                  <a:gd name="T6" fmla="*/ 8 w 36"/>
                  <a:gd name="T7" fmla="*/ 6 h 90"/>
                  <a:gd name="T8" fmla="*/ 8 w 36"/>
                  <a:gd name="T9" fmla="*/ 9 h 90"/>
                  <a:gd name="T10" fmla="*/ 4 w 36"/>
                  <a:gd name="T11" fmla="*/ 11 h 90"/>
                  <a:gd name="T12" fmla="*/ 2 w 36"/>
                  <a:gd name="T13" fmla="*/ 13 h 90"/>
                  <a:gd name="T14" fmla="*/ 2 w 36"/>
                  <a:gd name="T15" fmla="*/ 18 h 90"/>
                  <a:gd name="T16" fmla="*/ 0 w 36"/>
                  <a:gd name="T17" fmla="*/ 21 h 90"/>
                  <a:gd name="T18" fmla="*/ 0 w 36"/>
                  <a:gd name="T19" fmla="*/ 25 h 90"/>
                  <a:gd name="T20" fmla="*/ 0 w 36"/>
                  <a:gd name="T21" fmla="*/ 30 h 90"/>
                  <a:gd name="T22" fmla="*/ 0 w 36"/>
                  <a:gd name="T23" fmla="*/ 35 h 90"/>
                  <a:gd name="T24" fmla="*/ 0 w 36"/>
                  <a:gd name="T25" fmla="*/ 40 h 90"/>
                  <a:gd name="T26" fmla="*/ 0 w 36"/>
                  <a:gd name="T27" fmla="*/ 48 h 90"/>
                  <a:gd name="T28" fmla="*/ 0 w 36"/>
                  <a:gd name="T29" fmla="*/ 53 h 90"/>
                  <a:gd name="T30" fmla="*/ 0 w 36"/>
                  <a:gd name="T31" fmla="*/ 57 h 90"/>
                  <a:gd name="T32" fmla="*/ 2 w 36"/>
                  <a:gd name="T33" fmla="*/ 65 h 90"/>
                  <a:gd name="T34" fmla="*/ 2 w 36"/>
                  <a:gd name="T35" fmla="*/ 69 h 90"/>
                  <a:gd name="T36" fmla="*/ 4 w 36"/>
                  <a:gd name="T37" fmla="*/ 74 h 90"/>
                  <a:gd name="T38" fmla="*/ 8 w 36"/>
                  <a:gd name="T39" fmla="*/ 77 h 90"/>
                  <a:gd name="T40" fmla="*/ 10 w 36"/>
                  <a:gd name="T41" fmla="*/ 81 h 90"/>
                  <a:gd name="T42" fmla="*/ 13 w 36"/>
                  <a:gd name="T43" fmla="*/ 85 h 90"/>
                  <a:gd name="T44" fmla="*/ 15 w 36"/>
                  <a:gd name="T45" fmla="*/ 87 h 90"/>
                  <a:gd name="T46" fmla="*/ 17 w 36"/>
                  <a:gd name="T47" fmla="*/ 90 h 90"/>
                  <a:gd name="T48" fmla="*/ 20 w 36"/>
                  <a:gd name="T49" fmla="*/ 90 h 90"/>
                  <a:gd name="T50" fmla="*/ 22 w 36"/>
                  <a:gd name="T51" fmla="*/ 90 h 90"/>
                  <a:gd name="T52" fmla="*/ 24 w 36"/>
                  <a:gd name="T53" fmla="*/ 90 h 90"/>
                  <a:gd name="T54" fmla="*/ 24 w 36"/>
                  <a:gd name="T55" fmla="*/ 87 h 90"/>
                  <a:gd name="T56" fmla="*/ 27 w 36"/>
                  <a:gd name="T57" fmla="*/ 87 h 90"/>
                  <a:gd name="T58" fmla="*/ 29 w 36"/>
                  <a:gd name="T59" fmla="*/ 85 h 90"/>
                  <a:gd name="T60" fmla="*/ 32 w 36"/>
                  <a:gd name="T61" fmla="*/ 81 h 90"/>
                  <a:gd name="T62" fmla="*/ 32 w 36"/>
                  <a:gd name="T63" fmla="*/ 77 h 90"/>
                  <a:gd name="T64" fmla="*/ 34 w 36"/>
                  <a:gd name="T65" fmla="*/ 74 h 90"/>
                  <a:gd name="T66" fmla="*/ 34 w 36"/>
                  <a:gd name="T67" fmla="*/ 69 h 90"/>
                  <a:gd name="T68" fmla="*/ 36 w 36"/>
                  <a:gd name="T69" fmla="*/ 65 h 90"/>
                  <a:gd name="T70" fmla="*/ 36 w 36"/>
                  <a:gd name="T71" fmla="*/ 60 h 90"/>
                  <a:gd name="T72" fmla="*/ 36 w 36"/>
                  <a:gd name="T73" fmla="*/ 55 h 90"/>
                  <a:gd name="T74" fmla="*/ 36 w 36"/>
                  <a:gd name="T75" fmla="*/ 50 h 90"/>
                  <a:gd name="T76" fmla="*/ 36 w 36"/>
                  <a:gd name="T77" fmla="*/ 46 h 90"/>
                  <a:gd name="T78" fmla="*/ 36 w 36"/>
                  <a:gd name="T79" fmla="*/ 37 h 90"/>
                  <a:gd name="T80" fmla="*/ 34 w 36"/>
                  <a:gd name="T81" fmla="*/ 32 h 90"/>
                  <a:gd name="T82" fmla="*/ 34 w 36"/>
                  <a:gd name="T83" fmla="*/ 28 h 90"/>
                  <a:gd name="T84" fmla="*/ 32 w 36"/>
                  <a:gd name="T85" fmla="*/ 23 h 90"/>
                  <a:gd name="T86" fmla="*/ 32 w 36"/>
                  <a:gd name="T87" fmla="*/ 18 h 90"/>
                  <a:gd name="T88" fmla="*/ 29 w 36"/>
                  <a:gd name="T89" fmla="*/ 13 h 90"/>
                  <a:gd name="T90" fmla="*/ 27 w 36"/>
                  <a:gd name="T91" fmla="*/ 11 h 90"/>
                  <a:gd name="T92" fmla="*/ 24 w 36"/>
                  <a:gd name="T93" fmla="*/ 9 h 90"/>
                  <a:gd name="T94" fmla="*/ 22 w 36"/>
                  <a:gd name="T95" fmla="*/ 6 h 90"/>
                  <a:gd name="T96" fmla="*/ 20 w 36"/>
                  <a:gd name="T97" fmla="*/ 4 h 90"/>
                  <a:gd name="T98" fmla="*/ 17 w 36"/>
                  <a:gd name="T99" fmla="*/ 0 h 90"/>
                  <a:gd name="T100" fmla="*/ 15 w 36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90">
                    <a:moveTo>
                      <a:pt x="15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5" y="87"/>
                    </a:lnTo>
                    <a:lnTo>
                      <a:pt x="17" y="90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4" y="90"/>
                    </a:lnTo>
                    <a:lnTo>
                      <a:pt x="24" y="87"/>
                    </a:lnTo>
                    <a:lnTo>
                      <a:pt x="27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6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4" y="9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6" name="Freeform 2808">
                <a:extLst>
                  <a:ext uri="{FF2B5EF4-FFF2-40B4-BE49-F238E27FC236}">
                    <a16:creationId xmlns:a16="http://schemas.microsoft.com/office/drawing/2014/main" id="{C7891F4B-D023-40D8-A2C0-97465D289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597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7" name="Freeform 2809">
                <a:extLst>
                  <a:ext uri="{FF2B5EF4-FFF2-40B4-BE49-F238E27FC236}">
                    <a16:creationId xmlns:a16="http://schemas.microsoft.com/office/drawing/2014/main" id="{3758FBEC-DB66-472C-8A4B-C3E9F1EE67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00" y="2597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5 w 235"/>
                  <a:gd name="T3" fmla="*/ 67 h 368"/>
                  <a:gd name="T4" fmla="*/ 181 w 235"/>
                  <a:gd name="T5" fmla="*/ 77 h 368"/>
                  <a:gd name="T6" fmla="*/ 181 w 235"/>
                  <a:gd name="T7" fmla="*/ 91 h 368"/>
                  <a:gd name="T8" fmla="*/ 181 w 235"/>
                  <a:gd name="T9" fmla="*/ 109 h 368"/>
                  <a:gd name="T10" fmla="*/ 183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2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8 h 368"/>
                  <a:gd name="T38" fmla="*/ 185 w 235"/>
                  <a:gd name="T39" fmla="*/ 21 h 368"/>
                  <a:gd name="T40" fmla="*/ 205 w 235"/>
                  <a:gd name="T41" fmla="*/ 35 h 368"/>
                  <a:gd name="T42" fmla="*/ 220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8 h 368"/>
                  <a:gd name="T66" fmla="*/ 39 w 235"/>
                  <a:gd name="T67" fmla="*/ 183 h 368"/>
                  <a:gd name="T68" fmla="*/ 24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9" y="133"/>
                    </a:lnTo>
                    <a:lnTo>
                      <a:pt x="191" y="137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8" name="Freeform 2810">
                <a:extLst>
                  <a:ext uri="{FF2B5EF4-FFF2-40B4-BE49-F238E27FC236}">
                    <a16:creationId xmlns:a16="http://schemas.microsoft.com/office/drawing/2014/main" id="{DB13FA1C-F6CE-4F5A-B595-B9C6DCB92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608"/>
                <a:ext cx="7" cy="18"/>
              </a:xfrm>
              <a:custGeom>
                <a:avLst/>
                <a:gdLst>
                  <a:gd name="T0" fmla="*/ 15 w 36"/>
                  <a:gd name="T1" fmla="*/ 0 h 90"/>
                  <a:gd name="T2" fmla="*/ 13 w 36"/>
                  <a:gd name="T3" fmla="*/ 4 h 90"/>
                  <a:gd name="T4" fmla="*/ 10 w 36"/>
                  <a:gd name="T5" fmla="*/ 4 h 90"/>
                  <a:gd name="T6" fmla="*/ 8 w 36"/>
                  <a:gd name="T7" fmla="*/ 6 h 90"/>
                  <a:gd name="T8" fmla="*/ 8 w 36"/>
                  <a:gd name="T9" fmla="*/ 9 h 90"/>
                  <a:gd name="T10" fmla="*/ 4 w 36"/>
                  <a:gd name="T11" fmla="*/ 11 h 90"/>
                  <a:gd name="T12" fmla="*/ 2 w 36"/>
                  <a:gd name="T13" fmla="*/ 13 h 90"/>
                  <a:gd name="T14" fmla="*/ 2 w 36"/>
                  <a:gd name="T15" fmla="*/ 18 h 90"/>
                  <a:gd name="T16" fmla="*/ 0 w 36"/>
                  <a:gd name="T17" fmla="*/ 21 h 90"/>
                  <a:gd name="T18" fmla="*/ 0 w 36"/>
                  <a:gd name="T19" fmla="*/ 25 h 90"/>
                  <a:gd name="T20" fmla="*/ 0 w 36"/>
                  <a:gd name="T21" fmla="*/ 30 h 90"/>
                  <a:gd name="T22" fmla="*/ 0 w 36"/>
                  <a:gd name="T23" fmla="*/ 35 h 90"/>
                  <a:gd name="T24" fmla="*/ 0 w 36"/>
                  <a:gd name="T25" fmla="*/ 40 h 90"/>
                  <a:gd name="T26" fmla="*/ 0 w 36"/>
                  <a:gd name="T27" fmla="*/ 48 h 90"/>
                  <a:gd name="T28" fmla="*/ 0 w 36"/>
                  <a:gd name="T29" fmla="*/ 53 h 90"/>
                  <a:gd name="T30" fmla="*/ 0 w 36"/>
                  <a:gd name="T31" fmla="*/ 57 h 90"/>
                  <a:gd name="T32" fmla="*/ 2 w 36"/>
                  <a:gd name="T33" fmla="*/ 65 h 90"/>
                  <a:gd name="T34" fmla="*/ 2 w 36"/>
                  <a:gd name="T35" fmla="*/ 69 h 90"/>
                  <a:gd name="T36" fmla="*/ 4 w 36"/>
                  <a:gd name="T37" fmla="*/ 74 h 90"/>
                  <a:gd name="T38" fmla="*/ 8 w 36"/>
                  <a:gd name="T39" fmla="*/ 77 h 90"/>
                  <a:gd name="T40" fmla="*/ 10 w 36"/>
                  <a:gd name="T41" fmla="*/ 81 h 90"/>
                  <a:gd name="T42" fmla="*/ 13 w 36"/>
                  <a:gd name="T43" fmla="*/ 85 h 90"/>
                  <a:gd name="T44" fmla="*/ 15 w 36"/>
                  <a:gd name="T45" fmla="*/ 87 h 90"/>
                  <a:gd name="T46" fmla="*/ 17 w 36"/>
                  <a:gd name="T47" fmla="*/ 90 h 90"/>
                  <a:gd name="T48" fmla="*/ 20 w 36"/>
                  <a:gd name="T49" fmla="*/ 90 h 90"/>
                  <a:gd name="T50" fmla="*/ 22 w 36"/>
                  <a:gd name="T51" fmla="*/ 90 h 90"/>
                  <a:gd name="T52" fmla="*/ 24 w 36"/>
                  <a:gd name="T53" fmla="*/ 90 h 90"/>
                  <a:gd name="T54" fmla="*/ 24 w 36"/>
                  <a:gd name="T55" fmla="*/ 87 h 90"/>
                  <a:gd name="T56" fmla="*/ 27 w 36"/>
                  <a:gd name="T57" fmla="*/ 87 h 90"/>
                  <a:gd name="T58" fmla="*/ 29 w 36"/>
                  <a:gd name="T59" fmla="*/ 85 h 90"/>
                  <a:gd name="T60" fmla="*/ 32 w 36"/>
                  <a:gd name="T61" fmla="*/ 81 h 90"/>
                  <a:gd name="T62" fmla="*/ 32 w 36"/>
                  <a:gd name="T63" fmla="*/ 77 h 90"/>
                  <a:gd name="T64" fmla="*/ 34 w 36"/>
                  <a:gd name="T65" fmla="*/ 74 h 90"/>
                  <a:gd name="T66" fmla="*/ 34 w 36"/>
                  <a:gd name="T67" fmla="*/ 69 h 90"/>
                  <a:gd name="T68" fmla="*/ 36 w 36"/>
                  <a:gd name="T69" fmla="*/ 65 h 90"/>
                  <a:gd name="T70" fmla="*/ 36 w 36"/>
                  <a:gd name="T71" fmla="*/ 60 h 90"/>
                  <a:gd name="T72" fmla="*/ 36 w 36"/>
                  <a:gd name="T73" fmla="*/ 55 h 90"/>
                  <a:gd name="T74" fmla="*/ 36 w 36"/>
                  <a:gd name="T75" fmla="*/ 50 h 90"/>
                  <a:gd name="T76" fmla="*/ 36 w 36"/>
                  <a:gd name="T77" fmla="*/ 46 h 90"/>
                  <a:gd name="T78" fmla="*/ 36 w 36"/>
                  <a:gd name="T79" fmla="*/ 37 h 90"/>
                  <a:gd name="T80" fmla="*/ 34 w 36"/>
                  <a:gd name="T81" fmla="*/ 32 h 90"/>
                  <a:gd name="T82" fmla="*/ 34 w 36"/>
                  <a:gd name="T83" fmla="*/ 28 h 90"/>
                  <a:gd name="T84" fmla="*/ 32 w 36"/>
                  <a:gd name="T85" fmla="*/ 23 h 90"/>
                  <a:gd name="T86" fmla="*/ 32 w 36"/>
                  <a:gd name="T87" fmla="*/ 18 h 90"/>
                  <a:gd name="T88" fmla="*/ 29 w 36"/>
                  <a:gd name="T89" fmla="*/ 13 h 90"/>
                  <a:gd name="T90" fmla="*/ 27 w 36"/>
                  <a:gd name="T91" fmla="*/ 11 h 90"/>
                  <a:gd name="T92" fmla="*/ 24 w 36"/>
                  <a:gd name="T93" fmla="*/ 9 h 90"/>
                  <a:gd name="T94" fmla="*/ 22 w 36"/>
                  <a:gd name="T95" fmla="*/ 6 h 90"/>
                  <a:gd name="T96" fmla="*/ 20 w 36"/>
                  <a:gd name="T97" fmla="*/ 4 h 90"/>
                  <a:gd name="T98" fmla="*/ 17 w 36"/>
                  <a:gd name="T99" fmla="*/ 0 h 90"/>
                  <a:gd name="T100" fmla="*/ 15 w 36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90">
                    <a:moveTo>
                      <a:pt x="15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5" y="87"/>
                    </a:lnTo>
                    <a:lnTo>
                      <a:pt x="17" y="90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4" y="90"/>
                    </a:lnTo>
                    <a:lnTo>
                      <a:pt x="24" y="87"/>
                    </a:lnTo>
                    <a:lnTo>
                      <a:pt x="27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6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4" y="9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9" name="Freeform 2811">
                <a:extLst>
                  <a:ext uri="{FF2B5EF4-FFF2-40B4-BE49-F238E27FC236}">
                    <a16:creationId xmlns:a16="http://schemas.microsoft.com/office/drawing/2014/main" id="{4E9C0ABD-08FE-4CFF-9001-2FAC54D97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597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0" name="Freeform 2812">
                <a:extLst>
                  <a:ext uri="{FF2B5EF4-FFF2-40B4-BE49-F238E27FC236}">
                    <a16:creationId xmlns:a16="http://schemas.microsoft.com/office/drawing/2014/main" id="{96C47D58-6A6C-41BB-88E0-DE26D4E81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612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1" name="Freeform 2813">
                <a:extLst>
                  <a:ext uri="{FF2B5EF4-FFF2-40B4-BE49-F238E27FC236}">
                    <a16:creationId xmlns:a16="http://schemas.microsoft.com/office/drawing/2014/main" id="{9B180AED-BF5C-49A8-94CB-1044F463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601"/>
                <a:ext cx="47" cy="73"/>
              </a:xfrm>
              <a:custGeom>
                <a:avLst/>
                <a:gdLst>
                  <a:gd name="T0" fmla="*/ 133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7 w 236"/>
                  <a:gd name="T13" fmla="*/ 50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7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3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0 w 236"/>
                  <a:gd name="T55" fmla="*/ 145 h 367"/>
                  <a:gd name="T56" fmla="*/ 16 w 236"/>
                  <a:gd name="T57" fmla="*/ 131 h 367"/>
                  <a:gd name="T58" fmla="*/ 13 w 236"/>
                  <a:gd name="T59" fmla="*/ 110 h 367"/>
                  <a:gd name="T60" fmla="*/ 16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2 w 236"/>
                  <a:gd name="T67" fmla="*/ 50 h 367"/>
                  <a:gd name="T68" fmla="*/ 44 w 236"/>
                  <a:gd name="T69" fmla="*/ 34 h 367"/>
                  <a:gd name="T70" fmla="*/ 55 w 236"/>
                  <a:gd name="T71" fmla="*/ 25 h 367"/>
                  <a:gd name="T72" fmla="*/ 69 w 236"/>
                  <a:gd name="T73" fmla="*/ 15 h 367"/>
                  <a:gd name="T74" fmla="*/ 83 w 236"/>
                  <a:gd name="T75" fmla="*/ 8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2" name="Freeform 2814">
                <a:extLst>
                  <a:ext uri="{FF2B5EF4-FFF2-40B4-BE49-F238E27FC236}">
                    <a16:creationId xmlns:a16="http://schemas.microsoft.com/office/drawing/2014/main" id="{25C165EB-8E3A-42BF-8291-726134F3B5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68" y="2601"/>
                <a:ext cx="47" cy="73"/>
              </a:xfrm>
              <a:custGeom>
                <a:avLst/>
                <a:gdLst>
                  <a:gd name="T0" fmla="*/ 192 w 236"/>
                  <a:gd name="T1" fmla="*/ 59 h 367"/>
                  <a:gd name="T2" fmla="*/ 187 w 236"/>
                  <a:gd name="T3" fmla="*/ 66 h 367"/>
                  <a:gd name="T4" fmla="*/ 182 w 236"/>
                  <a:gd name="T5" fmla="*/ 76 h 367"/>
                  <a:gd name="T6" fmla="*/ 182 w 236"/>
                  <a:gd name="T7" fmla="*/ 91 h 367"/>
                  <a:gd name="T8" fmla="*/ 182 w 236"/>
                  <a:gd name="T9" fmla="*/ 108 h 367"/>
                  <a:gd name="T10" fmla="*/ 184 w 236"/>
                  <a:gd name="T11" fmla="*/ 125 h 367"/>
                  <a:gd name="T12" fmla="*/ 192 w 236"/>
                  <a:gd name="T13" fmla="*/ 138 h 367"/>
                  <a:gd name="T14" fmla="*/ 199 w 236"/>
                  <a:gd name="T15" fmla="*/ 145 h 367"/>
                  <a:gd name="T16" fmla="*/ 206 w 236"/>
                  <a:gd name="T17" fmla="*/ 145 h 367"/>
                  <a:gd name="T18" fmla="*/ 212 w 236"/>
                  <a:gd name="T19" fmla="*/ 140 h 367"/>
                  <a:gd name="T20" fmla="*/ 217 w 236"/>
                  <a:gd name="T21" fmla="*/ 131 h 367"/>
                  <a:gd name="T22" fmla="*/ 219 w 236"/>
                  <a:gd name="T23" fmla="*/ 115 h 367"/>
                  <a:gd name="T24" fmla="*/ 219 w 236"/>
                  <a:gd name="T25" fmla="*/ 101 h 367"/>
                  <a:gd name="T26" fmla="*/ 217 w 236"/>
                  <a:gd name="T27" fmla="*/ 83 h 367"/>
                  <a:gd name="T28" fmla="*/ 212 w 236"/>
                  <a:gd name="T29" fmla="*/ 69 h 367"/>
                  <a:gd name="T30" fmla="*/ 203 w 236"/>
                  <a:gd name="T31" fmla="*/ 62 h 367"/>
                  <a:gd name="T32" fmla="*/ 196 w 236"/>
                  <a:gd name="T33" fmla="*/ 57 h 367"/>
                  <a:gd name="T34" fmla="*/ 143 w 236"/>
                  <a:gd name="T35" fmla="*/ 2 h 367"/>
                  <a:gd name="T36" fmla="*/ 167 w 236"/>
                  <a:gd name="T37" fmla="*/ 8 h 367"/>
                  <a:gd name="T38" fmla="*/ 187 w 236"/>
                  <a:gd name="T39" fmla="*/ 20 h 367"/>
                  <a:gd name="T40" fmla="*/ 206 w 236"/>
                  <a:gd name="T41" fmla="*/ 34 h 367"/>
                  <a:gd name="T42" fmla="*/ 221 w 236"/>
                  <a:gd name="T43" fmla="*/ 54 h 367"/>
                  <a:gd name="T44" fmla="*/ 231 w 236"/>
                  <a:gd name="T45" fmla="*/ 78 h 367"/>
                  <a:gd name="T46" fmla="*/ 236 w 236"/>
                  <a:gd name="T47" fmla="*/ 103 h 367"/>
                  <a:gd name="T48" fmla="*/ 236 w 236"/>
                  <a:gd name="T49" fmla="*/ 128 h 367"/>
                  <a:gd name="T50" fmla="*/ 228 w 236"/>
                  <a:gd name="T51" fmla="*/ 152 h 367"/>
                  <a:gd name="T52" fmla="*/ 217 w 236"/>
                  <a:gd name="T53" fmla="*/ 175 h 367"/>
                  <a:gd name="T54" fmla="*/ 201 w 236"/>
                  <a:gd name="T55" fmla="*/ 191 h 367"/>
                  <a:gd name="T56" fmla="*/ 182 w 236"/>
                  <a:gd name="T57" fmla="*/ 206 h 367"/>
                  <a:gd name="T58" fmla="*/ 157 w 236"/>
                  <a:gd name="T59" fmla="*/ 216 h 367"/>
                  <a:gd name="T60" fmla="*/ 133 w 236"/>
                  <a:gd name="T61" fmla="*/ 221 h 367"/>
                  <a:gd name="T62" fmla="*/ 120 w 236"/>
                  <a:gd name="T63" fmla="*/ 221 h 367"/>
                  <a:gd name="T64" fmla="*/ 118 w 236"/>
                  <a:gd name="T65" fmla="*/ 219 h 367"/>
                  <a:gd name="T66" fmla="*/ 39 w 236"/>
                  <a:gd name="T67" fmla="*/ 182 h 367"/>
                  <a:gd name="T68" fmla="*/ 25 w 236"/>
                  <a:gd name="T69" fmla="*/ 162 h 367"/>
                  <a:gd name="T70" fmla="*/ 18 w 236"/>
                  <a:gd name="T71" fmla="*/ 138 h 367"/>
                  <a:gd name="T72" fmla="*/ 13 w 236"/>
                  <a:gd name="T73" fmla="*/ 110 h 367"/>
                  <a:gd name="T74" fmla="*/ 18 w 236"/>
                  <a:gd name="T75" fmla="*/ 85 h 367"/>
                  <a:gd name="T76" fmla="*/ 25 w 236"/>
                  <a:gd name="T77" fmla="*/ 62 h 367"/>
                  <a:gd name="T78" fmla="*/ 37 w 236"/>
                  <a:gd name="T79" fmla="*/ 41 h 367"/>
                  <a:gd name="T80" fmla="*/ 55 w 236"/>
                  <a:gd name="T81" fmla="*/ 25 h 367"/>
                  <a:gd name="T82" fmla="*/ 76 w 236"/>
                  <a:gd name="T83" fmla="*/ 13 h 367"/>
                  <a:gd name="T84" fmla="*/ 99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2" y="140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7" y="131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7" y="89"/>
                    </a:lnTo>
                    <a:lnTo>
                      <a:pt x="217" y="83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2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3" name="Freeform 2815">
                <a:extLst>
                  <a:ext uri="{FF2B5EF4-FFF2-40B4-BE49-F238E27FC236}">
                    <a16:creationId xmlns:a16="http://schemas.microsoft.com/office/drawing/2014/main" id="{7F212F6E-27BB-42D1-983D-C4261CFE3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612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4" name="Freeform 2816">
                <a:extLst>
                  <a:ext uri="{FF2B5EF4-FFF2-40B4-BE49-F238E27FC236}">
                    <a16:creationId xmlns:a16="http://schemas.microsoft.com/office/drawing/2014/main" id="{904B6719-1B58-43CB-86C3-3CCCFDC8D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601"/>
                <a:ext cx="47" cy="73"/>
              </a:xfrm>
              <a:custGeom>
                <a:avLst/>
                <a:gdLst>
                  <a:gd name="T0" fmla="*/ 133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7 w 236"/>
                  <a:gd name="T13" fmla="*/ 50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7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3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0 w 236"/>
                  <a:gd name="T55" fmla="*/ 145 h 367"/>
                  <a:gd name="T56" fmla="*/ 16 w 236"/>
                  <a:gd name="T57" fmla="*/ 131 h 367"/>
                  <a:gd name="T58" fmla="*/ 13 w 236"/>
                  <a:gd name="T59" fmla="*/ 110 h 367"/>
                  <a:gd name="T60" fmla="*/ 16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2 w 236"/>
                  <a:gd name="T67" fmla="*/ 50 h 367"/>
                  <a:gd name="T68" fmla="*/ 44 w 236"/>
                  <a:gd name="T69" fmla="*/ 34 h 367"/>
                  <a:gd name="T70" fmla="*/ 55 w 236"/>
                  <a:gd name="T71" fmla="*/ 25 h 367"/>
                  <a:gd name="T72" fmla="*/ 69 w 236"/>
                  <a:gd name="T73" fmla="*/ 15 h 367"/>
                  <a:gd name="T74" fmla="*/ 83 w 236"/>
                  <a:gd name="T75" fmla="*/ 8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5" name="Freeform 2817">
                <a:extLst>
                  <a:ext uri="{FF2B5EF4-FFF2-40B4-BE49-F238E27FC236}">
                    <a16:creationId xmlns:a16="http://schemas.microsoft.com/office/drawing/2014/main" id="{2563D83A-798F-4B98-A358-72F907FA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537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3 h 88"/>
                  <a:gd name="T4" fmla="*/ 10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8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3 h 88"/>
                  <a:gd name="T38" fmla="*/ 7 w 36"/>
                  <a:gd name="T39" fmla="*/ 75 h 88"/>
                  <a:gd name="T40" fmla="*/ 10 w 36"/>
                  <a:gd name="T41" fmla="*/ 81 h 88"/>
                  <a:gd name="T42" fmla="*/ 12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1 h 88"/>
                  <a:gd name="T82" fmla="*/ 34 w 36"/>
                  <a:gd name="T83" fmla="*/ 27 h 88"/>
                  <a:gd name="T84" fmla="*/ 31 w 36"/>
                  <a:gd name="T85" fmla="*/ 22 h 88"/>
                  <a:gd name="T86" fmla="*/ 31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8 h 88"/>
                  <a:gd name="T94" fmla="*/ 22 w 36"/>
                  <a:gd name="T95" fmla="*/ 5 h 88"/>
                  <a:gd name="T96" fmla="*/ 19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6" name="Freeform 2818">
                <a:extLst>
                  <a:ext uri="{FF2B5EF4-FFF2-40B4-BE49-F238E27FC236}">
                    <a16:creationId xmlns:a16="http://schemas.microsoft.com/office/drawing/2014/main" id="{06540A44-36AD-4D91-B11E-DDF719158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52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1 w 236"/>
                  <a:gd name="T45" fmla="*/ 222 h 368"/>
                  <a:gd name="T46" fmla="*/ 118 w 236"/>
                  <a:gd name="T47" fmla="*/ 218 h 368"/>
                  <a:gd name="T48" fmla="*/ 44 w 236"/>
                  <a:gd name="T49" fmla="*/ 190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8 w 236"/>
                  <a:gd name="T63" fmla="*/ 79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7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7" name="Freeform 2819">
                <a:extLst>
                  <a:ext uri="{FF2B5EF4-FFF2-40B4-BE49-F238E27FC236}">
                    <a16:creationId xmlns:a16="http://schemas.microsoft.com/office/drawing/2014/main" id="{DB378601-8416-478A-BF49-B9296FC380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4" y="2525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1 h 368"/>
                  <a:gd name="T8" fmla="*/ 182 w 236"/>
                  <a:gd name="T9" fmla="*/ 109 h 368"/>
                  <a:gd name="T10" fmla="*/ 185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1 h 368"/>
                  <a:gd name="T20" fmla="*/ 216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1 h 368"/>
                  <a:gd name="T26" fmla="*/ 216 w 236"/>
                  <a:gd name="T27" fmla="*/ 84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7 h 368"/>
                  <a:gd name="T34" fmla="*/ 143 w 236"/>
                  <a:gd name="T35" fmla="*/ 3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5 h 368"/>
                  <a:gd name="T42" fmla="*/ 222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8 h 368"/>
                  <a:gd name="T50" fmla="*/ 229 w 236"/>
                  <a:gd name="T51" fmla="*/ 153 h 368"/>
                  <a:gd name="T52" fmla="*/ 216 w 236"/>
                  <a:gd name="T53" fmla="*/ 174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2 h 368"/>
                  <a:gd name="T62" fmla="*/ 121 w 236"/>
                  <a:gd name="T63" fmla="*/ 222 h 368"/>
                  <a:gd name="T64" fmla="*/ 118 w 236"/>
                  <a:gd name="T65" fmla="*/ 218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8 h 368"/>
                  <a:gd name="T72" fmla="*/ 12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7 w 236"/>
                  <a:gd name="T83" fmla="*/ 12 h 368"/>
                  <a:gd name="T84" fmla="*/ 99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8" name="Freeform 2820">
                <a:extLst>
                  <a:ext uri="{FF2B5EF4-FFF2-40B4-BE49-F238E27FC236}">
                    <a16:creationId xmlns:a16="http://schemas.microsoft.com/office/drawing/2014/main" id="{45544756-AB6E-4E95-A0B0-42C69271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537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3 h 88"/>
                  <a:gd name="T4" fmla="*/ 10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8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3 h 88"/>
                  <a:gd name="T38" fmla="*/ 7 w 36"/>
                  <a:gd name="T39" fmla="*/ 75 h 88"/>
                  <a:gd name="T40" fmla="*/ 10 w 36"/>
                  <a:gd name="T41" fmla="*/ 81 h 88"/>
                  <a:gd name="T42" fmla="*/ 12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1 h 88"/>
                  <a:gd name="T82" fmla="*/ 34 w 36"/>
                  <a:gd name="T83" fmla="*/ 27 h 88"/>
                  <a:gd name="T84" fmla="*/ 31 w 36"/>
                  <a:gd name="T85" fmla="*/ 22 h 88"/>
                  <a:gd name="T86" fmla="*/ 31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8 h 88"/>
                  <a:gd name="T94" fmla="*/ 22 w 36"/>
                  <a:gd name="T95" fmla="*/ 5 h 88"/>
                  <a:gd name="T96" fmla="*/ 19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9" name="Freeform 2821">
                <a:extLst>
                  <a:ext uri="{FF2B5EF4-FFF2-40B4-BE49-F238E27FC236}">
                    <a16:creationId xmlns:a16="http://schemas.microsoft.com/office/drawing/2014/main" id="{CBBAFDD6-9BE3-428F-8C5C-53EF4271F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52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1 w 236"/>
                  <a:gd name="T45" fmla="*/ 222 h 368"/>
                  <a:gd name="T46" fmla="*/ 118 w 236"/>
                  <a:gd name="T47" fmla="*/ 218 h 368"/>
                  <a:gd name="T48" fmla="*/ 44 w 236"/>
                  <a:gd name="T49" fmla="*/ 190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8 w 236"/>
                  <a:gd name="T63" fmla="*/ 79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7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85" name="Freeform 2827">
                <a:extLst>
                  <a:ext uri="{FF2B5EF4-FFF2-40B4-BE49-F238E27FC236}">
                    <a16:creationId xmlns:a16="http://schemas.microsoft.com/office/drawing/2014/main" id="{072E7515-2C1D-4719-B7C9-B26FD1E0D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2361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86" name="Freeform 2828">
                <a:extLst>
                  <a:ext uri="{FF2B5EF4-FFF2-40B4-BE49-F238E27FC236}">
                    <a16:creationId xmlns:a16="http://schemas.microsoft.com/office/drawing/2014/main" id="{5BF81CA8-7A03-4D49-9B68-53473480D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350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3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09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3 w 236"/>
                  <a:gd name="T27" fmla="*/ 159 h 368"/>
                  <a:gd name="T28" fmla="*/ 216 w 236"/>
                  <a:gd name="T29" fmla="*/ 174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29 h 368"/>
                  <a:gd name="T58" fmla="*/ 12 w 236"/>
                  <a:gd name="T59" fmla="*/ 109 h 368"/>
                  <a:gd name="T60" fmla="*/ 15 w 236"/>
                  <a:gd name="T61" fmla="*/ 93 h 368"/>
                  <a:gd name="T62" fmla="*/ 17 w 236"/>
                  <a:gd name="T63" fmla="*/ 78 h 368"/>
                  <a:gd name="T64" fmla="*/ 24 w 236"/>
                  <a:gd name="T65" fmla="*/ 60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9 w 236"/>
                  <a:gd name="T73" fmla="*/ 14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87" name="Freeform 2829">
                <a:extLst>
                  <a:ext uri="{FF2B5EF4-FFF2-40B4-BE49-F238E27FC236}">
                    <a16:creationId xmlns:a16="http://schemas.microsoft.com/office/drawing/2014/main" id="{25E7ABE3-AC36-4054-9E01-3715FD3BE8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48" y="2350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5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7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6 w 236"/>
                  <a:gd name="T21" fmla="*/ 129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6 w 236"/>
                  <a:gd name="T27" fmla="*/ 83 h 368"/>
                  <a:gd name="T28" fmla="*/ 211 w 236"/>
                  <a:gd name="T29" fmla="*/ 68 h 368"/>
                  <a:gd name="T30" fmla="*/ 204 w 236"/>
                  <a:gd name="T31" fmla="*/ 60 h 368"/>
                  <a:gd name="T32" fmla="*/ 197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4 h 368"/>
                  <a:gd name="T42" fmla="*/ 220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9 w 236"/>
                  <a:gd name="T51" fmla="*/ 151 h 368"/>
                  <a:gd name="T52" fmla="*/ 216 w 236"/>
                  <a:gd name="T53" fmla="*/ 174 h 368"/>
                  <a:gd name="T54" fmla="*/ 201 w 236"/>
                  <a:gd name="T55" fmla="*/ 190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09 h 368"/>
                  <a:gd name="T74" fmla="*/ 17 w 236"/>
                  <a:gd name="T75" fmla="*/ 85 h 368"/>
                  <a:gd name="T76" fmla="*/ 24 w 236"/>
                  <a:gd name="T77" fmla="*/ 60 h 368"/>
                  <a:gd name="T78" fmla="*/ 37 w 236"/>
                  <a:gd name="T79" fmla="*/ 41 h 368"/>
                  <a:gd name="T80" fmla="*/ 54 w 236"/>
                  <a:gd name="T81" fmla="*/ 24 h 368"/>
                  <a:gd name="T82" fmla="*/ 77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7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4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7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88" name="Freeform 2830">
                <a:extLst>
                  <a:ext uri="{FF2B5EF4-FFF2-40B4-BE49-F238E27FC236}">
                    <a16:creationId xmlns:a16="http://schemas.microsoft.com/office/drawing/2014/main" id="{F87225CE-EFE1-400D-884B-C7CF03ACE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2361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89" name="Freeform 2831">
                <a:extLst>
                  <a:ext uri="{FF2B5EF4-FFF2-40B4-BE49-F238E27FC236}">
                    <a16:creationId xmlns:a16="http://schemas.microsoft.com/office/drawing/2014/main" id="{F40BF0AF-EE39-49E7-B36E-6E5A22C6F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350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3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09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3 w 236"/>
                  <a:gd name="T27" fmla="*/ 159 h 368"/>
                  <a:gd name="T28" fmla="*/ 216 w 236"/>
                  <a:gd name="T29" fmla="*/ 174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29 h 368"/>
                  <a:gd name="T58" fmla="*/ 12 w 236"/>
                  <a:gd name="T59" fmla="*/ 109 h 368"/>
                  <a:gd name="T60" fmla="*/ 15 w 236"/>
                  <a:gd name="T61" fmla="*/ 93 h 368"/>
                  <a:gd name="T62" fmla="*/ 17 w 236"/>
                  <a:gd name="T63" fmla="*/ 78 h 368"/>
                  <a:gd name="T64" fmla="*/ 24 w 236"/>
                  <a:gd name="T65" fmla="*/ 60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9 w 236"/>
                  <a:gd name="T73" fmla="*/ 14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0" name="Freeform 2832">
                <a:extLst>
                  <a:ext uri="{FF2B5EF4-FFF2-40B4-BE49-F238E27FC236}">
                    <a16:creationId xmlns:a16="http://schemas.microsoft.com/office/drawing/2014/main" id="{DCFC522C-DCD0-49A2-B9B1-AE7484725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349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9 w 37"/>
                  <a:gd name="T89" fmla="*/ 13 h 88"/>
                  <a:gd name="T90" fmla="*/ 27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1" name="Freeform 2833">
                <a:extLst>
                  <a:ext uri="{FF2B5EF4-FFF2-40B4-BE49-F238E27FC236}">
                    <a16:creationId xmlns:a16="http://schemas.microsoft.com/office/drawing/2014/main" id="{F7684EF2-3597-4F05-A28B-F6BECF64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337"/>
                <a:ext cx="47" cy="74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1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3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1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8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4 h 368"/>
                  <a:gd name="T70" fmla="*/ 53 w 235"/>
                  <a:gd name="T71" fmla="*/ 24 h 368"/>
                  <a:gd name="T72" fmla="*/ 68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1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3" y="34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2" name="Freeform 2834">
                <a:extLst>
                  <a:ext uri="{FF2B5EF4-FFF2-40B4-BE49-F238E27FC236}">
                    <a16:creationId xmlns:a16="http://schemas.microsoft.com/office/drawing/2014/main" id="{D924F2BB-4CC7-47A0-B17B-5E2B0777A4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7" y="2337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1 w 235"/>
                  <a:gd name="T5" fmla="*/ 76 h 368"/>
                  <a:gd name="T6" fmla="*/ 181 w 235"/>
                  <a:gd name="T7" fmla="*/ 90 h 368"/>
                  <a:gd name="T8" fmla="*/ 181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0 w 235"/>
                  <a:gd name="T55" fmla="*/ 191 h 368"/>
                  <a:gd name="T56" fmla="*/ 181 w 235"/>
                  <a:gd name="T57" fmla="*/ 206 h 368"/>
                  <a:gd name="T58" fmla="*/ 156 w 235"/>
                  <a:gd name="T59" fmla="*/ 215 h 368"/>
                  <a:gd name="T60" fmla="*/ 131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7 w 235"/>
                  <a:gd name="T71" fmla="*/ 137 h 368"/>
                  <a:gd name="T72" fmla="*/ 11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1 h 368"/>
                  <a:gd name="T78" fmla="*/ 36 w 235"/>
                  <a:gd name="T79" fmla="*/ 41 h 368"/>
                  <a:gd name="T80" fmla="*/ 53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0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1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3" y="34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3" name="Freeform 2835">
                <a:extLst>
                  <a:ext uri="{FF2B5EF4-FFF2-40B4-BE49-F238E27FC236}">
                    <a16:creationId xmlns:a16="http://schemas.microsoft.com/office/drawing/2014/main" id="{04169C95-D7C8-42D5-B587-4C150B889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349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9 w 37"/>
                  <a:gd name="T89" fmla="*/ 13 h 88"/>
                  <a:gd name="T90" fmla="*/ 27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4" name="Freeform 2836">
                <a:extLst>
                  <a:ext uri="{FF2B5EF4-FFF2-40B4-BE49-F238E27FC236}">
                    <a16:creationId xmlns:a16="http://schemas.microsoft.com/office/drawing/2014/main" id="{BFEC771F-3C9A-44A7-B264-06277AF8B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337"/>
                <a:ext cx="47" cy="74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1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3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1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8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4 h 368"/>
                  <a:gd name="T70" fmla="*/ 53 w 235"/>
                  <a:gd name="T71" fmla="*/ 24 h 368"/>
                  <a:gd name="T72" fmla="*/ 68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1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3" y="34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5" name="Freeform 2837">
                <a:extLst>
                  <a:ext uri="{FF2B5EF4-FFF2-40B4-BE49-F238E27FC236}">
                    <a16:creationId xmlns:a16="http://schemas.microsoft.com/office/drawing/2014/main" id="{BC9103EE-86A5-4862-8746-035846962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203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7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3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8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6" name="Freeform 2838">
                <a:extLst>
                  <a:ext uri="{FF2B5EF4-FFF2-40B4-BE49-F238E27FC236}">
                    <a16:creationId xmlns:a16="http://schemas.microsoft.com/office/drawing/2014/main" id="{19DA5DB5-41D0-4C84-A8C8-9CEAAB026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192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9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3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1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7" name="Freeform 2839">
                <a:extLst>
                  <a:ext uri="{FF2B5EF4-FFF2-40B4-BE49-F238E27FC236}">
                    <a16:creationId xmlns:a16="http://schemas.microsoft.com/office/drawing/2014/main" id="{691A646C-AD57-46B7-A738-3EFCD1ECB5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7" y="2192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2 w 235"/>
                  <a:gd name="T5" fmla="*/ 76 h 368"/>
                  <a:gd name="T6" fmla="*/ 182 w 235"/>
                  <a:gd name="T7" fmla="*/ 92 h 368"/>
                  <a:gd name="T8" fmla="*/ 182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1 h 368"/>
                  <a:gd name="T20" fmla="*/ 216 w 235"/>
                  <a:gd name="T21" fmla="*/ 131 h 368"/>
                  <a:gd name="T22" fmla="*/ 219 w 235"/>
                  <a:gd name="T23" fmla="*/ 116 h 368"/>
                  <a:gd name="T24" fmla="*/ 219 w 235"/>
                  <a:gd name="T25" fmla="*/ 101 h 368"/>
                  <a:gd name="T26" fmla="*/ 216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3 h 368"/>
                  <a:gd name="T36" fmla="*/ 166 w 235"/>
                  <a:gd name="T37" fmla="*/ 9 h 368"/>
                  <a:gd name="T38" fmla="*/ 187 w 235"/>
                  <a:gd name="T39" fmla="*/ 20 h 368"/>
                  <a:gd name="T40" fmla="*/ 206 w 235"/>
                  <a:gd name="T41" fmla="*/ 35 h 368"/>
                  <a:gd name="T42" fmla="*/ 221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8 w 235"/>
                  <a:gd name="T51" fmla="*/ 153 h 368"/>
                  <a:gd name="T52" fmla="*/ 216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3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5 w 235"/>
                  <a:gd name="T81" fmla="*/ 25 h 368"/>
                  <a:gd name="T82" fmla="*/ 76 w 235"/>
                  <a:gd name="T83" fmla="*/ 13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4" y="138"/>
                    </a:lnTo>
                    <a:lnTo>
                      <a:pt x="214" y="134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90"/>
                    </a:lnTo>
                    <a:lnTo>
                      <a:pt x="216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8" name="Freeform 2840">
                <a:extLst>
                  <a:ext uri="{FF2B5EF4-FFF2-40B4-BE49-F238E27FC236}">
                    <a16:creationId xmlns:a16="http://schemas.microsoft.com/office/drawing/2014/main" id="{69CEFEAC-6D01-4D09-A6C8-653636AC5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203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7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3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8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9" name="Freeform 2841">
                <a:extLst>
                  <a:ext uri="{FF2B5EF4-FFF2-40B4-BE49-F238E27FC236}">
                    <a16:creationId xmlns:a16="http://schemas.microsoft.com/office/drawing/2014/main" id="{1523CFD7-06B6-41DC-AEAE-8C51FC99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192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9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3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1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00" name="Freeform 2842">
                <a:extLst>
                  <a:ext uri="{FF2B5EF4-FFF2-40B4-BE49-F238E27FC236}">
                    <a16:creationId xmlns:a16="http://schemas.microsoft.com/office/drawing/2014/main" id="{F6E3F985-A8D3-47C4-A535-B88F9C0F0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0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8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5 h 88"/>
                  <a:gd name="T56" fmla="*/ 26 w 36"/>
                  <a:gd name="T57" fmla="*/ 85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01" name="Freeform 2843">
                <a:extLst>
                  <a:ext uri="{FF2B5EF4-FFF2-40B4-BE49-F238E27FC236}">
                    <a16:creationId xmlns:a16="http://schemas.microsoft.com/office/drawing/2014/main" id="{B5E04D1F-0C46-4FA5-B69F-5AE176CA9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892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6 w 235"/>
                  <a:gd name="T13" fmla="*/ 50 h 367"/>
                  <a:gd name="T14" fmla="*/ 223 w 235"/>
                  <a:gd name="T15" fmla="*/ 62 h 367"/>
                  <a:gd name="T16" fmla="*/ 230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6 w 235"/>
                  <a:gd name="T29" fmla="*/ 175 h 367"/>
                  <a:gd name="T30" fmla="*/ 205 w 235"/>
                  <a:gd name="T31" fmla="*/ 187 h 367"/>
                  <a:gd name="T32" fmla="*/ 193 w 235"/>
                  <a:gd name="T33" fmla="*/ 196 h 367"/>
                  <a:gd name="T34" fmla="*/ 182 w 235"/>
                  <a:gd name="T35" fmla="*/ 206 h 367"/>
                  <a:gd name="T36" fmla="*/ 166 w 235"/>
                  <a:gd name="T37" fmla="*/ 214 h 367"/>
                  <a:gd name="T38" fmla="*/ 150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5 w 235"/>
                  <a:gd name="T53" fmla="*/ 162 h 367"/>
                  <a:gd name="T54" fmla="*/ 20 w 235"/>
                  <a:gd name="T55" fmla="*/ 145 h 367"/>
                  <a:gd name="T56" fmla="*/ 15 w 235"/>
                  <a:gd name="T57" fmla="*/ 131 h 367"/>
                  <a:gd name="T58" fmla="*/ 13 w 235"/>
                  <a:gd name="T59" fmla="*/ 110 h 367"/>
                  <a:gd name="T60" fmla="*/ 15 w 235"/>
                  <a:gd name="T61" fmla="*/ 94 h 367"/>
                  <a:gd name="T62" fmla="*/ 18 w 235"/>
                  <a:gd name="T63" fmla="*/ 78 h 367"/>
                  <a:gd name="T64" fmla="*/ 25 w 235"/>
                  <a:gd name="T65" fmla="*/ 62 h 367"/>
                  <a:gd name="T66" fmla="*/ 32 w 235"/>
                  <a:gd name="T67" fmla="*/ 50 h 367"/>
                  <a:gd name="T68" fmla="*/ 44 w 235"/>
                  <a:gd name="T69" fmla="*/ 34 h 367"/>
                  <a:gd name="T70" fmla="*/ 54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02" name="Freeform 2844">
                <a:extLst>
                  <a:ext uri="{FF2B5EF4-FFF2-40B4-BE49-F238E27FC236}">
                    <a16:creationId xmlns:a16="http://schemas.microsoft.com/office/drawing/2014/main" id="{69C23E80-2F93-4905-9947-476118AC1B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2" y="1892"/>
                <a:ext cx="47" cy="74"/>
              </a:xfrm>
              <a:custGeom>
                <a:avLst/>
                <a:gdLst>
                  <a:gd name="T0" fmla="*/ 191 w 235"/>
                  <a:gd name="T1" fmla="*/ 59 h 367"/>
                  <a:gd name="T2" fmla="*/ 186 w 235"/>
                  <a:gd name="T3" fmla="*/ 66 h 367"/>
                  <a:gd name="T4" fmla="*/ 182 w 235"/>
                  <a:gd name="T5" fmla="*/ 76 h 367"/>
                  <a:gd name="T6" fmla="*/ 182 w 235"/>
                  <a:gd name="T7" fmla="*/ 91 h 367"/>
                  <a:gd name="T8" fmla="*/ 182 w 235"/>
                  <a:gd name="T9" fmla="*/ 108 h 367"/>
                  <a:gd name="T10" fmla="*/ 184 w 235"/>
                  <a:gd name="T11" fmla="*/ 125 h 367"/>
                  <a:gd name="T12" fmla="*/ 191 w 235"/>
                  <a:gd name="T13" fmla="*/ 138 h 367"/>
                  <a:gd name="T14" fmla="*/ 198 w 235"/>
                  <a:gd name="T15" fmla="*/ 145 h 367"/>
                  <a:gd name="T16" fmla="*/ 205 w 235"/>
                  <a:gd name="T17" fmla="*/ 145 h 367"/>
                  <a:gd name="T18" fmla="*/ 210 w 235"/>
                  <a:gd name="T19" fmla="*/ 140 h 367"/>
                  <a:gd name="T20" fmla="*/ 216 w 235"/>
                  <a:gd name="T21" fmla="*/ 131 h 367"/>
                  <a:gd name="T22" fmla="*/ 218 w 235"/>
                  <a:gd name="T23" fmla="*/ 115 h 367"/>
                  <a:gd name="T24" fmla="*/ 218 w 235"/>
                  <a:gd name="T25" fmla="*/ 101 h 367"/>
                  <a:gd name="T26" fmla="*/ 216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2 h 367"/>
                  <a:gd name="T32" fmla="*/ 196 w 235"/>
                  <a:gd name="T33" fmla="*/ 57 h 367"/>
                  <a:gd name="T34" fmla="*/ 142 w 235"/>
                  <a:gd name="T35" fmla="*/ 2 h 367"/>
                  <a:gd name="T36" fmla="*/ 166 w 235"/>
                  <a:gd name="T37" fmla="*/ 7 h 367"/>
                  <a:gd name="T38" fmla="*/ 186 w 235"/>
                  <a:gd name="T39" fmla="*/ 20 h 367"/>
                  <a:gd name="T40" fmla="*/ 205 w 235"/>
                  <a:gd name="T41" fmla="*/ 34 h 367"/>
                  <a:gd name="T42" fmla="*/ 221 w 235"/>
                  <a:gd name="T43" fmla="*/ 54 h 367"/>
                  <a:gd name="T44" fmla="*/ 230 w 235"/>
                  <a:gd name="T45" fmla="*/ 78 h 367"/>
                  <a:gd name="T46" fmla="*/ 235 w 235"/>
                  <a:gd name="T47" fmla="*/ 103 h 367"/>
                  <a:gd name="T48" fmla="*/ 235 w 235"/>
                  <a:gd name="T49" fmla="*/ 127 h 367"/>
                  <a:gd name="T50" fmla="*/ 228 w 235"/>
                  <a:gd name="T51" fmla="*/ 152 h 367"/>
                  <a:gd name="T52" fmla="*/ 216 w 235"/>
                  <a:gd name="T53" fmla="*/ 175 h 367"/>
                  <a:gd name="T54" fmla="*/ 201 w 235"/>
                  <a:gd name="T55" fmla="*/ 191 h 367"/>
                  <a:gd name="T56" fmla="*/ 182 w 235"/>
                  <a:gd name="T57" fmla="*/ 206 h 367"/>
                  <a:gd name="T58" fmla="*/ 157 w 235"/>
                  <a:gd name="T59" fmla="*/ 216 h 367"/>
                  <a:gd name="T60" fmla="*/ 132 w 235"/>
                  <a:gd name="T61" fmla="*/ 221 h 367"/>
                  <a:gd name="T62" fmla="*/ 120 w 235"/>
                  <a:gd name="T63" fmla="*/ 221 h 367"/>
                  <a:gd name="T64" fmla="*/ 117 w 235"/>
                  <a:gd name="T65" fmla="*/ 219 h 367"/>
                  <a:gd name="T66" fmla="*/ 39 w 235"/>
                  <a:gd name="T67" fmla="*/ 182 h 367"/>
                  <a:gd name="T68" fmla="*/ 25 w 235"/>
                  <a:gd name="T69" fmla="*/ 162 h 367"/>
                  <a:gd name="T70" fmla="*/ 18 w 235"/>
                  <a:gd name="T71" fmla="*/ 138 h 367"/>
                  <a:gd name="T72" fmla="*/ 13 w 235"/>
                  <a:gd name="T73" fmla="*/ 110 h 367"/>
                  <a:gd name="T74" fmla="*/ 18 w 235"/>
                  <a:gd name="T75" fmla="*/ 85 h 367"/>
                  <a:gd name="T76" fmla="*/ 25 w 235"/>
                  <a:gd name="T77" fmla="*/ 62 h 367"/>
                  <a:gd name="T78" fmla="*/ 37 w 235"/>
                  <a:gd name="T79" fmla="*/ 41 h 367"/>
                  <a:gd name="T80" fmla="*/ 54 w 235"/>
                  <a:gd name="T81" fmla="*/ 25 h 367"/>
                  <a:gd name="T82" fmla="*/ 76 w 235"/>
                  <a:gd name="T83" fmla="*/ 13 h 367"/>
                  <a:gd name="T84" fmla="*/ 98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03" name="Freeform 2845">
                <a:extLst>
                  <a:ext uri="{FF2B5EF4-FFF2-40B4-BE49-F238E27FC236}">
                    <a16:creationId xmlns:a16="http://schemas.microsoft.com/office/drawing/2014/main" id="{F352077F-A421-4FA1-97AE-11517E9FD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0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8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5 h 88"/>
                  <a:gd name="T56" fmla="*/ 26 w 36"/>
                  <a:gd name="T57" fmla="*/ 85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04" name="Freeform 2846">
                <a:extLst>
                  <a:ext uri="{FF2B5EF4-FFF2-40B4-BE49-F238E27FC236}">
                    <a16:creationId xmlns:a16="http://schemas.microsoft.com/office/drawing/2014/main" id="{98F3CAE2-5942-4949-9E57-FE18B9D29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892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6 w 235"/>
                  <a:gd name="T13" fmla="*/ 50 h 367"/>
                  <a:gd name="T14" fmla="*/ 223 w 235"/>
                  <a:gd name="T15" fmla="*/ 62 h 367"/>
                  <a:gd name="T16" fmla="*/ 230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6 w 235"/>
                  <a:gd name="T29" fmla="*/ 175 h 367"/>
                  <a:gd name="T30" fmla="*/ 205 w 235"/>
                  <a:gd name="T31" fmla="*/ 187 h 367"/>
                  <a:gd name="T32" fmla="*/ 193 w 235"/>
                  <a:gd name="T33" fmla="*/ 196 h 367"/>
                  <a:gd name="T34" fmla="*/ 182 w 235"/>
                  <a:gd name="T35" fmla="*/ 206 h 367"/>
                  <a:gd name="T36" fmla="*/ 166 w 235"/>
                  <a:gd name="T37" fmla="*/ 214 h 367"/>
                  <a:gd name="T38" fmla="*/ 150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5 w 235"/>
                  <a:gd name="T53" fmla="*/ 162 h 367"/>
                  <a:gd name="T54" fmla="*/ 20 w 235"/>
                  <a:gd name="T55" fmla="*/ 145 h 367"/>
                  <a:gd name="T56" fmla="*/ 15 w 235"/>
                  <a:gd name="T57" fmla="*/ 131 h 367"/>
                  <a:gd name="T58" fmla="*/ 13 w 235"/>
                  <a:gd name="T59" fmla="*/ 110 h 367"/>
                  <a:gd name="T60" fmla="*/ 15 w 235"/>
                  <a:gd name="T61" fmla="*/ 94 h 367"/>
                  <a:gd name="T62" fmla="*/ 18 w 235"/>
                  <a:gd name="T63" fmla="*/ 78 h 367"/>
                  <a:gd name="T64" fmla="*/ 25 w 235"/>
                  <a:gd name="T65" fmla="*/ 62 h 367"/>
                  <a:gd name="T66" fmla="*/ 32 w 235"/>
                  <a:gd name="T67" fmla="*/ 50 h 367"/>
                  <a:gd name="T68" fmla="*/ 44 w 235"/>
                  <a:gd name="T69" fmla="*/ 34 h 367"/>
                  <a:gd name="T70" fmla="*/ 54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0" name="Freeform 2852">
                <a:extLst>
                  <a:ext uri="{FF2B5EF4-FFF2-40B4-BE49-F238E27FC236}">
                    <a16:creationId xmlns:a16="http://schemas.microsoft.com/office/drawing/2014/main" id="{EAB6AA58-8C33-4DA3-A6D1-4D4197421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022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3 h 90"/>
                  <a:gd name="T4" fmla="*/ 10 w 37"/>
                  <a:gd name="T5" fmla="*/ 3 h 90"/>
                  <a:gd name="T6" fmla="*/ 7 w 37"/>
                  <a:gd name="T7" fmla="*/ 5 h 90"/>
                  <a:gd name="T8" fmla="*/ 7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0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7 w 37"/>
                  <a:gd name="T39" fmla="*/ 76 h 90"/>
                  <a:gd name="T40" fmla="*/ 10 w 37"/>
                  <a:gd name="T41" fmla="*/ 81 h 90"/>
                  <a:gd name="T42" fmla="*/ 13 w 37"/>
                  <a:gd name="T43" fmla="*/ 84 h 90"/>
                  <a:gd name="T44" fmla="*/ 16 w 37"/>
                  <a:gd name="T45" fmla="*/ 86 h 90"/>
                  <a:gd name="T46" fmla="*/ 18 w 37"/>
                  <a:gd name="T47" fmla="*/ 90 h 90"/>
                  <a:gd name="T48" fmla="*/ 21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8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1 w 37"/>
                  <a:gd name="T97" fmla="*/ 3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90"/>
                    </a:lnTo>
                    <a:lnTo>
                      <a:pt x="21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1" name="Freeform 2853">
                <a:extLst>
                  <a:ext uri="{FF2B5EF4-FFF2-40B4-BE49-F238E27FC236}">
                    <a16:creationId xmlns:a16="http://schemas.microsoft.com/office/drawing/2014/main" id="{1937C319-3FBF-4D0E-9BDF-5CD75DB42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01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7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2" name="Freeform 2854">
                <a:extLst>
                  <a:ext uri="{FF2B5EF4-FFF2-40B4-BE49-F238E27FC236}">
                    <a16:creationId xmlns:a16="http://schemas.microsoft.com/office/drawing/2014/main" id="{04B9225E-0218-465E-ADD9-7D11FB05B4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010"/>
                <a:ext cx="47" cy="74"/>
              </a:xfrm>
              <a:custGeom>
                <a:avLst/>
                <a:gdLst>
                  <a:gd name="T0" fmla="*/ 190 w 235"/>
                  <a:gd name="T1" fmla="*/ 59 h 368"/>
                  <a:gd name="T2" fmla="*/ 185 w 235"/>
                  <a:gd name="T3" fmla="*/ 67 h 368"/>
                  <a:gd name="T4" fmla="*/ 180 w 235"/>
                  <a:gd name="T5" fmla="*/ 76 h 368"/>
                  <a:gd name="T6" fmla="*/ 180 w 235"/>
                  <a:gd name="T7" fmla="*/ 91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5 h 368"/>
                  <a:gd name="T42" fmla="*/ 220 w 235"/>
                  <a:gd name="T43" fmla="*/ 54 h 368"/>
                  <a:gd name="T44" fmla="*/ 229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0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3 w 235"/>
                  <a:gd name="T77" fmla="*/ 61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7" y="61"/>
                    </a:lnTo>
                    <a:lnTo>
                      <a:pt x="187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3" name="Freeform 2855">
                <a:extLst>
                  <a:ext uri="{FF2B5EF4-FFF2-40B4-BE49-F238E27FC236}">
                    <a16:creationId xmlns:a16="http://schemas.microsoft.com/office/drawing/2014/main" id="{67F87304-F5A3-420A-B4AD-CAE1F9D31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022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3 h 90"/>
                  <a:gd name="T4" fmla="*/ 10 w 37"/>
                  <a:gd name="T5" fmla="*/ 3 h 90"/>
                  <a:gd name="T6" fmla="*/ 7 w 37"/>
                  <a:gd name="T7" fmla="*/ 5 h 90"/>
                  <a:gd name="T8" fmla="*/ 7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0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7 w 37"/>
                  <a:gd name="T39" fmla="*/ 76 h 90"/>
                  <a:gd name="T40" fmla="*/ 10 w 37"/>
                  <a:gd name="T41" fmla="*/ 81 h 90"/>
                  <a:gd name="T42" fmla="*/ 13 w 37"/>
                  <a:gd name="T43" fmla="*/ 84 h 90"/>
                  <a:gd name="T44" fmla="*/ 16 w 37"/>
                  <a:gd name="T45" fmla="*/ 86 h 90"/>
                  <a:gd name="T46" fmla="*/ 18 w 37"/>
                  <a:gd name="T47" fmla="*/ 90 h 90"/>
                  <a:gd name="T48" fmla="*/ 21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8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1 w 37"/>
                  <a:gd name="T97" fmla="*/ 3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90"/>
                    </a:lnTo>
                    <a:lnTo>
                      <a:pt x="21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4" name="Freeform 2856">
                <a:extLst>
                  <a:ext uri="{FF2B5EF4-FFF2-40B4-BE49-F238E27FC236}">
                    <a16:creationId xmlns:a16="http://schemas.microsoft.com/office/drawing/2014/main" id="{EFA93901-C9F8-4F76-803F-9AA6C3DFC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01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7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5" name="Freeform 2857">
                <a:extLst>
                  <a:ext uri="{FF2B5EF4-FFF2-40B4-BE49-F238E27FC236}">
                    <a16:creationId xmlns:a16="http://schemas.microsoft.com/office/drawing/2014/main" id="{A45B44CF-1E84-454F-94DB-17E2C7E2B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2027"/>
                <a:ext cx="8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3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4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6 w 37"/>
                  <a:gd name="T57" fmla="*/ 87 h 89"/>
                  <a:gd name="T58" fmla="*/ 29 w 37"/>
                  <a:gd name="T59" fmla="*/ 83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3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29 w 37"/>
                  <a:gd name="T89" fmla="*/ 13 h 89"/>
                  <a:gd name="T90" fmla="*/ 26 w 37"/>
                  <a:gd name="T91" fmla="*/ 10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2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6" y="87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3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6" name="Freeform 2858">
                <a:extLst>
                  <a:ext uri="{FF2B5EF4-FFF2-40B4-BE49-F238E27FC236}">
                    <a16:creationId xmlns:a16="http://schemas.microsoft.com/office/drawing/2014/main" id="{9481D2C5-07F7-469A-B378-962047C3F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016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8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3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29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48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7" name="Freeform 2859">
                <a:extLst>
                  <a:ext uri="{FF2B5EF4-FFF2-40B4-BE49-F238E27FC236}">
                    <a16:creationId xmlns:a16="http://schemas.microsoft.com/office/drawing/2014/main" id="{565018D0-A478-4EEA-86C5-5C86F0F939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3" y="2016"/>
                <a:ext cx="47" cy="74"/>
              </a:xfrm>
              <a:custGeom>
                <a:avLst/>
                <a:gdLst>
                  <a:gd name="T0" fmla="*/ 192 w 236"/>
                  <a:gd name="T1" fmla="*/ 58 h 368"/>
                  <a:gd name="T2" fmla="*/ 187 w 236"/>
                  <a:gd name="T3" fmla="*/ 66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39 h 368"/>
                  <a:gd name="T20" fmla="*/ 217 w 236"/>
                  <a:gd name="T21" fmla="*/ 129 h 368"/>
                  <a:gd name="T22" fmla="*/ 219 w 236"/>
                  <a:gd name="T23" fmla="*/ 115 h 368"/>
                  <a:gd name="T24" fmla="*/ 219 w 236"/>
                  <a:gd name="T25" fmla="*/ 100 h 368"/>
                  <a:gd name="T26" fmla="*/ 217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6 w 236"/>
                  <a:gd name="T33" fmla="*/ 56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19 h 368"/>
                  <a:gd name="T40" fmla="*/ 206 w 236"/>
                  <a:gd name="T41" fmla="*/ 34 h 368"/>
                  <a:gd name="T42" fmla="*/ 221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3 h 368"/>
                  <a:gd name="T48" fmla="*/ 236 w 236"/>
                  <a:gd name="T49" fmla="*/ 127 h 368"/>
                  <a:gd name="T50" fmla="*/ 229 w 236"/>
                  <a:gd name="T51" fmla="*/ 152 h 368"/>
                  <a:gd name="T52" fmla="*/ 217 w 236"/>
                  <a:gd name="T53" fmla="*/ 173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5 h 368"/>
                  <a:gd name="T60" fmla="*/ 133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3 w 236"/>
                  <a:gd name="T73" fmla="*/ 110 h 368"/>
                  <a:gd name="T74" fmla="*/ 18 w 236"/>
                  <a:gd name="T75" fmla="*/ 85 h 368"/>
                  <a:gd name="T76" fmla="*/ 25 w 236"/>
                  <a:gd name="T77" fmla="*/ 62 h 368"/>
                  <a:gd name="T78" fmla="*/ 37 w 236"/>
                  <a:gd name="T79" fmla="*/ 41 h 368"/>
                  <a:gd name="T80" fmla="*/ 55 w 236"/>
                  <a:gd name="T81" fmla="*/ 25 h 368"/>
                  <a:gd name="T82" fmla="*/ 76 w 236"/>
                  <a:gd name="T83" fmla="*/ 12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5" y="69"/>
                    </a:lnTo>
                    <a:lnTo>
                      <a:pt x="185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7" y="129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7" y="88"/>
                    </a:lnTo>
                    <a:lnTo>
                      <a:pt x="217" y="83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8" name="Freeform 2860">
                <a:extLst>
                  <a:ext uri="{FF2B5EF4-FFF2-40B4-BE49-F238E27FC236}">
                    <a16:creationId xmlns:a16="http://schemas.microsoft.com/office/drawing/2014/main" id="{38EDB9C0-72B5-4B0D-80A3-3559539A3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2027"/>
                <a:ext cx="8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3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4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6 w 37"/>
                  <a:gd name="T57" fmla="*/ 87 h 89"/>
                  <a:gd name="T58" fmla="*/ 29 w 37"/>
                  <a:gd name="T59" fmla="*/ 83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3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29 w 37"/>
                  <a:gd name="T89" fmla="*/ 13 h 89"/>
                  <a:gd name="T90" fmla="*/ 26 w 37"/>
                  <a:gd name="T91" fmla="*/ 10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2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6" y="87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3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9" name="Freeform 2861">
                <a:extLst>
                  <a:ext uri="{FF2B5EF4-FFF2-40B4-BE49-F238E27FC236}">
                    <a16:creationId xmlns:a16="http://schemas.microsoft.com/office/drawing/2014/main" id="{DBFAED87-5FC4-4AF0-A223-E25317B5C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016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8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3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29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48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25" name="Freeform 2867">
                <a:extLst>
                  <a:ext uri="{FF2B5EF4-FFF2-40B4-BE49-F238E27FC236}">
                    <a16:creationId xmlns:a16="http://schemas.microsoft.com/office/drawing/2014/main" id="{38F36257-771E-46D0-8EDD-13859C97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070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26" name="Freeform 2868">
                <a:extLst>
                  <a:ext uri="{FF2B5EF4-FFF2-40B4-BE49-F238E27FC236}">
                    <a16:creationId xmlns:a16="http://schemas.microsoft.com/office/drawing/2014/main" id="{13745965-E617-488A-9121-962E6AFCD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059"/>
                <a:ext cx="47" cy="73"/>
              </a:xfrm>
              <a:custGeom>
                <a:avLst/>
                <a:gdLst>
                  <a:gd name="T0" fmla="*/ 134 w 236"/>
                  <a:gd name="T1" fmla="*/ 0 h 368"/>
                  <a:gd name="T2" fmla="*/ 150 w 236"/>
                  <a:gd name="T3" fmla="*/ 2 h 368"/>
                  <a:gd name="T4" fmla="*/ 168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7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7 w 236"/>
                  <a:gd name="T31" fmla="*/ 185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8 h 368"/>
                  <a:gd name="T40" fmla="*/ 134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6 w 236"/>
                  <a:gd name="T49" fmla="*/ 188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4 h 368"/>
                  <a:gd name="T56" fmla="*/ 16 w 236"/>
                  <a:gd name="T57" fmla="*/ 130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0 h 368"/>
                  <a:gd name="T66" fmla="*/ 32 w 236"/>
                  <a:gd name="T67" fmla="*/ 49 h 368"/>
                  <a:gd name="T68" fmla="*/ 46 w 236"/>
                  <a:gd name="T69" fmla="*/ 34 h 368"/>
                  <a:gd name="T70" fmla="*/ 55 w 236"/>
                  <a:gd name="T71" fmla="*/ 24 h 368"/>
                  <a:gd name="T72" fmla="*/ 69 w 236"/>
                  <a:gd name="T73" fmla="*/ 14 h 368"/>
                  <a:gd name="T74" fmla="*/ 85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7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8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4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6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6" y="34"/>
                    </a:lnTo>
                    <a:lnTo>
                      <a:pt x="50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5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27" name="Freeform 2869">
                <a:extLst>
                  <a:ext uri="{FF2B5EF4-FFF2-40B4-BE49-F238E27FC236}">
                    <a16:creationId xmlns:a16="http://schemas.microsoft.com/office/drawing/2014/main" id="{013CF00A-F38D-48B1-B3D1-EF7FED3815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1" y="2059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7 w 236"/>
                  <a:gd name="T3" fmla="*/ 65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7 h 368"/>
                  <a:gd name="T10" fmla="*/ 185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7 w 236"/>
                  <a:gd name="T17" fmla="*/ 144 h 368"/>
                  <a:gd name="T18" fmla="*/ 212 w 236"/>
                  <a:gd name="T19" fmla="*/ 139 h 368"/>
                  <a:gd name="T20" fmla="*/ 217 w 236"/>
                  <a:gd name="T21" fmla="*/ 130 h 368"/>
                  <a:gd name="T22" fmla="*/ 219 w 236"/>
                  <a:gd name="T23" fmla="*/ 115 h 368"/>
                  <a:gd name="T24" fmla="*/ 219 w 236"/>
                  <a:gd name="T25" fmla="*/ 100 h 368"/>
                  <a:gd name="T26" fmla="*/ 217 w 236"/>
                  <a:gd name="T27" fmla="*/ 83 h 368"/>
                  <a:gd name="T28" fmla="*/ 212 w 236"/>
                  <a:gd name="T29" fmla="*/ 69 h 368"/>
                  <a:gd name="T30" fmla="*/ 204 w 236"/>
                  <a:gd name="T31" fmla="*/ 60 h 368"/>
                  <a:gd name="T32" fmla="*/ 197 w 236"/>
                  <a:gd name="T33" fmla="*/ 56 h 368"/>
                  <a:gd name="T34" fmla="*/ 143 w 236"/>
                  <a:gd name="T35" fmla="*/ 2 h 368"/>
                  <a:gd name="T36" fmla="*/ 168 w 236"/>
                  <a:gd name="T37" fmla="*/ 7 h 368"/>
                  <a:gd name="T38" fmla="*/ 187 w 236"/>
                  <a:gd name="T39" fmla="*/ 19 h 368"/>
                  <a:gd name="T40" fmla="*/ 207 w 236"/>
                  <a:gd name="T41" fmla="*/ 34 h 368"/>
                  <a:gd name="T42" fmla="*/ 221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9 w 236"/>
                  <a:gd name="T51" fmla="*/ 152 h 368"/>
                  <a:gd name="T52" fmla="*/ 217 w 236"/>
                  <a:gd name="T53" fmla="*/ 174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5 h 368"/>
                  <a:gd name="T60" fmla="*/ 134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3 w 236"/>
                  <a:gd name="T73" fmla="*/ 110 h 368"/>
                  <a:gd name="T74" fmla="*/ 18 w 236"/>
                  <a:gd name="T75" fmla="*/ 85 h 368"/>
                  <a:gd name="T76" fmla="*/ 25 w 236"/>
                  <a:gd name="T77" fmla="*/ 60 h 368"/>
                  <a:gd name="T78" fmla="*/ 37 w 236"/>
                  <a:gd name="T79" fmla="*/ 41 h 368"/>
                  <a:gd name="T80" fmla="*/ 55 w 236"/>
                  <a:gd name="T81" fmla="*/ 24 h 368"/>
                  <a:gd name="T82" fmla="*/ 76 w 236"/>
                  <a:gd name="T83" fmla="*/ 12 h 368"/>
                  <a:gd name="T84" fmla="*/ 99 w 236"/>
                  <a:gd name="T85" fmla="*/ 2 h 368"/>
                  <a:gd name="T86" fmla="*/ 126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7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7" y="144"/>
                    </a:lnTo>
                    <a:lnTo>
                      <a:pt x="207" y="141"/>
                    </a:lnTo>
                    <a:lnTo>
                      <a:pt x="210" y="141"/>
                    </a:lnTo>
                    <a:lnTo>
                      <a:pt x="212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7" y="88"/>
                    </a:lnTo>
                    <a:lnTo>
                      <a:pt x="217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10" y="65"/>
                    </a:lnTo>
                    <a:lnTo>
                      <a:pt x="207" y="63"/>
                    </a:lnTo>
                    <a:lnTo>
                      <a:pt x="204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7" y="56"/>
                    </a:lnTo>
                    <a:close/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7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8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4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6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6" y="34"/>
                    </a:lnTo>
                    <a:lnTo>
                      <a:pt x="50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5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28" name="Freeform 2870">
                <a:extLst>
                  <a:ext uri="{FF2B5EF4-FFF2-40B4-BE49-F238E27FC236}">
                    <a16:creationId xmlns:a16="http://schemas.microsoft.com/office/drawing/2014/main" id="{04B73343-6285-4D31-BC3C-4A523D5F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070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29" name="Freeform 2871">
                <a:extLst>
                  <a:ext uri="{FF2B5EF4-FFF2-40B4-BE49-F238E27FC236}">
                    <a16:creationId xmlns:a16="http://schemas.microsoft.com/office/drawing/2014/main" id="{43C85E8D-CE6D-47E2-B106-F225CEC38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059"/>
                <a:ext cx="47" cy="73"/>
              </a:xfrm>
              <a:custGeom>
                <a:avLst/>
                <a:gdLst>
                  <a:gd name="T0" fmla="*/ 134 w 236"/>
                  <a:gd name="T1" fmla="*/ 0 h 368"/>
                  <a:gd name="T2" fmla="*/ 150 w 236"/>
                  <a:gd name="T3" fmla="*/ 2 h 368"/>
                  <a:gd name="T4" fmla="*/ 168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7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7 w 236"/>
                  <a:gd name="T31" fmla="*/ 185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8 h 368"/>
                  <a:gd name="T40" fmla="*/ 134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6 w 236"/>
                  <a:gd name="T49" fmla="*/ 188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4 h 368"/>
                  <a:gd name="T56" fmla="*/ 16 w 236"/>
                  <a:gd name="T57" fmla="*/ 130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0 h 368"/>
                  <a:gd name="T66" fmla="*/ 32 w 236"/>
                  <a:gd name="T67" fmla="*/ 49 h 368"/>
                  <a:gd name="T68" fmla="*/ 46 w 236"/>
                  <a:gd name="T69" fmla="*/ 34 h 368"/>
                  <a:gd name="T70" fmla="*/ 55 w 236"/>
                  <a:gd name="T71" fmla="*/ 24 h 368"/>
                  <a:gd name="T72" fmla="*/ 69 w 236"/>
                  <a:gd name="T73" fmla="*/ 14 h 368"/>
                  <a:gd name="T74" fmla="*/ 85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7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8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4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6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6" y="34"/>
                    </a:lnTo>
                    <a:lnTo>
                      <a:pt x="50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5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35" name="Freeform 2877">
                <a:extLst>
                  <a:ext uri="{FF2B5EF4-FFF2-40B4-BE49-F238E27FC236}">
                    <a16:creationId xmlns:a16="http://schemas.microsoft.com/office/drawing/2014/main" id="{BA5F5E1A-54EE-434C-9F76-9E9E959A9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27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6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7 h 88"/>
                  <a:gd name="T88" fmla="*/ 29 w 36"/>
                  <a:gd name="T89" fmla="*/ 12 h 88"/>
                  <a:gd name="T90" fmla="*/ 27 w 36"/>
                  <a:gd name="T91" fmla="*/ 10 h 88"/>
                  <a:gd name="T92" fmla="*/ 25 w 36"/>
                  <a:gd name="T93" fmla="*/ 8 h 88"/>
                  <a:gd name="T94" fmla="*/ 22 w 36"/>
                  <a:gd name="T95" fmla="*/ 5 h 88"/>
                  <a:gd name="T96" fmla="*/ 20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36" name="Freeform 2878">
                <a:extLst>
                  <a:ext uri="{FF2B5EF4-FFF2-40B4-BE49-F238E27FC236}">
                    <a16:creationId xmlns:a16="http://schemas.microsoft.com/office/drawing/2014/main" id="{D3728FE2-3421-4327-9102-C696356BF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262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2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4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37" name="Freeform 2879">
                <a:extLst>
                  <a:ext uri="{FF2B5EF4-FFF2-40B4-BE49-F238E27FC236}">
                    <a16:creationId xmlns:a16="http://schemas.microsoft.com/office/drawing/2014/main" id="{13D75508-1461-40ED-8B07-132EC5CC70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7" y="2262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6 h 368"/>
                  <a:gd name="T4" fmla="*/ 181 w 234"/>
                  <a:gd name="T5" fmla="*/ 75 h 368"/>
                  <a:gd name="T6" fmla="*/ 181 w 234"/>
                  <a:gd name="T7" fmla="*/ 91 h 368"/>
                  <a:gd name="T8" fmla="*/ 181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4 h 368"/>
                  <a:gd name="T16" fmla="*/ 206 w 234"/>
                  <a:gd name="T17" fmla="*/ 144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7 w 234"/>
                  <a:gd name="T23" fmla="*/ 115 h 368"/>
                  <a:gd name="T24" fmla="*/ 217 w 234"/>
                  <a:gd name="T25" fmla="*/ 100 h 368"/>
                  <a:gd name="T26" fmla="*/ 215 w 234"/>
                  <a:gd name="T27" fmla="*/ 84 h 368"/>
                  <a:gd name="T28" fmla="*/ 210 w 234"/>
                  <a:gd name="T29" fmla="*/ 68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19 h 368"/>
                  <a:gd name="T40" fmla="*/ 206 w 234"/>
                  <a:gd name="T41" fmla="*/ 34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2 h 368"/>
                  <a:gd name="T52" fmla="*/ 215 w 234"/>
                  <a:gd name="T53" fmla="*/ 174 h 368"/>
                  <a:gd name="T54" fmla="*/ 201 w 234"/>
                  <a:gd name="T55" fmla="*/ 191 h 368"/>
                  <a:gd name="T56" fmla="*/ 181 w 234"/>
                  <a:gd name="T57" fmla="*/ 206 h 368"/>
                  <a:gd name="T58" fmla="*/ 156 w 234"/>
                  <a:gd name="T59" fmla="*/ 216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6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10 h 368"/>
                  <a:gd name="T74" fmla="*/ 17 w 234"/>
                  <a:gd name="T75" fmla="*/ 86 h 368"/>
                  <a:gd name="T76" fmla="*/ 24 w 234"/>
                  <a:gd name="T77" fmla="*/ 61 h 368"/>
                  <a:gd name="T78" fmla="*/ 36 w 234"/>
                  <a:gd name="T79" fmla="*/ 42 h 368"/>
                  <a:gd name="T80" fmla="*/ 53 w 234"/>
                  <a:gd name="T81" fmla="*/ 24 h 368"/>
                  <a:gd name="T82" fmla="*/ 75 w 234"/>
                  <a:gd name="T83" fmla="*/ 12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8"/>
                    </a:lnTo>
                    <a:lnTo>
                      <a:pt x="183" y="73"/>
                    </a:lnTo>
                    <a:lnTo>
                      <a:pt x="181" y="75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2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3"/>
                    </a:lnTo>
                    <a:lnTo>
                      <a:pt x="190" y="137"/>
                    </a:lnTo>
                    <a:lnTo>
                      <a:pt x="192" y="140"/>
                    </a:lnTo>
                    <a:lnTo>
                      <a:pt x="195" y="142"/>
                    </a:lnTo>
                    <a:lnTo>
                      <a:pt x="197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38" name="Freeform 2880">
                <a:extLst>
                  <a:ext uri="{FF2B5EF4-FFF2-40B4-BE49-F238E27FC236}">
                    <a16:creationId xmlns:a16="http://schemas.microsoft.com/office/drawing/2014/main" id="{15CB0F4E-0CB7-4736-92D5-184CE449B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27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6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7 h 88"/>
                  <a:gd name="T88" fmla="*/ 29 w 36"/>
                  <a:gd name="T89" fmla="*/ 12 h 88"/>
                  <a:gd name="T90" fmla="*/ 27 w 36"/>
                  <a:gd name="T91" fmla="*/ 10 h 88"/>
                  <a:gd name="T92" fmla="*/ 25 w 36"/>
                  <a:gd name="T93" fmla="*/ 8 h 88"/>
                  <a:gd name="T94" fmla="*/ 22 w 36"/>
                  <a:gd name="T95" fmla="*/ 5 h 88"/>
                  <a:gd name="T96" fmla="*/ 20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39" name="Freeform 2881">
                <a:extLst>
                  <a:ext uri="{FF2B5EF4-FFF2-40B4-BE49-F238E27FC236}">
                    <a16:creationId xmlns:a16="http://schemas.microsoft.com/office/drawing/2014/main" id="{D9FD307C-5C86-450D-AF3B-BC2688F10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262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2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4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0" name="Freeform 2882">
                <a:extLst>
                  <a:ext uri="{FF2B5EF4-FFF2-40B4-BE49-F238E27FC236}">
                    <a16:creationId xmlns:a16="http://schemas.microsoft.com/office/drawing/2014/main" id="{8F323EAF-F37F-49CA-88C0-53915E87B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79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1" name="Freeform 2883">
                <a:extLst>
                  <a:ext uri="{FF2B5EF4-FFF2-40B4-BE49-F238E27FC236}">
                    <a16:creationId xmlns:a16="http://schemas.microsoft.com/office/drawing/2014/main" id="{2859D418-E738-4CA9-A923-2BD85D6B4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368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9 h 368"/>
                  <a:gd name="T64" fmla="*/ 23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2" name="Freeform 2884">
                <a:extLst>
                  <a:ext uri="{FF2B5EF4-FFF2-40B4-BE49-F238E27FC236}">
                    <a16:creationId xmlns:a16="http://schemas.microsoft.com/office/drawing/2014/main" id="{D66A96D0-D520-43EA-B0E3-276B7C8A0F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1" y="2368"/>
                <a:ext cx="47" cy="73"/>
              </a:xfrm>
              <a:custGeom>
                <a:avLst/>
                <a:gdLst>
                  <a:gd name="T0" fmla="*/ 190 w 234"/>
                  <a:gd name="T1" fmla="*/ 58 h 368"/>
                  <a:gd name="T2" fmla="*/ 185 w 234"/>
                  <a:gd name="T3" fmla="*/ 65 h 368"/>
                  <a:gd name="T4" fmla="*/ 180 w 234"/>
                  <a:gd name="T5" fmla="*/ 76 h 368"/>
                  <a:gd name="T6" fmla="*/ 180 w 234"/>
                  <a:gd name="T7" fmla="*/ 90 h 368"/>
                  <a:gd name="T8" fmla="*/ 180 w 234"/>
                  <a:gd name="T9" fmla="*/ 107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8 w 234"/>
                  <a:gd name="T15" fmla="*/ 144 h 368"/>
                  <a:gd name="T16" fmla="*/ 205 w 234"/>
                  <a:gd name="T17" fmla="*/ 144 h 368"/>
                  <a:gd name="T18" fmla="*/ 210 w 234"/>
                  <a:gd name="T19" fmla="*/ 139 h 368"/>
                  <a:gd name="T20" fmla="*/ 215 w 234"/>
                  <a:gd name="T21" fmla="*/ 130 h 368"/>
                  <a:gd name="T22" fmla="*/ 217 w 234"/>
                  <a:gd name="T23" fmla="*/ 115 h 368"/>
                  <a:gd name="T24" fmla="*/ 217 w 234"/>
                  <a:gd name="T25" fmla="*/ 100 h 368"/>
                  <a:gd name="T26" fmla="*/ 215 w 234"/>
                  <a:gd name="T27" fmla="*/ 83 h 368"/>
                  <a:gd name="T28" fmla="*/ 210 w 234"/>
                  <a:gd name="T29" fmla="*/ 68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19 h 368"/>
                  <a:gd name="T40" fmla="*/ 205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2 h 368"/>
                  <a:gd name="T48" fmla="*/ 234 w 234"/>
                  <a:gd name="T49" fmla="*/ 127 h 368"/>
                  <a:gd name="T50" fmla="*/ 227 w 234"/>
                  <a:gd name="T51" fmla="*/ 151 h 368"/>
                  <a:gd name="T52" fmla="*/ 215 w 234"/>
                  <a:gd name="T53" fmla="*/ 174 h 368"/>
                  <a:gd name="T54" fmla="*/ 201 w 234"/>
                  <a:gd name="T55" fmla="*/ 190 h 368"/>
                  <a:gd name="T56" fmla="*/ 180 w 234"/>
                  <a:gd name="T57" fmla="*/ 206 h 368"/>
                  <a:gd name="T58" fmla="*/ 157 w 234"/>
                  <a:gd name="T59" fmla="*/ 215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3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0 h 368"/>
                  <a:gd name="T74" fmla="*/ 16 w 234"/>
                  <a:gd name="T75" fmla="*/ 86 h 368"/>
                  <a:gd name="T76" fmla="*/ 23 w 234"/>
                  <a:gd name="T77" fmla="*/ 61 h 368"/>
                  <a:gd name="T78" fmla="*/ 36 w 234"/>
                  <a:gd name="T79" fmla="*/ 42 h 368"/>
                  <a:gd name="T80" fmla="*/ 53 w 234"/>
                  <a:gd name="T81" fmla="*/ 24 h 368"/>
                  <a:gd name="T82" fmla="*/ 76 w 234"/>
                  <a:gd name="T83" fmla="*/ 12 h 368"/>
                  <a:gd name="T84" fmla="*/ 97 w 234"/>
                  <a:gd name="T85" fmla="*/ 2 h 368"/>
                  <a:gd name="T86" fmla="*/ 124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7" y="61"/>
                    </a:lnTo>
                    <a:lnTo>
                      <a:pt x="187" y="63"/>
                    </a:lnTo>
                    <a:lnTo>
                      <a:pt x="185" y="65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7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5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3" name="Freeform 2885">
                <a:extLst>
                  <a:ext uri="{FF2B5EF4-FFF2-40B4-BE49-F238E27FC236}">
                    <a16:creationId xmlns:a16="http://schemas.microsoft.com/office/drawing/2014/main" id="{2D1A667D-1CD4-4937-8FAC-3126B2E54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79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4" name="Freeform 2886">
                <a:extLst>
                  <a:ext uri="{FF2B5EF4-FFF2-40B4-BE49-F238E27FC236}">
                    <a16:creationId xmlns:a16="http://schemas.microsoft.com/office/drawing/2014/main" id="{4C090E93-6A2D-4B40-873B-1B276A8CD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368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9 h 368"/>
                  <a:gd name="T64" fmla="*/ 23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5" name="Freeform 2887">
                <a:extLst>
                  <a:ext uri="{FF2B5EF4-FFF2-40B4-BE49-F238E27FC236}">
                    <a16:creationId xmlns:a16="http://schemas.microsoft.com/office/drawing/2014/main" id="{ABA03F1F-6351-483F-A911-B24D5C562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539"/>
                <a:ext cx="7" cy="17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6 w 37"/>
                  <a:gd name="T57" fmla="*/ 87 h 89"/>
                  <a:gd name="T58" fmla="*/ 29 w 37"/>
                  <a:gd name="T59" fmla="*/ 84 h 89"/>
                  <a:gd name="T60" fmla="*/ 31 w 37"/>
                  <a:gd name="T61" fmla="*/ 81 h 89"/>
                  <a:gd name="T62" fmla="*/ 31 w 37"/>
                  <a:gd name="T63" fmla="*/ 76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2 h 89"/>
                  <a:gd name="T82" fmla="*/ 34 w 37"/>
                  <a:gd name="T83" fmla="*/ 27 h 89"/>
                  <a:gd name="T84" fmla="*/ 31 w 37"/>
                  <a:gd name="T85" fmla="*/ 22 h 89"/>
                  <a:gd name="T86" fmla="*/ 31 w 37"/>
                  <a:gd name="T87" fmla="*/ 18 h 89"/>
                  <a:gd name="T88" fmla="*/ 29 w 37"/>
                  <a:gd name="T89" fmla="*/ 13 h 89"/>
                  <a:gd name="T90" fmla="*/ 26 w 37"/>
                  <a:gd name="T91" fmla="*/ 11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6" y="87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6" y="11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6" name="Freeform 2888">
                <a:extLst>
                  <a:ext uri="{FF2B5EF4-FFF2-40B4-BE49-F238E27FC236}">
                    <a16:creationId xmlns:a16="http://schemas.microsoft.com/office/drawing/2014/main" id="{D0A8D714-B170-453A-8958-56998E114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1527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1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4 h 368"/>
                  <a:gd name="T74" fmla="*/ 84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7" name="Freeform 2889">
                <a:extLst>
                  <a:ext uri="{FF2B5EF4-FFF2-40B4-BE49-F238E27FC236}">
                    <a16:creationId xmlns:a16="http://schemas.microsoft.com/office/drawing/2014/main" id="{7484BCD2-397F-47CD-A1B8-F57CDD9C31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5" y="1527"/>
                <a:ext cx="47" cy="74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0 h 368"/>
                  <a:gd name="T20" fmla="*/ 216 w 236"/>
                  <a:gd name="T21" fmla="*/ 130 h 368"/>
                  <a:gd name="T22" fmla="*/ 219 w 236"/>
                  <a:gd name="T23" fmla="*/ 115 h 368"/>
                  <a:gd name="T24" fmla="*/ 219 w 236"/>
                  <a:gd name="T25" fmla="*/ 101 h 368"/>
                  <a:gd name="T26" fmla="*/ 216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6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4 h 368"/>
                  <a:gd name="T42" fmla="*/ 222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3 h 368"/>
                  <a:gd name="T48" fmla="*/ 236 w 236"/>
                  <a:gd name="T49" fmla="*/ 127 h 368"/>
                  <a:gd name="T50" fmla="*/ 229 w 236"/>
                  <a:gd name="T51" fmla="*/ 152 h 368"/>
                  <a:gd name="T52" fmla="*/ 216 w 236"/>
                  <a:gd name="T53" fmla="*/ 174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1 h 368"/>
                  <a:gd name="T62" fmla="*/ 121 w 236"/>
                  <a:gd name="T63" fmla="*/ 221 h 368"/>
                  <a:gd name="T64" fmla="*/ 118 w 236"/>
                  <a:gd name="T65" fmla="*/ 218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2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7 w 236"/>
                  <a:gd name="T83" fmla="*/ 12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7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8" name="Freeform 2890">
                <a:extLst>
                  <a:ext uri="{FF2B5EF4-FFF2-40B4-BE49-F238E27FC236}">
                    <a16:creationId xmlns:a16="http://schemas.microsoft.com/office/drawing/2014/main" id="{9C51576D-2486-4AC0-A42F-0289A729F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539"/>
                <a:ext cx="7" cy="17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6 w 37"/>
                  <a:gd name="T57" fmla="*/ 87 h 89"/>
                  <a:gd name="T58" fmla="*/ 29 w 37"/>
                  <a:gd name="T59" fmla="*/ 84 h 89"/>
                  <a:gd name="T60" fmla="*/ 31 w 37"/>
                  <a:gd name="T61" fmla="*/ 81 h 89"/>
                  <a:gd name="T62" fmla="*/ 31 w 37"/>
                  <a:gd name="T63" fmla="*/ 76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2 h 89"/>
                  <a:gd name="T82" fmla="*/ 34 w 37"/>
                  <a:gd name="T83" fmla="*/ 27 h 89"/>
                  <a:gd name="T84" fmla="*/ 31 w 37"/>
                  <a:gd name="T85" fmla="*/ 22 h 89"/>
                  <a:gd name="T86" fmla="*/ 31 w 37"/>
                  <a:gd name="T87" fmla="*/ 18 h 89"/>
                  <a:gd name="T88" fmla="*/ 29 w 37"/>
                  <a:gd name="T89" fmla="*/ 13 h 89"/>
                  <a:gd name="T90" fmla="*/ 26 w 37"/>
                  <a:gd name="T91" fmla="*/ 11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6" y="87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6" y="11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9" name="Freeform 2891">
                <a:extLst>
                  <a:ext uri="{FF2B5EF4-FFF2-40B4-BE49-F238E27FC236}">
                    <a16:creationId xmlns:a16="http://schemas.microsoft.com/office/drawing/2014/main" id="{BCF8B059-AB16-41C7-A968-E79ABB4D5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1527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1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4 h 368"/>
                  <a:gd name="T74" fmla="*/ 84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0" name="Freeform 2892">
                <a:extLst>
                  <a:ext uri="{FF2B5EF4-FFF2-40B4-BE49-F238E27FC236}">
                    <a16:creationId xmlns:a16="http://schemas.microsoft.com/office/drawing/2014/main" id="{29006BBF-ED15-4F12-A286-D20F42FD1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2" y="1505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2 h 88"/>
                  <a:gd name="T4" fmla="*/ 10 w 36"/>
                  <a:gd name="T5" fmla="*/ 2 h 88"/>
                  <a:gd name="T6" fmla="*/ 8 w 36"/>
                  <a:gd name="T7" fmla="*/ 5 h 88"/>
                  <a:gd name="T8" fmla="*/ 8 w 36"/>
                  <a:gd name="T9" fmla="*/ 7 h 88"/>
                  <a:gd name="T10" fmla="*/ 5 w 36"/>
                  <a:gd name="T11" fmla="*/ 9 h 88"/>
                  <a:gd name="T12" fmla="*/ 3 w 36"/>
                  <a:gd name="T13" fmla="*/ 13 h 88"/>
                  <a:gd name="T14" fmla="*/ 3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7 h 88"/>
                  <a:gd name="T32" fmla="*/ 3 w 36"/>
                  <a:gd name="T33" fmla="*/ 64 h 88"/>
                  <a:gd name="T34" fmla="*/ 3 w 36"/>
                  <a:gd name="T35" fmla="*/ 69 h 88"/>
                  <a:gd name="T36" fmla="*/ 5 w 36"/>
                  <a:gd name="T37" fmla="*/ 74 h 88"/>
                  <a:gd name="T38" fmla="*/ 8 w 36"/>
                  <a:gd name="T39" fmla="*/ 76 h 88"/>
                  <a:gd name="T40" fmla="*/ 10 w 36"/>
                  <a:gd name="T41" fmla="*/ 81 h 88"/>
                  <a:gd name="T42" fmla="*/ 13 w 36"/>
                  <a:gd name="T43" fmla="*/ 83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5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5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1" name="Freeform 2893">
                <a:extLst>
                  <a:ext uri="{FF2B5EF4-FFF2-40B4-BE49-F238E27FC236}">
                    <a16:creationId xmlns:a16="http://schemas.microsoft.com/office/drawing/2014/main" id="{E518003B-8F0E-46C2-8A3E-79E2086AE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" y="1494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2" name="Freeform 2894">
                <a:extLst>
                  <a:ext uri="{FF2B5EF4-FFF2-40B4-BE49-F238E27FC236}">
                    <a16:creationId xmlns:a16="http://schemas.microsoft.com/office/drawing/2014/main" id="{6DFE8627-7D9D-4A02-91E9-4E3ED158C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6" y="1494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1 w 235"/>
                  <a:gd name="T5" fmla="*/ 76 h 368"/>
                  <a:gd name="T6" fmla="*/ 181 w 235"/>
                  <a:gd name="T7" fmla="*/ 90 h 368"/>
                  <a:gd name="T8" fmla="*/ 181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5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6 w 235"/>
                  <a:gd name="T41" fmla="*/ 35 h 368"/>
                  <a:gd name="T42" fmla="*/ 220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1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3" name="Freeform 2895">
                <a:extLst>
                  <a:ext uri="{FF2B5EF4-FFF2-40B4-BE49-F238E27FC236}">
                    <a16:creationId xmlns:a16="http://schemas.microsoft.com/office/drawing/2014/main" id="{51CD46EB-3C13-4EE0-A639-CB2D98B7D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2" y="1505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2 h 88"/>
                  <a:gd name="T4" fmla="*/ 10 w 36"/>
                  <a:gd name="T5" fmla="*/ 2 h 88"/>
                  <a:gd name="T6" fmla="*/ 8 w 36"/>
                  <a:gd name="T7" fmla="*/ 5 h 88"/>
                  <a:gd name="T8" fmla="*/ 8 w 36"/>
                  <a:gd name="T9" fmla="*/ 7 h 88"/>
                  <a:gd name="T10" fmla="*/ 5 w 36"/>
                  <a:gd name="T11" fmla="*/ 9 h 88"/>
                  <a:gd name="T12" fmla="*/ 3 w 36"/>
                  <a:gd name="T13" fmla="*/ 13 h 88"/>
                  <a:gd name="T14" fmla="*/ 3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7 h 88"/>
                  <a:gd name="T32" fmla="*/ 3 w 36"/>
                  <a:gd name="T33" fmla="*/ 64 h 88"/>
                  <a:gd name="T34" fmla="*/ 3 w 36"/>
                  <a:gd name="T35" fmla="*/ 69 h 88"/>
                  <a:gd name="T36" fmla="*/ 5 w 36"/>
                  <a:gd name="T37" fmla="*/ 74 h 88"/>
                  <a:gd name="T38" fmla="*/ 8 w 36"/>
                  <a:gd name="T39" fmla="*/ 76 h 88"/>
                  <a:gd name="T40" fmla="*/ 10 w 36"/>
                  <a:gd name="T41" fmla="*/ 81 h 88"/>
                  <a:gd name="T42" fmla="*/ 13 w 36"/>
                  <a:gd name="T43" fmla="*/ 83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5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5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4" name="Freeform 2896">
                <a:extLst>
                  <a:ext uri="{FF2B5EF4-FFF2-40B4-BE49-F238E27FC236}">
                    <a16:creationId xmlns:a16="http://schemas.microsoft.com/office/drawing/2014/main" id="{311DB8A3-129D-4F81-8DE5-434A3C675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" y="1494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5" name="Freeform 2897">
                <a:extLst>
                  <a:ext uri="{FF2B5EF4-FFF2-40B4-BE49-F238E27FC236}">
                    <a16:creationId xmlns:a16="http://schemas.microsoft.com/office/drawing/2014/main" id="{F75F233C-5E13-469E-83AF-96F5733BE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46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2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2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6" name="Freeform 2898">
                <a:extLst>
                  <a:ext uri="{FF2B5EF4-FFF2-40B4-BE49-F238E27FC236}">
                    <a16:creationId xmlns:a16="http://schemas.microsoft.com/office/drawing/2014/main" id="{37973F8E-45CE-4909-BB7D-C8F5FEB22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1453"/>
                <a:ext cx="47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6 w 236"/>
                  <a:gd name="T13" fmla="*/ 48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6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1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1 w 236"/>
                  <a:gd name="T55" fmla="*/ 145 h 367"/>
                  <a:gd name="T56" fmla="*/ 15 w 236"/>
                  <a:gd name="T57" fmla="*/ 129 h 367"/>
                  <a:gd name="T58" fmla="*/ 12 w 236"/>
                  <a:gd name="T59" fmla="*/ 110 h 367"/>
                  <a:gd name="T60" fmla="*/ 15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3 w 236"/>
                  <a:gd name="T67" fmla="*/ 48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4 w 236"/>
                  <a:gd name="T75" fmla="*/ 7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7" name="Freeform 2899">
                <a:extLst>
                  <a:ext uri="{FF2B5EF4-FFF2-40B4-BE49-F238E27FC236}">
                    <a16:creationId xmlns:a16="http://schemas.microsoft.com/office/drawing/2014/main" id="{81F98ED4-CE70-4F13-96EC-9A2253AACA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5" y="1453"/>
                <a:ext cx="47" cy="74"/>
              </a:xfrm>
              <a:custGeom>
                <a:avLst/>
                <a:gdLst>
                  <a:gd name="T0" fmla="*/ 192 w 236"/>
                  <a:gd name="T1" fmla="*/ 59 h 367"/>
                  <a:gd name="T2" fmla="*/ 187 w 236"/>
                  <a:gd name="T3" fmla="*/ 66 h 367"/>
                  <a:gd name="T4" fmla="*/ 182 w 236"/>
                  <a:gd name="T5" fmla="*/ 76 h 367"/>
                  <a:gd name="T6" fmla="*/ 182 w 236"/>
                  <a:gd name="T7" fmla="*/ 91 h 367"/>
                  <a:gd name="T8" fmla="*/ 182 w 236"/>
                  <a:gd name="T9" fmla="*/ 108 h 367"/>
                  <a:gd name="T10" fmla="*/ 185 w 236"/>
                  <a:gd name="T11" fmla="*/ 125 h 367"/>
                  <a:gd name="T12" fmla="*/ 192 w 236"/>
                  <a:gd name="T13" fmla="*/ 138 h 367"/>
                  <a:gd name="T14" fmla="*/ 199 w 236"/>
                  <a:gd name="T15" fmla="*/ 145 h 367"/>
                  <a:gd name="T16" fmla="*/ 206 w 236"/>
                  <a:gd name="T17" fmla="*/ 145 h 367"/>
                  <a:gd name="T18" fmla="*/ 211 w 236"/>
                  <a:gd name="T19" fmla="*/ 140 h 367"/>
                  <a:gd name="T20" fmla="*/ 216 w 236"/>
                  <a:gd name="T21" fmla="*/ 129 h 367"/>
                  <a:gd name="T22" fmla="*/ 219 w 236"/>
                  <a:gd name="T23" fmla="*/ 115 h 367"/>
                  <a:gd name="T24" fmla="*/ 219 w 236"/>
                  <a:gd name="T25" fmla="*/ 101 h 367"/>
                  <a:gd name="T26" fmla="*/ 216 w 236"/>
                  <a:gd name="T27" fmla="*/ 83 h 367"/>
                  <a:gd name="T28" fmla="*/ 211 w 236"/>
                  <a:gd name="T29" fmla="*/ 69 h 367"/>
                  <a:gd name="T30" fmla="*/ 204 w 236"/>
                  <a:gd name="T31" fmla="*/ 62 h 367"/>
                  <a:gd name="T32" fmla="*/ 197 w 236"/>
                  <a:gd name="T33" fmla="*/ 57 h 367"/>
                  <a:gd name="T34" fmla="*/ 143 w 236"/>
                  <a:gd name="T35" fmla="*/ 2 h 367"/>
                  <a:gd name="T36" fmla="*/ 167 w 236"/>
                  <a:gd name="T37" fmla="*/ 7 h 367"/>
                  <a:gd name="T38" fmla="*/ 187 w 236"/>
                  <a:gd name="T39" fmla="*/ 20 h 367"/>
                  <a:gd name="T40" fmla="*/ 206 w 236"/>
                  <a:gd name="T41" fmla="*/ 34 h 367"/>
                  <a:gd name="T42" fmla="*/ 222 w 236"/>
                  <a:gd name="T43" fmla="*/ 54 h 367"/>
                  <a:gd name="T44" fmla="*/ 231 w 236"/>
                  <a:gd name="T45" fmla="*/ 78 h 367"/>
                  <a:gd name="T46" fmla="*/ 236 w 236"/>
                  <a:gd name="T47" fmla="*/ 103 h 367"/>
                  <a:gd name="T48" fmla="*/ 236 w 236"/>
                  <a:gd name="T49" fmla="*/ 127 h 367"/>
                  <a:gd name="T50" fmla="*/ 229 w 236"/>
                  <a:gd name="T51" fmla="*/ 152 h 367"/>
                  <a:gd name="T52" fmla="*/ 216 w 236"/>
                  <a:gd name="T53" fmla="*/ 175 h 367"/>
                  <a:gd name="T54" fmla="*/ 201 w 236"/>
                  <a:gd name="T55" fmla="*/ 191 h 367"/>
                  <a:gd name="T56" fmla="*/ 182 w 236"/>
                  <a:gd name="T57" fmla="*/ 206 h 367"/>
                  <a:gd name="T58" fmla="*/ 157 w 236"/>
                  <a:gd name="T59" fmla="*/ 216 h 367"/>
                  <a:gd name="T60" fmla="*/ 132 w 236"/>
                  <a:gd name="T61" fmla="*/ 221 h 367"/>
                  <a:gd name="T62" fmla="*/ 121 w 236"/>
                  <a:gd name="T63" fmla="*/ 221 h 367"/>
                  <a:gd name="T64" fmla="*/ 118 w 236"/>
                  <a:gd name="T65" fmla="*/ 219 h 367"/>
                  <a:gd name="T66" fmla="*/ 40 w 236"/>
                  <a:gd name="T67" fmla="*/ 182 h 367"/>
                  <a:gd name="T68" fmla="*/ 25 w 236"/>
                  <a:gd name="T69" fmla="*/ 162 h 367"/>
                  <a:gd name="T70" fmla="*/ 18 w 236"/>
                  <a:gd name="T71" fmla="*/ 138 h 367"/>
                  <a:gd name="T72" fmla="*/ 12 w 236"/>
                  <a:gd name="T73" fmla="*/ 110 h 367"/>
                  <a:gd name="T74" fmla="*/ 18 w 236"/>
                  <a:gd name="T75" fmla="*/ 85 h 367"/>
                  <a:gd name="T76" fmla="*/ 25 w 236"/>
                  <a:gd name="T77" fmla="*/ 62 h 367"/>
                  <a:gd name="T78" fmla="*/ 37 w 236"/>
                  <a:gd name="T79" fmla="*/ 41 h 367"/>
                  <a:gd name="T80" fmla="*/ 54 w 236"/>
                  <a:gd name="T81" fmla="*/ 25 h 367"/>
                  <a:gd name="T82" fmla="*/ 77 w 236"/>
                  <a:gd name="T83" fmla="*/ 13 h 367"/>
                  <a:gd name="T84" fmla="*/ 99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7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5" y="69"/>
                    </a:lnTo>
                    <a:lnTo>
                      <a:pt x="185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29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7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8" name="Freeform 2900">
                <a:extLst>
                  <a:ext uri="{FF2B5EF4-FFF2-40B4-BE49-F238E27FC236}">
                    <a16:creationId xmlns:a16="http://schemas.microsoft.com/office/drawing/2014/main" id="{A9B48E98-DFFD-45E7-A2C5-A3971EFC6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46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2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2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9" name="Freeform 2901">
                <a:extLst>
                  <a:ext uri="{FF2B5EF4-FFF2-40B4-BE49-F238E27FC236}">
                    <a16:creationId xmlns:a16="http://schemas.microsoft.com/office/drawing/2014/main" id="{F61373C1-5B96-4533-8681-A383C30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1453"/>
                <a:ext cx="47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6 w 236"/>
                  <a:gd name="T13" fmla="*/ 48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6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1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1 w 236"/>
                  <a:gd name="T55" fmla="*/ 145 h 367"/>
                  <a:gd name="T56" fmla="*/ 15 w 236"/>
                  <a:gd name="T57" fmla="*/ 129 h 367"/>
                  <a:gd name="T58" fmla="*/ 12 w 236"/>
                  <a:gd name="T59" fmla="*/ 110 h 367"/>
                  <a:gd name="T60" fmla="*/ 15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3 w 236"/>
                  <a:gd name="T67" fmla="*/ 48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4 w 236"/>
                  <a:gd name="T75" fmla="*/ 7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0" name="Freeform 2902">
                <a:extLst>
                  <a:ext uri="{FF2B5EF4-FFF2-40B4-BE49-F238E27FC236}">
                    <a16:creationId xmlns:a16="http://schemas.microsoft.com/office/drawing/2014/main" id="{5CD6493F-F977-40BC-8C10-DE9598EA7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144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1" name="Freeform 2903">
                <a:extLst>
                  <a:ext uri="{FF2B5EF4-FFF2-40B4-BE49-F238E27FC236}">
                    <a16:creationId xmlns:a16="http://schemas.microsoft.com/office/drawing/2014/main" id="{E03765F3-9490-4744-B2F6-1C97EC35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6" y="1431"/>
                <a:ext cx="46" cy="74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3 h 369"/>
                  <a:gd name="T4" fmla="*/ 167 w 234"/>
                  <a:gd name="T5" fmla="*/ 8 h 369"/>
                  <a:gd name="T6" fmla="*/ 181 w 234"/>
                  <a:gd name="T7" fmla="*/ 15 h 369"/>
                  <a:gd name="T8" fmla="*/ 193 w 234"/>
                  <a:gd name="T9" fmla="*/ 25 h 369"/>
                  <a:gd name="T10" fmla="*/ 206 w 234"/>
                  <a:gd name="T11" fmla="*/ 34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30 w 234"/>
                  <a:gd name="T17" fmla="*/ 78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8 h 369"/>
                  <a:gd name="T24" fmla="*/ 230 w 234"/>
                  <a:gd name="T25" fmla="*/ 145 h 369"/>
                  <a:gd name="T26" fmla="*/ 222 w 234"/>
                  <a:gd name="T27" fmla="*/ 159 h 369"/>
                  <a:gd name="T28" fmla="*/ 215 w 234"/>
                  <a:gd name="T29" fmla="*/ 175 h 369"/>
                  <a:gd name="T30" fmla="*/ 206 w 234"/>
                  <a:gd name="T31" fmla="*/ 187 h 369"/>
                  <a:gd name="T32" fmla="*/ 193 w 234"/>
                  <a:gd name="T33" fmla="*/ 196 h 369"/>
                  <a:gd name="T34" fmla="*/ 181 w 234"/>
                  <a:gd name="T35" fmla="*/ 207 h 369"/>
                  <a:gd name="T36" fmla="*/ 167 w 234"/>
                  <a:gd name="T37" fmla="*/ 214 h 369"/>
                  <a:gd name="T38" fmla="*/ 149 w 234"/>
                  <a:gd name="T39" fmla="*/ 219 h 369"/>
                  <a:gd name="T40" fmla="*/ 132 w 234"/>
                  <a:gd name="T41" fmla="*/ 221 h 369"/>
                  <a:gd name="T42" fmla="*/ 123 w 234"/>
                  <a:gd name="T43" fmla="*/ 221 h 369"/>
                  <a:gd name="T44" fmla="*/ 120 w 234"/>
                  <a:gd name="T45" fmla="*/ 221 h 369"/>
                  <a:gd name="T46" fmla="*/ 117 w 234"/>
                  <a:gd name="T47" fmla="*/ 219 h 369"/>
                  <a:gd name="T48" fmla="*/ 44 w 234"/>
                  <a:gd name="T49" fmla="*/ 189 h 369"/>
                  <a:gd name="T50" fmla="*/ 33 w 234"/>
                  <a:gd name="T51" fmla="*/ 177 h 369"/>
                  <a:gd name="T52" fmla="*/ 24 w 234"/>
                  <a:gd name="T53" fmla="*/ 162 h 369"/>
                  <a:gd name="T54" fmla="*/ 19 w 234"/>
                  <a:gd name="T55" fmla="*/ 145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7 w 234"/>
                  <a:gd name="T63" fmla="*/ 78 h 369"/>
                  <a:gd name="T64" fmla="*/ 24 w 234"/>
                  <a:gd name="T65" fmla="*/ 62 h 369"/>
                  <a:gd name="T66" fmla="*/ 31 w 234"/>
                  <a:gd name="T67" fmla="*/ 50 h 369"/>
                  <a:gd name="T68" fmla="*/ 44 w 234"/>
                  <a:gd name="T69" fmla="*/ 34 h 369"/>
                  <a:gd name="T70" fmla="*/ 54 w 234"/>
                  <a:gd name="T71" fmla="*/ 25 h 369"/>
                  <a:gd name="T72" fmla="*/ 68 w 234"/>
                  <a:gd name="T73" fmla="*/ 15 h 369"/>
                  <a:gd name="T74" fmla="*/ 83 w 234"/>
                  <a:gd name="T75" fmla="*/ 8 h 369"/>
                  <a:gd name="T76" fmla="*/ 98 w 234"/>
                  <a:gd name="T77" fmla="*/ 3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3" name="Freeform 2905">
                <a:extLst>
                  <a:ext uri="{FF2B5EF4-FFF2-40B4-BE49-F238E27FC236}">
                    <a16:creationId xmlns:a16="http://schemas.microsoft.com/office/drawing/2014/main" id="{CFE06752-87AC-4F26-BBE3-48543BF47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144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4" name="Freeform 2719">
                <a:extLst>
                  <a:ext uri="{FF2B5EF4-FFF2-40B4-BE49-F238E27FC236}">
                    <a16:creationId xmlns:a16="http://schemas.microsoft.com/office/drawing/2014/main" id="{05A3EE49-6044-459B-8C4D-40BFF999F7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7" y="2255"/>
                <a:ext cx="47" cy="74"/>
              </a:xfrm>
              <a:custGeom>
                <a:avLst/>
                <a:gdLst>
                  <a:gd name="T0" fmla="*/ 191 w 235"/>
                  <a:gd name="T1" fmla="*/ 58 h 367"/>
                  <a:gd name="T2" fmla="*/ 186 w 235"/>
                  <a:gd name="T3" fmla="*/ 65 h 367"/>
                  <a:gd name="T4" fmla="*/ 181 w 235"/>
                  <a:gd name="T5" fmla="*/ 75 h 367"/>
                  <a:gd name="T6" fmla="*/ 181 w 235"/>
                  <a:gd name="T7" fmla="*/ 90 h 367"/>
                  <a:gd name="T8" fmla="*/ 181 w 235"/>
                  <a:gd name="T9" fmla="*/ 107 h 367"/>
                  <a:gd name="T10" fmla="*/ 184 w 235"/>
                  <a:gd name="T11" fmla="*/ 125 h 367"/>
                  <a:gd name="T12" fmla="*/ 191 w 235"/>
                  <a:gd name="T13" fmla="*/ 136 h 367"/>
                  <a:gd name="T14" fmla="*/ 198 w 235"/>
                  <a:gd name="T15" fmla="*/ 144 h 367"/>
                  <a:gd name="T16" fmla="*/ 206 w 235"/>
                  <a:gd name="T17" fmla="*/ 144 h 367"/>
                  <a:gd name="T18" fmla="*/ 211 w 235"/>
                  <a:gd name="T19" fmla="*/ 139 h 367"/>
                  <a:gd name="T20" fmla="*/ 216 w 235"/>
                  <a:gd name="T21" fmla="*/ 129 h 367"/>
                  <a:gd name="T22" fmla="*/ 218 w 235"/>
                  <a:gd name="T23" fmla="*/ 114 h 367"/>
                  <a:gd name="T24" fmla="*/ 218 w 235"/>
                  <a:gd name="T25" fmla="*/ 100 h 367"/>
                  <a:gd name="T26" fmla="*/ 216 w 235"/>
                  <a:gd name="T27" fmla="*/ 83 h 367"/>
                  <a:gd name="T28" fmla="*/ 211 w 235"/>
                  <a:gd name="T29" fmla="*/ 67 h 367"/>
                  <a:gd name="T30" fmla="*/ 203 w 235"/>
                  <a:gd name="T31" fmla="*/ 60 h 367"/>
                  <a:gd name="T32" fmla="*/ 196 w 235"/>
                  <a:gd name="T33" fmla="*/ 56 h 367"/>
                  <a:gd name="T34" fmla="*/ 142 w 235"/>
                  <a:gd name="T35" fmla="*/ 2 h 367"/>
                  <a:gd name="T36" fmla="*/ 167 w 235"/>
                  <a:gd name="T37" fmla="*/ 7 h 367"/>
                  <a:gd name="T38" fmla="*/ 186 w 235"/>
                  <a:gd name="T39" fmla="*/ 19 h 367"/>
                  <a:gd name="T40" fmla="*/ 206 w 235"/>
                  <a:gd name="T41" fmla="*/ 33 h 367"/>
                  <a:gd name="T42" fmla="*/ 221 w 235"/>
                  <a:gd name="T43" fmla="*/ 53 h 367"/>
                  <a:gd name="T44" fmla="*/ 230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8 w 235"/>
                  <a:gd name="T51" fmla="*/ 151 h 367"/>
                  <a:gd name="T52" fmla="*/ 216 w 235"/>
                  <a:gd name="T53" fmla="*/ 173 h 367"/>
                  <a:gd name="T54" fmla="*/ 200 w 235"/>
                  <a:gd name="T55" fmla="*/ 190 h 367"/>
                  <a:gd name="T56" fmla="*/ 181 w 235"/>
                  <a:gd name="T57" fmla="*/ 206 h 367"/>
                  <a:gd name="T58" fmla="*/ 156 w 235"/>
                  <a:gd name="T59" fmla="*/ 215 h 367"/>
                  <a:gd name="T60" fmla="*/ 133 w 235"/>
                  <a:gd name="T61" fmla="*/ 220 h 367"/>
                  <a:gd name="T62" fmla="*/ 120 w 235"/>
                  <a:gd name="T63" fmla="*/ 220 h 367"/>
                  <a:gd name="T64" fmla="*/ 117 w 235"/>
                  <a:gd name="T65" fmla="*/ 217 h 367"/>
                  <a:gd name="T66" fmla="*/ 39 w 235"/>
                  <a:gd name="T67" fmla="*/ 181 h 367"/>
                  <a:gd name="T68" fmla="*/ 25 w 235"/>
                  <a:gd name="T69" fmla="*/ 161 h 367"/>
                  <a:gd name="T70" fmla="*/ 17 w 235"/>
                  <a:gd name="T71" fmla="*/ 136 h 367"/>
                  <a:gd name="T72" fmla="*/ 13 w 235"/>
                  <a:gd name="T73" fmla="*/ 109 h 367"/>
                  <a:gd name="T74" fmla="*/ 17 w 235"/>
                  <a:gd name="T75" fmla="*/ 85 h 367"/>
                  <a:gd name="T76" fmla="*/ 25 w 235"/>
                  <a:gd name="T77" fmla="*/ 60 h 367"/>
                  <a:gd name="T78" fmla="*/ 36 w 235"/>
                  <a:gd name="T79" fmla="*/ 41 h 367"/>
                  <a:gd name="T80" fmla="*/ 54 w 235"/>
                  <a:gd name="T81" fmla="*/ 23 h 367"/>
                  <a:gd name="T82" fmla="*/ 76 w 235"/>
                  <a:gd name="T83" fmla="*/ 11 h 367"/>
                  <a:gd name="T84" fmla="*/ 98 w 235"/>
                  <a:gd name="T85" fmla="*/ 2 h 367"/>
                  <a:gd name="T86" fmla="*/ 126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7"/>
                    </a:lnTo>
                    <a:lnTo>
                      <a:pt x="184" y="72"/>
                    </a:lnTo>
                    <a:lnTo>
                      <a:pt x="181" y="75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1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6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7"/>
                    </a:lnTo>
                    <a:lnTo>
                      <a:pt x="209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0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0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5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</p:grpSp>
        <p:sp>
          <p:nvSpPr>
            <p:cNvPr id="2185" name="Freeform 2908">
              <a:extLst>
                <a:ext uri="{FF2B5EF4-FFF2-40B4-BE49-F238E27FC236}">
                  <a16:creationId xmlns:a16="http://schemas.microsoft.com/office/drawing/2014/main" id="{DBB5E58F-C9FA-41D6-BE30-C41814E35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1466"/>
              <a:ext cx="7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4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1 h 88"/>
                <a:gd name="T14" fmla="*/ 3 w 37"/>
                <a:gd name="T15" fmla="*/ 16 h 88"/>
                <a:gd name="T16" fmla="*/ 0 w 37"/>
                <a:gd name="T17" fmla="*/ 19 h 88"/>
                <a:gd name="T18" fmla="*/ 0 w 37"/>
                <a:gd name="T19" fmla="*/ 23 h 88"/>
                <a:gd name="T20" fmla="*/ 0 w 37"/>
                <a:gd name="T21" fmla="*/ 28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5 h 88"/>
                <a:gd name="T32" fmla="*/ 3 w 37"/>
                <a:gd name="T33" fmla="*/ 63 h 88"/>
                <a:gd name="T34" fmla="*/ 3 w 37"/>
                <a:gd name="T35" fmla="*/ 67 h 88"/>
                <a:gd name="T36" fmla="*/ 5 w 37"/>
                <a:gd name="T37" fmla="*/ 73 h 88"/>
                <a:gd name="T38" fmla="*/ 7 w 37"/>
                <a:gd name="T39" fmla="*/ 76 h 88"/>
                <a:gd name="T40" fmla="*/ 10 w 37"/>
                <a:gd name="T41" fmla="*/ 80 h 88"/>
                <a:gd name="T42" fmla="*/ 12 w 37"/>
                <a:gd name="T43" fmla="*/ 83 h 88"/>
                <a:gd name="T44" fmla="*/ 14 w 37"/>
                <a:gd name="T45" fmla="*/ 85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5 h 88"/>
                <a:gd name="T56" fmla="*/ 26 w 37"/>
                <a:gd name="T57" fmla="*/ 85 h 88"/>
                <a:gd name="T58" fmla="*/ 29 w 37"/>
                <a:gd name="T59" fmla="*/ 83 h 88"/>
                <a:gd name="T60" fmla="*/ 32 w 37"/>
                <a:gd name="T61" fmla="*/ 80 h 88"/>
                <a:gd name="T62" fmla="*/ 32 w 37"/>
                <a:gd name="T63" fmla="*/ 76 h 88"/>
                <a:gd name="T64" fmla="*/ 35 w 37"/>
                <a:gd name="T65" fmla="*/ 73 h 88"/>
                <a:gd name="T66" fmla="*/ 35 w 37"/>
                <a:gd name="T67" fmla="*/ 67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8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0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6 h 88"/>
                <a:gd name="T88" fmla="*/ 29 w 37"/>
                <a:gd name="T89" fmla="*/ 11 h 88"/>
                <a:gd name="T90" fmla="*/ 26 w 37"/>
                <a:gd name="T91" fmla="*/ 9 h 88"/>
                <a:gd name="T92" fmla="*/ 24 w 37"/>
                <a:gd name="T93" fmla="*/ 7 h 88"/>
                <a:gd name="T94" fmla="*/ 22 w 37"/>
                <a:gd name="T95" fmla="*/ 4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3" y="67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10" y="80"/>
                  </a:lnTo>
                  <a:lnTo>
                    <a:pt x="12" y="83"/>
                  </a:lnTo>
                  <a:lnTo>
                    <a:pt x="14" y="85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6" y="85"/>
                  </a:lnTo>
                  <a:lnTo>
                    <a:pt x="29" y="83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5" y="73"/>
                  </a:lnTo>
                  <a:lnTo>
                    <a:pt x="35" y="67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0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6"/>
                  </a:lnTo>
                  <a:lnTo>
                    <a:pt x="29" y="11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86" name="Freeform 2909">
              <a:extLst>
                <a:ext uri="{FF2B5EF4-FFF2-40B4-BE49-F238E27FC236}">
                  <a16:creationId xmlns:a16="http://schemas.microsoft.com/office/drawing/2014/main" id="{F2F03E1E-9A86-4FF9-B78E-036CF047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" y="1454"/>
              <a:ext cx="47" cy="74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3 h 368"/>
                <a:gd name="T4" fmla="*/ 167 w 236"/>
                <a:gd name="T5" fmla="*/ 9 h 368"/>
                <a:gd name="T6" fmla="*/ 182 w 236"/>
                <a:gd name="T7" fmla="*/ 16 h 368"/>
                <a:gd name="T8" fmla="*/ 194 w 236"/>
                <a:gd name="T9" fmla="*/ 25 h 368"/>
                <a:gd name="T10" fmla="*/ 206 w 236"/>
                <a:gd name="T11" fmla="*/ 35 h 368"/>
                <a:gd name="T12" fmla="*/ 217 w 236"/>
                <a:gd name="T13" fmla="*/ 50 h 368"/>
                <a:gd name="T14" fmla="*/ 224 w 236"/>
                <a:gd name="T15" fmla="*/ 62 h 368"/>
                <a:gd name="T16" fmla="*/ 231 w 236"/>
                <a:gd name="T17" fmla="*/ 79 h 368"/>
                <a:gd name="T18" fmla="*/ 236 w 236"/>
                <a:gd name="T19" fmla="*/ 94 h 368"/>
                <a:gd name="T20" fmla="*/ 236 w 236"/>
                <a:gd name="T21" fmla="*/ 111 h 368"/>
                <a:gd name="T22" fmla="*/ 236 w 236"/>
                <a:gd name="T23" fmla="*/ 128 h 368"/>
                <a:gd name="T24" fmla="*/ 231 w 236"/>
                <a:gd name="T25" fmla="*/ 146 h 368"/>
                <a:gd name="T26" fmla="*/ 224 w 236"/>
                <a:gd name="T27" fmla="*/ 160 h 368"/>
                <a:gd name="T28" fmla="*/ 217 w 236"/>
                <a:gd name="T29" fmla="*/ 175 h 368"/>
                <a:gd name="T30" fmla="*/ 206 w 236"/>
                <a:gd name="T31" fmla="*/ 187 h 368"/>
                <a:gd name="T32" fmla="*/ 194 w 236"/>
                <a:gd name="T33" fmla="*/ 197 h 368"/>
                <a:gd name="T34" fmla="*/ 182 w 236"/>
                <a:gd name="T35" fmla="*/ 206 h 368"/>
                <a:gd name="T36" fmla="*/ 167 w 236"/>
                <a:gd name="T37" fmla="*/ 215 h 368"/>
                <a:gd name="T38" fmla="*/ 150 w 236"/>
                <a:gd name="T39" fmla="*/ 219 h 368"/>
                <a:gd name="T40" fmla="*/ 133 w 236"/>
                <a:gd name="T41" fmla="*/ 222 h 368"/>
                <a:gd name="T42" fmla="*/ 123 w 236"/>
                <a:gd name="T43" fmla="*/ 222 h 368"/>
                <a:gd name="T44" fmla="*/ 120 w 236"/>
                <a:gd name="T45" fmla="*/ 222 h 368"/>
                <a:gd name="T46" fmla="*/ 118 w 236"/>
                <a:gd name="T47" fmla="*/ 219 h 368"/>
                <a:gd name="T48" fmla="*/ 44 w 236"/>
                <a:gd name="T49" fmla="*/ 190 h 368"/>
                <a:gd name="T50" fmla="*/ 35 w 236"/>
                <a:gd name="T51" fmla="*/ 178 h 368"/>
                <a:gd name="T52" fmla="*/ 25 w 236"/>
                <a:gd name="T53" fmla="*/ 162 h 368"/>
                <a:gd name="T54" fmla="*/ 20 w 236"/>
                <a:gd name="T55" fmla="*/ 146 h 368"/>
                <a:gd name="T56" fmla="*/ 16 w 236"/>
                <a:gd name="T57" fmla="*/ 131 h 368"/>
                <a:gd name="T58" fmla="*/ 13 w 236"/>
                <a:gd name="T59" fmla="*/ 111 h 368"/>
                <a:gd name="T60" fmla="*/ 16 w 236"/>
                <a:gd name="T61" fmla="*/ 94 h 368"/>
                <a:gd name="T62" fmla="*/ 18 w 236"/>
                <a:gd name="T63" fmla="*/ 79 h 368"/>
                <a:gd name="T64" fmla="*/ 25 w 236"/>
                <a:gd name="T65" fmla="*/ 62 h 368"/>
                <a:gd name="T66" fmla="*/ 32 w 236"/>
                <a:gd name="T67" fmla="*/ 50 h 368"/>
                <a:gd name="T68" fmla="*/ 44 w 236"/>
                <a:gd name="T69" fmla="*/ 35 h 368"/>
                <a:gd name="T70" fmla="*/ 55 w 236"/>
                <a:gd name="T71" fmla="*/ 25 h 368"/>
                <a:gd name="T72" fmla="*/ 69 w 236"/>
                <a:gd name="T73" fmla="*/ 16 h 368"/>
                <a:gd name="T74" fmla="*/ 83 w 236"/>
                <a:gd name="T75" fmla="*/ 9 h 368"/>
                <a:gd name="T76" fmla="*/ 99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3" y="0"/>
                  </a:lnTo>
                  <a:lnTo>
                    <a:pt x="143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7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9" y="153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7" y="175"/>
                  </a:lnTo>
                  <a:lnTo>
                    <a:pt x="211" y="183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2"/>
                  </a:lnTo>
                  <a:lnTo>
                    <a:pt x="167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40" y="183"/>
                  </a:lnTo>
                  <a:lnTo>
                    <a:pt x="35" y="178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5"/>
                  </a:lnTo>
                  <a:lnTo>
                    <a:pt x="99" y="3"/>
                  </a:lnTo>
                  <a:lnTo>
                    <a:pt x="108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87" name="Freeform 2910">
              <a:extLst>
                <a:ext uri="{FF2B5EF4-FFF2-40B4-BE49-F238E27FC236}">
                  <a16:creationId xmlns:a16="http://schemas.microsoft.com/office/drawing/2014/main" id="{E2815F08-3C49-4AF4-AD12-23D79E324A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5" y="1454"/>
              <a:ext cx="47" cy="74"/>
            </a:xfrm>
            <a:custGeom>
              <a:avLst/>
              <a:gdLst>
                <a:gd name="T0" fmla="*/ 192 w 236"/>
                <a:gd name="T1" fmla="*/ 60 h 368"/>
                <a:gd name="T2" fmla="*/ 187 w 236"/>
                <a:gd name="T3" fmla="*/ 67 h 368"/>
                <a:gd name="T4" fmla="*/ 182 w 236"/>
                <a:gd name="T5" fmla="*/ 77 h 368"/>
                <a:gd name="T6" fmla="*/ 182 w 236"/>
                <a:gd name="T7" fmla="*/ 92 h 368"/>
                <a:gd name="T8" fmla="*/ 182 w 236"/>
                <a:gd name="T9" fmla="*/ 109 h 368"/>
                <a:gd name="T10" fmla="*/ 185 w 236"/>
                <a:gd name="T11" fmla="*/ 125 h 368"/>
                <a:gd name="T12" fmla="*/ 192 w 236"/>
                <a:gd name="T13" fmla="*/ 138 h 368"/>
                <a:gd name="T14" fmla="*/ 199 w 236"/>
                <a:gd name="T15" fmla="*/ 146 h 368"/>
                <a:gd name="T16" fmla="*/ 206 w 236"/>
                <a:gd name="T17" fmla="*/ 146 h 368"/>
                <a:gd name="T18" fmla="*/ 211 w 236"/>
                <a:gd name="T19" fmla="*/ 141 h 368"/>
                <a:gd name="T20" fmla="*/ 217 w 236"/>
                <a:gd name="T21" fmla="*/ 131 h 368"/>
                <a:gd name="T22" fmla="*/ 219 w 236"/>
                <a:gd name="T23" fmla="*/ 116 h 368"/>
                <a:gd name="T24" fmla="*/ 219 w 236"/>
                <a:gd name="T25" fmla="*/ 102 h 368"/>
                <a:gd name="T26" fmla="*/ 217 w 236"/>
                <a:gd name="T27" fmla="*/ 84 h 368"/>
                <a:gd name="T28" fmla="*/ 211 w 236"/>
                <a:gd name="T29" fmla="*/ 69 h 368"/>
                <a:gd name="T30" fmla="*/ 204 w 236"/>
                <a:gd name="T31" fmla="*/ 62 h 368"/>
                <a:gd name="T32" fmla="*/ 196 w 236"/>
                <a:gd name="T33" fmla="*/ 58 h 368"/>
                <a:gd name="T34" fmla="*/ 143 w 236"/>
                <a:gd name="T35" fmla="*/ 3 h 368"/>
                <a:gd name="T36" fmla="*/ 167 w 236"/>
                <a:gd name="T37" fmla="*/ 9 h 368"/>
                <a:gd name="T38" fmla="*/ 187 w 236"/>
                <a:gd name="T39" fmla="*/ 21 h 368"/>
                <a:gd name="T40" fmla="*/ 206 w 236"/>
                <a:gd name="T41" fmla="*/ 35 h 368"/>
                <a:gd name="T42" fmla="*/ 221 w 236"/>
                <a:gd name="T43" fmla="*/ 55 h 368"/>
                <a:gd name="T44" fmla="*/ 231 w 236"/>
                <a:gd name="T45" fmla="*/ 79 h 368"/>
                <a:gd name="T46" fmla="*/ 236 w 236"/>
                <a:gd name="T47" fmla="*/ 104 h 368"/>
                <a:gd name="T48" fmla="*/ 236 w 236"/>
                <a:gd name="T49" fmla="*/ 128 h 368"/>
                <a:gd name="T50" fmla="*/ 229 w 236"/>
                <a:gd name="T51" fmla="*/ 153 h 368"/>
                <a:gd name="T52" fmla="*/ 217 w 236"/>
                <a:gd name="T53" fmla="*/ 175 h 368"/>
                <a:gd name="T54" fmla="*/ 201 w 236"/>
                <a:gd name="T55" fmla="*/ 192 h 368"/>
                <a:gd name="T56" fmla="*/ 182 w 236"/>
                <a:gd name="T57" fmla="*/ 206 h 368"/>
                <a:gd name="T58" fmla="*/ 157 w 236"/>
                <a:gd name="T59" fmla="*/ 217 h 368"/>
                <a:gd name="T60" fmla="*/ 133 w 236"/>
                <a:gd name="T61" fmla="*/ 222 h 368"/>
                <a:gd name="T62" fmla="*/ 120 w 236"/>
                <a:gd name="T63" fmla="*/ 222 h 368"/>
                <a:gd name="T64" fmla="*/ 118 w 236"/>
                <a:gd name="T65" fmla="*/ 219 h 368"/>
                <a:gd name="T66" fmla="*/ 40 w 236"/>
                <a:gd name="T67" fmla="*/ 183 h 368"/>
                <a:gd name="T68" fmla="*/ 25 w 236"/>
                <a:gd name="T69" fmla="*/ 162 h 368"/>
                <a:gd name="T70" fmla="*/ 18 w 236"/>
                <a:gd name="T71" fmla="*/ 138 h 368"/>
                <a:gd name="T72" fmla="*/ 13 w 236"/>
                <a:gd name="T73" fmla="*/ 111 h 368"/>
                <a:gd name="T74" fmla="*/ 18 w 236"/>
                <a:gd name="T75" fmla="*/ 86 h 368"/>
                <a:gd name="T76" fmla="*/ 25 w 236"/>
                <a:gd name="T77" fmla="*/ 62 h 368"/>
                <a:gd name="T78" fmla="*/ 37 w 236"/>
                <a:gd name="T79" fmla="*/ 42 h 368"/>
                <a:gd name="T80" fmla="*/ 55 w 236"/>
                <a:gd name="T81" fmla="*/ 25 h 368"/>
                <a:gd name="T82" fmla="*/ 76 w 236"/>
                <a:gd name="T83" fmla="*/ 13 h 368"/>
                <a:gd name="T84" fmla="*/ 99 w 236"/>
                <a:gd name="T85" fmla="*/ 3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6" y="58"/>
                  </a:moveTo>
                  <a:lnTo>
                    <a:pt x="194" y="60"/>
                  </a:lnTo>
                  <a:lnTo>
                    <a:pt x="192" y="60"/>
                  </a:lnTo>
                  <a:lnTo>
                    <a:pt x="189" y="62"/>
                  </a:lnTo>
                  <a:lnTo>
                    <a:pt x="189" y="65"/>
                  </a:lnTo>
                  <a:lnTo>
                    <a:pt x="187" y="67"/>
                  </a:lnTo>
                  <a:lnTo>
                    <a:pt x="185" y="69"/>
                  </a:lnTo>
                  <a:lnTo>
                    <a:pt x="185" y="74"/>
                  </a:lnTo>
                  <a:lnTo>
                    <a:pt x="182" y="77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2"/>
                  </a:lnTo>
                  <a:lnTo>
                    <a:pt x="182" y="97"/>
                  </a:lnTo>
                  <a:lnTo>
                    <a:pt x="182" y="104"/>
                  </a:lnTo>
                  <a:lnTo>
                    <a:pt x="182" y="109"/>
                  </a:lnTo>
                  <a:lnTo>
                    <a:pt x="182" y="113"/>
                  </a:lnTo>
                  <a:lnTo>
                    <a:pt x="185" y="121"/>
                  </a:lnTo>
                  <a:lnTo>
                    <a:pt x="185" y="125"/>
                  </a:lnTo>
                  <a:lnTo>
                    <a:pt x="187" y="131"/>
                  </a:lnTo>
                  <a:lnTo>
                    <a:pt x="189" y="134"/>
                  </a:lnTo>
                  <a:lnTo>
                    <a:pt x="192" y="138"/>
                  </a:lnTo>
                  <a:lnTo>
                    <a:pt x="194" y="141"/>
                  </a:lnTo>
                  <a:lnTo>
                    <a:pt x="196" y="143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204" y="146"/>
                  </a:lnTo>
                  <a:lnTo>
                    <a:pt x="206" y="146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1" y="141"/>
                  </a:lnTo>
                  <a:lnTo>
                    <a:pt x="214" y="138"/>
                  </a:lnTo>
                  <a:lnTo>
                    <a:pt x="214" y="134"/>
                  </a:lnTo>
                  <a:lnTo>
                    <a:pt x="217" y="131"/>
                  </a:lnTo>
                  <a:lnTo>
                    <a:pt x="217" y="125"/>
                  </a:lnTo>
                  <a:lnTo>
                    <a:pt x="219" y="121"/>
                  </a:lnTo>
                  <a:lnTo>
                    <a:pt x="219" y="116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2"/>
                  </a:lnTo>
                  <a:lnTo>
                    <a:pt x="219" y="94"/>
                  </a:lnTo>
                  <a:lnTo>
                    <a:pt x="217" y="88"/>
                  </a:lnTo>
                  <a:lnTo>
                    <a:pt x="217" y="84"/>
                  </a:lnTo>
                  <a:lnTo>
                    <a:pt x="214" y="79"/>
                  </a:lnTo>
                  <a:lnTo>
                    <a:pt x="214" y="74"/>
                  </a:lnTo>
                  <a:lnTo>
                    <a:pt x="211" y="69"/>
                  </a:lnTo>
                  <a:lnTo>
                    <a:pt x="208" y="67"/>
                  </a:lnTo>
                  <a:lnTo>
                    <a:pt x="206" y="65"/>
                  </a:lnTo>
                  <a:lnTo>
                    <a:pt x="204" y="62"/>
                  </a:lnTo>
                  <a:lnTo>
                    <a:pt x="201" y="60"/>
                  </a:lnTo>
                  <a:lnTo>
                    <a:pt x="199" y="58"/>
                  </a:lnTo>
                  <a:lnTo>
                    <a:pt x="196" y="58"/>
                  </a:lnTo>
                  <a:close/>
                  <a:moveTo>
                    <a:pt x="125" y="0"/>
                  </a:moveTo>
                  <a:lnTo>
                    <a:pt x="133" y="0"/>
                  </a:lnTo>
                  <a:lnTo>
                    <a:pt x="143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7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9" y="153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7" y="175"/>
                  </a:lnTo>
                  <a:lnTo>
                    <a:pt x="211" y="183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2"/>
                  </a:lnTo>
                  <a:lnTo>
                    <a:pt x="167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40" y="183"/>
                  </a:lnTo>
                  <a:lnTo>
                    <a:pt x="35" y="178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5"/>
                  </a:lnTo>
                  <a:lnTo>
                    <a:pt x="99" y="3"/>
                  </a:lnTo>
                  <a:lnTo>
                    <a:pt x="108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88" name="Freeform 2911">
              <a:extLst>
                <a:ext uri="{FF2B5EF4-FFF2-40B4-BE49-F238E27FC236}">
                  <a16:creationId xmlns:a16="http://schemas.microsoft.com/office/drawing/2014/main" id="{67DD30A5-E368-4E84-A74A-C518166F2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1466"/>
              <a:ext cx="7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4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1 h 88"/>
                <a:gd name="T14" fmla="*/ 3 w 37"/>
                <a:gd name="T15" fmla="*/ 16 h 88"/>
                <a:gd name="T16" fmla="*/ 0 w 37"/>
                <a:gd name="T17" fmla="*/ 19 h 88"/>
                <a:gd name="T18" fmla="*/ 0 w 37"/>
                <a:gd name="T19" fmla="*/ 23 h 88"/>
                <a:gd name="T20" fmla="*/ 0 w 37"/>
                <a:gd name="T21" fmla="*/ 28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5 h 88"/>
                <a:gd name="T32" fmla="*/ 3 w 37"/>
                <a:gd name="T33" fmla="*/ 63 h 88"/>
                <a:gd name="T34" fmla="*/ 3 w 37"/>
                <a:gd name="T35" fmla="*/ 67 h 88"/>
                <a:gd name="T36" fmla="*/ 5 w 37"/>
                <a:gd name="T37" fmla="*/ 73 h 88"/>
                <a:gd name="T38" fmla="*/ 7 w 37"/>
                <a:gd name="T39" fmla="*/ 76 h 88"/>
                <a:gd name="T40" fmla="*/ 10 w 37"/>
                <a:gd name="T41" fmla="*/ 80 h 88"/>
                <a:gd name="T42" fmla="*/ 12 w 37"/>
                <a:gd name="T43" fmla="*/ 83 h 88"/>
                <a:gd name="T44" fmla="*/ 14 w 37"/>
                <a:gd name="T45" fmla="*/ 85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5 h 88"/>
                <a:gd name="T56" fmla="*/ 26 w 37"/>
                <a:gd name="T57" fmla="*/ 85 h 88"/>
                <a:gd name="T58" fmla="*/ 29 w 37"/>
                <a:gd name="T59" fmla="*/ 83 h 88"/>
                <a:gd name="T60" fmla="*/ 32 w 37"/>
                <a:gd name="T61" fmla="*/ 80 h 88"/>
                <a:gd name="T62" fmla="*/ 32 w 37"/>
                <a:gd name="T63" fmla="*/ 76 h 88"/>
                <a:gd name="T64" fmla="*/ 35 w 37"/>
                <a:gd name="T65" fmla="*/ 73 h 88"/>
                <a:gd name="T66" fmla="*/ 35 w 37"/>
                <a:gd name="T67" fmla="*/ 67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8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0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6 h 88"/>
                <a:gd name="T88" fmla="*/ 29 w 37"/>
                <a:gd name="T89" fmla="*/ 11 h 88"/>
                <a:gd name="T90" fmla="*/ 26 w 37"/>
                <a:gd name="T91" fmla="*/ 9 h 88"/>
                <a:gd name="T92" fmla="*/ 24 w 37"/>
                <a:gd name="T93" fmla="*/ 7 h 88"/>
                <a:gd name="T94" fmla="*/ 22 w 37"/>
                <a:gd name="T95" fmla="*/ 4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3" y="67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10" y="80"/>
                  </a:lnTo>
                  <a:lnTo>
                    <a:pt x="12" y="83"/>
                  </a:lnTo>
                  <a:lnTo>
                    <a:pt x="14" y="85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6" y="85"/>
                  </a:lnTo>
                  <a:lnTo>
                    <a:pt x="29" y="83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5" y="73"/>
                  </a:lnTo>
                  <a:lnTo>
                    <a:pt x="35" y="67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0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6"/>
                  </a:lnTo>
                  <a:lnTo>
                    <a:pt x="29" y="11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89" name="Freeform 2912">
              <a:extLst>
                <a:ext uri="{FF2B5EF4-FFF2-40B4-BE49-F238E27FC236}">
                  <a16:creationId xmlns:a16="http://schemas.microsoft.com/office/drawing/2014/main" id="{F4E8D72E-9A12-49F3-A278-FD627B3EE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" y="1454"/>
              <a:ext cx="47" cy="74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3 h 368"/>
                <a:gd name="T4" fmla="*/ 167 w 236"/>
                <a:gd name="T5" fmla="*/ 9 h 368"/>
                <a:gd name="T6" fmla="*/ 182 w 236"/>
                <a:gd name="T7" fmla="*/ 16 h 368"/>
                <a:gd name="T8" fmla="*/ 194 w 236"/>
                <a:gd name="T9" fmla="*/ 25 h 368"/>
                <a:gd name="T10" fmla="*/ 206 w 236"/>
                <a:gd name="T11" fmla="*/ 35 h 368"/>
                <a:gd name="T12" fmla="*/ 217 w 236"/>
                <a:gd name="T13" fmla="*/ 50 h 368"/>
                <a:gd name="T14" fmla="*/ 224 w 236"/>
                <a:gd name="T15" fmla="*/ 62 h 368"/>
                <a:gd name="T16" fmla="*/ 231 w 236"/>
                <a:gd name="T17" fmla="*/ 79 h 368"/>
                <a:gd name="T18" fmla="*/ 236 w 236"/>
                <a:gd name="T19" fmla="*/ 94 h 368"/>
                <a:gd name="T20" fmla="*/ 236 w 236"/>
                <a:gd name="T21" fmla="*/ 111 h 368"/>
                <a:gd name="T22" fmla="*/ 236 w 236"/>
                <a:gd name="T23" fmla="*/ 128 h 368"/>
                <a:gd name="T24" fmla="*/ 231 w 236"/>
                <a:gd name="T25" fmla="*/ 146 h 368"/>
                <a:gd name="T26" fmla="*/ 224 w 236"/>
                <a:gd name="T27" fmla="*/ 160 h 368"/>
                <a:gd name="T28" fmla="*/ 217 w 236"/>
                <a:gd name="T29" fmla="*/ 175 h 368"/>
                <a:gd name="T30" fmla="*/ 206 w 236"/>
                <a:gd name="T31" fmla="*/ 187 h 368"/>
                <a:gd name="T32" fmla="*/ 194 w 236"/>
                <a:gd name="T33" fmla="*/ 197 h 368"/>
                <a:gd name="T34" fmla="*/ 182 w 236"/>
                <a:gd name="T35" fmla="*/ 206 h 368"/>
                <a:gd name="T36" fmla="*/ 167 w 236"/>
                <a:gd name="T37" fmla="*/ 215 h 368"/>
                <a:gd name="T38" fmla="*/ 150 w 236"/>
                <a:gd name="T39" fmla="*/ 219 h 368"/>
                <a:gd name="T40" fmla="*/ 133 w 236"/>
                <a:gd name="T41" fmla="*/ 222 h 368"/>
                <a:gd name="T42" fmla="*/ 123 w 236"/>
                <a:gd name="T43" fmla="*/ 222 h 368"/>
                <a:gd name="T44" fmla="*/ 120 w 236"/>
                <a:gd name="T45" fmla="*/ 222 h 368"/>
                <a:gd name="T46" fmla="*/ 118 w 236"/>
                <a:gd name="T47" fmla="*/ 219 h 368"/>
                <a:gd name="T48" fmla="*/ 44 w 236"/>
                <a:gd name="T49" fmla="*/ 190 h 368"/>
                <a:gd name="T50" fmla="*/ 35 w 236"/>
                <a:gd name="T51" fmla="*/ 178 h 368"/>
                <a:gd name="T52" fmla="*/ 25 w 236"/>
                <a:gd name="T53" fmla="*/ 162 h 368"/>
                <a:gd name="T54" fmla="*/ 20 w 236"/>
                <a:gd name="T55" fmla="*/ 146 h 368"/>
                <a:gd name="T56" fmla="*/ 16 w 236"/>
                <a:gd name="T57" fmla="*/ 131 h 368"/>
                <a:gd name="T58" fmla="*/ 13 w 236"/>
                <a:gd name="T59" fmla="*/ 111 h 368"/>
                <a:gd name="T60" fmla="*/ 16 w 236"/>
                <a:gd name="T61" fmla="*/ 94 h 368"/>
                <a:gd name="T62" fmla="*/ 18 w 236"/>
                <a:gd name="T63" fmla="*/ 79 h 368"/>
                <a:gd name="T64" fmla="*/ 25 w 236"/>
                <a:gd name="T65" fmla="*/ 62 h 368"/>
                <a:gd name="T66" fmla="*/ 32 w 236"/>
                <a:gd name="T67" fmla="*/ 50 h 368"/>
                <a:gd name="T68" fmla="*/ 44 w 236"/>
                <a:gd name="T69" fmla="*/ 35 h 368"/>
                <a:gd name="T70" fmla="*/ 55 w 236"/>
                <a:gd name="T71" fmla="*/ 25 h 368"/>
                <a:gd name="T72" fmla="*/ 69 w 236"/>
                <a:gd name="T73" fmla="*/ 16 h 368"/>
                <a:gd name="T74" fmla="*/ 83 w 236"/>
                <a:gd name="T75" fmla="*/ 9 h 368"/>
                <a:gd name="T76" fmla="*/ 99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3" y="0"/>
                  </a:lnTo>
                  <a:lnTo>
                    <a:pt x="143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7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9" y="153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7" y="175"/>
                  </a:lnTo>
                  <a:lnTo>
                    <a:pt x="211" y="183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2"/>
                  </a:lnTo>
                  <a:lnTo>
                    <a:pt x="167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40" y="183"/>
                  </a:lnTo>
                  <a:lnTo>
                    <a:pt x="35" y="178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5"/>
                  </a:lnTo>
                  <a:lnTo>
                    <a:pt x="99" y="3"/>
                  </a:lnTo>
                  <a:lnTo>
                    <a:pt x="108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0" name="Freeform 2913">
              <a:extLst>
                <a:ext uri="{FF2B5EF4-FFF2-40B4-BE49-F238E27FC236}">
                  <a16:creationId xmlns:a16="http://schemas.microsoft.com/office/drawing/2014/main" id="{78BB9DD8-E491-480D-ACC9-2B696A3B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" y="1597"/>
              <a:ext cx="8" cy="18"/>
            </a:xfrm>
            <a:custGeom>
              <a:avLst/>
              <a:gdLst>
                <a:gd name="T0" fmla="*/ 16 w 37"/>
                <a:gd name="T1" fmla="*/ 0 h 89"/>
                <a:gd name="T2" fmla="*/ 13 w 37"/>
                <a:gd name="T3" fmla="*/ 2 h 89"/>
                <a:gd name="T4" fmla="*/ 11 w 37"/>
                <a:gd name="T5" fmla="*/ 2 h 89"/>
                <a:gd name="T6" fmla="*/ 9 w 37"/>
                <a:gd name="T7" fmla="*/ 4 h 89"/>
                <a:gd name="T8" fmla="*/ 9 w 37"/>
                <a:gd name="T9" fmla="*/ 8 h 89"/>
                <a:gd name="T10" fmla="*/ 6 w 37"/>
                <a:gd name="T11" fmla="*/ 10 h 89"/>
                <a:gd name="T12" fmla="*/ 3 w 37"/>
                <a:gd name="T13" fmla="*/ 13 h 89"/>
                <a:gd name="T14" fmla="*/ 3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29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3 w 37"/>
                <a:gd name="T33" fmla="*/ 64 h 89"/>
                <a:gd name="T34" fmla="*/ 3 w 37"/>
                <a:gd name="T35" fmla="*/ 69 h 89"/>
                <a:gd name="T36" fmla="*/ 6 w 37"/>
                <a:gd name="T37" fmla="*/ 73 h 89"/>
                <a:gd name="T38" fmla="*/ 9 w 37"/>
                <a:gd name="T39" fmla="*/ 76 h 89"/>
                <a:gd name="T40" fmla="*/ 11 w 37"/>
                <a:gd name="T41" fmla="*/ 81 h 89"/>
                <a:gd name="T42" fmla="*/ 13 w 37"/>
                <a:gd name="T43" fmla="*/ 83 h 89"/>
                <a:gd name="T44" fmla="*/ 16 w 37"/>
                <a:gd name="T45" fmla="*/ 85 h 89"/>
                <a:gd name="T46" fmla="*/ 18 w 37"/>
                <a:gd name="T47" fmla="*/ 89 h 89"/>
                <a:gd name="T48" fmla="*/ 20 w 37"/>
                <a:gd name="T49" fmla="*/ 89 h 89"/>
                <a:gd name="T50" fmla="*/ 23 w 37"/>
                <a:gd name="T51" fmla="*/ 89 h 89"/>
                <a:gd name="T52" fmla="*/ 25 w 37"/>
                <a:gd name="T53" fmla="*/ 89 h 89"/>
                <a:gd name="T54" fmla="*/ 25 w 37"/>
                <a:gd name="T55" fmla="*/ 85 h 89"/>
                <a:gd name="T56" fmla="*/ 28 w 37"/>
                <a:gd name="T57" fmla="*/ 85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5 w 37"/>
                <a:gd name="T65" fmla="*/ 73 h 89"/>
                <a:gd name="T66" fmla="*/ 35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5 w 37"/>
                <a:gd name="T81" fmla="*/ 32 h 89"/>
                <a:gd name="T82" fmla="*/ 35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8 w 37"/>
                <a:gd name="T91" fmla="*/ 10 h 89"/>
                <a:gd name="T92" fmla="*/ 25 w 37"/>
                <a:gd name="T93" fmla="*/ 8 h 89"/>
                <a:gd name="T94" fmla="*/ 23 w 37"/>
                <a:gd name="T95" fmla="*/ 4 h 89"/>
                <a:gd name="T96" fmla="*/ 20 w 37"/>
                <a:gd name="T97" fmla="*/ 2 h 89"/>
                <a:gd name="T98" fmla="*/ 18 w 37"/>
                <a:gd name="T99" fmla="*/ 0 h 89"/>
                <a:gd name="T100" fmla="*/ 16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9" y="8"/>
                  </a:lnTo>
                  <a:lnTo>
                    <a:pt x="6" y="10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6" y="73"/>
                  </a:lnTo>
                  <a:lnTo>
                    <a:pt x="9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5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5" y="85"/>
                  </a:lnTo>
                  <a:lnTo>
                    <a:pt x="28" y="85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3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8" y="10"/>
                  </a:lnTo>
                  <a:lnTo>
                    <a:pt x="25" y="8"/>
                  </a:lnTo>
                  <a:lnTo>
                    <a:pt x="23" y="4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1" name="Freeform 2914">
              <a:extLst>
                <a:ext uri="{FF2B5EF4-FFF2-40B4-BE49-F238E27FC236}">
                  <a16:creationId xmlns:a16="http://schemas.microsoft.com/office/drawing/2014/main" id="{DD14AFC4-6B55-45CA-B207-5A1F45C52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" y="1586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5 h 368"/>
                <a:gd name="T10" fmla="*/ 205 w 235"/>
                <a:gd name="T11" fmla="*/ 34 h 368"/>
                <a:gd name="T12" fmla="*/ 215 w 235"/>
                <a:gd name="T13" fmla="*/ 49 h 368"/>
                <a:gd name="T14" fmla="*/ 222 w 235"/>
                <a:gd name="T15" fmla="*/ 60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10 h 368"/>
                <a:gd name="T22" fmla="*/ 235 w 235"/>
                <a:gd name="T23" fmla="*/ 127 h 368"/>
                <a:gd name="T24" fmla="*/ 230 w 235"/>
                <a:gd name="T25" fmla="*/ 145 h 368"/>
                <a:gd name="T26" fmla="*/ 222 w 235"/>
                <a:gd name="T27" fmla="*/ 159 h 368"/>
                <a:gd name="T28" fmla="*/ 215 w 235"/>
                <a:gd name="T29" fmla="*/ 174 h 368"/>
                <a:gd name="T30" fmla="*/ 205 w 235"/>
                <a:gd name="T31" fmla="*/ 187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3 w 235"/>
                <a:gd name="T49" fmla="*/ 189 h 368"/>
                <a:gd name="T50" fmla="*/ 34 w 235"/>
                <a:gd name="T51" fmla="*/ 176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29 h 368"/>
                <a:gd name="T58" fmla="*/ 11 w 235"/>
                <a:gd name="T59" fmla="*/ 110 h 368"/>
                <a:gd name="T60" fmla="*/ 14 w 235"/>
                <a:gd name="T61" fmla="*/ 93 h 368"/>
                <a:gd name="T62" fmla="*/ 16 w 235"/>
                <a:gd name="T63" fmla="*/ 78 h 368"/>
                <a:gd name="T64" fmla="*/ 24 w 235"/>
                <a:gd name="T65" fmla="*/ 60 h 368"/>
                <a:gd name="T66" fmla="*/ 32 w 235"/>
                <a:gd name="T67" fmla="*/ 49 h 368"/>
                <a:gd name="T68" fmla="*/ 43 w 235"/>
                <a:gd name="T69" fmla="*/ 34 h 368"/>
                <a:gd name="T70" fmla="*/ 53 w 235"/>
                <a:gd name="T71" fmla="*/ 25 h 368"/>
                <a:gd name="T72" fmla="*/ 68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19" y="53"/>
                  </a:lnTo>
                  <a:lnTo>
                    <a:pt x="222" y="60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0" y="206"/>
                  </a:lnTo>
                  <a:lnTo>
                    <a:pt x="173" y="210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3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3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2" name="Freeform 2915">
              <a:extLst>
                <a:ext uri="{FF2B5EF4-FFF2-40B4-BE49-F238E27FC236}">
                  <a16:creationId xmlns:a16="http://schemas.microsoft.com/office/drawing/2014/main" id="{AEDEE157-3C5E-4951-8601-FB94AEE699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86"/>
              <a:ext cx="47" cy="74"/>
            </a:xfrm>
            <a:custGeom>
              <a:avLst/>
              <a:gdLst>
                <a:gd name="T0" fmla="*/ 191 w 235"/>
                <a:gd name="T1" fmla="*/ 58 h 368"/>
                <a:gd name="T2" fmla="*/ 186 w 235"/>
                <a:gd name="T3" fmla="*/ 66 h 368"/>
                <a:gd name="T4" fmla="*/ 180 w 235"/>
                <a:gd name="T5" fmla="*/ 76 h 368"/>
                <a:gd name="T6" fmla="*/ 180 w 235"/>
                <a:gd name="T7" fmla="*/ 90 h 368"/>
                <a:gd name="T8" fmla="*/ 180 w 235"/>
                <a:gd name="T9" fmla="*/ 108 h 368"/>
                <a:gd name="T10" fmla="*/ 183 w 235"/>
                <a:gd name="T11" fmla="*/ 125 h 368"/>
                <a:gd name="T12" fmla="*/ 191 w 235"/>
                <a:gd name="T13" fmla="*/ 137 h 368"/>
                <a:gd name="T14" fmla="*/ 198 w 235"/>
                <a:gd name="T15" fmla="*/ 145 h 368"/>
                <a:gd name="T16" fmla="*/ 205 w 235"/>
                <a:gd name="T17" fmla="*/ 145 h 368"/>
                <a:gd name="T18" fmla="*/ 210 w 235"/>
                <a:gd name="T19" fmla="*/ 139 h 368"/>
                <a:gd name="T20" fmla="*/ 215 w 235"/>
                <a:gd name="T21" fmla="*/ 129 h 368"/>
                <a:gd name="T22" fmla="*/ 217 w 235"/>
                <a:gd name="T23" fmla="*/ 115 h 368"/>
                <a:gd name="T24" fmla="*/ 217 w 235"/>
                <a:gd name="T25" fmla="*/ 100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0 h 368"/>
                <a:gd name="T32" fmla="*/ 196 w 235"/>
                <a:gd name="T33" fmla="*/ 56 h 368"/>
                <a:gd name="T34" fmla="*/ 141 w 235"/>
                <a:gd name="T35" fmla="*/ 2 h 368"/>
                <a:gd name="T36" fmla="*/ 166 w 235"/>
                <a:gd name="T37" fmla="*/ 7 h 368"/>
                <a:gd name="T38" fmla="*/ 186 w 235"/>
                <a:gd name="T39" fmla="*/ 19 h 368"/>
                <a:gd name="T40" fmla="*/ 205 w 235"/>
                <a:gd name="T41" fmla="*/ 34 h 368"/>
                <a:gd name="T42" fmla="*/ 219 w 235"/>
                <a:gd name="T43" fmla="*/ 53 h 368"/>
                <a:gd name="T44" fmla="*/ 230 w 235"/>
                <a:gd name="T45" fmla="*/ 78 h 368"/>
                <a:gd name="T46" fmla="*/ 235 w 235"/>
                <a:gd name="T47" fmla="*/ 102 h 368"/>
                <a:gd name="T48" fmla="*/ 235 w 235"/>
                <a:gd name="T49" fmla="*/ 127 h 368"/>
                <a:gd name="T50" fmla="*/ 228 w 235"/>
                <a:gd name="T51" fmla="*/ 152 h 368"/>
                <a:gd name="T52" fmla="*/ 215 w 235"/>
                <a:gd name="T53" fmla="*/ 174 h 368"/>
                <a:gd name="T54" fmla="*/ 200 w 235"/>
                <a:gd name="T55" fmla="*/ 191 h 368"/>
                <a:gd name="T56" fmla="*/ 180 w 235"/>
                <a:gd name="T57" fmla="*/ 206 h 368"/>
                <a:gd name="T58" fmla="*/ 156 w 235"/>
                <a:gd name="T59" fmla="*/ 215 h 368"/>
                <a:gd name="T60" fmla="*/ 131 w 235"/>
                <a:gd name="T61" fmla="*/ 220 h 368"/>
                <a:gd name="T62" fmla="*/ 120 w 235"/>
                <a:gd name="T63" fmla="*/ 220 h 368"/>
                <a:gd name="T64" fmla="*/ 117 w 235"/>
                <a:gd name="T65" fmla="*/ 218 h 368"/>
                <a:gd name="T66" fmla="*/ 39 w 235"/>
                <a:gd name="T67" fmla="*/ 181 h 368"/>
                <a:gd name="T68" fmla="*/ 24 w 235"/>
                <a:gd name="T69" fmla="*/ 162 h 368"/>
                <a:gd name="T70" fmla="*/ 16 w 235"/>
                <a:gd name="T71" fmla="*/ 137 h 368"/>
                <a:gd name="T72" fmla="*/ 11 w 235"/>
                <a:gd name="T73" fmla="*/ 110 h 368"/>
                <a:gd name="T74" fmla="*/ 16 w 235"/>
                <a:gd name="T75" fmla="*/ 85 h 368"/>
                <a:gd name="T76" fmla="*/ 24 w 235"/>
                <a:gd name="T77" fmla="*/ 60 h 368"/>
                <a:gd name="T78" fmla="*/ 36 w 235"/>
                <a:gd name="T79" fmla="*/ 41 h 368"/>
                <a:gd name="T80" fmla="*/ 53 w 235"/>
                <a:gd name="T81" fmla="*/ 25 h 368"/>
                <a:gd name="T82" fmla="*/ 76 w 235"/>
                <a:gd name="T83" fmla="*/ 12 h 368"/>
                <a:gd name="T84" fmla="*/ 97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3" y="58"/>
                  </a:lnTo>
                  <a:lnTo>
                    <a:pt x="191" y="58"/>
                  </a:lnTo>
                  <a:lnTo>
                    <a:pt x="189" y="60"/>
                  </a:lnTo>
                  <a:lnTo>
                    <a:pt x="189" y="64"/>
                  </a:lnTo>
                  <a:lnTo>
                    <a:pt x="186" y="66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0" y="76"/>
                  </a:lnTo>
                  <a:lnTo>
                    <a:pt x="180" y="81"/>
                  </a:lnTo>
                  <a:lnTo>
                    <a:pt x="180" y="85"/>
                  </a:lnTo>
                  <a:lnTo>
                    <a:pt x="180" y="90"/>
                  </a:lnTo>
                  <a:lnTo>
                    <a:pt x="180" y="95"/>
                  </a:lnTo>
                  <a:lnTo>
                    <a:pt x="180" y="102"/>
                  </a:lnTo>
                  <a:lnTo>
                    <a:pt x="180" y="108"/>
                  </a:lnTo>
                  <a:lnTo>
                    <a:pt x="180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6" y="129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3" y="139"/>
                  </a:lnTo>
                  <a:lnTo>
                    <a:pt x="196" y="141"/>
                  </a:lnTo>
                  <a:lnTo>
                    <a:pt x="198" y="145"/>
                  </a:lnTo>
                  <a:lnTo>
                    <a:pt x="200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1"/>
                  </a:lnTo>
                  <a:lnTo>
                    <a:pt x="208" y="141"/>
                  </a:lnTo>
                  <a:lnTo>
                    <a:pt x="210" y="139"/>
                  </a:lnTo>
                  <a:lnTo>
                    <a:pt x="212" y="137"/>
                  </a:lnTo>
                  <a:lnTo>
                    <a:pt x="212" y="132"/>
                  </a:lnTo>
                  <a:lnTo>
                    <a:pt x="215" y="129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10"/>
                  </a:lnTo>
                  <a:lnTo>
                    <a:pt x="217" y="106"/>
                  </a:lnTo>
                  <a:lnTo>
                    <a:pt x="217" y="100"/>
                  </a:lnTo>
                  <a:lnTo>
                    <a:pt x="217" y="93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2" y="78"/>
                  </a:lnTo>
                  <a:lnTo>
                    <a:pt x="212" y="74"/>
                  </a:lnTo>
                  <a:lnTo>
                    <a:pt x="210" y="69"/>
                  </a:lnTo>
                  <a:lnTo>
                    <a:pt x="208" y="66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0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19" y="53"/>
                  </a:lnTo>
                  <a:lnTo>
                    <a:pt x="222" y="60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0" y="206"/>
                  </a:lnTo>
                  <a:lnTo>
                    <a:pt x="173" y="210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3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3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3" name="Freeform 2916">
              <a:extLst>
                <a:ext uri="{FF2B5EF4-FFF2-40B4-BE49-F238E27FC236}">
                  <a16:creationId xmlns:a16="http://schemas.microsoft.com/office/drawing/2014/main" id="{6282EC36-DB9D-498C-9FDB-7B3DFA8F2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" y="1597"/>
              <a:ext cx="8" cy="18"/>
            </a:xfrm>
            <a:custGeom>
              <a:avLst/>
              <a:gdLst>
                <a:gd name="T0" fmla="*/ 16 w 37"/>
                <a:gd name="T1" fmla="*/ 0 h 89"/>
                <a:gd name="T2" fmla="*/ 13 w 37"/>
                <a:gd name="T3" fmla="*/ 2 h 89"/>
                <a:gd name="T4" fmla="*/ 11 w 37"/>
                <a:gd name="T5" fmla="*/ 2 h 89"/>
                <a:gd name="T6" fmla="*/ 9 w 37"/>
                <a:gd name="T7" fmla="*/ 4 h 89"/>
                <a:gd name="T8" fmla="*/ 9 w 37"/>
                <a:gd name="T9" fmla="*/ 8 h 89"/>
                <a:gd name="T10" fmla="*/ 6 w 37"/>
                <a:gd name="T11" fmla="*/ 10 h 89"/>
                <a:gd name="T12" fmla="*/ 3 w 37"/>
                <a:gd name="T13" fmla="*/ 13 h 89"/>
                <a:gd name="T14" fmla="*/ 3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29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3 w 37"/>
                <a:gd name="T33" fmla="*/ 64 h 89"/>
                <a:gd name="T34" fmla="*/ 3 w 37"/>
                <a:gd name="T35" fmla="*/ 69 h 89"/>
                <a:gd name="T36" fmla="*/ 6 w 37"/>
                <a:gd name="T37" fmla="*/ 73 h 89"/>
                <a:gd name="T38" fmla="*/ 9 w 37"/>
                <a:gd name="T39" fmla="*/ 76 h 89"/>
                <a:gd name="T40" fmla="*/ 11 w 37"/>
                <a:gd name="T41" fmla="*/ 81 h 89"/>
                <a:gd name="T42" fmla="*/ 13 w 37"/>
                <a:gd name="T43" fmla="*/ 83 h 89"/>
                <a:gd name="T44" fmla="*/ 16 w 37"/>
                <a:gd name="T45" fmla="*/ 85 h 89"/>
                <a:gd name="T46" fmla="*/ 18 w 37"/>
                <a:gd name="T47" fmla="*/ 89 h 89"/>
                <a:gd name="T48" fmla="*/ 20 w 37"/>
                <a:gd name="T49" fmla="*/ 89 h 89"/>
                <a:gd name="T50" fmla="*/ 23 w 37"/>
                <a:gd name="T51" fmla="*/ 89 h 89"/>
                <a:gd name="T52" fmla="*/ 25 w 37"/>
                <a:gd name="T53" fmla="*/ 89 h 89"/>
                <a:gd name="T54" fmla="*/ 25 w 37"/>
                <a:gd name="T55" fmla="*/ 85 h 89"/>
                <a:gd name="T56" fmla="*/ 28 w 37"/>
                <a:gd name="T57" fmla="*/ 85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5 w 37"/>
                <a:gd name="T65" fmla="*/ 73 h 89"/>
                <a:gd name="T66" fmla="*/ 35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5 w 37"/>
                <a:gd name="T81" fmla="*/ 32 h 89"/>
                <a:gd name="T82" fmla="*/ 35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8 w 37"/>
                <a:gd name="T91" fmla="*/ 10 h 89"/>
                <a:gd name="T92" fmla="*/ 25 w 37"/>
                <a:gd name="T93" fmla="*/ 8 h 89"/>
                <a:gd name="T94" fmla="*/ 23 w 37"/>
                <a:gd name="T95" fmla="*/ 4 h 89"/>
                <a:gd name="T96" fmla="*/ 20 w 37"/>
                <a:gd name="T97" fmla="*/ 2 h 89"/>
                <a:gd name="T98" fmla="*/ 18 w 37"/>
                <a:gd name="T99" fmla="*/ 0 h 89"/>
                <a:gd name="T100" fmla="*/ 16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9" y="8"/>
                  </a:lnTo>
                  <a:lnTo>
                    <a:pt x="6" y="10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6" y="73"/>
                  </a:lnTo>
                  <a:lnTo>
                    <a:pt x="9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5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5" y="85"/>
                  </a:lnTo>
                  <a:lnTo>
                    <a:pt x="28" y="85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3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8" y="10"/>
                  </a:lnTo>
                  <a:lnTo>
                    <a:pt x="25" y="8"/>
                  </a:lnTo>
                  <a:lnTo>
                    <a:pt x="23" y="4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4" name="Freeform 2917">
              <a:extLst>
                <a:ext uri="{FF2B5EF4-FFF2-40B4-BE49-F238E27FC236}">
                  <a16:creationId xmlns:a16="http://schemas.microsoft.com/office/drawing/2014/main" id="{C0ED1201-E842-4F7B-9167-DE5E5E8C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" y="1586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5 h 368"/>
                <a:gd name="T10" fmla="*/ 205 w 235"/>
                <a:gd name="T11" fmla="*/ 34 h 368"/>
                <a:gd name="T12" fmla="*/ 215 w 235"/>
                <a:gd name="T13" fmla="*/ 49 h 368"/>
                <a:gd name="T14" fmla="*/ 222 w 235"/>
                <a:gd name="T15" fmla="*/ 60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10 h 368"/>
                <a:gd name="T22" fmla="*/ 235 w 235"/>
                <a:gd name="T23" fmla="*/ 127 h 368"/>
                <a:gd name="T24" fmla="*/ 230 w 235"/>
                <a:gd name="T25" fmla="*/ 145 h 368"/>
                <a:gd name="T26" fmla="*/ 222 w 235"/>
                <a:gd name="T27" fmla="*/ 159 h 368"/>
                <a:gd name="T28" fmla="*/ 215 w 235"/>
                <a:gd name="T29" fmla="*/ 174 h 368"/>
                <a:gd name="T30" fmla="*/ 205 w 235"/>
                <a:gd name="T31" fmla="*/ 187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3 w 235"/>
                <a:gd name="T49" fmla="*/ 189 h 368"/>
                <a:gd name="T50" fmla="*/ 34 w 235"/>
                <a:gd name="T51" fmla="*/ 176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29 h 368"/>
                <a:gd name="T58" fmla="*/ 11 w 235"/>
                <a:gd name="T59" fmla="*/ 110 h 368"/>
                <a:gd name="T60" fmla="*/ 14 w 235"/>
                <a:gd name="T61" fmla="*/ 93 h 368"/>
                <a:gd name="T62" fmla="*/ 16 w 235"/>
                <a:gd name="T63" fmla="*/ 78 h 368"/>
                <a:gd name="T64" fmla="*/ 24 w 235"/>
                <a:gd name="T65" fmla="*/ 60 h 368"/>
                <a:gd name="T66" fmla="*/ 32 w 235"/>
                <a:gd name="T67" fmla="*/ 49 h 368"/>
                <a:gd name="T68" fmla="*/ 43 w 235"/>
                <a:gd name="T69" fmla="*/ 34 h 368"/>
                <a:gd name="T70" fmla="*/ 53 w 235"/>
                <a:gd name="T71" fmla="*/ 25 h 368"/>
                <a:gd name="T72" fmla="*/ 68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19" y="53"/>
                  </a:lnTo>
                  <a:lnTo>
                    <a:pt x="222" y="60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0" y="206"/>
                  </a:lnTo>
                  <a:lnTo>
                    <a:pt x="173" y="210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3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3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5" name="Freeform 2918">
              <a:extLst>
                <a:ext uri="{FF2B5EF4-FFF2-40B4-BE49-F238E27FC236}">
                  <a16:creationId xmlns:a16="http://schemas.microsoft.com/office/drawing/2014/main" id="{3E2444C2-4CCE-4449-8AA7-BDBC15D1F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594"/>
              <a:ext cx="7" cy="17"/>
            </a:xfrm>
            <a:custGeom>
              <a:avLst/>
              <a:gdLst>
                <a:gd name="T0" fmla="*/ 14 w 36"/>
                <a:gd name="T1" fmla="*/ 0 h 88"/>
                <a:gd name="T2" fmla="*/ 11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8 h 88"/>
                <a:gd name="T16" fmla="*/ 0 w 36"/>
                <a:gd name="T17" fmla="*/ 20 h 88"/>
                <a:gd name="T18" fmla="*/ 0 w 36"/>
                <a:gd name="T19" fmla="*/ 25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7 h 88"/>
                <a:gd name="T32" fmla="*/ 2 w 36"/>
                <a:gd name="T33" fmla="*/ 64 h 88"/>
                <a:gd name="T34" fmla="*/ 2 w 36"/>
                <a:gd name="T35" fmla="*/ 69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1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4 h 88"/>
                <a:gd name="T70" fmla="*/ 36 w 36"/>
                <a:gd name="T71" fmla="*/ 60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7 h 88"/>
                <a:gd name="T84" fmla="*/ 32 w 36"/>
                <a:gd name="T85" fmla="*/ 23 h 88"/>
                <a:gd name="T86" fmla="*/ 32 w 36"/>
                <a:gd name="T87" fmla="*/ 18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20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1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6" name="Freeform 2919">
              <a:extLst>
                <a:ext uri="{FF2B5EF4-FFF2-40B4-BE49-F238E27FC236}">
                  <a16:creationId xmlns:a16="http://schemas.microsoft.com/office/drawing/2014/main" id="{819319F7-11A7-4503-B528-5B447B3DC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1583"/>
              <a:ext cx="47" cy="73"/>
            </a:xfrm>
            <a:custGeom>
              <a:avLst/>
              <a:gdLst>
                <a:gd name="T0" fmla="*/ 132 w 234"/>
                <a:gd name="T1" fmla="*/ 0 h 368"/>
                <a:gd name="T2" fmla="*/ 148 w 234"/>
                <a:gd name="T3" fmla="*/ 2 h 368"/>
                <a:gd name="T4" fmla="*/ 166 w 234"/>
                <a:gd name="T5" fmla="*/ 7 h 368"/>
                <a:gd name="T6" fmla="*/ 181 w 234"/>
                <a:gd name="T7" fmla="*/ 14 h 368"/>
                <a:gd name="T8" fmla="*/ 192 w 234"/>
                <a:gd name="T9" fmla="*/ 24 h 368"/>
                <a:gd name="T10" fmla="*/ 205 w 234"/>
                <a:gd name="T11" fmla="*/ 35 h 368"/>
                <a:gd name="T12" fmla="*/ 215 w 234"/>
                <a:gd name="T13" fmla="*/ 49 h 368"/>
                <a:gd name="T14" fmla="*/ 222 w 234"/>
                <a:gd name="T15" fmla="*/ 61 h 368"/>
                <a:gd name="T16" fmla="*/ 229 w 234"/>
                <a:gd name="T17" fmla="*/ 79 h 368"/>
                <a:gd name="T18" fmla="*/ 234 w 234"/>
                <a:gd name="T19" fmla="*/ 93 h 368"/>
                <a:gd name="T20" fmla="*/ 234 w 234"/>
                <a:gd name="T21" fmla="*/ 110 h 368"/>
                <a:gd name="T22" fmla="*/ 234 w 234"/>
                <a:gd name="T23" fmla="*/ 127 h 368"/>
                <a:gd name="T24" fmla="*/ 229 w 234"/>
                <a:gd name="T25" fmla="*/ 144 h 368"/>
                <a:gd name="T26" fmla="*/ 222 w 234"/>
                <a:gd name="T27" fmla="*/ 160 h 368"/>
                <a:gd name="T28" fmla="*/ 215 w 234"/>
                <a:gd name="T29" fmla="*/ 174 h 368"/>
                <a:gd name="T30" fmla="*/ 205 w 234"/>
                <a:gd name="T31" fmla="*/ 186 h 368"/>
                <a:gd name="T32" fmla="*/ 192 w 234"/>
                <a:gd name="T33" fmla="*/ 196 h 368"/>
                <a:gd name="T34" fmla="*/ 181 w 234"/>
                <a:gd name="T35" fmla="*/ 206 h 368"/>
                <a:gd name="T36" fmla="*/ 166 w 234"/>
                <a:gd name="T37" fmla="*/ 213 h 368"/>
                <a:gd name="T38" fmla="*/ 148 w 234"/>
                <a:gd name="T39" fmla="*/ 218 h 368"/>
                <a:gd name="T40" fmla="*/ 132 w 234"/>
                <a:gd name="T41" fmla="*/ 220 h 368"/>
                <a:gd name="T42" fmla="*/ 122 w 234"/>
                <a:gd name="T43" fmla="*/ 220 h 368"/>
                <a:gd name="T44" fmla="*/ 120 w 234"/>
                <a:gd name="T45" fmla="*/ 220 h 368"/>
                <a:gd name="T46" fmla="*/ 116 w 234"/>
                <a:gd name="T47" fmla="*/ 218 h 368"/>
                <a:gd name="T48" fmla="*/ 44 w 234"/>
                <a:gd name="T49" fmla="*/ 188 h 368"/>
                <a:gd name="T50" fmla="*/ 33 w 234"/>
                <a:gd name="T51" fmla="*/ 176 h 368"/>
                <a:gd name="T52" fmla="*/ 24 w 234"/>
                <a:gd name="T53" fmla="*/ 162 h 368"/>
                <a:gd name="T54" fmla="*/ 19 w 234"/>
                <a:gd name="T55" fmla="*/ 144 h 368"/>
                <a:gd name="T56" fmla="*/ 14 w 234"/>
                <a:gd name="T57" fmla="*/ 130 h 368"/>
                <a:gd name="T58" fmla="*/ 12 w 234"/>
                <a:gd name="T59" fmla="*/ 110 h 368"/>
                <a:gd name="T60" fmla="*/ 14 w 234"/>
                <a:gd name="T61" fmla="*/ 93 h 368"/>
                <a:gd name="T62" fmla="*/ 16 w 234"/>
                <a:gd name="T63" fmla="*/ 79 h 368"/>
                <a:gd name="T64" fmla="*/ 24 w 234"/>
                <a:gd name="T65" fmla="*/ 61 h 368"/>
                <a:gd name="T66" fmla="*/ 31 w 234"/>
                <a:gd name="T67" fmla="*/ 49 h 368"/>
                <a:gd name="T68" fmla="*/ 44 w 234"/>
                <a:gd name="T69" fmla="*/ 35 h 368"/>
                <a:gd name="T70" fmla="*/ 53 w 234"/>
                <a:gd name="T71" fmla="*/ 24 h 368"/>
                <a:gd name="T72" fmla="*/ 68 w 234"/>
                <a:gd name="T73" fmla="*/ 14 h 368"/>
                <a:gd name="T74" fmla="*/ 83 w 234"/>
                <a:gd name="T75" fmla="*/ 7 h 368"/>
                <a:gd name="T76" fmla="*/ 97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1" y="14"/>
                  </a:lnTo>
                  <a:lnTo>
                    <a:pt x="185" y="19"/>
                  </a:lnTo>
                  <a:lnTo>
                    <a:pt x="192" y="24"/>
                  </a:lnTo>
                  <a:lnTo>
                    <a:pt x="201" y="29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7" y="68"/>
                  </a:lnTo>
                  <a:lnTo>
                    <a:pt x="229" y="79"/>
                  </a:lnTo>
                  <a:lnTo>
                    <a:pt x="232" y="86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1"/>
                  </a:lnTo>
                  <a:lnTo>
                    <a:pt x="192" y="196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6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6" y="220"/>
                  </a:lnTo>
                  <a:lnTo>
                    <a:pt x="116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8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8"/>
                  </a:lnTo>
                  <a:lnTo>
                    <a:pt x="24" y="61"/>
                  </a:lnTo>
                  <a:lnTo>
                    <a:pt x="28" y="54"/>
                  </a:lnTo>
                  <a:lnTo>
                    <a:pt x="31" y="49"/>
                  </a:lnTo>
                  <a:lnTo>
                    <a:pt x="35" y="42"/>
                  </a:lnTo>
                  <a:lnTo>
                    <a:pt x="44" y="35"/>
                  </a:lnTo>
                  <a:lnTo>
                    <a:pt x="49" y="29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7" name="Freeform 2920">
              <a:extLst>
                <a:ext uri="{FF2B5EF4-FFF2-40B4-BE49-F238E27FC236}">
                  <a16:creationId xmlns:a16="http://schemas.microsoft.com/office/drawing/2014/main" id="{2F6F610F-C4B0-41A9-8436-D41EFEF89B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583"/>
              <a:ext cx="47" cy="73"/>
            </a:xfrm>
            <a:custGeom>
              <a:avLst/>
              <a:gdLst>
                <a:gd name="T0" fmla="*/ 190 w 234"/>
                <a:gd name="T1" fmla="*/ 58 h 368"/>
                <a:gd name="T2" fmla="*/ 185 w 234"/>
                <a:gd name="T3" fmla="*/ 66 h 368"/>
                <a:gd name="T4" fmla="*/ 181 w 234"/>
                <a:gd name="T5" fmla="*/ 76 h 368"/>
                <a:gd name="T6" fmla="*/ 181 w 234"/>
                <a:gd name="T7" fmla="*/ 91 h 368"/>
                <a:gd name="T8" fmla="*/ 181 w 234"/>
                <a:gd name="T9" fmla="*/ 107 h 368"/>
                <a:gd name="T10" fmla="*/ 183 w 234"/>
                <a:gd name="T11" fmla="*/ 125 h 368"/>
                <a:gd name="T12" fmla="*/ 190 w 234"/>
                <a:gd name="T13" fmla="*/ 137 h 368"/>
                <a:gd name="T14" fmla="*/ 197 w 234"/>
                <a:gd name="T15" fmla="*/ 144 h 368"/>
                <a:gd name="T16" fmla="*/ 205 w 234"/>
                <a:gd name="T17" fmla="*/ 144 h 368"/>
                <a:gd name="T18" fmla="*/ 210 w 234"/>
                <a:gd name="T19" fmla="*/ 139 h 368"/>
                <a:gd name="T20" fmla="*/ 215 w 234"/>
                <a:gd name="T21" fmla="*/ 130 h 368"/>
                <a:gd name="T22" fmla="*/ 217 w 234"/>
                <a:gd name="T23" fmla="*/ 116 h 368"/>
                <a:gd name="T24" fmla="*/ 217 w 234"/>
                <a:gd name="T25" fmla="*/ 100 h 368"/>
                <a:gd name="T26" fmla="*/ 215 w 234"/>
                <a:gd name="T27" fmla="*/ 83 h 368"/>
                <a:gd name="T28" fmla="*/ 210 w 234"/>
                <a:gd name="T29" fmla="*/ 68 h 368"/>
                <a:gd name="T30" fmla="*/ 203 w 234"/>
                <a:gd name="T31" fmla="*/ 61 h 368"/>
                <a:gd name="T32" fmla="*/ 195 w 234"/>
                <a:gd name="T33" fmla="*/ 56 h 368"/>
                <a:gd name="T34" fmla="*/ 141 w 234"/>
                <a:gd name="T35" fmla="*/ 2 h 368"/>
                <a:gd name="T36" fmla="*/ 166 w 234"/>
                <a:gd name="T37" fmla="*/ 7 h 368"/>
                <a:gd name="T38" fmla="*/ 185 w 234"/>
                <a:gd name="T39" fmla="*/ 19 h 368"/>
                <a:gd name="T40" fmla="*/ 205 w 234"/>
                <a:gd name="T41" fmla="*/ 35 h 368"/>
                <a:gd name="T42" fmla="*/ 220 w 234"/>
                <a:gd name="T43" fmla="*/ 54 h 368"/>
                <a:gd name="T44" fmla="*/ 229 w 234"/>
                <a:gd name="T45" fmla="*/ 79 h 368"/>
                <a:gd name="T46" fmla="*/ 234 w 234"/>
                <a:gd name="T47" fmla="*/ 102 h 368"/>
                <a:gd name="T48" fmla="*/ 234 w 234"/>
                <a:gd name="T49" fmla="*/ 127 h 368"/>
                <a:gd name="T50" fmla="*/ 227 w 234"/>
                <a:gd name="T51" fmla="*/ 152 h 368"/>
                <a:gd name="T52" fmla="*/ 215 w 234"/>
                <a:gd name="T53" fmla="*/ 174 h 368"/>
                <a:gd name="T54" fmla="*/ 201 w 234"/>
                <a:gd name="T55" fmla="*/ 191 h 368"/>
                <a:gd name="T56" fmla="*/ 181 w 234"/>
                <a:gd name="T57" fmla="*/ 206 h 368"/>
                <a:gd name="T58" fmla="*/ 156 w 234"/>
                <a:gd name="T59" fmla="*/ 216 h 368"/>
                <a:gd name="T60" fmla="*/ 132 w 234"/>
                <a:gd name="T61" fmla="*/ 220 h 368"/>
                <a:gd name="T62" fmla="*/ 120 w 234"/>
                <a:gd name="T63" fmla="*/ 220 h 368"/>
                <a:gd name="T64" fmla="*/ 116 w 234"/>
                <a:gd name="T65" fmla="*/ 218 h 368"/>
                <a:gd name="T66" fmla="*/ 39 w 234"/>
                <a:gd name="T67" fmla="*/ 181 h 368"/>
                <a:gd name="T68" fmla="*/ 24 w 234"/>
                <a:gd name="T69" fmla="*/ 162 h 368"/>
                <a:gd name="T70" fmla="*/ 16 w 234"/>
                <a:gd name="T71" fmla="*/ 137 h 368"/>
                <a:gd name="T72" fmla="*/ 12 w 234"/>
                <a:gd name="T73" fmla="*/ 110 h 368"/>
                <a:gd name="T74" fmla="*/ 16 w 234"/>
                <a:gd name="T75" fmla="*/ 86 h 368"/>
                <a:gd name="T76" fmla="*/ 24 w 234"/>
                <a:gd name="T77" fmla="*/ 61 h 368"/>
                <a:gd name="T78" fmla="*/ 35 w 234"/>
                <a:gd name="T79" fmla="*/ 42 h 368"/>
                <a:gd name="T80" fmla="*/ 53 w 234"/>
                <a:gd name="T81" fmla="*/ 24 h 368"/>
                <a:gd name="T82" fmla="*/ 75 w 234"/>
                <a:gd name="T83" fmla="*/ 12 h 368"/>
                <a:gd name="T84" fmla="*/ 97 w 234"/>
                <a:gd name="T85" fmla="*/ 2 h 368"/>
                <a:gd name="T86" fmla="*/ 125 w 234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368">
                  <a:moveTo>
                    <a:pt x="195" y="56"/>
                  </a:moveTo>
                  <a:lnTo>
                    <a:pt x="192" y="58"/>
                  </a:lnTo>
                  <a:lnTo>
                    <a:pt x="190" y="58"/>
                  </a:lnTo>
                  <a:lnTo>
                    <a:pt x="188" y="61"/>
                  </a:lnTo>
                  <a:lnTo>
                    <a:pt x="188" y="63"/>
                  </a:lnTo>
                  <a:lnTo>
                    <a:pt x="185" y="66"/>
                  </a:lnTo>
                  <a:lnTo>
                    <a:pt x="183" y="68"/>
                  </a:lnTo>
                  <a:lnTo>
                    <a:pt x="183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5"/>
                  </a:lnTo>
                  <a:lnTo>
                    <a:pt x="181" y="102"/>
                  </a:lnTo>
                  <a:lnTo>
                    <a:pt x="181" y="107"/>
                  </a:lnTo>
                  <a:lnTo>
                    <a:pt x="181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0"/>
                  </a:lnTo>
                  <a:lnTo>
                    <a:pt x="188" y="132"/>
                  </a:lnTo>
                  <a:lnTo>
                    <a:pt x="190" y="137"/>
                  </a:lnTo>
                  <a:lnTo>
                    <a:pt x="192" y="139"/>
                  </a:lnTo>
                  <a:lnTo>
                    <a:pt x="195" y="142"/>
                  </a:lnTo>
                  <a:lnTo>
                    <a:pt x="197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2"/>
                  </a:lnTo>
                  <a:lnTo>
                    <a:pt x="208" y="142"/>
                  </a:lnTo>
                  <a:lnTo>
                    <a:pt x="210" y="139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6"/>
                  </a:lnTo>
                  <a:lnTo>
                    <a:pt x="217" y="110"/>
                  </a:lnTo>
                  <a:lnTo>
                    <a:pt x="217" y="105"/>
                  </a:lnTo>
                  <a:lnTo>
                    <a:pt x="217" y="100"/>
                  </a:lnTo>
                  <a:lnTo>
                    <a:pt x="217" y="93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8"/>
                  </a:lnTo>
                  <a:lnTo>
                    <a:pt x="208" y="66"/>
                  </a:lnTo>
                  <a:lnTo>
                    <a:pt x="205" y="63"/>
                  </a:lnTo>
                  <a:lnTo>
                    <a:pt x="203" y="61"/>
                  </a:lnTo>
                  <a:lnTo>
                    <a:pt x="201" y="58"/>
                  </a:lnTo>
                  <a:lnTo>
                    <a:pt x="197" y="56"/>
                  </a:lnTo>
                  <a:lnTo>
                    <a:pt x="195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1" y="14"/>
                  </a:lnTo>
                  <a:lnTo>
                    <a:pt x="185" y="19"/>
                  </a:lnTo>
                  <a:lnTo>
                    <a:pt x="192" y="24"/>
                  </a:lnTo>
                  <a:lnTo>
                    <a:pt x="201" y="29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7" y="68"/>
                  </a:lnTo>
                  <a:lnTo>
                    <a:pt x="229" y="79"/>
                  </a:lnTo>
                  <a:lnTo>
                    <a:pt x="232" y="86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1"/>
                  </a:lnTo>
                  <a:lnTo>
                    <a:pt x="192" y="196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6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6" y="220"/>
                  </a:lnTo>
                  <a:lnTo>
                    <a:pt x="116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8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8"/>
                  </a:lnTo>
                  <a:lnTo>
                    <a:pt x="24" y="61"/>
                  </a:lnTo>
                  <a:lnTo>
                    <a:pt x="28" y="54"/>
                  </a:lnTo>
                  <a:lnTo>
                    <a:pt x="31" y="49"/>
                  </a:lnTo>
                  <a:lnTo>
                    <a:pt x="35" y="42"/>
                  </a:lnTo>
                  <a:lnTo>
                    <a:pt x="44" y="35"/>
                  </a:lnTo>
                  <a:lnTo>
                    <a:pt x="49" y="29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8" name="Freeform 2921">
              <a:extLst>
                <a:ext uri="{FF2B5EF4-FFF2-40B4-BE49-F238E27FC236}">
                  <a16:creationId xmlns:a16="http://schemas.microsoft.com/office/drawing/2014/main" id="{A246B4FB-80F1-4DEB-9830-50491A15A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594"/>
              <a:ext cx="7" cy="17"/>
            </a:xfrm>
            <a:custGeom>
              <a:avLst/>
              <a:gdLst>
                <a:gd name="T0" fmla="*/ 14 w 36"/>
                <a:gd name="T1" fmla="*/ 0 h 88"/>
                <a:gd name="T2" fmla="*/ 11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8 h 88"/>
                <a:gd name="T16" fmla="*/ 0 w 36"/>
                <a:gd name="T17" fmla="*/ 20 h 88"/>
                <a:gd name="T18" fmla="*/ 0 w 36"/>
                <a:gd name="T19" fmla="*/ 25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7 h 88"/>
                <a:gd name="T32" fmla="*/ 2 w 36"/>
                <a:gd name="T33" fmla="*/ 64 h 88"/>
                <a:gd name="T34" fmla="*/ 2 w 36"/>
                <a:gd name="T35" fmla="*/ 69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1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4 h 88"/>
                <a:gd name="T70" fmla="*/ 36 w 36"/>
                <a:gd name="T71" fmla="*/ 60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7 h 88"/>
                <a:gd name="T84" fmla="*/ 32 w 36"/>
                <a:gd name="T85" fmla="*/ 23 h 88"/>
                <a:gd name="T86" fmla="*/ 32 w 36"/>
                <a:gd name="T87" fmla="*/ 18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20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1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9" name="Freeform 2922">
              <a:extLst>
                <a:ext uri="{FF2B5EF4-FFF2-40B4-BE49-F238E27FC236}">
                  <a16:creationId xmlns:a16="http://schemas.microsoft.com/office/drawing/2014/main" id="{62BBFC9F-B2F8-46A5-B6DA-980B58B5B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1583"/>
              <a:ext cx="47" cy="73"/>
            </a:xfrm>
            <a:custGeom>
              <a:avLst/>
              <a:gdLst>
                <a:gd name="T0" fmla="*/ 132 w 234"/>
                <a:gd name="T1" fmla="*/ 0 h 368"/>
                <a:gd name="T2" fmla="*/ 148 w 234"/>
                <a:gd name="T3" fmla="*/ 2 h 368"/>
                <a:gd name="T4" fmla="*/ 166 w 234"/>
                <a:gd name="T5" fmla="*/ 7 h 368"/>
                <a:gd name="T6" fmla="*/ 181 w 234"/>
                <a:gd name="T7" fmla="*/ 14 h 368"/>
                <a:gd name="T8" fmla="*/ 192 w 234"/>
                <a:gd name="T9" fmla="*/ 24 h 368"/>
                <a:gd name="T10" fmla="*/ 205 w 234"/>
                <a:gd name="T11" fmla="*/ 35 h 368"/>
                <a:gd name="T12" fmla="*/ 215 w 234"/>
                <a:gd name="T13" fmla="*/ 49 h 368"/>
                <a:gd name="T14" fmla="*/ 222 w 234"/>
                <a:gd name="T15" fmla="*/ 61 h 368"/>
                <a:gd name="T16" fmla="*/ 229 w 234"/>
                <a:gd name="T17" fmla="*/ 79 h 368"/>
                <a:gd name="T18" fmla="*/ 234 w 234"/>
                <a:gd name="T19" fmla="*/ 93 h 368"/>
                <a:gd name="T20" fmla="*/ 234 w 234"/>
                <a:gd name="T21" fmla="*/ 110 h 368"/>
                <a:gd name="T22" fmla="*/ 234 w 234"/>
                <a:gd name="T23" fmla="*/ 127 h 368"/>
                <a:gd name="T24" fmla="*/ 229 w 234"/>
                <a:gd name="T25" fmla="*/ 144 h 368"/>
                <a:gd name="T26" fmla="*/ 222 w 234"/>
                <a:gd name="T27" fmla="*/ 160 h 368"/>
                <a:gd name="T28" fmla="*/ 215 w 234"/>
                <a:gd name="T29" fmla="*/ 174 h 368"/>
                <a:gd name="T30" fmla="*/ 205 w 234"/>
                <a:gd name="T31" fmla="*/ 186 h 368"/>
                <a:gd name="T32" fmla="*/ 192 w 234"/>
                <a:gd name="T33" fmla="*/ 196 h 368"/>
                <a:gd name="T34" fmla="*/ 181 w 234"/>
                <a:gd name="T35" fmla="*/ 206 h 368"/>
                <a:gd name="T36" fmla="*/ 166 w 234"/>
                <a:gd name="T37" fmla="*/ 213 h 368"/>
                <a:gd name="T38" fmla="*/ 148 w 234"/>
                <a:gd name="T39" fmla="*/ 218 h 368"/>
                <a:gd name="T40" fmla="*/ 132 w 234"/>
                <a:gd name="T41" fmla="*/ 220 h 368"/>
                <a:gd name="T42" fmla="*/ 122 w 234"/>
                <a:gd name="T43" fmla="*/ 220 h 368"/>
                <a:gd name="T44" fmla="*/ 120 w 234"/>
                <a:gd name="T45" fmla="*/ 220 h 368"/>
                <a:gd name="T46" fmla="*/ 116 w 234"/>
                <a:gd name="T47" fmla="*/ 218 h 368"/>
                <a:gd name="T48" fmla="*/ 44 w 234"/>
                <a:gd name="T49" fmla="*/ 188 h 368"/>
                <a:gd name="T50" fmla="*/ 33 w 234"/>
                <a:gd name="T51" fmla="*/ 176 h 368"/>
                <a:gd name="T52" fmla="*/ 24 w 234"/>
                <a:gd name="T53" fmla="*/ 162 h 368"/>
                <a:gd name="T54" fmla="*/ 19 w 234"/>
                <a:gd name="T55" fmla="*/ 144 h 368"/>
                <a:gd name="T56" fmla="*/ 14 w 234"/>
                <a:gd name="T57" fmla="*/ 130 h 368"/>
                <a:gd name="T58" fmla="*/ 12 w 234"/>
                <a:gd name="T59" fmla="*/ 110 h 368"/>
                <a:gd name="T60" fmla="*/ 14 w 234"/>
                <a:gd name="T61" fmla="*/ 93 h 368"/>
                <a:gd name="T62" fmla="*/ 16 w 234"/>
                <a:gd name="T63" fmla="*/ 79 h 368"/>
                <a:gd name="T64" fmla="*/ 24 w 234"/>
                <a:gd name="T65" fmla="*/ 61 h 368"/>
                <a:gd name="T66" fmla="*/ 31 w 234"/>
                <a:gd name="T67" fmla="*/ 49 h 368"/>
                <a:gd name="T68" fmla="*/ 44 w 234"/>
                <a:gd name="T69" fmla="*/ 35 h 368"/>
                <a:gd name="T70" fmla="*/ 53 w 234"/>
                <a:gd name="T71" fmla="*/ 24 h 368"/>
                <a:gd name="T72" fmla="*/ 68 w 234"/>
                <a:gd name="T73" fmla="*/ 14 h 368"/>
                <a:gd name="T74" fmla="*/ 83 w 234"/>
                <a:gd name="T75" fmla="*/ 7 h 368"/>
                <a:gd name="T76" fmla="*/ 97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1" y="14"/>
                  </a:lnTo>
                  <a:lnTo>
                    <a:pt x="185" y="19"/>
                  </a:lnTo>
                  <a:lnTo>
                    <a:pt x="192" y="24"/>
                  </a:lnTo>
                  <a:lnTo>
                    <a:pt x="201" y="29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7" y="68"/>
                  </a:lnTo>
                  <a:lnTo>
                    <a:pt x="229" y="79"/>
                  </a:lnTo>
                  <a:lnTo>
                    <a:pt x="232" y="86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1"/>
                  </a:lnTo>
                  <a:lnTo>
                    <a:pt x="192" y="196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6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6" y="220"/>
                  </a:lnTo>
                  <a:lnTo>
                    <a:pt x="116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8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8"/>
                  </a:lnTo>
                  <a:lnTo>
                    <a:pt x="24" y="61"/>
                  </a:lnTo>
                  <a:lnTo>
                    <a:pt x="28" y="54"/>
                  </a:lnTo>
                  <a:lnTo>
                    <a:pt x="31" y="49"/>
                  </a:lnTo>
                  <a:lnTo>
                    <a:pt x="35" y="42"/>
                  </a:lnTo>
                  <a:lnTo>
                    <a:pt x="44" y="35"/>
                  </a:lnTo>
                  <a:lnTo>
                    <a:pt x="49" y="29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0" name="Freeform 2923">
              <a:extLst>
                <a:ext uri="{FF2B5EF4-FFF2-40B4-BE49-F238E27FC236}">
                  <a16:creationId xmlns:a16="http://schemas.microsoft.com/office/drawing/2014/main" id="{CFC3C968-31C4-4C67-BC14-986C1ABC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7" y="1616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2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1 h 88"/>
                <a:gd name="T12" fmla="*/ 2 w 36"/>
                <a:gd name="T13" fmla="*/ 13 h 88"/>
                <a:gd name="T14" fmla="*/ 2 w 36"/>
                <a:gd name="T15" fmla="*/ 18 h 88"/>
                <a:gd name="T16" fmla="*/ 0 w 36"/>
                <a:gd name="T17" fmla="*/ 20 h 88"/>
                <a:gd name="T18" fmla="*/ 0 w 36"/>
                <a:gd name="T19" fmla="*/ 25 h 88"/>
                <a:gd name="T20" fmla="*/ 0 w 36"/>
                <a:gd name="T21" fmla="*/ 30 h 88"/>
                <a:gd name="T22" fmla="*/ 0 w 36"/>
                <a:gd name="T23" fmla="*/ 34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2 h 88"/>
                <a:gd name="T30" fmla="*/ 0 w 36"/>
                <a:gd name="T31" fmla="*/ 57 h 88"/>
                <a:gd name="T32" fmla="*/ 2 w 36"/>
                <a:gd name="T33" fmla="*/ 64 h 88"/>
                <a:gd name="T34" fmla="*/ 2 w 36"/>
                <a:gd name="T35" fmla="*/ 69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2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19 w 36"/>
                <a:gd name="T49" fmla="*/ 88 h 88"/>
                <a:gd name="T50" fmla="*/ 21 w 36"/>
                <a:gd name="T51" fmla="*/ 88 h 88"/>
                <a:gd name="T52" fmla="*/ 23 w 36"/>
                <a:gd name="T53" fmla="*/ 88 h 88"/>
                <a:gd name="T54" fmla="*/ 23 w 36"/>
                <a:gd name="T55" fmla="*/ 86 h 88"/>
                <a:gd name="T56" fmla="*/ 26 w 36"/>
                <a:gd name="T57" fmla="*/ 86 h 88"/>
                <a:gd name="T58" fmla="*/ 28 w 36"/>
                <a:gd name="T59" fmla="*/ 83 h 88"/>
                <a:gd name="T60" fmla="*/ 31 w 36"/>
                <a:gd name="T61" fmla="*/ 81 h 88"/>
                <a:gd name="T62" fmla="*/ 31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4 h 88"/>
                <a:gd name="T70" fmla="*/ 36 w 36"/>
                <a:gd name="T71" fmla="*/ 59 h 88"/>
                <a:gd name="T72" fmla="*/ 36 w 36"/>
                <a:gd name="T73" fmla="*/ 55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7 h 88"/>
                <a:gd name="T84" fmla="*/ 31 w 36"/>
                <a:gd name="T85" fmla="*/ 23 h 88"/>
                <a:gd name="T86" fmla="*/ 31 w 36"/>
                <a:gd name="T87" fmla="*/ 18 h 88"/>
                <a:gd name="T88" fmla="*/ 28 w 36"/>
                <a:gd name="T89" fmla="*/ 13 h 88"/>
                <a:gd name="T90" fmla="*/ 26 w 36"/>
                <a:gd name="T91" fmla="*/ 11 h 88"/>
                <a:gd name="T92" fmla="*/ 23 w 36"/>
                <a:gd name="T93" fmla="*/ 7 h 88"/>
                <a:gd name="T94" fmla="*/ 21 w 36"/>
                <a:gd name="T95" fmla="*/ 5 h 88"/>
                <a:gd name="T96" fmla="*/ 19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6" y="86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59"/>
                  </a:lnTo>
                  <a:lnTo>
                    <a:pt x="36" y="55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3"/>
                  </a:lnTo>
                  <a:lnTo>
                    <a:pt x="31" y="18"/>
                  </a:lnTo>
                  <a:lnTo>
                    <a:pt x="28" y="13"/>
                  </a:lnTo>
                  <a:lnTo>
                    <a:pt x="26" y="11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1" name="Freeform 2924">
              <a:extLst>
                <a:ext uri="{FF2B5EF4-FFF2-40B4-BE49-F238E27FC236}">
                  <a16:creationId xmlns:a16="http://schemas.microsoft.com/office/drawing/2014/main" id="{E057BB54-66EF-4AA2-80C4-F6433A31C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" y="1605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4 h 368"/>
                <a:gd name="T10" fmla="*/ 205 w 235"/>
                <a:gd name="T11" fmla="*/ 34 h 368"/>
                <a:gd name="T12" fmla="*/ 216 w 235"/>
                <a:gd name="T13" fmla="*/ 49 h 368"/>
                <a:gd name="T14" fmla="*/ 223 w 235"/>
                <a:gd name="T15" fmla="*/ 61 h 368"/>
                <a:gd name="T16" fmla="*/ 230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6 w 235"/>
                <a:gd name="T29" fmla="*/ 174 h 368"/>
                <a:gd name="T30" fmla="*/ 205 w 235"/>
                <a:gd name="T31" fmla="*/ 186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2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4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3 h 368"/>
                <a:gd name="T62" fmla="*/ 18 w 235"/>
                <a:gd name="T63" fmla="*/ 79 h 368"/>
                <a:gd name="T64" fmla="*/ 25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4 h 368"/>
                <a:gd name="T72" fmla="*/ 69 w 235"/>
                <a:gd name="T73" fmla="*/ 14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6" y="19"/>
                  </a:lnTo>
                  <a:lnTo>
                    <a:pt x="194" y="24"/>
                  </a:lnTo>
                  <a:lnTo>
                    <a:pt x="201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6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8" y="30"/>
                  </a:lnTo>
                  <a:lnTo>
                    <a:pt x="54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2" name="Freeform 2925">
              <a:extLst>
                <a:ext uri="{FF2B5EF4-FFF2-40B4-BE49-F238E27FC236}">
                  <a16:creationId xmlns:a16="http://schemas.microsoft.com/office/drawing/2014/main" id="{756F72D7-174E-431C-AB5D-F97A8EE23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1" y="1605"/>
              <a:ext cx="47" cy="74"/>
            </a:xfrm>
            <a:custGeom>
              <a:avLst/>
              <a:gdLst>
                <a:gd name="T0" fmla="*/ 191 w 235"/>
                <a:gd name="T1" fmla="*/ 58 h 368"/>
                <a:gd name="T2" fmla="*/ 186 w 235"/>
                <a:gd name="T3" fmla="*/ 67 h 368"/>
                <a:gd name="T4" fmla="*/ 182 w 235"/>
                <a:gd name="T5" fmla="*/ 76 h 368"/>
                <a:gd name="T6" fmla="*/ 182 w 235"/>
                <a:gd name="T7" fmla="*/ 90 h 368"/>
                <a:gd name="T8" fmla="*/ 182 w 235"/>
                <a:gd name="T9" fmla="*/ 108 h 368"/>
                <a:gd name="T10" fmla="*/ 184 w 235"/>
                <a:gd name="T11" fmla="*/ 125 h 368"/>
                <a:gd name="T12" fmla="*/ 191 w 235"/>
                <a:gd name="T13" fmla="*/ 137 h 368"/>
                <a:gd name="T14" fmla="*/ 198 w 235"/>
                <a:gd name="T15" fmla="*/ 144 h 368"/>
                <a:gd name="T16" fmla="*/ 205 w 235"/>
                <a:gd name="T17" fmla="*/ 144 h 368"/>
                <a:gd name="T18" fmla="*/ 210 w 235"/>
                <a:gd name="T19" fmla="*/ 139 h 368"/>
                <a:gd name="T20" fmla="*/ 216 w 235"/>
                <a:gd name="T21" fmla="*/ 130 h 368"/>
                <a:gd name="T22" fmla="*/ 218 w 235"/>
                <a:gd name="T23" fmla="*/ 115 h 368"/>
                <a:gd name="T24" fmla="*/ 218 w 235"/>
                <a:gd name="T25" fmla="*/ 100 h 368"/>
                <a:gd name="T26" fmla="*/ 216 w 235"/>
                <a:gd name="T27" fmla="*/ 83 h 368"/>
                <a:gd name="T28" fmla="*/ 210 w 235"/>
                <a:gd name="T29" fmla="*/ 69 h 368"/>
                <a:gd name="T30" fmla="*/ 203 w 235"/>
                <a:gd name="T31" fmla="*/ 61 h 368"/>
                <a:gd name="T32" fmla="*/ 196 w 235"/>
                <a:gd name="T33" fmla="*/ 56 h 368"/>
                <a:gd name="T34" fmla="*/ 142 w 235"/>
                <a:gd name="T35" fmla="*/ 2 h 368"/>
                <a:gd name="T36" fmla="*/ 166 w 235"/>
                <a:gd name="T37" fmla="*/ 7 h 368"/>
                <a:gd name="T38" fmla="*/ 186 w 235"/>
                <a:gd name="T39" fmla="*/ 19 h 368"/>
                <a:gd name="T40" fmla="*/ 205 w 235"/>
                <a:gd name="T41" fmla="*/ 34 h 368"/>
                <a:gd name="T42" fmla="*/ 221 w 235"/>
                <a:gd name="T43" fmla="*/ 54 h 368"/>
                <a:gd name="T44" fmla="*/ 230 w 235"/>
                <a:gd name="T45" fmla="*/ 79 h 368"/>
                <a:gd name="T46" fmla="*/ 235 w 235"/>
                <a:gd name="T47" fmla="*/ 102 h 368"/>
                <a:gd name="T48" fmla="*/ 235 w 235"/>
                <a:gd name="T49" fmla="*/ 127 h 368"/>
                <a:gd name="T50" fmla="*/ 228 w 235"/>
                <a:gd name="T51" fmla="*/ 152 h 368"/>
                <a:gd name="T52" fmla="*/ 216 w 235"/>
                <a:gd name="T53" fmla="*/ 174 h 368"/>
                <a:gd name="T54" fmla="*/ 201 w 235"/>
                <a:gd name="T55" fmla="*/ 192 h 368"/>
                <a:gd name="T56" fmla="*/ 182 w 235"/>
                <a:gd name="T57" fmla="*/ 206 h 368"/>
                <a:gd name="T58" fmla="*/ 157 w 235"/>
                <a:gd name="T59" fmla="*/ 215 h 368"/>
                <a:gd name="T60" fmla="*/ 132 w 235"/>
                <a:gd name="T61" fmla="*/ 220 h 368"/>
                <a:gd name="T62" fmla="*/ 120 w 235"/>
                <a:gd name="T63" fmla="*/ 220 h 368"/>
                <a:gd name="T64" fmla="*/ 117 w 235"/>
                <a:gd name="T65" fmla="*/ 218 h 368"/>
                <a:gd name="T66" fmla="*/ 39 w 235"/>
                <a:gd name="T67" fmla="*/ 181 h 368"/>
                <a:gd name="T68" fmla="*/ 25 w 235"/>
                <a:gd name="T69" fmla="*/ 162 h 368"/>
                <a:gd name="T70" fmla="*/ 18 w 235"/>
                <a:gd name="T71" fmla="*/ 137 h 368"/>
                <a:gd name="T72" fmla="*/ 13 w 235"/>
                <a:gd name="T73" fmla="*/ 111 h 368"/>
                <a:gd name="T74" fmla="*/ 18 w 235"/>
                <a:gd name="T75" fmla="*/ 86 h 368"/>
                <a:gd name="T76" fmla="*/ 25 w 235"/>
                <a:gd name="T77" fmla="*/ 61 h 368"/>
                <a:gd name="T78" fmla="*/ 37 w 235"/>
                <a:gd name="T79" fmla="*/ 42 h 368"/>
                <a:gd name="T80" fmla="*/ 54 w 235"/>
                <a:gd name="T81" fmla="*/ 24 h 368"/>
                <a:gd name="T82" fmla="*/ 76 w 235"/>
                <a:gd name="T83" fmla="*/ 12 h 368"/>
                <a:gd name="T84" fmla="*/ 98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4" y="58"/>
                  </a:lnTo>
                  <a:lnTo>
                    <a:pt x="191" y="58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6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2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6" y="130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4" y="139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2"/>
                  </a:lnTo>
                  <a:lnTo>
                    <a:pt x="208" y="142"/>
                  </a:lnTo>
                  <a:lnTo>
                    <a:pt x="210" y="139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1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5" y="63"/>
                  </a:lnTo>
                  <a:lnTo>
                    <a:pt x="203" y="61"/>
                  </a:lnTo>
                  <a:lnTo>
                    <a:pt x="201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6" y="19"/>
                  </a:lnTo>
                  <a:lnTo>
                    <a:pt x="194" y="24"/>
                  </a:lnTo>
                  <a:lnTo>
                    <a:pt x="201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6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8" y="30"/>
                  </a:lnTo>
                  <a:lnTo>
                    <a:pt x="54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3" name="Freeform 2926">
              <a:extLst>
                <a:ext uri="{FF2B5EF4-FFF2-40B4-BE49-F238E27FC236}">
                  <a16:creationId xmlns:a16="http://schemas.microsoft.com/office/drawing/2014/main" id="{EB7C0D4E-5E66-43E7-ACA7-A7BFE5B3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7" y="1616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2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1 h 88"/>
                <a:gd name="T12" fmla="*/ 2 w 36"/>
                <a:gd name="T13" fmla="*/ 13 h 88"/>
                <a:gd name="T14" fmla="*/ 2 w 36"/>
                <a:gd name="T15" fmla="*/ 18 h 88"/>
                <a:gd name="T16" fmla="*/ 0 w 36"/>
                <a:gd name="T17" fmla="*/ 20 h 88"/>
                <a:gd name="T18" fmla="*/ 0 w 36"/>
                <a:gd name="T19" fmla="*/ 25 h 88"/>
                <a:gd name="T20" fmla="*/ 0 w 36"/>
                <a:gd name="T21" fmla="*/ 30 h 88"/>
                <a:gd name="T22" fmla="*/ 0 w 36"/>
                <a:gd name="T23" fmla="*/ 34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2 h 88"/>
                <a:gd name="T30" fmla="*/ 0 w 36"/>
                <a:gd name="T31" fmla="*/ 57 h 88"/>
                <a:gd name="T32" fmla="*/ 2 w 36"/>
                <a:gd name="T33" fmla="*/ 64 h 88"/>
                <a:gd name="T34" fmla="*/ 2 w 36"/>
                <a:gd name="T35" fmla="*/ 69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2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19 w 36"/>
                <a:gd name="T49" fmla="*/ 88 h 88"/>
                <a:gd name="T50" fmla="*/ 21 w 36"/>
                <a:gd name="T51" fmla="*/ 88 h 88"/>
                <a:gd name="T52" fmla="*/ 23 w 36"/>
                <a:gd name="T53" fmla="*/ 88 h 88"/>
                <a:gd name="T54" fmla="*/ 23 w 36"/>
                <a:gd name="T55" fmla="*/ 86 h 88"/>
                <a:gd name="T56" fmla="*/ 26 w 36"/>
                <a:gd name="T57" fmla="*/ 86 h 88"/>
                <a:gd name="T58" fmla="*/ 28 w 36"/>
                <a:gd name="T59" fmla="*/ 83 h 88"/>
                <a:gd name="T60" fmla="*/ 31 w 36"/>
                <a:gd name="T61" fmla="*/ 81 h 88"/>
                <a:gd name="T62" fmla="*/ 31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4 h 88"/>
                <a:gd name="T70" fmla="*/ 36 w 36"/>
                <a:gd name="T71" fmla="*/ 59 h 88"/>
                <a:gd name="T72" fmla="*/ 36 w 36"/>
                <a:gd name="T73" fmla="*/ 55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7 h 88"/>
                <a:gd name="T84" fmla="*/ 31 w 36"/>
                <a:gd name="T85" fmla="*/ 23 h 88"/>
                <a:gd name="T86" fmla="*/ 31 w 36"/>
                <a:gd name="T87" fmla="*/ 18 h 88"/>
                <a:gd name="T88" fmla="*/ 28 w 36"/>
                <a:gd name="T89" fmla="*/ 13 h 88"/>
                <a:gd name="T90" fmla="*/ 26 w 36"/>
                <a:gd name="T91" fmla="*/ 11 h 88"/>
                <a:gd name="T92" fmla="*/ 23 w 36"/>
                <a:gd name="T93" fmla="*/ 7 h 88"/>
                <a:gd name="T94" fmla="*/ 21 w 36"/>
                <a:gd name="T95" fmla="*/ 5 h 88"/>
                <a:gd name="T96" fmla="*/ 19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6" y="86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59"/>
                  </a:lnTo>
                  <a:lnTo>
                    <a:pt x="36" y="55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3"/>
                  </a:lnTo>
                  <a:lnTo>
                    <a:pt x="31" y="18"/>
                  </a:lnTo>
                  <a:lnTo>
                    <a:pt x="28" y="13"/>
                  </a:lnTo>
                  <a:lnTo>
                    <a:pt x="26" y="11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4" name="Freeform 2927">
              <a:extLst>
                <a:ext uri="{FF2B5EF4-FFF2-40B4-BE49-F238E27FC236}">
                  <a16:creationId xmlns:a16="http://schemas.microsoft.com/office/drawing/2014/main" id="{9119F4E8-4273-44A1-85A1-0B0FA5EC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" y="1605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4 h 368"/>
                <a:gd name="T10" fmla="*/ 205 w 235"/>
                <a:gd name="T11" fmla="*/ 34 h 368"/>
                <a:gd name="T12" fmla="*/ 216 w 235"/>
                <a:gd name="T13" fmla="*/ 49 h 368"/>
                <a:gd name="T14" fmla="*/ 223 w 235"/>
                <a:gd name="T15" fmla="*/ 61 h 368"/>
                <a:gd name="T16" fmla="*/ 230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6 w 235"/>
                <a:gd name="T29" fmla="*/ 174 h 368"/>
                <a:gd name="T30" fmla="*/ 205 w 235"/>
                <a:gd name="T31" fmla="*/ 186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2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4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3 h 368"/>
                <a:gd name="T62" fmla="*/ 18 w 235"/>
                <a:gd name="T63" fmla="*/ 79 h 368"/>
                <a:gd name="T64" fmla="*/ 25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4 h 368"/>
                <a:gd name="T72" fmla="*/ 69 w 235"/>
                <a:gd name="T73" fmla="*/ 14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6" y="19"/>
                  </a:lnTo>
                  <a:lnTo>
                    <a:pt x="194" y="24"/>
                  </a:lnTo>
                  <a:lnTo>
                    <a:pt x="201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6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8" y="30"/>
                  </a:lnTo>
                  <a:lnTo>
                    <a:pt x="54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5" name="Freeform 2928">
              <a:extLst>
                <a:ext uri="{FF2B5EF4-FFF2-40B4-BE49-F238E27FC236}">
                  <a16:creationId xmlns:a16="http://schemas.microsoft.com/office/drawing/2014/main" id="{8CAD5614-A082-412C-BE41-C86F1BC18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1534"/>
              <a:ext cx="7" cy="17"/>
            </a:xfrm>
            <a:custGeom>
              <a:avLst/>
              <a:gdLst>
                <a:gd name="T0" fmla="*/ 15 w 36"/>
                <a:gd name="T1" fmla="*/ 0 h 89"/>
                <a:gd name="T2" fmla="*/ 12 w 36"/>
                <a:gd name="T3" fmla="*/ 2 h 89"/>
                <a:gd name="T4" fmla="*/ 10 w 36"/>
                <a:gd name="T5" fmla="*/ 2 h 89"/>
                <a:gd name="T6" fmla="*/ 7 w 36"/>
                <a:gd name="T7" fmla="*/ 5 h 89"/>
                <a:gd name="T8" fmla="*/ 7 w 36"/>
                <a:gd name="T9" fmla="*/ 8 h 89"/>
                <a:gd name="T10" fmla="*/ 5 w 36"/>
                <a:gd name="T11" fmla="*/ 11 h 89"/>
                <a:gd name="T12" fmla="*/ 3 w 36"/>
                <a:gd name="T13" fmla="*/ 13 h 89"/>
                <a:gd name="T14" fmla="*/ 3 w 36"/>
                <a:gd name="T15" fmla="*/ 18 h 89"/>
                <a:gd name="T16" fmla="*/ 0 w 36"/>
                <a:gd name="T17" fmla="*/ 20 h 89"/>
                <a:gd name="T18" fmla="*/ 0 w 36"/>
                <a:gd name="T19" fmla="*/ 25 h 89"/>
                <a:gd name="T20" fmla="*/ 0 w 36"/>
                <a:gd name="T21" fmla="*/ 30 h 89"/>
                <a:gd name="T22" fmla="*/ 0 w 36"/>
                <a:gd name="T23" fmla="*/ 34 h 89"/>
                <a:gd name="T24" fmla="*/ 0 w 36"/>
                <a:gd name="T25" fmla="*/ 39 h 89"/>
                <a:gd name="T26" fmla="*/ 0 w 36"/>
                <a:gd name="T27" fmla="*/ 46 h 89"/>
                <a:gd name="T28" fmla="*/ 0 w 36"/>
                <a:gd name="T29" fmla="*/ 52 h 89"/>
                <a:gd name="T30" fmla="*/ 0 w 36"/>
                <a:gd name="T31" fmla="*/ 57 h 89"/>
                <a:gd name="T32" fmla="*/ 3 w 36"/>
                <a:gd name="T33" fmla="*/ 64 h 89"/>
                <a:gd name="T34" fmla="*/ 3 w 36"/>
                <a:gd name="T35" fmla="*/ 69 h 89"/>
                <a:gd name="T36" fmla="*/ 5 w 36"/>
                <a:gd name="T37" fmla="*/ 74 h 89"/>
                <a:gd name="T38" fmla="*/ 7 w 36"/>
                <a:gd name="T39" fmla="*/ 76 h 89"/>
                <a:gd name="T40" fmla="*/ 10 w 36"/>
                <a:gd name="T41" fmla="*/ 81 h 89"/>
                <a:gd name="T42" fmla="*/ 12 w 36"/>
                <a:gd name="T43" fmla="*/ 83 h 89"/>
                <a:gd name="T44" fmla="*/ 15 w 36"/>
                <a:gd name="T45" fmla="*/ 86 h 89"/>
                <a:gd name="T46" fmla="*/ 17 w 36"/>
                <a:gd name="T47" fmla="*/ 89 h 89"/>
                <a:gd name="T48" fmla="*/ 19 w 36"/>
                <a:gd name="T49" fmla="*/ 89 h 89"/>
                <a:gd name="T50" fmla="*/ 22 w 36"/>
                <a:gd name="T51" fmla="*/ 89 h 89"/>
                <a:gd name="T52" fmla="*/ 24 w 36"/>
                <a:gd name="T53" fmla="*/ 89 h 89"/>
                <a:gd name="T54" fmla="*/ 24 w 36"/>
                <a:gd name="T55" fmla="*/ 86 h 89"/>
                <a:gd name="T56" fmla="*/ 26 w 36"/>
                <a:gd name="T57" fmla="*/ 86 h 89"/>
                <a:gd name="T58" fmla="*/ 29 w 36"/>
                <a:gd name="T59" fmla="*/ 83 h 89"/>
                <a:gd name="T60" fmla="*/ 31 w 36"/>
                <a:gd name="T61" fmla="*/ 81 h 89"/>
                <a:gd name="T62" fmla="*/ 31 w 36"/>
                <a:gd name="T63" fmla="*/ 76 h 89"/>
                <a:gd name="T64" fmla="*/ 34 w 36"/>
                <a:gd name="T65" fmla="*/ 74 h 89"/>
                <a:gd name="T66" fmla="*/ 34 w 36"/>
                <a:gd name="T67" fmla="*/ 69 h 89"/>
                <a:gd name="T68" fmla="*/ 36 w 36"/>
                <a:gd name="T69" fmla="*/ 64 h 89"/>
                <a:gd name="T70" fmla="*/ 36 w 36"/>
                <a:gd name="T71" fmla="*/ 59 h 89"/>
                <a:gd name="T72" fmla="*/ 36 w 36"/>
                <a:gd name="T73" fmla="*/ 55 h 89"/>
                <a:gd name="T74" fmla="*/ 36 w 36"/>
                <a:gd name="T75" fmla="*/ 50 h 89"/>
                <a:gd name="T76" fmla="*/ 36 w 36"/>
                <a:gd name="T77" fmla="*/ 44 h 89"/>
                <a:gd name="T78" fmla="*/ 36 w 36"/>
                <a:gd name="T79" fmla="*/ 37 h 89"/>
                <a:gd name="T80" fmla="*/ 34 w 36"/>
                <a:gd name="T81" fmla="*/ 32 h 89"/>
                <a:gd name="T82" fmla="*/ 34 w 36"/>
                <a:gd name="T83" fmla="*/ 27 h 89"/>
                <a:gd name="T84" fmla="*/ 31 w 36"/>
                <a:gd name="T85" fmla="*/ 22 h 89"/>
                <a:gd name="T86" fmla="*/ 31 w 36"/>
                <a:gd name="T87" fmla="*/ 18 h 89"/>
                <a:gd name="T88" fmla="*/ 29 w 36"/>
                <a:gd name="T89" fmla="*/ 13 h 89"/>
                <a:gd name="T90" fmla="*/ 26 w 36"/>
                <a:gd name="T91" fmla="*/ 11 h 89"/>
                <a:gd name="T92" fmla="*/ 24 w 36"/>
                <a:gd name="T93" fmla="*/ 8 h 89"/>
                <a:gd name="T94" fmla="*/ 22 w 36"/>
                <a:gd name="T95" fmla="*/ 5 h 89"/>
                <a:gd name="T96" fmla="*/ 19 w 36"/>
                <a:gd name="T97" fmla="*/ 2 h 89"/>
                <a:gd name="T98" fmla="*/ 17 w 36"/>
                <a:gd name="T99" fmla="*/ 0 h 89"/>
                <a:gd name="T100" fmla="*/ 15 w 36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9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2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59"/>
                  </a:lnTo>
                  <a:lnTo>
                    <a:pt x="36" y="55"/>
                  </a:lnTo>
                  <a:lnTo>
                    <a:pt x="36" y="50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2"/>
                  </a:lnTo>
                  <a:lnTo>
                    <a:pt x="31" y="18"/>
                  </a:lnTo>
                  <a:lnTo>
                    <a:pt x="29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6" name="Freeform 2929">
              <a:extLst>
                <a:ext uri="{FF2B5EF4-FFF2-40B4-BE49-F238E27FC236}">
                  <a16:creationId xmlns:a16="http://schemas.microsoft.com/office/drawing/2014/main" id="{00A246F6-9012-45DD-B27E-B0E548862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1522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6 w 236"/>
                <a:gd name="T13" fmla="*/ 49 h 368"/>
                <a:gd name="T14" fmla="*/ 224 w 236"/>
                <a:gd name="T15" fmla="*/ 61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6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0 h 368"/>
                <a:gd name="T42" fmla="*/ 123 w 236"/>
                <a:gd name="T43" fmla="*/ 220 h 368"/>
                <a:gd name="T44" fmla="*/ 121 w 236"/>
                <a:gd name="T45" fmla="*/ 220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1 w 236"/>
                <a:gd name="T55" fmla="*/ 145 h 368"/>
                <a:gd name="T56" fmla="*/ 15 w 236"/>
                <a:gd name="T57" fmla="*/ 130 h 368"/>
                <a:gd name="T58" fmla="*/ 12 w 236"/>
                <a:gd name="T59" fmla="*/ 111 h 368"/>
                <a:gd name="T60" fmla="*/ 15 w 236"/>
                <a:gd name="T61" fmla="*/ 93 h 368"/>
                <a:gd name="T62" fmla="*/ 17 w 236"/>
                <a:gd name="T63" fmla="*/ 78 h 368"/>
                <a:gd name="T64" fmla="*/ 25 w 236"/>
                <a:gd name="T65" fmla="*/ 61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8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4" y="61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7" name="Freeform 2930">
              <a:extLst>
                <a:ext uri="{FF2B5EF4-FFF2-40B4-BE49-F238E27FC236}">
                  <a16:creationId xmlns:a16="http://schemas.microsoft.com/office/drawing/2014/main" id="{850AC287-00DF-44E4-99F9-9500534246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5" y="1522"/>
              <a:ext cx="47" cy="74"/>
            </a:xfrm>
            <a:custGeom>
              <a:avLst/>
              <a:gdLst>
                <a:gd name="T0" fmla="*/ 192 w 236"/>
                <a:gd name="T1" fmla="*/ 58 h 368"/>
                <a:gd name="T2" fmla="*/ 187 w 236"/>
                <a:gd name="T3" fmla="*/ 67 h 368"/>
                <a:gd name="T4" fmla="*/ 182 w 236"/>
                <a:gd name="T5" fmla="*/ 76 h 368"/>
                <a:gd name="T6" fmla="*/ 182 w 236"/>
                <a:gd name="T7" fmla="*/ 90 h 368"/>
                <a:gd name="T8" fmla="*/ 182 w 236"/>
                <a:gd name="T9" fmla="*/ 108 h 368"/>
                <a:gd name="T10" fmla="*/ 185 w 236"/>
                <a:gd name="T11" fmla="*/ 125 h 368"/>
                <a:gd name="T12" fmla="*/ 192 w 236"/>
                <a:gd name="T13" fmla="*/ 137 h 368"/>
                <a:gd name="T14" fmla="*/ 199 w 236"/>
                <a:gd name="T15" fmla="*/ 145 h 368"/>
                <a:gd name="T16" fmla="*/ 206 w 236"/>
                <a:gd name="T17" fmla="*/ 145 h 368"/>
                <a:gd name="T18" fmla="*/ 211 w 236"/>
                <a:gd name="T19" fmla="*/ 139 h 368"/>
                <a:gd name="T20" fmla="*/ 216 w 236"/>
                <a:gd name="T21" fmla="*/ 130 h 368"/>
                <a:gd name="T22" fmla="*/ 218 w 236"/>
                <a:gd name="T23" fmla="*/ 115 h 368"/>
                <a:gd name="T24" fmla="*/ 218 w 236"/>
                <a:gd name="T25" fmla="*/ 100 h 368"/>
                <a:gd name="T26" fmla="*/ 216 w 236"/>
                <a:gd name="T27" fmla="*/ 83 h 368"/>
                <a:gd name="T28" fmla="*/ 211 w 236"/>
                <a:gd name="T29" fmla="*/ 69 h 368"/>
                <a:gd name="T30" fmla="*/ 204 w 236"/>
                <a:gd name="T31" fmla="*/ 61 h 368"/>
                <a:gd name="T32" fmla="*/ 197 w 236"/>
                <a:gd name="T33" fmla="*/ 56 h 368"/>
                <a:gd name="T34" fmla="*/ 143 w 236"/>
                <a:gd name="T35" fmla="*/ 2 h 368"/>
                <a:gd name="T36" fmla="*/ 167 w 236"/>
                <a:gd name="T37" fmla="*/ 7 h 368"/>
                <a:gd name="T38" fmla="*/ 187 w 236"/>
                <a:gd name="T39" fmla="*/ 19 h 368"/>
                <a:gd name="T40" fmla="*/ 206 w 236"/>
                <a:gd name="T41" fmla="*/ 34 h 368"/>
                <a:gd name="T42" fmla="*/ 220 w 236"/>
                <a:gd name="T43" fmla="*/ 53 h 368"/>
                <a:gd name="T44" fmla="*/ 231 w 236"/>
                <a:gd name="T45" fmla="*/ 78 h 368"/>
                <a:gd name="T46" fmla="*/ 236 w 236"/>
                <a:gd name="T47" fmla="*/ 102 h 368"/>
                <a:gd name="T48" fmla="*/ 236 w 236"/>
                <a:gd name="T49" fmla="*/ 127 h 368"/>
                <a:gd name="T50" fmla="*/ 229 w 236"/>
                <a:gd name="T51" fmla="*/ 152 h 368"/>
                <a:gd name="T52" fmla="*/ 216 w 236"/>
                <a:gd name="T53" fmla="*/ 174 h 368"/>
                <a:gd name="T54" fmla="*/ 201 w 236"/>
                <a:gd name="T55" fmla="*/ 192 h 368"/>
                <a:gd name="T56" fmla="*/ 182 w 236"/>
                <a:gd name="T57" fmla="*/ 206 h 368"/>
                <a:gd name="T58" fmla="*/ 157 w 236"/>
                <a:gd name="T59" fmla="*/ 215 h 368"/>
                <a:gd name="T60" fmla="*/ 132 w 236"/>
                <a:gd name="T61" fmla="*/ 220 h 368"/>
                <a:gd name="T62" fmla="*/ 121 w 236"/>
                <a:gd name="T63" fmla="*/ 220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7 w 236"/>
                <a:gd name="T71" fmla="*/ 137 h 368"/>
                <a:gd name="T72" fmla="*/ 12 w 236"/>
                <a:gd name="T73" fmla="*/ 111 h 368"/>
                <a:gd name="T74" fmla="*/ 17 w 236"/>
                <a:gd name="T75" fmla="*/ 86 h 368"/>
                <a:gd name="T76" fmla="*/ 25 w 236"/>
                <a:gd name="T77" fmla="*/ 61 h 368"/>
                <a:gd name="T78" fmla="*/ 37 w 236"/>
                <a:gd name="T79" fmla="*/ 42 h 368"/>
                <a:gd name="T80" fmla="*/ 54 w 236"/>
                <a:gd name="T81" fmla="*/ 25 h 368"/>
                <a:gd name="T82" fmla="*/ 77 w 236"/>
                <a:gd name="T83" fmla="*/ 12 h 368"/>
                <a:gd name="T84" fmla="*/ 98 w 236"/>
                <a:gd name="T85" fmla="*/ 2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7" y="56"/>
                  </a:moveTo>
                  <a:lnTo>
                    <a:pt x="194" y="58"/>
                  </a:lnTo>
                  <a:lnTo>
                    <a:pt x="192" y="58"/>
                  </a:lnTo>
                  <a:lnTo>
                    <a:pt x="189" y="61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5" y="69"/>
                  </a:lnTo>
                  <a:lnTo>
                    <a:pt x="185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2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5" y="120"/>
                  </a:lnTo>
                  <a:lnTo>
                    <a:pt x="185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39"/>
                  </a:lnTo>
                  <a:lnTo>
                    <a:pt x="197" y="142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4" y="145"/>
                  </a:lnTo>
                  <a:lnTo>
                    <a:pt x="206" y="145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1" y="139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1"/>
                  </a:lnTo>
                  <a:lnTo>
                    <a:pt x="218" y="106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1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4" y="61"/>
                  </a:lnTo>
                  <a:lnTo>
                    <a:pt x="201" y="58"/>
                  </a:lnTo>
                  <a:lnTo>
                    <a:pt x="199" y="56"/>
                  </a:lnTo>
                  <a:lnTo>
                    <a:pt x="197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4" y="61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8" name="Freeform 2931">
              <a:extLst>
                <a:ext uri="{FF2B5EF4-FFF2-40B4-BE49-F238E27FC236}">
                  <a16:creationId xmlns:a16="http://schemas.microsoft.com/office/drawing/2014/main" id="{15272350-3DAB-4FFC-8B37-8003A4C3E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1534"/>
              <a:ext cx="7" cy="17"/>
            </a:xfrm>
            <a:custGeom>
              <a:avLst/>
              <a:gdLst>
                <a:gd name="T0" fmla="*/ 15 w 36"/>
                <a:gd name="T1" fmla="*/ 0 h 89"/>
                <a:gd name="T2" fmla="*/ 12 w 36"/>
                <a:gd name="T3" fmla="*/ 2 h 89"/>
                <a:gd name="T4" fmla="*/ 10 w 36"/>
                <a:gd name="T5" fmla="*/ 2 h 89"/>
                <a:gd name="T6" fmla="*/ 7 w 36"/>
                <a:gd name="T7" fmla="*/ 5 h 89"/>
                <a:gd name="T8" fmla="*/ 7 w 36"/>
                <a:gd name="T9" fmla="*/ 8 h 89"/>
                <a:gd name="T10" fmla="*/ 5 w 36"/>
                <a:gd name="T11" fmla="*/ 11 h 89"/>
                <a:gd name="T12" fmla="*/ 3 w 36"/>
                <a:gd name="T13" fmla="*/ 13 h 89"/>
                <a:gd name="T14" fmla="*/ 3 w 36"/>
                <a:gd name="T15" fmla="*/ 18 h 89"/>
                <a:gd name="T16" fmla="*/ 0 w 36"/>
                <a:gd name="T17" fmla="*/ 20 h 89"/>
                <a:gd name="T18" fmla="*/ 0 w 36"/>
                <a:gd name="T19" fmla="*/ 25 h 89"/>
                <a:gd name="T20" fmla="*/ 0 w 36"/>
                <a:gd name="T21" fmla="*/ 30 h 89"/>
                <a:gd name="T22" fmla="*/ 0 w 36"/>
                <a:gd name="T23" fmla="*/ 34 h 89"/>
                <a:gd name="T24" fmla="*/ 0 w 36"/>
                <a:gd name="T25" fmla="*/ 39 h 89"/>
                <a:gd name="T26" fmla="*/ 0 w 36"/>
                <a:gd name="T27" fmla="*/ 46 h 89"/>
                <a:gd name="T28" fmla="*/ 0 w 36"/>
                <a:gd name="T29" fmla="*/ 52 h 89"/>
                <a:gd name="T30" fmla="*/ 0 w 36"/>
                <a:gd name="T31" fmla="*/ 57 h 89"/>
                <a:gd name="T32" fmla="*/ 3 w 36"/>
                <a:gd name="T33" fmla="*/ 64 h 89"/>
                <a:gd name="T34" fmla="*/ 3 w 36"/>
                <a:gd name="T35" fmla="*/ 69 h 89"/>
                <a:gd name="T36" fmla="*/ 5 w 36"/>
                <a:gd name="T37" fmla="*/ 74 h 89"/>
                <a:gd name="T38" fmla="*/ 7 w 36"/>
                <a:gd name="T39" fmla="*/ 76 h 89"/>
                <a:gd name="T40" fmla="*/ 10 w 36"/>
                <a:gd name="T41" fmla="*/ 81 h 89"/>
                <a:gd name="T42" fmla="*/ 12 w 36"/>
                <a:gd name="T43" fmla="*/ 83 h 89"/>
                <a:gd name="T44" fmla="*/ 15 w 36"/>
                <a:gd name="T45" fmla="*/ 86 h 89"/>
                <a:gd name="T46" fmla="*/ 17 w 36"/>
                <a:gd name="T47" fmla="*/ 89 h 89"/>
                <a:gd name="T48" fmla="*/ 19 w 36"/>
                <a:gd name="T49" fmla="*/ 89 h 89"/>
                <a:gd name="T50" fmla="*/ 22 w 36"/>
                <a:gd name="T51" fmla="*/ 89 h 89"/>
                <a:gd name="T52" fmla="*/ 24 w 36"/>
                <a:gd name="T53" fmla="*/ 89 h 89"/>
                <a:gd name="T54" fmla="*/ 24 w 36"/>
                <a:gd name="T55" fmla="*/ 86 h 89"/>
                <a:gd name="T56" fmla="*/ 26 w 36"/>
                <a:gd name="T57" fmla="*/ 86 h 89"/>
                <a:gd name="T58" fmla="*/ 29 w 36"/>
                <a:gd name="T59" fmla="*/ 83 h 89"/>
                <a:gd name="T60" fmla="*/ 31 w 36"/>
                <a:gd name="T61" fmla="*/ 81 h 89"/>
                <a:gd name="T62" fmla="*/ 31 w 36"/>
                <a:gd name="T63" fmla="*/ 76 h 89"/>
                <a:gd name="T64" fmla="*/ 34 w 36"/>
                <a:gd name="T65" fmla="*/ 74 h 89"/>
                <a:gd name="T66" fmla="*/ 34 w 36"/>
                <a:gd name="T67" fmla="*/ 69 h 89"/>
                <a:gd name="T68" fmla="*/ 36 w 36"/>
                <a:gd name="T69" fmla="*/ 64 h 89"/>
                <a:gd name="T70" fmla="*/ 36 w 36"/>
                <a:gd name="T71" fmla="*/ 59 h 89"/>
                <a:gd name="T72" fmla="*/ 36 w 36"/>
                <a:gd name="T73" fmla="*/ 55 h 89"/>
                <a:gd name="T74" fmla="*/ 36 w 36"/>
                <a:gd name="T75" fmla="*/ 50 h 89"/>
                <a:gd name="T76" fmla="*/ 36 w 36"/>
                <a:gd name="T77" fmla="*/ 44 h 89"/>
                <a:gd name="T78" fmla="*/ 36 w 36"/>
                <a:gd name="T79" fmla="*/ 37 h 89"/>
                <a:gd name="T80" fmla="*/ 34 w 36"/>
                <a:gd name="T81" fmla="*/ 32 h 89"/>
                <a:gd name="T82" fmla="*/ 34 w 36"/>
                <a:gd name="T83" fmla="*/ 27 h 89"/>
                <a:gd name="T84" fmla="*/ 31 w 36"/>
                <a:gd name="T85" fmla="*/ 22 h 89"/>
                <a:gd name="T86" fmla="*/ 31 w 36"/>
                <a:gd name="T87" fmla="*/ 18 h 89"/>
                <a:gd name="T88" fmla="*/ 29 w 36"/>
                <a:gd name="T89" fmla="*/ 13 h 89"/>
                <a:gd name="T90" fmla="*/ 26 w 36"/>
                <a:gd name="T91" fmla="*/ 11 h 89"/>
                <a:gd name="T92" fmla="*/ 24 w 36"/>
                <a:gd name="T93" fmla="*/ 8 h 89"/>
                <a:gd name="T94" fmla="*/ 22 w 36"/>
                <a:gd name="T95" fmla="*/ 5 h 89"/>
                <a:gd name="T96" fmla="*/ 19 w 36"/>
                <a:gd name="T97" fmla="*/ 2 h 89"/>
                <a:gd name="T98" fmla="*/ 17 w 36"/>
                <a:gd name="T99" fmla="*/ 0 h 89"/>
                <a:gd name="T100" fmla="*/ 15 w 36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9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2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59"/>
                  </a:lnTo>
                  <a:lnTo>
                    <a:pt x="36" y="55"/>
                  </a:lnTo>
                  <a:lnTo>
                    <a:pt x="36" y="50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2"/>
                  </a:lnTo>
                  <a:lnTo>
                    <a:pt x="31" y="18"/>
                  </a:lnTo>
                  <a:lnTo>
                    <a:pt x="29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9" name="Freeform 2932">
              <a:extLst>
                <a:ext uri="{FF2B5EF4-FFF2-40B4-BE49-F238E27FC236}">
                  <a16:creationId xmlns:a16="http://schemas.microsoft.com/office/drawing/2014/main" id="{988A39EA-9097-4CC8-9DB6-75D6A1C84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1522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6 w 236"/>
                <a:gd name="T13" fmla="*/ 49 h 368"/>
                <a:gd name="T14" fmla="*/ 224 w 236"/>
                <a:gd name="T15" fmla="*/ 61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6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0 h 368"/>
                <a:gd name="T42" fmla="*/ 123 w 236"/>
                <a:gd name="T43" fmla="*/ 220 h 368"/>
                <a:gd name="T44" fmla="*/ 121 w 236"/>
                <a:gd name="T45" fmla="*/ 220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1 w 236"/>
                <a:gd name="T55" fmla="*/ 145 h 368"/>
                <a:gd name="T56" fmla="*/ 15 w 236"/>
                <a:gd name="T57" fmla="*/ 130 h 368"/>
                <a:gd name="T58" fmla="*/ 12 w 236"/>
                <a:gd name="T59" fmla="*/ 111 h 368"/>
                <a:gd name="T60" fmla="*/ 15 w 236"/>
                <a:gd name="T61" fmla="*/ 93 h 368"/>
                <a:gd name="T62" fmla="*/ 17 w 236"/>
                <a:gd name="T63" fmla="*/ 78 h 368"/>
                <a:gd name="T64" fmla="*/ 25 w 236"/>
                <a:gd name="T65" fmla="*/ 61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8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4" y="61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5" name="Freeform 2938">
              <a:extLst>
                <a:ext uri="{FF2B5EF4-FFF2-40B4-BE49-F238E27FC236}">
                  <a16:creationId xmlns:a16="http://schemas.microsoft.com/office/drawing/2014/main" id="{0CBF77D2-B15F-4A1C-B668-B9A7070F1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1422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8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7 h 88"/>
                <a:gd name="T88" fmla="*/ 30 w 37"/>
                <a:gd name="T89" fmla="*/ 12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6" name="Freeform 2939">
              <a:extLst>
                <a:ext uri="{FF2B5EF4-FFF2-40B4-BE49-F238E27FC236}">
                  <a16:creationId xmlns:a16="http://schemas.microsoft.com/office/drawing/2014/main" id="{C5E2A2B8-0729-47FE-99CE-30F857FB3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411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8 w 235"/>
                <a:gd name="T3" fmla="*/ 2 h 368"/>
                <a:gd name="T4" fmla="*/ 166 w 235"/>
                <a:gd name="T5" fmla="*/ 8 h 368"/>
                <a:gd name="T6" fmla="*/ 180 w 235"/>
                <a:gd name="T7" fmla="*/ 15 h 368"/>
                <a:gd name="T8" fmla="*/ 193 w 235"/>
                <a:gd name="T9" fmla="*/ 25 h 368"/>
                <a:gd name="T10" fmla="*/ 205 w 235"/>
                <a:gd name="T11" fmla="*/ 34 h 368"/>
                <a:gd name="T12" fmla="*/ 215 w 235"/>
                <a:gd name="T13" fmla="*/ 50 h 368"/>
                <a:gd name="T14" fmla="*/ 222 w 235"/>
                <a:gd name="T15" fmla="*/ 62 h 368"/>
                <a:gd name="T16" fmla="*/ 229 w 235"/>
                <a:gd name="T17" fmla="*/ 78 h 368"/>
                <a:gd name="T18" fmla="*/ 235 w 235"/>
                <a:gd name="T19" fmla="*/ 94 h 368"/>
                <a:gd name="T20" fmla="*/ 235 w 235"/>
                <a:gd name="T21" fmla="*/ 110 h 368"/>
                <a:gd name="T22" fmla="*/ 235 w 235"/>
                <a:gd name="T23" fmla="*/ 127 h 368"/>
                <a:gd name="T24" fmla="*/ 229 w 235"/>
                <a:gd name="T25" fmla="*/ 145 h 368"/>
                <a:gd name="T26" fmla="*/ 222 w 235"/>
                <a:gd name="T27" fmla="*/ 159 h 368"/>
                <a:gd name="T28" fmla="*/ 215 w 235"/>
                <a:gd name="T29" fmla="*/ 175 h 368"/>
                <a:gd name="T30" fmla="*/ 205 w 235"/>
                <a:gd name="T31" fmla="*/ 187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4 h 368"/>
                <a:gd name="T38" fmla="*/ 148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7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3 w 235"/>
                <a:gd name="T53" fmla="*/ 162 h 368"/>
                <a:gd name="T54" fmla="*/ 19 w 235"/>
                <a:gd name="T55" fmla="*/ 145 h 368"/>
                <a:gd name="T56" fmla="*/ 14 w 235"/>
                <a:gd name="T57" fmla="*/ 131 h 368"/>
                <a:gd name="T58" fmla="*/ 11 w 235"/>
                <a:gd name="T59" fmla="*/ 110 h 368"/>
                <a:gd name="T60" fmla="*/ 14 w 235"/>
                <a:gd name="T61" fmla="*/ 94 h 368"/>
                <a:gd name="T62" fmla="*/ 16 w 235"/>
                <a:gd name="T63" fmla="*/ 78 h 368"/>
                <a:gd name="T64" fmla="*/ 23 w 235"/>
                <a:gd name="T65" fmla="*/ 62 h 368"/>
                <a:gd name="T66" fmla="*/ 32 w 235"/>
                <a:gd name="T67" fmla="*/ 50 h 368"/>
                <a:gd name="T68" fmla="*/ 44 w 235"/>
                <a:gd name="T69" fmla="*/ 34 h 368"/>
                <a:gd name="T70" fmla="*/ 53 w 235"/>
                <a:gd name="T71" fmla="*/ 25 h 368"/>
                <a:gd name="T72" fmla="*/ 67 w 235"/>
                <a:gd name="T73" fmla="*/ 15 h 368"/>
                <a:gd name="T74" fmla="*/ 83 w 235"/>
                <a:gd name="T75" fmla="*/ 8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4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0" y="15"/>
                  </a:lnTo>
                  <a:lnTo>
                    <a:pt x="185" y="20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50"/>
                  </a:lnTo>
                  <a:lnTo>
                    <a:pt x="219" y="54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5" y="203"/>
                  </a:lnTo>
                  <a:lnTo>
                    <a:pt x="180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6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70"/>
                  </a:lnTo>
                  <a:lnTo>
                    <a:pt x="23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9" y="54"/>
                  </a:lnTo>
                  <a:lnTo>
                    <a:pt x="32" y="50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7" name="Freeform 2940">
              <a:extLst>
                <a:ext uri="{FF2B5EF4-FFF2-40B4-BE49-F238E27FC236}">
                  <a16:creationId xmlns:a16="http://schemas.microsoft.com/office/drawing/2014/main" id="{B7301B7B-FFBC-4393-A114-7DBFD3A57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1" y="1411"/>
              <a:ext cx="47" cy="74"/>
            </a:xfrm>
            <a:custGeom>
              <a:avLst/>
              <a:gdLst>
                <a:gd name="T0" fmla="*/ 190 w 235"/>
                <a:gd name="T1" fmla="*/ 59 h 368"/>
                <a:gd name="T2" fmla="*/ 185 w 235"/>
                <a:gd name="T3" fmla="*/ 66 h 368"/>
                <a:gd name="T4" fmla="*/ 180 w 235"/>
                <a:gd name="T5" fmla="*/ 76 h 368"/>
                <a:gd name="T6" fmla="*/ 180 w 235"/>
                <a:gd name="T7" fmla="*/ 91 h 368"/>
                <a:gd name="T8" fmla="*/ 180 w 235"/>
                <a:gd name="T9" fmla="*/ 108 h 368"/>
                <a:gd name="T10" fmla="*/ 183 w 235"/>
                <a:gd name="T11" fmla="*/ 125 h 368"/>
                <a:gd name="T12" fmla="*/ 190 w 235"/>
                <a:gd name="T13" fmla="*/ 138 h 368"/>
                <a:gd name="T14" fmla="*/ 198 w 235"/>
                <a:gd name="T15" fmla="*/ 145 h 368"/>
                <a:gd name="T16" fmla="*/ 205 w 235"/>
                <a:gd name="T17" fmla="*/ 145 h 368"/>
                <a:gd name="T18" fmla="*/ 210 w 235"/>
                <a:gd name="T19" fmla="*/ 140 h 368"/>
                <a:gd name="T20" fmla="*/ 215 w 235"/>
                <a:gd name="T21" fmla="*/ 131 h 368"/>
                <a:gd name="T22" fmla="*/ 217 w 235"/>
                <a:gd name="T23" fmla="*/ 115 h 368"/>
                <a:gd name="T24" fmla="*/ 217 w 235"/>
                <a:gd name="T25" fmla="*/ 101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7 h 368"/>
                <a:gd name="T34" fmla="*/ 141 w 235"/>
                <a:gd name="T35" fmla="*/ 2 h 368"/>
                <a:gd name="T36" fmla="*/ 166 w 235"/>
                <a:gd name="T37" fmla="*/ 8 h 368"/>
                <a:gd name="T38" fmla="*/ 185 w 235"/>
                <a:gd name="T39" fmla="*/ 20 h 368"/>
                <a:gd name="T40" fmla="*/ 205 w 235"/>
                <a:gd name="T41" fmla="*/ 34 h 368"/>
                <a:gd name="T42" fmla="*/ 219 w 235"/>
                <a:gd name="T43" fmla="*/ 54 h 368"/>
                <a:gd name="T44" fmla="*/ 229 w 235"/>
                <a:gd name="T45" fmla="*/ 78 h 368"/>
                <a:gd name="T46" fmla="*/ 235 w 235"/>
                <a:gd name="T47" fmla="*/ 103 h 368"/>
                <a:gd name="T48" fmla="*/ 235 w 235"/>
                <a:gd name="T49" fmla="*/ 127 h 368"/>
                <a:gd name="T50" fmla="*/ 227 w 235"/>
                <a:gd name="T51" fmla="*/ 152 h 368"/>
                <a:gd name="T52" fmla="*/ 215 w 235"/>
                <a:gd name="T53" fmla="*/ 175 h 368"/>
                <a:gd name="T54" fmla="*/ 200 w 235"/>
                <a:gd name="T55" fmla="*/ 191 h 368"/>
                <a:gd name="T56" fmla="*/ 180 w 235"/>
                <a:gd name="T57" fmla="*/ 206 h 368"/>
                <a:gd name="T58" fmla="*/ 156 w 235"/>
                <a:gd name="T59" fmla="*/ 216 h 368"/>
                <a:gd name="T60" fmla="*/ 132 w 235"/>
                <a:gd name="T61" fmla="*/ 221 h 368"/>
                <a:gd name="T62" fmla="*/ 120 w 235"/>
                <a:gd name="T63" fmla="*/ 221 h 368"/>
                <a:gd name="T64" fmla="*/ 117 w 235"/>
                <a:gd name="T65" fmla="*/ 219 h 368"/>
                <a:gd name="T66" fmla="*/ 39 w 235"/>
                <a:gd name="T67" fmla="*/ 182 h 368"/>
                <a:gd name="T68" fmla="*/ 23 w 235"/>
                <a:gd name="T69" fmla="*/ 162 h 368"/>
                <a:gd name="T70" fmla="*/ 16 w 235"/>
                <a:gd name="T71" fmla="*/ 138 h 368"/>
                <a:gd name="T72" fmla="*/ 11 w 235"/>
                <a:gd name="T73" fmla="*/ 110 h 368"/>
                <a:gd name="T74" fmla="*/ 16 w 235"/>
                <a:gd name="T75" fmla="*/ 85 h 368"/>
                <a:gd name="T76" fmla="*/ 23 w 235"/>
                <a:gd name="T77" fmla="*/ 62 h 368"/>
                <a:gd name="T78" fmla="*/ 36 w 235"/>
                <a:gd name="T79" fmla="*/ 41 h 368"/>
                <a:gd name="T80" fmla="*/ 53 w 235"/>
                <a:gd name="T81" fmla="*/ 25 h 368"/>
                <a:gd name="T82" fmla="*/ 76 w 235"/>
                <a:gd name="T83" fmla="*/ 13 h 368"/>
                <a:gd name="T84" fmla="*/ 97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7"/>
                  </a:moveTo>
                  <a:lnTo>
                    <a:pt x="193" y="59"/>
                  </a:lnTo>
                  <a:lnTo>
                    <a:pt x="190" y="59"/>
                  </a:lnTo>
                  <a:lnTo>
                    <a:pt x="187" y="62"/>
                  </a:lnTo>
                  <a:lnTo>
                    <a:pt x="187" y="64"/>
                  </a:lnTo>
                  <a:lnTo>
                    <a:pt x="185" y="66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0" y="76"/>
                  </a:lnTo>
                  <a:lnTo>
                    <a:pt x="180" y="81"/>
                  </a:lnTo>
                  <a:lnTo>
                    <a:pt x="180" y="85"/>
                  </a:lnTo>
                  <a:lnTo>
                    <a:pt x="180" y="91"/>
                  </a:lnTo>
                  <a:lnTo>
                    <a:pt x="180" y="96"/>
                  </a:lnTo>
                  <a:lnTo>
                    <a:pt x="180" y="103"/>
                  </a:lnTo>
                  <a:lnTo>
                    <a:pt x="180" y="108"/>
                  </a:lnTo>
                  <a:lnTo>
                    <a:pt x="180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1"/>
                  </a:lnTo>
                  <a:lnTo>
                    <a:pt x="187" y="133"/>
                  </a:lnTo>
                  <a:lnTo>
                    <a:pt x="190" y="138"/>
                  </a:lnTo>
                  <a:lnTo>
                    <a:pt x="193" y="140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0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2" y="138"/>
                  </a:lnTo>
                  <a:lnTo>
                    <a:pt x="212" y="133"/>
                  </a:lnTo>
                  <a:lnTo>
                    <a:pt x="215" y="131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10"/>
                  </a:lnTo>
                  <a:lnTo>
                    <a:pt x="217" y="106"/>
                  </a:lnTo>
                  <a:lnTo>
                    <a:pt x="217" y="101"/>
                  </a:lnTo>
                  <a:lnTo>
                    <a:pt x="217" y="94"/>
                  </a:lnTo>
                  <a:lnTo>
                    <a:pt x="215" y="89"/>
                  </a:lnTo>
                  <a:lnTo>
                    <a:pt x="215" y="83"/>
                  </a:lnTo>
                  <a:lnTo>
                    <a:pt x="212" y="78"/>
                  </a:lnTo>
                  <a:lnTo>
                    <a:pt x="212" y="74"/>
                  </a:lnTo>
                  <a:lnTo>
                    <a:pt x="210" y="69"/>
                  </a:lnTo>
                  <a:lnTo>
                    <a:pt x="208" y="66"/>
                  </a:lnTo>
                  <a:lnTo>
                    <a:pt x="205" y="64"/>
                  </a:lnTo>
                  <a:lnTo>
                    <a:pt x="203" y="62"/>
                  </a:lnTo>
                  <a:lnTo>
                    <a:pt x="200" y="59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4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4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0" y="15"/>
                  </a:lnTo>
                  <a:lnTo>
                    <a:pt x="185" y="20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50"/>
                  </a:lnTo>
                  <a:lnTo>
                    <a:pt x="219" y="54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5" y="203"/>
                  </a:lnTo>
                  <a:lnTo>
                    <a:pt x="180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6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70"/>
                  </a:lnTo>
                  <a:lnTo>
                    <a:pt x="23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9" y="54"/>
                  </a:lnTo>
                  <a:lnTo>
                    <a:pt x="32" y="50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8" name="Freeform 2941">
              <a:extLst>
                <a:ext uri="{FF2B5EF4-FFF2-40B4-BE49-F238E27FC236}">
                  <a16:creationId xmlns:a16="http://schemas.microsoft.com/office/drawing/2014/main" id="{774A2870-0A78-4F3E-B6BA-1523C009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1422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8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7 h 88"/>
                <a:gd name="T88" fmla="*/ 30 w 37"/>
                <a:gd name="T89" fmla="*/ 12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9" name="Freeform 2942">
              <a:extLst>
                <a:ext uri="{FF2B5EF4-FFF2-40B4-BE49-F238E27FC236}">
                  <a16:creationId xmlns:a16="http://schemas.microsoft.com/office/drawing/2014/main" id="{6E0BE8C2-93A2-4C51-ACE0-9DEED3FE4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411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8 w 235"/>
                <a:gd name="T3" fmla="*/ 2 h 368"/>
                <a:gd name="T4" fmla="*/ 166 w 235"/>
                <a:gd name="T5" fmla="*/ 8 h 368"/>
                <a:gd name="T6" fmla="*/ 180 w 235"/>
                <a:gd name="T7" fmla="*/ 15 h 368"/>
                <a:gd name="T8" fmla="*/ 193 w 235"/>
                <a:gd name="T9" fmla="*/ 25 h 368"/>
                <a:gd name="T10" fmla="*/ 205 w 235"/>
                <a:gd name="T11" fmla="*/ 34 h 368"/>
                <a:gd name="T12" fmla="*/ 215 w 235"/>
                <a:gd name="T13" fmla="*/ 50 h 368"/>
                <a:gd name="T14" fmla="*/ 222 w 235"/>
                <a:gd name="T15" fmla="*/ 62 h 368"/>
                <a:gd name="T16" fmla="*/ 229 w 235"/>
                <a:gd name="T17" fmla="*/ 78 h 368"/>
                <a:gd name="T18" fmla="*/ 235 w 235"/>
                <a:gd name="T19" fmla="*/ 94 h 368"/>
                <a:gd name="T20" fmla="*/ 235 w 235"/>
                <a:gd name="T21" fmla="*/ 110 h 368"/>
                <a:gd name="T22" fmla="*/ 235 w 235"/>
                <a:gd name="T23" fmla="*/ 127 h 368"/>
                <a:gd name="T24" fmla="*/ 229 w 235"/>
                <a:gd name="T25" fmla="*/ 145 h 368"/>
                <a:gd name="T26" fmla="*/ 222 w 235"/>
                <a:gd name="T27" fmla="*/ 159 h 368"/>
                <a:gd name="T28" fmla="*/ 215 w 235"/>
                <a:gd name="T29" fmla="*/ 175 h 368"/>
                <a:gd name="T30" fmla="*/ 205 w 235"/>
                <a:gd name="T31" fmla="*/ 187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4 h 368"/>
                <a:gd name="T38" fmla="*/ 148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7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3 w 235"/>
                <a:gd name="T53" fmla="*/ 162 h 368"/>
                <a:gd name="T54" fmla="*/ 19 w 235"/>
                <a:gd name="T55" fmla="*/ 145 h 368"/>
                <a:gd name="T56" fmla="*/ 14 w 235"/>
                <a:gd name="T57" fmla="*/ 131 h 368"/>
                <a:gd name="T58" fmla="*/ 11 w 235"/>
                <a:gd name="T59" fmla="*/ 110 h 368"/>
                <a:gd name="T60" fmla="*/ 14 w 235"/>
                <a:gd name="T61" fmla="*/ 94 h 368"/>
                <a:gd name="T62" fmla="*/ 16 w 235"/>
                <a:gd name="T63" fmla="*/ 78 h 368"/>
                <a:gd name="T64" fmla="*/ 23 w 235"/>
                <a:gd name="T65" fmla="*/ 62 h 368"/>
                <a:gd name="T66" fmla="*/ 32 w 235"/>
                <a:gd name="T67" fmla="*/ 50 h 368"/>
                <a:gd name="T68" fmla="*/ 44 w 235"/>
                <a:gd name="T69" fmla="*/ 34 h 368"/>
                <a:gd name="T70" fmla="*/ 53 w 235"/>
                <a:gd name="T71" fmla="*/ 25 h 368"/>
                <a:gd name="T72" fmla="*/ 67 w 235"/>
                <a:gd name="T73" fmla="*/ 15 h 368"/>
                <a:gd name="T74" fmla="*/ 83 w 235"/>
                <a:gd name="T75" fmla="*/ 8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4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0" y="15"/>
                  </a:lnTo>
                  <a:lnTo>
                    <a:pt x="185" y="20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50"/>
                  </a:lnTo>
                  <a:lnTo>
                    <a:pt x="219" y="54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5" y="203"/>
                  </a:lnTo>
                  <a:lnTo>
                    <a:pt x="180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6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70"/>
                  </a:lnTo>
                  <a:lnTo>
                    <a:pt x="23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9" y="54"/>
                  </a:lnTo>
                  <a:lnTo>
                    <a:pt x="32" y="50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0" name="Freeform 2943">
              <a:extLst>
                <a:ext uri="{FF2B5EF4-FFF2-40B4-BE49-F238E27FC236}">
                  <a16:creationId xmlns:a16="http://schemas.microsoft.com/office/drawing/2014/main" id="{CCEEF64D-392A-410F-8E20-EEA5CBFB8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" y="1737"/>
              <a:ext cx="8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2 h 89"/>
                <a:gd name="T4" fmla="*/ 9 w 37"/>
                <a:gd name="T5" fmla="*/ 2 h 89"/>
                <a:gd name="T6" fmla="*/ 7 w 37"/>
                <a:gd name="T7" fmla="*/ 4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29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3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3 h 89"/>
                <a:gd name="T44" fmla="*/ 14 w 37"/>
                <a:gd name="T45" fmla="*/ 85 h 89"/>
                <a:gd name="T46" fmla="*/ 16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5 h 89"/>
                <a:gd name="T56" fmla="*/ 27 w 37"/>
                <a:gd name="T57" fmla="*/ 85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4 w 37"/>
                <a:gd name="T65" fmla="*/ 73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7 w 37"/>
                <a:gd name="T91" fmla="*/ 10 h 89"/>
                <a:gd name="T92" fmla="*/ 25 w 37"/>
                <a:gd name="T93" fmla="*/ 8 h 89"/>
                <a:gd name="T94" fmla="*/ 22 w 37"/>
                <a:gd name="T95" fmla="*/ 4 h 89"/>
                <a:gd name="T96" fmla="*/ 20 w 37"/>
                <a:gd name="T97" fmla="*/ 2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5"/>
                  </a:lnTo>
                  <a:lnTo>
                    <a:pt x="16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5"/>
                  </a:lnTo>
                  <a:lnTo>
                    <a:pt x="27" y="85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3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1" name="Freeform 2944">
              <a:extLst>
                <a:ext uri="{FF2B5EF4-FFF2-40B4-BE49-F238E27FC236}">
                  <a16:creationId xmlns:a16="http://schemas.microsoft.com/office/drawing/2014/main" id="{B6B77390-2C6B-4210-A6FC-303D41809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" y="1726"/>
              <a:ext cx="47" cy="74"/>
            </a:xfrm>
            <a:custGeom>
              <a:avLst/>
              <a:gdLst>
                <a:gd name="T0" fmla="*/ 132 w 234"/>
                <a:gd name="T1" fmla="*/ 0 h 368"/>
                <a:gd name="T2" fmla="*/ 149 w 234"/>
                <a:gd name="T3" fmla="*/ 2 h 368"/>
                <a:gd name="T4" fmla="*/ 167 w 234"/>
                <a:gd name="T5" fmla="*/ 7 h 368"/>
                <a:gd name="T6" fmla="*/ 181 w 234"/>
                <a:gd name="T7" fmla="*/ 14 h 368"/>
                <a:gd name="T8" fmla="*/ 193 w 234"/>
                <a:gd name="T9" fmla="*/ 25 h 368"/>
                <a:gd name="T10" fmla="*/ 206 w 234"/>
                <a:gd name="T11" fmla="*/ 34 h 368"/>
                <a:gd name="T12" fmla="*/ 215 w 234"/>
                <a:gd name="T13" fmla="*/ 49 h 368"/>
                <a:gd name="T14" fmla="*/ 222 w 234"/>
                <a:gd name="T15" fmla="*/ 60 h 368"/>
                <a:gd name="T16" fmla="*/ 230 w 234"/>
                <a:gd name="T17" fmla="*/ 78 h 368"/>
                <a:gd name="T18" fmla="*/ 234 w 234"/>
                <a:gd name="T19" fmla="*/ 93 h 368"/>
                <a:gd name="T20" fmla="*/ 234 w 234"/>
                <a:gd name="T21" fmla="*/ 110 h 368"/>
                <a:gd name="T22" fmla="*/ 234 w 234"/>
                <a:gd name="T23" fmla="*/ 127 h 368"/>
                <a:gd name="T24" fmla="*/ 230 w 234"/>
                <a:gd name="T25" fmla="*/ 145 h 368"/>
                <a:gd name="T26" fmla="*/ 222 w 234"/>
                <a:gd name="T27" fmla="*/ 159 h 368"/>
                <a:gd name="T28" fmla="*/ 215 w 234"/>
                <a:gd name="T29" fmla="*/ 174 h 368"/>
                <a:gd name="T30" fmla="*/ 206 w 234"/>
                <a:gd name="T31" fmla="*/ 187 h 368"/>
                <a:gd name="T32" fmla="*/ 193 w 234"/>
                <a:gd name="T33" fmla="*/ 196 h 368"/>
                <a:gd name="T34" fmla="*/ 181 w 234"/>
                <a:gd name="T35" fmla="*/ 206 h 368"/>
                <a:gd name="T36" fmla="*/ 167 w 234"/>
                <a:gd name="T37" fmla="*/ 213 h 368"/>
                <a:gd name="T38" fmla="*/ 149 w 234"/>
                <a:gd name="T39" fmla="*/ 218 h 368"/>
                <a:gd name="T40" fmla="*/ 132 w 234"/>
                <a:gd name="T41" fmla="*/ 220 h 368"/>
                <a:gd name="T42" fmla="*/ 123 w 234"/>
                <a:gd name="T43" fmla="*/ 220 h 368"/>
                <a:gd name="T44" fmla="*/ 120 w 234"/>
                <a:gd name="T45" fmla="*/ 220 h 368"/>
                <a:gd name="T46" fmla="*/ 117 w 234"/>
                <a:gd name="T47" fmla="*/ 218 h 368"/>
                <a:gd name="T48" fmla="*/ 44 w 234"/>
                <a:gd name="T49" fmla="*/ 189 h 368"/>
                <a:gd name="T50" fmla="*/ 33 w 234"/>
                <a:gd name="T51" fmla="*/ 176 h 368"/>
                <a:gd name="T52" fmla="*/ 24 w 234"/>
                <a:gd name="T53" fmla="*/ 162 h 368"/>
                <a:gd name="T54" fmla="*/ 19 w 234"/>
                <a:gd name="T55" fmla="*/ 145 h 368"/>
                <a:gd name="T56" fmla="*/ 14 w 234"/>
                <a:gd name="T57" fmla="*/ 129 h 368"/>
                <a:gd name="T58" fmla="*/ 12 w 234"/>
                <a:gd name="T59" fmla="*/ 110 h 368"/>
                <a:gd name="T60" fmla="*/ 14 w 234"/>
                <a:gd name="T61" fmla="*/ 93 h 368"/>
                <a:gd name="T62" fmla="*/ 17 w 234"/>
                <a:gd name="T63" fmla="*/ 78 h 368"/>
                <a:gd name="T64" fmla="*/ 24 w 234"/>
                <a:gd name="T65" fmla="*/ 60 h 368"/>
                <a:gd name="T66" fmla="*/ 31 w 234"/>
                <a:gd name="T67" fmla="*/ 49 h 368"/>
                <a:gd name="T68" fmla="*/ 44 w 234"/>
                <a:gd name="T69" fmla="*/ 34 h 368"/>
                <a:gd name="T70" fmla="*/ 54 w 234"/>
                <a:gd name="T71" fmla="*/ 25 h 368"/>
                <a:gd name="T72" fmla="*/ 68 w 234"/>
                <a:gd name="T73" fmla="*/ 14 h 368"/>
                <a:gd name="T74" fmla="*/ 83 w 234"/>
                <a:gd name="T75" fmla="*/ 7 h 368"/>
                <a:gd name="T76" fmla="*/ 98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5" y="49"/>
                  </a:lnTo>
                  <a:lnTo>
                    <a:pt x="220" y="53"/>
                  </a:lnTo>
                  <a:lnTo>
                    <a:pt x="222" y="60"/>
                  </a:lnTo>
                  <a:lnTo>
                    <a:pt x="227" y="69"/>
                  </a:lnTo>
                  <a:lnTo>
                    <a:pt x="230" y="78"/>
                  </a:lnTo>
                  <a:lnTo>
                    <a:pt x="232" y="85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6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7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4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1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5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8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2" name="Freeform 2945">
              <a:extLst>
                <a:ext uri="{FF2B5EF4-FFF2-40B4-BE49-F238E27FC236}">
                  <a16:creationId xmlns:a16="http://schemas.microsoft.com/office/drawing/2014/main" id="{D8CB84BE-FDA1-4A29-BE56-9D5CA6C4A3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9" y="1726"/>
              <a:ext cx="47" cy="74"/>
            </a:xfrm>
            <a:custGeom>
              <a:avLst/>
              <a:gdLst>
                <a:gd name="T0" fmla="*/ 190 w 234"/>
                <a:gd name="T1" fmla="*/ 58 h 368"/>
                <a:gd name="T2" fmla="*/ 186 w 234"/>
                <a:gd name="T3" fmla="*/ 66 h 368"/>
                <a:gd name="T4" fmla="*/ 181 w 234"/>
                <a:gd name="T5" fmla="*/ 76 h 368"/>
                <a:gd name="T6" fmla="*/ 181 w 234"/>
                <a:gd name="T7" fmla="*/ 90 h 368"/>
                <a:gd name="T8" fmla="*/ 181 w 234"/>
                <a:gd name="T9" fmla="*/ 108 h 368"/>
                <a:gd name="T10" fmla="*/ 183 w 234"/>
                <a:gd name="T11" fmla="*/ 125 h 368"/>
                <a:gd name="T12" fmla="*/ 190 w 234"/>
                <a:gd name="T13" fmla="*/ 137 h 368"/>
                <a:gd name="T14" fmla="*/ 197 w 234"/>
                <a:gd name="T15" fmla="*/ 145 h 368"/>
                <a:gd name="T16" fmla="*/ 206 w 234"/>
                <a:gd name="T17" fmla="*/ 145 h 368"/>
                <a:gd name="T18" fmla="*/ 211 w 234"/>
                <a:gd name="T19" fmla="*/ 139 h 368"/>
                <a:gd name="T20" fmla="*/ 215 w 234"/>
                <a:gd name="T21" fmla="*/ 129 h 368"/>
                <a:gd name="T22" fmla="*/ 218 w 234"/>
                <a:gd name="T23" fmla="*/ 115 h 368"/>
                <a:gd name="T24" fmla="*/ 218 w 234"/>
                <a:gd name="T25" fmla="*/ 100 h 368"/>
                <a:gd name="T26" fmla="*/ 215 w 234"/>
                <a:gd name="T27" fmla="*/ 83 h 368"/>
                <a:gd name="T28" fmla="*/ 211 w 234"/>
                <a:gd name="T29" fmla="*/ 69 h 368"/>
                <a:gd name="T30" fmla="*/ 203 w 234"/>
                <a:gd name="T31" fmla="*/ 60 h 368"/>
                <a:gd name="T32" fmla="*/ 195 w 234"/>
                <a:gd name="T33" fmla="*/ 56 h 368"/>
                <a:gd name="T34" fmla="*/ 142 w 234"/>
                <a:gd name="T35" fmla="*/ 2 h 368"/>
                <a:gd name="T36" fmla="*/ 167 w 234"/>
                <a:gd name="T37" fmla="*/ 7 h 368"/>
                <a:gd name="T38" fmla="*/ 186 w 234"/>
                <a:gd name="T39" fmla="*/ 19 h 368"/>
                <a:gd name="T40" fmla="*/ 206 w 234"/>
                <a:gd name="T41" fmla="*/ 34 h 368"/>
                <a:gd name="T42" fmla="*/ 220 w 234"/>
                <a:gd name="T43" fmla="*/ 53 h 368"/>
                <a:gd name="T44" fmla="*/ 230 w 234"/>
                <a:gd name="T45" fmla="*/ 78 h 368"/>
                <a:gd name="T46" fmla="*/ 234 w 234"/>
                <a:gd name="T47" fmla="*/ 102 h 368"/>
                <a:gd name="T48" fmla="*/ 234 w 234"/>
                <a:gd name="T49" fmla="*/ 127 h 368"/>
                <a:gd name="T50" fmla="*/ 227 w 234"/>
                <a:gd name="T51" fmla="*/ 152 h 368"/>
                <a:gd name="T52" fmla="*/ 215 w 234"/>
                <a:gd name="T53" fmla="*/ 174 h 368"/>
                <a:gd name="T54" fmla="*/ 201 w 234"/>
                <a:gd name="T55" fmla="*/ 191 h 368"/>
                <a:gd name="T56" fmla="*/ 181 w 234"/>
                <a:gd name="T57" fmla="*/ 206 h 368"/>
                <a:gd name="T58" fmla="*/ 156 w 234"/>
                <a:gd name="T59" fmla="*/ 215 h 368"/>
                <a:gd name="T60" fmla="*/ 132 w 234"/>
                <a:gd name="T61" fmla="*/ 220 h 368"/>
                <a:gd name="T62" fmla="*/ 120 w 234"/>
                <a:gd name="T63" fmla="*/ 220 h 368"/>
                <a:gd name="T64" fmla="*/ 117 w 234"/>
                <a:gd name="T65" fmla="*/ 218 h 368"/>
                <a:gd name="T66" fmla="*/ 39 w 234"/>
                <a:gd name="T67" fmla="*/ 181 h 368"/>
                <a:gd name="T68" fmla="*/ 24 w 234"/>
                <a:gd name="T69" fmla="*/ 162 h 368"/>
                <a:gd name="T70" fmla="*/ 17 w 234"/>
                <a:gd name="T71" fmla="*/ 137 h 368"/>
                <a:gd name="T72" fmla="*/ 12 w 234"/>
                <a:gd name="T73" fmla="*/ 110 h 368"/>
                <a:gd name="T74" fmla="*/ 17 w 234"/>
                <a:gd name="T75" fmla="*/ 85 h 368"/>
                <a:gd name="T76" fmla="*/ 24 w 234"/>
                <a:gd name="T77" fmla="*/ 60 h 368"/>
                <a:gd name="T78" fmla="*/ 36 w 234"/>
                <a:gd name="T79" fmla="*/ 41 h 368"/>
                <a:gd name="T80" fmla="*/ 54 w 234"/>
                <a:gd name="T81" fmla="*/ 25 h 368"/>
                <a:gd name="T82" fmla="*/ 75 w 234"/>
                <a:gd name="T83" fmla="*/ 12 h 368"/>
                <a:gd name="T84" fmla="*/ 98 w 234"/>
                <a:gd name="T85" fmla="*/ 2 h 368"/>
                <a:gd name="T86" fmla="*/ 125 w 234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368">
                  <a:moveTo>
                    <a:pt x="195" y="56"/>
                  </a:moveTo>
                  <a:lnTo>
                    <a:pt x="193" y="58"/>
                  </a:lnTo>
                  <a:lnTo>
                    <a:pt x="190" y="58"/>
                  </a:lnTo>
                  <a:lnTo>
                    <a:pt x="188" y="60"/>
                  </a:lnTo>
                  <a:lnTo>
                    <a:pt x="188" y="64"/>
                  </a:lnTo>
                  <a:lnTo>
                    <a:pt x="186" y="66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5"/>
                  </a:lnTo>
                  <a:lnTo>
                    <a:pt x="181" y="90"/>
                  </a:lnTo>
                  <a:lnTo>
                    <a:pt x="181" y="95"/>
                  </a:lnTo>
                  <a:lnTo>
                    <a:pt x="181" y="102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6" y="129"/>
                  </a:lnTo>
                  <a:lnTo>
                    <a:pt x="188" y="132"/>
                  </a:lnTo>
                  <a:lnTo>
                    <a:pt x="190" y="137"/>
                  </a:lnTo>
                  <a:lnTo>
                    <a:pt x="193" y="139"/>
                  </a:lnTo>
                  <a:lnTo>
                    <a:pt x="195" y="141"/>
                  </a:lnTo>
                  <a:lnTo>
                    <a:pt x="197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1"/>
                  </a:lnTo>
                  <a:lnTo>
                    <a:pt x="208" y="141"/>
                  </a:lnTo>
                  <a:lnTo>
                    <a:pt x="211" y="139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5" y="129"/>
                  </a:lnTo>
                  <a:lnTo>
                    <a:pt x="215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0"/>
                  </a:lnTo>
                  <a:lnTo>
                    <a:pt x="218" y="106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1" y="69"/>
                  </a:lnTo>
                  <a:lnTo>
                    <a:pt x="208" y="66"/>
                  </a:lnTo>
                  <a:lnTo>
                    <a:pt x="206" y="64"/>
                  </a:lnTo>
                  <a:lnTo>
                    <a:pt x="203" y="60"/>
                  </a:lnTo>
                  <a:lnTo>
                    <a:pt x="201" y="58"/>
                  </a:lnTo>
                  <a:lnTo>
                    <a:pt x="197" y="56"/>
                  </a:lnTo>
                  <a:lnTo>
                    <a:pt x="195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5" y="49"/>
                  </a:lnTo>
                  <a:lnTo>
                    <a:pt x="220" y="53"/>
                  </a:lnTo>
                  <a:lnTo>
                    <a:pt x="222" y="60"/>
                  </a:lnTo>
                  <a:lnTo>
                    <a:pt x="227" y="69"/>
                  </a:lnTo>
                  <a:lnTo>
                    <a:pt x="230" y="78"/>
                  </a:lnTo>
                  <a:lnTo>
                    <a:pt x="232" y="85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6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7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4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1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5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8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3" name="Freeform 2946">
              <a:extLst>
                <a:ext uri="{FF2B5EF4-FFF2-40B4-BE49-F238E27FC236}">
                  <a16:creationId xmlns:a16="http://schemas.microsoft.com/office/drawing/2014/main" id="{E781E8A0-87D0-4B42-BE58-9BEA82C79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" y="1737"/>
              <a:ext cx="8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2 h 89"/>
                <a:gd name="T4" fmla="*/ 9 w 37"/>
                <a:gd name="T5" fmla="*/ 2 h 89"/>
                <a:gd name="T6" fmla="*/ 7 w 37"/>
                <a:gd name="T7" fmla="*/ 4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29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3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3 h 89"/>
                <a:gd name="T44" fmla="*/ 14 w 37"/>
                <a:gd name="T45" fmla="*/ 85 h 89"/>
                <a:gd name="T46" fmla="*/ 16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5 h 89"/>
                <a:gd name="T56" fmla="*/ 27 w 37"/>
                <a:gd name="T57" fmla="*/ 85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4 w 37"/>
                <a:gd name="T65" fmla="*/ 73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7 w 37"/>
                <a:gd name="T91" fmla="*/ 10 h 89"/>
                <a:gd name="T92" fmla="*/ 25 w 37"/>
                <a:gd name="T93" fmla="*/ 8 h 89"/>
                <a:gd name="T94" fmla="*/ 22 w 37"/>
                <a:gd name="T95" fmla="*/ 4 h 89"/>
                <a:gd name="T96" fmla="*/ 20 w 37"/>
                <a:gd name="T97" fmla="*/ 2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5"/>
                  </a:lnTo>
                  <a:lnTo>
                    <a:pt x="16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5"/>
                  </a:lnTo>
                  <a:lnTo>
                    <a:pt x="27" y="85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3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4" name="Freeform 2947">
              <a:extLst>
                <a:ext uri="{FF2B5EF4-FFF2-40B4-BE49-F238E27FC236}">
                  <a16:creationId xmlns:a16="http://schemas.microsoft.com/office/drawing/2014/main" id="{B81B76D6-C8D1-419D-BF43-887444FD3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" y="1726"/>
              <a:ext cx="47" cy="74"/>
            </a:xfrm>
            <a:custGeom>
              <a:avLst/>
              <a:gdLst>
                <a:gd name="T0" fmla="*/ 132 w 234"/>
                <a:gd name="T1" fmla="*/ 0 h 368"/>
                <a:gd name="T2" fmla="*/ 149 w 234"/>
                <a:gd name="T3" fmla="*/ 2 h 368"/>
                <a:gd name="T4" fmla="*/ 167 w 234"/>
                <a:gd name="T5" fmla="*/ 7 h 368"/>
                <a:gd name="T6" fmla="*/ 181 w 234"/>
                <a:gd name="T7" fmla="*/ 14 h 368"/>
                <a:gd name="T8" fmla="*/ 193 w 234"/>
                <a:gd name="T9" fmla="*/ 25 h 368"/>
                <a:gd name="T10" fmla="*/ 206 w 234"/>
                <a:gd name="T11" fmla="*/ 34 h 368"/>
                <a:gd name="T12" fmla="*/ 215 w 234"/>
                <a:gd name="T13" fmla="*/ 49 h 368"/>
                <a:gd name="T14" fmla="*/ 222 w 234"/>
                <a:gd name="T15" fmla="*/ 60 h 368"/>
                <a:gd name="T16" fmla="*/ 230 w 234"/>
                <a:gd name="T17" fmla="*/ 78 h 368"/>
                <a:gd name="T18" fmla="*/ 234 w 234"/>
                <a:gd name="T19" fmla="*/ 93 h 368"/>
                <a:gd name="T20" fmla="*/ 234 w 234"/>
                <a:gd name="T21" fmla="*/ 110 h 368"/>
                <a:gd name="T22" fmla="*/ 234 w 234"/>
                <a:gd name="T23" fmla="*/ 127 h 368"/>
                <a:gd name="T24" fmla="*/ 230 w 234"/>
                <a:gd name="T25" fmla="*/ 145 h 368"/>
                <a:gd name="T26" fmla="*/ 222 w 234"/>
                <a:gd name="T27" fmla="*/ 159 h 368"/>
                <a:gd name="T28" fmla="*/ 215 w 234"/>
                <a:gd name="T29" fmla="*/ 174 h 368"/>
                <a:gd name="T30" fmla="*/ 206 w 234"/>
                <a:gd name="T31" fmla="*/ 187 h 368"/>
                <a:gd name="T32" fmla="*/ 193 w 234"/>
                <a:gd name="T33" fmla="*/ 196 h 368"/>
                <a:gd name="T34" fmla="*/ 181 w 234"/>
                <a:gd name="T35" fmla="*/ 206 h 368"/>
                <a:gd name="T36" fmla="*/ 167 w 234"/>
                <a:gd name="T37" fmla="*/ 213 h 368"/>
                <a:gd name="T38" fmla="*/ 149 w 234"/>
                <a:gd name="T39" fmla="*/ 218 h 368"/>
                <a:gd name="T40" fmla="*/ 132 w 234"/>
                <a:gd name="T41" fmla="*/ 220 h 368"/>
                <a:gd name="T42" fmla="*/ 123 w 234"/>
                <a:gd name="T43" fmla="*/ 220 h 368"/>
                <a:gd name="T44" fmla="*/ 120 w 234"/>
                <a:gd name="T45" fmla="*/ 220 h 368"/>
                <a:gd name="T46" fmla="*/ 117 w 234"/>
                <a:gd name="T47" fmla="*/ 218 h 368"/>
                <a:gd name="T48" fmla="*/ 44 w 234"/>
                <a:gd name="T49" fmla="*/ 189 h 368"/>
                <a:gd name="T50" fmla="*/ 33 w 234"/>
                <a:gd name="T51" fmla="*/ 176 h 368"/>
                <a:gd name="T52" fmla="*/ 24 w 234"/>
                <a:gd name="T53" fmla="*/ 162 h 368"/>
                <a:gd name="T54" fmla="*/ 19 w 234"/>
                <a:gd name="T55" fmla="*/ 145 h 368"/>
                <a:gd name="T56" fmla="*/ 14 w 234"/>
                <a:gd name="T57" fmla="*/ 129 h 368"/>
                <a:gd name="T58" fmla="*/ 12 w 234"/>
                <a:gd name="T59" fmla="*/ 110 h 368"/>
                <a:gd name="T60" fmla="*/ 14 w 234"/>
                <a:gd name="T61" fmla="*/ 93 h 368"/>
                <a:gd name="T62" fmla="*/ 17 w 234"/>
                <a:gd name="T63" fmla="*/ 78 h 368"/>
                <a:gd name="T64" fmla="*/ 24 w 234"/>
                <a:gd name="T65" fmla="*/ 60 h 368"/>
                <a:gd name="T66" fmla="*/ 31 w 234"/>
                <a:gd name="T67" fmla="*/ 49 h 368"/>
                <a:gd name="T68" fmla="*/ 44 w 234"/>
                <a:gd name="T69" fmla="*/ 34 h 368"/>
                <a:gd name="T70" fmla="*/ 54 w 234"/>
                <a:gd name="T71" fmla="*/ 25 h 368"/>
                <a:gd name="T72" fmla="*/ 68 w 234"/>
                <a:gd name="T73" fmla="*/ 14 h 368"/>
                <a:gd name="T74" fmla="*/ 83 w 234"/>
                <a:gd name="T75" fmla="*/ 7 h 368"/>
                <a:gd name="T76" fmla="*/ 98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5" y="49"/>
                  </a:lnTo>
                  <a:lnTo>
                    <a:pt x="220" y="53"/>
                  </a:lnTo>
                  <a:lnTo>
                    <a:pt x="222" y="60"/>
                  </a:lnTo>
                  <a:lnTo>
                    <a:pt x="227" y="69"/>
                  </a:lnTo>
                  <a:lnTo>
                    <a:pt x="230" y="78"/>
                  </a:lnTo>
                  <a:lnTo>
                    <a:pt x="232" y="85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6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7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4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1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5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8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5" name="Freeform 2948">
              <a:extLst>
                <a:ext uri="{FF2B5EF4-FFF2-40B4-BE49-F238E27FC236}">
                  <a16:creationId xmlns:a16="http://schemas.microsoft.com/office/drawing/2014/main" id="{C9D12FE9-FA1D-4070-A9A6-AE95BC69F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6" y="2057"/>
              <a:ext cx="7" cy="17"/>
            </a:xfrm>
            <a:custGeom>
              <a:avLst/>
              <a:gdLst>
                <a:gd name="T0" fmla="*/ 15 w 36"/>
                <a:gd name="T1" fmla="*/ 0 h 88"/>
                <a:gd name="T2" fmla="*/ 13 w 36"/>
                <a:gd name="T3" fmla="*/ 3 h 88"/>
                <a:gd name="T4" fmla="*/ 10 w 36"/>
                <a:gd name="T5" fmla="*/ 3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29 h 88"/>
                <a:gd name="T22" fmla="*/ 0 w 36"/>
                <a:gd name="T23" fmla="*/ 34 h 88"/>
                <a:gd name="T24" fmla="*/ 0 w 36"/>
                <a:gd name="T25" fmla="*/ 40 h 88"/>
                <a:gd name="T26" fmla="*/ 0 w 36"/>
                <a:gd name="T27" fmla="*/ 47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4 w 36"/>
                <a:gd name="T37" fmla="*/ 73 h 88"/>
                <a:gd name="T38" fmla="*/ 7 w 36"/>
                <a:gd name="T39" fmla="*/ 75 h 88"/>
                <a:gd name="T40" fmla="*/ 10 w 36"/>
                <a:gd name="T41" fmla="*/ 81 h 88"/>
                <a:gd name="T42" fmla="*/ 13 w 36"/>
                <a:gd name="T43" fmla="*/ 84 h 88"/>
                <a:gd name="T44" fmla="*/ 15 w 36"/>
                <a:gd name="T45" fmla="*/ 86 h 88"/>
                <a:gd name="T46" fmla="*/ 17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4 h 88"/>
                <a:gd name="T60" fmla="*/ 32 w 36"/>
                <a:gd name="T61" fmla="*/ 81 h 88"/>
                <a:gd name="T62" fmla="*/ 32 w 36"/>
                <a:gd name="T63" fmla="*/ 75 h 88"/>
                <a:gd name="T64" fmla="*/ 34 w 36"/>
                <a:gd name="T65" fmla="*/ 73 h 88"/>
                <a:gd name="T66" fmla="*/ 34 w 36"/>
                <a:gd name="T67" fmla="*/ 68 h 88"/>
                <a:gd name="T68" fmla="*/ 36 w 36"/>
                <a:gd name="T69" fmla="*/ 63 h 88"/>
                <a:gd name="T70" fmla="*/ 36 w 36"/>
                <a:gd name="T71" fmla="*/ 59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1 h 88"/>
                <a:gd name="T82" fmla="*/ 34 w 36"/>
                <a:gd name="T83" fmla="*/ 26 h 88"/>
                <a:gd name="T84" fmla="*/ 32 w 36"/>
                <a:gd name="T85" fmla="*/ 22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20 w 36"/>
                <a:gd name="T97" fmla="*/ 3 h 88"/>
                <a:gd name="T98" fmla="*/ 17 w 36"/>
                <a:gd name="T99" fmla="*/ 0 h 88"/>
                <a:gd name="T100" fmla="*/ 15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4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5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6" name="Freeform 2949">
              <a:extLst>
                <a:ext uri="{FF2B5EF4-FFF2-40B4-BE49-F238E27FC236}">
                  <a16:creationId xmlns:a16="http://schemas.microsoft.com/office/drawing/2014/main" id="{E15BF7E4-B40E-4C7B-8A1D-BE0520EB7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" y="2045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8 w 235"/>
                <a:gd name="T3" fmla="*/ 2 h 368"/>
                <a:gd name="T4" fmla="*/ 166 w 235"/>
                <a:gd name="T5" fmla="*/ 7 h 368"/>
                <a:gd name="T6" fmla="*/ 181 w 235"/>
                <a:gd name="T7" fmla="*/ 16 h 368"/>
                <a:gd name="T8" fmla="*/ 194 w 235"/>
                <a:gd name="T9" fmla="*/ 25 h 368"/>
                <a:gd name="T10" fmla="*/ 205 w 235"/>
                <a:gd name="T11" fmla="*/ 35 h 368"/>
                <a:gd name="T12" fmla="*/ 215 w 235"/>
                <a:gd name="T13" fmla="*/ 49 h 368"/>
                <a:gd name="T14" fmla="*/ 222 w 235"/>
                <a:gd name="T15" fmla="*/ 62 h 368"/>
                <a:gd name="T16" fmla="*/ 229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29 w 235"/>
                <a:gd name="T25" fmla="*/ 145 h 368"/>
                <a:gd name="T26" fmla="*/ 222 w 235"/>
                <a:gd name="T27" fmla="*/ 160 h 368"/>
                <a:gd name="T28" fmla="*/ 215 w 235"/>
                <a:gd name="T29" fmla="*/ 174 h 368"/>
                <a:gd name="T30" fmla="*/ 205 w 235"/>
                <a:gd name="T31" fmla="*/ 187 h 368"/>
                <a:gd name="T32" fmla="*/ 194 w 235"/>
                <a:gd name="T33" fmla="*/ 197 h 368"/>
                <a:gd name="T34" fmla="*/ 181 w 235"/>
                <a:gd name="T35" fmla="*/ 206 h 368"/>
                <a:gd name="T36" fmla="*/ 166 w 235"/>
                <a:gd name="T37" fmla="*/ 213 h 368"/>
                <a:gd name="T38" fmla="*/ 148 w 235"/>
                <a:gd name="T39" fmla="*/ 219 h 368"/>
                <a:gd name="T40" fmla="*/ 132 w 235"/>
                <a:gd name="T41" fmla="*/ 222 h 368"/>
                <a:gd name="T42" fmla="*/ 122 w 235"/>
                <a:gd name="T43" fmla="*/ 222 h 368"/>
                <a:gd name="T44" fmla="*/ 120 w 235"/>
                <a:gd name="T45" fmla="*/ 222 h 368"/>
                <a:gd name="T46" fmla="*/ 118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30 h 368"/>
                <a:gd name="T58" fmla="*/ 12 w 235"/>
                <a:gd name="T59" fmla="*/ 111 h 368"/>
                <a:gd name="T60" fmla="*/ 14 w 235"/>
                <a:gd name="T61" fmla="*/ 94 h 368"/>
                <a:gd name="T62" fmla="*/ 16 w 235"/>
                <a:gd name="T63" fmla="*/ 79 h 368"/>
                <a:gd name="T64" fmla="*/ 24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3 w 235"/>
                <a:gd name="T71" fmla="*/ 25 h 368"/>
                <a:gd name="T72" fmla="*/ 68 w 235"/>
                <a:gd name="T73" fmla="*/ 16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6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7" name="Freeform 2950">
              <a:extLst>
                <a:ext uri="{FF2B5EF4-FFF2-40B4-BE49-F238E27FC236}">
                  <a16:creationId xmlns:a16="http://schemas.microsoft.com/office/drawing/2014/main" id="{E729D45A-5E53-4953-AA39-4A327DE58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" y="2045"/>
              <a:ext cx="47" cy="74"/>
            </a:xfrm>
            <a:custGeom>
              <a:avLst/>
              <a:gdLst>
                <a:gd name="T0" fmla="*/ 191 w 235"/>
                <a:gd name="T1" fmla="*/ 60 h 368"/>
                <a:gd name="T2" fmla="*/ 185 w 235"/>
                <a:gd name="T3" fmla="*/ 67 h 368"/>
                <a:gd name="T4" fmla="*/ 181 w 235"/>
                <a:gd name="T5" fmla="*/ 76 h 368"/>
                <a:gd name="T6" fmla="*/ 181 w 235"/>
                <a:gd name="T7" fmla="*/ 91 h 368"/>
                <a:gd name="T8" fmla="*/ 181 w 235"/>
                <a:gd name="T9" fmla="*/ 108 h 368"/>
                <a:gd name="T10" fmla="*/ 183 w 235"/>
                <a:gd name="T11" fmla="*/ 125 h 368"/>
                <a:gd name="T12" fmla="*/ 191 w 235"/>
                <a:gd name="T13" fmla="*/ 138 h 368"/>
                <a:gd name="T14" fmla="*/ 198 w 235"/>
                <a:gd name="T15" fmla="*/ 145 h 368"/>
                <a:gd name="T16" fmla="*/ 205 w 235"/>
                <a:gd name="T17" fmla="*/ 145 h 368"/>
                <a:gd name="T18" fmla="*/ 210 w 235"/>
                <a:gd name="T19" fmla="*/ 141 h 368"/>
                <a:gd name="T20" fmla="*/ 215 w 235"/>
                <a:gd name="T21" fmla="*/ 130 h 368"/>
                <a:gd name="T22" fmla="*/ 217 w 235"/>
                <a:gd name="T23" fmla="*/ 116 h 368"/>
                <a:gd name="T24" fmla="*/ 217 w 235"/>
                <a:gd name="T25" fmla="*/ 101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7 h 368"/>
                <a:gd name="T34" fmla="*/ 141 w 235"/>
                <a:gd name="T35" fmla="*/ 2 h 368"/>
                <a:gd name="T36" fmla="*/ 166 w 235"/>
                <a:gd name="T37" fmla="*/ 7 h 368"/>
                <a:gd name="T38" fmla="*/ 185 w 235"/>
                <a:gd name="T39" fmla="*/ 20 h 368"/>
                <a:gd name="T40" fmla="*/ 205 w 235"/>
                <a:gd name="T41" fmla="*/ 35 h 368"/>
                <a:gd name="T42" fmla="*/ 220 w 235"/>
                <a:gd name="T43" fmla="*/ 55 h 368"/>
                <a:gd name="T44" fmla="*/ 229 w 235"/>
                <a:gd name="T45" fmla="*/ 79 h 368"/>
                <a:gd name="T46" fmla="*/ 235 w 235"/>
                <a:gd name="T47" fmla="*/ 104 h 368"/>
                <a:gd name="T48" fmla="*/ 235 w 235"/>
                <a:gd name="T49" fmla="*/ 127 h 368"/>
                <a:gd name="T50" fmla="*/ 227 w 235"/>
                <a:gd name="T51" fmla="*/ 152 h 368"/>
                <a:gd name="T52" fmla="*/ 215 w 235"/>
                <a:gd name="T53" fmla="*/ 174 h 368"/>
                <a:gd name="T54" fmla="*/ 201 w 235"/>
                <a:gd name="T55" fmla="*/ 192 h 368"/>
                <a:gd name="T56" fmla="*/ 181 w 235"/>
                <a:gd name="T57" fmla="*/ 206 h 368"/>
                <a:gd name="T58" fmla="*/ 157 w 235"/>
                <a:gd name="T59" fmla="*/ 217 h 368"/>
                <a:gd name="T60" fmla="*/ 132 w 235"/>
                <a:gd name="T61" fmla="*/ 222 h 368"/>
                <a:gd name="T62" fmla="*/ 120 w 235"/>
                <a:gd name="T63" fmla="*/ 222 h 368"/>
                <a:gd name="T64" fmla="*/ 118 w 235"/>
                <a:gd name="T65" fmla="*/ 219 h 368"/>
                <a:gd name="T66" fmla="*/ 39 w 235"/>
                <a:gd name="T67" fmla="*/ 182 h 368"/>
                <a:gd name="T68" fmla="*/ 24 w 235"/>
                <a:gd name="T69" fmla="*/ 162 h 368"/>
                <a:gd name="T70" fmla="*/ 16 w 235"/>
                <a:gd name="T71" fmla="*/ 138 h 368"/>
                <a:gd name="T72" fmla="*/ 12 w 235"/>
                <a:gd name="T73" fmla="*/ 111 h 368"/>
                <a:gd name="T74" fmla="*/ 16 w 235"/>
                <a:gd name="T75" fmla="*/ 86 h 368"/>
                <a:gd name="T76" fmla="*/ 24 w 235"/>
                <a:gd name="T77" fmla="*/ 62 h 368"/>
                <a:gd name="T78" fmla="*/ 37 w 235"/>
                <a:gd name="T79" fmla="*/ 42 h 368"/>
                <a:gd name="T80" fmla="*/ 53 w 235"/>
                <a:gd name="T81" fmla="*/ 25 h 368"/>
                <a:gd name="T82" fmla="*/ 76 w 235"/>
                <a:gd name="T83" fmla="*/ 13 h 368"/>
                <a:gd name="T84" fmla="*/ 97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7"/>
                  </a:moveTo>
                  <a:lnTo>
                    <a:pt x="194" y="60"/>
                  </a:lnTo>
                  <a:lnTo>
                    <a:pt x="191" y="60"/>
                  </a:lnTo>
                  <a:lnTo>
                    <a:pt x="188" y="62"/>
                  </a:lnTo>
                  <a:lnTo>
                    <a:pt x="188" y="64"/>
                  </a:lnTo>
                  <a:lnTo>
                    <a:pt x="185" y="67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7"/>
                  </a:lnTo>
                  <a:lnTo>
                    <a:pt x="181" y="104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0"/>
                  </a:lnTo>
                  <a:lnTo>
                    <a:pt x="188" y="132"/>
                  </a:lnTo>
                  <a:lnTo>
                    <a:pt x="191" y="138"/>
                  </a:lnTo>
                  <a:lnTo>
                    <a:pt x="194" y="141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3"/>
                  </a:lnTo>
                  <a:lnTo>
                    <a:pt x="208" y="143"/>
                  </a:lnTo>
                  <a:lnTo>
                    <a:pt x="210" y="141"/>
                  </a:lnTo>
                  <a:lnTo>
                    <a:pt x="213" y="138"/>
                  </a:lnTo>
                  <a:lnTo>
                    <a:pt x="213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6"/>
                  </a:lnTo>
                  <a:lnTo>
                    <a:pt x="217" y="111"/>
                  </a:lnTo>
                  <a:lnTo>
                    <a:pt x="217" y="106"/>
                  </a:lnTo>
                  <a:lnTo>
                    <a:pt x="217" y="101"/>
                  </a:lnTo>
                  <a:lnTo>
                    <a:pt x="217" y="94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5" y="64"/>
                  </a:lnTo>
                  <a:lnTo>
                    <a:pt x="203" y="62"/>
                  </a:lnTo>
                  <a:lnTo>
                    <a:pt x="201" y="60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6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8" name="Freeform 2951">
              <a:extLst>
                <a:ext uri="{FF2B5EF4-FFF2-40B4-BE49-F238E27FC236}">
                  <a16:creationId xmlns:a16="http://schemas.microsoft.com/office/drawing/2014/main" id="{D03262CF-45D1-47C5-8F4E-B5E38B868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6" y="2057"/>
              <a:ext cx="7" cy="17"/>
            </a:xfrm>
            <a:custGeom>
              <a:avLst/>
              <a:gdLst>
                <a:gd name="T0" fmla="*/ 15 w 36"/>
                <a:gd name="T1" fmla="*/ 0 h 88"/>
                <a:gd name="T2" fmla="*/ 13 w 36"/>
                <a:gd name="T3" fmla="*/ 3 h 88"/>
                <a:gd name="T4" fmla="*/ 10 w 36"/>
                <a:gd name="T5" fmla="*/ 3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29 h 88"/>
                <a:gd name="T22" fmla="*/ 0 w 36"/>
                <a:gd name="T23" fmla="*/ 34 h 88"/>
                <a:gd name="T24" fmla="*/ 0 w 36"/>
                <a:gd name="T25" fmla="*/ 40 h 88"/>
                <a:gd name="T26" fmla="*/ 0 w 36"/>
                <a:gd name="T27" fmla="*/ 47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4 w 36"/>
                <a:gd name="T37" fmla="*/ 73 h 88"/>
                <a:gd name="T38" fmla="*/ 7 w 36"/>
                <a:gd name="T39" fmla="*/ 75 h 88"/>
                <a:gd name="T40" fmla="*/ 10 w 36"/>
                <a:gd name="T41" fmla="*/ 81 h 88"/>
                <a:gd name="T42" fmla="*/ 13 w 36"/>
                <a:gd name="T43" fmla="*/ 84 h 88"/>
                <a:gd name="T44" fmla="*/ 15 w 36"/>
                <a:gd name="T45" fmla="*/ 86 h 88"/>
                <a:gd name="T46" fmla="*/ 17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4 h 88"/>
                <a:gd name="T60" fmla="*/ 32 w 36"/>
                <a:gd name="T61" fmla="*/ 81 h 88"/>
                <a:gd name="T62" fmla="*/ 32 w 36"/>
                <a:gd name="T63" fmla="*/ 75 h 88"/>
                <a:gd name="T64" fmla="*/ 34 w 36"/>
                <a:gd name="T65" fmla="*/ 73 h 88"/>
                <a:gd name="T66" fmla="*/ 34 w 36"/>
                <a:gd name="T67" fmla="*/ 68 h 88"/>
                <a:gd name="T68" fmla="*/ 36 w 36"/>
                <a:gd name="T69" fmla="*/ 63 h 88"/>
                <a:gd name="T70" fmla="*/ 36 w 36"/>
                <a:gd name="T71" fmla="*/ 59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1 h 88"/>
                <a:gd name="T82" fmla="*/ 34 w 36"/>
                <a:gd name="T83" fmla="*/ 26 h 88"/>
                <a:gd name="T84" fmla="*/ 32 w 36"/>
                <a:gd name="T85" fmla="*/ 22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20 w 36"/>
                <a:gd name="T97" fmla="*/ 3 h 88"/>
                <a:gd name="T98" fmla="*/ 17 w 36"/>
                <a:gd name="T99" fmla="*/ 0 h 88"/>
                <a:gd name="T100" fmla="*/ 15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4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5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9" name="Freeform 2952">
              <a:extLst>
                <a:ext uri="{FF2B5EF4-FFF2-40B4-BE49-F238E27FC236}">
                  <a16:creationId xmlns:a16="http://schemas.microsoft.com/office/drawing/2014/main" id="{2BAE1FA7-B0DE-4AB9-86BD-FF699CA4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" y="2045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8 w 235"/>
                <a:gd name="T3" fmla="*/ 2 h 368"/>
                <a:gd name="T4" fmla="*/ 166 w 235"/>
                <a:gd name="T5" fmla="*/ 7 h 368"/>
                <a:gd name="T6" fmla="*/ 181 w 235"/>
                <a:gd name="T7" fmla="*/ 16 h 368"/>
                <a:gd name="T8" fmla="*/ 194 w 235"/>
                <a:gd name="T9" fmla="*/ 25 h 368"/>
                <a:gd name="T10" fmla="*/ 205 w 235"/>
                <a:gd name="T11" fmla="*/ 35 h 368"/>
                <a:gd name="T12" fmla="*/ 215 w 235"/>
                <a:gd name="T13" fmla="*/ 49 h 368"/>
                <a:gd name="T14" fmla="*/ 222 w 235"/>
                <a:gd name="T15" fmla="*/ 62 h 368"/>
                <a:gd name="T16" fmla="*/ 229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29 w 235"/>
                <a:gd name="T25" fmla="*/ 145 h 368"/>
                <a:gd name="T26" fmla="*/ 222 w 235"/>
                <a:gd name="T27" fmla="*/ 160 h 368"/>
                <a:gd name="T28" fmla="*/ 215 w 235"/>
                <a:gd name="T29" fmla="*/ 174 h 368"/>
                <a:gd name="T30" fmla="*/ 205 w 235"/>
                <a:gd name="T31" fmla="*/ 187 h 368"/>
                <a:gd name="T32" fmla="*/ 194 w 235"/>
                <a:gd name="T33" fmla="*/ 197 h 368"/>
                <a:gd name="T34" fmla="*/ 181 w 235"/>
                <a:gd name="T35" fmla="*/ 206 h 368"/>
                <a:gd name="T36" fmla="*/ 166 w 235"/>
                <a:gd name="T37" fmla="*/ 213 h 368"/>
                <a:gd name="T38" fmla="*/ 148 w 235"/>
                <a:gd name="T39" fmla="*/ 219 h 368"/>
                <a:gd name="T40" fmla="*/ 132 w 235"/>
                <a:gd name="T41" fmla="*/ 222 h 368"/>
                <a:gd name="T42" fmla="*/ 122 w 235"/>
                <a:gd name="T43" fmla="*/ 222 h 368"/>
                <a:gd name="T44" fmla="*/ 120 w 235"/>
                <a:gd name="T45" fmla="*/ 222 h 368"/>
                <a:gd name="T46" fmla="*/ 118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30 h 368"/>
                <a:gd name="T58" fmla="*/ 12 w 235"/>
                <a:gd name="T59" fmla="*/ 111 h 368"/>
                <a:gd name="T60" fmla="*/ 14 w 235"/>
                <a:gd name="T61" fmla="*/ 94 h 368"/>
                <a:gd name="T62" fmla="*/ 16 w 235"/>
                <a:gd name="T63" fmla="*/ 79 h 368"/>
                <a:gd name="T64" fmla="*/ 24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3 w 235"/>
                <a:gd name="T71" fmla="*/ 25 h 368"/>
                <a:gd name="T72" fmla="*/ 68 w 235"/>
                <a:gd name="T73" fmla="*/ 16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6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0" name="Freeform 2953">
              <a:extLst>
                <a:ext uri="{FF2B5EF4-FFF2-40B4-BE49-F238E27FC236}">
                  <a16:creationId xmlns:a16="http://schemas.microsoft.com/office/drawing/2014/main" id="{04C78F8E-1062-4295-8B0B-FDF8AEF1F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165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2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5 w 36"/>
                <a:gd name="T11" fmla="*/ 9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28 h 88"/>
                <a:gd name="T22" fmla="*/ 0 w 36"/>
                <a:gd name="T23" fmla="*/ 33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5 w 36"/>
                <a:gd name="T37" fmla="*/ 73 h 88"/>
                <a:gd name="T38" fmla="*/ 7 w 36"/>
                <a:gd name="T39" fmla="*/ 76 h 88"/>
                <a:gd name="T40" fmla="*/ 9 w 36"/>
                <a:gd name="T41" fmla="*/ 81 h 88"/>
                <a:gd name="T42" fmla="*/ 12 w 36"/>
                <a:gd name="T43" fmla="*/ 83 h 88"/>
                <a:gd name="T44" fmla="*/ 14 w 36"/>
                <a:gd name="T45" fmla="*/ 86 h 88"/>
                <a:gd name="T46" fmla="*/ 17 w 36"/>
                <a:gd name="T47" fmla="*/ 88 h 88"/>
                <a:gd name="T48" fmla="*/ 19 w 36"/>
                <a:gd name="T49" fmla="*/ 88 h 88"/>
                <a:gd name="T50" fmla="*/ 21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6 w 36"/>
                <a:gd name="T57" fmla="*/ 86 h 88"/>
                <a:gd name="T58" fmla="*/ 28 w 36"/>
                <a:gd name="T59" fmla="*/ 83 h 88"/>
                <a:gd name="T60" fmla="*/ 31 w 36"/>
                <a:gd name="T61" fmla="*/ 81 h 88"/>
                <a:gd name="T62" fmla="*/ 31 w 36"/>
                <a:gd name="T63" fmla="*/ 76 h 88"/>
                <a:gd name="T64" fmla="*/ 33 w 36"/>
                <a:gd name="T65" fmla="*/ 73 h 88"/>
                <a:gd name="T66" fmla="*/ 33 w 36"/>
                <a:gd name="T67" fmla="*/ 68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3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3 w 36"/>
                <a:gd name="T81" fmla="*/ 31 h 88"/>
                <a:gd name="T82" fmla="*/ 33 w 36"/>
                <a:gd name="T83" fmla="*/ 26 h 88"/>
                <a:gd name="T84" fmla="*/ 31 w 36"/>
                <a:gd name="T85" fmla="*/ 21 h 88"/>
                <a:gd name="T86" fmla="*/ 31 w 36"/>
                <a:gd name="T87" fmla="*/ 17 h 88"/>
                <a:gd name="T88" fmla="*/ 28 w 36"/>
                <a:gd name="T89" fmla="*/ 12 h 88"/>
                <a:gd name="T90" fmla="*/ 26 w 36"/>
                <a:gd name="T91" fmla="*/ 9 h 88"/>
                <a:gd name="T92" fmla="*/ 24 w 36"/>
                <a:gd name="T93" fmla="*/ 7 h 88"/>
                <a:gd name="T94" fmla="*/ 21 w 36"/>
                <a:gd name="T95" fmla="*/ 5 h 88"/>
                <a:gd name="T96" fmla="*/ 19 w 36"/>
                <a:gd name="T97" fmla="*/ 2 h 88"/>
                <a:gd name="T98" fmla="*/ 17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3" y="73"/>
                  </a:lnTo>
                  <a:lnTo>
                    <a:pt x="33" y="68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3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3" y="31"/>
                  </a:lnTo>
                  <a:lnTo>
                    <a:pt x="33" y="26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28" y="12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1" name="Freeform 2954">
              <a:extLst>
                <a:ext uri="{FF2B5EF4-FFF2-40B4-BE49-F238E27FC236}">
                  <a16:creationId xmlns:a16="http://schemas.microsoft.com/office/drawing/2014/main" id="{DE0EA562-9CCF-4AD3-A238-6A5E78BC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154"/>
              <a:ext cx="47" cy="73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5 h 368"/>
                <a:gd name="T8" fmla="*/ 194 w 235"/>
                <a:gd name="T9" fmla="*/ 25 h 368"/>
                <a:gd name="T10" fmla="*/ 206 w 235"/>
                <a:gd name="T11" fmla="*/ 34 h 368"/>
                <a:gd name="T12" fmla="*/ 215 w 235"/>
                <a:gd name="T13" fmla="*/ 49 h 368"/>
                <a:gd name="T14" fmla="*/ 224 w 235"/>
                <a:gd name="T15" fmla="*/ 62 h 368"/>
                <a:gd name="T16" fmla="*/ 231 w 235"/>
                <a:gd name="T17" fmla="*/ 78 h 368"/>
                <a:gd name="T18" fmla="*/ 235 w 235"/>
                <a:gd name="T19" fmla="*/ 94 h 368"/>
                <a:gd name="T20" fmla="*/ 235 w 235"/>
                <a:gd name="T21" fmla="*/ 110 h 368"/>
                <a:gd name="T22" fmla="*/ 235 w 235"/>
                <a:gd name="T23" fmla="*/ 127 h 368"/>
                <a:gd name="T24" fmla="*/ 231 w 235"/>
                <a:gd name="T25" fmla="*/ 145 h 368"/>
                <a:gd name="T26" fmla="*/ 224 w 235"/>
                <a:gd name="T27" fmla="*/ 159 h 368"/>
                <a:gd name="T28" fmla="*/ 215 w 235"/>
                <a:gd name="T29" fmla="*/ 175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9 h 368"/>
                <a:gd name="T48" fmla="*/ 44 w 235"/>
                <a:gd name="T49" fmla="*/ 189 h 368"/>
                <a:gd name="T50" fmla="*/ 35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4 w 235"/>
                <a:gd name="T57" fmla="*/ 130 h 368"/>
                <a:gd name="T58" fmla="*/ 12 w 235"/>
                <a:gd name="T59" fmla="*/ 110 h 368"/>
                <a:gd name="T60" fmla="*/ 14 w 235"/>
                <a:gd name="T61" fmla="*/ 94 h 368"/>
                <a:gd name="T62" fmla="*/ 18 w 235"/>
                <a:gd name="T63" fmla="*/ 78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6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2" name="Freeform 2955">
              <a:extLst>
                <a:ext uri="{FF2B5EF4-FFF2-40B4-BE49-F238E27FC236}">
                  <a16:creationId xmlns:a16="http://schemas.microsoft.com/office/drawing/2014/main" id="{F8D8B131-0893-4A8F-B611-0858B8E4F0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5" y="2154"/>
              <a:ext cx="47" cy="73"/>
            </a:xfrm>
            <a:custGeom>
              <a:avLst/>
              <a:gdLst>
                <a:gd name="T0" fmla="*/ 191 w 235"/>
                <a:gd name="T1" fmla="*/ 59 h 368"/>
                <a:gd name="T2" fmla="*/ 187 w 235"/>
                <a:gd name="T3" fmla="*/ 66 h 368"/>
                <a:gd name="T4" fmla="*/ 182 w 235"/>
                <a:gd name="T5" fmla="*/ 76 h 368"/>
                <a:gd name="T6" fmla="*/ 182 w 235"/>
                <a:gd name="T7" fmla="*/ 90 h 368"/>
                <a:gd name="T8" fmla="*/ 182 w 235"/>
                <a:gd name="T9" fmla="*/ 108 h 368"/>
                <a:gd name="T10" fmla="*/ 184 w 235"/>
                <a:gd name="T11" fmla="*/ 125 h 368"/>
                <a:gd name="T12" fmla="*/ 191 w 235"/>
                <a:gd name="T13" fmla="*/ 138 h 368"/>
                <a:gd name="T14" fmla="*/ 199 w 235"/>
                <a:gd name="T15" fmla="*/ 145 h 368"/>
                <a:gd name="T16" fmla="*/ 206 w 235"/>
                <a:gd name="T17" fmla="*/ 145 h 368"/>
                <a:gd name="T18" fmla="*/ 210 w 235"/>
                <a:gd name="T19" fmla="*/ 140 h 368"/>
                <a:gd name="T20" fmla="*/ 215 w 235"/>
                <a:gd name="T21" fmla="*/ 130 h 368"/>
                <a:gd name="T22" fmla="*/ 218 w 235"/>
                <a:gd name="T23" fmla="*/ 115 h 368"/>
                <a:gd name="T24" fmla="*/ 218 w 235"/>
                <a:gd name="T25" fmla="*/ 101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7 h 368"/>
                <a:gd name="T34" fmla="*/ 143 w 235"/>
                <a:gd name="T35" fmla="*/ 2 h 368"/>
                <a:gd name="T36" fmla="*/ 166 w 235"/>
                <a:gd name="T37" fmla="*/ 7 h 368"/>
                <a:gd name="T38" fmla="*/ 187 w 235"/>
                <a:gd name="T39" fmla="*/ 20 h 368"/>
                <a:gd name="T40" fmla="*/ 206 w 235"/>
                <a:gd name="T41" fmla="*/ 34 h 368"/>
                <a:gd name="T42" fmla="*/ 221 w 235"/>
                <a:gd name="T43" fmla="*/ 55 h 368"/>
                <a:gd name="T44" fmla="*/ 231 w 235"/>
                <a:gd name="T45" fmla="*/ 78 h 368"/>
                <a:gd name="T46" fmla="*/ 235 w 235"/>
                <a:gd name="T47" fmla="*/ 103 h 368"/>
                <a:gd name="T48" fmla="*/ 235 w 235"/>
                <a:gd name="T49" fmla="*/ 127 h 368"/>
                <a:gd name="T50" fmla="*/ 228 w 235"/>
                <a:gd name="T51" fmla="*/ 152 h 368"/>
                <a:gd name="T52" fmla="*/ 215 w 235"/>
                <a:gd name="T53" fmla="*/ 175 h 368"/>
                <a:gd name="T54" fmla="*/ 201 w 235"/>
                <a:gd name="T55" fmla="*/ 191 h 368"/>
                <a:gd name="T56" fmla="*/ 182 w 235"/>
                <a:gd name="T57" fmla="*/ 206 h 368"/>
                <a:gd name="T58" fmla="*/ 157 w 235"/>
                <a:gd name="T59" fmla="*/ 216 h 368"/>
                <a:gd name="T60" fmla="*/ 132 w 235"/>
                <a:gd name="T61" fmla="*/ 221 h 368"/>
                <a:gd name="T62" fmla="*/ 120 w 235"/>
                <a:gd name="T63" fmla="*/ 221 h 368"/>
                <a:gd name="T64" fmla="*/ 118 w 235"/>
                <a:gd name="T65" fmla="*/ 219 h 368"/>
                <a:gd name="T66" fmla="*/ 39 w 235"/>
                <a:gd name="T67" fmla="*/ 182 h 368"/>
                <a:gd name="T68" fmla="*/ 25 w 235"/>
                <a:gd name="T69" fmla="*/ 162 h 368"/>
                <a:gd name="T70" fmla="*/ 18 w 235"/>
                <a:gd name="T71" fmla="*/ 138 h 368"/>
                <a:gd name="T72" fmla="*/ 12 w 235"/>
                <a:gd name="T73" fmla="*/ 110 h 368"/>
                <a:gd name="T74" fmla="*/ 18 w 235"/>
                <a:gd name="T75" fmla="*/ 85 h 368"/>
                <a:gd name="T76" fmla="*/ 25 w 235"/>
                <a:gd name="T77" fmla="*/ 62 h 368"/>
                <a:gd name="T78" fmla="*/ 37 w 235"/>
                <a:gd name="T79" fmla="*/ 41 h 368"/>
                <a:gd name="T80" fmla="*/ 54 w 235"/>
                <a:gd name="T81" fmla="*/ 25 h 368"/>
                <a:gd name="T82" fmla="*/ 76 w 235"/>
                <a:gd name="T83" fmla="*/ 13 h 368"/>
                <a:gd name="T84" fmla="*/ 99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7"/>
                  </a:moveTo>
                  <a:lnTo>
                    <a:pt x="194" y="59"/>
                  </a:lnTo>
                  <a:lnTo>
                    <a:pt x="191" y="59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6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5"/>
                  </a:lnTo>
                  <a:lnTo>
                    <a:pt x="182" y="90"/>
                  </a:lnTo>
                  <a:lnTo>
                    <a:pt x="182" y="96"/>
                  </a:lnTo>
                  <a:lnTo>
                    <a:pt x="182" y="103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7" y="130"/>
                  </a:lnTo>
                  <a:lnTo>
                    <a:pt x="189" y="133"/>
                  </a:lnTo>
                  <a:lnTo>
                    <a:pt x="191" y="138"/>
                  </a:lnTo>
                  <a:lnTo>
                    <a:pt x="194" y="140"/>
                  </a:lnTo>
                  <a:lnTo>
                    <a:pt x="196" y="143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3" y="138"/>
                  </a:lnTo>
                  <a:lnTo>
                    <a:pt x="213" y="133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0"/>
                  </a:lnTo>
                  <a:lnTo>
                    <a:pt x="218" y="106"/>
                  </a:lnTo>
                  <a:lnTo>
                    <a:pt x="218" y="101"/>
                  </a:lnTo>
                  <a:lnTo>
                    <a:pt x="218" y="94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6"/>
                  </a:lnTo>
                  <a:lnTo>
                    <a:pt x="206" y="64"/>
                  </a:lnTo>
                  <a:lnTo>
                    <a:pt x="203" y="62"/>
                  </a:lnTo>
                  <a:lnTo>
                    <a:pt x="201" y="59"/>
                  </a:lnTo>
                  <a:lnTo>
                    <a:pt x="199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6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3" name="Freeform 2956">
              <a:extLst>
                <a:ext uri="{FF2B5EF4-FFF2-40B4-BE49-F238E27FC236}">
                  <a16:creationId xmlns:a16="http://schemas.microsoft.com/office/drawing/2014/main" id="{66264659-63B7-416F-8794-A3BE52EB2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165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2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5 w 36"/>
                <a:gd name="T11" fmla="*/ 9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28 h 88"/>
                <a:gd name="T22" fmla="*/ 0 w 36"/>
                <a:gd name="T23" fmla="*/ 33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5 w 36"/>
                <a:gd name="T37" fmla="*/ 73 h 88"/>
                <a:gd name="T38" fmla="*/ 7 w 36"/>
                <a:gd name="T39" fmla="*/ 76 h 88"/>
                <a:gd name="T40" fmla="*/ 9 w 36"/>
                <a:gd name="T41" fmla="*/ 81 h 88"/>
                <a:gd name="T42" fmla="*/ 12 w 36"/>
                <a:gd name="T43" fmla="*/ 83 h 88"/>
                <a:gd name="T44" fmla="*/ 14 w 36"/>
                <a:gd name="T45" fmla="*/ 86 h 88"/>
                <a:gd name="T46" fmla="*/ 17 w 36"/>
                <a:gd name="T47" fmla="*/ 88 h 88"/>
                <a:gd name="T48" fmla="*/ 19 w 36"/>
                <a:gd name="T49" fmla="*/ 88 h 88"/>
                <a:gd name="T50" fmla="*/ 21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6 w 36"/>
                <a:gd name="T57" fmla="*/ 86 h 88"/>
                <a:gd name="T58" fmla="*/ 28 w 36"/>
                <a:gd name="T59" fmla="*/ 83 h 88"/>
                <a:gd name="T60" fmla="*/ 31 w 36"/>
                <a:gd name="T61" fmla="*/ 81 h 88"/>
                <a:gd name="T62" fmla="*/ 31 w 36"/>
                <a:gd name="T63" fmla="*/ 76 h 88"/>
                <a:gd name="T64" fmla="*/ 33 w 36"/>
                <a:gd name="T65" fmla="*/ 73 h 88"/>
                <a:gd name="T66" fmla="*/ 33 w 36"/>
                <a:gd name="T67" fmla="*/ 68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3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3 w 36"/>
                <a:gd name="T81" fmla="*/ 31 h 88"/>
                <a:gd name="T82" fmla="*/ 33 w 36"/>
                <a:gd name="T83" fmla="*/ 26 h 88"/>
                <a:gd name="T84" fmla="*/ 31 w 36"/>
                <a:gd name="T85" fmla="*/ 21 h 88"/>
                <a:gd name="T86" fmla="*/ 31 w 36"/>
                <a:gd name="T87" fmla="*/ 17 h 88"/>
                <a:gd name="T88" fmla="*/ 28 w 36"/>
                <a:gd name="T89" fmla="*/ 12 h 88"/>
                <a:gd name="T90" fmla="*/ 26 w 36"/>
                <a:gd name="T91" fmla="*/ 9 h 88"/>
                <a:gd name="T92" fmla="*/ 24 w 36"/>
                <a:gd name="T93" fmla="*/ 7 h 88"/>
                <a:gd name="T94" fmla="*/ 21 w 36"/>
                <a:gd name="T95" fmla="*/ 5 h 88"/>
                <a:gd name="T96" fmla="*/ 19 w 36"/>
                <a:gd name="T97" fmla="*/ 2 h 88"/>
                <a:gd name="T98" fmla="*/ 17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3" y="73"/>
                  </a:lnTo>
                  <a:lnTo>
                    <a:pt x="33" y="68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3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3" y="31"/>
                  </a:lnTo>
                  <a:lnTo>
                    <a:pt x="33" y="26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28" y="12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4" name="Freeform 2957">
              <a:extLst>
                <a:ext uri="{FF2B5EF4-FFF2-40B4-BE49-F238E27FC236}">
                  <a16:creationId xmlns:a16="http://schemas.microsoft.com/office/drawing/2014/main" id="{BA1C15E7-4A3C-4C95-8C39-843E6EB6F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154"/>
              <a:ext cx="47" cy="73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5 h 368"/>
                <a:gd name="T8" fmla="*/ 194 w 235"/>
                <a:gd name="T9" fmla="*/ 25 h 368"/>
                <a:gd name="T10" fmla="*/ 206 w 235"/>
                <a:gd name="T11" fmla="*/ 34 h 368"/>
                <a:gd name="T12" fmla="*/ 215 w 235"/>
                <a:gd name="T13" fmla="*/ 49 h 368"/>
                <a:gd name="T14" fmla="*/ 224 w 235"/>
                <a:gd name="T15" fmla="*/ 62 h 368"/>
                <a:gd name="T16" fmla="*/ 231 w 235"/>
                <a:gd name="T17" fmla="*/ 78 h 368"/>
                <a:gd name="T18" fmla="*/ 235 w 235"/>
                <a:gd name="T19" fmla="*/ 94 h 368"/>
                <a:gd name="T20" fmla="*/ 235 w 235"/>
                <a:gd name="T21" fmla="*/ 110 h 368"/>
                <a:gd name="T22" fmla="*/ 235 w 235"/>
                <a:gd name="T23" fmla="*/ 127 h 368"/>
                <a:gd name="T24" fmla="*/ 231 w 235"/>
                <a:gd name="T25" fmla="*/ 145 h 368"/>
                <a:gd name="T26" fmla="*/ 224 w 235"/>
                <a:gd name="T27" fmla="*/ 159 h 368"/>
                <a:gd name="T28" fmla="*/ 215 w 235"/>
                <a:gd name="T29" fmla="*/ 175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9 h 368"/>
                <a:gd name="T48" fmla="*/ 44 w 235"/>
                <a:gd name="T49" fmla="*/ 189 h 368"/>
                <a:gd name="T50" fmla="*/ 35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4 w 235"/>
                <a:gd name="T57" fmla="*/ 130 h 368"/>
                <a:gd name="T58" fmla="*/ 12 w 235"/>
                <a:gd name="T59" fmla="*/ 110 h 368"/>
                <a:gd name="T60" fmla="*/ 14 w 235"/>
                <a:gd name="T61" fmla="*/ 94 h 368"/>
                <a:gd name="T62" fmla="*/ 18 w 235"/>
                <a:gd name="T63" fmla="*/ 78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6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5" name="Freeform 2958">
              <a:extLst>
                <a:ext uri="{FF2B5EF4-FFF2-40B4-BE49-F238E27FC236}">
                  <a16:creationId xmlns:a16="http://schemas.microsoft.com/office/drawing/2014/main" id="{11227EA6-61FA-4042-9184-907FB3D19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389"/>
              <a:ext cx="8" cy="18"/>
            </a:xfrm>
            <a:custGeom>
              <a:avLst/>
              <a:gdLst>
                <a:gd name="T0" fmla="*/ 15 w 36"/>
                <a:gd name="T1" fmla="*/ 0 h 88"/>
                <a:gd name="T2" fmla="*/ 13 w 36"/>
                <a:gd name="T3" fmla="*/ 3 h 88"/>
                <a:gd name="T4" fmla="*/ 10 w 36"/>
                <a:gd name="T5" fmla="*/ 3 h 88"/>
                <a:gd name="T6" fmla="*/ 8 w 36"/>
                <a:gd name="T7" fmla="*/ 5 h 88"/>
                <a:gd name="T8" fmla="*/ 8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7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9 h 88"/>
                <a:gd name="T36" fmla="*/ 4 w 36"/>
                <a:gd name="T37" fmla="*/ 74 h 88"/>
                <a:gd name="T38" fmla="*/ 8 w 36"/>
                <a:gd name="T39" fmla="*/ 76 h 88"/>
                <a:gd name="T40" fmla="*/ 10 w 36"/>
                <a:gd name="T41" fmla="*/ 81 h 88"/>
                <a:gd name="T42" fmla="*/ 13 w 36"/>
                <a:gd name="T43" fmla="*/ 83 h 88"/>
                <a:gd name="T44" fmla="*/ 15 w 36"/>
                <a:gd name="T45" fmla="*/ 86 h 88"/>
                <a:gd name="T46" fmla="*/ 17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5 w 36"/>
                <a:gd name="T53" fmla="*/ 88 h 88"/>
                <a:gd name="T54" fmla="*/ 25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6 h 88"/>
                <a:gd name="T84" fmla="*/ 32 w 36"/>
                <a:gd name="T85" fmla="*/ 22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5 w 36"/>
                <a:gd name="T93" fmla="*/ 7 h 88"/>
                <a:gd name="T94" fmla="*/ 22 w 36"/>
                <a:gd name="T95" fmla="*/ 5 h 88"/>
                <a:gd name="T96" fmla="*/ 20 w 36"/>
                <a:gd name="T97" fmla="*/ 3 h 88"/>
                <a:gd name="T98" fmla="*/ 17 w 36"/>
                <a:gd name="T99" fmla="*/ 0 h 88"/>
                <a:gd name="T100" fmla="*/ 15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6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6" name="Freeform 2959">
              <a:extLst>
                <a:ext uri="{FF2B5EF4-FFF2-40B4-BE49-F238E27FC236}">
                  <a16:creationId xmlns:a16="http://schemas.microsoft.com/office/drawing/2014/main" id="{7147B1B3-02FF-4FB6-ADF2-0EE4A8E6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378"/>
              <a:ext cx="47" cy="73"/>
            </a:xfrm>
            <a:custGeom>
              <a:avLst/>
              <a:gdLst>
                <a:gd name="T0" fmla="*/ 132 w 235"/>
                <a:gd name="T1" fmla="*/ 0 h 369"/>
                <a:gd name="T2" fmla="*/ 150 w 235"/>
                <a:gd name="T3" fmla="*/ 4 h 369"/>
                <a:gd name="T4" fmla="*/ 166 w 235"/>
                <a:gd name="T5" fmla="*/ 8 h 369"/>
                <a:gd name="T6" fmla="*/ 181 w 235"/>
                <a:gd name="T7" fmla="*/ 15 h 369"/>
                <a:gd name="T8" fmla="*/ 194 w 235"/>
                <a:gd name="T9" fmla="*/ 25 h 369"/>
                <a:gd name="T10" fmla="*/ 206 w 235"/>
                <a:gd name="T11" fmla="*/ 35 h 369"/>
                <a:gd name="T12" fmla="*/ 215 w 235"/>
                <a:gd name="T13" fmla="*/ 50 h 369"/>
                <a:gd name="T14" fmla="*/ 222 w 235"/>
                <a:gd name="T15" fmla="*/ 62 h 369"/>
                <a:gd name="T16" fmla="*/ 230 w 235"/>
                <a:gd name="T17" fmla="*/ 79 h 369"/>
                <a:gd name="T18" fmla="*/ 235 w 235"/>
                <a:gd name="T19" fmla="*/ 94 h 369"/>
                <a:gd name="T20" fmla="*/ 235 w 235"/>
                <a:gd name="T21" fmla="*/ 111 h 369"/>
                <a:gd name="T22" fmla="*/ 235 w 235"/>
                <a:gd name="T23" fmla="*/ 129 h 369"/>
                <a:gd name="T24" fmla="*/ 230 w 235"/>
                <a:gd name="T25" fmla="*/ 145 h 369"/>
                <a:gd name="T26" fmla="*/ 222 w 235"/>
                <a:gd name="T27" fmla="*/ 160 h 369"/>
                <a:gd name="T28" fmla="*/ 215 w 235"/>
                <a:gd name="T29" fmla="*/ 175 h 369"/>
                <a:gd name="T30" fmla="*/ 206 w 235"/>
                <a:gd name="T31" fmla="*/ 187 h 369"/>
                <a:gd name="T32" fmla="*/ 194 w 235"/>
                <a:gd name="T33" fmla="*/ 196 h 369"/>
                <a:gd name="T34" fmla="*/ 181 w 235"/>
                <a:gd name="T35" fmla="*/ 207 h 369"/>
                <a:gd name="T36" fmla="*/ 166 w 235"/>
                <a:gd name="T37" fmla="*/ 214 h 369"/>
                <a:gd name="T38" fmla="*/ 150 w 235"/>
                <a:gd name="T39" fmla="*/ 219 h 369"/>
                <a:gd name="T40" fmla="*/ 132 w 235"/>
                <a:gd name="T41" fmla="*/ 221 h 369"/>
                <a:gd name="T42" fmla="*/ 122 w 235"/>
                <a:gd name="T43" fmla="*/ 221 h 369"/>
                <a:gd name="T44" fmla="*/ 120 w 235"/>
                <a:gd name="T45" fmla="*/ 221 h 369"/>
                <a:gd name="T46" fmla="*/ 118 w 235"/>
                <a:gd name="T47" fmla="*/ 219 h 369"/>
                <a:gd name="T48" fmla="*/ 44 w 235"/>
                <a:gd name="T49" fmla="*/ 189 h 369"/>
                <a:gd name="T50" fmla="*/ 34 w 235"/>
                <a:gd name="T51" fmla="*/ 177 h 369"/>
                <a:gd name="T52" fmla="*/ 24 w 235"/>
                <a:gd name="T53" fmla="*/ 162 h 369"/>
                <a:gd name="T54" fmla="*/ 19 w 235"/>
                <a:gd name="T55" fmla="*/ 145 h 369"/>
                <a:gd name="T56" fmla="*/ 14 w 235"/>
                <a:gd name="T57" fmla="*/ 131 h 369"/>
                <a:gd name="T58" fmla="*/ 12 w 235"/>
                <a:gd name="T59" fmla="*/ 111 h 369"/>
                <a:gd name="T60" fmla="*/ 14 w 235"/>
                <a:gd name="T61" fmla="*/ 94 h 369"/>
                <a:gd name="T62" fmla="*/ 17 w 235"/>
                <a:gd name="T63" fmla="*/ 79 h 369"/>
                <a:gd name="T64" fmla="*/ 24 w 235"/>
                <a:gd name="T65" fmla="*/ 62 h 369"/>
                <a:gd name="T66" fmla="*/ 32 w 235"/>
                <a:gd name="T67" fmla="*/ 50 h 369"/>
                <a:gd name="T68" fmla="*/ 44 w 235"/>
                <a:gd name="T69" fmla="*/ 35 h 369"/>
                <a:gd name="T70" fmla="*/ 53 w 235"/>
                <a:gd name="T71" fmla="*/ 25 h 369"/>
                <a:gd name="T72" fmla="*/ 69 w 235"/>
                <a:gd name="T73" fmla="*/ 15 h 369"/>
                <a:gd name="T74" fmla="*/ 83 w 235"/>
                <a:gd name="T75" fmla="*/ 8 h 369"/>
                <a:gd name="T76" fmla="*/ 97 w 235"/>
                <a:gd name="T77" fmla="*/ 4 h 369"/>
                <a:gd name="T78" fmla="*/ 115 w 235"/>
                <a:gd name="T79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9">
                  <a:moveTo>
                    <a:pt x="125" y="0"/>
                  </a:moveTo>
                  <a:lnTo>
                    <a:pt x="132" y="0"/>
                  </a:lnTo>
                  <a:lnTo>
                    <a:pt x="141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8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5" y="204"/>
                  </a:lnTo>
                  <a:lnTo>
                    <a:pt x="181" y="207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7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7" name="Freeform 2960">
              <a:extLst>
                <a:ext uri="{FF2B5EF4-FFF2-40B4-BE49-F238E27FC236}">
                  <a16:creationId xmlns:a16="http://schemas.microsoft.com/office/drawing/2014/main" id="{DCF712C6-B476-47FD-8582-8069BFD16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0" y="2378"/>
              <a:ext cx="47" cy="73"/>
            </a:xfrm>
            <a:custGeom>
              <a:avLst/>
              <a:gdLst>
                <a:gd name="T0" fmla="*/ 191 w 235"/>
                <a:gd name="T1" fmla="*/ 60 h 369"/>
                <a:gd name="T2" fmla="*/ 185 w 235"/>
                <a:gd name="T3" fmla="*/ 67 h 369"/>
                <a:gd name="T4" fmla="*/ 181 w 235"/>
                <a:gd name="T5" fmla="*/ 76 h 369"/>
                <a:gd name="T6" fmla="*/ 181 w 235"/>
                <a:gd name="T7" fmla="*/ 92 h 369"/>
                <a:gd name="T8" fmla="*/ 181 w 235"/>
                <a:gd name="T9" fmla="*/ 108 h 369"/>
                <a:gd name="T10" fmla="*/ 183 w 235"/>
                <a:gd name="T11" fmla="*/ 126 h 369"/>
                <a:gd name="T12" fmla="*/ 191 w 235"/>
                <a:gd name="T13" fmla="*/ 138 h 369"/>
                <a:gd name="T14" fmla="*/ 198 w 235"/>
                <a:gd name="T15" fmla="*/ 145 h 369"/>
                <a:gd name="T16" fmla="*/ 206 w 235"/>
                <a:gd name="T17" fmla="*/ 145 h 369"/>
                <a:gd name="T18" fmla="*/ 210 w 235"/>
                <a:gd name="T19" fmla="*/ 140 h 369"/>
                <a:gd name="T20" fmla="*/ 215 w 235"/>
                <a:gd name="T21" fmla="*/ 131 h 369"/>
                <a:gd name="T22" fmla="*/ 217 w 235"/>
                <a:gd name="T23" fmla="*/ 115 h 369"/>
                <a:gd name="T24" fmla="*/ 217 w 235"/>
                <a:gd name="T25" fmla="*/ 101 h 369"/>
                <a:gd name="T26" fmla="*/ 215 w 235"/>
                <a:gd name="T27" fmla="*/ 83 h 369"/>
                <a:gd name="T28" fmla="*/ 210 w 235"/>
                <a:gd name="T29" fmla="*/ 69 h 369"/>
                <a:gd name="T30" fmla="*/ 203 w 235"/>
                <a:gd name="T31" fmla="*/ 62 h 369"/>
                <a:gd name="T32" fmla="*/ 196 w 235"/>
                <a:gd name="T33" fmla="*/ 57 h 369"/>
                <a:gd name="T34" fmla="*/ 141 w 235"/>
                <a:gd name="T35" fmla="*/ 4 h 369"/>
                <a:gd name="T36" fmla="*/ 166 w 235"/>
                <a:gd name="T37" fmla="*/ 8 h 369"/>
                <a:gd name="T38" fmla="*/ 185 w 235"/>
                <a:gd name="T39" fmla="*/ 20 h 369"/>
                <a:gd name="T40" fmla="*/ 206 w 235"/>
                <a:gd name="T41" fmla="*/ 35 h 369"/>
                <a:gd name="T42" fmla="*/ 220 w 235"/>
                <a:gd name="T43" fmla="*/ 55 h 369"/>
                <a:gd name="T44" fmla="*/ 230 w 235"/>
                <a:gd name="T45" fmla="*/ 79 h 369"/>
                <a:gd name="T46" fmla="*/ 235 w 235"/>
                <a:gd name="T47" fmla="*/ 104 h 369"/>
                <a:gd name="T48" fmla="*/ 235 w 235"/>
                <a:gd name="T49" fmla="*/ 129 h 369"/>
                <a:gd name="T50" fmla="*/ 227 w 235"/>
                <a:gd name="T51" fmla="*/ 152 h 369"/>
                <a:gd name="T52" fmla="*/ 215 w 235"/>
                <a:gd name="T53" fmla="*/ 175 h 369"/>
                <a:gd name="T54" fmla="*/ 201 w 235"/>
                <a:gd name="T55" fmla="*/ 192 h 369"/>
                <a:gd name="T56" fmla="*/ 181 w 235"/>
                <a:gd name="T57" fmla="*/ 207 h 369"/>
                <a:gd name="T58" fmla="*/ 157 w 235"/>
                <a:gd name="T59" fmla="*/ 217 h 369"/>
                <a:gd name="T60" fmla="*/ 132 w 235"/>
                <a:gd name="T61" fmla="*/ 221 h 369"/>
                <a:gd name="T62" fmla="*/ 120 w 235"/>
                <a:gd name="T63" fmla="*/ 221 h 369"/>
                <a:gd name="T64" fmla="*/ 118 w 235"/>
                <a:gd name="T65" fmla="*/ 219 h 369"/>
                <a:gd name="T66" fmla="*/ 39 w 235"/>
                <a:gd name="T67" fmla="*/ 182 h 369"/>
                <a:gd name="T68" fmla="*/ 24 w 235"/>
                <a:gd name="T69" fmla="*/ 162 h 369"/>
                <a:gd name="T70" fmla="*/ 17 w 235"/>
                <a:gd name="T71" fmla="*/ 138 h 369"/>
                <a:gd name="T72" fmla="*/ 12 w 235"/>
                <a:gd name="T73" fmla="*/ 111 h 369"/>
                <a:gd name="T74" fmla="*/ 17 w 235"/>
                <a:gd name="T75" fmla="*/ 87 h 369"/>
                <a:gd name="T76" fmla="*/ 24 w 235"/>
                <a:gd name="T77" fmla="*/ 62 h 369"/>
                <a:gd name="T78" fmla="*/ 37 w 235"/>
                <a:gd name="T79" fmla="*/ 42 h 369"/>
                <a:gd name="T80" fmla="*/ 53 w 235"/>
                <a:gd name="T81" fmla="*/ 25 h 369"/>
                <a:gd name="T82" fmla="*/ 76 w 235"/>
                <a:gd name="T83" fmla="*/ 13 h 369"/>
                <a:gd name="T84" fmla="*/ 97 w 235"/>
                <a:gd name="T85" fmla="*/ 4 h 369"/>
                <a:gd name="T86" fmla="*/ 125 w 235"/>
                <a:gd name="T8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9">
                  <a:moveTo>
                    <a:pt x="196" y="57"/>
                  </a:moveTo>
                  <a:lnTo>
                    <a:pt x="194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5" y="67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7"/>
                  </a:lnTo>
                  <a:lnTo>
                    <a:pt x="181" y="92"/>
                  </a:lnTo>
                  <a:lnTo>
                    <a:pt x="181" y="96"/>
                  </a:lnTo>
                  <a:lnTo>
                    <a:pt x="181" y="104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3" y="120"/>
                  </a:lnTo>
                  <a:lnTo>
                    <a:pt x="183" y="126"/>
                  </a:lnTo>
                  <a:lnTo>
                    <a:pt x="185" y="131"/>
                  </a:lnTo>
                  <a:lnTo>
                    <a:pt x="189" y="133"/>
                  </a:lnTo>
                  <a:lnTo>
                    <a:pt x="191" y="138"/>
                  </a:lnTo>
                  <a:lnTo>
                    <a:pt x="194" y="140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3" y="138"/>
                  </a:lnTo>
                  <a:lnTo>
                    <a:pt x="213" y="133"/>
                  </a:lnTo>
                  <a:lnTo>
                    <a:pt x="215" y="131"/>
                  </a:lnTo>
                  <a:lnTo>
                    <a:pt x="215" y="126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11"/>
                  </a:lnTo>
                  <a:lnTo>
                    <a:pt x="217" y="106"/>
                  </a:lnTo>
                  <a:lnTo>
                    <a:pt x="217" y="101"/>
                  </a:lnTo>
                  <a:lnTo>
                    <a:pt x="217" y="94"/>
                  </a:lnTo>
                  <a:lnTo>
                    <a:pt x="215" y="89"/>
                  </a:lnTo>
                  <a:lnTo>
                    <a:pt x="215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3" y="62"/>
                  </a:lnTo>
                  <a:lnTo>
                    <a:pt x="201" y="60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1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8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5" y="204"/>
                  </a:lnTo>
                  <a:lnTo>
                    <a:pt x="181" y="207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7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8" name="Freeform 2961">
              <a:extLst>
                <a:ext uri="{FF2B5EF4-FFF2-40B4-BE49-F238E27FC236}">
                  <a16:creationId xmlns:a16="http://schemas.microsoft.com/office/drawing/2014/main" id="{F456A2E5-8A67-4CE8-BCA0-EDCDE385C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389"/>
              <a:ext cx="8" cy="18"/>
            </a:xfrm>
            <a:custGeom>
              <a:avLst/>
              <a:gdLst>
                <a:gd name="T0" fmla="*/ 15 w 36"/>
                <a:gd name="T1" fmla="*/ 0 h 88"/>
                <a:gd name="T2" fmla="*/ 13 w 36"/>
                <a:gd name="T3" fmla="*/ 3 h 88"/>
                <a:gd name="T4" fmla="*/ 10 w 36"/>
                <a:gd name="T5" fmla="*/ 3 h 88"/>
                <a:gd name="T6" fmla="*/ 8 w 36"/>
                <a:gd name="T7" fmla="*/ 5 h 88"/>
                <a:gd name="T8" fmla="*/ 8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7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9 h 88"/>
                <a:gd name="T36" fmla="*/ 4 w 36"/>
                <a:gd name="T37" fmla="*/ 74 h 88"/>
                <a:gd name="T38" fmla="*/ 8 w 36"/>
                <a:gd name="T39" fmla="*/ 76 h 88"/>
                <a:gd name="T40" fmla="*/ 10 w 36"/>
                <a:gd name="T41" fmla="*/ 81 h 88"/>
                <a:gd name="T42" fmla="*/ 13 w 36"/>
                <a:gd name="T43" fmla="*/ 83 h 88"/>
                <a:gd name="T44" fmla="*/ 15 w 36"/>
                <a:gd name="T45" fmla="*/ 86 h 88"/>
                <a:gd name="T46" fmla="*/ 17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5 w 36"/>
                <a:gd name="T53" fmla="*/ 88 h 88"/>
                <a:gd name="T54" fmla="*/ 25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6 h 88"/>
                <a:gd name="T84" fmla="*/ 32 w 36"/>
                <a:gd name="T85" fmla="*/ 22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5 w 36"/>
                <a:gd name="T93" fmla="*/ 7 h 88"/>
                <a:gd name="T94" fmla="*/ 22 w 36"/>
                <a:gd name="T95" fmla="*/ 5 h 88"/>
                <a:gd name="T96" fmla="*/ 20 w 36"/>
                <a:gd name="T97" fmla="*/ 3 h 88"/>
                <a:gd name="T98" fmla="*/ 17 w 36"/>
                <a:gd name="T99" fmla="*/ 0 h 88"/>
                <a:gd name="T100" fmla="*/ 15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6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9" name="Freeform 2962">
              <a:extLst>
                <a:ext uri="{FF2B5EF4-FFF2-40B4-BE49-F238E27FC236}">
                  <a16:creationId xmlns:a16="http://schemas.microsoft.com/office/drawing/2014/main" id="{D622383C-4DFB-4FDD-9A5B-F093A43C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378"/>
              <a:ext cx="47" cy="73"/>
            </a:xfrm>
            <a:custGeom>
              <a:avLst/>
              <a:gdLst>
                <a:gd name="T0" fmla="*/ 132 w 235"/>
                <a:gd name="T1" fmla="*/ 0 h 369"/>
                <a:gd name="T2" fmla="*/ 150 w 235"/>
                <a:gd name="T3" fmla="*/ 4 h 369"/>
                <a:gd name="T4" fmla="*/ 166 w 235"/>
                <a:gd name="T5" fmla="*/ 8 h 369"/>
                <a:gd name="T6" fmla="*/ 181 w 235"/>
                <a:gd name="T7" fmla="*/ 15 h 369"/>
                <a:gd name="T8" fmla="*/ 194 w 235"/>
                <a:gd name="T9" fmla="*/ 25 h 369"/>
                <a:gd name="T10" fmla="*/ 206 w 235"/>
                <a:gd name="T11" fmla="*/ 35 h 369"/>
                <a:gd name="T12" fmla="*/ 215 w 235"/>
                <a:gd name="T13" fmla="*/ 50 h 369"/>
                <a:gd name="T14" fmla="*/ 222 w 235"/>
                <a:gd name="T15" fmla="*/ 62 h 369"/>
                <a:gd name="T16" fmla="*/ 230 w 235"/>
                <a:gd name="T17" fmla="*/ 79 h 369"/>
                <a:gd name="T18" fmla="*/ 235 w 235"/>
                <a:gd name="T19" fmla="*/ 94 h 369"/>
                <a:gd name="T20" fmla="*/ 235 w 235"/>
                <a:gd name="T21" fmla="*/ 111 h 369"/>
                <a:gd name="T22" fmla="*/ 235 w 235"/>
                <a:gd name="T23" fmla="*/ 129 h 369"/>
                <a:gd name="T24" fmla="*/ 230 w 235"/>
                <a:gd name="T25" fmla="*/ 145 h 369"/>
                <a:gd name="T26" fmla="*/ 222 w 235"/>
                <a:gd name="T27" fmla="*/ 160 h 369"/>
                <a:gd name="T28" fmla="*/ 215 w 235"/>
                <a:gd name="T29" fmla="*/ 175 h 369"/>
                <a:gd name="T30" fmla="*/ 206 w 235"/>
                <a:gd name="T31" fmla="*/ 187 h 369"/>
                <a:gd name="T32" fmla="*/ 194 w 235"/>
                <a:gd name="T33" fmla="*/ 196 h 369"/>
                <a:gd name="T34" fmla="*/ 181 w 235"/>
                <a:gd name="T35" fmla="*/ 207 h 369"/>
                <a:gd name="T36" fmla="*/ 166 w 235"/>
                <a:gd name="T37" fmla="*/ 214 h 369"/>
                <a:gd name="T38" fmla="*/ 150 w 235"/>
                <a:gd name="T39" fmla="*/ 219 h 369"/>
                <a:gd name="T40" fmla="*/ 132 w 235"/>
                <a:gd name="T41" fmla="*/ 221 h 369"/>
                <a:gd name="T42" fmla="*/ 122 w 235"/>
                <a:gd name="T43" fmla="*/ 221 h 369"/>
                <a:gd name="T44" fmla="*/ 120 w 235"/>
                <a:gd name="T45" fmla="*/ 221 h 369"/>
                <a:gd name="T46" fmla="*/ 118 w 235"/>
                <a:gd name="T47" fmla="*/ 219 h 369"/>
                <a:gd name="T48" fmla="*/ 44 w 235"/>
                <a:gd name="T49" fmla="*/ 189 h 369"/>
                <a:gd name="T50" fmla="*/ 34 w 235"/>
                <a:gd name="T51" fmla="*/ 177 h 369"/>
                <a:gd name="T52" fmla="*/ 24 w 235"/>
                <a:gd name="T53" fmla="*/ 162 h 369"/>
                <a:gd name="T54" fmla="*/ 19 w 235"/>
                <a:gd name="T55" fmla="*/ 145 h 369"/>
                <a:gd name="T56" fmla="*/ 14 w 235"/>
                <a:gd name="T57" fmla="*/ 131 h 369"/>
                <a:gd name="T58" fmla="*/ 12 w 235"/>
                <a:gd name="T59" fmla="*/ 111 h 369"/>
                <a:gd name="T60" fmla="*/ 14 w 235"/>
                <a:gd name="T61" fmla="*/ 94 h 369"/>
                <a:gd name="T62" fmla="*/ 17 w 235"/>
                <a:gd name="T63" fmla="*/ 79 h 369"/>
                <a:gd name="T64" fmla="*/ 24 w 235"/>
                <a:gd name="T65" fmla="*/ 62 h 369"/>
                <a:gd name="T66" fmla="*/ 32 w 235"/>
                <a:gd name="T67" fmla="*/ 50 h 369"/>
                <a:gd name="T68" fmla="*/ 44 w 235"/>
                <a:gd name="T69" fmla="*/ 35 h 369"/>
                <a:gd name="T70" fmla="*/ 53 w 235"/>
                <a:gd name="T71" fmla="*/ 25 h 369"/>
                <a:gd name="T72" fmla="*/ 69 w 235"/>
                <a:gd name="T73" fmla="*/ 15 h 369"/>
                <a:gd name="T74" fmla="*/ 83 w 235"/>
                <a:gd name="T75" fmla="*/ 8 h 369"/>
                <a:gd name="T76" fmla="*/ 97 w 235"/>
                <a:gd name="T77" fmla="*/ 4 h 369"/>
                <a:gd name="T78" fmla="*/ 115 w 235"/>
                <a:gd name="T79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9">
                  <a:moveTo>
                    <a:pt x="125" y="0"/>
                  </a:moveTo>
                  <a:lnTo>
                    <a:pt x="132" y="0"/>
                  </a:lnTo>
                  <a:lnTo>
                    <a:pt x="141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8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5" y="204"/>
                  </a:lnTo>
                  <a:lnTo>
                    <a:pt x="181" y="207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7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0" name="Freeform 2963">
              <a:extLst>
                <a:ext uri="{FF2B5EF4-FFF2-40B4-BE49-F238E27FC236}">
                  <a16:creationId xmlns:a16="http://schemas.microsoft.com/office/drawing/2014/main" id="{19EDB225-CDB0-4D71-B97A-E51CF3F12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866"/>
              <a:ext cx="7" cy="17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2 h 89"/>
                <a:gd name="T14" fmla="*/ 2 w 37"/>
                <a:gd name="T15" fmla="*/ 17 h 89"/>
                <a:gd name="T16" fmla="*/ 0 w 37"/>
                <a:gd name="T17" fmla="*/ 20 h 89"/>
                <a:gd name="T18" fmla="*/ 0 w 37"/>
                <a:gd name="T19" fmla="*/ 24 h 89"/>
                <a:gd name="T20" fmla="*/ 0 w 37"/>
                <a:gd name="T21" fmla="*/ 29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6 h 89"/>
                <a:gd name="T32" fmla="*/ 2 w 37"/>
                <a:gd name="T33" fmla="*/ 64 h 89"/>
                <a:gd name="T34" fmla="*/ 2 w 37"/>
                <a:gd name="T35" fmla="*/ 68 h 89"/>
                <a:gd name="T36" fmla="*/ 5 w 37"/>
                <a:gd name="T37" fmla="*/ 74 h 89"/>
                <a:gd name="T38" fmla="*/ 7 w 37"/>
                <a:gd name="T39" fmla="*/ 77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6 h 89"/>
                <a:gd name="T46" fmla="*/ 16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6 h 89"/>
                <a:gd name="T56" fmla="*/ 27 w 37"/>
                <a:gd name="T57" fmla="*/ 86 h 89"/>
                <a:gd name="T58" fmla="*/ 29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8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49 h 89"/>
                <a:gd name="T76" fmla="*/ 37 w 37"/>
                <a:gd name="T77" fmla="*/ 45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7 h 89"/>
                <a:gd name="T88" fmla="*/ 29 w 37"/>
                <a:gd name="T89" fmla="*/ 12 h 89"/>
                <a:gd name="T90" fmla="*/ 27 w 37"/>
                <a:gd name="T91" fmla="*/ 10 h 89"/>
                <a:gd name="T92" fmla="*/ 25 w 37"/>
                <a:gd name="T93" fmla="*/ 8 h 89"/>
                <a:gd name="T94" fmla="*/ 22 w 37"/>
                <a:gd name="T95" fmla="*/ 5 h 89"/>
                <a:gd name="T96" fmla="*/ 20 w 37"/>
                <a:gd name="T97" fmla="*/ 3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5" y="74"/>
                  </a:lnTo>
                  <a:lnTo>
                    <a:pt x="7" y="77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6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8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5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1" name="Freeform 2964">
              <a:extLst>
                <a:ext uri="{FF2B5EF4-FFF2-40B4-BE49-F238E27FC236}">
                  <a16:creationId xmlns:a16="http://schemas.microsoft.com/office/drawing/2014/main" id="{6AE337CF-5B6A-429F-BB68-CCA819DF4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854"/>
              <a:ext cx="46" cy="74"/>
            </a:xfrm>
            <a:custGeom>
              <a:avLst/>
              <a:gdLst>
                <a:gd name="T0" fmla="*/ 132 w 234"/>
                <a:gd name="T1" fmla="*/ 0 h 368"/>
                <a:gd name="T2" fmla="*/ 149 w 234"/>
                <a:gd name="T3" fmla="*/ 3 h 368"/>
                <a:gd name="T4" fmla="*/ 167 w 234"/>
                <a:gd name="T5" fmla="*/ 9 h 368"/>
                <a:gd name="T6" fmla="*/ 181 w 234"/>
                <a:gd name="T7" fmla="*/ 16 h 368"/>
                <a:gd name="T8" fmla="*/ 193 w 234"/>
                <a:gd name="T9" fmla="*/ 25 h 368"/>
                <a:gd name="T10" fmla="*/ 206 w 234"/>
                <a:gd name="T11" fmla="*/ 35 h 368"/>
                <a:gd name="T12" fmla="*/ 215 w 234"/>
                <a:gd name="T13" fmla="*/ 50 h 368"/>
                <a:gd name="T14" fmla="*/ 222 w 234"/>
                <a:gd name="T15" fmla="*/ 62 h 368"/>
                <a:gd name="T16" fmla="*/ 230 w 234"/>
                <a:gd name="T17" fmla="*/ 79 h 368"/>
                <a:gd name="T18" fmla="*/ 234 w 234"/>
                <a:gd name="T19" fmla="*/ 94 h 368"/>
                <a:gd name="T20" fmla="*/ 234 w 234"/>
                <a:gd name="T21" fmla="*/ 111 h 368"/>
                <a:gd name="T22" fmla="*/ 234 w 234"/>
                <a:gd name="T23" fmla="*/ 128 h 368"/>
                <a:gd name="T24" fmla="*/ 230 w 234"/>
                <a:gd name="T25" fmla="*/ 146 h 368"/>
                <a:gd name="T26" fmla="*/ 222 w 234"/>
                <a:gd name="T27" fmla="*/ 160 h 368"/>
                <a:gd name="T28" fmla="*/ 215 w 234"/>
                <a:gd name="T29" fmla="*/ 175 h 368"/>
                <a:gd name="T30" fmla="*/ 206 w 234"/>
                <a:gd name="T31" fmla="*/ 187 h 368"/>
                <a:gd name="T32" fmla="*/ 193 w 234"/>
                <a:gd name="T33" fmla="*/ 197 h 368"/>
                <a:gd name="T34" fmla="*/ 181 w 234"/>
                <a:gd name="T35" fmla="*/ 206 h 368"/>
                <a:gd name="T36" fmla="*/ 167 w 234"/>
                <a:gd name="T37" fmla="*/ 215 h 368"/>
                <a:gd name="T38" fmla="*/ 149 w 234"/>
                <a:gd name="T39" fmla="*/ 219 h 368"/>
                <a:gd name="T40" fmla="*/ 132 w 234"/>
                <a:gd name="T41" fmla="*/ 222 h 368"/>
                <a:gd name="T42" fmla="*/ 123 w 234"/>
                <a:gd name="T43" fmla="*/ 222 h 368"/>
                <a:gd name="T44" fmla="*/ 120 w 234"/>
                <a:gd name="T45" fmla="*/ 222 h 368"/>
                <a:gd name="T46" fmla="*/ 117 w 234"/>
                <a:gd name="T47" fmla="*/ 219 h 368"/>
                <a:gd name="T48" fmla="*/ 44 w 234"/>
                <a:gd name="T49" fmla="*/ 190 h 368"/>
                <a:gd name="T50" fmla="*/ 33 w 234"/>
                <a:gd name="T51" fmla="*/ 178 h 368"/>
                <a:gd name="T52" fmla="*/ 24 w 234"/>
                <a:gd name="T53" fmla="*/ 162 h 368"/>
                <a:gd name="T54" fmla="*/ 19 w 234"/>
                <a:gd name="T55" fmla="*/ 146 h 368"/>
                <a:gd name="T56" fmla="*/ 14 w 234"/>
                <a:gd name="T57" fmla="*/ 131 h 368"/>
                <a:gd name="T58" fmla="*/ 12 w 234"/>
                <a:gd name="T59" fmla="*/ 111 h 368"/>
                <a:gd name="T60" fmla="*/ 14 w 234"/>
                <a:gd name="T61" fmla="*/ 94 h 368"/>
                <a:gd name="T62" fmla="*/ 17 w 234"/>
                <a:gd name="T63" fmla="*/ 79 h 368"/>
                <a:gd name="T64" fmla="*/ 24 w 234"/>
                <a:gd name="T65" fmla="*/ 62 h 368"/>
                <a:gd name="T66" fmla="*/ 31 w 234"/>
                <a:gd name="T67" fmla="*/ 50 h 368"/>
                <a:gd name="T68" fmla="*/ 44 w 234"/>
                <a:gd name="T69" fmla="*/ 35 h 368"/>
                <a:gd name="T70" fmla="*/ 54 w 234"/>
                <a:gd name="T71" fmla="*/ 25 h 368"/>
                <a:gd name="T72" fmla="*/ 68 w 234"/>
                <a:gd name="T73" fmla="*/ 16 h 368"/>
                <a:gd name="T74" fmla="*/ 83 w 234"/>
                <a:gd name="T75" fmla="*/ 9 h 368"/>
                <a:gd name="T76" fmla="*/ 98 w 234"/>
                <a:gd name="T77" fmla="*/ 3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49" y="3"/>
                  </a:lnTo>
                  <a:lnTo>
                    <a:pt x="156" y="5"/>
                  </a:lnTo>
                  <a:lnTo>
                    <a:pt x="167" y="9"/>
                  </a:lnTo>
                  <a:lnTo>
                    <a:pt x="174" y="13"/>
                  </a:lnTo>
                  <a:lnTo>
                    <a:pt x="181" y="16"/>
                  </a:lnTo>
                  <a:lnTo>
                    <a:pt x="186" y="21"/>
                  </a:lnTo>
                  <a:lnTo>
                    <a:pt x="193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2" y="86"/>
                  </a:lnTo>
                  <a:lnTo>
                    <a:pt x="234" y="94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1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30" y="146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3" y="197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4" y="212"/>
                  </a:lnTo>
                  <a:lnTo>
                    <a:pt x="167" y="215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2"/>
                  </a:lnTo>
                  <a:lnTo>
                    <a:pt x="33" y="178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6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9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1"/>
                  </a:lnTo>
                  <a:lnTo>
                    <a:pt x="68" y="16"/>
                  </a:lnTo>
                  <a:lnTo>
                    <a:pt x="75" y="13"/>
                  </a:lnTo>
                  <a:lnTo>
                    <a:pt x="83" y="9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7" y="3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2" name="Freeform 2965">
              <a:extLst>
                <a:ext uri="{FF2B5EF4-FFF2-40B4-BE49-F238E27FC236}">
                  <a16:creationId xmlns:a16="http://schemas.microsoft.com/office/drawing/2014/main" id="{A34DA702-9B30-46CC-8797-775285F6CB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4" y="1854"/>
              <a:ext cx="46" cy="74"/>
            </a:xfrm>
            <a:custGeom>
              <a:avLst/>
              <a:gdLst>
                <a:gd name="T0" fmla="*/ 190 w 234"/>
                <a:gd name="T1" fmla="*/ 60 h 368"/>
                <a:gd name="T2" fmla="*/ 186 w 234"/>
                <a:gd name="T3" fmla="*/ 67 h 368"/>
                <a:gd name="T4" fmla="*/ 181 w 234"/>
                <a:gd name="T5" fmla="*/ 77 h 368"/>
                <a:gd name="T6" fmla="*/ 181 w 234"/>
                <a:gd name="T7" fmla="*/ 92 h 368"/>
                <a:gd name="T8" fmla="*/ 181 w 234"/>
                <a:gd name="T9" fmla="*/ 109 h 368"/>
                <a:gd name="T10" fmla="*/ 183 w 234"/>
                <a:gd name="T11" fmla="*/ 125 h 368"/>
                <a:gd name="T12" fmla="*/ 190 w 234"/>
                <a:gd name="T13" fmla="*/ 138 h 368"/>
                <a:gd name="T14" fmla="*/ 197 w 234"/>
                <a:gd name="T15" fmla="*/ 146 h 368"/>
                <a:gd name="T16" fmla="*/ 206 w 234"/>
                <a:gd name="T17" fmla="*/ 146 h 368"/>
                <a:gd name="T18" fmla="*/ 210 w 234"/>
                <a:gd name="T19" fmla="*/ 141 h 368"/>
                <a:gd name="T20" fmla="*/ 215 w 234"/>
                <a:gd name="T21" fmla="*/ 131 h 368"/>
                <a:gd name="T22" fmla="*/ 218 w 234"/>
                <a:gd name="T23" fmla="*/ 116 h 368"/>
                <a:gd name="T24" fmla="*/ 218 w 234"/>
                <a:gd name="T25" fmla="*/ 102 h 368"/>
                <a:gd name="T26" fmla="*/ 215 w 234"/>
                <a:gd name="T27" fmla="*/ 84 h 368"/>
                <a:gd name="T28" fmla="*/ 210 w 234"/>
                <a:gd name="T29" fmla="*/ 69 h 368"/>
                <a:gd name="T30" fmla="*/ 203 w 234"/>
                <a:gd name="T31" fmla="*/ 62 h 368"/>
                <a:gd name="T32" fmla="*/ 195 w 234"/>
                <a:gd name="T33" fmla="*/ 57 h 368"/>
                <a:gd name="T34" fmla="*/ 142 w 234"/>
                <a:gd name="T35" fmla="*/ 3 h 368"/>
                <a:gd name="T36" fmla="*/ 167 w 234"/>
                <a:gd name="T37" fmla="*/ 9 h 368"/>
                <a:gd name="T38" fmla="*/ 186 w 234"/>
                <a:gd name="T39" fmla="*/ 21 h 368"/>
                <a:gd name="T40" fmla="*/ 206 w 234"/>
                <a:gd name="T41" fmla="*/ 35 h 368"/>
                <a:gd name="T42" fmla="*/ 220 w 234"/>
                <a:gd name="T43" fmla="*/ 55 h 368"/>
                <a:gd name="T44" fmla="*/ 230 w 234"/>
                <a:gd name="T45" fmla="*/ 79 h 368"/>
                <a:gd name="T46" fmla="*/ 234 w 234"/>
                <a:gd name="T47" fmla="*/ 104 h 368"/>
                <a:gd name="T48" fmla="*/ 234 w 234"/>
                <a:gd name="T49" fmla="*/ 128 h 368"/>
                <a:gd name="T50" fmla="*/ 227 w 234"/>
                <a:gd name="T51" fmla="*/ 153 h 368"/>
                <a:gd name="T52" fmla="*/ 215 w 234"/>
                <a:gd name="T53" fmla="*/ 175 h 368"/>
                <a:gd name="T54" fmla="*/ 201 w 234"/>
                <a:gd name="T55" fmla="*/ 192 h 368"/>
                <a:gd name="T56" fmla="*/ 181 w 234"/>
                <a:gd name="T57" fmla="*/ 206 h 368"/>
                <a:gd name="T58" fmla="*/ 156 w 234"/>
                <a:gd name="T59" fmla="*/ 217 h 368"/>
                <a:gd name="T60" fmla="*/ 132 w 234"/>
                <a:gd name="T61" fmla="*/ 222 h 368"/>
                <a:gd name="T62" fmla="*/ 120 w 234"/>
                <a:gd name="T63" fmla="*/ 222 h 368"/>
                <a:gd name="T64" fmla="*/ 117 w 234"/>
                <a:gd name="T65" fmla="*/ 219 h 368"/>
                <a:gd name="T66" fmla="*/ 39 w 234"/>
                <a:gd name="T67" fmla="*/ 182 h 368"/>
                <a:gd name="T68" fmla="*/ 24 w 234"/>
                <a:gd name="T69" fmla="*/ 162 h 368"/>
                <a:gd name="T70" fmla="*/ 17 w 234"/>
                <a:gd name="T71" fmla="*/ 138 h 368"/>
                <a:gd name="T72" fmla="*/ 12 w 234"/>
                <a:gd name="T73" fmla="*/ 111 h 368"/>
                <a:gd name="T74" fmla="*/ 17 w 234"/>
                <a:gd name="T75" fmla="*/ 86 h 368"/>
                <a:gd name="T76" fmla="*/ 24 w 234"/>
                <a:gd name="T77" fmla="*/ 62 h 368"/>
                <a:gd name="T78" fmla="*/ 36 w 234"/>
                <a:gd name="T79" fmla="*/ 42 h 368"/>
                <a:gd name="T80" fmla="*/ 54 w 234"/>
                <a:gd name="T81" fmla="*/ 25 h 368"/>
                <a:gd name="T82" fmla="*/ 75 w 234"/>
                <a:gd name="T83" fmla="*/ 13 h 368"/>
                <a:gd name="T84" fmla="*/ 98 w 234"/>
                <a:gd name="T85" fmla="*/ 3 h 368"/>
                <a:gd name="T86" fmla="*/ 125 w 234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368">
                  <a:moveTo>
                    <a:pt x="195" y="57"/>
                  </a:moveTo>
                  <a:lnTo>
                    <a:pt x="193" y="60"/>
                  </a:lnTo>
                  <a:lnTo>
                    <a:pt x="190" y="60"/>
                  </a:lnTo>
                  <a:lnTo>
                    <a:pt x="188" y="62"/>
                  </a:lnTo>
                  <a:lnTo>
                    <a:pt x="188" y="65"/>
                  </a:lnTo>
                  <a:lnTo>
                    <a:pt x="186" y="67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1" y="77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2"/>
                  </a:lnTo>
                  <a:lnTo>
                    <a:pt x="181" y="97"/>
                  </a:lnTo>
                  <a:lnTo>
                    <a:pt x="181" y="104"/>
                  </a:lnTo>
                  <a:lnTo>
                    <a:pt x="181" y="109"/>
                  </a:lnTo>
                  <a:lnTo>
                    <a:pt x="181" y="113"/>
                  </a:lnTo>
                  <a:lnTo>
                    <a:pt x="183" y="121"/>
                  </a:lnTo>
                  <a:lnTo>
                    <a:pt x="183" y="125"/>
                  </a:lnTo>
                  <a:lnTo>
                    <a:pt x="186" y="131"/>
                  </a:lnTo>
                  <a:lnTo>
                    <a:pt x="188" y="134"/>
                  </a:lnTo>
                  <a:lnTo>
                    <a:pt x="190" y="138"/>
                  </a:lnTo>
                  <a:lnTo>
                    <a:pt x="193" y="141"/>
                  </a:lnTo>
                  <a:lnTo>
                    <a:pt x="195" y="143"/>
                  </a:lnTo>
                  <a:lnTo>
                    <a:pt x="197" y="146"/>
                  </a:lnTo>
                  <a:lnTo>
                    <a:pt x="201" y="146"/>
                  </a:lnTo>
                  <a:lnTo>
                    <a:pt x="203" y="146"/>
                  </a:lnTo>
                  <a:lnTo>
                    <a:pt x="206" y="146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0" y="141"/>
                  </a:lnTo>
                  <a:lnTo>
                    <a:pt x="213" y="138"/>
                  </a:lnTo>
                  <a:lnTo>
                    <a:pt x="213" y="134"/>
                  </a:lnTo>
                  <a:lnTo>
                    <a:pt x="215" y="131"/>
                  </a:lnTo>
                  <a:lnTo>
                    <a:pt x="215" y="125"/>
                  </a:lnTo>
                  <a:lnTo>
                    <a:pt x="218" y="121"/>
                  </a:lnTo>
                  <a:lnTo>
                    <a:pt x="218" y="116"/>
                  </a:lnTo>
                  <a:lnTo>
                    <a:pt x="218" y="111"/>
                  </a:lnTo>
                  <a:lnTo>
                    <a:pt x="218" y="106"/>
                  </a:lnTo>
                  <a:lnTo>
                    <a:pt x="218" y="102"/>
                  </a:lnTo>
                  <a:lnTo>
                    <a:pt x="218" y="94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6" y="65"/>
                  </a:lnTo>
                  <a:lnTo>
                    <a:pt x="203" y="62"/>
                  </a:lnTo>
                  <a:lnTo>
                    <a:pt x="201" y="60"/>
                  </a:lnTo>
                  <a:lnTo>
                    <a:pt x="197" y="57"/>
                  </a:lnTo>
                  <a:lnTo>
                    <a:pt x="195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49" y="3"/>
                  </a:lnTo>
                  <a:lnTo>
                    <a:pt x="156" y="5"/>
                  </a:lnTo>
                  <a:lnTo>
                    <a:pt x="167" y="9"/>
                  </a:lnTo>
                  <a:lnTo>
                    <a:pt x="174" y="13"/>
                  </a:lnTo>
                  <a:lnTo>
                    <a:pt x="181" y="16"/>
                  </a:lnTo>
                  <a:lnTo>
                    <a:pt x="186" y="21"/>
                  </a:lnTo>
                  <a:lnTo>
                    <a:pt x="193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2" y="86"/>
                  </a:lnTo>
                  <a:lnTo>
                    <a:pt x="234" y="94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1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30" y="146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3" y="197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4" y="212"/>
                  </a:lnTo>
                  <a:lnTo>
                    <a:pt x="167" y="215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2"/>
                  </a:lnTo>
                  <a:lnTo>
                    <a:pt x="33" y="178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6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9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1"/>
                  </a:lnTo>
                  <a:lnTo>
                    <a:pt x="68" y="16"/>
                  </a:lnTo>
                  <a:lnTo>
                    <a:pt x="75" y="13"/>
                  </a:lnTo>
                  <a:lnTo>
                    <a:pt x="83" y="9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7" y="3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3" name="Freeform 2966">
              <a:extLst>
                <a:ext uri="{FF2B5EF4-FFF2-40B4-BE49-F238E27FC236}">
                  <a16:creationId xmlns:a16="http://schemas.microsoft.com/office/drawing/2014/main" id="{E6849360-ECA1-47D7-B11F-4DC91AB4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866"/>
              <a:ext cx="7" cy="17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2 h 89"/>
                <a:gd name="T14" fmla="*/ 2 w 37"/>
                <a:gd name="T15" fmla="*/ 17 h 89"/>
                <a:gd name="T16" fmla="*/ 0 w 37"/>
                <a:gd name="T17" fmla="*/ 20 h 89"/>
                <a:gd name="T18" fmla="*/ 0 w 37"/>
                <a:gd name="T19" fmla="*/ 24 h 89"/>
                <a:gd name="T20" fmla="*/ 0 w 37"/>
                <a:gd name="T21" fmla="*/ 29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6 h 89"/>
                <a:gd name="T32" fmla="*/ 2 w 37"/>
                <a:gd name="T33" fmla="*/ 64 h 89"/>
                <a:gd name="T34" fmla="*/ 2 w 37"/>
                <a:gd name="T35" fmla="*/ 68 h 89"/>
                <a:gd name="T36" fmla="*/ 5 w 37"/>
                <a:gd name="T37" fmla="*/ 74 h 89"/>
                <a:gd name="T38" fmla="*/ 7 w 37"/>
                <a:gd name="T39" fmla="*/ 77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6 h 89"/>
                <a:gd name="T46" fmla="*/ 16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6 h 89"/>
                <a:gd name="T56" fmla="*/ 27 w 37"/>
                <a:gd name="T57" fmla="*/ 86 h 89"/>
                <a:gd name="T58" fmla="*/ 29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8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49 h 89"/>
                <a:gd name="T76" fmla="*/ 37 w 37"/>
                <a:gd name="T77" fmla="*/ 45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7 h 89"/>
                <a:gd name="T88" fmla="*/ 29 w 37"/>
                <a:gd name="T89" fmla="*/ 12 h 89"/>
                <a:gd name="T90" fmla="*/ 27 w 37"/>
                <a:gd name="T91" fmla="*/ 10 h 89"/>
                <a:gd name="T92" fmla="*/ 25 w 37"/>
                <a:gd name="T93" fmla="*/ 8 h 89"/>
                <a:gd name="T94" fmla="*/ 22 w 37"/>
                <a:gd name="T95" fmla="*/ 5 h 89"/>
                <a:gd name="T96" fmla="*/ 20 w 37"/>
                <a:gd name="T97" fmla="*/ 3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5" y="74"/>
                  </a:lnTo>
                  <a:lnTo>
                    <a:pt x="7" y="77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6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8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5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4" name="Freeform 2967">
              <a:extLst>
                <a:ext uri="{FF2B5EF4-FFF2-40B4-BE49-F238E27FC236}">
                  <a16:creationId xmlns:a16="http://schemas.microsoft.com/office/drawing/2014/main" id="{89E24512-EE7F-4B02-894C-F14EB11F8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854"/>
              <a:ext cx="46" cy="74"/>
            </a:xfrm>
            <a:custGeom>
              <a:avLst/>
              <a:gdLst>
                <a:gd name="T0" fmla="*/ 132 w 234"/>
                <a:gd name="T1" fmla="*/ 0 h 368"/>
                <a:gd name="T2" fmla="*/ 149 w 234"/>
                <a:gd name="T3" fmla="*/ 3 h 368"/>
                <a:gd name="T4" fmla="*/ 167 w 234"/>
                <a:gd name="T5" fmla="*/ 9 h 368"/>
                <a:gd name="T6" fmla="*/ 181 w 234"/>
                <a:gd name="T7" fmla="*/ 16 h 368"/>
                <a:gd name="T8" fmla="*/ 193 w 234"/>
                <a:gd name="T9" fmla="*/ 25 h 368"/>
                <a:gd name="T10" fmla="*/ 206 w 234"/>
                <a:gd name="T11" fmla="*/ 35 h 368"/>
                <a:gd name="T12" fmla="*/ 215 w 234"/>
                <a:gd name="T13" fmla="*/ 50 h 368"/>
                <a:gd name="T14" fmla="*/ 222 w 234"/>
                <a:gd name="T15" fmla="*/ 62 h 368"/>
                <a:gd name="T16" fmla="*/ 230 w 234"/>
                <a:gd name="T17" fmla="*/ 79 h 368"/>
                <a:gd name="T18" fmla="*/ 234 w 234"/>
                <a:gd name="T19" fmla="*/ 94 h 368"/>
                <a:gd name="T20" fmla="*/ 234 w 234"/>
                <a:gd name="T21" fmla="*/ 111 h 368"/>
                <a:gd name="T22" fmla="*/ 234 w 234"/>
                <a:gd name="T23" fmla="*/ 128 h 368"/>
                <a:gd name="T24" fmla="*/ 230 w 234"/>
                <a:gd name="T25" fmla="*/ 146 h 368"/>
                <a:gd name="T26" fmla="*/ 222 w 234"/>
                <a:gd name="T27" fmla="*/ 160 h 368"/>
                <a:gd name="T28" fmla="*/ 215 w 234"/>
                <a:gd name="T29" fmla="*/ 175 h 368"/>
                <a:gd name="T30" fmla="*/ 206 w 234"/>
                <a:gd name="T31" fmla="*/ 187 h 368"/>
                <a:gd name="T32" fmla="*/ 193 w 234"/>
                <a:gd name="T33" fmla="*/ 197 h 368"/>
                <a:gd name="T34" fmla="*/ 181 w 234"/>
                <a:gd name="T35" fmla="*/ 206 h 368"/>
                <a:gd name="T36" fmla="*/ 167 w 234"/>
                <a:gd name="T37" fmla="*/ 215 h 368"/>
                <a:gd name="T38" fmla="*/ 149 w 234"/>
                <a:gd name="T39" fmla="*/ 219 h 368"/>
                <a:gd name="T40" fmla="*/ 132 w 234"/>
                <a:gd name="T41" fmla="*/ 222 h 368"/>
                <a:gd name="T42" fmla="*/ 123 w 234"/>
                <a:gd name="T43" fmla="*/ 222 h 368"/>
                <a:gd name="T44" fmla="*/ 120 w 234"/>
                <a:gd name="T45" fmla="*/ 222 h 368"/>
                <a:gd name="T46" fmla="*/ 117 w 234"/>
                <a:gd name="T47" fmla="*/ 219 h 368"/>
                <a:gd name="T48" fmla="*/ 44 w 234"/>
                <a:gd name="T49" fmla="*/ 190 h 368"/>
                <a:gd name="T50" fmla="*/ 33 w 234"/>
                <a:gd name="T51" fmla="*/ 178 h 368"/>
                <a:gd name="T52" fmla="*/ 24 w 234"/>
                <a:gd name="T53" fmla="*/ 162 h 368"/>
                <a:gd name="T54" fmla="*/ 19 w 234"/>
                <a:gd name="T55" fmla="*/ 146 h 368"/>
                <a:gd name="T56" fmla="*/ 14 w 234"/>
                <a:gd name="T57" fmla="*/ 131 h 368"/>
                <a:gd name="T58" fmla="*/ 12 w 234"/>
                <a:gd name="T59" fmla="*/ 111 h 368"/>
                <a:gd name="T60" fmla="*/ 14 w 234"/>
                <a:gd name="T61" fmla="*/ 94 h 368"/>
                <a:gd name="T62" fmla="*/ 17 w 234"/>
                <a:gd name="T63" fmla="*/ 79 h 368"/>
                <a:gd name="T64" fmla="*/ 24 w 234"/>
                <a:gd name="T65" fmla="*/ 62 h 368"/>
                <a:gd name="T66" fmla="*/ 31 w 234"/>
                <a:gd name="T67" fmla="*/ 50 h 368"/>
                <a:gd name="T68" fmla="*/ 44 w 234"/>
                <a:gd name="T69" fmla="*/ 35 h 368"/>
                <a:gd name="T70" fmla="*/ 54 w 234"/>
                <a:gd name="T71" fmla="*/ 25 h 368"/>
                <a:gd name="T72" fmla="*/ 68 w 234"/>
                <a:gd name="T73" fmla="*/ 16 h 368"/>
                <a:gd name="T74" fmla="*/ 83 w 234"/>
                <a:gd name="T75" fmla="*/ 9 h 368"/>
                <a:gd name="T76" fmla="*/ 98 w 234"/>
                <a:gd name="T77" fmla="*/ 3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49" y="3"/>
                  </a:lnTo>
                  <a:lnTo>
                    <a:pt x="156" y="5"/>
                  </a:lnTo>
                  <a:lnTo>
                    <a:pt x="167" y="9"/>
                  </a:lnTo>
                  <a:lnTo>
                    <a:pt x="174" y="13"/>
                  </a:lnTo>
                  <a:lnTo>
                    <a:pt x="181" y="16"/>
                  </a:lnTo>
                  <a:lnTo>
                    <a:pt x="186" y="21"/>
                  </a:lnTo>
                  <a:lnTo>
                    <a:pt x="193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2" y="86"/>
                  </a:lnTo>
                  <a:lnTo>
                    <a:pt x="234" y="94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1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30" y="146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3" y="197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4" y="212"/>
                  </a:lnTo>
                  <a:lnTo>
                    <a:pt x="167" y="215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2"/>
                  </a:lnTo>
                  <a:lnTo>
                    <a:pt x="33" y="178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6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9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1"/>
                  </a:lnTo>
                  <a:lnTo>
                    <a:pt x="68" y="16"/>
                  </a:lnTo>
                  <a:lnTo>
                    <a:pt x="75" y="13"/>
                  </a:lnTo>
                  <a:lnTo>
                    <a:pt x="83" y="9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7" y="3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5" name="Freeform 2968">
              <a:extLst>
                <a:ext uri="{FF2B5EF4-FFF2-40B4-BE49-F238E27FC236}">
                  <a16:creationId xmlns:a16="http://schemas.microsoft.com/office/drawing/2014/main" id="{A35583F2-5B54-4FB8-855A-AEEBF4873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1979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2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10 w 37"/>
                <a:gd name="T41" fmla="*/ 81 h 88"/>
                <a:gd name="T42" fmla="*/ 12 w 37"/>
                <a:gd name="T43" fmla="*/ 84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5 h 88"/>
                <a:gd name="T64" fmla="*/ 35 w 37"/>
                <a:gd name="T65" fmla="*/ 73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7 h 88"/>
                <a:gd name="T84" fmla="*/ 32 w 37"/>
                <a:gd name="T85" fmla="*/ 22 h 88"/>
                <a:gd name="T86" fmla="*/ 32 w 37"/>
                <a:gd name="T87" fmla="*/ 17 h 88"/>
                <a:gd name="T88" fmla="*/ 30 w 37"/>
                <a:gd name="T89" fmla="*/ 12 h 88"/>
                <a:gd name="T90" fmla="*/ 28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2" y="84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5"/>
                  </a:lnTo>
                  <a:lnTo>
                    <a:pt x="35" y="73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6" name="Freeform 2969">
              <a:extLst>
                <a:ext uri="{FF2B5EF4-FFF2-40B4-BE49-F238E27FC236}">
                  <a16:creationId xmlns:a16="http://schemas.microsoft.com/office/drawing/2014/main" id="{0DD1BEB7-9109-47E3-94CD-A3D76CD44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968"/>
              <a:ext cx="47" cy="73"/>
            </a:xfrm>
            <a:custGeom>
              <a:avLst/>
              <a:gdLst>
                <a:gd name="T0" fmla="*/ 131 w 234"/>
                <a:gd name="T1" fmla="*/ 0 h 368"/>
                <a:gd name="T2" fmla="*/ 148 w 234"/>
                <a:gd name="T3" fmla="*/ 3 h 368"/>
                <a:gd name="T4" fmla="*/ 166 w 234"/>
                <a:gd name="T5" fmla="*/ 7 h 368"/>
                <a:gd name="T6" fmla="*/ 180 w 234"/>
                <a:gd name="T7" fmla="*/ 16 h 368"/>
                <a:gd name="T8" fmla="*/ 192 w 234"/>
                <a:gd name="T9" fmla="*/ 25 h 368"/>
                <a:gd name="T10" fmla="*/ 205 w 234"/>
                <a:gd name="T11" fmla="*/ 35 h 368"/>
                <a:gd name="T12" fmla="*/ 215 w 234"/>
                <a:gd name="T13" fmla="*/ 49 h 368"/>
                <a:gd name="T14" fmla="*/ 222 w 234"/>
                <a:gd name="T15" fmla="*/ 62 h 368"/>
                <a:gd name="T16" fmla="*/ 229 w 234"/>
                <a:gd name="T17" fmla="*/ 79 h 368"/>
                <a:gd name="T18" fmla="*/ 234 w 234"/>
                <a:gd name="T19" fmla="*/ 93 h 368"/>
                <a:gd name="T20" fmla="*/ 234 w 234"/>
                <a:gd name="T21" fmla="*/ 111 h 368"/>
                <a:gd name="T22" fmla="*/ 234 w 234"/>
                <a:gd name="T23" fmla="*/ 128 h 368"/>
                <a:gd name="T24" fmla="*/ 229 w 234"/>
                <a:gd name="T25" fmla="*/ 145 h 368"/>
                <a:gd name="T26" fmla="*/ 222 w 234"/>
                <a:gd name="T27" fmla="*/ 160 h 368"/>
                <a:gd name="T28" fmla="*/ 215 w 234"/>
                <a:gd name="T29" fmla="*/ 174 h 368"/>
                <a:gd name="T30" fmla="*/ 205 w 234"/>
                <a:gd name="T31" fmla="*/ 187 h 368"/>
                <a:gd name="T32" fmla="*/ 192 w 234"/>
                <a:gd name="T33" fmla="*/ 197 h 368"/>
                <a:gd name="T34" fmla="*/ 180 w 234"/>
                <a:gd name="T35" fmla="*/ 206 h 368"/>
                <a:gd name="T36" fmla="*/ 166 w 234"/>
                <a:gd name="T37" fmla="*/ 213 h 368"/>
                <a:gd name="T38" fmla="*/ 148 w 234"/>
                <a:gd name="T39" fmla="*/ 219 h 368"/>
                <a:gd name="T40" fmla="*/ 131 w 234"/>
                <a:gd name="T41" fmla="*/ 222 h 368"/>
                <a:gd name="T42" fmla="*/ 122 w 234"/>
                <a:gd name="T43" fmla="*/ 222 h 368"/>
                <a:gd name="T44" fmla="*/ 120 w 234"/>
                <a:gd name="T45" fmla="*/ 222 h 368"/>
                <a:gd name="T46" fmla="*/ 117 w 234"/>
                <a:gd name="T47" fmla="*/ 219 h 368"/>
                <a:gd name="T48" fmla="*/ 44 w 234"/>
                <a:gd name="T49" fmla="*/ 189 h 368"/>
                <a:gd name="T50" fmla="*/ 34 w 234"/>
                <a:gd name="T51" fmla="*/ 178 h 368"/>
                <a:gd name="T52" fmla="*/ 23 w 234"/>
                <a:gd name="T53" fmla="*/ 162 h 368"/>
                <a:gd name="T54" fmla="*/ 19 w 234"/>
                <a:gd name="T55" fmla="*/ 145 h 368"/>
                <a:gd name="T56" fmla="*/ 14 w 234"/>
                <a:gd name="T57" fmla="*/ 130 h 368"/>
                <a:gd name="T58" fmla="*/ 11 w 234"/>
                <a:gd name="T59" fmla="*/ 111 h 368"/>
                <a:gd name="T60" fmla="*/ 14 w 234"/>
                <a:gd name="T61" fmla="*/ 93 h 368"/>
                <a:gd name="T62" fmla="*/ 16 w 234"/>
                <a:gd name="T63" fmla="*/ 79 h 368"/>
                <a:gd name="T64" fmla="*/ 23 w 234"/>
                <a:gd name="T65" fmla="*/ 62 h 368"/>
                <a:gd name="T66" fmla="*/ 30 w 234"/>
                <a:gd name="T67" fmla="*/ 49 h 368"/>
                <a:gd name="T68" fmla="*/ 44 w 234"/>
                <a:gd name="T69" fmla="*/ 35 h 368"/>
                <a:gd name="T70" fmla="*/ 53 w 234"/>
                <a:gd name="T71" fmla="*/ 25 h 368"/>
                <a:gd name="T72" fmla="*/ 67 w 234"/>
                <a:gd name="T73" fmla="*/ 16 h 368"/>
                <a:gd name="T74" fmla="*/ 83 w 234"/>
                <a:gd name="T75" fmla="*/ 7 h 368"/>
                <a:gd name="T76" fmla="*/ 97 w 234"/>
                <a:gd name="T77" fmla="*/ 3 h 368"/>
                <a:gd name="T78" fmla="*/ 115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4" y="0"/>
                  </a:moveTo>
                  <a:lnTo>
                    <a:pt x="131" y="0"/>
                  </a:lnTo>
                  <a:lnTo>
                    <a:pt x="141" y="3"/>
                  </a:lnTo>
                  <a:lnTo>
                    <a:pt x="148" y="3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6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4" y="93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1" y="138"/>
                  </a:lnTo>
                  <a:lnTo>
                    <a:pt x="229" y="145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7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1" y="222"/>
                  </a:lnTo>
                  <a:lnTo>
                    <a:pt x="124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8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4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8" y="55"/>
                  </a:lnTo>
                  <a:lnTo>
                    <a:pt x="30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6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3"/>
                  </a:lnTo>
                  <a:lnTo>
                    <a:pt x="107" y="3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7" name="Freeform 2970">
              <a:extLst>
                <a:ext uri="{FF2B5EF4-FFF2-40B4-BE49-F238E27FC236}">
                  <a16:creationId xmlns:a16="http://schemas.microsoft.com/office/drawing/2014/main" id="{957F4DBB-FDD9-4CFA-B9D7-EE9372790E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4" y="1968"/>
              <a:ext cx="47" cy="73"/>
            </a:xfrm>
            <a:custGeom>
              <a:avLst/>
              <a:gdLst>
                <a:gd name="T0" fmla="*/ 190 w 234"/>
                <a:gd name="T1" fmla="*/ 60 h 368"/>
                <a:gd name="T2" fmla="*/ 185 w 234"/>
                <a:gd name="T3" fmla="*/ 67 h 368"/>
                <a:gd name="T4" fmla="*/ 180 w 234"/>
                <a:gd name="T5" fmla="*/ 76 h 368"/>
                <a:gd name="T6" fmla="*/ 180 w 234"/>
                <a:gd name="T7" fmla="*/ 91 h 368"/>
                <a:gd name="T8" fmla="*/ 180 w 234"/>
                <a:gd name="T9" fmla="*/ 109 h 368"/>
                <a:gd name="T10" fmla="*/ 183 w 234"/>
                <a:gd name="T11" fmla="*/ 125 h 368"/>
                <a:gd name="T12" fmla="*/ 190 w 234"/>
                <a:gd name="T13" fmla="*/ 138 h 368"/>
                <a:gd name="T14" fmla="*/ 198 w 234"/>
                <a:gd name="T15" fmla="*/ 145 h 368"/>
                <a:gd name="T16" fmla="*/ 205 w 234"/>
                <a:gd name="T17" fmla="*/ 145 h 368"/>
                <a:gd name="T18" fmla="*/ 210 w 234"/>
                <a:gd name="T19" fmla="*/ 141 h 368"/>
                <a:gd name="T20" fmla="*/ 215 w 234"/>
                <a:gd name="T21" fmla="*/ 130 h 368"/>
                <a:gd name="T22" fmla="*/ 217 w 234"/>
                <a:gd name="T23" fmla="*/ 116 h 368"/>
                <a:gd name="T24" fmla="*/ 217 w 234"/>
                <a:gd name="T25" fmla="*/ 101 h 368"/>
                <a:gd name="T26" fmla="*/ 215 w 234"/>
                <a:gd name="T27" fmla="*/ 84 h 368"/>
                <a:gd name="T28" fmla="*/ 210 w 234"/>
                <a:gd name="T29" fmla="*/ 69 h 368"/>
                <a:gd name="T30" fmla="*/ 203 w 234"/>
                <a:gd name="T31" fmla="*/ 62 h 368"/>
                <a:gd name="T32" fmla="*/ 196 w 234"/>
                <a:gd name="T33" fmla="*/ 57 h 368"/>
                <a:gd name="T34" fmla="*/ 141 w 234"/>
                <a:gd name="T35" fmla="*/ 3 h 368"/>
                <a:gd name="T36" fmla="*/ 166 w 234"/>
                <a:gd name="T37" fmla="*/ 7 h 368"/>
                <a:gd name="T38" fmla="*/ 185 w 234"/>
                <a:gd name="T39" fmla="*/ 20 h 368"/>
                <a:gd name="T40" fmla="*/ 205 w 234"/>
                <a:gd name="T41" fmla="*/ 35 h 368"/>
                <a:gd name="T42" fmla="*/ 219 w 234"/>
                <a:gd name="T43" fmla="*/ 55 h 368"/>
                <a:gd name="T44" fmla="*/ 229 w 234"/>
                <a:gd name="T45" fmla="*/ 79 h 368"/>
                <a:gd name="T46" fmla="*/ 234 w 234"/>
                <a:gd name="T47" fmla="*/ 104 h 368"/>
                <a:gd name="T48" fmla="*/ 234 w 234"/>
                <a:gd name="T49" fmla="*/ 128 h 368"/>
                <a:gd name="T50" fmla="*/ 227 w 234"/>
                <a:gd name="T51" fmla="*/ 153 h 368"/>
                <a:gd name="T52" fmla="*/ 215 w 234"/>
                <a:gd name="T53" fmla="*/ 174 h 368"/>
                <a:gd name="T54" fmla="*/ 200 w 234"/>
                <a:gd name="T55" fmla="*/ 192 h 368"/>
                <a:gd name="T56" fmla="*/ 180 w 234"/>
                <a:gd name="T57" fmla="*/ 206 h 368"/>
                <a:gd name="T58" fmla="*/ 156 w 234"/>
                <a:gd name="T59" fmla="*/ 217 h 368"/>
                <a:gd name="T60" fmla="*/ 131 w 234"/>
                <a:gd name="T61" fmla="*/ 222 h 368"/>
                <a:gd name="T62" fmla="*/ 120 w 234"/>
                <a:gd name="T63" fmla="*/ 222 h 368"/>
                <a:gd name="T64" fmla="*/ 117 w 234"/>
                <a:gd name="T65" fmla="*/ 219 h 368"/>
                <a:gd name="T66" fmla="*/ 39 w 234"/>
                <a:gd name="T67" fmla="*/ 182 h 368"/>
                <a:gd name="T68" fmla="*/ 23 w 234"/>
                <a:gd name="T69" fmla="*/ 162 h 368"/>
                <a:gd name="T70" fmla="*/ 16 w 234"/>
                <a:gd name="T71" fmla="*/ 138 h 368"/>
                <a:gd name="T72" fmla="*/ 11 w 234"/>
                <a:gd name="T73" fmla="*/ 111 h 368"/>
                <a:gd name="T74" fmla="*/ 16 w 234"/>
                <a:gd name="T75" fmla="*/ 86 h 368"/>
                <a:gd name="T76" fmla="*/ 23 w 234"/>
                <a:gd name="T77" fmla="*/ 62 h 368"/>
                <a:gd name="T78" fmla="*/ 36 w 234"/>
                <a:gd name="T79" fmla="*/ 42 h 368"/>
                <a:gd name="T80" fmla="*/ 53 w 234"/>
                <a:gd name="T81" fmla="*/ 25 h 368"/>
                <a:gd name="T82" fmla="*/ 76 w 234"/>
                <a:gd name="T83" fmla="*/ 12 h 368"/>
                <a:gd name="T84" fmla="*/ 97 w 234"/>
                <a:gd name="T85" fmla="*/ 3 h 368"/>
                <a:gd name="T86" fmla="*/ 124 w 234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368">
                  <a:moveTo>
                    <a:pt x="196" y="57"/>
                  </a:moveTo>
                  <a:lnTo>
                    <a:pt x="192" y="60"/>
                  </a:lnTo>
                  <a:lnTo>
                    <a:pt x="190" y="60"/>
                  </a:lnTo>
                  <a:lnTo>
                    <a:pt x="187" y="62"/>
                  </a:lnTo>
                  <a:lnTo>
                    <a:pt x="187" y="64"/>
                  </a:lnTo>
                  <a:lnTo>
                    <a:pt x="185" y="67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0" y="76"/>
                  </a:lnTo>
                  <a:lnTo>
                    <a:pt x="180" y="81"/>
                  </a:lnTo>
                  <a:lnTo>
                    <a:pt x="180" y="86"/>
                  </a:lnTo>
                  <a:lnTo>
                    <a:pt x="180" y="91"/>
                  </a:lnTo>
                  <a:lnTo>
                    <a:pt x="180" y="97"/>
                  </a:lnTo>
                  <a:lnTo>
                    <a:pt x="180" y="104"/>
                  </a:lnTo>
                  <a:lnTo>
                    <a:pt x="180" y="109"/>
                  </a:lnTo>
                  <a:lnTo>
                    <a:pt x="180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0"/>
                  </a:lnTo>
                  <a:lnTo>
                    <a:pt x="187" y="132"/>
                  </a:lnTo>
                  <a:lnTo>
                    <a:pt x="190" y="138"/>
                  </a:lnTo>
                  <a:lnTo>
                    <a:pt x="192" y="141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0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3"/>
                  </a:lnTo>
                  <a:lnTo>
                    <a:pt x="208" y="143"/>
                  </a:lnTo>
                  <a:lnTo>
                    <a:pt x="210" y="141"/>
                  </a:lnTo>
                  <a:lnTo>
                    <a:pt x="212" y="138"/>
                  </a:lnTo>
                  <a:lnTo>
                    <a:pt x="212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6"/>
                  </a:lnTo>
                  <a:lnTo>
                    <a:pt x="217" y="111"/>
                  </a:lnTo>
                  <a:lnTo>
                    <a:pt x="217" y="106"/>
                  </a:lnTo>
                  <a:lnTo>
                    <a:pt x="217" y="101"/>
                  </a:lnTo>
                  <a:lnTo>
                    <a:pt x="217" y="93"/>
                  </a:lnTo>
                  <a:lnTo>
                    <a:pt x="215" y="88"/>
                  </a:lnTo>
                  <a:lnTo>
                    <a:pt x="215" y="84"/>
                  </a:lnTo>
                  <a:lnTo>
                    <a:pt x="212" y="79"/>
                  </a:lnTo>
                  <a:lnTo>
                    <a:pt x="212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5" y="64"/>
                  </a:lnTo>
                  <a:lnTo>
                    <a:pt x="203" y="62"/>
                  </a:lnTo>
                  <a:lnTo>
                    <a:pt x="200" y="60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4" y="0"/>
                  </a:moveTo>
                  <a:lnTo>
                    <a:pt x="131" y="0"/>
                  </a:lnTo>
                  <a:lnTo>
                    <a:pt x="141" y="3"/>
                  </a:lnTo>
                  <a:lnTo>
                    <a:pt x="148" y="3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6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4" y="93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1" y="138"/>
                  </a:lnTo>
                  <a:lnTo>
                    <a:pt x="229" y="145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7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1" y="222"/>
                  </a:lnTo>
                  <a:lnTo>
                    <a:pt x="124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8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4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8" y="55"/>
                  </a:lnTo>
                  <a:lnTo>
                    <a:pt x="30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6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3"/>
                  </a:lnTo>
                  <a:lnTo>
                    <a:pt x="107" y="3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8" name="Freeform 2971">
              <a:extLst>
                <a:ext uri="{FF2B5EF4-FFF2-40B4-BE49-F238E27FC236}">
                  <a16:creationId xmlns:a16="http://schemas.microsoft.com/office/drawing/2014/main" id="{7C1E4939-7367-41BA-BC14-C471F85D9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1979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2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10 w 37"/>
                <a:gd name="T41" fmla="*/ 81 h 88"/>
                <a:gd name="T42" fmla="*/ 12 w 37"/>
                <a:gd name="T43" fmla="*/ 84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5 h 88"/>
                <a:gd name="T64" fmla="*/ 35 w 37"/>
                <a:gd name="T65" fmla="*/ 73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7 h 88"/>
                <a:gd name="T84" fmla="*/ 32 w 37"/>
                <a:gd name="T85" fmla="*/ 22 h 88"/>
                <a:gd name="T86" fmla="*/ 32 w 37"/>
                <a:gd name="T87" fmla="*/ 17 h 88"/>
                <a:gd name="T88" fmla="*/ 30 w 37"/>
                <a:gd name="T89" fmla="*/ 12 h 88"/>
                <a:gd name="T90" fmla="*/ 28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2" y="84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5"/>
                  </a:lnTo>
                  <a:lnTo>
                    <a:pt x="35" y="73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9" name="Freeform 2972">
              <a:extLst>
                <a:ext uri="{FF2B5EF4-FFF2-40B4-BE49-F238E27FC236}">
                  <a16:creationId xmlns:a16="http://schemas.microsoft.com/office/drawing/2014/main" id="{3F4AD178-63A3-4BE7-9BF2-06F3B41F6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968"/>
              <a:ext cx="47" cy="73"/>
            </a:xfrm>
            <a:custGeom>
              <a:avLst/>
              <a:gdLst>
                <a:gd name="T0" fmla="*/ 131 w 234"/>
                <a:gd name="T1" fmla="*/ 0 h 368"/>
                <a:gd name="T2" fmla="*/ 148 w 234"/>
                <a:gd name="T3" fmla="*/ 3 h 368"/>
                <a:gd name="T4" fmla="*/ 166 w 234"/>
                <a:gd name="T5" fmla="*/ 7 h 368"/>
                <a:gd name="T6" fmla="*/ 180 w 234"/>
                <a:gd name="T7" fmla="*/ 16 h 368"/>
                <a:gd name="T8" fmla="*/ 192 w 234"/>
                <a:gd name="T9" fmla="*/ 25 h 368"/>
                <a:gd name="T10" fmla="*/ 205 w 234"/>
                <a:gd name="T11" fmla="*/ 35 h 368"/>
                <a:gd name="T12" fmla="*/ 215 w 234"/>
                <a:gd name="T13" fmla="*/ 49 h 368"/>
                <a:gd name="T14" fmla="*/ 222 w 234"/>
                <a:gd name="T15" fmla="*/ 62 h 368"/>
                <a:gd name="T16" fmla="*/ 229 w 234"/>
                <a:gd name="T17" fmla="*/ 79 h 368"/>
                <a:gd name="T18" fmla="*/ 234 w 234"/>
                <a:gd name="T19" fmla="*/ 93 h 368"/>
                <a:gd name="T20" fmla="*/ 234 w 234"/>
                <a:gd name="T21" fmla="*/ 111 h 368"/>
                <a:gd name="T22" fmla="*/ 234 w 234"/>
                <a:gd name="T23" fmla="*/ 128 h 368"/>
                <a:gd name="T24" fmla="*/ 229 w 234"/>
                <a:gd name="T25" fmla="*/ 145 h 368"/>
                <a:gd name="T26" fmla="*/ 222 w 234"/>
                <a:gd name="T27" fmla="*/ 160 h 368"/>
                <a:gd name="T28" fmla="*/ 215 w 234"/>
                <a:gd name="T29" fmla="*/ 174 h 368"/>
                <a:gd name="T30" fmla="*/ 205 w 234"/>
                <a:gd name="T31" fmla="*/ 187 h 368"/>
                <a:gd name="T32" fmla="*/ 192 w 234"/>
                <a:gd name="T33" fmla="*/ 197 h 368"/>
                <a:gd name="T34" fmla="*/ 180 w 234"/>
                <a:gd name="T35" fmla="*/ 206 h 368"/>
                <a:gd name="T36" fmla="*/ 166 w 234"/>
                <a:gd name="T37" fmla="*/ 213 h 368"/>
                <a:gd name="T38" fmla="*/ 148 w 234"/>
                <a:gd name="T39" fmla="*/ 219 h 368"/>
                <a:gd name="T40" fmla="*/ 131 w 234"/>
                <a:gd name="T41" fmla="*/ 222 h 368"/>
                <a:gd name="T42" fmla="*/ 122 w 234"/>
                <a:gd name="T43" fmla="*/ 222 h 368"/>
                <a:gd name="T44" fmla="*/ 120 w 234"/>
                <a:gd name="T45" fmla="*/ 222 h 368"/>
                <a:gd name="T46" fmla="*/ 117 w 234"/>
                <a:gd name="T47" fmla="*/ 219 h 368"/>
                <a:gd name="T48" fmla="*/ 44 w 234"/>
                <a:gd name="T49" fmla="*/ 189 h 368"/>
                <a:gd name="T50" fmla="*/ 34 w 234"/>
                <a:gd name="T51" fmla="*/ 178 h 368"/>
                <a:gd name="T52" fmla="*/ 23 w 234"/>
                <a:gd name="T53" fmla="*/ 162 h 368"/>
                <a:gd name="T54" fmla="*/ 19 w 234"/>
                <a:gd name="T55" fmla="*/ 145 h 368"/>
                <a:gd name="T56" fmla="*/ 14 w 234"/>
                <a:gd name="T57" fmla="*/ 130 h 368"/>
                <a:gd name="T58" fmla="*/ 11 w 234"/>
                <a:gd name="T59" fmla="*/ 111 h 368"/>
                <a:gd name="T60" fmla="*/ 14 w 234"/>
                <a:gd name="T61" fmla="*/ 93 h 368"/>
                <a:gd name="T62" fmla="*/ 16 w 234"/>
                <a:gd name="T63" fmla="*/ 79 h 368"/>
                <a:gd name="T64" fmla="*/ 23 w 234"/>
                <a:gd name="T65" fmla="*/ 62 h 368"/>
                <a:gd name="T66" fmla="*/ 30 w 234"/>
                <a:gd name="T67" fmla="*/ 49 h 368"/>
                <a:gd name="T68" fmla="*/ 44 w 234"/>
                <a:gd name="T69" fmla="*/ 35 h 368"/>
                <a:gd name="T70" fmla="*/ 53 w 234"/>
                <a:gd name="T71" fmla="*/ 25 h 368"/>
                <a:gd name="T72" fmla="*/ 67 w 234"/>
                <a:gd name="T73" fmla="*/ 16 h 368"/>
                <a:gd name="T74" fmla="*/ 83 w 234"/>
                <a:gd name="T75" fmla="*/ 7 h 368"/>
                <a:gd name="T76" fmla="*/ 97 w 234"/>
                <a:gd name="T77" fmla="*/ 3 h 368"/>
                <a:gd name="T78" fmla="*/ 115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4" y="0"/>
                  </a:moveTo>
                  <a:lnTo>
                    <a:pt x="131" y="0"/>
                  </a:lnTo>
                  <a:lnTo>
                    <a:pt x="141" y="3"/>
                  </a:lnTo>
                  <a:lnTo>
                    <a:pt x="148" y="3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6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4" y="93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1" y="138"/>
                  </a:lnTo>
                  <a:lnTo>
                    <a:pt x="229" y="145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7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1" y="222"/>
                  </a:lnTo>
                  <a:lnTo>
                    <a:pt x="124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8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4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8" y="55"/>
                  </a:lnTo>
                  <a:lnTo>
                    <a:pt x="30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6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3"/>
                  </a:lnTo>
                  <a:lnTo>
                    <a:pt x="107" y="3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0" name="Freeform 2973">
              <a:extLst>
                <a:ext uri="{FF2B5EF4-FFF2-40B4-BE49-F238E27FC236}">
                  <a16:creationId xmlns:a16="http://schemas.microsoft.com/office/drawing/2014/main" id="{4117D5D6-4A13-483E-B2F3-27906DA76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706"/>
              <a:ext cx="8" cy="18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6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8 h 88"/>
                <a:gd name="T22" fmla="*/ 0 w 37"/>
                <a:gd name="T23" fmla="*/ 33 h 88"/>
                <a:gd name="T24" fmla="*/ 0 w 37"/>
                <a:gd name="T25" fmla="*/ 38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2 h 88"/>
                <a:gd name="T38" fmla="*/ 7 w 37"/>
                <a:gd name="T39" fmla="*/ 75 h 88"/>
                <a:gd name="T40" fmla="*/ 10 w 37"/>
                <a:gd name="T41" fmla="*/ 80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7 w 37"/>
                <a:gd name="T57" fmla="*/ 86 h 88"/>
                <a:gd name="T58" fmla="*/ 30 w 37"/>
                <a:gd name="T59" fmla="*/ 83 h 88"/>
                <a:gd name="T60" fmla="*/ 32 w 37"/>
                <a:gd name="T61" fmla="*/ 80 h 88"/>
                <a:gd name="T62" fmla="*/ 32 w 37"/>
                <a:gd name="T63" fmla="*/ 75 h 88"/>
                <a:gd name="T64" fmla="*/ 35 w 37"/>
                <a:gd name="T65" fmla="*/ 72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6 h 88"/>
                <a:gd name="T88" fmla="*/ 30 w 37"/>
                <a:gd name="T89" fmla="*/ 12 h 88"/>
                <a:gd name="T90" fmla="*/ 27 w 37"/>
                <a:gd name="T91" fmla="*/ 9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2"/>
                  </a:lnTo>
                  <a:lnTo>
                    <a:pt x="7" y="75"/>
                  </a:lnTo>
                  <a:lnTo>
                    <a:pt x="10" y="80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30" y="83"/>
                  </a:lnTo>
                  <a:lnTo>
                    <a:pt x="32" y="80"/>
                  </a:lnTo>
                  <a:lnTo>
                    <a:pt x="32" y="75"/>
                  </a:lnTo>
                  <a:lnTo>
                    <a:pt x="35" y="72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27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1" name="Freeform 2974">
              <a:extLst>
                <a:ext uri="{FF2B5EF4-FFF2-40B4-BE49-F238E27FC236}">
                  <a16:creationId xmlns:a16="http://schemas.microsoft.com/office/drawing/2014/main" id="{27669252-E145-42D2-90AB-3300E1A0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695"/>
              <a:ext cx="47" cy="73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2 h 368"/>
                <a:gd name="T4" fmla="*/ 168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7 w 236"/>
                <a:gd name="T13" fmla="*/ 48 h 368"/>
                <a:gd name="T14" fmla="*/ 224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7 w 236"/>
                <a:gd name="T29" fmla="*/ 173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8 w 236"/>
                <a:gd name="T37" fmla="*/ 213 h 368"/>
                <a:gd name="T38" fmla="*/ 150 w 236"/>
                <a:gd name="T39" fmla="*/ 218 h 368"/>
                <a:gd name="T40" fmla="*/ 133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0 w 236"/>
                <a:gd name="T55" fmla="*/ 145 h 368"/>
                <a:gd name="T56" fmla="*/ 16 w 236"/>
                <a:gd name="T57" fmla="*/ 129 h 368"/>
                <a:gd name="T58" fmla="*/ 13 w 236"/>
                <a:gd name="T59" fmla="*/ 110 h 368"/>
                <a:gd name="T60" fmla="*/ 16 w 236"/>
                <a:gd name="T61" fmla="*/ 93 h 368"/>
                <a:gd name="T62" fmla="*/ 18 w 236"/>
                <a:gd name="T63" fmla="*/ 78 h 368"/>
                <a:gd name="T64" fmla="*/ 25 w 236"/>
                <a:gd name="T65" fmla="*/ 62 h 368"/>
                <a:gd name="T66" fmla="*/ 32 w 236"/>
                <a:gd name="T67" fmla="*/ 48 h 368"/>
                <a:gd name="T68" fmla="*/ 44 w 236"/>
                <a:gd name="T69" fmla="*/ 34 h 368"/>
                <a:gd name="T70" fmla="*/ 55 w 236"/>
                <a:gd name="T71" fmla="*/ 25 h 368"/>
                <a:gd name="T72" fmla="*/ 69 w 236"/>
                <a:gd name="T73" fmla="*/ 14 h 368"/>
                <a:gd name="T74" fmla="*/ 83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4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2" y="41"/>
                  </a:lnTo>
                  <a:lnTo>
                    <a:pt x="217" y="48"/>
                  </a:lnTo>
                  <a:lnTo>
                    <a:pt x="221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7" y="173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0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6" y="129"/>
                  </a:lnTo>
                  <a:lnTo>
                    <a:pt x="16" y="120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2" y="48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50" y="29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2" name="Freeform 2975">
              <a:extLst>
                <a:ext uri="{FF2B5EF4-FFF2-40B4-BE49-F238E27FC236}">
                  <a16:creationId xmlns:a16="http://schemas.microsoft.com/office/drawing/2014/main" id="{49EF9B38-E902-4F76-A896-5B3E9AFAFE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7" y="2695"/>
              <a:ext cx="47" cy="73"/>
            </a:xfrm>
            <a:custGeom>
              <a:avLst/>
              <a:gdLst>
                <a:gd name="T0" fmla="*/ 192 w 236"/>
                <a:gd name="T1" fmla="*/ 59 h 368"/>
                <a:gd name="T2" fmla="*/ 187 w 236"/>
                <a:gd name="T3" fmla="*/ 66 h 368"/>
                <a:gd name="T4" fmla="*/ 182 w 236"/>
                <a:gd name="T5" fmla="*/ 76 h 368"/>
                <a:gd name="T6" fmla="*/ 182 w 236"/>
                <a:gd name="T7" fmla="*/ 90 h 368"/>
                <a:gd name="T8" fmla="*/ 182 w 236"/>
                <a:gd name="T9" fmla="*/ 108 h 368"/>
                <a:gd name="T10" fmla="*/ 185 w 236"/>
                <a:gd name="T11" fmla="*/ 125 h 368"/>
                <a:gd name="T12" fmla="*/ 192 w 236"/>
                <a:gd name="T13" fmla="*/ 137 h 368"/>
                <a:gd name="T14" fmla="*/ 199 w 236"/>
                <a:gd name="T15" fmla="*/ 145 h 368"/>
                <a:gd name="T16" fmla="*/ 206 w 236"/>
                <a:gd name="T17" fmla="*/ 145 h 368"/>
                <a:gd name="T18" fmla="*/ 212 w 236"/>
                <a:gd name="T19" fmla="*/ 140 h 368"/>
                <a:gd name="T20" fmla="*/ 217 w 236"/>
                <a:gd name="T21" fmla="*/ 129 h 368"/>
                <a:gd name="T22" fmla="*/ 219 w 236"/>
                <a:gd name="T23" fmla="*/ 115 h 368"/>
                <a:gd name="T24" fmla="*/ 219 w 236"/>
                <a:gd name="T25" fmla="*/ 101 h 368"/>
                <a:gd name="T26" fmla="*/ 217 w 236"/>
                <a:gd name="T27" fmla="*/ 83 h 368"/>
                <a:gd name="T28" fmla="*/ 212 w 236"/>
                <a:gd name="T29" fmla="*/ 69 h 368"/>
                <a:gd name="T30" fmla="*/ 204 w 236"/>
                <a:gd name="T31" fmla="*/ 62 h 368"/>
                <a:gd name="T32" fmla="*/ 196 w 236"/>
                <a:gd name="T33" fmla="*/ 57 h 368"/>
                <a:gd name="T34" fmla="*/ 143 w 236"/>
                <a:gd name="T35" fmla="*/ 2 h 368"/>
                <a:gd name="T36" fmla="*/ 168 w 236"/>
                <a:gd name="T37" fmla="*/ 7 h 368"/>
                <a:gd name="T38" fmla="*/ 187 w 236"/>
                <a:gd name="T39" fmla="*/ 20 h 368"/>
                <a:gd name="T40" fmla="*/ 206 w 236"/>
                <a:gd name="T41" fmla="*/ 34 h 368"/>
                <a:gd name="T42" fmla="*/ 221 w 236"/>
                <a:gd name="T43" fmla="*/ 53 h 368"/>
                <a:gd name="T44" fmla="*/ 231 w 236"/>
                <a:gd name="T45" fmla="*/ 78 h 368"/>
                <a:gd name="T46" fmla="*/ 236 w 236"/>
                <a:gd name="T47" fmla="*/ 103 h 368"/>
                <a:gd name="T48" fmla="*/ 236 w 236"/>
                <a:gd name="T49" fmla="*/ 127 h 368"/>
                <a:gd name="T50" fmla="*/ 229 w 236"/>
                <a:gd name="T51" fmla="*/ 152 h 368"/>
                <a:gd name="T52" fmla="*/ 217 w 236"/>
                <a:gd name="T53" fmla="*/ 173 h 368"/>
                <a:gd name="T54" fmla="*/ 201 w 236"/>
                <a:gd name="T55" fmla="*/ 191 h 368"/>
                <a:gd name="T56" fmla="*/ 182 w 236"/>
                <a:gd name="T57" fmla="*/ 206 h 368"/>
                <a:gd name="T58" fmla="*/ 157 w 236"/>
                <a:gd name="T59" fmla="*/ 215 h 368"/>
                <a:gd name="T60" fmla="*/ 133 w 236"/>
                <a:gd name="T61" fmla="*/ 221 h 368"/>
                <a:gd name="T62" fmla="*/ 120 w 236"/>
                <a:gd name="T63" fmla="*/ 221 h 368"/>
                <a:gd name="T64" fmla="*/ 118 w 236"/>
                <a:gd name="T65" fmla="*/ 218 h 368"/>
                <a:gd name="T66" fmla="*/ 39 w 236"/>
                <a:gd name="T67" fmla="*/ 182 h 368"/>
                <a:gd name="T68" fmla="*/ 25 w 236"/>
                <a:gd name="T69" fmla="*/ 162 h 368"/>
                <a:gd name="T70" fmla="*/ 18 w 236"/>
                <a:gd name="T71" fmla="*/ 137 h 368"/>
                <a:gd name="T72" fmla="*/ 13 w 236"/>
                <a:gd name="T73" fmla="*/ 110 h 368"/>
                <a:gd name="T74" fmla="*/ 18 w 236"/>
                <a:gd name="T75" fmla="*/ 85 h 368"/>
                <a:gd name="T76" fmla="*/ 25 w 236"/>
                <a:gd name="T77" fmla="*/ 62 h 368"/>
                <a:gd name="T78" fmla="*/ 37 w 236"/>
                <a:gd name="T79" fmla="*/ 41 h 368"/>
                <a:gd name="T80" fmla="*/ 55 w 236"/>
                <a:gd name="T81" fmla="*/ 25 h 368"/>
                <a:gd name="T82" fmla="*/ 76 w 236"/>
                <a:gd name="T83" fmla="*/ 12 h 368"/>
                <a:gd name="T84" fmla="*/ 99 w 236"/>
                <a:gd name="T85" fmla="*/ 2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6" y="57"/>
                  </a:moveTo>
                  <a:lnTo>
                    <a:pt x="194" y="59"/>
                  </a:lnTo>
                  <a:lnTo>
                    <a:pt x="192" y="59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6"/>
                  </a:lnTo>
                  <a:lnTo>
                    <a:pt x="185" y="69"/>
                  </a:lnTo>
                  <a:lnTo>
                    <a:pt x="185" y="73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5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5" y="120"/>
                  </a:lnTo>
                  <a:lnTo>
                    <a:pt x="185" y="125"/>
                  </a:lnTo>
                  <a:lnTo>
                    <a:pt x="187" y="129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40"/>
                  </a:lnTo>
                  <a:lnTo>
                    <a:pt x="196" y="143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4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9" y="143"/>
                  </a:lnTo>
                  <a:lnTo>
                    <a:pt x="212" y="140"/>
                  </a:lnTo>
                  <a:lnTo>
                    <a:pt x="214" y="137"/>
                  </a:lnTo>
                  <a:lnTo>
                    <a:pt x="214" y="132"/>
                  </a:lnTo>
                  <a:lnTo>
                    <a:pt x="217" y="129"/>
                  </a:lnTo>
                  <a:lnTo>
                    <a:pt x="217" y="125"/>
                  </a:lnTo>
                  <a:lnTo>
                    <a:pt x="219" y="120"/>
                  </a:lnTo>
                  <a:lnTo>
                    <a:pt x="219" y="115"/>
                  </a:lnTo>
                  <a:lnTo>
                    <a:pt x="219" y="110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3"/>
                  </a:lnTo>
                  <a:lnTo>
                    <a:pt x="217" y="88"/>
                  </a:lnTo>
                  <a:lnTo>
                    <a:pt x="217" y="83"/>
                  </a:lnTo>
                  <a:lnTo>
                    <a:pt x="214" y="78"/>
                  </a:lnTo>
                  <a:lnTo>
                    <a:pt x="214" y="73"/>
                  </a:lnTo>
                  <a:lnTo>
                    <a:pt x="212" y="69"/>
                  </a:lnTo>
                  <a:lnTo>
                    <a:pt x="209" y="66"/>
                  </a:lnTo>
                  <a:lnTo>
                    <a:pt x="206" y="64"/>
                  </a:lnTo>
                  <a:lnTo>
                    <a:pt x="204" y="62"/>
                  </a:lnTo>
                  <a:lnTo>
                    <a:pt x="201" y="59"/>
                  </a:lnTo>
                  <a:lnTo>
                    <a:pt x="199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4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2" y="41"/>
                  </a:lnTo>
                  <a:lnTo>
                    <a:pt x="217" y="48"/>
                  </a:lnTo>
                  <a:lnTo>
                    <a:pt x="221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7" y="173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0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6" y="129"/>
                  </a:lnTo>
                  <a:lnTo>
                    <a:pt x="16" y="120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2" y="48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50" y="29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3" name="Freeform 2976">
              <a:extLst>
                <a:ext uri="{FF2B5EF4-FFF2-40B4-BE49-F238E27FC236}">
                  <a16:creationId xmlns:a16="http://schemas.microsoft.com/office/drawing/2014/main" id="{9E9834C3-D944-4BFE-8CFC-85F7047A3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706"/>
              <a:ext cx="8" cy="18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6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8 h 88"/>
                <a:gd name="T22" fmla="*/ 0 w 37"/>
                <a:gd name="T23" fmla="*/ 33 h 88"/>
                <a:gd name="T24" fmla="*/ 0 w 37"/>
                <a:gd name="T25" fmla="*/ 38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2 h 88"/>
                <a:gd name="T38" fmla="*/ 7 w 37"/>
                <a:gd name="T39" fmla="*/ 75 h 88"/>
                <a:gd name="T40" fmla="*/ 10 w 37"/>
                <a:gd name="T41" fmla="*/ 80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7 w 37"/>
                <a:gd name="T57" fmla="*/ 86 h 88"/>
                <a:gd name="T58" fmla="*/ 30 w 37"/>
                <a:gd name="T59" fmla="*/ 83 h 88"/>
                <a:gd name="T60" fmla="*/ 32 w 37"/>
                <a:gd name="T61" fmla="*/ 80 h 88"/>
                <a:gd name="T62" fmla="*/ 32 w 37"/>
                <a:gd name="T63" fmla="*/ 75 h 88"/>
                <a:gd name="T64" fmla="*/ 35 w 37"/>
                <a:gd name="T65" fmla="*/ 72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6 h 88"/>
                <a:gd name="T88" fmla="*/ 30 w 37"/>
                <a:gd name="T89" fmla="*/ 12 h 88"/>
                <a:gd name="T90" fmla="*/ 27 w 37"/>
                <a:gd name="T91" fmla="*/ 9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2"/>
                  </a:lnTo>
                  <a:lnTo>
                    <a:pt x="7" y="75"/>
                  </a:lnTo>
                  <a:lnTo>
                    <a:pt x="10" y="80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30" y="83"/>
                  </a:lnTo>
                  <a:lnTo>
                    <a:pt x="32" y="80"/>
                  </a:lnTo>
                  <a:lnTo>
                    <a:pt x="32" y="75"/>
                  </a:lnTo>
                  <a:lnTo>
                    <a:pt x="35" y="72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27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4" name="Freeform 2977">
              <a:extLst>
                <a:ext uri="{FF2B5EF4-FFF2-40B4-BE49-F238E27FC236}">
                  <a16:creationId xmlns:a16="http://schemas.microsoft.com/office/drawing/2014/main" id="{7A89CCC6-0F31-419D-9167-CB5B8384F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695"/>
              <a:ext cx="47" cy="73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2 h 368"/>
                <a:gd name="T4" fmla="*/ 168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7 w 236"/>
                <a:gd name="T13" fmla="*/ 48 h 368"/>
                <a:gd name="T14" fmla="*/ 224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7 w 236"/>
                <a:gd name="T29" fmla="*/ 173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8 w 236"/>
                <a:gd name="T37" fmla="*/ 213 h 368"/>
                <a:gd name="T38" fmla="*/ 150 w 236"/>
                <a:gd name="T39" fmla="*/ 218 h 368"/>
                <a:gd name="T40" fmla="*/ 133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0 w 236"/>
                <a:gd name="T55" fmla="*/ 145 h 368"/>
                <a:gd name="T56" fmla="*/ 16 w 236"/>
                <a:gd name="T57" fmla="*/ 129 h 368"/>
                <a:gd name="T58" fmla="*/ 13 w 236"/>
                <a:gd name="T59" fmla="*/ 110 h 368"/>
                <a:gd name="T60" fmla="*/ 16 w 236"/>
                <a:gd name="T61" fmla="*/ 93 h 368"/>
                <a:gd name="T62" fmla="*/ 18 w 236"/>
                <a:gd name="T63" fmla="*/ 78 h 368"/>
                <a:gd name="T64" fmla="*/ 25 w 236"/>
                <a:gd name="T65" fmla="*/ 62 h 368"/>
                <a:gd name="T66" fmla="*/ 32 w 236"/>
                <a:gd name="T67" fmla="*/ 48 h 368"/>
                <a:gd name="T68" fmla="*/ 44 w 236"/>
                <a:gd name="T69" fmla="*/ 34 h 368"/>
                <a:gd name="T70" fmla="*/ 55 w 236"/>
                <a:gd name="T71" fmla="*/ 25 h 368"/>
                <a:gd name="T72" fmla="*/ 69 w 236"/>
                <a:gd name="T73" fmla="*/ 14 h 368"/>
                <a:gd name="T74" fmla="*/ 83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4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2" y="41"/>
                  </a:lnTo>
                  <a:lnTo>
                    <a:pt x="217" y="48"/>
                  </a:lnTo>
                  <a:lnTo>
                    <a:pt x="221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7" y="173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0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6" y="129"/>
                  </a:lnTo>
                  <a:lnTo>
                    <a:pt x="16" y="120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2" y="48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50" y="29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5" name="Freeform 2978">
              <a:extLst>
                <a:ext uri="{FF2B5EF4-FFF2-40B4-BE49-F238E27FC236}">
                  <a16:creationId xmlns:a16="http://schemas.microsoft.com/office/drawing/2014/main" id="{2587F805-E37E-4608-94E4-EA1C5E403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382"/>
              <a:ext cx="7" cy="17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5 w 37"/>
                <a:gd name="T11" fmla="*/ 10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5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8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7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6 h 88"/>
                <a:gd name="T64" fmla="*/ 34 w 37"/>
                <a:gd name="T65" fmla="*/ 73 h 88"/>
                <a:gd name="T66" fmla="*/ 34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1 h 88"/>
                <a:gd name="T82" fmla="*/ 34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9 w 37"/>
                <a:gd name="T89" fmla="*/ 12 h 88"/>
                <a:gd name="T90" fmla="*/ 27 w 37"/>
                <a:gd name="T91" fmla="*/ 10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3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6" name="Freeform 2979">
              <a:extLst>
                <a:ext uri="{FF2B5EF4-FFF2-40B4-BE49-F238E27FC236}">
                  <a16:creationId xmlns:a16="http://schemas.microsoft.com/office/drawing/2014/main" id="{CB238FC2-3B4D-4EDC-93B7-218EBE05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3370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1 w 235"/>
                <a:gd name="T7" fmla="*/ 15 h 368"/>
                <a:gd name="T8" fmla="*/ 193 w 235"/>
                <a:gd name="T9" fmla="*/ 25 h 368"/>
                <a:gd name="T10" fmla="*/ 205 w 235"/>
                <a:gd name="T11" fmla="*/ 35 h 368"/>
                <a:gd name="T12" fmla="*/ 215 w 235"/>
                <a:gd name="T13" fmla="*/ 49 h 368"/>
                <a:gd name="T14" fmla="*/ 223 w 235"/>
                <a:gd name="T15" fmla="*/ 62 h 368"/>
                <a:gd name="T16" fmla="*/ 230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5 h 368"/>
                <a:gd name="T26" fmla="*/ 223 w 235"/>
                <a:gd name="T27" fmla="*/ 160 h 368"/>
                <a:gd name="T28" fmla="*/ 215 w 235"/>
                <a:gd name="T29" fmla="*/ 175 h 368"/>
                <a:gd name="T30" fmla="*/ 205 w 235"/>
                <a:gd name="T31" fmla="*/ 187 h 368"/>
                <a:gd name="T32" fmla="*/ 193 w 235"/>
                <a:gd name="T33" fmla="*/ 196 h 368"/>
                <a:gd name="T34" fmla="*/ 181 w 235"/>
                <a:gd name="T35" fmla="*/ 206 h 368"/>
                <a:gd name="T36" fmla="*/ 166 w 235"/>
                <a:gd name="T37" fmla="*/ 214 h 368"/>
                <a:gd name="T38" fmla="*/ 149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7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1 w 235"/>
                <a:gd name="T59" fmla="*/ 111 h 368"/>
                <a:gd name="T60" fmla="*/ 15 w 235"/>
                <a:gd name="T61" fmla="*/ 94 h 368"/>
                <a:gd name="T62" fmla="*/ 17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6" y="20"/>
                  </a:lnTo>
                  <a:lnTo>
                    <a:pt x="193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7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1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9"/>
                  </a:lnTo>
                  <a:lnTo>
                    <a:pt x="25" y="62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7" name="Freeform 2980">
              <a:extLst>
                <a:ext uri="{FF2B5EF4-FFF2-40B4-BE49-F238E27FC236}">
                  <a16:creationId xmlns:a16="http://schemas.microsoft.com/office/drawing/2014/main" id="{B4BA8DA9-C0BA-4FCE-A9E4-449444EFA1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2" y="3370"/>
              <a:ext cx="47" cy="74"/>
            </a:xfrm>
            <a:custGeom>
              <a:avLst/>
              <a:gdLst>
                <a:gd name="T0" fmla="*/ 191 w 235"/>
                <a:gd name="T1" fmla="*/ 60 h 368"/>
                <a:gd name="T2" fmla="*/ 186 w 235"/>
                <a:gd name="T3" fmla="*/ 67 h 368"/>
                <a:gd name="T4" fmla="*/ 181 w 235"/>
                <a:gd name="T5" fmla="*/ 76 h 368"/>
                <a:gd name="T6" fmla="*/ 181 w 235"/>
                <a:gd name="T7" fmla="*/ 92 h 368"/>
                <a:gd name="T8" fmla="*/ 181 w 235"/>
                <a:gd name="T9" fmla="*/ 108 h 368"/>
                <a:gd name="T10" fmla="*/ 184 w 235"/>
                <a:gd name="T11" fmla="*/ 125 h 368"/>
                <a:gd name="T12" fmla="*/ 191 w 235"/>
                <a:gd name="T13" fmla="*/ 138 h 368"/>
                <a:gd name="T14" fmla="*/ 198 w 235"/>
                <a:gd name="T15" fmla="*/ 145 h 368"/>
                <a:gd name="T16" fmla="*/ 205 w 235"/>
                <a:gd name="T17" fmla="*/ 145 h 368"/>
                <a:gd name="T18" fmla="*/ 210 w 235"/>
                <a:gd name="T19" fmla="*/ 140 h 368"/>
                <a:gd name="T20" fmla="*/ 215 w 235"/>
                <a:gd name="T21" fmla="*/ 130 h 368"/>
                <a:gd name="T22" fmla="*/ 218 w 235"/>
                <a:gd name="T23" fmla="*/ 115 h 368"/>
                <a:gd name="T24" fmla="*/ 218 w 235"/>
                <a:gd name="T25" fmla="*/ 101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7 h 368"/>
                <a:gd name="T34" fmla="*/ 142 w 235"/>
                <a:gd name="T35" fmla="*/ 2 h 368"/>
                <a:gd name="T36" fmla="*/ 166 w 235"/>
                <a:gd name="T37" fmla="*/ 7 h 368"/>
                <a:gd name="T38" fmla="*/ 186 w 235"/>
                <a:gd name="T39" fmla="*/ 20 h 368"/>
                <a:gd name="T40" fmla="*/ 205 w 235"/>
                <a:gd name="T41" fmla="*/ 35 h 368"/>
                <a:gd name="T42" fmla="*/ 221 w 235"/>
                <a:gd name="T43" fmla="*/ 55 h 368"/>
                <a:gd name="T44" fmla="*/ 230 w 235"/>
                <a:gd name="T45" fmla="*/ 79 h 368"/>
                <a:gd name="T46" fmla="*/ 235 w 235"/>
                <a:gd name="T47" fmla="*/ 104 h 368"/>
                <a:gd name="T48" fmla="*/ 235 w 235"/>
                <a:gd name="T49" fmla="*/ 127 h 368"/>
                <a:gd name="T50" fmla="*/ 228 w 235"/>
                <a:gd name="T51" fmla="*/ 152 h 368"/>
                <a:gd name="T52" fmla="*/ 215 w 235"/>
                <a:gd name="T53" fmla="*/ 175 h 368"/>
                <a:gd name="T54" fmla="*/ 200 w 235"/>
                <a:gd name="T55" fmla="*/ 192 h 368"/>
                <a:gd name="T56" fmla="*/ 181 w 235"/>
                <a:gd name="T57" fmla="*/ 206 h 368"/>
                <a:gd name="T58" fmla="*/ 156 w 235"/>
                <a:gd name="T59" fmla="*/ 217 h 368"/>
                <a:gd name="T60" fmla="*/ 132 w 235"/>
                <a:gd name="T61" fmla="*/ 221 h 368"/>
                <a:gd name="T62" fmla="*/ 120 w 235"/>
                <a:gd name="T63" fmla="*/ 221 h 368"/>
                <a:gd name="T64" fmla="*/ 117 w 235"/>
                <a:gd name="T65" fmla="*/ 219 h 368"/>
                <a:gd name="T66" fmla="*/ 39 w 235"/>
                <a:gd name="T67" fmla="*/ 182 h 368"/>
                <a:gd name="T68" fmla="*/ 25 w 235"/>
                <a:gd name="T69" fmla="*/ 162 h 368"/>
                <a:gd name="T70" fmla="*/ 17 w 235"/>
                <a:gd name="T71" fmla="*/ 138 h 368"/>
                <a:gd name="T72" fmla="*/ 11 w 235"/>
                <a:gd name="T73" fmla="*/ 111 h 368"/>
                <a:gd name="T74" fmla="*/ 17 w 235"/>
                <a:gd name="T75" fmla="*/ 86 h 368"/>
                <a:gd name="T76" fmla="*/ 25 w 235"/>
                <a:gd name="T77" fmla="*/ 62 h 368"/>
                <a:gd name="T78" fmla="*/ 36 w 235"/>
                <a:gd name="T79" fmla="*/ 42 h 368"/>
                <a:gd name="T80" fmla="*/ 54 w 235"/>
                <a:gd name="T81" fmla="*/ 25 h 368"/>
                <a:gd name="T82" fmla="*/ 76 w 235"/>
                <a:gd name="T83" fmla="*/ 13 h 368"/>
                <a:gd name="T84" fmla="*/ 98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7"/>
                  </a:moveTo>
                  <a:lnTo>
                    <a:pt x="193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6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2"/>
                  </a:lnTo>
                  <a:lnTo>
                    <a:pt x="181" y="96"/>
                  </a:lnTo>
                  <a:lnTo>
                    <a:pt x="181" y="104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6" y="130"/>
                  </a:lnTo>
                  <a:lnTo>
                    <a:pt x="189" y="133"/>
                  </a:lnTo>
                  <a:lnTo>
                    <a:pt x="191" y="138"/>
                  </a:lnTo>
                  <a:lnTo>
                    <a:pt x="193" y="140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0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2" y="138"/>
                  </a:lnTo>
                  <a:lnTo>
                    <a:pt x="212" y="133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1"/>
                  </a:lnTo>
                  <a:lnTo>
                    <a:pt x="218" y="106"/>
                  </a:lnTo>
                  <a:lnTo>
                    <a:pt x="218" y="101"/>
                  </a:lnTo>
                  <a:lnTo>
                    <a:pt x="218" y="94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2" y="79"/>
                  </a:lnTo>
                  <a:lnTo>
                    <a:pt x="212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5" y="64"/>
                  </a:lnTo>
                  <a:lnTo>
                    <a:pt x="203" y="62"/>
                  </a:lnTo>
                  <a:lnTo>
                    <a:pt x="200" y="60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4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6" y="20"/>
                  </a:lnTo>
                  <a:lnTo>
                    <a:pt x="193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7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1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9"/>
                  </a:lnTo>
                  <a:lnTo>
                    <a:pt x="25" y="62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8" name="Freeform 2981">
              <a:extLst>
                <a:ext uri="{FF2B5EF4-FFF2-40B4-BE49-F238E27FC236}">
                  <a16:creationId xmlns:a16="http://schemas.microsoft.com/office/drawing/2014/main" id="{C06B46D1-07EA-485E-9557-D306BB6F3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382"/>
              <a:ext cx="7" cy="17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5 w 37"/>
                <a:gd name="T11" fmla="*/ 10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5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8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7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6 h 88"/>
                <a:gd name="T64" fmla="*/ 34 w 37"/>
                <a:gd name="T65" fmla="*/ 73 h 88"/>
                <a:gd name="T66" fmla="*/ 34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1 h 88"/>
                <a:gd name="T82" fmla="*/ 34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9 w 37"/>
                <a:gd name="T89" fmla="*/ 12 h 88"/>
                <a:gd name="T90" fmla="*/ 27 w 37"/>
                <a:gd name="T91" fmla="*/ 10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3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9" name="Freeform 2982">
              <a:extLst>
                <a:ext uri="{FF2B5EF4-FFF2-40B4-BE49-F238E27FC236}">
                  <a16:creationId xmlns:a16="http://schemas.microsoft.com/office/drawing/2014/main" id="{E9FA77F3-2BCC-4D24-9044-DF26899A8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3370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1 w 235"/>
                <a:gd name="T7" fmla="*/ 15 h 368"/>
                <a:gd name="T8" fmla="*/ 193 w 235"/>
                <a:gd name="T9" fmla="*/ 25 h 368"/>
                <a:gd name="T10" fmla="*/ 205 w 235"/>
                <a:gd name="T11" fmla="*/ 35 h 368"/>
                <a:gd name="T12" fmla="*/ 215 w 235"/>
                <a:gd name="T13" fmla="*/ 49 h 368"/>
                <a:gd name="T14" fmla="*/ 223 w 235"/>
                <a:gd name="T15" fmla="*/ 62 h 368"/>
                <a:gd name="T16" fmla="*/ 230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5 h 368"/>
                <a:gd name="T26" fmla="*/ 223 w 235"/>
                <a:gd name="T27" fmla="*/ 160 h 368"/>
                <a:gd name="T28" fmla="*/ 215 w 235"/>
                <a:gd name="T29" fmla="*/ 175 h 368"/>
                <a:gd name="T30" fmla="*/ 205 w 235"/>
                <a:gd name="T31" fmla="*/ 187 h 368"/>
                <a:gd name="T32" fmla="*/ 193 w 235"/>
                <a:gd name="T33" fmla="*/ 196 h 368"/>
                <a:gd name="T34" fmla="*/ 181 w 235"/>
                <a:gd name="T35" fmla="*/ 206 h 368"/>
                <a:gd name="T36" fmla="*/ 166 w 235"/>
                <a:gd name="T37" fmla="*/ 214 h 368"/>
                <a:gd name="T38" fmla="*/ 149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7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1 w 235"/>
                <a:gd name="T59" fmla="*/ 111 h 368"/>
                <a:gd name="T60" fmla="*/ 15 w 235"/>
                <a:gd name="T61" fmla="*/ 94 h 368"/>
                <a:gd name="T62" fmla="*/ 17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6" y="20"/>
                  </a:lnTo>
                  <a:lnTo>
                    <a:pt x="193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7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1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9"/>
                  </a:lnTo>
                  <a:lnTo>
                    <a:pt x="25" y="62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0" name="Freeform 2983">
              <a:extLst>
                <a:ext uri="{FF2B5EF4-FFF2-40B4-BE49-F238E27FC236}">
                  <a16:creationId xmlns:a16="http://schemas.microsoft.com/office/drawing/2014/main" id="{B635BFAA-5B9B-4899-90BF-857F4822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484"/>
              <a:ext cx="7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2 h 89"/>
                <a:gd name="T4" fmla="*/ 9 w 37"/>
                <a:gd name="T5" fmla="*/ 2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1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3 h 89"/>
                <a:gd name="T44" fmla="*/ 14 w 37"/>
                <a:gd name="T45" fmla="*/ 86 h 89"/>
                <a:gd name="T46" fmla="*/ 16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6 h 89"/>
                <a:gd name="T56" fmla="*/ 26 w 37"/>
                <a:gd name="T57" fmla="*/ 86 h 89"/>
                <a:gd name="T58" fmla="*/ 29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29 w 37"/>
                <a:gd name="T89" fmla="*/ 13 h 89"/>
                <a:gd name="T90" fmla="*/ 26 w 37"/>
                <a:gd name="T91" fmla="*/ 11 h 89"/>
                <a:gd name="T92" fmla="*/ 24 w 37"/>
                <a:gd name="T93" fmla="*/ 8 h 89"/>
                <a:gd name="T94" fmla="*/ 21 w 37"/>
                <a:gd name="T95" fmla="*/ 5 h 89"/>
                <a:gd name="T96" fmla="*/ 19 w 37"/>
                <a:gd name="T97" fmla="*/ 2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6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29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1" name="Freeform 2984">
              <a:extLst>
                <a:ext uri="{FF2B5EF4-FFF2-40B4-BE49-F238E27FC236}">
                  <a16:creationId xmlns:a16="http://schemas.microsoft.com/office/drawing/2014/main" id="{0FEE9FBE-7B15-4E93-9873-5B5F5D03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473"/>
              <a:ext cx="47" cy="73"/>
            </a:xfrm>
            <a:custGeom>
              <a:avLst/>
              <a:gdLst>
                <a:gd name="T0" fmla="*/ 133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5 h 368"/>
                <a:gd name="T10" fmla="*/ 206 w 235"/>
                <a:gd name="T11" fmla="*/ 34 h 368"/>
                <a:gd name="T12" fmla="*/ 216 w 235"/>
                <a:gd name="T13" fmla="*/ 49 h 368"/>
                <a:gd name="T14" fmla="*/ 223 w 235"/>
                <a:gd name="T15" fmla="*/ 61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5 h 368"/>
                <a:gd name="T26" fmla="*/ 223 w 235"/>
                <a:gd name="T27" fmla="*/ 159 h 368"/>
                <a:gd name="T28" fmla="*/ 216 w 235"/>
                <a:gd name="T29" fmla="*/ 174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3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8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3 h 368"/>
                <a:gd name="T62" fmla="*/ 18 w 235"/>
                <a:gd name="T63" fmla="*/ 78 h 368"/>
                <a:gd name="T64" fmla="*/ 25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5 w 235"/>
                <a:gd name="T71" fmla="*/ 25 h 368"/>
                <a:gd name="T72" fmla="*/ 69 w 235"/>
                <a:gd name="T73" fmla="*/ 14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2" name="Freeform 2985">
              <a:extLst>
                <a:ext uri="{FF2B5EF4-FFF2-40B4-BE49-F238E27FC236}">
                  <a16:creationId xmlns:a16="http://schemas.microsoft.com/office/drawing/2014/main" id="{64BE939F-E873-422A-91BD-92F179A737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6" y="3473"/>
              <a:ext cx="47" cy="73"/>
            </a:xfrm>
            <a:custGeom>
              <a:avLst/>
              <a:gdLst>
                <a:gd name="T0" fmla="*/ 191 w 235"/>
                <a:gd name="T1" fmla="*/ 58 h 368"/>
                <a:gd name="T2" fmla="*/ 187 w 235"/>
                <a:gd name="T3" fmla="*/ 67 h 368"/>
                <a:gd name="T4" fmla="*/ 182 w 235"/>
                <a:gd name="T5" fmla="*/ 76 h 368"/>
                <a:gd name="T6" fmla="*/ 182 w 235"/>
                <a:gd name="T7" fmla="*/ 90 h 368"/>
                <a:gd name="T8" fmla="*/ 182 w 235"/>
                <a:gd name="T9" fmla="*/ 108 h 368"/>
                <a:gd name="T10" fmla="*/ 184 w 235"/>
                <a:gd name="T11" fmla="*/ 125 h 368"/>
                <a:gd name="T12" fmla="*/ 191 w 235"/>
                <a:gd name="T13" fmla="*/ 137 h 368"/>
                <a:gd name="T14" fmla="*/ 198 w 235"/>
                <a:gd name="T15" fmla="*/ 145 h 368"/>
                <a:gd name="T16" fmla="*/ 206 w 235"/>
                <a:gd name="T17" fmla="*/ 145 h 368"/>
                <a:gd name="T18" fmla="*/ 211 w 235"/>
                <a:gd name="T19" fmla="*/ 139 h 368"/>
                <a:gd name="T20" fmla="*/ 216 w 235"/>
                <a:gd name="T21" fmla="*/ 130 h 368"/>
                <a:gd name="T22" fmla="*/ 219 w 235"/>
                <a:gd name="T23" fmla="*/ 115 h 368"/>
                <a:gd name="T24" fmla="*/ 219 w 235"/>
                <a:gd name="T25" fmla="*/ 100 h 368"/>
                <a:gd name="T26" fmla="*/ 216 w 235"/>
                <a:gd name="T27" fmla="*/ 83 h 368"/>
                <a:gd name="T28" fmla="*/ 211 w 235"/>
                <a:gd name="T29" fmla="*/ 69 h 368"/>
                <a:gd name="T30" fmla="*/ 203 w 235"/>
                <a:gd name="T31" fmla="*/ 61 h 368"/>
                <a:gd name="T32" fmla="*/ 196 w 235"/>
                <a:gd name="T33" fmla="*/ 56 h 368"/>
                <a:gd name="T34" fmla="*/ 143 w 235"/>
                <a:gd name="T35" fmla="*/ 2 h 368"/>
                <a:gd name="T36" fmla="*/ 166 w 235"/>
                <a:gd name="T37" fmla="*/ 7 h 368"/>
                <a:gd name="T38" fmla="*/ 187 w 235"/>
                <a:gd name="T39" fmla="*/ 19 h 368"/>
                <a:gd name="T40" fmla="*/ 206 w 235"/>
                <a:gd name="T41" fmla="*/ 34 h 368"/>
                <a:gd name="T42" fmla="*/ 221 w 235"/>
                <a:gd name="T43" fmla="*/ 53 h 368"/>
                <a:gd name="T44" fmla="*/ 230 w 235"/>
                <a:gd name="T45" fmla="*/ 78 h 368"/>
                <a:gd name="T46" fmla="*/ 235 w 235"/>
                <a:gd name="T47" fmla="*/ 102 h 368"/>
                <a:gd name="T48" fmla="*/ 235 w 235"/>
                <a:gd name="T49" fmla="*/ 127 h 368"/>
                <a:gd name="T50" fmla="*/ 228 w 235"/>
                <a:gd name="T51" fmla="*/ 152 h 368"/>
                <a:gd name="T52" fmla="*/ 216 w 235"/>
                <a:gd name="T53" fmla="*/ 174 h 368"/>
                <a:gd name="T54" fmla="*/ 201 w 235"/>
                <a:gd name="T55" fmla="*/ 192 h 368"/>
                <a:gd name="T56" fmla="*/ 182 w 235"/>
                <a:gd name="T57" fmla="*/ 206 h 368"/>
                <a:gd name="T58" fmla="*/ 157 w 235"/>
                <a:gd name="T59" fmla="*/ 215 h 368"/>
                <a:gd name="T60" fmla="*/ 133 w 235"/>
                <a:gd name="T61" fmla="*/ 220 h 368"/>
                <a:gd name="T62" fmla="*/ 120 w 235"/>
                <a:gd name="T63" fmla="*/ 220 h 368"/>
                <a:gd name="T64" fmla="*/ 118 w 235"/>
                <a:gd name="T65" fmla="*/ 218 h 368"/>
                <a:gd name="T66" fmla="*/ 39 w 235"/>
                <a:gd name="T67" fmla="*/ 181 h 368"/>
                <a:gd name="T68" fmla="*/ 25 w 235"/>
                <a:gd name="T69" fmla="*/ 162 h 368"/>
                <a:gd name="T70" fmla="*/ 18 w 235"/>
                <a:gd name="T71" fmla="*/ 137 h 368"/>
                <a:gd name="T72" fmla="*/ 13 w 235"/>
                <a:gd name="T73" fmla="*/ 111 h 368"/>
                <a:gd name="T74" fmla="*/ 18 w 235"/>
                <a:gd name="T75" fmla="*/ 86 h 368"/>
                <a:gd name="T76" fmla="*/ 25 w 235"/>
                <a:gd name="T77" fmla="*/ 61 h 368"/>
                <a:gd name="T78" fmla="*/ 37 w 235"/>
                <a:gd name="T79" fmla="*/ 42 h 368"/>
                <a:gd name="T80" fmla="*/ 55 w 235"/>
                <a:gd name="T81" fmla="*/ 25 h 368"/>
                <a:gd name="T82" fmla="*/ 76 w 235"/>
                <a:gd name="T83" fmla="*/ 12 h 368"/>
                <a:gd name="T84" fmla="*/ 99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4" y="58"/>
                  </a:lnTo>
                  <a:lnTo>
                    <a:pt x="191" y="58"/>
                  </a:lnTo>
                  <a:lnTo>
                    <a:pt x="189" y="61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2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4" y="139"/>
                  </a:lnTo>
                  <a:lnTo>
                    <a:pt x="196" y="142"/>
                  </a:lnTo>
                  <a:lnTo>
                    <a:pt x="198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1" y="139"/>
                  </a:lnTo>
                  <a:lnTo>
                    <a:pt x="214" y="137"/>
                  </a:lnTo>
                  <a:lnTo>
                    <a:pt x="214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9" y="120"/>
                  </a:lnTo>
                  <a:lnTo>
                    <a:pt x="219" y="115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0"/>
                  </a:lnTo>
                  <a:lnTo>
                    <a:pt x="219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4" y="78"/>
                  </a:lnTo>
                  <a:lnTo>
                    <a:pt x="214" y="74"/>
                  </a:lnTo>
                  <a:lnTo>
                    <a:pt x="211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3" y="61"/>
                  </a:lnTo>
                  <a:lnTo>
                    <a:pt x="201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3" name="Freeform 2986">
              <a:extLst>
                <a:ext uri="{FF2B5EF4-FFF2-40B4-BE49-F238E27FC236}">
                  <a16:creationId xmlns:a16="http://schemas.microsoft.com/office/drawing/2014/main" id="{8E16819F-AB46-4CA7-B555-03101CA1C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484"/>
              <a:ext cx="7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2 h 89"/>
                <a:gd name="T4" fmla="*/ 9 w 37"/>
                <a:gd name="T5" fmla="*/ 2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1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3 h 89"/>
                <a:gd name="T44" fmla="*/ 14 w 37"/>
                <a:gd name="T45" fmla="*/ 86 h 89"/>
                <a:gd name="T46" fmla="*/ 16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6 h 89"/>
                <a:gd name="T56" fmla="*/ 26 w 37"/>
                <a:gd name="T57" fmla="*/ 86 h 89"/>
                <a:gd name="T58" fmla="*/ 29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29 w 37"/>
                <a:gd name="T89" fmla="*/ 13 h 89"/>
                <a:gd name="T90" fmla="*/ 26 w 37"/>
                <a:gd name="T91" fmla="*/ 11 h 89"/>
                <a:gd name="T92" fmla="*/ 24 w 37"/>
                <a:gd name="T93" fmla="*/ 8 h 89"/>
                <a:gd name="T94" fmla="*/ 21 w 37"/>
                <a:gd name="T95" fmla="*/ 5 h 89"/>
                <a:gd name="T96" fmla="*/ 19 w 37"/>
                <a:gd name="T97" fmla="*/ 2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6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29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4" name="Freeform 2987">
              <a:extLst>
                <a:ext uri="{FF2B5EF4-FFF2-40B4-BE49-F238E27FC236}">
                  <a16:creationId xmlns:a16="http://schemas.microsoft.com/office/drawing/2014/main" id="{60AE3651-57CE-4B19-9A4E-FC9D0699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473"/>
              <a:ext cx="47" cy="73"/>
            </a:xfrm>
            <a:custGeom>
              <a:avLst/>
              <a:gdLst>
                <a:gd name="T0" fmla="*/ 133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5 h 368"/>
                <a:gd name="T10" fmla="*/ 206 w 235"/>
                <a:gd name="T11" fmla="*/ 34 h 368"/>
                <a:gd name="T12" fmla="*/ 216 w 235"/>
                <a:gd name="T13" fmla="*/ 49 h 368"/>
                <a:gd name="T14" fmla="*/ 223 w 235"/>
                <a:gd name="T15" fmla="*/ 61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5 h 368"/>
                <a:gd name="T26" fmla="*/ 223 w 235"/>
                <a:gd name="T27" fmla="*/ 159 h 368"/>
                <a:gd name="T28" fmla="*/ 216 w 235"/>
                <a:gd name="T29" fmla="*/ 174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3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8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3 h 368"/>
                <a:gd name="T62" fmla="*/ 18 w 235"/>
                <a:gd name="T63" fmla="*/ 78 h 368"/>
                <a:gd name="T64" fmla="*/ 25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5 w 235"/>
                <a:gd name="T71" fmla="*/ 25 h 368"/>
                <a:gd name="T72" fmla="*/ 69 w 235"/>
                <a:gd name="T73" fmla="*/ 14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0" name="Freeform 2993">
              <a:extLst>
                <a:ext uri="{FF2B5EF4-FFF2-40B4-BE49-F238E27FC236}">
                  <a16:creationId xmlns:a16="http://schemas.microsoft.com/office/drawing/2014/main" id="{CF3974F4-A9EF-485D-8588-1C12989F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579"/>
              <a:ext cx="8" cy="18"/>
            </a:xfrm>
            <a:custGeom>
              <a:avLst/>
              <a:gdLst>
                <a:gd name="T0" fmla="*/ 15 w 37"/>
                <a:gd name="T1" fmla="*/ 0 h 89"/>
                <a:gd name="T2" fmla="*/ 13 w 37"/>
                <a:gd name="T3" fmla="*/ 3 h 89"/>
                <a:gd name="T4" fmla="*/ 10 w 37"/>
                <a:gd name="T5" fmla="*/ 3 h 89"/>
                <a:gd name="T6" fmla="*/ 8 w 37"/>
                <a:gd name="T7" fmla="*/ 5 h 89"/>
                <a:gd name="T8" fmla="*/ 8 w 37"/>
                <a:gd name="T9" fmla="*/ 8 h 89"/>
                <a:gd name="T10" fmla="*/ 4 w 37"/>
                <a:gd name="T11" fmla="*/ 11 h 89"/>
                <a:gd name="T12" fmla="*/ 2 w 37"/>
                <a:gd name="T13" fmla="*/ 14 h 89"/>
                <a:gd name="T14" fmla="*/ 2 w 37"/>
                <a:gd name="T15" fmla="*/ 18 h 89"/>
                <a:gd name="T16" fmla="*/ 0 w 37"/>
                <a:gd name="T17" fmla="*/ 21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3 h 89"/>
                <a:gd name="T30" fmla="*/ 0 w 37"/>
                <a:gd name="T31" fmla="*/ 58 h 89"/>
                <a:gd name="T32" fmla="*/ 2 w 37"/>
                <a:gd name="T33" fmla="*/ 65 h 89"/>
                <a:gd name="T34" fmla="*/ 2 w 37"/>
                <a:gd name="T35" fmla="*/ 69 h 89"/>
                <a:gd name="T36" fmla="*/ 4 w 37"/>
                <a:gd name="T37" fmla="*/ 74 h 89"/>
                <a:gd name="T38" fmla="*/ 8 w 37"/>
                <a:gd name="T39" fmla="*/ 77 h 89"/>
                <a:gd name="T40" fmla="*/ 10 w 37"/>
                <a:gd name="T41" fmla="*/ 81 h 89"/>
                <a:gd name="T42" fmla="*/ 13 w 37"/>
                <a:gd name="T43" fmla="*/ 84 h 89"/>
                <a:gd name="T44" fmla="*/ 15 w 37"/>
                <a:gd name="T45" fmla="*/ 86 h 89"/>
                <a:gd name="T46" fmla="*/ 18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6 h 89"/>
                <a:gd name="T56" fmla="*/ 27 w 37"/>
                <a:gd name="T57" fmla="*/ 86 h 89"/>
                <a:gd name="T58" fmla="*/ 29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5 h 89"/>
                <a:gd name="T70" fmla="*/ 37 w 37"/>
                <a:gd name="T71" fmla="*/ 60 h 89"/>
                <a:gd name="T72" fmla="*/ 37 w 37"/>
                <a:gd name="T73" fmla="*/ 55 h 89"/>
                <a:gd name="T74" fmla="*/ 37 w 37"/>
                <a:gd name="T75" fmla="*/ 49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8 h 89"/>
                <a:gd name="T84" fmla="*/ 32 w 37"/>
                <a:gd name="T85" fmla="*/ 23 h 89"/>
                <a:gd name="T86" fmla="*/ 32 w 37"/>
                <a:gd name="T87" fmla="*/ 18 h 89"/>
                <a:gd name="T88" fmla="*/ 29 w 37"/>
                <a:gd name="T89" fmla="*/ 14 h 89"/>
                <a:gd name="T90" fmla="*/ 27 w 37"/>
                <a:gd name="T91" fmla="*/ 11 h 89"/>
                <a:gd name="T92" fmla="*/ 25 w 37"/>
                <a:gd name="T93" fmla="*/ 8 h 89"/>
                <a:gd name="T94" fmla="*/ 22 w 37"/>
                <a:gd name="T95" fmla="*/ 5 h 89"/>
                <a:gd name="T96" fmla="*/ 20 w 37"/>
                <a:gd name="T97" fmla="*/ 3 h 89"/>
                <a:gd name="T98" fmla="*/ 18 w 37"/>
                <a:gd name="T99" fmla="*/ 0 h 89"/>
                <a:gd name="T100" fmla="*/ 15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0" y="58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8" y="77"/>
                  </a:lnTo>
                  <a:lnTo>
                    <a:pt x="10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5"/>
                  </a:lnTo>
                  <a:lnTo>
                    <a:pt x="37" y="60"/>
                  </a:lnTo>
                  <a:lnTo>
                    <a:pt x="37" y="55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8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29" y="14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1" name="Freeform 2994">
              <a:extLst>
                <a:ext uri="{FF2B5EF4-FFF2-40B4-BE49-F238E27FC236}">
                  <a16:creationId xmlns:a16="http://schemas.microsoft.com/office/drawing/2014/main" id="{A23A1AC2-36D5-477B-AE9C-D2B6599F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3568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3 h 368"/>
                <a:gd name="T4" fmla="*/ 166 w 235"/>
                <a:gd name="T5" fmla="*/ 8 h 368"/>
                <a:gd name="T6" fmla="*/ 181 w 235"/>
                <a:gd name="T7" fmla="*/ 15 h 368"/>
                <a:gd name="T8" fmla="*/ 194 w 235"/>
                <a:gd name="T9" fmla="*/ 25 h 368"/>
                <a:gd name="T10" fmla="*/ 206 w 235"/>
                <a:gd name="T11" fmla="*/ 35 h 368"/>
                <a:gd name="T12" fmla="*/ 215 w 235"/>
                <a:gd name="T13" fmla="*/ 49 h 368"/>
                <a:gd name="T14" fmla="*/ 222 w 235"/>
                <a:gd name="T15" fmla="*/ 61 h 368"/>
                <a:gd name="T16" fmla="*/ 231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8 h 368"/>
                <a:gd name="T24" fmla="*/ 231 w 235"/>
                <a:gd name="T25" fmla="*/ 145 h 368"/>
                <a:gd name="T26" fmla="*/ 222 w 235"/>
                <a:gd name="T27" fmla="*/ 160 h 368"/>
                <a:gd name="T28" fmla="*/ 215 w 235"/>
                <a:gd name="T29" fmla="*/ 174 h 368"/>
                <a:gd name="T30" fmla="*/ 206 w 235"/>
                <a:gd name="T31" fmla="*/ 186 h 368"/>
                <a:gd name="T32" fmla="*/ 194 w 235"/>
                <a:gd name="T33" fmla="*/ 197 h 368"/>
                <a:gd name="T34" fmla="*/ 181 w 235"/>
                <a:gd name="T35" fmla="*/ 206 h 368"/>
                <a:gd name="T36" fmla="*/ 166 w 235"/>
                <a:gd name="T37" fmla="*/ 214 h 368"/>
                <a:gd name="T38" fmla="*/ 150 w 235"/>
                <a:gd name="T39" fmla="*/ 218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8 h 368"/>
                <a:gd name="T48" fmla="*/ 44 w 235"/>
                <a:gd name="T49" fmla="*/ 190 h 368"/>
                <a:gd name="T50" fmla="*/ 35 w 235"/>
                <a:gd name="T51" fmla="*/ 177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30 h 368"/>
                <a:gd name="T58" fmla="*/ 12 w 235"/>
                <a:gd name="T59" fmla="*/ 111 h 368"/>
                <a:gd name="T60" fmla="*/ 14 w 235"/>
                <a:gd name="T61" fmla="*/ 93 h 368"/>
                <a:gd name="T62" fmla="*/ 17 w 235"/>
                <a:gd name="T63" fmla="*/ 79 h 368"/>
                <a:gd name="T64" fmla="*/ 24 w 235"/>
                <a:gd name="T65" fmla="*/ 61 h 368"/>
                <a:gd name="T66" fmla="*/ 32 w 235"/>
                <a:gd name="T67" fmla="*/ 49 h 368"/>
                <a:gd name="T68" fmla="*/ 44 w 235"/>
                <a:gd name="T69" fmla="*/ 35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8 h 368"/>
                <a:gd name="T76" fmla="*/ 98 w 235"/>
                <a:gd name="T77" fmla="*/ 3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6" y="8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8" y="70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3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8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6" y="186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6" y="214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1"/>
                  </a:lnTo>
                  <a:lnTo>
                    <a:pt x="35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30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70"/>
                  </a:lnTo>
                  <a:lnTo>
                    <a:pt x="24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3" y="8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8" y="3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2" name="Freeform 2995">
              <a:extLst>
                <a:ext uri="{FF2B5EF4-FFF2-40B4-BE49-F238E27FC236}">
                  <a16:creationId xmlns:a16="http://schemas.microsoft.com/office/drawing/2014/main" id="{39CBD908-4AC6-462C-8E03-2742E10B39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7" y="3568"/>
              <a:ext cx="47" cy="74"/>
            </a:xfrm>
            <a:custGeom>
              <a:avLst/>
              <a:gdLst>
                <a:gd name="T0" fmla="*/ 191 w 235"/>
                <a:gd name="T1" fmla="*/ 59 h 368"/>
                <a:gd name="T2" fmla="*/ 185 w 235"/>
                <a:gd name="T3" fmla="*/ 67 h 368"/>
                <a:gd name="T4" fmla="*/ 181 w 235"/>
                <a:gd name="T5" fmla="*/ 77 h 368"/>
                <a:gd name="T6" fmla="*/ 181 w 235"/>
                <a:gd name="T7" fmla="*/ 91 h 368"/>
                <a:gd name="T8" fmla="*/ 181 w 235"/>
                <a:gd name="T9" fmla="*/ 109 h 368"/>
                <a:gd name="T10" fmla="*/ 183 w 235"/>
                <a:gd name="T11" fmla="*/ 125 h 368"/>
                <a:gd name="T12" fmla="*/ 191 w 235"/>
                <a:gd name="T13" fmla="*/ 137 h 368"/>
                <a:gd name="T14" fmla="*/ 199 w 235"/>
                <a:gd name="T15" fmla="*/ 145 h 368"/>
                <a:gd name="T16" fmla="*/ 206 w 235"/>
                <a:gd name="T17" fmla="*/ 145 h 368"/>
                <a:gd name="T18" fmla="*/ 210 w 235"/>
                <a:gd name="T19" fmla="*/ 140 h 368"/>
                <a:gd name="T20" fmla="*/ 215 w 235"/>
                <a:gd name="T21" fmla="*/ 130 h 368"/>
                <a:gd name="T22" fmla="*/ 218 w 235"/>
                <a:gd name="T23" fmla="*/ 116 h 368"/>
                <a:gd name="T24" fmla="*/ 218 w 235"/>
                <a:gd name="T25" fmla="*/ 100 h 368"/>
                <a:gd name="T26" fmla="*/ 215 w 235"/>
                <a:gd name="T27" fmla="*/ 84 h 368"/>
                <a:gd name="T28" fmla="*/ 210 w 235"/>
                <a:gd name="T29" fmla="*/ 70 h 368"/>
                <a:gd name="T30" fmla="*/ 203 w 235"/>
                <a:gd name="T31" fmla="*/ 61 h 368"/>
                <a:gd name="T32" fmla="*/ 196 w 235"/>
                <a:gd name="T33" fmla="*/ 56 h 368"/>
                <a:gd name="T34" fmla="*/ 142 w 235"/>
                <a:gd name="T35" fmla="*/ 3 h 368"/>
                <a:gd name="T36" fmla="*/ 166 w 235"/>
                <a:gd name="T37" fmla="*/ 8 h 368"/>
                <a:gd name="T38" fmla="*/ 185 w 235"/>
                <a:gd name="T39" fmla="*/ 20 h 368"/>
                <a:gd name="T40" fmla="*/ 206 w 235"/>
                <a:gd name="T41" fmla="*/ 35 h 368"/>
                <a:gd name="T42" fmla="*/ 220 w 235"/>
                <a:gd name="T43" fmla="*/ 54 h 368"/>
                <a:gd name="T44" fmla="*/ 231 w 235"/>
                <a:gd name="T45" fmla="*/ 79 h 368"/>
                <a:gd name="T46" fmla="*/ 235 w 235"/>
                <a:gd name="T47" fmla="*/ 103 h 368"/>
                <a:gd name="T48" fmla="*/ 235 w 235"/>
                <a:gd name="T49" fmla="*/ 128 h 368"/>
                <a:gd name="T50" fmla="*/ 228 w 235"/>
                <a:gd name="T51" fmla="*/ 153 h 368"/>
                <a:gd name="T52" fmla="*/ 215 w 235"/>
                <a:gd name="T53" fmla="*/ 174 h 368"/>
                <a:gd name="T54" fmla="*/ 201 w 235"/>
                <a:gd name="T55" fmla="*/ 192 h 368"/>
                <a:gd name="T56" fmla="*/ 181 w 235"/>
                <a:gd name="T57" fmla="*/ 206 h 368"/>
                <a:gd name="T58" fmla="*/ 157 w 235"/>
                <a:gd name="T59" fmla="*/ 216 h 368"/>
                <a:gd name="T60" fmla="*/ 132 w 235"/>
                <a:gd name="T61" fmla="*/ 221 h 368"/>
                <a:gd name="T62" fmla="*/ 120 w 235"/>
                <a:gd name="T63" fmla="*/ 221 h 368"/>
                <a:gd name="T64" fmla="*/ 118 w 235"/>
                <a:gd name="T65" fmla="*/ 218 h 368"/>
                <a:gd name="T66" fmla="*/ 39 w 235"/>
                <a:gd name="T67" fmla="*/ 181 h 368"/>
                <a:gd name="T68" fmla="*/ 24 w 235"/>
                <a:gd name="T69" fmla="*/ 162 h 368"/>
                <a:gd name="T70" fmla="*/ 17 w 235"/>
                <a:gd name="T71" fmla="*/ 137 h 368"/>
                <a:gd name="T72" fmla="*/ 12 w 235"/>
                <a:gd name="T73" fmla="*/ 111 h 368"/>
                <a:gd name="T74" fmla="*/ 17 w 235"/>
                <a:gd name="T75" fmla="*/ 86 h 368"/>
                <a:gd name="T76" fmla="*/ 24 w 235"/>
                <a:gd name="T77" fmla="*/ 61 h 368"/>
                <a:gd name="T78" fmla="*/ 37 w 235"/>
                <a:gd name="T79" fmla="*/ 42 h 368"/>
                <a:gd name="T80" fmla="*/ 54 w 235"/>
                <a:gd name="T81" fmla="*/ 25 h 368"/>
                <a:gd name="T82" fmla="*/ 76 w 235"/>
                <a:gd name="T83" fmla="*/ 12 h 368"/>
                <a:gd name="T84" fmla="*/ 98 w 235"/>
                <a:gd name="T85" fmla="*/ 3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4" y="59"/>
                  </a:lnTo>
                  <a:lnTo>
                    <a:pt x="191" y="59"/>
                  </a:lnTo>
                  <a:lnTo>
                    <a:pt x="189" y="61"/>
                  </a:lnTo>
                  <a:lnTo>
                    <a:pt x="189" y="64"/>
                  </a:lnTo>
                  <a:lnTo>
                    <a:pt x="185" y="67"/>
                  </a:lnTo>
                  <a:lnTo>
                    <a:pt x="183" y="70"/>
                  </a:lnTo>
                  <a:lnTo>
                    <a:pt x="183" y="74"/>
                  </a:lnTo>
                  <a:lnTo>
                    <a:pt x="181" y="77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6"/>
                  </a:lnTo>
                  <a:lnTo>
                    <a:pt x="181" y="103"/>
                  </a:lnTo>
                  <a:lnTo>
                    <a:pt x="181" y="109"/>
                  </a:lnTo>
                  <a:lnTo>
                    <a:pt x="181" y="114"/>
                  </a:lnTo>
                  <a:lnTo>
                    <a:pt x="183" y="121"/>
                  </a:lnTo>
                  <a:lnTo>
                    <a:pt x="183" y="125"/>
                  </a:lnTo>
                  <a:lnTo>
                    <a:pt x="185" y="130"/>
                  </a:lnTo>
                  <a:lnTo>
                    <a:pt x="189" y="133"/>
                  </a:lnTo>
                  <a:lnTo>
                    <a:pt x="191" y="137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0" y="140"/>
                  </a:lnTo>
                  <a:lnTo>
                    <a:pt x="213" y="137"/>
                  </a:lnTo>
                  <a:lnTo>
                    <a:pt x="213" y="133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8" y="121"/>
                  </a:lnTo>
                  <a:lnTo>
                    <a:pt x="218" y="116"/>
                  </a:lnTo>
                  <a:lnTo>
                    <a:pt x="218" y="111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5" y="89"/>
                  </a:lnTo>
                  <a:lnTo>
                    <a:pt x="215" y="84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70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3" y="61"/>
                  </a:lnTo>
                  <a:lnTo>
                    <a:pt x="201" y="59"/>
                  </a:lnTo>
                  <a:lnTo>
                    <a:pt x="199" y="56"/>
                  </a:lnTo>
                  <a:lnTo>
                    <a:pt x="196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6" y="8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8" y="70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3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8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6" y="186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6" y="214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1"/>
                  </a:lnTo>
                  <a:lnTo>
                    <a:pt x="35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30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70"/>
                  </a:lnTo>
                  <a:lnTo>
                    <a:pt x="24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3" y="8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8" y="3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3" name="Freeform 2996">
              <a:extLst>
                <a:ext uri="{FF2B5EF4-FFF2-40B4-BE49-F238E27FC236}">
                  <a16:creationId xmlns:a16="http://schemas.microsoft.com/office/drawing/2014/main" id="{BD13DF5C-6179-4135-9904-F784BB834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579"/>
              <a:ext cx="8" cy="18"/>
            </a:xfrm>
            <a:custGeom>
              <a:avLst/>
              <a:gdLst>
                <a:gd name="T0" fmla="*/ 15 w 37"/>
                <a:gd name="T1" fmla="*/ 0 h 89"/>
                <a:gd name="T2" fmla="*/ 13 w 37"/>
                <a:gd name="T3" fmla="*/ 3 h 89"/>
                <a:gd name="T4" fmla="*/ 10 w 37"/>
                <a:gd name="T5" fmla="*/ 3 h 89"/>
                <a:gd name="T6" fmla="*/ 8 w 37"/>
                <a:gd name="T7" fmla="*/ 5 h 89"/>
                <a:gd name="T8" fmla="*/ 8 w 37"/>
                <a:gd name="T9" fmla="*/ 8 h 89"/>
                <a:gd name="T10" fmla="*/ 4 w 37"/>
                <a:gd name="T11" fmla="*/ 11 h 89"/>
                <a:gd name="T12" fmla="*/ 2 w 37"/>
                <a:gd name="T13" fmla="*/ 14 h 89"/>
                <a:gd name="T14" fmla="*/ 2 w 37"/>
                <a:gd name="T15" fmla="*/ 18 h 89"/>
                <a:gd name="T16" fmla="*/ 0 w 37"/>
                <a:gd name="T17" fmla="*/ 21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3 h 89"/>
                <a:gd name="T30" fmla="*/ 0 w 37"/>
                <a:gd name="T31" fmla="*/ 58 h 89"/>
                <a:gd name="T32" fmla="*/ 2 w 37"/>
                <a:gd name="T33" fmla="*/ 65 h 89"/>
                <a:gd name="T34" fmla="*/ 2 w 37"/>
                <a:gd name="T35" fmla="*/ 69 h 89"/>
                <a:gd name="T36" fmla="*/ 4 w 37"/>
                <a:gd name="T37" fmla="*/ 74 h 89"/>
                <a:gd name="T38" fmla="*/ 8 w 37"/>
                <a:gd name="T39" fmla="*/ 77 h 89"/>
                <a:gd name="T40" fmla="*/ 10 w 37"/>
                <a:gd name="T41" fmla="*/ 81 h 89"/>
                <a:gd name="T42" fmla="*/ 13 w 37"/>
                <a:gd name="T43" fmla="*/ 84 h 89"/>
                <a:gd name="T44" fmla="*/ 15 w 37"/>
                <a:gd name="T45" fmla="*/ 86 h 89"/>
                <a:gd name="T46" fmla="*/ 18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6 h 89"/>
                <a:gd name="T56" fmla="*/ 27 w 37"/>
                <a:gd name="T57" fmla="*/ 86 h 89"/>
                <a:gd name="T58" fmla="*/ 29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5 h 89"/>
                <a:gd name="T70" fmla="*/ 37 w 37"/>
                <a:gd name="T71" fmla="*/ 60 h 89"/>
                <a:gd name="T72" fmla="*/ 37 w 37"/>
                <a:gd name="T73" fmla="*/ 55 h 89"/>
                <a:gd name="T74" fmla="*/ 37 w 37"/>
                <a:gd name="T75" fmla="*/ 49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8 h 89"/>
                <a:gd name="T84" fmla="*/ 32 w 37"/>
                <a:gd name="T85" fmla="*/ 23 h 89"/>
                <a:gd name="T86" fmla="*/ 32 w 37"/>
                <a:gd name="T87" fmla="*/ 18 h 89"/>
                <a:gd name="T88" fmla="*/ 29 w 37"/>
                <a:gd name="T89" fmla="*/ 14 h 89"/>
                <a:gd name="T90" fmla="*/ 27 w 37"/>
                <a:gd name="T91" fmla="*/ 11 h 89"/>
                <a:gd name="T92" fmla="*/ 25 w 37"/>
                <a:gd name="T93" fmla="*/ 8 h 89"/>
                <a:gd name="T94" fmla="*/ 22 w 37"/>
                <a:gd name="T95" fmla="*/ 5 h 89"/>
                <a:gd name="T96" fmla="*/ 20 w 37"/>
                <a:gd name="T97" fmla="*/ 3 h 89"/>
                <a:gd name="T98" fmla="*/ 18 w 37"/>
                <a:gd name="T99" fmla="*/ 0 h 89"/>
                <a:gd name="T100" fmla="*/ 15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0" y="58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8" y="77"/>
                  </a:lnTo>
                  <a:lnTo>
                    <a:pt x="10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5"/>
                  </a:lnTo>
                  <a:lnTo>
                    <a:pt x="37" y="60"/>
                  </a:lnTo>
                  <a:lnTo>
                    <a:pt x="37" y="55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8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29" y="14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4" name="Freeform 2997">
              <a:extLst>
                <a:ext uri="{FF2B5EF4-FFF2-40B4-BE49-F238E27FC236}">
                  <a16:creationId xmlns:a16="http://schemas.microsoft.com/office/drawing/2014/main" id="{6B3E268A-5980-4E94-9E7D-F7D72292E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3568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3 h 368"/>
                <a:gd name="T4" fmla="*/ 166 w 235"/>
                <a:gd name="T5" fmla="*/ 8 h 368"/>
                <a:gd name="T6" fmla="*/ 181 w 235"/>
                <a:gd name="T7" fmla="*/ 15 h 368"/>
                <a:gd name="T8" fmla="*/ 194 w 235"/>
                <a:gd name="T9" fmla="*/ 25 h 368"/>
                <a:gd name="T10" fmla="*/ 206 w 235"/>
                <a:gd name="T11" fmla="*/ 35 h 368"/>
                <a:gd name="T12" fmla="*/ 215 w 235"/>
                <a:gd name="T13" fmla="*/ 49 h 368"/>
                <a:gd name="T14" fmla="*/ 222 w 235"/>
                <a:gd name="T15" fmla="*/ 61 h 368"/>
                <a:gd name="T16" fmla="*/ 231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8 h 368"/>
                <a:gd name="T24" fmla="*/ 231 w 235"/>
                <a:gd name="T25" fmla="*/ 145 h 368"/>
                <a:gd name="T26" fmla="*/ 222 w 235"/>
                <a:gd name="T27" fmla="*/ 160 h 368"/>
                <a:gd name="T28" fmla="*/ 215 w 235"/>
                <a:gd name="T29" fmla="*/ 174 h 368"/>
                <a:gd name="T30" fmla="*/ 206 w 235"/>
                <a:gd name="T31" fmla="*/ 186 h 368"/>
                <a:gd name="T32" fmla="*/ 194 w 235"/>
                <a:gd name="T33" fmla="*/ 197 h 368"/>
                <a:gd name="T34" fmla="*/ 181 w 235"/>
                <a:gd name="T35" fmla="*/ 206 h 368"/>
                <a:gd name="T36" fmla="*/ 166 w 235"/>
                <a:gd name="T37" fmla="*/ 214 h 368"/>
                <a:gd name="T38" fmla="*/ 150 w 235"/>
                <a:gd name="T39" fmla="*/ 218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8 h 368"/>
                <a:gd name="T48" fmla="*/ 44 w 235"/>
                <a:gd name="T49" fmla="*/ 190 h 368"/>
                <a:gd name="T50" fmla="*/ 35 w 235"/>
                <a:gd name="T51" fmla="*/ 177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30 h 368"/>
                <a:gd name="T58" fmla="*/ 12 w 235"/>
                <a:gd name="T59" fmla="*/ 111 h 368"/>
                <a:gd name="T60" fmla="*/ 14 w 235"/>
                <a:gd name="T61" fmla="*/ 93 h 368"/>
                <a:gd name="T62" fmla="*/ 17 w 235"/>
                <a:gd name="T63" fmla="*/ 79 h 368"/>
                <a:gd name="T64" fmla="*/ 24 w 235"/>
                <a:gd name="T65" fmla="*/ 61 h 368"/>
                <a:gd name="T66" fmla="*/ 32 w 235"/>
                <a:gd name="T67" fmla="*/ 49 h 368"/>
                <a:gd name="T68" fmla="*/ 44 w 235"/>
                <a:gd name="T69" fmla="*/ 35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8 h 368"/>
                <a:gd name="T76" fmla="*/ 98 w 235"/>
                <a:gd name="T77" fmla="*/ 3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6" y="8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8" y="70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3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8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6" y="186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6" y="214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1"/>
                  </a:lnTo>
                  <a:lnTo>
                    <a:pt x="35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30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70"/>
                  </a:lnTo>
                  <a:lnTo>
                    <a:pt x="24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3" y="8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8" y="3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5" name="Freeform 2998">
              <a:extLst>
                <a:ext uri="{FF2B5EF4-FFF2-40B4-BE49-F238E27FC236}">
                  <a16:creationId xmlns:a16="http://schemas.microsoft.com/office/drawing/2014/main" id="{9A6233BE-BCC8-485C-8F1F-115E19EEA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3639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1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1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19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8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6 h 88"/>
                <a:gd name="T84" fmla="*/ 32 w 36"/>
                <a:gd name="T85" fmla="*/ 21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19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1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8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6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6" name="Freeform 2999">
              <a:extLst>
                <a:ext uri="{FF2B5EF4-FFF2-40B4-BE49-F238E27FC236}">
                  <a16:creationId xmlns:a16="http://schemas.microsoft.com/office/drawing/2014/main" id="{530BB25D-26C8-40E1-B1C1-8EAEC4F15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628"/>
              <a:ext cx="47" cy="73"/>
            </a:xfrm>
            <a:custGeom>
              <a:avLst/>
              <a:gdLst>
                <a:gd name="T0" fmla="*/ 132 w 234"/>
                <a:gd name="T1" fmla="*/ 0 h 368"/>
                <a:gd name="T2" fmla="*/ 148 w 234"/>
                <a:gd name="T3" fmla="*/ 2 h 368"/>
                <a:gd name="T4" fmla="*/ 166 w 234"/>
                <a:gd name="T5" fmla="*/ 8 h 368"/>
                <a:gd name="T6" fmla="*/ 181 w 234"/>
                <a:gd name="T7" fmla="*/ 15 h 368"/>
                <a:gd name="T8" fmla="*/ 192 w 234"/>
                <a:gd name="T9" fmla="*/ 25 h 368"/>
                <a:gd name="T10" fmla="*/ 205 w 234"/>
                <a:gd name="T11" fmla="*/ 34 h 368"/>
                <a:gd name="T12" fmla="*/ 215 w 234"/>
                <a:gd name="T13" fmla="*/ 50 h 368"/>
                <a:gd name="T14" fmla="*/ 222 w 234"/>
                <a:gd name="T15" fmla="*/ 62 h 368"/>
                <a:gd name="T16" fmla="*/ 229 w 234"/>
                <a:gd name="T17" fmla="*/ 78 h 368"/>
                <a:gd name="T18" fmla="*/ 234 w 234"/>
                <a:gd name="T19" fmla="*/ 94 h 368"/>
                <a:gd name="T20" fmla="*/ 234 w 234"/>
                <a:gd name="T21" fmla="*/ 111 h 368"/>
                <a:gd name="T22" fmla="*/ 234 w 234"/>
                <a:gd name="T23" fmla="*/ 128 h 368"/>
                <a:gd name="T24" fmla="*/ 229 w 234"/>
                <a:gd name="T25" fmla="*/ 145 h 368"/>
                <a:gd name="T26" fmla="*/ 222 w 234"/>
                <a:gd name="T27" fmla="*/ 159 h 368"/>
                <a:gd name="T28" fmla="*/ 215 w 234"/>
                <a:gd name="T29" fmla="*/ 175 h 368"/>
                <a:gd name="T30" fmla="*/ 205 w 234"/>
                <a:gd name="T31" fmla="*/ 187 h 368"/>
                <a:gd name="T32" fmla="*/ 192 w 234"/>
                <a:gd name="T33" fmla="*/ 196 h 368"/>
                <a:gd name="T34" fmla="*/ 181 w 234"/>
                <a:gd name="T35" fmla="*/ 206 h 368"/>
                <a:gd name="T36" fmla="*/ 166 w 234"/>
                <a:gd name="T37" fmla="*/ 214 h 368"/>
                <a:gd name="T38" fmla="*/ 148 w 234"/>
                <a:gd name="T39" fmla="*/ 219 h 368"/>
                <a:gd name="T40" fmla="*/ 132 w 234"/>
                <a:gd name="T41" fmla="*/ 221 h 368"/>
                <a:gd name="T42" fmla="*/ 122 w 234"/>
                <a:gd name="T43" fmla="*/ 221 h 368"/>
                <a:gd name="T44" fmla="*/ 120 w 234"/>
                <a:gd name="T45" fmla="*/ 221 h 368"/>
                <a:gd name="T46" fmla="*/ 116 w 234"/>
                <a:gd name="T47" fmla="*/ 219 h 368"/>
                <a:gd name="T48" fmla="*/ 44 w 234"/>
                <a:gd name="T49" fmla="*/ 189 h 368"/>
                <a:gd name="T50" fmla="*/ 33 w 234"/>
                <a:gd name="T51" fmla="*/ 177 h 368"/>
                <a:gd name="T52" fmla="*/ 24 w 234"/>
                <a:gd name="T53" fmla="*/ 162 h 368"/>
                <a:gd name="T54" fmla="*/ 19 w 234"/>
                <a:gd name="T55" fmla="*/ 145 h 368"/>
                <a:gd name="T56" fmla="*/ 14 w 234"/>
                <a:gd name="T57" fmla="*/ 131 h 368"/>
                <a:gd name="T58" fmla="*/ 12 w 234"/>
                <a:gd name="T59" fmla="*/ 111 h 368"/>
                <a:gd name="T60" fmla="*/ 14 w 234"/>
                <a:gd name="T61" fmla="*/ 94 h 368"/>
                <a:gd name="T62" fmla="*/ 16 w 234"/>
                <a:gd name="T63" fmla="*/ 78 h 368"/>
                <a:gd name="T64" fmla="*/ 24 w 234"/>
                <a:gd name="T65" fmla="*/ 62 h 368"/>
                <a:gd name="T66" fmla="*/ 31 w 234"/>
                <a:gd name="T67" fmla="*/ 50 h 368"/>
                <a:gd name="T68" fmla="*/ 44 w 234"/>
                <a:gd name="T69" fmla="*/ 34 h 368"/>
                <a:gd name="T70" fmla="*/ 53 w 234"/>
                <a:gd name="T71" fmla="*/ 25 h 368"/>
                <a:gd name="T72" fmla="*/ 68 w 234"/>
                <a:gd name="T73" fmla="*/ 15 h 368"/>
                <a:gd name="T74" fmla="*/ 83 w 234"/>
                <a:gd name="T75" fmla="*/ 8 h 368"/>
                <a:gd name="T76" fmla="*/ 97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2" y="87"/>
                  </a:lnTo>
                  <a:lnTo>
                    <a:pt x="234" y="94"/>
                  </a:lnTo>
                  <a:lnTo>
                    <a:pt x="234" y="103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6"/>
                  </a:lnTo>
                  <a:lnTo>
                    <a:pt x="185" y="203"/>
                  </a:lnTo>
                  <a:lnTo>
                    <a:pt x="181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6" y="221"/>
                  </a:lnTo>
                  <a:lnTo>
                    <a:pt x="116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3" y="177"/>
                  </a:lnTo>
                  <a:lnTo>
                    <a:pt x="28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7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8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5"/>
                  </a:lnTo>
                  <a:lnTo>
                    <a:pt x="75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7" name="Freeform 3000">
              <a:extLst>
                <a:ext uri="{FF2B5EF4-FFF2-40B4-BE49-F238E27FC236}">
                  <a16:creationId xmlns:a16="http://schemas.microsoft.com/office/drawing/2014/main" id="{15EBCD7B-0462-440A-8280-B2EDBBB46D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4" y="3628"/>
              <a:ext cx="47" cy="73"/>
            </a:xfrm>
            <a:custGeom>
              <a:avLst/>
              <a:gdLst>
                <a:gd name="T0" fmla="*/ 190 w 234"/>
                <a:gd name="T1" fmla="*/ 59 h 368"/>
                <a:gd name="T2" fmla="*/ 185 w 234"/>
                <a:gd name="T3" fmla="*/ 67 h 368"/>
                <a:gd name="T4" fmla="*/ 181 w 234"/>
                <a:gd name="T5" fmla="*/ 76 h 368"/>
                <a:gd name="T6" fmla="*/ 181 w 234"/>
                <a:gd name="T7" fmla="*/ 92 h 368"/>
                <a:gd name="T8" fmla="*/ 181 w 234"/>
                <a:gd name="T9" fmla="*/ 108 h 368"/>
                <a:gd name="T10" fmla="*/ 183 w 234"/>
                <a:gd name="T11" fmla="*/ 125 h 368"/>
                <a:gd name="T12" fmla="*/ 190 w 234"/>
                <a:gd name="T13" fmla="*/ 138 h 368"/>
                <a:gd name="T14" fmla="*/ 197 w 234"/>
                <a:gd name="T15" fmla="*/ 145 h 368"/>
                <a:gd name="T16" fmla="*/ 205 w 234"/>
                <a:gd name="T17" fmla="*/ 145 h 368"/>
                <a:gd name="T18" fmla="*/ 210 w 234"/>
                <a:gd name="T19" fmla="*/ 140 h 368"/>
                <a:gd name="T20" fmla="*/ 215 w 234"/>
                <a:gd name="T21" fmla="*/ 131 h 368"/>
                <a:gd name="T22" fmla="*/ 217 w 234"/>
                <a:gd name="T23" fmla="*/ 115 h 368"/>
                <a:gd name="T24" fmla="*/ 217 w 234"/>
                <a:gd name="T25" fmla="*/ 101 h 368"/>
                <a:gd name="T26" fmla="*/ 215 w 234"/>
                <a:gd name="T27" fmla="*/ 83 h 368"/>
                <a:gd name="T28" fmla="*/ 210 w 234"/>
                <a:gd name="T29" fmla="*/ 69 h 368"/>
                <a:gd name="T30" fmla="*/ 203 w 234"/>
                <a:gd name="T31" fmla="*/ 62 h 368"/>
                <a:gd name="T32" fmla="*/ 195 w 234"/>
                <a:gd name="T33" fmla="*/ 57 h 368"/>
                <a:gd name="T34" fmla="*/ 141 w 234"/>
                <a:gd name="T35" fmla="*/ 2 h 368"/>
                <a:gd name="T36" fmla="*/ 166 w 234"/>
                <a:gd name="T37" fmla="*/ 8 h 368"/>
                <a:gd name="T38" fmla="*/ 185 w 234"/>
                <a:gd name="T39" fmla="*/ 20 h 368"/>
                <a:gd name="T40" fmla="*/ 205 w 234"/>
                <a:gd name="T41" fmla="*/ 34 h 368"/>
                <a:gd name="T42" fmla="*/ 220 w 234"/>
                <a:gd name="T43" fmla="*/ 55 h 368"/>
                <a:gd name="T44" fmla="*/ 229 w 234"/>
                <a:gd name="T45" fmla="*/ 78 h 368"/>
                <a:gd name="T46" fmla="*/ 234 w 234"/>
                <a:gd name="T47" fmla="*/ 103 h 368"/>
                <a:gd name="T48" fmla="*/ 234 w 234"/>
                <a:gd name="T49" fmla="*/ 128 h 368"/>
                <a:gd name="T50" fmla="*/ 227 w 234"/>
                <a:gd name="T51" fmla="*/ 152 h 368"/>
                <a:gd name="T52" fmla="*/ 215 w 234"/>
                <a:gd name="T53" fmla="*/ 175 h 368"/>
                <a:gd name="T54" fmla="*/ 200 w 234"/>
                <a:gd name="T55" fmla="*/ 192 h 368"/>
                <a:gd name="T56" fmla="*/ 181 w 234"/>
                <a:gd name="T57" fmla="*/ 206 h 368"/>
                <a:gd name="T58" fmla="*/ 156 w 234"/>
                <a:gd name="T59" fmla="*/ 217 h 368"/>
                <a:gd name="T60" fmla="*/ 132 w 234"/>
                <a:gd name="T61" fmla="*/ 221 h 368"/>
                <a:gd name="T62" fmla="*/ 120 w 234"/>
                <a:gd name="T63" fmla="*/ 221 h 368"/>
                <a:gd name="T64" fmla="*/ 116 w 234"/>
                <a:gd name="T65" fmla="*/ 219 h 368"/>
                <a:gd name="T66" fmla="*/ 39 w 234"/>
                <a:gd name="T67" fmla="*/ 182 h 368"/>
                <a:gd name="T68" fmla="*/ 24 w 234"/>
                <a:gd name="T69" fmla="*/ 162 h 368"/>
                <a:gd name="T70" fmla="*/ 16 w 234"/>
                <a:gd name="T71" fmla="*/ 138 h 368"/>
                <a:gd name="T72" fmla="*/ 12 w 234"/>
                <a:gd name="T73" fmla="*/ 111 h 368"/>
                <a:gd name="T74" fmla="*/ 16 w 234"/>
                <a:gd name="T75" fmla="*/ 87 h 368"/>
                <a:gd name="T76" fmla="*/ 24 w 234"/>
                <a:gd name="T77" fmla="*/ 62 h 368"/>
                <a:gd name="T78" fmla="*/ 36 w 234"/>
                <a:gd name="T79" fmla="*/ 42 h 368"/>
                <a:gd name="T80" fmla="*/ 53 w 234"/>
                <a:gd name="T81" fmla="*/ 25 h 368"/>
                <a:gd name="T82" fmla="*/ 75 w 234"/>
                <a:gd name="T83" fmla="*/ 13 h 368"/>
                <a:gd name="T84" fmla="*/ 97 w 234"/>
                <a:gd name="T85" fmla="*/ 2 h 368"/>
                <a:gd name="T86" fmla="*/ 125 w 234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368">
                  <a:moveTo>
                    <a:pt x="195" y="57"/>
                  </a:moveTo>
                  <a:lnTo>
                    <a:pt x="192" y="59"/>
                  </a:lnTo>
                  <a:lnTo>
                    <a:pt x="190" y="59"/>
                  </a:lnTo>
                  <a:lnTo>
                    <a:pt x="188" y="62"/>
                  </a:lnTo>
                  <a:lnTo>
                    <a:pt x="188" y="64"/>
                  </a:lnTo>
                  <a:lnTo>
                    <a:pt x="185" y="67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7"/>
                  </a:lnTo>
                  <a:lnTo>
                    <a:pt x="181" y="92"/>
                  </a:lnTo>
                  <a:lnTo>
                    <a:pt x="181" y="96"/>
                  </a:lnTo>
                  <a:lnTo>
                    <a:pt x="181" y="103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1"/>
                  </a:lnTo>
                  <a:lnTo>
                    <a:pt x="188" y="133"/>
                  </a:lnTo>
                  <a:lnTo>
                    <a:pt x="190" y="138"/>
                  </a:lnTo>
                  <a:lnTo>
                    <a:pt x="192" y="140"/>
                  </a:lnTo>
                  <a:lnTo>
                    <a:pt x="195" y="143"/>
                  </a:lnTo>
                  <a:lnTo>
                    <a:pt x="197" y="145"/>
                  </a:lnTo>
                  <a:lnTo>
                    <a:pt x="200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3" y="138"/>
                  </a:lnTo>
                  <a:lnTo>
                    <a:pt x="213" y="133"/>
                  </a:lnTo>
                  <a:lnTo>
                    <a:pt x="215" y="131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11"/>
                  </a:lnTo>
                  <a:lnTo>
                    <a:pt x="217" y="106"/>
                  </a:lnTo>
                  <a:lnTo>
                    <a:pt x="217" y="101"/>
                  </a:lnTo>
                  <a:lnTo>
                    <a:pt x="217" y="94"/>
                  </a:lnTo>
                  <a:lnTo>
                    <a:pt x="215" y="89"/>
                  </a:lnTo>
                  <a:lnTo>
                    <a:pt x="215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5" y="64"/>
                  </a:lnTo>
                  <a:lnTo>
                    <a:pt x="203" y="62"/>
                  </a:lnTo>
                  <a:lnTo>
                    <a:pt x="200" y="59"/>
                  </a:lnTo>
                  <a:lnTo>
                    <a:pt x="197" y="57"/>
                  </a:lnTo>
                  <a:lnTo>
                    <a:pt x="195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2" y="87"/>
                  </a:lnTo>
                  <a:lnTo>
                    <a:pt x="234" y="94"/>
                  </a:lnTo>
                  <a:lnTo>
                    <a:pt x="234" y="103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6"/>
                  </a:lnTo>
                  <a:lnTo>
                    <a:pt x="185" y="203"/>
                  </a:lnTo>
                  <a:lnTo>
                    <a:pt x="181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6" y="221"/>
                  </a:lnTo>
                  <a:lnTo>
                    <a:pt x="116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3" y="177"/>
                  </a:lnTo>
                  <a:lnTo>
                    <a:pt x="28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7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8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5"/>
                  </a:lnTo>
                  <a:lnTo>
                    <a:pt x="75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8" name="Freeform 3001">
              <a:extLst>
                <a:ext uri="{FF2B5EF4-FFF2-40B4-BE49-F238E27FC236}">
                  <a16:creationId xmlns:a16="http://schemas.microsoft.com/office/drawing/2014/main" id="{337C7DDC-FDB9-4DCE-A55E-3414ED98F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3639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1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1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19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8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6 h 88"/>
                <a:gd name="T84" fmla="*/ 32 w 36"/>
                <a:gd name="T85" fmla="*/ 21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19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1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8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6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9" name="Freeform 3002">
              <a:extLst>
                <a:ext uri="{FF2B5EF4-FFF2-40B4-BE49-F238E27FC236}">
                  <a16:creationId xmlns:a16="http://schemas.microsoft.com/office/drawing/2014/main" id="{48D5697B-438D-4F71-B321-B6F7B248F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628"/>
              <a:ext cx="47" cy="73"/>
            </a:xfrm>
            <a:custGeom>
              <a:avLst/>
              <a:gdLst>
                <a:gd name="T0" fmla="*/ 132 w 234"/>
                <a:gd name="T1" fmla="*/ 0 h 368"/>
                <a:gd name="T2" fmla="*/ 148 w 234"/>
                <a:gd name="T3" fmla="*/ 2 h 368"/>
                <a:gd name="T4" fmla="*/ 166 w 234"/>
                <a:gd name="T5" fmla="*/ 8 h 368"/>
                <a:gd name="T6" fmla="*/ 181 w 234"/>
                <a:gd name="T7" fmla="*/ 15 h 368"/>
                <a:gd name="T8" fmla="*/ 192 w 234"/>
                <a:gd name="T9" fmla="*/ 25 h 368"/>
                <a:gd name="T10" fmla="*/ 205 w 234"/>
                <a:gd name="T11" fmla="*/ 34 h 368"/>
                <a:gd name="T12" fmla="*/ 215 w 234"/>
                <a:gd name="T13" fmla="*/ 50 h 368"/>
                <a:gd name="T14" fmla="*/ 222 w 234"/>
                <a:gd name="T15" fmla="*/ 62 h 368"/>
                <a:gd name="T16" fmla="*/ 229 w 234"/>
                <a:gd name="T17" fmla="*/ 78 h 368"/>
                <a:gd name="T18" fmla="*/ 234 w 234"/>
                <a:gd name="T19" fmla="*/ 94 h 368"/>
                <a:gd name="T20" fmla="*/ 234 w 234"/>
                <a:gd name="T21" fmla="*/ 111 h 368"/>
                <a:gd name="T22" fmla="*/ 234 w 234"/>
                <a:gd name="T23" fmla="*/ 128 h 368"/>
                <a:gd name="T24" fmla="*/ 229 w 234"/>
                <a:gd name="T25" fmla="*/ 145 h 368"/>
                <a:gd name="T26" fmla="*/ 222 w 234"/>
                <a:gd name="T27" fmla="*/ 159 h 368"/>
                <a:gd name="T28" fmla="*/ 215 w 234"/>
                <a:gd name="T29" fmla="*/ 175 h 368"/>
                <a:gd name="T30" fmla="*/ 205 w 234"/>
                <a:gd name="T31" fmla="*/ 187 h 368"/>
                <a:gd name="T32" fmla="*/ 192 w 234"/>
                <a:gd name="T33" fmla="*/ 196 h 368"/>
                <a:gd name="T34" fmla="*/ 181 w 234"/>
                <a:gd name="T35" fmla="*/ 206 h 368"/>
                <a:gd name="T36" fmla="*/ 166 w 234"/>
                <a:gd name="T37" fmla="*/ 214 h 368"/>
                <a:gd name="T38" fmla="*/ 148 w 234"/>
                <a:gd name="T39" fmla="*/ 219 h 368"/>
                <a:gd name="T40" fmla="*/ 132 w 234"/>
                <a:gd name="T41" fmla="*/ 221 h 368"/>
                <a:gd name="T42" fmla="*/ 122 w 234"/>
                <a:gd name="T43" fmla="*/ 221 h 368"/>
                <a:gd name="T44" fmla="*/ 120 w 234"/>
                <a:gd name="T45" fmla="*/ 221 h 368"/>
                <a:gd name="T46" fmla="*/ 116 w 234"/>
                <a:gd name="T47" fmla="*/ 219 h 368"/>
                <a:gd name="T48" fmla="*/ 44 w 234"/>
                <a:gd name="T49" fmla="*/ 189 h 368"/>
                <a:gd name="T50" fmla="*/ 33 w 234"/>
                <a:gd name="T51" fmla="*/ 177 h 368"/>
                <a:gd name="T52" fmla="*/ 24 w 234"/>
                <a:gd name="T53" fmla="*/ 162 h 368"/>
                <a:gd name="T54" fmla="*/ 19 w 234"/>
                <a:gd name="T55" fmla="*/ 145 h 368"/>
                <a:gd name="T56" fmla="*/ 14 w 234"/>
                <a:gd name="T57" fmla="*/ 131 h 368"/>
                <a:gd name="T58" fmla="*/ 12 w 234"/>
                <a:gd name="T59" fmla="*/ 111 h 368"/>
                <a:gd name="T60" fmla="*/ 14 w 234"/>
                <a:gd name="T61" fmla="*/ 94 h 368"/>
                <a:gd name="T62" fmla="*/ 16 w 234"/>
                <a:gd name="T63" fmla="*/ 78 h 368"/>
                <a:gd name="T64" fmla="*/ 24 w 234"/>
                <a:gd name="T65" fmla="*/ 62 h 368"/>
                <a:gd name="T66" fmla="*/ 31 w 234"/>
                <a:gd name="T67" fmla="*/ 50 h 368"/>
                <a:gd name="T68" fmla="*/ 44 w 234"/>
                <a:gd name="T69" fmla="*/ 34 h 368"/>
                <a:gd name="T70" fmla="*/ 53 w 234"/>
                <a:gd name="T71" fmla="*/ 25 h 368"/>
                <a:gd name="T72" fmla="*/ 68 w 234"/>
                <a:gd name="T73" fmla="*/ 15 h 368"/>
                <a:gd name="T74" fmla="*/ 83 w 234"/>
                <a:gd name="T75" fmla="*/ 8 h 368"/>
                <a:gd name="T76" fmla="*/ 97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2" y="87"/>
                  </a:lnTo>
                  <a:lnTo>
                    <a:pt x="234" y="94"/>
                  </a:lnTo>
                  <a:lnTo>
                    <a:pt x="234" y="103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6"/>
                  </a:lnTo>
                  <a:lnTo>
                    <a:pt x="185" y="203"/>
                  </a:lnTo>
                  <a:lnTo>
                    <a:pt x="181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6" y="221"/>
                  </a:lnTo>
                  <a:lnTo>
                    <a:pt x="116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3" y="177"/>
                  </a:lnTo>
                  <a:lnTo>
                    <a:pt x="28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7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8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5"/>
                  </a:lnTo>
                  <a:lnTo>
                    <a:pt x="75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5" name="Freeform 3018">
              <a:extLst>
                <a:ext uri="{FF2B5EF4-FFF2-40B4-BE49-F238E27FC236}">
                  <a16:creationId xmlns:a16="http://schemas.microsoft.com/office/drawing/2014/main" id="{F9BE0D22-3AA8-44E2-96B6-9D6E4142F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979"/>
              <a:ext cx="8" cy="18"/>
            </a:xfrm>
            <a:custGeom>
              <a:avLst/>
              <a:gdLst>
                <a:gd name="T0" fmla="*/ 16 w 37"/>
                <a:gd name="T1" fmla="*/ 0 h 89"/>
                <a:gd name="T2" fmla="*/ 13 w 37"/>
                <a:gd name="T3" fmla="*/ 2 h 89"/>
                <a:gd name="T4" fmla="*/ 11 w 37"/>
                <a:gd name="T5" fmla="*/ 2 h 89"/>
                <a:gd name="T6" fmla="*/ 8 w 37"/>
                <a:gd name="T7" fmla="*/ 6 h 89"/>
                <a:gd name="T8" fmla="*/ 8 w 37"/>
                <a:gd name="T9" fmla="*/ 8 h 89"/>
                <a:gd name="T10" fmla="*/ 6 w 37"/>
                <a:gd name="T11" fmla="*/ 11 h 89"/>
                <a:gd name="T12" fmla="*/ 4 w 37"/>
                <a:gd name="T13" fmla="*/ 13 h 89"/>
                <a:gd name="T14" fmla="*/ 4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7 h 89"/>
                <a:gd name="T32" fmla="*/ 4 w 37"/>
                <a:gd name="T33" fmla="*/ 64 h 89"/>
                <a:gd name="T34" fmla="*/ 4 w 37"/>
                <a:gd name="T35" fmla="*/ 69 h 89"/>
                <a:gd name="T36" fmla="*/ 6 w 37"/>
                <a:gd name="T37" fmla="*/ 74 h 89"/>
                <a:gd name="T38" fmla="*/ 8 w 37"/>
                <a:gd name="T39" fmla="*/ 76 h 89"/>
                <a:gd name="T40" fmla="*/ 11 w 37"/>
                <a:gd name="T41" fmla="*/ 81 h 89"/>
                <a:gd name="T42" fmla="*/ 13 w 37"/>
                <a:gd name="T43" fmla="*/ 83 h 89"/>
                <a:gd name="T44" fmla="*/ 16 w 37"/>
                <a:gd name="T45" fmla="*/ 87 h 89"/>
                <a:gd name="T46" fmla="*/ 18 w 37"/>
                <a:gd name="T47" fmla="*/ 89 h 89"/>
                <a:gd name="T48" fmla="*/ 20 w 37"/>
                <a:gd name="T49" fmla="*/ 89 h 89"/>
                <a:gd name="T50" fmla="*/ 23 w 37"/>
                <a:gd name="T51" fmla="*/ 89 h 89"/>
                <a:gd name="T52" fmla="*/ 25 w 37"/>
                <a:gd name="T53" fmla="*/ 89 h 89"/>
                <a:gd name="T54" fmla="*/ 25 w 37"/>
                <a:gd name="T55" fmla="*/ 87 h 89"/>
                <a:gd name="T56" fmla="*/ 27 w 37"/>
                <a:gd name="T57" fmla="*/ 87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5 w 37"/>
                <a:gd name="T65" fmla="*/ 74 h 89"/>
                <a:gd name="T66" fmla="*/ 35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5 w 37"/>
                <a:gd name="T81" fmla="*/ 32 h 89"/>
                <a:gd name="T82" fmla="*/ 35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7 w 37"/>
                <a:gd name="T91" fmla="*/ 11 h 89"/>
                <a:gd name="T92" fmla="*/ 25 w 37"/>
                <a:gd name="T93" fmla="*/ 8 h 89"/>
                <a:gd name="T94" fmla="*/ 23 w 37"/>
                <a:gd name="T95" fmla="*/ 6 h 89"/>
                <a:gd name="T96" fmla="*/ 20 w 37"/>
                <a:gd name="T97" fmla="*/ 2 h 89"/>
                <a:gd name="T98" fmla="*/ 18 w 37"/>
                <a:gd name="T99" fmla="*/ 0 h 89"/>
                <a:gd name="T100" fmla="*/ 16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4" y="64"/>
                  </a:lnTo>
                  <a:lnTo>
                    <a:pt x="4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7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5" y="87"/>
                  </a:lnTo>
                  <a:lnTo>
                    <a:pt x="27" y="87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6" name="Freeform 3019">
              <a:extLst>
                <a:ext uri="{FF2B5EF4-FFF2-40B4-BE49-F238E27FC236}">
                  <a16:creationId xmlns:a16="http://schemas.microsoft.com/office/drawing/2014/main" id="{99F66C14-9507-438A-B0A5-4571E0567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968"/>
              <a:ext cx="47" cy="73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1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6 w 236"/>
                <a:gd name="T13" fmla="*/ 49 h 368"/>
                <a:gd name="T14" fmla="*/ 223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3 w 236"/>
                <a:gd name="T27" fmla="*/ 159 h 368"/>
                <a:gd name="T28" fmla="*/ 216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0 h 368"/>
                <a:gd name="T42" fmla="*/ 123 w 236"/>
                <a:gd name="T43" fmla="*/ 220 h 368"/>
                <a:gd name="T44" fmla="*/ 120 w 236"/>
                <a:gd name="T45" fmla="*/ 220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19 w 236"/>
                <a:gd name="T55" fmla="*/ 145 h 368"/>
                <a:gd name="T56" fmla="*/ 15 w 236"/>
                <a:gd name="T57" fmla="*/ 130 h 368"/>
                <a:gd name="T58" fmla="*/ 12 w 236"/>
                <a:gd name="T59" fmla="*/ 111 h 368"/>
                <a:gd name="T60" fmla="*/ 15 w 236"/>
                <a:gd name="T61" fmla="*/ 93 h 368"/>
                <a:gd name="T62" fmla="*/ 17 w 236"/>
                <a:gd name="T63" fmla="*/ 78 h 368"/>
                <a:gd name="T64" fmla="*/ 25 w 236"/>
                <a:gd name="T65" fmla="*/ 62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8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3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3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7" name="Freeform 3020">
              <a:extLst>
                <a:ext uri="{FF2B5EF4-FFF2-40B4-BE49-F238E27FC236}">
                  <a16:creationId xmlns:a16="http://schemas.microsoft.com/office/drawing/2014/main" id="{577B37A0-A8EE-4DFA-BEBE-C512D1292D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0" y="3968"/>
              <a:ext cx="47" cy="73"/>
            </a:xfrm>
            <a:custGeom>
              <a:avLst/>
              <a:gdLst>
                <a:gd name="T0" fmla="*/ 192 w 236"/>
                <a:gd name="T1" fmla="*/ 58 h 368"/>
                <a:gd name="T2" fmla="*/ 187 w 236"/>
                <a:gd name="T3" fmla="*/ 67 h 368"/>
                <a:gd name="T4" fmla="*/ 181 w 236"/>
                <a:gd name="T5" fmla="*/ 76 h 368"/>
                <a:gd name="T6" fmla="*/ 181 w 236"/>
                <a:gd name="T7" fmla="*/ 90 h 368"/>
                <a:gd name="T8" fmla="*/ 181 w 236"/>
                <a:gd name="T9" fmla="*/ 108 h 368"/>
                <a:gd name="T10" fmla="*/ 185 w 236"/>
                <a:gd name="T11" fmla="*/ 125 h 368"/>
                <a:gd name="T12" fmla="*/ 192 w 236"/>
                <a:gd name="T13" fmla="*/ 137 h 368"/>
                <a:gd name="T14" fmla="*/ 199 w 236"/>
                <a:gd name="T15" fmla="*/ 145 h 368"/>
                <a:gd name="T16" fmla="*/ 206 w 236"/>
                <a:gd name="T17" fmla="*/ 145 h 368"/>
                <a:gd name="T18" fmla="*/ 211 w 236"/>
                <a:gd name="T19" fmla="*/ 139 h 368"/>
                <a:gd name="T20" fmla="*/ 216 w 236"/>
                <a:gd name="T21" fmla="*/ 130 h 368"/>
                <a:gd name="T22" fmla="*/ 218 w 236"/>
                <a:gd name="T23" fmla="*/ 115 h 368"/>
                <a:gd name="T24" fmla="*/ 218 w 236"/>
                <a:gd name="T25" fmla="*/ 100 h 368"/>
                <a:gd name="T26" fmla="*/ 216 w 236"/>
                <a:gd name="T27" fmla="*/ 83 h 368"/>
                <a:gd name="T28" fmla="*/ 211 w 236"/>
                <a:gd name="T29" fmla="*/ 69 h 368"/>
                <a:gd name="T30" fmla="*/ 204 w 236"/>
                <a:gd name="T31" fmla="*/ 62 h 368"/>
                <a:gd name="T32" fmla="*/ 197 w 236"/>
                <a:gd name="T33" fmla="*/ 56 h 368"/>
                <a:gd name="T34" fmla="*/ 142 w 236"/>
                <a:gd name="T35" fmla="*/ 2 h 368"/>
                <a:gd name="T36" fmla="*/ 167 w 236"/>
                <a:gd name="T37" fmla="*/ 7 h 368"/>
                <a:gd name="T38" fmla="*/ 187 w 236"/>
                <a:gd name="T39" fmla="*/ 19 h 368"/>
                <a:gd name="T40" fmla="*/ 206 w 236"/>
                <a:gd name="T41" fmla="*/ 34 h 368"/>
                <a:gd name="T42" fmla="*/ 220 w 236"/>
                <a:gd name="T43" fmla="*/ 53 h 368"/>
                <a:gd name="T44" fmla="*/ 231 w 236"/>
                <a:gd name="T45" fmla="*/ 78 h 368"/>
                <a:gd name="T46" fmla="*/ 236 w 236"/>
                <a:gd name="T47" fmla="*/ 103 h 368"/>
                <a:gd name="T48" fmla="*/ 236 w 236"/>
                <a:gd name="T49" fmla="*/ 127 h 368"/>
                <a:gd name="T50" fmla="*/ 229 w 236"/>
                <a:gd name="T51" fmla="*/ 152 h 368"/>
                <a:gd name="T52" fmla="*/ 216 w 236"/>
                <a:gd name="T53" fmla="*/ 174 h 368"/>
                <a:gd name="T54" fmla="*/ 201 w 236"/>
                <a:gd name="T55" fmla="*/ 192 h 368"/>
                <a:gd name="T56" fmla="*/ 181 w 236"/>
                <a:gd name="T57" fmla="*/ 206 h 368"/>
                <a:gd name="T58" fmla="*/ 157 w 236"/>
                <a:gd name="T59" fmla="*/ 215 h 368"/>
                <a:gd name="T60" fmla="*/ 132 w 236"/>
                <a:gd name="T61" fmla="*/ 220 h 368"/>
                <a:gd name="T62" fmla="*/ 120 w 236"/>
                <a:gd name="T63" fmla="*/ 220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7 w 236"/>
                <a:gd name="T71" fmla="*/ 137 h 368"/>
                <a:gd name="T72" fmla="*/ 12 w 236"/>
                <a:gd name="T73" fmla="*/ 111 h 368"/>
                <a:gd name="T74" fmla="*/ 17 w 236"/>
                <a:gd name="T75" fmla="*/ 86 h 368"/>
                <a:gd name="T76" fmla="*/ 25 w 236"/>
                <a:gd name="T77" fmla="*/ 62 h 368"/>
                <a:gd name="T78" fmla="*/ 37 w 236"/>
                <a:gd name="T79" fmla="*/ 42 h 368"/>
                <a:gd name="T80" fmla="*/ 54 w 236"/>
                <a:gd name="T81" fmla="*/ 25 h 368"/>
                <a:gd name="T82" fmla="*/ 76 w 236"/>
                <a:gd name="T83" fmla="*/ 12 h 368"/>
                <a:gd name="T84" fmla="*/ 98 w 236"/>
                <a:gd name="T85" fmla="*/ 2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7" y="56"/>
                  </a:moveTo>
                  <a:lnTo>
                    <a:pt x="194" y="58"/>
                  </a:lnTo>
                  <a:lnTo>
                    <a:pt x="192" y="58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5" y="69"/>
                  </a:lnTo>
                  <a:lnTo>
                    <a:pt x="185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0"/>
                  </a:lnTo>
                  <a:lnTo>
                    <a:pt x="181" y="95"/>
                  </a:lnTo>
                  <a:lnTo>
                    <a:pt x="181" y="103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5" y="120"/>
                  </a:lnTo>
                  <a:lnTo>
                    <a:pt x="185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39"/>
                  </a:lnTo>
                  <a:lnTo>
                    <a:pt x="197" y="143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4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1" y="139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1"/>
                  </a:lnTo>
                  <a:lnTo>
                    <a:pt x="218" y="106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1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4" y="62"/>
                  </a:lnTo>
                  <a:lnTo>
                    <a:pt x="201" y="58"/>
                  </a:lnTo>
                  <a:lnTo>
                    <a:pt x="199" y="56"/>
                  </a:lnTo>
                  <a:lnTo>
                    <a:pt x="197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3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3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8" name="Freeform 3021">
              <a:extLst>
                <a:ext uri="{FF2B5EF4-FFF2-40B4-BE49-F238E27FC236}">
                  <a16:creationId xmlns:a16="http://schemas.microsoft.com/office/drawing/2014/main" id="{A9748C08-C269-4FC4-9BBB-8D54BB5E5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979"/>
              <a:ext cx="8" cy="18"/>
            </a:xfrm>
            <a:custGeom>
              <a:avLst/>
              <a:gdLst>
                <a:gd name="T0" fmla="*/ 16 w 37"/>
                <a:gd name="T1" fmla="*/ 0 h 89"/>
                <a:gd name="T2" fmla="*/ 13 w 37"/>
                <a:gd name="T3" fmla="*/ 2 h 89"/>
                <a:gd name="T4" fmla="*/ 11 w 37"/>
                <a:gd name="T5" fmla="*/ 2 h 89"/>
                <a:gd name="T6" fmla="*/ 8 w 37"/>
                <a:gd name="T7" fmla="*/ 6 h 89"/>
                <a:gd name="T8" fmla="*/ 8 w 37"/>
                <a:gd name="T9" fmla="*/ 8 h 89"/>
                <a:gd name="T10" fmla="*/ 6 w 37"/>
                <a:gd name="T11" fmla="*/ 11 h 89"/>
                <a:gd name="T12" fmla="*/ 4 w 37"/>
                <a:gd name="T13" fmla="*/ 13 h 89"/>
                <a:gd name="T14" fmla="*/ 4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7 h 89"/>
                <a:gd name="T32" fmla="*/ 4 w 37"/>
                <a:gd name="T33" fmla="*/ 64 h 89"/>
                <a:gd name="T34" fmla="*/ 4 w 37"/>
                <a:gd name="T35" fmla="*/ 69 h 89"/>
                <a:gd name="T36" fmla="*/ 6 w 37"/>
                <a:gd name="T37" fmla="*/ 74 h 89"/>
                <a:gd name="T38" fmla="*/ 8 w 37"/>
                <a:gd name="T39" fmla="*/ 76 h 89"/>
                <a:gd name="T40" fmla="*/ 11 w 37"/>
                <a:gd name="T41" fmla="*/ 81 h 89"/>
                <a:gd name="T42" fmla="*/ 13 w 37"/>
                <a:gd name="T43" fmla="*/ 83 h 89"/>
                <a:gd name="T44" fmla="*/ 16 w 37"/>
                <a:gd name="T45" fmla="*/ 87 h 89"/>
                <a:gd name="T46" fmla="*/ 18 w 37"/>
                <a:gd name="T47" fmla="*/ 89 h 89"/>
                <a:gd name="T48" fmla="*/ 20 w 37"/>
                <a:gd name="T49" fmla="*/ 89 h 89"/>
                <a:gd name="T50" fmla="*/ 23 w 37"/>
                <a:gd name="T51" fmla="*/ 89 h 89"/>
                <a:gd name="T52" fmla="*/ 25 w 37"/>
                <a:gd name="T53" fmla="*/ 89 h 89"/>
                <a:gd name="T54" fmla="*/ 25 w 37"/>
                <a:gd name="T55" fmla="*/ 87 h 89"/>
                <a:gd name="T56" fmla="*/ 27 w 37"/>
                <a:gd name="T57" fmla="*/ 87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5 w 37"/>
                <a:gd name="T65" fmla="*/ 74 h 89"/>
                <a:gd name="T66" fmla="*/ 35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5 w 37"/>
                <a:gd name="T81" fmla="*/ 32 h 89"/>
                <a:gd name="T82" fmla="*/ 35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7 w 37"/>
                <a:gd name="T91" fmla="*/ 11 h 89"/>
                <a:gd name="T92" fmla="*/ 25 w 37"/>
                <a:gd name="T93" fmla="*/ 8 h 89"/>
                <a:gd name="T94" fmla="*/ 23 w 37"/>
                <a:gd name="T95" fmla="*/ 6 h 89"/>
                <a:gd name="T96" fmla="*/ 20 w 37"/>
                <a:gd name="T97" fmla="*/ 2 h 89"/>
                <a:gd name="T98" fmla="*/ 18 w 37"/>
                <a:gd name="T99" fmla="*/ 0 h 89"/>
                <a:gd name="T100" fmla="*/ 16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4" y="64"/>
                  </a:lnTo>
                  <a:lnTo>
                    <a:pt x="4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7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5" y="87"/>
                  </a:lnTo>
                  <a:lnTo>
                    <a:pt x="27" y="87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9" name="Freeform 3022">
              <a:extLst>
                <a:ext uri="{FF2B5EF4-FFF2-40B4-BE49-F238E27FC236}">
                  <a16:creationId xmlns:a16="http://schemas.microsoft.com/office/drawing/2014/main" id="{0ECC01D9-1AA1-4D6A-B594-6D093CA3B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968"/>
              <a:ext cx="47" cy="73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1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6 w 236"/>
                <a:gd name="T13" fmla="*/ 49 h 368"/>
                <a:gd name="T14" fmla="*/ 223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3 w 236"/>
                <a:gd name="T27" fmla="*/ 159 h 368"/>
                <a:gd name="T28" fmla="*/ 216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0 h 368"/>
                <a:gd name="T42" fmla="*/ 123 w 236"/>
                <a:gd name="T43" fmla="*/ 220 h 368"/>
                <a:gd name="T44" fmla="*/ 120 w 236"/>
                <a:gd name="T45" fmla="*/ 220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19 w 236"/>
                <a:gd name="T55" fmla="*/ 145 h 368"/>
                <a:gd name="T56" fmla="*/ 15 w 236"/>
                <a:gd name="T57" fmla="*/ 130 h 368"/>
                <a:gd name="T58" fmla="*/ 12 w 236"/>
                <a:gd name="T59" fmla="*/ 111 h 368"/>
                <a:gd name="T60" fmla="*/ 15 w 236"/>
                <a:gd name="T61" fmla="*/ 93 h 368"/>
                <a:gd name="T62" fmla="*/ 17 w 236"/>
                <a:gd name="T63" fmla="*/ 78 h 368"/>
                <a:gd name="T64" fmla="*/ 25 w 236"/>
                <a:gd name="T65" fmla="*/ 62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8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3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3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5" name="Freeform 3028">
              <a:extLst>
                <a:ext uri="{FF2B5EF4-FFF2-40B4-BE49-F238E27FC236}">
                  <a16:creationId xmlns:a16="http://schemas.microsoft.com/office/drawing/2014/main" id="{42598037-202E-4506-95E3-338FE2416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3679"/>
              <a:ext cx="7" cy="17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8 w 37"/>
                <a:gd name="T7" fmla="*/ 4 h 88"/>
                <a:gd name="T8" fmla="*/ 8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4 h 88"/>
                <a:gd name="T34" fmla="*/ 3 w 37"/>
                <a:gd name="T35" fmla="*/ 69 h 88"/>
                <a:gd name="T36" fmla="*/ 5 w 37"/>
                <a:gd name="T37" fmla="*/ 73 h 88"/>
                <a:gd name="T38" fmla="*/ 8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5 h 88"/>
                <a:gd name="T46" fmla="*/ 17 w 37"/>
                <a:gd name="T47" fmla="*/ 88 h 88"/>
                <a:gd name="T48" fmla="*/ 20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5 h 88"/>
                <a:gd name="T56" fmla="*/ 28 w 37"/>
                <a:gd name="T57" fmla="*/ 85 h 88"/>
                <a:gd name="T58" fmla="*/ 30 w 37"/>
                <a:gd name="T59" fmla="*/ 83 h 88"/>
                <a:gd name="T60" fmla="*/ 33 w 37"/>
                <a:gd name="T61" fmla="*/ 81 h 88"/>
                <a:gd name="T62" fmla="*/ 33 w 37"/>
                <a:gd name="T63" fmla="*/ 76 h 88"/>
                <a:gd name="T64" fmla="*/ 35 w 37"/>
                <a:gd name="T65" fmla="*/ 73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3 h 88"/>
                <a:gd name="T74" fmla="*/ 37 w 37"/>
                <a:gd name="T75" fmla="*/ 48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3 w 37"/>
                <a:gd name="T85" fmla="*/ 22 h 88"/>
                <a:gd name="T86" fmla="*/ 33 w 37"/>
                <a:gd name="T87" fmla="*/ 18 h 88"/>
                <a:gd name="T88" fmla="*/ 30 w 37"/>
                <a:gd name="T89" fmla="*/ 12 h 88"/>
                <a:gd name="T90" fmla="*/ 28 w 37"/>
                <a:gd name="T91" fmla="*/ 9 h 88"/>
                <a:gd name="T92" fmla="*/ 24 w 37"/>
                <a:gd name="T93" fmla="*/ 7 h 88"/>
                <a:gd name="T94" fmla="*/ 22 w 37"/>
                <a:gd name="T95" fmla="*/ 4 h 88"/>
                <a:gd name="T96" fmla="*/ 20 w 37"/>
                <a:gd name="T97" fmla="*/ 2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5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8" y="85"/>
                  </a:lnTo>
                  <a:lnTo>
                    <a:pt x="30" y="83"/>
                  </a:lnTo>
                  <a:lnTo>
                    <a:pt x="33" y="81"/>
                  </a:lnTo>
                  <a:lnTo>
                    <a:pt x="33" y="76"/>
                  </a:lnTo>
                  <a:lnTo>
                    <a:pt x="35" y="73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3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3" y="22"/>
                  </a:lnTo>
                  <a:lnTo>
                    <a:pt x="33" y="18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6" name="Freeform 3029">
              <a:extLst>
                <a:ext uri="{FF2B5EF4-FFF2-40B4-BE49-F238E27FC236}">
                  <a16:creationId xmlns:a16="http://schemas.microsoft.com/office/drawing/2014/main" id="{11E8BD6C-2CA8-4417-BB2C-500D9F365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3667"/>
              <a:ext cx="47" cy="74"/>
            </a:xfrm>
            <a:custGeom>
              <a:avLst/>
              <a:gdLst>
                <a:gd name="T0" fmla="*/ 133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1 w 235"/>
                <a:gd name="T7" fmla="*/ 14 h 368"/>
                <a:gd name="T8" fmla="*/ 193 w 235"/>
                <a:gd name="T9" fmla="*/ 24 h 368"/>
                <a:gd name="T10" fmla="*/ 205 w 235"/>
                <a:gd name="T11" fmla="*/ 34 h 368"/>
                <a:gd name="T12" fmla="*/ 216 w 235"/>
                <a:gd name="T13" fmla="*/ 49 h 368"/>
                <a:gd name="T14" fmla="*/ 223 w 235"/>
                <a:gd name="T15" fmla="*/ 60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09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6 w 235"/>
                <a:gd name="T29" fmla="*/ 174 h 368"/>
                <a:gd name="T30" fmla="*/ 205 w 235"/>
                <a:gd name="T31" fmla="*/ 185 h 368"/>
                <a:gd name="T32" fmla="*/ 193 w 235"/>
                <a:gd name="T33" fmla="*/ 196 h 368"/>
                <a:gd name="T34" fmla="*/ 181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3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8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4 h 368"/>
                <a:gd name="T56" fmla="*/ 15 w 235"/>
                <a:gd name="T57" fmla="*/ 129 h 368"/>
                <a:gd name="T58" fmla="*/ 13 w 235"/>
                <a:gd name="T59" fmla="*/ 109 h 368"/>
                <a:gd name="T60" fmla="*/ 15 w 235"/>
                <a:gd name="T61" fmla="*/ 93 h 368"/>
                <a:gd name="T62" fmla="*/ 17 w 235"/>
                <a:gd name="T63" fmla="*/ 78 h 368"/>
                <a:gd name="T64" fmla="*/ 25 w 235"/>
                <a:gd name="T65" fmla="*/ 60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4 h 368"/>
                <a:gd name="T72" fmla="*/ 69 w 235"/>
                <a:gd name="T73" fmla="*/ 14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3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7" y="4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1" y="28"/>
                  </a:lnTo>
                  <a:lnTo>
                    <a:pt x="205" y="34"/>
                  </a:lnTo>
                  <a:lnTo>
                    <a:pt x="211" y="41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0"/>
                  </a:lnTo>
                  <a:lnTo>
                    <a:pt x="228" y="68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21" y="166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5" y="185"/>
                  </a:lnTo>
                  <a:lnTo>
                    <a:pt x="201" y="190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3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20" y="144"/>
                  </a:lnTo>
                  <a:lnTo>
                    <a:pt x="17" y="137"/>
                  </a:lnTo>
                  <a:lnTo>
                    <a:pt x="15" y="129"/>
                  </a:lnTo>
                  <a:lnTo>
                    <a:pt x="15" y="120"/>
                  </a:lnTo>
                  <a:lnTo>
                    <a:pt x="13" y="109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8"/>
                  </a:lnTo>
                  <a:lnTo>
                    <a:pt x="25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4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7" name="Freeform 3030">
              <a:extLst>
                <a:ext uri="{FF2B5EF4-FFF2-40B4-BE49-F238E27FC236}">
                  <a16:creationId xmlns:a16="http://schemas.microsoft.com/office/drawing/2014/main" id="{C07C5582-02C5-4B66-9EC1-59B5794B57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7" y="3667"/>
              <a:ext cx="47" cy="74"/>
            </a:xfrm>
            <a:custGeom>
              <a:avLst/>
              <a:gdLst>
                <a:gd name="T0" fmla="*/ 191 w 235"/>
                <a:gd name="T1" fmla="*/ 58 h 368"/>
                <a:gd name="T2" fmla="*/ 186 w 235"/>
                <a:gd name="T3" fmla="*/ 65 h 368"/>
                <a:gd name="T4" fmla="*/ 181 w 235"/>
                <a:gd name="T5" fmla="*/ 76 h 368"/>
                <a:gd name="T6" fmla="*/ 181 w 235"/>
                <a:gd name="T7" fmla="*/ 90 h 368"/>
                <a:gd name="T8" fmla="*/ 181 w 235"/>
                <a:gd name="T9" fmla="*/ 107 h 368"/>
                <a:gd name="T10" fmla="*/ 184 w 235"/>
                <a:gd name="T11" fmla="*/ 125 h 368"/>
                <a:gd name="T12" fmla="*/ 191 w 235"/>
                <a:gd name="T13" fmla="*/ 137 h 368"/>
                <a:gd name="T14" fmla="*/ 198 w 235"/>
                <a:gd name="T15" fmla="*/ 144 h 368"/>
                <a:gd name="T16" fmla="*/ 205 w 235"/>
                <a:gd name="T17" fmla="*/ 144 h 368"/>
                <a:gd name="T18" fmla="*/ 211 w 235"/>
                <a:gd name="T19" fmla="*/ 139 h 368"/>
                <a:gd name="T20" fmla="*/ 216 w 235"/>
                <a:gd name="T21" fmla="*/ 129 h 368"/>
                <a:gd name="T22" fmla="*/ 218 w 235"/>
                <a:gd name="T23" fmla="*/ 115 h 368"/>
                <a:gd name="T24" fmla="*/ 218 w 235"/>
                <a:gd name="T25" fmla="*/ 100 h 368"/>
                <a:gd name="T26" fmla="*/ 216 w 235"/>
                <a:gd name="T27" fmla="*/ 83 h 368"/>
                <a:gd name="T28" fmla="*/ 211 w 235"/>
                <a:gd name="T29" fmla="*/ 68 h 368"/>
                <a:gd name="T30" fmla="*/ 203 w 235"/>
                <a:gd name="T31" fmla="*/ 60 h 368"/>
                <a:gd name="T32" fmla="*/ 196 w 235"/>
                <a:gd name="T33" fmla="*/ 56 h 368"/>
                <a:gd name="T34" fmla="*/ 142 w 235"/>
                <a:gd name="T35" fmla="*/ 2 h 368"/>
                <a:gd name="T36" fmla="*/ 166 w 235"/>
                <a:gd name="T37" fmla="*/ 7 h 368"/>
                <a:gd name="T38" fmla="*/ 186 w 235"/>
                <a:gd name="T39" fmla="*/ 19 h 368"/>
                <a:gd name="T40" fmla="*/ 205 w 235"/>
                <a:gd name="T41" fmla="*/ 34 h 368"/>
                <a:gd name="T42" fmla="*/ 221 w 235"/>
                <a:gd name="T43" fmla="*/ 53 h 368"/>
                <a:gd name="T44" fmla="*/ 230 w 235"/>
                <a:gd name="T45" fmla="*/ 78 h 368"/>
                <a:gd name="T46" fmla="*/ 235 w 235"/>
                <a:gd name="T47" fmla="*/ 102 h 368"/>
                <a:gd name="T48" fmla="*/ 235 w 235"/>
                <a:gd name="T49" fmla="*/ 127 h 368"/>
                <a:gd name="T50" fmla="*/ 228 w 235"/>
                <a:gd name="T51" fmla="*/ 151 h 368"/>
                <a:gd name="T52" fmla="*/ 216 w 235"/>
                <a:gd name="T53" fmla="*/ 174 h 368"/>
                <a:gd name="T54" fmla="*/ 201 w 235"/>
                <a:gd name="T55" fmla="*/ 190 h 368"/>
                <a:gd name="T56" fmla="*/ 181 w 235"/>
                <a:gd name="T57" fmla="*/ 206 h 368"/>
                <a:gd name="T58" fmla="*/ 157 w 235"/>
                <a:gd name="T59" fmla="*/ 215 h 368"/>
                <a:gd name="T60" fmla="*/ 133 w 235"/>
                <a:gd name="T61" fmla="*/ 220 h 368"/>
                <a:gd name="T62" fmla="*/ 120 w 235"/>
                <a:gd name="T63" fmla="*/ 220 h 368"/>
                <a:gd name="T64" fmla="*/ 117 w 235"/>
                <a:gd name="T65" fmla="*/ 218 h 368"/>
                <a:gd name="T66" fmla="*/ 39 w 235"/>
                <a:gd name="T67" fmla="*/ 181 h 368"/>
                <a:gd name="T68" fmla="*/ 25 w 235"/>
                <a:gd name="T69" fmla="*/ 162 h 368"/>
                <a:gd name="T70" fmla="*/ 17 w 235"/>
                <a:gd name="T71" fmla="*/ 137 h 368"/>
                <a:gd name="T72" fmla="*/ 13 w 235"/>
                <a:gd name="T73" fmla="*/ 109 h 368"/>
                <a:gd name="T74" fmla="*/ 17 w 235"/>
                <a:gd name="T75" fmla="*/ 85 h 368"/>
                <a:gd name="T76" fmla="*/ 25 w 235"/>
                <a:gd name="T77" fmla="*/ 60 h 368"/>
                <a:gd name="T78" fmla="*/ 36 w 235"/>
                <a:gd name="T79" fmla="*/ 41 h 368"/>
                <a:gd name="T80" fmla="*/ 54 w 235"/>
                <a:gd name="T81" fmla="*/ 24 h 368"/>
                <a:gd name="T82" fmla="*/ 76 w 235"/>
                <a:gd name="T83" fmla="*/ 12 h 368"/>
                <a:gd name="T84" fmla="*/ 98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3" y="58"/>
                  </a:lnTo>
                  <a:lnTo>
                    <a:pt x="191" y="58"/>
                  </a:lnTo>
                  <a:lnTo>
                    <a:pt x="189" y="60"/>
                  </a:lnTo>
                  <a:lnTo>
                    <a:pt x="189" y="63"/>
                  </a:lnTo>
                  <a:lnTo>
                    <a:pt x="186" y="65"/>
                  </a:lnTo>
                  <a:lnTo>
                    <a:pt x="184" y="68"/>
                  </a:lnTo>
                  <a:lnTo>
                    <a:pt x="184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5"/>
                  </a:lnTo>
                  <a:lnTo>
                    <a:pt x="181" y="90"/>
                  </a:lnTo>
                  <a:lnTo>
                    <a:pt x="181" y="95"/>
                  </a:lnTo>
                  <a:lnTo>
                    <a:pt x="181" y="102"/>
                  </a:lnTo>
                  <a:lnTo>
                    <a:pt x="181" y="107"/>
                  </a:lnTo>
                  <a:lnTo>
                    <a:pt x="181" y="112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6" y="129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3" y="139"/>
                  </a:lnTo>
                  <a:lnTo>
                    <a:pt x="196" y="141"/>
                  </a:lnTo>
                  <a:lnTo>
                    <a:pt x="198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1"/>
                  </a:lnTo>
                  <a:lnTo>
                    <a:pt x="209" y="141"/>
                  </a:lnTo>
                  <a:lnTo>
                    <a:pt x="211" y="139"/>
                  </a:lnTo>
                  <a:lnTo>
                    <a:pt x="214" y="137"/>
                  </a:lnTo>
                  <a:lnTo>
                    <a:pt x="214" y="132"/>
                  </a:lnTo>
                  <a:lnTo>
                    <a:pt x="216" y="129"/>
                  </a:lnTo>
                  <a:lnTo>
                    <a:pt x="216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09"/>
                  </a:lnTo>
                  <a:lnTo>
                    <a:pt x="218" y="104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4" y="78"/>
                  </a:lnTo>
                  <a:lnTo>
                    <a:pt x="214" y="74"/>
                  </a:lnTo>
                  <a:lnTo>
                    <a:pt x="211" y="68"/>
                  </a:lnTo>
                  <a:lnTo>
                    <a:pt x="209" y="65"/>
                  </a:lnTo>
                  <a:lnTo>
                    <a:pt x="205" y="63"/>
                  </a:lnTo>
                  <a:lnTo>
                    <a:pt x="203" y="60"/>
                  </a:lnTo>
                  <a:lnTo>
                    <a:pt x="201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4" y="0"/>
                  </a:moveTo>
                  <a:lnTo>
                    <a:pt x="133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7" y="4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1" y="28"/>
                  </a:lnTo>
                  <a:lnTo>
                    <a:pt x="205" y="34"/>
                  </a:lnTo>
                  <a:lnTo>
                    <a:pt x="211" y="41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0"/>
                  </a:lnTo>
                  <a:lnTo>
                    <a:pt x="228" y="68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21" y="166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5" y="185"/>
                  </a:lnTo>
                  <a:lnTo>
                    <a:pt x="201" y="190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3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20" y="144"/>
                  </a:lnTo>
                  <a:lnTo>
                    <a:pt x="17" y="137"/>
                  </a:lnTo>
                  <a:lnTo>
                    <a:pt x="15" y="129"/>
                  </a:lnTo>
                  <a:lnTo>
                    <a:pt x="15" y="120"/>
                  </a:lnTo>
                  <a:lnTo>
                    <a:pt x="13" y="109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8"/>
                  </a:lnTo>
                  <a:lnTo>
                    <a:pt x="25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4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8" name="Freeform 3031">
              <a:extLst>
                <a:ext uri="{FF2B5EF4-FFF2-40B4-BE49-F238E27FC236}">
                  <a16:creationId xmlns:a16="http://schemas.microsoft.com/office/drawing/2014/main" id="{FD7682CD-BF17-4A63-8D60-969622BDB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3679"/>
              <a:ext cx="7" cy="17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8 w 37"/>
                <a:gd name="T7" fmla="*/ 4 h 88"/>
                <a:gd name="T8" fmla="*/ 8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4 h 88"/>
                <a:gd name="T34" fmla="*/ 3 w 37"/>
                <a:gd name="T35" fmla="*/ 69 h 88"/>
                <a:gd name="T36" fmla="*/ 5 w 37"/>
                <a:gd name="T37" fmla="*/ 73 h 88"/>
                <a:gd name="T38" fmla="*/ 8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5 h 88"/>
                <a:gd name="T46" fmla="*/ 17 w 37"/>
                <a:gd name="T47" fmla="*/ 88 h 88"/>
                <a:gd name="T48" fmla="*/ 20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5 h 88"/>
                <a:gd name="T56" fmla="*/ 28 w 37"/>
                <a:gd name="T57" fmla="*/ 85 h 88"/>
                <a:gd name="T58" fmla="*/ 30 w 37"/>
                <a:gd name="T59" fmla="*/ 83 h 88"/>
                <a:gd name="T60" fmla="*/ 33 w 37"/>
                <a:gd name="T61" fmla="*/ 81 h 88"/>
                <a:gd name="T62" fmla="*/ 33 w 37"/>
                <a:gd name="T63" fmla="*/ 76 h 88"/>
                <a:gd name="T64" fmla="*/ 35 w 37"/>
                <a:gd name="T65" fmla="*/ 73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3 h 88"/>
                <a:gd name="T74" fmla="*/ 37 w 37"/>
                <a:gd name="T75" fmla="*/ 48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3 w 37"/>
                <a:gd name="T85" fmla="*/ 22 h 88"/>
                <a:gd name="T86" fmla="*/ 33 w 37"/>
                <a:gd name="T87" fmla="*/ 18 h 88"/>
                <a:gd name="T88" fmla="*/ 30 w 37"/>
                <a:gd name="T89" fmla="*/ 12 h 88"/>
                <a:gd name="T90" fmla="*/ 28 w 37"/>
                <a:gd name="T91" fmla="*/ 9 h 88"/>
                <a:gd name="T92" fmla="*/ 24 w 37"/>
                <a:gd name="T93" fmla="*/ 7 h 88"/>
                <a:gd name="T94" fmla="*/ 22 w 37"/>
                <a:gd name="T95" fmla="*/ 4 h 88"/>
                <a:gd name="T96" fmla="*/ 20 w 37"/>
                <a:gd name="T97" fmla="*/ 2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5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8" y="85"/>
                  </a:lnTo>
                  <a:lnTo>
                    <a:pt x="30" y="83"/>
                  </a:lnTo>
                  <a:lnTo>
                    <a:pt x="33" y="81"/>
                  </a:lnTo>
                  <a:lnTo>
                    <a:pt x="33" y="76"/>
                  </a:lnTo>
                  <a:lnTo>
                    <a:pt x="35" y="73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3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3" y="22"/>
                  </a:lnTo>
                  <a:lnTo>
                    <a:pt x="33" y="18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9" name="Freeform 3032">
              <a:extLst>
                <a:ext uri="{FF2B5EF4-FFF2-40B4-BE49-F238E27FC236}">
                  <a16:creationId xmlns:a16="http://schemas.microsoft.com/office/drawing/2014/main" id="{778146D1-75DF-4B39-A5A5-7D1821850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3667"/>
              <a:ext cx="47" cy="74"/>
            </a:xfrm>
            <a:custGeom>
              <a:avLst/>
              <a:gdLst>
                <a:gd name="T0" fmla="*/ 133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1 w 235"/>
                <a:gd name="T7" fmla="*/ 14 h 368"/>
                <a:gd name="T8" fmla="*/ 193 w 235"/>
                <a:gd name="T9" fmla="*/ 24 h 368"/>
                <a:gd name="T10" fmla="*/ 205 w 235"/>
                <a:gd name="T11" fmla="*/ 34 h 368"/>
                <a:gd name="T12" fmla="*/ 216 w 235"/>
                <a:gd name="T13" fmla="*/ 49 h 368"/>
                <a:gd name="T14" fmla="*/ 223 w 235"/>
                <a:gd name="T15" fmla="*/ 60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09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6 w 235"/>
                <a:gd name="T29" fmla="*/ 174 h 368"/>
                <a:gd name="T30" fmla="*/ 205 w 235"/>
                <a:gd name="T31" fmla="*/ 185 h 368"/>
                <a:gd name="T32" fmla="*/ 193 w 235"/>
                <a:gd name="T33" fmla="*/ 196 h 368"/>
                <a:gd name="T34" fmla="*/ 181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3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8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4 h 368"/>
                <a:gd name="T56" fmla="*/ 15 w 235"/>
                <a:gd name="T57" fmla="*/ 129 h 368"/>
                <a:gd name="T58" fmla="*/ 13 w 235"/>
                <a:gd name="T59" fmla="*/ 109 h 368"/>
                <a:gd name="T60" fmla="*/ 15 w 235"/>
                <a:gd name="T61" fmla="*/ 93 h 368"/>
                <a:gd name="T62" fmla="*/ 17 w 235"/>
                <a:gd name="T63" fmla="*/ 78 h 368"/>
                <a:gd name="T64" fmla="*/ 25 w 235"/>
                <a:gd name="T65" fmla="*/ 60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4 h 368"/>
                <a:gd name="T72" fmla="*/ 69 w 235"/>
                <a:gd name="T73" fmla="*/ 14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3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7" y="4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1" y="28"/>
                  </a:lnTo>
                  <a:lnTo>
                    <a:pt x="205" y="34"/>
                  </a:lnTo>
                  <a:lnTo>
                    <a:pt x="211" y="41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0"/>
                  </a:lnTo>
                  <a:lnTo>
                    <a:pt x="228" y="68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21" y="166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5" y="185"/>
                  </a:lnTo>
                  <a:lnTo>
                    <a:pt x="201" y="190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3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20" y="144"/>
                  </a:lnTo>
                  <a:lnTo>
                    <a:pt x="17" y="137"/>
                  </a:lnTo>
                  <a:lnTo>
                    <a:pt x="15" y="129"/>
                  </a:lnTo>
                  <a:lnTo>
                    <a:pt x="15" y="120"/>
                  </a:lnTo>
                  <a:lnTo>
                    <a:pt x="13" y="109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8"/>
                  </a:lnTo>
                  <a:lnTo>
                    <a:pt x="25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4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5" name="Freeform 3038">
              <a:extLst>
                <a:ext uri="{FF2B5EF4-FFF2-40B4-BE49-F238E27FC236}">
                  <a16:creationId xmlns:a16="http://schemas.microsoft.com/office/drawing/2014/main" id="{690450E2-5168-4752-A5A7-7F4C31E6E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891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1 w 37"/>
                <a:gd name="T5" fmla="*/ 2 h 88"/>
                <a:gd name="T6" fmla="*/ 9 w 37"/>
                <a:gd name="T7" fmla="*/ 5 h 88"/>
                <a:gd name="T8" fmla="*/ 9 w 37"/>
                <a:gd name="T9" fmla="*/ 7 h 88"/>
                <a:gd name="T10" fmla="*/ 6 w 37"/>
                <a:gd name="T11" fmla="*/ 9 h 88"/>
                <a:gd name="T12" fmla="*/ 4 w 37"/>
                <a:gd name="T13" fmla="*/ 12 h 88"/>
                <a:gd name="T14" fmla="*/ 4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4 w 37"/>
                <a:gd name="T33" fmla="*/ 64 h 88"/>
                <a:gd name="T34" fmla="*/ 4 w 37"/>
                <a:gd name="T35" fmla="*/ 69 h 88"/>
                <a:gd name="T36" fmla="*/ 6 w 37"/>
                <a:gd name="T37" fmla="*/ 74 h 88"/>
                <a:gd name="T38" fmla="*/ 9 w 37"/>
                <a:gd name="T39" fmla="*/ 76 h 88"/>
                <a:gd name="T40" fmla="*/ 11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3 h 88"/>
                <a:gd name="T86" fmla="*/ 32 w 37"/>
                <a:gd name="T87" fmla="*/ 18 h 88"/>
                <a:gd name="T88" fmla="*/ 30 w 37"/>
                <a:gd name="T89" fmla="*/ 12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9" y="5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2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4" y="64"/>
                  </a:lnTo>
                  <a:lnTo>
                    <a:pt x="4" y="69"/>
                  </a:lnTo>
                  <a:lnTo>
                    <a:pt x="6" y="74"/>
                  </a:lnTo>
                  <a:lnTo>
                    <a:pt x="9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6" name="Freeform 3039">
              <a:extLst>
                <a:ext uri="{FF2B5EF4-FFF2-40B4-BE49-F238E27FC236}">
                  <a16:creationId xmlns:a16="http://schemas.microsoft.com/office/drawing/2014/main" id="{F11167C1-3073-45B4-9DDB-D81BB0913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880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4 h 368"/>
                <a:gd name="T10" fmla="*/ 205 w 235"/>
                <a:gd name="T11" fmla="*/ 34 h 368"/>
                <a:gd name="T12" fmla="*/ 215 w 235"/>
                <a:gd name="T13" fmla="*/ 49 h 368"/>
                <a:gd name="T14" fmla="*/ 223 w 235"/>
                <a:gd name="T15" fmla="*/ 61 h 368"/>
                <a:gd name="T16" fmla="*/ 230 w 235"/>
                <a:gd name="T17" fmla="*/ 79 h 368"/>
                <a:gd name="T18" fmla="*/ 235 w 235"/>
                <a:gd name="T19" fmla="*/ 93 h 368"/>
                <a:gd name="T20" fmla="*/ 235 w 235"/>
                <a:gd name="T21" fmla="*/ 109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5 w 235"/>
                <a:gd name="T29" fmla="*/ 174 h 368"/>
                <a:gd name="T30" fmla="*/ 205 w 235"/>
                <a:gd name="T31" fmla="*/ 186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8 h 368"/>
                <a:gd name="T50" fmla="*/ 34 w 235"/>
                <a:gd name="T51" fmla="*/ 176 h 368"/>
                <a:gd name="T52" fmla="*/ 24 w 235"/>
                <a:gd name="T53" fmla="*/ 162 h 368"/>
                <a:gd name="T54" fmla="*/ 20 w 235"/>
                <a:gd name="T55" fmla="*/ 144 h 368"/>
                <a:gd name="T56" fmla="*/ 14 w 235"/>
                <a:gd name="T57" fmla="*/ 130 h 368"/>
                <a:gd name="T58" fmla="*/ 11 w 235"/>
                <a:gd name="T59" fmla="*/ 109 h 368"/>
                <a:gd name="T60" fmla="*/ 14 w 235"/>
                <a:gd name="T61" fmla="*/ 93 h 368"/>
                <a:gd name="T62" fmla="*/ 16 w 235"/>
                <a:gd name="T63" fmla="*/ 79 h 368"/>
                <a:gd name="T64" fmla="*/ 24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3 w 235"/>
                <a:gd name="T71" fmla="*/ 24 h 368"/>
                <a:gd name="T72" fmla="*/ 68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3" y="61"/>
                  </a:lnTo>
                  <a:lnTo>
                    <a:pt x="228" y="68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0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2" y="68"/>
                  </a:lnTo>
                  <a:lnTo>
                    <a:pt x="24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4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7" name="Freeform 3040">
              <a:extLst>
                <a:ext uri="{FF2B5EF4-FFF2-40B4-BE49-F238E27FC236}">
                  <a16:creationId xmlns:a16="http://schemas.microsoft.com/office/drawing/2014/main" id="{37394CE8-8BBD-47C3-9C22-A33AA7C787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5" y="3880"/>
              <a:ext cx="47" cy="74"/>
            </a:xfrm>
            <a:custGeom>
              <a:avLst/>
              <a:gdLst>
                <a:gd name="T0" fmla="*/ 191 w 235"/>
                <a:gd name="T1" fmla="*/ 58 h 368"/>
                <a:gd name="T2" fmla="*/ 186 w 235"/>
                <a:gd name="T3" fmla="*/ 65 h 368"/>
                <a:gd name="T4" fmla="*/ 180 w 235"/>
                <a:gd name="T5" fmla="*/ 76 h 368"/>
                <a:gd name="T6" fmla="*/ 180 w 235"/>
                <a:gd name="T7" fmla="*/ 90 h 368"/>
                <a:gd name="T8" fmla="*/ 180 w 235"/>
                <a:gd name="T9" fmla="*/ 107 h 368"/>
                <a:gd name="T10" fmla="*/ 184 w 235"/>
                <a:gd name="T11" fmla="*/ 125 h 368"/>
                <a:gd name="T12" fmla="*/ 191 w 235"/>
                <a:gd name="T13" fmla="*/ 137 h 368"/>
                <a:gd name="T14" fmla="*/ 198 w 235"/>
                <a:gd name="T15" fmla="*/ 144 h 368"/>
                <a:gd name="T16" fmla="*/ 205 w 235"/>
                <a:gd name="T17" fmla="*/ 144 h 368"/>
                <a:gd name="T18" fmla="*/ 210 w 235"/>
                <a:gd name="T19" fmla="*/ 139 h 368"/>
                <a:gd name="T20" fmla="*/ 215 w 235"/>
                <a:gd name="T21" fmla="*/ 130 h 368"/>
                <a:gd name="T22" fmla="*/ 217 w 235"/>
                <a:gd name="T23" fmla="*/ 115 h 368"/>
                <a:gd name="T24" fmla="*/ 217 w 235"/>
                <a:gd name="T25" fmla="*/ 100 h 368"/>
                <a:gd name="T26" fmla="*/ 215 w 235"/>
                <a:gd name="T27" fmla="*/ 83 h 368"/>
                <a:gd name="T28" fmla="*/ 210 w 235"/>
                <a:gd name="T29" fmla="*/ 68 h 368"/>
                <a:gd name="T30" fmla="*/ 203 w 235"/>
                <a:gd name="T31" fmla="*/ 61 h 368"/>
                <a:gd name="T32" fmla="*/ 196 w 235"/>
                <a:gd name="T33" fmla="*/ 56 h 368"/>
                <a:gd name="T34" fmla="*/ 142 w 235"/>
                <a:gd name="T35" fmla="*/ 2 h 368"/>
                <a:gd name="T36" fmla="*/ 166 w 235"/>
                <a:gd name="T37" fmla="*/ 7 h 368"/>
                <a:gd name="T38" fmla="*/ 186 w 235"/>
                <a:gd name="T39" fmla="*/ 19 h 368"/>
                <a:gd name="T40" fmla="*/ 205 w 235"/>
                <a:gd name="T41" fmla="*/ 34 h 368"/>
                <a:gd name="T42" fmla="*/ 219 w 235"/>
                <a:gd name="T43" fmla="*/ 54 h 368"/>
                <a:gd name="T44" fmla="*/ 230 w 235"/>
                <a:gd name="T45" fmla="*/ 79 h 368"/>
                <a:gd name="T46" fmla="*/ 235 w 235"/>
                <a:gd name="T47" fmla="*/ 102 h 368"/>
                <a:gd name="T48" fmla="*/ 235 w 235"/>
                <a:gd name="T49" fmla="*/ 127 h 368"/>
                <a:gd name="T50" fmla="*/ 228 w 235"/>
                <a:gd name="T51" fmla="*/ 151 h 368"/>
                <a:gd name="T52" fmla="*/ 215 w 235"/>
                <a:gd name="T53" fmla="*/ 174 h 368"/>
                <a:gd name="T54" fmla="*/ 200 w 235"/>
                <a:gd name="T55" fmla="*/ 190 h 368"/>
                <a:gd name="T56" fmla="*/ 180 w 235"/>
                <a:gd name="T57" fmla="*/ 206 h 368"/>
                <a:gd name="T58" fmla="*/ 156 w 235"/>
                <a:gd name="T59" fmla="*/ 215 h 368"/>
                <a:gd name="T60" fmla="*/ 131 w 235"/>
                <a:gd name="T61" fmla="*/ 220 h 368"/>
                <a:gd name="T62" fmla="*/ 120 w 235"/>
                <a:gd name="T63" fmla="*/ 220 h 368"/>
                <a:gd name="T64" fmla="*/ 117 w 235"/>
                <a:gd name="T65" fmla="*/ 218 h 368"/>
                <a:gd name="T66" fmla="*/ 39 w 235"/>
                <a:gd name="T67" fmla="*/ 181 h 368"/>
                <a:gd name="T68" fmla="*/ 24 w 235"/>
                <a:gd name="T69" fmla="*/ 162 h 368"/>
                <a:gd name="T70" fmla="*/ 16 w 235"/>
                <a:gd name="T71" fmla="*/ 137 h 368"/>
                <a:gd name="T72" fmla="*/ 11 w 235"/>
                <a:gd name="T73" fmla="*/ 109 h 368"/>
                <a:gd name="T74" fmla="*/ 16 w 235"/>
                <a:gd name="T75" fmla="*/ 86 h 368"/>
                <a:gd name="T76" fmla="*/ 24 w 235"/>
                <a:gd name="T77" fmla="*/ 61 h 368"/>
                <a:gd name="T78" fmla="*/ 36 w 235"/>
                <a:gd name="T79" fmla="*/ 42 h 368"/>
                <a:gd name="T80" fmla="*/ 53 w 235"/>
                <a:gd name="T81" fmla="*/ 24 h 368"/>
                <a:gd name="T82" fmla="*/ 76 w 235"/>
                <a:gd name="T83" fmla="*/ 12 h 368"/>
                <a:gd name="T84" fmla="*/ 97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3" y="58"/>
                  </a:lnTo>
                  <a:lnTo>
                    <a:pt x="191" y="58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6" y="65"/>
                  </a:lnTo>
                  <a:lnTo>
                    <a:pt x="184" y="68"/>
                  </a:lnTo>
                  <a:lnTo>
                    <a:pt x="184" y="74"/>
                  </a:lnTo>
                  <a:lnTo>
                    <a:pt x="180" y="76"/>
                  </a:lnTo>
                  <a:lnTo>
                    <a:pt x="180" y="81"/>
                  </a:lnTo>
                  <a:lnTo>
                    <a:pt x="180" y="86"/>
                  </a:lnTo>
                  <a:lnTo>
                    <a:pt x="180" y="90"/>
                  </a:lnTo>
                  <a:lnTo>
                    <a:pt x="180" y="95"/>
                  </a:lnTo>
                  <a:lnTo>
                    <a:pt x="180" y="102"/>
                  </a:lnTo>
                  <a:lnTo>
                    <a:pt x="180" y="107"/>
                  </a:lnTo>
                  <a:lnTo>
                    <a:pt x="180" y="112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6" y="130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3" y="139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200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2"/>
                  </a:lnTo>
                  <a:lnTo>
                    <a:pt x="208" y="142"/>
                  </a:lnTo>
                  <a:lnTo>
                    <a:pt x="210" y="139"/>
                  </a:lnTo>
                  <a:lnTo>
                    <a:pt x="212" y="137"/>
                  </a:lnTo>
                  <a:lnTo>
                    <a:pt x="212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09"/>
                  </a:lnTo>
                  <a:lnTo>
                    <a:pt x="217" y="105"/>
                  </a:lnTo>
                  <a:lnTo>
                    <a:pt x="217" y="100"/>
                  </a:lnTo>
                  <a:lnTo>
                    <a:pt x="217" y="93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2" y="79"/>
                  </a:lnTo>
                  <a:lnTo>
                    <a:pt x="212" y="74"/>
                  </a:lnTo>
                  <a:lnTo>
                    <a:pt x="210" y="68"/>
                  </a:lnTo>
                  <a:lnTo>
                    <a:pt x="208" y="65"/>
                  </a:lnTo>
                  <a:lnTo>
                    <a:pt x="205" y="63"/>
                  </a:lnTo>
                  <a:lnTo>
                    <a:pt x="203" y="61"/>
                  </a:lnTo>
                  <a:lnTo>
                    <a:pt x="200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4" y="0"/>
                  </a:moveTo>
                  <a:lnTo>
                    <a:pt x="131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3" y="61"/>
                  </a:lnTo>
                  <a:lnTo>
                    <a:pt x="228" y="68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0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2" y="68"/>
                  </a:lnTo>
                  <a:lnTo>
                    <a:pt x="24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4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8" name="Freeform 3041">
              <a:extLst>
                <a:ext uri="{FF2B5EF4-FFF2-40B4-BE49-F238E27FC236}">
                  <a16:creationId xmlns:a16="http://schemas.microsoft.com/office/drawing/2014/main" id="{87899974-090F-45E9-BE2F-24E822059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891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1 w 37"/>
                <a:gd name="T5" fmla="*/ 2 h 88"/>
                <a:gd name="T6" fmla="*/ 9 w 37"/>
                <a:gd name="T7" fmla="*/ 5 h 88"/>
                <a:gd name="T8" fmla="*/ 9 w 37"/>
                <a:gd name="T9" fmla="*/ 7 h 88"/>
                <a:gd name="T10" fmla="*/ 6 w 37"/>
                <a:gd name="T11" fmla="*/ 9 h 88"/>
                <a:gd name="T12" fmla="*/ 4 w 37"/>
                <a:gd name="T13" fmla="*/ 12 h 88"/>
                <a:gd name="T14" fmla="*/ 4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4 w 37"/>
                <a:gd name="T33" fmla="*/ 64 h 88"/>
                <a:gd name="T34" fmla="*/ 4 w 37"/>
                <a:gd name="T35" fmla="*/ 69 h 88"/>
                <a:gd name="T36" fmla="*/ 6 w 37"/>
                <a:gd name="T37" fmla="*/ 74 h 88"/>
                <a:gd name="T38" fmla="*/ 9 w 37"/>
                <a:gd name="T39" fmla="*/ 76 h 88"/>
                <a:gd name="T40" fmla="*/ 11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3 h 88"/>
                <a:gd name="T86" fmla="*/ 32 w 37"/>
                <a:gd name="T87" fmla="*/ 18 h 88"/>
                <a:gd name="T88" fmla="*/ 30 w 37"/>
                <a:gd name="T89" fmla="*/ 12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9" y="5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2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4" y="64"/>
                  </a:lnTo>
                  <a:lnTo>
                    <a:pt x="4" y="69"/>
                  </a:lnTo>
                  <a:lnTo>
                    <a:pt x="6" y="74"/>
                  </a:lnTo>
                  <a:lnTo>
                    <a:pt x="9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9" name="Freeform 3042">
              <a:extLst>
                <a:ext uri="{FF2B5EF4-FFF2-40B4-BE49-F238E27FC236}">
                  <a16:creationId xmlns:a16="http://schemas.microsoft.com/office/drawing/2014/main" id="{C6FFB4E0-2BEC-415E-A89A-4A5D35D2A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880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4 h 368"/>
                <a:gd name="T10" fmla="*/ 205 w 235"/>
                <a:gd name="T11" fmla="*/ 34 h 368"/>
                <a:gd name="T12" fmla="*/ 215 w 235"/>
                <a:gd name="T13" fmla="*/ 49 h 368"/>
                <a:gd name="T14" fmla="*/ 223 w 235"/>
                <a:gd name="T15" fmla="*/ 61 h 368"/>
                <a:gd name="T16" fmla="*/ 230 w 235"/>
                <a:gd name="T17" fmla="*/ 79 h 368"/>
                <a:gd name="T18" fmla="*/ 235 w 235"/>
                <a:gd name="T19" fmla="*/ 93 h 368"/>
                <a:gd name="T20" fmla="*/ 235 w 235"/>
                <a:gd name="T21" fmla="*/ 109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5 w 235"/>
                <a:gd name="T29" fmla="*/ 174 h 368"/>
                <a:gd name="T30" fmla="*/ 205 w 235"/>
                <a:gd name="T31" fmla="*/ 186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8 h 368"/>
                <a:gd name="T50" fmla="*/ 34 w 235"/>
                <a:gd name="T51" fmla="*/ 176 h 368"/>
                <a:gd name="T52" fmla="*/ 24 w 235"/>
                <a:gd name="T53" fmla="*/ 162 h 368"/>
                <a:gd name="T54" fmla="*/ 20 w 235"/>
                <a:gd name="T55" fmla="*/ 144 h 368"/>
                <a:gd name="T56" fmla="*/ 14 w 235"/>
                <a:gd name="T57" fmla="*/ 130 h 368"/>
                <a:gd name="T58" fmla="*/ 11 w 235"/>
                <a:gd name="T59" fmla="*/ 109 h 368"/>
                <a:gd name="T60" fmla="*/ 14 w 235"/>
                <a:gd name="T61" fmla="*/ 93 h 368"/>
                <a:gd name="T62" fmla="*/ 16 w 235"/>
                <a:gd name="T63" fmla="*/ 79 h 368"/>
                <a:gd name="T64" fmla="*/ 24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3 w 235"/>
                <a:gd name="T71" fmla="*/ 24 h 368"/>
                <a:gd name="T72" fmla="*/ 68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3" y="61"/>
                  </a:lnTo>
                  <a:lnTo>
                    <a:pt x="228" y="68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0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2" y="68"/>
                  </a:lnTo>
                  <a:lnTo>
                    <a:pt x="24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4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0" name="Freeform 3043">
              <a:extLst>
                <a:ext uri="{FF2B5EF4-FFF2-40B4-BE49-F238E27FC236}">
                  <a16:creationId xmlns:a16="http://schemas.microsoft.com/office/drawing/2014/main" id="{F4C016EC-96D1-4E13-9498-E5D22CFB3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609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3 h 88"/>
                <a:gd name="T4" fmla="*/ 11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6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5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5 h 88"/>
                <a:gd name="T34" fmla="*/ 2 w 37"/>
                <a:gd name="T35" fmla="*/ 69 h 88"/>
                <a:gd name="T36" fmla="*/ 6 w 37"/>
                <a:gd name="T37" fmla="*/ 74 h 88"/>
                <a:gd name="T38" fmla="*/ 8 w 37"/>
                <a:gd name="T39" fmla="*/ 76 h 88"/>
                <a:gd name="T40" fmla="*/ 11 w 37"/>
                <a:gd name="T41" fmla="*/ 81 h 88"/>
                <a:gd name="T42" fmla="*/ 13 w 37"/>
                <a:gd name="T43" fmla="*/ 84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5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8 h 88"/>
                <a:gd name="T84" fmla="*/ 32 w 37"/>
                <a:gd name="T85" fmla="*/ 23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4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5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8"/>
                  </a:lnTo>
                  <a:lnTo>
                    <a:pt x="32" y="23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1" name="Freeform 3044">
              <a:extLst>
                <a:ext uri="{FF2B5EF4-FFF2-40B4-BE49-F238E27FC236}">
                  <a16:creationId xmlns:a16="http://schemas.microsoft.com/office/drawing/2014/main" id="{14BF267C-12C0-447B-B874-577080DEB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598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3 h 368"/>
                <a:gd name="T4" fmla="*/ 167 w 236"/>
                <a:gd name="T5" fmla="*/ 7 h 368"/>
                <a:gd name="T6" fmla="*/ 181 w 236"/>
                <a:gd name="T7" fmla="*/ 15 h 368"/>
                <a:gd name="T8" fmla="*/ 194 w 236"/>
                <a:gd name="T9" fmla="*/ 24 h 368"/>
                <a:gd name="T10" fmla="*/ 206 w 236"/>
                <a:gd name="T11" fmla="*/ 34 h 368"/>
                <a:gd name="T12" fmla="*/ 216 w 236"/>
                <a:gd name="T13" fmla="*/ 49 h 368"/>
                <a:gd name="T14" fmla="*/ 223 w 236"/>
                <a:gd name="T15" fmla="*/ 61 h 368"/>
                <a:gd name="T16" fmla="*/ 231 w 236"/>
                <a:gd name="T17" fmla="*/ 79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8 h 368"/>
                <a:gd name="T24" fmla="*/ 231 w 236"/>
                <a:gd name="T25" fmla="*/ 144 h 368"/>
                <a:gd name="T26" fmla="*/ 223 w 236"/>
                <a:gd name="T27" fmla="*/ 160 h 368"/>
                <a:gd name="T28" fmla="*/ 216 w 236"/>
                <a:gd name="T29" fmla="*/ 174 h 368"/>
                <a:gd name="T30" fmla="*/ 206 w 236"/>
                <a:gd name="T31" fmla="*/ 186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8 h 368"/>
                <a:gd name="T50" fmla="*/ 35 w 236"/>
                <a:gd name="T51" fmla="*/ 176 h 368"/>
                <a:gd name="T52" fmla="*/ 25 w 236"/>
                <a:gd name="T53" fmla="*/ 162 h 368"/>
                <a:gd name="T54" fmla="*/ 19 w 236"/>
                <a:gd name="T55" fmla="*/ 144 h 368"/>
                <a:gd name="T56" fmla="*/ 15 w 236"/>
                <a:gd name="T57" fmla="*/ 130 h 368"/>
                <a:gd name="T58" fmla="*/ 12 w 236"/>
                <a:gd name="T59" fmla="*/ 110 h 368"/>
                <a:gd name="T60" fmla="*/ 15 w 236"/>
                <a:gd name="T61" fmla="*/ 93 h 368"/>
                <a:gd name="T62" fmla="*/ 17 w 236"/>
                <a:gd name="T63" fmla="*/ 79 h 368"/>
                <a:gd name="T64" fmla="*/ 25 w 236"/>
                <a:gd name="T65" fmla="*/ 61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4 h 368"/>
                <a:gd name="T72" fmla="*/ 69 w 236"/>
                <a:gd name="T73" fmla="*/ 15 h 368"/>
                <a:gd name="T74" fmla="*/ 84 w 236"/>
                <a:gd name="T75" fmla="*/ 7 h 368"/>
                <a:gd name="T76" fmla="*/ 98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2" name="Freeform 3045">
              <a:extLst>
                <a:ext uri="{FF2B5EF4-FFF2-40B4-BE49-F238E27FC236}">
                  <a16:creationId xmlns:a16="http://schemas.microsoft.com/office/drawing/2014/main" id="{388283AE-2FD6-423A-8D7A-FBAD2BF76E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7" y="3598"/>
              <a:ext cx="47" cy="74"/>
            </a:xfrm>
            <a:custGeom>
              <a:avLst/>
              <a:gdLst>
                <a:gd name="T0" fmla="*/ 192 w 236"/>
                <a:gd name="T1" fmla="*/ 59 h 368"/>
                <a:gd name="T2" fmla="*/ 187 w 236"/>
                <a:gd name="T3" fmla="*/ 66 h 368"/>
                <a:gd name="T4" fmla="*/ 181 w 236"/>
                <a:gd name="T5" fmla="*/ 76 h 368"/>
                <a:gd name="T6" fmla="*/ 181 w 236"/>
                <a:gd name="T7" fmla="*/ 91 h 368"/>
                <a:gd name="T8" fmla="*/ 181 w 236"/>
                <a:gd name="T9" fmla="*/ 107 h 368"/>
                <a:gd name="T10" fmla="*/ 183 w 236"/>
                <a:gd name="T11" fmla="*/ 125 h 368"/>
                <a:gd name="T12" fmla="*/ 192 w 236"/>
                <a:gd name="T13" fmla="*/ 137 h 368"/>
                <a:gd name="T14" fmla="*/ 199 w 236"/>
                <a:gd name="T15" fmla="*/ 144 h 368"/>
                <a:gd name="T16" fmla="*/ 206 w 236"/>
                <a:gd name="T17" fmla="*/ 144 h 368"/>
                <a:gd name="T18" fmla="*/ 211 w 236"/>
                <a:gd name="T19" fmla="*/ 140 h 368"/>
                <a:gd name="T20" fmla="*/ 216 w 236"/>
                <a:gd name="T21" fmla="*/ 130 h 368"/>
                <a:gd name="T22" fmla="*/ 218 w 236"/>
                <a:gd name="T23" fmla="*/ 115 h 368"/>
                <a:gd name="T24" fmla="*/ 218 w 236"/>
                <a:gd name="T25" fmla="*/ 100 h 368"/>
                <a:gd name="T26" fmla="*/ 216 w 236"/>
                <a:gd name="T27" fmla="*/ 84 h 368"/>
                <a:gd name="T28" fmla="*/ 211 w 236"/>
                <a:gd name="T29" fmla="*/ 68 h 368"/>
                <a:gd name="T30" fmla="*/ 204 w 236"/>
                <a:gd name="T31" fmla="*/ 61 h 368"/>
                <a:gd name="T32" fmla="*/ 197 w 236"/>
                <a:gd name="T33" fmla="*/ 56 h 368"/>
                <a:gd name="T34" fmla="*/ 142 w 236"/>
                <a:gd name="T35" fmla="*/ 3 h 368"/>
                <a:gd name="T36" fmla="*/ 167 w 236"/>
                <a:gd name="T37" fmla="*/ 7 h 368"/>
                <a:gd name="T38" fmla="*/ 187 w 236"/>
                <a:gd name="T39" fmla="*/ 19 h 368"/>
                <a:gd name="T40" fmla="*/ 206 w 236"/>
                <a:gd name="T41" fmla="*/ 34 h 368"/>
                <a:gd name="T42" fmla="*/ 220 w 236"/>
                <a:gd name="T43" fmla="*/ 54 h 368"/>
                <a:gd name="T44" fmla="*/ 231 w 236"/>
                <a:gd name="T45" fmla="*/ 79 h 368"/>
                <a:gd name="T46" fmla="*/ 236 w 236"/>
                <a:gd name="T47" fmla="*/ 103 h 368"/>
                <a:gd name="T48" fmla="*/ 236 w 236"/>
                <a:gd name="T49" fmla="*/ 128 h 368"/>
                <a:gd name="T50" fmla="*/ 229 w 236"/>
                <a:gd name="T51" fmla="*/ 151 h 368"/>
                <a:gd name="T52" fmla="*/ 216 w 236"/>
                <a:gd name="T53" fmla="*/ 174 h 368"/>
                <a:gd name="T54" fmla="*/ 201 w 236"/>
                <a:gd name="T55" fmla="*/ 191 h 368"/>
                <a:gd name="T56" fmla="*/ 181 w 236"/>
                <a:gd name="T57" fmla="*/ 206 h 368"/>
                <a:gd name="T58" fmla="*/ 157 w 236"/>
                <a:gd name="T59" fmla="*/ 216 h 368"/>
                <a:gd name="T60" fmla="*/ 132 w 236"/>
                <a:gd name="T61" fmla="*/ 221 h 368"/>
                <a:gd name="T62" fmla="*/ 120 w 236"/>
                <a:gd name="T63" fmla="*/ 221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7 w 236"/>
                <a:gd name="T71" fmla="*/ 137 h 368"/>
                <a:gd name="T72" fmla="*/ 12 w 236"/>
                <a:gd name="T73" fmla="*/ 110 h 368"/>
                <a:gd name="T74" fmla="*/ 17 w 236"/>
                <a:gd name="T75" fmla="*/ 86 h 368"/>
                <a:gd name="T76" fmla="*/ 25 w 236"/>
                <a:gd name="T77" fmla="*/ 61 h 368"/>
                <a:gd name="T78" fmla="*/ 37 w 236"/>
                <a:gd name="T79" fmla="*/ 42 h 368"/>
                <a:gd name="T80" fmla="*/ 54 w 236"/>
                <a:gd name="T81" fmla="*/ 24 h 368"/>
                <a:gd name="T82" fmla="*/ 77 w 236"/>
                <a:gd name="T83" fmla="*/ 12 h 368"/>
                <a:gd name="T84" fmla="*/ 98 w 236"/>
                <a:gd name="T85" fmla="*/ 3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7" y="56"/>
                  </a:moveTo>
                  <a:lnTo>
                    <a:pt x="194" y="59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7" y="66"/>
                  </a:lnTo>
                  <a:lnTo>
                    <a:pt x="183" y="68"/>
                  </a:lnTo>
                  <a:lnTo>
                    <a:pt x="183" y="73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6"/>
                  </a:lnTo>
                  <a:lnTo>
                    <a:pt x="181" y="103"/>
                  </a:lnTo>
                  <a:lnTo>
                    <a:pt x="181" y="107"/>
                  </a:lnTo>
                  <a:lnTo>
                    <a:pt x="181" y="112"/>
                  </a:lnTo>
                  <a:lnTo>
                    <a:pt x="183" y="121"/>
                  </a:lnTo>
                  <a:lnTo>
                    <a:pt x="183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40"/>
                  </a:lnTo>
                  <a:lnTo>
                    <a:pt x="197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1" y="140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8" y="121"/>
                  </a:lnTo>
                  <a:lnTo>
                    <a:pt x="218" y="115"/>
                  </a:lnTo>
                  <a:lnTo>
                    <a:pt x="218" y="110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3" y="79"/>
                  </a:lnTo>
                  <a:lnTo>
                    <a:pt x="213" y="73"/>
                  </a:lnTo>
                  <a:lnTo>
                    <a:pt x="211" y="68"/>
                  </a:lnTo>
                  <a:lnTo>
                    <a:pt x="208" y="66"/>
                  </a:lnTo>
                  <a:lnTo>
                    <a:pt x="206" y="63"/>
                  </a:lnTo>
                  <a:lnTo>
                    <a:pt x="204" y="61"/>
                  </a:lnTo>
                  <a:lnTo>
                    <a:pt x="201" y="59"/>
                  </a:lnTo>
                  <a:lnTo>
                    <a:pt x="199" y="56"/>
                  </a:lnTo>
                  <a:lnTo>
                    <a:pt x="197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3" name="Freeform 3046">
              <a:extLst>
                <a:ext uri="{FF2B5EF4-FFF2-40B4-BE49-F238E27FC236}">
                  <a16:creationId xmlns:a16="http://schemas.microsoft.com/office/drawing/2014/main" id="{A20C6D91-E5B0-4EDA-9AF8-042E6F0F5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609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3 h 88"/>
                <a:gd name="T4" fmla="*/ 11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6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5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5 h 88"/>
                <a:gd name="T34" fmla="*/ 2 w 37"/>
                <a:gd name="T35" fmla="*/ 69 h 88"/>
                <a:gd name="T36" fmla="*/ 6 w 37"/>
                <a:gd name="T37" fmla="*/ 74 h 88"/>
                <a:gd name="T38" fmla="*/ 8 w 37"/>
                <a:gd name="T39" fmla="*/ 76 h 88"/>
                <a:gd name="T40" fmla="*/ 11 w 37"/>
                <a:gd name="T41" fmla="*/ 81 h 88"/>
                <a:gd name="T42" fmla="*/ 13 w 37"/>
                <a:gd name="T43" fmla="*/ 84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5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8 h 88"/>
                <a:gd name="T84" fmla="*/ 32 w 37"/>
                <a:gd name="T85" fmla="*/ 23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4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5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8"/>
                  </a:lnTo>
                  <a:lnTo>
                    <a:pt x="32" y="23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4" name="Freeform 3047">
              <a:extLst>
                <a:ext uri="{FF2B5EF4-FFF2-40B4-BE49-F238E27FC236}">
                  <a16:creationId xmlns:a16="http://schemas.microsoft.com/office/drawing/2014/main" id="{20123138-D401-4A4B-BA84-F03585E47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598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3 h 368"/>
                <a:gd name="T4" fmla="*/ 167 w 236"/>
                <a:gd name="T5" fmla="*/ 7 h 368"/>
                <a:gd name="T6" fmla="*/ 181 w 236"/>
                <a:gd name="T7" fmla="*/ 15 h 368"/>
                <a:gd name="T8" fmla="*/ 194 w 236"/>
                <a:gd name="T9" fmla="*/ 24 h 368"/>
                <a:gd name="T10" fmla="*/ 206 w 236"/>
                <a:gd name="T11" fmla="*/ 34 h 368"/>
                <a:gd name="T12" fmla="*/ 216 w 236"/>
                <a:gd name="T13" fmla="*/ 49 h 368"/>
                <a:gd name="T14" fmla="*/ 223 w 236"/>
                <a:gd name="T15" fmla="*/ 61 h 368"/>
                <a:gd name="T16" fmla="*/ 231 w 236"/>
                <a:gd name="T17" fmla="*/ 79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8 h 368"/>
                <a:gd name="T24" fmla="*/ 231 w 236"/>
                <a:gd name="T25" fmla="*/ 144 h 368"/>
                <a:gd name="T26" fmla="*/ 223 w 236"/>
                <a:gd name="T27" fmla="*/ 160 h 368"/>
                <a:gd name="T28" fmla="*/ 216 w 236"/>
                <a:gd name="T29" fmla="*/ 174 h 368"/>
                <a:gd name="T30" fmla="*/ 206 w 236"/>
                <a:gd name="T31" fmla="*/ 186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8 h 368"/>
                <a:gd name="T50" fmla="*/ 35 w 236"/>
                <a:gd name="T51" fmla="*/ 176 h 368"/>
                <a:gd name="T52" fmla="*/ 25 w 236"/>
                <a:gd name="T53" fmla="*/ 162 h 368"/>
                <a:gd name="T54" fmla="*/ 19 w 236"/>
                <a:gd name="T55" fmla="*/ 144 h 368"/>
                <a:gd name="T56" fmla="*/ 15 w 236"/>
                <a:gd name="T57" fmla="*/ 130 h 368"/>
                <a:gd name="T58" fmla="*/ 12 w 236"/>
                <a:gd name="T59" fmla="*/ 110 h 368"/>
                <a:gd name="T60" fmla="*/ 15 w 236"/>
                <a:gd name="T61" fmla="*/ 93 h 368"/>
                <a:gd name="T62" fmla="*/ 17 w 236"/>
                <a:gd name="T63" fmla="*/ 79 h 368"/>
                <a:gd name="T64" fmla="*/ 25 w 236"/>
                <a:gd name="T65" fmla="*/ 61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4 h 368"/>
                <a:gd name="T72" fmla="*/ 69 w 236"/>
                <a:gd name="T73" fmla="*/ 15 h 368"/>
                <a:gd name="T74" fmla="*/ 84 w 236"/>
                <a:gd name="T75" fmla="*/ 7 h 368"/>
                <a:gd name="T76" fmla="*/ 98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5" name="Freeform 3048">
              <a:extLst>
                <a:ext uri="{FF2B5EF4-FFF2-40B4-BE49-F238E27FC236}">
                  <a16:creationId xmlns:a16="http://schemas.microsoft.com/office/drawing/2014/main" id="{903380AA-32AF-47D0-B6AD-89008590E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335"/>
              <a:ext cx="7" cy="18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3 h 88"/>
                <a:gd name="T4" fmla="*/ 9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3 h 88"/>
                <a:gd name="T34" fmla="*/ 2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9 w 37"/>
                <a:gd name="T41" fmla="*/ 81 h 88"/>
                <a:gd name="T42" fmla="*/ 12 w 37"/>
                <a:gd name="T43" fmla="*/ 84 h 88"/>
                <a:gd name="T44" fmla="*/ 14 w 37"/>
                <a:gd name="T45" fmla="*/ 86 h 88"/>
                <a:gd name="T46" fmla="*/ 16 w 37"/>
                <a:gd name="T47" fmla="*/ 88 h 88"/>
                <a:gd name="T48" fmla="*/ 19 w 37"/>
                <a:gd name="T49" fmla="*/ 88 h 88"/>
                <a:gd name="T50" fmla="*/ 21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8 w 37"/>
                <a:gd name="T59" fmla="*/ 84 h 88"/>
                <a:gd name="T60" fmla="*/ 31 w 37"/>
                <a:gd name="T61" fmla="*/ 81 h 88"/>
                <a:gd name="T62" fmla="*/ 31 w 37"/>
                <a:gd name="T63" fmla="*/ 75 h 88"/>
                <a:gd name="T64" fmla="*/ 34 w 37"/>
                <a:gd name="T65" fmla="*/ 73 h 88"/>
                <a:gd name="T66" fmla="*/ 34 w 37"/>
                <a:gd name="T67" fmla="*/ 68 h 88"/>
                <a:gd name="T68" fmla="*/ 37 w 37"/>
                <a:gd name="T69" fmla="*/ 63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1 h 88"/>
                <a:gd name="T82" fmla="*/ 34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8 w 37"/>
                <a:gd name="T89" fmla="*/ 12 h 88"/>
                <a:gd name="T90" fmla="*/ 26 w 37"/>
                <a:gd name="T91" fmla="*/ 10 h 88"/>
                <a:gd name="T92" fmla="*/ 24 w 37"/>
                <a:gd name="T93" fmla="*/ 7 h 88"/>
                <a:gd name="T94" fmla="*/ 21 w 37"/>
                <a:gd name="T95" fmla="*/ 5 h 88"/>
                <a:gd name="T96" fmla="*/ 19 w 37"/>
                <a:gd name="T97" fmla="*/ 3 h 88"/>
                <a:gd name="T98" fmla="*/ 16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4"/>
                  </a:lnTo>
                  <a:lnTo>
                    <a:pt x="31" y="81"/>
                  </a:lnTo>
                  <a:lnTo>
                    <a:pt x="31" y="75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6" name="Freeform 3049">
              <a:extLst>
                <a:ext uri="{FF2B5EF4-FFF2-40B4-BE49-F238E27FC236}">
                  <a16:creationId xmlns:a16="http://schemas.microsoft.com/office/drawing/2014/main" id="{0608D620-AE08-4EBA-9C25-A822201D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3324"/>
              <a:ext cx="47" cy="74"/>
            </a:xfrm>
            <a:custGeom>
              <a:avLst/>
              <a:gdLst>
                <a:gd name="T0" fmla="*/ 133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6 h 368"/>
                <a:gd name="T8" fmla="*/ 194 w 235"/>
                <a:gd name="T9" fmla="*/ 25 h 368"/>
                <a:gd name="T10" fmla="*/ 206 w 235"/>
                <a:gd name="T11" fmla="*/ 35 h 368"/>
                <a:gd name="T12" fmla="*/ 216 w 235"/>
                <a:gd name="T13" fmla="*/ 49 h 368"/>
                <a:gd name="T14" fmla="*/ 223 w 235"/>
                <a:gd name="T15" fmla="*/ 62 h 368"/>
                <a:gd name="T16" fmla="*/ 231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31 w 235"/>
                <a:gd name="T25" fmla="*/ 145 h 368"/>
                <a:gd name="T26" fmla="*/ 223 w 235"/>
                <a:gd name="T27" fmla="*/ 160 h 368"/>
                <a:gd name="T28" fmla="*/ 216 w 235"/>
                <a:gd name="T29" fmla="*/ 175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9 h 368"/>
                <a:gd name="T40" fmla="*/ 133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4 h 368"/>
                <a:gd name="T62" fmla="*/ 18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5 w 235"/>
                <a:gd name="T71" fmla="*/ 25 h 368"/>
                <a:gd name="T72" fmla="*/ 69 w 235"/>
                <a:gd name="T73" fmla="*/ 16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6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7" name="Freeform 3050">
              <a:extLst>
                <a:ext uri="{FF2B5EF4-FFF2-40B4-BE49-F238E27FC236}">
                  <a16:creationId xmlns:a16="http://schemas.microsoft.com/office/drawing/2014/main" id="{AD2EBB7C-3B25-44E4-AA95-AB6B5D0BBE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2" y="3324"/>
              <a:ext cx="47" cy="74"/>
            </a:xfrm>
            <a:custGeom>
              <a:avLst/>
              <a:gdLst>
                <a:gd name="T0" fmla="*/ 191 w 235"/>
                <a:gd name="T1" fmla="*/ 60 h 368"/>
                <a:gd name="T2" fmla="*/ 187 w 235"/>
                <a:gd name="T3" fmla="*/ 67 h 368"/>
                <a:gd name="T4" fmla="*/ 182 w 235"/>
                <a:gd name="T5" fmla="*/ 76 h 368"/>
                <a:gd name="T6" fmla="*/ 182 w 235"/>
                <a:gd name="T7" fmla="*/ 91 h 368"/>
                <a:gd name="T8" fmla="*/ 182 w 235"/>
                <a:gd name="T9" fmla="*/ 108 h 368"/>
                <a:gd name="T10" fmla="*/ 184 w 235"/>
                <a:gd name="T11" fmla="*/ 125 h 368"/>
                <a:gd name="T12" fmla="*/ 191 w 235"/>
                <a:gd name="T13" fmla="*/ 138 h 368"/>
                <a:gd name="T14" fmla="*/ 198 w 235"/>
                <a:gd name="T15" fmla="*/ 145 h 368"/>
                <a:gd name="T16" fmla="*/ 206 w 235"/>
                <a:gd name="T17" fmla="*/ 145 h 368"/>
                <a:gd name="T18" fmla="*/ 210 w 235"/>
                <a:gd name="T19" fmla="*/ 141 h 368"/>
                <a:gd name="T20" fmla="*/ 216 w 235"/>
                <a:gd name="T21" fmla="*/ 130 h 368"/>
                <a:gd name="T22" fmla="*/ 219 w 235"/>
                <a:gd name="T23" fmla="*/ 116 h 368"/>
                <a:gd name="T24" fmla="*/ 219 w 235"/>
                <a:gd name="T25" fmla="*/ 101 h 368"/>
                <a:gd name="T26" fmla="*/ 216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7 h 368"/>
                <a:gd name="T34" fmla="*/ 143 w 235"/>
                <a:gd name="T35" fmla="*/ 2 h 368"/>
                <a:gd name="T36" fmla="*/ 166 w 235"/>
                <a:gd name="T37" fmla="*/ 7 h 368"/>
                <a:gd name="T38" fmla="*/ 187 w 235"/>
                <a:gd name="T39" fmla="*/ 20 h 368"/>
                <a:gd name="T40" fmla="*/ 206 w 235"/>
                <a:gd name="T41" fmla="*/ 35 h 368"/>
                <a:gd name="T42" fmla="*/ 221 w 235"/>
                <a:gd name="T43" fmla="*/ 55 h 368"/>
                <a:gd name="T44" fmla="*/ 231 w 235"/>
                <a:gd name="T45" fmla="*/ 79 h 368"/>
                <a:gd name="T46" fmla="*/ 235 w 235"/>
                <a:gd name="T47" fmla="*/ 104 h 368"/>
                <a:gd name="T48" fmla="*/ 235 w 235"/>
                <a:gd name="T49" fmla="*/ 127 h 368"/>
                <a:gd name="T50" fmla="*/ 228 w 235"/>
                <a:gd name="T51" fmla="*/ 152 h 368"/>
                <a:gd name="T52" fmla="*/ 216 w 235"/>
                <a:gd name="T53" fmla="*/ 175 h 368"/>
                <a:gd name="T54" fmla="*/ 201 w 235"/>
                <a:gd name="T55" fmla="*/ 192 h 368"/>
                <a:gd name="T56" fmla="*/ 182 w 235"/>
                <a:gd name="T57" fmla="*/ 206 h 368"/>
                <a:gd name="T58" fmla="*/ 157 w 235"/>
                <a:gd name="T59" fmla="*/ 217 h 368"/>
                <a:gd name="T60" fmla="*/ 133 w 235"/>
                <a:gd name="T61" fmla="*/ 221 h 368"/>
                <a:gd name="T62" fmla="*/ 120 w 235"/>
                <a:gd name="T63" fmla="*/ 221 h 368"/>
                <a:gd name="T64" fmla="*/ 118 w 235"/>
                <a:gd name="T65" fmla="*/ 219 h 368"/>
                <a:gd name="T66" fmla="*/ 39 w 235"/>
                <a:gd name="T67" fmla="*/ 182 h 368"/>
                <a:gd name="T68" fmla="*/ 25 w 235"/>
                <a:gd name="T69" fmla="*/ 162 h 368"/>
                <a:gd name="T70" fmla="*/ 18 w 235"/>
                <a:gd name="T71" fmla="*/ 138 h 368"/>
                <a:gd name="T72" fmla="*/ 13 w 235"/>
                <a:gd name="T73" fmla="*/ 111 h 368"/>
                <a:gd name="T74" fmla="*/ 18 w 235"/>
                <a:gd name="T75" fmla="*/ 86 h 368"/>
                <a:gd name="T76" fmla="*/ 25 w 235"/>
                <a:gd name="T77" fmla="*/ 62 h 368"/>
                <a:gd name="T78" fmla="*/ 37 w 235"/>
                <a:gd name="T79" fmla="*/ 42 h 368"/>
                <a:gd name="T80" fmla="*/ 55 w 235"/>
                <a:gd name="T81" fmla="*/ 25 h 368"/>
                <a:gd name="T82" fmla="*/ 76 w 235"/>
                <a:gd name="T83" fmla="*/ 13 h 368"/>
                <a:gd name="T84" fmla="*/ 99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7"/>
                  </a:moveTo>
                  <a:lnTo>
                    <a:pt x="194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1"/>
                  </a:lnTo>
                  <a:lnTo>
                    <a:pt x="182" y="96"/>
                  </a:lnTo>
                  <a:lnTo>
                    <a:pt x="182" y="104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1" y="138"/>
                  </a:lnTo>
                  <a:lnTo>
                    <a:pt x="194" y="141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0" y="141"/>
                  </a:lnTo>
                  <a:lnTo>
                    <a:pt x="213" y="138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9" y="120"/>
                  </a:lnTo>
                  <a:lnTo>
                    <a:pt x="219" y="116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4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3" y="62"/>
                  </a:lnTo>
                  <a:lnTo>
                    <a:pt x="201" y="60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6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8" name="Freeform 3051">
              <a:extLst>
                <a:ext uri="{FF2B5EF4-FFF2-40B4-BE49-F238E27FC236}">
                  <a16:creationId xmlns:a16="http://schemas.microsoft.com/office/drawing/2014/main" id="{D7B3BA3B-8793-4B01-A6BA-48540C7E6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335"/>
              <a:ext cx="7" cy="18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3 h 88"/>
                <a:gd name="T4" fmla="*/ 9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3 h 88"/>
                <a:gd name="T34" fmla="*/ 2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9 w 37"/>
                <a:gd name="T41" fmla="*/ 81 h 88"/>
                <a:gd name="T42" fmla="*/ 12 w 37"/>
                <a:gd name="T43" fmla="*/ 84 h 88"/>
                <a:gd name="T44" fmla="*/ 14 w 37"/>
                <a:gd name="T45" fmla="*/ 86 h 88"/>
                <a:gd name="T46" fmla="*/ 16 w 37"/>
                <a:gd name="T47" fmla="*/ 88 h 88"/>
                <a:gd name="T48" fmla="*/ 19 w 37"/>
                <a:gd name="T49" fmla="*/ 88 h 88"/>
                <a:gd name="T50" fmla="*/ 21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8 w 37"/>
                <a:gd name="T59" fmla="*/ 84 h 88"/>
                <a:gd name="T60" fmla="*/ 31 w 37"/>
                <a:gd name="T61" fmla="*/ 81 h 88"/>
                <a:gd name="T62" fmla="*/ 31 w 37"/>
                <a:gd name="T63" fmla="*/ 75 h 88"/>
                <a:gd name="T64" fmla="*/ 34 w 37"/>
                <a:gd name="T65" fmla="*/ 73 h 88"/>
                <a:gd name="T66" fmla="*/ 34 w 37"/>
                <a:gd name="T67" fmla="*/ 68 h 88"/>
                <a:gd name="T68" fmla="*/ 37 w 37"/>
                <a:gd name="T69" fmla="*/ 63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1 h 88"/>
                <a:gd name="T82" fmla="*/ 34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8 w 37"/>
                <a:gd name="T89" fmla="*/ 12 h 88"/>
                <a:gd name="T90" fmla="*/ 26 w 37"/>
                <a:gd name="T91" fmla="*/ 10 h 88"/>
                <a:gd name="T92" fmla="*/ 24 w 37"/>
                <a:gd name="T93" fmla="*/ 7 h 88"/>
                <a:gd name="T94" fmla="*/ 21 w 37"/>
                <a:gd name="T95" fmla="*/ 5 h 88"/>
                <a:gd name="T96" fmla="*/ 19 w 37"/>
                <a:gd name="T97" fmla="*/ 3 h 88"/>
                <a:gd name="T98" fmla="*/ 16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4"/>
                  </a:lnTo>
                  <a:lnTo>
                    <a:pt x="31" y="81"/>
                  </a:lnTo>
                  <a:lnTo>
                    <a:pt x="31" y="75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9" name="Freeform 3052">
              <a:extLst>
                <a:ext uri="{FF2B5EF4-FFF2-40B4-BE49-F238E27FC236}">
                  <a16:creationId xmlns:a16="http://schemas.microsoft.com/office/drawing/2014/main" id="{05DFDC20-02AE-4554-9705-5B6A5396E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3324"/>
              <a:ext cx="47" cy="74"/>
            </a:xfrm>
            <a:custGeom>
              <a:avLst/>
              <a:gdLst>
                <a:gd name="T0" fmla="*/ 133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6 h 368"/>
                <a:gd name="T8" fmla="*/ 194 w 235"/>
                <a:gd name="T9" fmla="*/ 25 h 368"/>
                <a:gd name="T10" fmla="*/ 206 w 235"/>
                <a:gd name="T11" fmla="*/ 35 h 368"/>
                <a:gd name="T12" fmla="*/ 216 w 235"/>
                <a:gd name="T13" fmla="*/ 49 h 368"/>
                <a:gd name="T14" fmla="*/ 223 w 235"/>
                <a:gd name="T15" fmla="*/ 62 h 368"/>
                <a:gd name="T16" fmla="*/ 231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31 w 235"/>
                <a:gd name="T25" fmla="*/ 145 h 368"/>
                <a:gd name="T26" fmla="*/ 223 w 235"/>
                <a:gd name="T27" fmla="*/ 160 h 368"/>
                <a:gd name="T28" fmla="*/ 216 w 235"/>
                <a:gd name="T29" fmla="*/ 175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9 h 368"/>
                <a:gd name="T40" fmla="*/ 133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4 h 368"/>
                <a:gd name="T62" fmla="*/ 18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5 w 235"/>
                <a:gd name="T71" fmla="*/ 25 h 368"/>
                <a:gd name="T72" fmla="*/ 69 w 235"/>
                <a:gd name="T73" fmla="*/ 16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6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0" name="Freeform 3053">
              <a:extLst>
                <a:ext uri="{FF2B5EF4-FFF2-40B4-BE49-F238E27FC236}">
                  <a16:creationId xmlns:a16="http://schemas.microsoft.com/office/drawing/2014/main" id="{CE51F05E-E01D-4B88-9377-BB49380D6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424"/>
              <a:ext cx="7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2 h 89"/>
                <a:gd name="T14" fmla="*/ 2 w 37"/>
                <a:gd name="T15" fmla="*/ 17 h 89"/>
                <a:gd name="T16" fmla="*/ 0 w 37"/>
                <a:gd name="T17" fmla="*/ 19 h 89"/>
                <a:gd name="T18" fmla="*/ 0 w 37"/>
                <a:gd name="T19" fmla="*/ 24 h 89"/>
                <a:gd name="T20" fmla="*/ 0 w 37"/>
                <a:gd name="T21" fmla="*/ 30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6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7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6 h 89"/>
                <a:gd name="T46" fmla="*/ 17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6 h 89"/>
                <a:gd name="T56" fmla="*/ 27 w 37"/>
                <a:gd name="T57" fmla="*/ 86 h 89"/>
                <a:gd name="T58" fmla="*/ 30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49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8 h 89"/>
                <a:gd name="T84" fmla="*/ 32 w 37"/>
                <a:gd name="T85" fmla="*/ 22 h 89"/>
                <a:gd name="T86" fmla="*/ 32 w 37"/>
                <a:gd name="T87" fmla="*/ 17 h 89"/>
                <a:gd name="T88" fmla="*/ 30 w 37"/>
                <a:gd name="T89" fmla="*/ 12 h 89"/>
                <a:gd name="T90" fmla="*/ 27 w 37"/>
                <a:gd name="T91" fmla="*/ 10 h 89"/>
                <a:gd name="T92" fmla="*/ 24 w 37"/>
                <a:gd name="T93" fmla="*/ 8 h 89"/>
                <a:gd name="T94" fmla="*/ 21 w 37"/>
                <a:gd name="T95" fmla="*/ 5 h 89"/>
                <a:gd name="T96" fmla="*/ 19 w 37"/>
                <a:gd name="T97" fmla="*/ 3 h 89"/>
                <a:gd name="T98" fmla="*/ 17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7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8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1" name="Freeform 3054">
              <a:extLst>
                <a:ext uri="{FF2B5EF4-FFF2-40B4-BE49-F238E27FC236}">
                  <a16:creationId xmlns:a16="http://schemas.microsoft.com/office/drawing/2014/main" id="{5AE93197-CCF4-458C-821A-849C9308B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3413"/>
              <a:ext cx="47" cy="74"/>
            </a:xfrm>
            <a:custGeom>
              <a:avLst/>
              <a:gdLst>
                <a:gd name="T0" fmla="*/ 133 w 235"/>
                <a:gd name="T1" fmla="*/ 0 h 369"/>
                <a:gd name="T2" fmla="*/ 150 w 235"/>
                <a:gd name="T3" fmla="*/ 4 h 369"/>
                <a:gd name="T4" fmla="*/ 168 w 235"/>
                <a:gd name="T5" fmla="*/ 9 h 369"/>
                <a:gd name="T6" fmla="*/ 182 w 235"/>
                <a:gd name="T7" fmla="*/ 16 h 369"/>
                <a:gd name="T8" fmla="*/ 194 w 235"/>
                <a:gd name="T9" fmla="*/ 25 h 369"/>
                <a:gd name="T10" fmla="*/ 206 w 235"/>
                <a:gd name="T11" fmla="*/ 35 h 369"/>
                <a:gd name="T12" fmla="*/ 216 w 235"/>
                <a:gd name="T13" fmla="*/ 50 h 369"/>
                <a:gd name="T14" fmla="*/ 224 w 235"/>
                <a:gd name="T15" fmla="*/ 62 h 369"/>
                <a:gd name="T16" fmla="*/ 231 w 235"/>
                <a:gd name="T17" fmla="*/ 79 h 369"/>
                <a:gd name="T18" fmla="*/ 235 w 235"/>
                <a:gd name="T19" fmla="*/ 94 h 369"/>
                <a:gd name="T20" fmla="*/ 235 w 235"/>
                <a:gd name="T21" fmla="*/ 111 h 369"/>
                <a:gd name="T22" fmla="*/ 235 w 235"/>
                <a:gd name="T23" fmla="*/ 129 h 369"/>
                <a:gd name="T24" fmla="*/ 231 w 235"/>
                <a:gd name="T25" fmla="*/ 146 h 369"/>
                <a:gd name="T26" fmla="*/ 224 w 235"/>
                <a:gd name="T27" fmla="*/ 160 h 369"/>
                <a:gd name="T28" fmla="*/ 216 w 235"/>
                <a:gd name="T29" fmla="*/ 175 h 369"/>
                <a:gd name="T30" fmla="*/ 206 w 235"/>
                <a:gd name="T31" fmla="*/ 187 h 369"/>
                <a:gd name="T32" fmla="*/ 194 w 235"/>
                <a:gd name="T33" fmla="*/ 197 h 369"/>
                <a:gd name="T34" fmla="*/ 182 w 235"/>
                <a:gd name="T35" fmla="*/ 207 h 369"/>
                <a:gd name="T36" fmla="*/ 168 w 235"/>
                <a:gd name="T37" fmla="*/ 215 h 369"/>
                <a:gd name="T38" fmla="*/ 150 w 235"/>
                <a:gd name="T39" fmla="*/ 219 h 369"/>
                <a:gd name="T40" fmla="*/ 133 w 235"/>
                <a:gd name="T41" fmla="*/ 222 h 369"/>
                <a:gd name="T42" fmla="*/ 123 w 235"/>
                <a:gd name="T43" fmla="*/ 222 h 369"/>
                <a:gd name="T44" fmla="*/ 120 w 235"/>
                <a:gd name="T45" fmla="*/ 222 h 369"/>
                <a:gd name="T46" fmla="*/ 118 w 235"/>
                <a:gd name="T47" fmla="*/ 219 h 369"/>
                <a:gd name="T48" fmla="*/ 45 w 235"/>
                <a:gd name="T49" fmla="*/ 190 h 369"/>
                <a:gd name="T50" fmla="*/ 35 w 235"/>
                <a:gd name="T51" fmla="*/ 178 h 369"/>
                <a:gd name="T52" fmla="*/ 25 w 235"/>
                <a:gd name="T53" fmla="*/ 162 h 369"/>
                <a:gd name="T54" fmla="*/ 20 w 235"/>
                <a:gd name="T55" fmla="*/ 146 h 369"/>
                <a:gd name="T56" fmla="*/ 16 w 235"/>
                <a:gd name="T57" fmla="*/ 131 h 369"/>
                <a:gd name="T58" fmla="*/ 13 w 235"/>
                <a:gd name="T59" fmla="*/ 111 h 369"/>
                <a:gd name="T60" fmla="*/ 16 w 235"/>
                <a:gd name="T61" fmla="*/ 94 h 369"/>
                <a:gd name="T62" fmla="*/ 18 w 235"/>
                <a:gd name="T63" fmla="*/ 79 h 369"/>
                <a:gd name="T64" fmla="*/ 25 w 235"/>
                <a:gd name="T65" fmla="*/ 62 h 369"/>
                <a:gd name="T66" fmla="*/ 32 w 235"/>
                <a:gd name="T67" fmla="*/ 50 h 369"/>
                <a:gd name="T68" fmla="*/ 45 w 235"/>
                <a:gd name="T69" fmla="*/ 35 h 369"/>
                <a:gd name="T70" fmla="*/ 55 w 235"/>
                <a:gd name="T71" fmla="*/ 25 h 369"/>
                <a:gd name="T72" fmla="*/ 69 w 235"/>
                <a:gd name="T73" fmla="*/ 16 h 369"/>
                <a:gd name="T74" fmla="*/ 83 w 235"/>
                <a:gd name="T75" fmla="*/ 9 h 369"/>
                <a:gd name="T76" fmla="*/ 99 w 235"/>
                <a:gd name="T77" fmla="*/ 4 h 369"/>
                <a:gd name="T78" fmla="*/ 115 w 235"/>
                <a:gd name="T79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9">
                  <a:moveTo>
                    <a:pt x="126" y="0"/>
                  </a:moveTo>
                  <a:lnTo>
                    <a:pt x="133" y="0"/>
                  </a:lnTo>
                  <a:lnTo>
                    <a:pt x="143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8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2" y="42"/>
                  </a:lnTo>
                  <a:lnTo>
                    <a:pt x="216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8" y="153"/>
                  </a:lnTo>
                  <a:lnTo>
                    <a:pt x="224" y="160"/>
                  </a:lnTo>
                  <a:lnTo>
                    <a:pt x="221" y="168"/>
                  </a:lnTo>
                  <a:lnTo>
                    <a:pt x="216" y="175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7"/>
                  </a:lnTo>
                  <a:lnTo>
                    <a:pt x="175" y="212"/>
                  </a:lnTo>
                  <a:lnTo>
                    <a:pt x="168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6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5" y="190"/>
                  </a:lnTo>
                  <a:lnTo>
                    <a:pt x="39" y="182"/>
                  </a:lnTo>
                  <a:lnTo>
                    <a:pt x="35" y="178"/>
                  </a:lnTo>
                  <a:lnTo>
                    <a:pt x="30" y="171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7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5" y="35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6"/>
                  </a:lnTo>
                  <a:lnTo>
                    <a:pt x="99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2" name="Freeform 3055">
              <a:extLst>
                <a:ext uri="{FF2B5EF4-FFF2-40B4-BE49-F238E27FC236}">
                  <a16:creationId xmlns:a16="http://schemas.microsoft.com/office/drawing/2014/main" id="{85E5323A-05D3-4274-959F-5F82D4DEE8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5" y="3413"/>
              <a:ext cx="47" cy="74"/>
            </a:xfrm>
            <a:custGeom>
              <a:avLst/>
              <a:gdLst>
                <a:gd name="T0" fmla="*/ 191 w 235"/>
                <a:gd name="T1" fmla="*/ 60 h 369"/>
                <a:gd name="T2" fmla="*/ 187 w 235"/>
                <a:gd name="T3" fmla="*/ 67 h 369"/>
                <a:gd name="T4" fmla="*/ 182 w 235"/>
                <a:gd name="T5" fmla="*/ 76 h 369"/>
                <a:gd name="T6" fmla="*/ 182 w 235"/>
                <a:gd name="T7" fmla="*/ 92 h 369"/>
                <a:gd name="T8" fmla="*/ 182 w 235"/>
                <a:gd name="T9" fmla="*/ 109 h 369"/>
                <a:gd name="T10" fmla="*/ 184 w 235"/>
                <a:gd name="T11" fmla="*/ 126 h 369"/>
                <a:gd name="T12" fmla="*/ 191 w 235"/>
                <a:gd name="T13" fmla="*/ 138 h 369"/>
                <a:gd name="T14" fmla="*/ 199 w 235"/>
                <a:gd name="T15" fmla="*/ 146 h 369"/>
                <a:gd name="T16" fmla="*/ 206 w 235"/>
                <a:gd name="T17" fmla="*/ 146 h 369"/>
                <a:gd name="T18" fmla="*/ 212 w 235"/>
                <a:gd name="T19" fmla="*/ 141 h 369"/>
                <a:gd name="T20" fmla="*/ 216 w 235"/>
                <a:gd name="T21" fmla="*/ 131 h 369"/>
                <a:gd name="T22" fmla="*/ 219 w 235"/>
                <a:gd name="T23" fmla="*/ 116 h 369"/>
                <a:gd name="T24" fmla="*/ 219 w 235"/>
                <a:gd name="T25" fmla="*/ 101 h 369"/>
                <a:gd name="T26" fmla="*/ 216 w 235"/>
                <a:gd name="T27" fmla="*/ 85 h 369"/>
                <a:gd name="T28" fmla="*/ 212 w 235"/>
                <a:gd name="T29" fmla="*/ 69 h 369"/>
                <a:gd name="T30" fmla="*/ 203 w 235"/>
                <a:gd name="T31" fmla="*/ 62 h 369"/>
                <a:gd name="T32" fmla="*/ 196 w 235"/>
                <a:gd name="T33" fmla="*/ 57 h 369"/>
                <a:gd name="T34" fmla="*/ 143 w 235"/>
                <a:gd name="T35" fmla="*/ 4 h 369"/>
                <a:gd name="T36" fmla="*/ 168 w 235"/>
                <a:gd name="T37" fmla="*/ 9 h 369"/>
                <a:gd name="T38" fmla="*/ 187 w 235"/>
                <a:gd name="T39" fmla="*/ 21 h 369"/>
                <a:gd name="T40" fmla="*/ 206 w 235"/>
                <a:gd name="T41" fmla="*/ 35 h 369"/>
                <a:gd name="T42" fmla="*/ 221 w 235"/>
                <a:gd name="T43" fmla="*/ 55 h 369"/>
                <a:gd name="T44" fmla="*/ 231 w 235"/>
                <a:gd name="T45" fmla="*/ 79 h 369"/>
                <a:gd name="T46" fmla="*/ 235 w 235"/>
                <a:gd name="T47" fmla="*/ 104 h 369"/>
                <a:gd name="T48" fmla="*/ 235 w 235"/>
                <a:gd name="T49" fmla="*/ 129 h 369"/>
                <a:gd name="T50" fmla="*/ 228 w 235"/>
                <a:gd name="T51" fmla="*/ 153 h 369"/>
                <a:gd name="T52" fmla="*/ 216 w 235"/>
                <a:gd name="T53" fmla="*/ 175 h 369"/>
                <a:gd name="T54" fmla="*/ 201 w 235"/>
                <a:gd name="T55" fmla="*/ 192 h 369"/>
                <a:gd name="T56" fmla="*/ 182 w 235"/>
                <a:gd name="T57" fmla="*/ 207 h 369"/>
                <a:gd name="T58" fmla="*/ 157 w 235"/>
                <a:gd name="T59" fmla="*/ 217 h 369"/>
                <a:gd name="T60" fmla="*/ 133 w 235"/>
                <a:gd name="T61" fmla="*/ 222 h 369"/>
                <a:gd name="T62" fmla="*/ 120 w 235"/>
                <a:gd name="T63" fmla="*/ 222 h 369"/>
                <a:gd name="T64" fmla="*/ 118 w 235"/>
                <a:gd name="T65" fmla="*/ 219 h 369"/>
                <a:gd name="T66" fmla="*/ 39 w 235"/>
                <a:gd name="T67" fmla="*/ 182 h 369"/>
                <a:gd name="T68" fmla="*/ 25 w 235"/>
                <a:gd name="T69" fmla="*/ 162 h 369"/>
                <a:gd name="T70" fmla="*/ 18 w 235"/>
                <a:gd name="T71" fmla="*/ 138 h 369"/>
                <a:gd name="T72" fmla="*/ 13 w 235"/>
                <a:gd name="T73" fmla="*/ 111 h 369"/>
                <a:gd name="T74" fmla="*/ 18 w 235"/>
                <a:gd name="T75" fmla="*/ 87 h 369"/>
                <a:gd name="T76" fmla="*/ 25 w 235"/>
                <a:gd name="T77" fmla="*/ 62 h 369"/>
                <a:gd name="T78" fmla="*/ 37 w 235"/>
                <a:gd name="T79" fmla="*/ 42 h 369"/>
                <a:gd name="T80" fmla="*/ 55 w 235"/>
                <a:gd name="T81" fmla="*/ 25 h 369"/>
                <a:gd name="T82" fmla="*/ 76 w 235"/>
                <a:gd name="T83" fmla="*/ 13 h 369"/>
                <a:gd name="T84" fmla="*/ 99 w 235"/>
                <a:gd name="T85" fmla="*/ 4 h 369"/>
                <a:gd name="T86" fmla="*/ 126 w 235"/>
                <a:gd name="T8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9">
                  <a:moveTo>
                    <a:pt x="196" y="57"/>
                  </a:moveTo>
                  <a:lnTo>
                    <a:pt x="194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5"/>
                  </a:lnTo>
                  <a:lnTo>
                    <a:pt x="187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7"/>
                  </a:lnTo>
                  <a:lnTo>
                    <a:pt x="182" y="92"/>
                  </a:lnTo>
                  <a:lnTo>
                    <a:pt x="182" y="97"/>
                  </a:lnTo>
                  <a:lnTo>
                    <a:pt x="182" y="104"/>
                  </a:lnTo>
                  <a:lnTo>
                    <a:pt x="182" y="109"/>
                  </a:lnTo>
                  <a:lnTo>
                    <a:pt x="182" y="113"/>
                  </a:lnTo>
                  <a:lnTo>
                    <a:pt x="184" y="121"/>
                  </a:lnTo>
                  <a:lnTo>
                    <a:pt x="184" y="126"/>
                  </a:lnTo>
                  <a:lnTo>
                    <a:pt x="187" y="131"/>
                  </a:lnTo>
                  <a:lnTo>
                    <a:pt x="189" y="134"/>
                  </a:lnTo>
                  <a:lnTo>
                    <a:pt x="191" y="138"/>
                  </a:lnTo>
                  <a:lnTo>
                    <a:pt x="194" y="141"/>
                  </a:lnTo>
                  <a:lnTo>
                    <a:pt x="196" y="143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203" y="146"/>
                  </a:lnTo>
                  <a:lnTo>
                    <a:pt x="206" y="146"/>
                  </a:lnTo>
                  <a:lnTo>
                    <a:pt x="206" y="143"/>
                  </a:lnTo>
                  <a:lnTo>
                    <a:pt x="209" y="143"/>
                  </a:lnTo>
                  <a:lnTo>
                    <a:pt x="212" y="141"/>
                  </a:lnTo>
                  <a:lnTo>
                    <a:pt x="214" y="138"/>
                  </a:lnTo>
                  <a:lnTo>
                    <a:pt x="214" y="134"/>
                  </a:lnTo>
                  <a:lnTo>
                    <a:pt x="216" y="131"/>
                  </a:lnTo>
                  <a:lnTo>
                    <a:pt x="216" y="126"/>
                  </a:lnTo>
                  <a:lnTo>
                    <a:pt x="219" y="121"/>
                  </a:lnTo>
                  <a:lnTo>
                    <a:pt x="219" y="116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4"/>
                  </a:lnTo>
                  <a:lnTo>
                    <a:pt x="216" y="90"/>
                  </a:lnTo>
                  <a:lnTo>
                    <a:pt x="216" y="85"/>
                  </a:lnTo>
                  <a:lnTo>
                    <a:pt x="214" y="79"/>
                  </a:lnTo>
                  <a:lnTo>
                    <a:pt x="214" y="74"/>
                  </a:lnTo>
                  <a:lnTo>
                    <a:pt x="212" y="69"/>
                  </a:lnTo>
                  <a:lnTo>
                    <a:pt x="209" y="67"/>
                  </a:lnTo>
                  <a:lnTo>
                    <a:pt x="206" y="65"/>
                  </a:lnTo>
                  <a:lnTo>
                    <a:pt x="203" y="62"/>
                  </a:lnTo>
                  <a:lnTo>
                    <a:pt x="201" y="60"/>
                  </a:lnTo>
                  <a:lnTo>
                    <a:pt x="199" y="57"/>
                  </a:lnTo>
                  <a:lnTo>
                    <a:pt x="196" y="57"/>
                  </a:lnTo>
                  <a:close/>
                  <a:moveTo>
                    <a:pt x="126" y="0"/>
                  </a:moveTo>
                  <a:lnTo>
                    <a:pt x="133" y="0"/>
                  </a:lnTo>
                  <a:lnTo>
                    <a:pt x="143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8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2" y="42"/>
                  </a:lnTo>
                  <a:lnTo>
                    <a:pt x="216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8" y="153"/>
                  </a:lnTo>
                  <a:lnTo>
                    <a:pt x="224" y="160"/>
                  </a:lnTo>
                  <a:lnTo>
                    <a:pt x="221" y="168"/>
                  </a:lnTo>
                  <a:lnTo>
                    <a:pt x="216" y="175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7"/>
                  </a:lnTo>
                  <a:lnTo>
                    <a:pt x="175" y="212"/>
                  </a:lnTo>
                  <a:lnTo>
                    <a:pt x="168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6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5" y="190"/>
                  </a:lnTo>
                  <a:lnTo>
                    <a:pt x="39" y="182"/>
                  </a:lnTo>
                  <a:lnTo>
                    <a:pt x="35" y="178"/>
                  </a:lnTo>
                  <a:lnTo>
                    <a:pt x="30" y="171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7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5" y="35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6"/>
                  </a:lnTo>
                  <a:lnTo>
                    <a:pt x="99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3" name="Freeform 3056">
              <a:extLst>
                <a:ext uri="{FF2B5EF4-FFF2-40B4-BE49-F238E27FC236}">
                  <a16:creationId xmlns:a16="http://schemas.microsoft.com/office/drawing/2014/main" id="{EA33ADED-DE7A-4A12-9A64-BB82E930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424"/>
              <a:ext cx="7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2 h 89"/>
                <a:gd name="T14" fmla="*/ 2 w 37"/>
                <a:gd name="T15" fmla="*/ 17 h 89"/>
                <a:gd name="T16" fmla="*/ 0 w 37"/>
                <a:gd name="T17" fmla="*/ 19 h 89"/>
                <a:gd name="T18" fmla="*/ 0 w 37"/>
                <a:gd name="T19" fmla="*/ 24 h 89"/>
                <a:gd name="T20" fmla="*/ 0 w 37"/>
                <a:gd name="T21" fmla="*/ 30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6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7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6 h 89"/>
                <a:gd name="T46" fmla="*/ 17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6 h 89"/>
                <a:gd name="T56" fmla="*/ 27 w 37"/>
                <a:gd name="T57" fmla="*/ 86 h 89"/>
                <a:gd name="T58" fmla="*/ 30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49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8 h 89"/>
                <a:gd name="T84" fmla="*/ 32 w 37"/>
                <a:gd name="T85" fmla="*/ 22 h 89"/>
                <a:gd name="T86" fmla="*/ 32 w 37"/>
                <a:gd name="T87" fmla="*/ 17 h 89"/>
                <a:gd name="T88" fmla="*/ 30 w 37"/>
                <a:gd name="T89" fmla="*/ 12 h 89"/>
                <a:gd name="T90" fmla="*/ 27 w 37"/>
                <a:gd name="T91" fmla="*/ 10 h 89"/>
                <a:gd name="T92" fmla="*/ 24 w 37"/>
                <a:gd name="T93" fmla="*/ 8 h 89"/>
                <a:gd name="T94" fmla="*/ 21 w 37"/>
                <a:gd name="T95" fmla="*/ 5 h 89"/>
                <a:gd name="T96" fmla="*/ 19 w 37"/>
                <a:gd name="T97" fmla="*/ 3 h 89"/>
                <a:gd name="T98" fmla="*/ 17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7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8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4" name="Freeform 3057">
              <a:extLst>
                <a:ext uri="{FF2B5EF4-FFF2-40B4-BE49-F238E27FC236}">
                  <a16:creationId xmlns:a16="http://schemas.microsoft.com/office/drawing/2014/main" id="{3779C9BB-49F2-4E80-BF36-381F0C93F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3413"/>
              <a:ext cx="47" cy="74"/>
            </a:xfrm>
            <a:custGeom>
              <a:avLst/>
              <a:gdLst>
                <a:gd name="T0" fmla="*/ 133 w 235"/>
                <a:gd name="T1" fmla="*/ 0 h 369"/>
                <a:gd name="T2" fmla="*/ 150 w 235"/>
                <a:gd name="T3" fmla="*/ 4 h 369"/>
                <a:gd name="T4" fmla="*/ 168 w 235"/>
                <a:gd name="T5" fmla="*/ 9 h 369"/>
                <a:gd name="T6" fmla="*/ 182 w 235"/>
                <a:gd name="T7" fmla="*/ 16 h 369"/>
                <a:gd name="T8" fmla="*/ 194 w 235"/>
                <a:gd name="T9" fmla="*/ 25 h 369"/>
                <a:gd name="T10" fmla="*/ 206 w 235"/>
                <a:gd name="T11" fmla="*/ 35 h 369"/>
                <a:gd name="T12" fmla="*/ 216 w 235"/>
                <a:gd name="T13" fmla="*/ 50 h 369"/>
                <a:gd name="T14" fmla="*/ 224 w 235"/>
                <a:gd name="T15" fmla="*/ 62 h 369"/>
                <a:gd name="T16" fmla="*/ 231 w 235"/>
                <a:gd name="T17" fmla="*/ 79 h 369"/>
                <a:gd name="T18" fmla="*/ 235 w 235"/>
                <a:gd name="T19" fmla="*/ 94 h 369"/>
                <a:gd name="T20" fmla="*/ 235 w 235"/>
                <a:gd name="T21" fmla="*/ 111 h 369"/>
                <a:gd name="T22" fmla="*/ 235 w 235"/>
                <a:gd name="T23" fmla="*/ 129 h 369"/>
                <a:gd name="T24" fmla="*/ 231 w 235"/>
                <a:gd name="T25" fmla="*/ 146 h 369"/>
                <a:gd name="T26" fmla="*/ 224 w 235"/>
                <a:gd name="T27" fmla="*/ 160 h 369"/>
                <a:gd name="T28" fmla="*/ 216 w 235"/>
                <a:gd name="T29" fmla="*/ 175 h 369"/>
                <a:gd name="T30" fmla="*/ 206 w 235"/>
                <a:gd name="T31" fmla="*/ 187 h 369"/>
                <a:gd name="T32" fmla="*/ 194 w 235"/>
                <a:gd name="T33" fmla="*/ 197 h 369"/>
                <a:gd name="T34" fmla="*/ 182 w 235"/>
                <a:gd name="T35" fmla="*/ 207 h 369"/>
                <a:gd name="T36" fmla="*/ 168 w 235"/>
                <a:gd name="T37" fmla="*/ 215 h 369"/>
                <a:gd name="T38" fmla="*/ 150 w 235"/>
                <a:gd name="T39" fmla="*/ 219 h 369"/>
                <a:gd name="T40" fmla="*/ 133 w 235"/>
                <a:gd name="T41" fmla="*/ 222 h 369"/>
                <a:gd name="T42" fmla="*/ 123 w 235"/>
                <a:gd name="T43" fmla="*/ 222 h 369"/>
                <a:gd name="T44" fmla="*/ 120 w 235"/>
                <a:gd name="T45" fmla="*/ 222 h 369"/>
                <a:gd name="T46" fmla="*/ 118 w 235"/>
                <a:gd name="T47" fmla="*/ 219 h 369"/>
                <a:gd name="T48" fmla="*/ 45 w 235"/>
                <a:gd name="T49" fmla="*/ 190 h 369"/>
                <a:gd name="T50" fmla="*/ 35 w 235"/>
                <a:gd name="T51" fmla="*/ 178 h 369"/>
                <a:gd name="T52" fmla="*/ 25 w 235"/>
                <a:gd name="T53" fmla="*/ 162 h 369"/>
                <a:gd name="T54" fmla="*/ 20 w 235"/>
                <a:gd name="T55" fmla="*/ 146 h 369"/>
                <a:gd name="T56" fmla="*/ 16 w 235"/>
                <a:gd name="T57" fmla="*/ 131 h 369"/>
                <a:gd name="T58" fmla="*/ 13 w 235"/>
                <a:gd name="T59" fmla="*/ 111 h 369"/>
                <a:gd name="T60" fmla="*/ 16 w 235"/>
                <a:gd name="T61" fmla="*/ 94 h 369"/>
                <a:gd name="T62" fmla="*/ 18 w 235"/>
                <a:gd name="T63" fmla="*/ 79 h 369"/>
                <a:gd name="T64" fmla="*/ 25 w 235"/>
                <a:gd name="T65" fmla="*/ 62 h 369"/>
                <a:gd name="T66" fmla="*/ 32 w 235"/>
                <a:gd name="T67" fmla="*/ 50 h 369"/>
                <a:gd name="T68" fmla="*/ 45 w 235"/>
                <a:gd name="T69" fmla="*/ 35 h 369"/>
                <a:gd name="T70" fmla="*/ 55 w 235"/>
                <a:gd name="T71" fmla="*/ 25 h 369"/>
                <a:gd name="T72" fmla="*/ 69 w 235"/>
                <a:gd name="T73" fmla="*/ 16 h 369"/>
                <a:gd name="T74" fmla="*/ 83 w 235"/>
                <a:gd name="T75" fmla="*/ 9 h 369"/>
                <a:gd name="T76" fmla="*/ 99 w 235"/>
                <a:gd name="T77" fmla="*/ 4 h 369"/>
                <a:gd name="T78" fmla="*/ 115 w 235"/>
                <a:gd name="T79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9">
                  <a:moveTo>
                    <a:pt x="126" y="0"/>
                  </a:moveTo>
                  <a:lnTo>
                    <a:pt x="133" y="0"/>
                  </a:lnTo>
                  <a:lnTo>
                    <a:pt x="143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8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2" y="42"/>
                  </a:lnTo>
                  <a:lnTo>
                    <a:pt x="216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8" y="153"/>
                  </a:lnTo>
                  <a:lnTo>
                    <a:pt x="224" y="160"/>
                  </a:lnTo>
                  <a:lnTo>
                    <a:pt x="221" y="168"/>
                  </a:lnTo>
                  <a:lnTo>
                    <a:pt x="216" y="175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7"/>
                  </a:lnTo>
                  <a:lnTo>
                    <a:pt x="175" y="212"/>
                  </a:lnTo>
                  <a:lnTo>
                    <a:pt x="168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6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5" y="190"/>
                  </a:lnTo>
                  <a:lnTo>
                    <a:pt x="39" y="182"/>
                  </a:lnTo>
                  <a:lnTo>
                    <a:pt x="35" y="178"/>
                  </a:lnTo>
                  <a:lnTo>
                    <a:pt x="30" y="171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7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5" y="35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6"/>
                  </a:lnTo>
                  <a:lnTo>
                    <a:pt x="99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5" name="Freeform 3058">
              <a:extLst>
                <a:ext uri="{FF2B5EF4-FFF2-40B4-BE49-F238E27FC236}">
                  <a16:creationId xmlns:a16="http://schemas.microsoft.com/office/drawing/2014/main" id="{5D606E1A-1A4E-4793-9AE4-9EAC16E11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206"/>
              <a:ext cx="7" cy="18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3 h 88"/>
                <a:gd name="T24" fmla="*/ 0 w 37"/>
                <a:gd name="T25" fmla="*/ 38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5 h 88"/>
                <a:gd name="T64" fmla="*/ 35 w 37"/>
                <a:gd name="T65" fmla="*/ 73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6 h 88"/>
                <a:gd name="T84" fmla="*/ 31 w 37"/>
                <a:gd name="T85" fmla="*/ 21 h 88"/>
                <a:gd name="T86" fmla="*/ 31 w 37"/>
                <a:gd name="T87" fmla="*/ 17 h 88"/>
                <a:gd name="T88" fmla="*/ 29 w 37"/>
                <a:gd name="T89" fmla="*/ 12 h 88"/>
                <a:gd name="T90" fmla="*/ 26 w 37"/>
                <a:gd name="T91" fmla="*/ 9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5"/>
                  </a:lnTo>
                  <a:lnTo>
                    <a:pt x="35" y="73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6" name="Freeform 3059">
              <a:extLst>
                <a:ext uri="{FF2B5EF4-FFF2-40B4-BE49-F238E27FC236}">
                  <a16:creationId xmlns:a16="http://schemas.microsoft.com/office/drawing/2014/main" id="{642CCE22-DB8F-46C6-9367-1B2279BEE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3195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7 w 236"/>
                <a:gd name="T13" fmla="*/ 49 h 368"/>
                <a:gd name="T14" fmla="*/ 224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7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3 h 368"/>
                <a:gd name="T38" fmla="*/ 150 w 236"/>
                <a:gd name="T39" fmla="*/ 219 h 368"/>
                <a:gd name="T40" fmla="*/ 132 w 236"/>
                <a:gd name="T41" fmla="*/ 221 h 368"/>
                <a:gd name="T42" fmla="*/ 123 w 236"/>
                <a:gd name="T43" fmla="*/ 221 h 368"/>
                <a:gd name="T44" fmla="*/ 121 w 236"/>
                <a:gd name="T45" fmla="*/ 221 h 368"/>
                <a:gd name="T46" fmla="*/ 118 w 236"/>
                <a:gd name="T47" fmla="*/ 219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1 w 236"/>
                <a:gd name="T55" fmla="*/ 145 h 368"/>
                <a:gd name="T56" fmla="*/ 16 w 236"/>
                <a:gd name="T57" fmla="*/ 130 h 368"/>
                <a:gd name="T58" fmla="*/ 12 w 236"/>
                <a:gd name="T59" fmla="*/ 111 h 368"/>
                <a:gd name="T60" fmla="*/ 16 w 236"/>
                <a:gd name="T61" fmla="*/ 93 h 368"/>
                <a:gd name="T62" fmla="*/ 18 w 236"/>
                <a:gd name="T63" fmla="*/ 78 h 368"/>
                <a:gd name="T64" fmla="*/ 25 w 236"/>
                <a:gd name="T65" fmla="*/ 62 h 368"/>
                <a:gd name="T66" fmla="*/ 33 w 236"/>
                <a:gd name="T67" fmla="*/ 49 h 368"/>
                <a:gd name="T68" fmla="*/ 44 w 236"/>
                <a:gd name="T69" fmla="*/ 34 h 368"/>
                <a:gd name="T70" fmla="*/ 55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7" y="49"/>
                  </a:lnTo>
                  <a:lnTo>
                    <a:pt x="222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2" y="166"/>
                  </a:lnTo>
                  <a:lnTo>
                    <a:pt x="217" y="174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1" y="221"/>
                  </a:lnTo>
                  <a:lnTo>
                    <a:pt x="121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8" y="138"/>
                  </a:lnTo>
                  <a:lnTo>
                    <a:pt x="16" y="130"/>
                  </a:lnTo>
                  <a:lnTo>
                    <a:pt x="16" y="120"/>
                  </a:lnTo>
                  <a:lnTo>
                    <a:pt x="12" y="111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7" name="Freeform 3060">
              <a:extLst>
                <a:ext uri="{FF2B5EF4-FFF2-40B4-BE49-F238E27FC236}">
                  <a16:creationId xmlns:a16="http://schemas.microsoft.com/office/drawing/2014/main" id="{55530842-DE62-4455-A2AA-D73D519E4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6" y="3195"/>
              <a:ext cx="47" cy="74"/>
            </a:xfrm>
            <a:custGeom>
              <a:avLst/>
              <a:gdLst>
                <a:gd name="T0" fmla="*/ 192 w 236"/>
                <a:gd name="T1" fmla="*/ 59 h 368"/>
                <a:gd name="T2" fmla="*/ 187 w 236"/>
                <a:gd name="T3" fmla="*/ 66 h 368"/>
                <a:gd name="T4" fmla="*/ 182 w 236"/>
                <a:gd name="T5" fmla="*/ 76 h 368"/>
                <a:gd name="T6" fmla="*/ 182 w 236"/>
                <a:gd name="T7" fmla="*/ 90 h 368"/>
                <a:gd name="T8" fmla="*/ 182 w 236"/>
                <a:gd name="T9" fmla="*/ 108 h 368"/>
                <a:gd name="T10" fmla="*/ 185 w 236"/>
                <a:gd name="T11" fmla="*/ 125 h 368"/>
                <a:gd name="T12" fmla="*/ 192 w 236"/>
                <a:gd name="T13" fmla="*/ 138 h 368"/>
                <a:gd name="T14" fmla="*/ 199 w 236"/>
                <a:gd name="T15" fmla="*/ 145 h 368"/>
                <a:gd name="T16" fmla="*/ 206 w 236"/>
                <a:gd name="T17" fmla="*/ 145 h 368"/>
                <a:gd name="T18" fmla="*/ 211 w 236"/>
                <a:gd name="T19" fmla="*/ 140 h 368"/>
                <a:gd name="T20" fmla="*/ 217 w 236"/>
                <a:gd name="T21" fmla="*/ 130 h 368"/>
                <a:gd name="T22" fmla="*/ 219 w 236"/>
                <a:gd name="T23" fmla="*/ 115 h 368"/>
                <a:gd name="T24" fmla="*/ 219 w 236"/>
                <a:gd name="T25" fmla="*/ 101 h 368"/>
                <a:gd name="T26" fmla="*/ 217 w 236"/>
                <a:gd name="T27" fmla="*/ 83 h 368"/>
                <a:gd name="T28" fmla="*/ 211 w 236"/>
                <a:gd name="T29" fmla="*/ 69 h 368"/>
                <a:gd name="T30" fmla="*/ 204 w 236"/>
                <a:gd name="T31" fmla="*/ 62 h 368"/>
                <a:gd name="T32" fmla="*/ 197 w 236"/>
                <a:gd name="T33" fmla="*/ 57 h 368"/>
                <a:gd name="T34" fmla="*/ 143 w 236"/>
                <a:gd name="T35" fmla="*/ 2 h 368"/>
                <a:gd name="T36" fmla="*/ 167 w 236"/>
                <a:gd name="T37" fmla="*/ 7 h 368"/>
                <a:gd name="T38" fmla="*/ 187 w 236"/>
                <a:gd name="T39" fmla="*/ 20 h 368"/>
                <a:gd name="T40" fmla="*/ 206 w 236"/>
                <a:gd name="T41" fmla="*/ 34 h 368"/>
                <a:gd name="T42" fmla="*/ 222 w 236"/>
                <a:gd name="T43" fmla="*/ 53 h 368"/>
                <a:gd name="T44" fmla="*/ 231 w 236"/>
                <a:gd name="T45" fmla="*/ 78 h 368"/>
                <a:gd name="T46" fmla="*/ 236 w 236"/>
                <a:gd name="T47" fmla="*/ 103 h 368"/>
                <a:gd name="T48" fmla="*/ 236 w 236"/>
                <a:gd name="T49" fmla="*/ 127 h 368"/>
                <a:gd name="T50" fmla="*/ 229 w 236"/>
                <a:gd name="T51" fmla="*/ 152 h 368"/>
                <a:gd name="T52" fmla="*/ 217 w 236"/>
                <a:gd name="T53" fmla="*/ 174 h 368"/>
                <a:gd name="T54" fmla="*/ 201 w 236"/>
                <a:gd name="T55" fmla="*/ 191 h 368"/>
                <a:gd name="T56" fmla="*/ 182 w 236"/>
                <a:gd name="T57" fmla="*/ 206 h 368"/>
                <a:gd name="T58" fmla="*/ 157 w 236"/>
                <a:gd name="T59" fmla="*/ 215 h 368"/>
                <a:gd name="T60" fmla="*/ 132 w 236"/>
                <a:gd name="T61" fmla="*/ 221 h 368"/>
                <a:gd name="T62" fmla="*/ 121 w 236"/>
                <a:gd name="T63" fmla="*/ 221 h 368"/>
                <a:gd name="T64" fmla="*/ 118 w 236"/>
                <a:gd name="T65" fmla="*/ 219 h 368"/>
                <a:gd name="T66" fmla="*/ 40 w 236"/>
                <a:gd name="T67" fmla="*/ 182 h 368"/>
                <a:gd name="T68" fmla="*/ 25 w 236"/>
                <a:gd name="T69" fmla="*/ 162 h 368"/>
                <a:gd name="T70" fmla="*/ 18 w 236"/>
                <a:gd name="T71" fmla="*/ 138 h 368"/>
                <a:gd name="T72" fmla="*/ 12 w 236"/>
                <a:gd name="T73" fmla="*/ 111 h 368"/>
                <a:gd name="T74" fmla="*/ 18 w 236"/>
                <a:gd name="T75" fmla="*/ 86 h 368"/>
                <a:gd name="T76" fmla="*/ 25 w 236"/>
                <a:gd name="T77" fmla="*/ 62 h 368"/>
                <a:gd name="T78" fmla="*/ 37 w 236"/>
                <a:gd name="T79" fmla="*/ 41 h 368"/>
                <a:gd name="T80" fmla="*/ 55 w 236"/>
                <a:gd name="T81" fmla="*/ 25 h 368"/>
                <a:gd name="T82" fmla="*/ 77 w 236"/>
                <a:gd name="T83" fmla="*/ 12 h 368"/>
                <a:gd name="T84" fmla="*/ 99 w 236"/>
                <a:gd name="T85" fmla="*/ 2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7" y="57"/>
                  </a:moveTo>
                  <a:lnTo>
                    <a:pt x="194" y="59"/>
                  </a:lnTo>
                  <a:lnTo>
                    <a:pt x="192" y="59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6"/>
                  </a:lnTo>
                  <a:lnTo>
                    <a:pt x="185" y="69"/>
                  </a:lnTo>
                  <a:lnTo>
                    <a:pt x="185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5" y="120"/>
                  </a:lnTo>
                  <a:lnTo>
                    <a:pt x="185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7" y="143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4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1" y="140"/>
                  </a:lnTo>
                  <a:lnTo>
                    <a:pt x="213" y="138"/>
                  </a:lnTo>
                  <a:lnTo>
                    <a:pt x="213" y="132"/>
                  </a:lnTo>
                  <a:lnTo>
                    <a:pt x="217" y="130"/>
                  </a:lnTo>
                  <a:lnTo>
                    <a:pt x="217" y="125"/>
                  </a:lnTo>
                  <a:lnTo>
                    <a:pt x="219" y="120"/>
                  </a:lnTo>
                  <a:lnTo>
                    <a:pt x="219" y="115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3"/>
                  </a:lnTo>
                  <a:lnTo>
                    <a:pt x="217" y="88"/>
                  </a:lnTo>
                  <a:lnTo>
                    <a:pt x="217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1" y="69"/>
                  </a:lnTo>
                  <a:lnTo>
                    <a:pt x="208" y="66"/>
                  </a:lnTo>
                  <a:lnTo>
                    <a:pt x="206" y="64"/>
                  </a:lnTo>
                  <a:lnTo>
                    <a:pt x="204" y="62"/>
                  </a:lnTo>
                  <a:lnTo>
                    <a:pt x="201" y="59"/>
                  </a:lnTo>
                  <a:lnTo>
                    <a:pt x="199" y="57"/>
                  </a:lnTo>
                  <a:lnTo>
                    <a:pt x="197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7" y="49"/>
                  </a:lnTo>
                  <a:lnTo>
                    <a:pt x="222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2" y="166"/>
                  </a:lnTo>
                  <a:lnTo>
                    <a:pt x="217" y="174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1" y="221"/>
                  </a:lnTo>
                  <a:lnTo>
                    <a:pt x="121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8" y="138"/>
                  </a:lnTo>
                  <a:lnTo>
                    <a:pt x="16" y="130"/>
                  </a:lnTo>
                  <a:lnTo>
                    <a:pt x="16" y="120"/>
                  </a:lnTo>
                  <a:lnTo>
                    <a:pt x="12" y="111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8" name="Freeform 3061">
              <a:extLst>
                <a:ext uri="{FF2B5EF4-FFF2-40B4-BE49-F238E27FC236}">
                  <a16:creationId xmlns:a16="http://schemas.microsoft.com/office/drawing/2014/main" id="{5ACA24C8-E7AA-40D9-84C5-8B08C90E5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206"/>
              <a:ext cx="7" cy="18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3 h 88"/>
                <a:gd name="T24" fmla="*/ 0 w 37"/>
                <a:gd name="T25" fmla="*/ 38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5 h 88"/>
                <a:gd name="T64" fmla="*/ 35 w 37"/>
                <a:gd name="T65" fmla="*/ 73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6 h 88"/>
                <a:gd name="T84" fmla="*/ 31 w 37"/>
                <a:gd name="T85" fmla="*/ 21 h 88"/>
                <a:gd name="T86" fmla="*/ 31 w 37"/>
                <a:gd name="T87" fmla="*/ 17 h 88"/>
                <a:gd name="T88" fmla="*/ 29 w 37"/>
                <a:gd name="T89" fmla="*/ 12 h 88"/>
                <a:gd name="T90" fmla="*/ 26 w 37"/>
                <a:gd name="T91" fmla="*/ 9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5"/>
                  </a:lnTo>
                  <a:lnTo>
                    <a:pt x="35" y="73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9" name="Freeform 3062">
              <a:extLst>
                <a:ext uri="{FF2B5EF4-FFF2-40B4-BE49-F238E27FC236}">
                  <a16:creationId xmlns:a16="http://schemas.microsoft.com/office/drawing/2014/main" id="{F8D31C07-5DE9-40C9-B7DA-D3ADB95F8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3195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7 w 236"/>
                <a:gd name="T13" fmla="*/ 49 h 368"/>
                <a:gd name="T14" fmla="*/ 224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7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3 h 368"/>
                <a:gd name="T38" fmla="*/ 150 w 236"/>
                <a:gd name="T39" fmla="*/ 219 h 368"/>
                <a:gd name="T40" fmla="*/ 132 w 236"/>
                <a:gd name="T41" fmla="*/ 221 h 368"/>
                <a:gd name="T42" fmla="*/ 123 w 236"/>
                <a:gd name="T43" fmla="*/ 221 h 368"/>
                <a:gd name="T44" fmla="*/ 121 w 236"/>
                <a:gd name="T45" fmla="*/ 221 h 368"/>
                <a:gd name="T46" fmla="*/ 118 w 236"/>
                <a:gd name="T47" fmla="*/ 219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1 w 236"/>
                <a:gd name="T55" fmla="*/ 145 h 368"/>
                <a:gd name="T56" fmla="*/ 16 w 236"/>
                <a:gd name="T57" fmla="*/ 130 h 368"/>
                <a:gd name="T58" fmla="*/ 12 w 236"/>
                <a:gd name="T59" fmla="*/ 111 h 368"/>
                <a:gd name="T60" fmla="*/ 16 w 236"/>
                <a:gd name="T61" fmla="*/ 93 h 368"/>
                <a:gd name="T62" fmla="*/ 18 w 236"/>
                <a:gd name="T63" fmla="*/ 78 h 368"/>
                <a:gd name="T64" fmla="*/ 25 w 236"/>
                <a:gd name="T65" fmla="*/ 62 h 368"/>
                <a:gd name="T66" fmla="*/ 33 w 236"/>
                <a:gd name="T67" fmla="*/ 49 h 368"/>
                <a:gd name="T68" fmla="*/ 44 w 236"/>
                <a:gd name="T69" fmla="*/ 34 h 368"/>
                <a:gd name="T70" fmla="*/ 55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7" y="49"/>
                  </a:lnTo>
                  <a:lnTo>
                    <a:pt x="222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2" y="166"/>
                  </a:lnTo>
                  <a:lnTo>
                    <a:pt x="217" y="174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1" y="221"/>
                  </a:lnTo>
                  <a:lnTo>
                    <a:pt x="121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8" y="138"/>
                  </a:lnTo>
                  <a:lnTo>
                    <a:pt x="16" y="130"/>
                  </a:lnTo>
                  <a:lnTo>
                    <a:pt x="16" y="120"/>
                  </a:lnTo>
                  <a:lnTo>
                    <a:pt x="12" y="111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0" name="Freeform 3063">
              <a:extLst>
                <a:ext uri="{FF2B5EF4-FFF2-40B4-BE49-F238E27FC236}">
                  <a16:creationId xmlns:a16="http://schemas.microsoft.com/office/drawing/2014/main" id="{D722F1AB-3675-43B4-AF58-229FD82B2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391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3 h 88"/>
                <a:gd name="T14" fmla="*/ 3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2 h 88"/>
                <a:gd name="T30" fmla="*/ 0 w 37"/>
                <a:gd name="T31" fmla="*/ 57 h 88"/>
                <a:gd name="T32" fmla="*/ 3 w 37"/>
                <a:gd name="T33" fmla="*/ 64 h 88"/>
                <a:gd name="T34" fmla="*/ 3 w 37"/>
                <a:gd name="T35" fmla="*/ 69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5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3 h 88"/>
                <a:gd name="T86" fmla="*/ 32 w 37"/>
                <a:gd name="T87" fmla="*/ 18 h 88"/>
                <a:gd name="T88" fmla="*/ 30 w 37"/>
                <a:gd name="T89" fmla="*/ 13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1" name="Freeform 3064">
              <a:extLst>
                <a:ext uri="{FF2B5EF4-FFF2-40B4-BE49-F238E27FC236}">
                  <a16:creationId xmlns:a16="http://schemas.microsoft.com/office/drawing/2014/main" id="{5DDBDDE6-0A0D-421B-8B1A-B445DE6E1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380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8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4 h 368"/>
                <a:gd name="T10" fmla="*/ 205 w 235"/>
                <a:gd name="T11" fmla="*/ 35 h 368"/>
                <a:gd name="T12" fmla="*/ 215 w 235"/>
                <a:gd name="T13" fmla="*/ 49 h 368"/>
                <a:gd name="T14" fmla="*/ 222 w 235"/>
                <a:gd name="T15" fmla="*/ 61 h 368"/>
                <a:gd name="T16" fmla="*/ 229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29 w 235"/>
                <a:gd name="T25" fmla="*/ 144 h 368"/>
                <a:gd name="T26" fmla="*/ 222 w 235"/>
                <a:gd name="T27" fmla="*/ 160 h 368"/>
                <a:gd name="T28" fmla="*/ 215 w 235"/>
                <a:gd name="T29" fmla="*/ 174 h 368"/>
                <a:gd name="T30" fmla="*/ 205 w 235"/>
                <a:gd name="T31" fmla="*/ 186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8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3 w 235"/>
                <a:gd name="T53" fmla="*/ 162 h 368"/>
                <a:gd name="T54" fmla="*/ 19 w 235"/>
                <a:gd name="T55" fmla="*/ 144 h 368"/>
                <a:gd name="T56" fmla="*/ 14 w 235"/>
                <a:gd name="T57" fmla="*/ 130 h 368"/>
                <a:gd name="T58" fmla="*/ 11 w 235"/>
                <a:gd name="T59" fmla="*/ 111 h 368"/>
                <a:gd name="T60" fmla="*/ 14 w 235"/>
                <a:gd name="T61" fmla="*/ 93 h 368"/>
                <a:gd name="T62" fmla="*/ 16 w 235"/>
                <a:gd name="T63" fmla="*/ 79 h 368"/>
                <a:gd name="T64" fmla="*/ 23 w 235"/>
                <a:gd name="T65" fmla="*/ 61 h 368"/>
                <a:gd name="T66" fmla="*/ 32 w 235"/>
                <a:gd name="T67" fmla="*/ 49 h 368"/>
                <a:gd name="T68" fmla="*/ 44 w 235"/>
                <a:gd name="T69" fmla="*/ 35 h 368"/>
                <a:gd name="T70" fmla="*/ 53 w 235"/>
                <a:gd name="T71" fmla="*/ 24 h 368"/>
                <a:gd name="T72" fmla="*/ 67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5" y="19"/>
                  </a:lnTo>
                  <a:lnTo>
                    <a:pt x="193" y="24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2" y="61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1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1"/>
                  </a:lnTo>
                  <a:lnTo>
                    <a:pt x="28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7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2" name="Freeform 3065">
              <a:extLst>
                <a:ext uri="{FF2B5EF4-FFF2-40B4-BE49-F238E27FC236}">
                  <a16:creationId xmlns:a16="http://schemas.microsoft.com/office/drawing/2014/main" id="{CF9576AC-601B-4481-B24F-15246E09D5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8" y="3380"/>
              <a:ext cx="47" cy="74"/>
            </a:xfrm>
            <a:custGeom>
              <a:avLst/>
              <a:gdLst>
                <a:gd name="T0" fmla="*/ 190 w 235"/>
                <a:gd name="T1" fmla="*/ 58 h 368"/>
                <a:gd name="T2" fmla="*/ 185 w 235"/>
                <a:gd name="T3" fmla="*/ 65 h 368"/>
                <a:gd name="T4" fmla="*/ 180 w 235"/>
                <a:gd name="T5" fmla="*/ 76 h 368"/>
                <a:gd name="T6" fmla="*/ 180 w 235"/>
                <a:gd name="T7" fmla="*/ 90 h 368"/>
                <a:gd name="T8" fmla="*/ 180 w 235"/>
                <a:gd name="T9" fmla="*/ 108 h 368"/>
                <a:gd name="T10" fmla="*/ 183 w 235"/>
                <a:gd name="T11" fmla="*/ 125 h 368"/>
                <a:gd name="T12" fmla="*/ 190 w 235"/>
                <a:gd name="T13" fmla="*/ 137 h 368"/>
                <a:gd name="T14" fmla="*/ 198 w 235"/>
                <a:gd name="T15" fmla="*/ 144 h 368"/>
                <a:gd name="T16" fmla="*/ 205 w 235"/>
                <a:gd name="T17" fmla="*/ 144 h 368"/>
                <a:gd name="T18" fmla="*/ 210 w 235"/>
                <a:gd name="T19" fmla="*/ 139 h 368"/>
                <a:gd name="T20" fmla="*/ 215 w 235"/>
                <a:gd name="T21" fmla="*/ 130 h 368"/>
                <a:gd name="T22" fmla="*/ 217 w 235"/>
                <a:gd name="T23" fmla="*/ 115 h 368"/>
                <a:gd name="T24" fmla="*/ 217 w 235"/>
                <a:gd name="T25" fmla="*/ 100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1 h 368"/>
                <a:gd name="T32" fmla="*/ 196 w 235"/>
                <a:gd name="T33" fmla="*/ 56 h 368"/>
                <a:gd name="T34" fmla="*/ 141 w 235"/>
                <a:gd name="T35" fmla="*/ 2 h 368"/>
                <a:gd name="T36" fmla="*/ 166 w 235"/>
                <a:gd name="T37" fmla="*/ 7 h 368"/>
                <a:gd name="T38" fmla="*/ 185 w 235"/>
                <a:gd name="T39" fmla="*/ 19 h 368"/>
                <a:gd name="T40" fmla="*/ 205 w 235"/>
                <a:gd name="T41" fmla="*/ 35 h 368"/>
                <a:gd name="T42" fmla="*/ 219 w 235"/>
                <a:gd name="T43" fmla="*/ 54 h 368"/>
                <a:gd name="T44" fmla="*/ 229 w 235"/>
                <a:gd name="T45" fmla="*/ 79 h 368"/>
                <a:gd name="T46" fmla="*/ 235 w 235"/>
                <a:gd name="T47" fmla="*/ 102 h 368"/>
                <a:gd name="T48" fmla="*/ 235 w 235"/>
                <a:gd name="T49" fmla="*/ 127 h 368"/>
                <a:gd name="T50" fmla="*/ 227 w 235"/>
                <a:gd name="T51" fmla="*/ 152 h 368"/>
                <a:gd name="T52" fmla="*/ 215 w 235"/>
                <a:gd name="T53" fmla="*/ 174 h 368"/>
                <a:gd name="T54" fmla="*/ 200 w 235"/>
                <a:gd name="T55" fmla="*/ 192 h 368"/>
                <a:gd name="T56" fmla="*/ 180 w 235"/>
                <a:gd name="T57" fmla="*/ 206 h 368"/>
                <a:gd name="T58" fmla="*/ 156 w 235"/>
                <a:gd name="T59" fmla="*/ 215 h 368"/>
                <a:gd name="T60" fmla="*/ 131 w 235"/>
                <a:gd name="T61" fmla="*/ 220 h 368"/>
                <a:gd name="T62" fmla="*/ 120 w 235"/>
                <a:gd name="T63" fmla="*/ 220 h 368"/>
                <a:gd name="T64" fmla="*/ 117 w 235"/>
                <a:gd name="T65" fmla="*/ 218 h 368"/>
                <a:gd name="T66" fmla="*/ 39 w 235"/>
                <a:gd name="T67" fmla="*/ 181 h 368"/>
                <a:gd name="T68" fmla="*/ 23 w 235"/>
                <a:gd name="T69" fmla="*/ 162 h 368"/>
                <a:gd name="T70" fmla="*/ 16 w 235"/>
                <a:gd name="T71" fmla="*/ 137 h 368"/>
                <a:gd name="T72" fmla="*/ 11 w 235"/>
                <a:gd name="T73" fmla="*/ 111 h 368"/>
                <a:gd name="T74" fmla="*/ 16 w 235"/>
                <a:gd name="T75" fmla="*/ 86 h 368"/>
                <a:gd name="T76" fmla="*/ 23 w 235"/>
                <a:gd name="T77" fmla="*/ 61 h 368"/>
                <a:gd name="T78" fmla="*/ 36 w 235"/>
                <a:gd name="T79" fmla="*/ 42 h 368"/>
                <a:gd name="T80" fmla="*/ 53 w 235"/>
                <a:gd name="T81" fmla="*/ 24 h 368"/>
                <a:gd name="T82" fmla="*/ 76 w 235"/>
                <a:gd name="T83" fmla="*/ 12 h 368"/>
                <a:gd name="T84" fmla="*/ 97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3" y="58"/>
                  </a:lnTo>
                  <a:lnTo>
                    <a:pt x="190" y="58"/>
                  </a:lnTo>
                  <a:lnTo>
                    <a:pt x="187" y="61"/>
                  </a:lnTo>
                  <a:lnTo>
                    <a:pt x="187" y="63"/>
                  </a:lnTo>
                  <a:lnTo>
                    <a:pt x="185" y="65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0" y="76"/>
                  </a:lnTo>
                  <a:lnTo>
                    <a:pt x="180" y="81"/>
                  </a:lnTo>
                  <a:lnTo>
                    <a:pt x="180" y="86"/>
                  </a:lnTo>
                  <a:lnTo>
                    <a:pt x="180" y="90"/>
                  </a:lnTo>
                  <a:lnTo>
                    <a:pt x="180" y="95"/>
                  </a:lnTo>
                  <a:lnTo>
                    <a:pt x="180" y="102"/>
                  </a:lnTo>
                  <a:lnTo>
                    <a:pt x="180" y="108"/>
                  </a:lnTo>
                  <a:lnTo>
                    <a:pt x="180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0"/>
                  </a:lnTo>
                  <a:lnTo>
                    <a:pt x="187" y="132"/>
                  </a:lnTo>
                  <a:lnTo>
                    <a:pt x="190" y="137"/>
                  </a:lnTo>
                  <a:lnTo>
                    <a:pt x="193" y="139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200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2"/>
                  </a:lnTo>
                  <a:lnTo>
                    <a:pt x="208" y="142"/>
                  </a:lnTo>
                  <a:lnTo>
                    <a:pt x="210" y="139"/>
                  </a:lnTo>
                  <a:lnTo>
                    <a:pt x="212" y="137"/>
                  </a:lnTo>
                  <a:lnTo>
                    <a:pt x="212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11"/>
                  </a:lnTo>
                  <a:lnTo>
                    <a:pt x="217" y="105"/>
                  </a:lnTo>
                  <a:lnTo>
                    <a:pt x="217" y="100"/>
                  </a:lnTo>
                  <a:lnTo>
                    <a:pt x="217" y="93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2" y="79"/>
                  </a:lnTo>
                  <a:lnTo>
                    <a:pt x="212" y="74"/>
                  </a:lnTo>
                  <a:lnTo>
                    <a:pt x="210" y="69"/>
                  </a:lnTo>
                  <a:lnTo>
                    <a:pt x="208" y="65"/>
                  </a:lnTo>
                  <a:lnTo>
                    <a:pt x="205" y="63"/>
                  </a:lnTo>
                  <a:lnTo>
                    <a:pt x="203" y="61"/>
                  </a:lnTo>
                  <a:lnTo>
                    <a:pt x="200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5" y="19"/>
                  </a:lnTo>
                  <a:lnTo>
                    <a:pt x="193" y="24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2" y="61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1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1"/>
                  </a:lnTo>
                  <a:lnTo>
                    <a:pt x="28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7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3" name="Freeform 3066">
              <a:extLst>
                <a:ext uri="{FF2B5EF4-FFF2-40B4-BE49-F238E27FC236}">
                  <a16:creationId xmlns:a16="http://schemas.microsoft.com/office/drawing/2014/main" id="{9F26428A-F602-43FB-A774-85B953D22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391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3 h 88"/>
                <a:gd name="T14" fmla="*/ 3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2 h 88"/>
                <a:gd name="T30" fmla="*/ 0 w 37"/>
                <a:gd name="T31" fmla="*/ 57 h 88"/>
                <a:gd name="T32" fmla="*/ 3 w 37"/>
                <a:gd name="T33" fmla="*/ 64 h 88"/>
                <a:gd name="T34" fmla="*/ 3 w 37"/>
                <a:gd name="T35" fmla="*/ 69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5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3 h 88"/>
                <a:gd name="T86" fmla="*/ 32 w 37"/>
                <a:gd name="T87" fmla="*/ 18 h 88"/>
                <a:gd name="T88" fmla="*/ 30 w 37"/>
                <a:gd name="T89" fmla="*/ 13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4" name="Freeform 3067">
              <a:extLst>
                <a:ext uri="{FF2B5EF4-FFF2-40B4-BE49-F238E27FC236}">
                  <a16:creationId xmlns:a16="http://schemas.microsoft.com/office/drawing/2014/main" id="{FCEB2A20-F82D-4AFE-B5E0-77FE60B79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380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8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4 h 368"/>
                <a:gd name="T10" fmla="*/ 205 w 235"/>
                <a:gd name="T11" fmla="*/ 35 h 368"/>
                <a:gd name="T12" fmla="*/ 215 w 235"/>
                <a:gd name="T13" fmla="*/ 49 h 368"/>
                <a:gd name="T14" fmla="*/ 222 w 235"/>
                <a:gd name="T15" fmla="*/ 61 h 368"/>
                <a:gd name="T16" fmla="*/ 229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29 w 235"/>
                <a:gd name="T25" fmla="*/ 144 h 368"/>
                <a:gd name="T26" fmla="*/ 222 w 235"/>
                <a:gd name="T27" fmla="*/ 160 h 368"/>
                <a:gd name="T28" fmla="*/ 215 w 235"/>
                <a:gd name="T29" fmla="*/ 174 h 368"/>
                <a:gd name="T30" fmla="*/ 205 w 235"/>
                <a:gd name="T31" fmla="*/ 186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8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3 w 235"/>
                <a:gd name="T53" fmla="*/ 162 h 368"/>
                <a:gd name="T54" fmla="*/ 19 w 235"/>
                <a:gd name="T55" fmla="*/ 144 h 368"/>
                <a:gd name="T56" fmla="*/ 14 w 235"/>
                <a:gd name="T57" fmla="*/ 130 h 368"/>
                <a:gd name="T58" fmla="*/ 11 w 235"/>
                <a:gd name="T59" fmla="*/ 111 h 368"/>
                <a:gd name="T60" fmla="*/ 14 w 235"/>
                <a:gd name="T61" fmla="*/ 93 h 368"/>
                <a:gd name="T62" fmla="*/ 16 w 235"/>
                <a:gd name="T63" fmla="*/ 79 h 368"/>
                <a:gd name="T64" fmla="*/ 23 w 235"/>
                <a:gd name="T65" fmla="*/ 61 h 368"/>
                <a:gd name="T66" fmla="*/ 32 w 235"/>
                <a:gd name="T67" fmla="*/ 49 h 368"/>
                <a:gd name="T68" fmla="*/ 44 w 235"/>
                <a:gd name="T69" fmla="*/ 35 h 368"/>
                <a:gd name="T70" fmla="*/ 53 w 235"/>
                <a:gd name="T71" fmla="*/ 24 h 368"/>
                <a:gd name="T72" fmla="*/ 67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5" y="19"/>
                  </a:lnTo>
                  <a:lnTo>
                    <a:pt x="193" y="24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2" y="61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1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1"/>
                  </a:lnTo>
                  <a:lnTo>
                    <a:pt x="28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7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5" name="Freeform 3068">
              <a:extLst>
                <a:ext uri="{FF2B5EF4-FFF2-40B4-BE49-F238E27FC236}">
                  <a16:creationId xmlns:a16="http://schemas.microsoft.com/office/drawing/2014/main" id="{B2F40967-0423-4414-86F2-0721A1234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3547"/>
              <a:ext cx="7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5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3 h 88"/>
                <a:gd name="T34" fmla="*/ 2 w 37"/>
                <a:gd name="T35" fmla="*/ 68 h 88"/>
                <a:gd name="T36" fmla="*/ 5 w 37"/>
                <a:gd name="T37" fmla="*/ 73 h 88"/>
                <a:gd name="T38" fmla="*/ 7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6 h 88"/>
                <a:gd name="T64" fmla="*/ 33 w 37"/>
                <a:gd name="T65" fmla="*/ 73 h 88"/>
                <a:gd name="T66" fmla="*/ 33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3 w 37"/>
                <a:gd name="T81" fmla="*/ 31 h 88"/>
                <a:gd name="T82" fmla="*/ 33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9 w 37"/>
                <a:gd name="T89" fmla="*/ 12 h 88"/>
                <a:gd name="T90" fmla="*/ 26 w 37"/>
                <a:gd name="T91" fmla="*/ 10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3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3" y="73"/>
                  </a:lnTo>
                  <a:lnTo>
                    <a:pt x="33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3" y="31"/>
                  </a:lnTo>
                  <a:lnTo>
                    <a:pt x="33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6" name="Freeform 3069">
              <a:extLst>
                <a:ext uri="{FF2B5EF4-FFF2-40B4-BE49-F238E27FC236}">
                  <a16:creationId xmlns:a16="http://schemas.microsoft.com/office/drawing/2014/main" id="{48A74EBF-8309-48D3-A0F2-9AB44C38D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3535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5 h 368"/>
                <a:gd name="T8" fmla="*/ 194 w 236"/>
                <a:gd name="T9" fmla="*/ 25 h 368"/>
                <a:gd name="T10" fmla="*/ 206 w 236"/>
                <a:gd name="T11" fmla="*/ 35 h 368"/>
                <a:gd name="T12" fmla="*/ 215 w 236"/>
                <a:gd name="T13" fmla="*/ 50 h 368"/>
                <a:gd name="T14" fmla="*/ 224 w 236"/>
                <a:gd name="T15" fmla="*/ 62 h 368"/>
                <a:gd name="T16" fmla="*/ 231 w 236"/>
                <a:gd name="T17" fmla="*/ 79 h 368"/>
                <a:gd name="T18" fmla="*/ 236 w 236"/>
                <a:gd name="T19" fmla="*/ 94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60 h 368"/>
                <a:gd name="T28" fmla="*/ 215 w 236"/>
                <a:gd name="T29" fmla="*/ 175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4 h 368"/>
                <a:gd name="T38" fmla="*/ 150 w 236"/>
                <a:gd name="T39" fmla="*/ 219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9 h 368"/>
                <a:gd name="T48" fmla="*/ 44 w 236"/>
                <a:gd name="T49" fmla="*/ 189 h 368"/>
                <a:gd name="T50" fmla="*/ 35 w 236"/>
                <a:gd name="T51" fmla="*/ 177 h 368"/>
                <a:gd name="T52" fmla="*/ 25 w 236"/>
                <a:gd name="T53" fmla="*/ 162 h 368"/>
                <a:gd name="T54" fmla="*/ 20 w 236"/>
                <a:gd name="T55" fmla="*/ 145 h 368"/>
                <a:gd name="T56" fmla="*/ 14 w 236"/>
                <a:gd name="T57" fmla="*/ 130 h 368"/>
                <a:gd name="T58" fmla="*/ 12 w 236"/>
                <a:gd name="T59" fmla="*/ 111 h 368"/>
                <a:gd name="T60" fmla="*/ 14 w 236"/>
                <a:gd name="T61" fmla="*/ 94 h 368"/>
                <a:gd name="T62" fmla="*/ 18 w 236"/>
                <a:gd name="T63" fmla="*/ 79 h 368"/>
                <a:gd name="T64" fmla="*/ 25 w 236"/>
                <a:gd name="T65" fmla="*/ 62 h 368"/>
                <a:gd name="T66" fmla="*/ 32 w 236"/>
                <a:gd name="T67" fmla="*/ 50 h 368"/>
                <a:gd name="T68" fmla="*/ 44 w 236"/>
                <a:gd name="T69" fmla="*/ 35 h 368"/>
                <a:gd name="T70" fmla="*/ 54 w 236"/>
                <a:gd name="T71" fmla="*/ 25 h 368"/>
                <a:gd name="T72" fmla="*/ 69 w 236"/>
                <a:gd name="T73" fmla="*/ 15 h 368"/>
                <a:gd name="T74" fmla="*/ 83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5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7" name="Freeform 3070">
              <a:extLst>
                <a:ext uri="{FF2B5EF4-FFF2-40B4-BE49-F238E27FC236}">
                  <a16:creationId xmlns:a16="http://schemas.microsoft.com/office/drawing/2014/main" id="{4F29027F-9BF3-4FC0-A3CC-81B9631AD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2" y="3535"/>
              <a:ext cx="47" cy="74"/>
            </a:xfrm>
            <a:custGeom>
              <a:avLst/>
              <a:gdLst>
                <a:gd name="T0" fmla="*/ 192 w 236"/>
                <a:gd name="T1" fmla="*/ 60 h 368"/>
                <a:gd name="T2" fmla="*/ 187 w 236"/>
                <a:gd name="T3" fmla="*/ 67 h 368"/>
                <a:gd name="T4" fmla="*/ 182 w 236"/>
                <a:gd name="T5" fmla="*/ 76 h 368"/>
                <a:gd name="T6" fmla="*/ 182 w 236"/>
                <a:gd name="T7" fmla="*/ 92 h 368"/>
                <a:gd name="T8" fmla="*/ 182 w 236"/>
                <a:gd name="T9" fmla="*/ 108 h 368"/>
                <a:gd name="T10" fmla="*/ 184 w 236"/>
                <a:gd name="T11" fmla="*/ 125 h 368"/>
                <a:gd name="T12" fmla="*/ 192 w 236"/>
                <a:gd name="T13" fmla="*/ 138 h 368"/>
                <a:gd name="T14" fmla="*/ 199 w 236"/>
                <a:gd name="T15" fmla="*/ 145 h 368"/>
                <a:gd name="T16" fmla="*/ 206 w 236"/>
                <a:gd name="T17" fmla="*/ 145 h 368"/>
                <a:gd name="T18" fmla="*/ 211 w 236"/>
                <a:gd name="T19" fmla="*/ 140 h 368"/>
                <a:gd name="T20" fmla="*/ 215 w 236"/>
                <a:gd name="T21" fmla="*/ 130 h 368"/>
                <a:gd name="T22" fmla="*/ 219 w 236"/>
                <a:gd name="T23" fmla="*/ 115 h 368"/>
                <a:gd name="T24" fmla="*/ 219 w 236"/>
                <a:gd name="T25" fmla="*/ 101 h 368"/>
                <a:gd name="T26" fmla="*/ 215 w 236"/>
                <a:gd name="T27" fmla="*/ 83 h 368"/>
                <a:gd name="T28" fmla="*/ 211 w 236"/>
                <a:gd name="T29" fmla="*/ 69 h 368"/>
                <a:gd name="T30" fmla="*/ 204 w 236"/>
                <a:gd name="T31" fmla="*/ 62 h 368"/>
                <a:gd name="T32" fmla="*/ 196 w 236"/>
                <a:gd name="T33" fmla="*/ 57 h 368"/>
                <a:gd name="T34" fmla="*/ 143 w 236"/>
                <a:gd name="T35" fmla="*/ 2 h 368"/>
                <a:gd name="T36" fmla="*/ 167 w 236"/>
                <a:gd name="T37" fmla="*/ 7 h 368"/>
                <a:gd name="T38" fmla="*/ 187 w 236"/>
                <a:gd name="T39" fmla="*/ 20 h 368"/>
                <a:gd name="T40" fmla="*/ 206 w 236"/>
                <a:gd name="T41" fmla="*/ 35 h 368"/>
                <a:gd name="T42" fmla="*/ 221 w 236"/>
                <a:gd name="T43" fmla="*/ 55 h 368"/>
                <a:gd name="T44" fmla="*/ 231 w 236"/>
                <a:gd name="T45" fmla="*/ 79 h 368"/>
                <a:gd name="T46" fmla="*/ 236 w 236"/>
                <a:gd name="T47" fmla="*/ 104 h 368"/>
                <a:gd name="T48" fmla="*/ 236 w 236"/>
                <a:gd name="T49" fmla="*/ 127 h 368"/>
                <a:gd name="T50" fmla="*/ 228 w 236"/>
                <a:gd name="T51" fmla="*/ 152 h 368"/>
                <a:gd name="T52" fmla="*/ 215 w 236"/>
                <a:gd name="T53" fmla="*/ 175 h 368"/>
                <a:gd name="T54" fmla="*/ 201 w 236"/>
                <a:gd name="T55" fmla="*/ 192 h 368"/>
                <a:gd name="T56" fmla="*/ 182 w 236"/>
                <a:gd name="T57" fmla="*/ 206 h 368"/>
                <a:gd name="T58" fmla="*/ 157 w 236"/>
                <a:gd name="T59" fmla="*/ 217 h 368"/>
                <a:gd name="T60" fmla="*/ 132 w 236"/>
                <a:gd name="T61" fmla="*/ 221 h 368"/>
                <a:gd name="T62" fmla="*/ 120 w 236"/>
                <a:gd name="T63" fmla="*/ 221 h 368"/>
                <a:gd name="T64" fmla="*/ 118 w 236"/>
                <a:gd name="T65" fmla="*/ 219 h 368"/>
                <a:gd name="T66" fmla="*/ 39 w 236"/>
                <a:gd name="T67" fmla="*/ 182 h 368"/>
                <a:gd name="T68" fmla="*/ 25 w 236"/>
                <a:gd name="T69" fmla="*/ 162 h 368"/>
                <a:gd name="T70" fmla="*/ 18 w 236"/>
                <a:gd name="T71" fmla="*/ 138 h 368"/>
                <a:gd name="T72" fmla="*/ 12 w 236"/>
                <a:gd name="T73" fmla="*/ 111 h 368"/>
                <a:gd name="T74" fmla="*/ 18 w 236"/>
                <a:gd name="T75" fmla="*/ 86 h 368"/>
                <a:gd name="T76" fmla="*/ 25 w 236"/>
                <a:gd name="T77" fmla="*/ 62 h 368"/>
                <a:gd name="T78" fmla="*/ 37 w 236"/>
                <a:gd name="T79" fmla="*/ 42 h 368"/>
                <a:gd name="T80" fmla="*/ 54 w 236"/>
                <a:gd name="T81" fmla="*/ 25 h 368"/>
                <a:gd name="T82" fmla="*/ 76 w 236"/>
                <a:gd name="T83" fmla="*/ 13 h 368"/>
                <a:gd name="T84" fmla="*/ 99 w 236"/>
                <a:gd name="T85" fmla="*/ 2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6" y="57"/>
                  </a:moveTo>
                  <a:lnTo>
                    <a:pt x="194" y="60"/>
                  </a:lnTo>
                  <a:lnTo>
                    <a:pt x="192" y="60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2"/>
                  </a:lnTo>
                  <a:lnTo>
                    <a:pt x="182" y="96"/>
                  </a:lnTo>
                  <a:lnTo>
                    <a:pt x="182" y="104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7" y="130"/>
                  </a:lnTo>
                  <a:lnTo>
                    <a:pt x="189" y="133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3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4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1" y="140"/>
                  </a:lnTo>
                  <a:lnTo>
                    <a:pt x="213" y="138"/>
                  </a:lnTo>
                  <a:lnTo>
                    <a:pt x="213" y="133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9" y="120"/>
                  </a:lnTo>
                  <a:lnTo>
                    <a:pt x="219" y="115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4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1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4" y="62"/>
                  </a:lnTo>
                  <a:lnTo>
                    <a:pt x="201" y="60"/>
                  </a:lnTo>
                  <a:lnTo>
                    <a:pt x="199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5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8" name="Freeform 3071">
              <a:extLst>
                <a:ext uri="{FF2B5EF4-FFF2-40B4-BE49-F238E27FC236}">
                  <a16:creationId xmlns:a16="http://schemas.microsoft.com/office/drawing/2014/main" id="{FF6E0EC5-E91D-4079-A34D-C865786DC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3547"/>
              <a:ext cx="7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5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3 h 88"/>
                <a:gd name="T34" fmla="*/ 2 w 37"/>
                <a:gd name="T35" fmla="*/ 68 h 88"/>
                <a:gd name="T36" fmla="*/ 5 w 37"/>
                <a:gd name="T37" fmla="*/ 73 h 88"/>
                <a:gd name="T38" fmla="*/ 7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6 h 88"/>
                <a:gd name="T64" fmla="*/ 33 w 37"/>
                <a:gd name="T65" fmla="*/ 73 h 88"/>
                <a:gd name="T66" fmla="*/ 33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3 w 37"/>
                <a:gd name="T81" fmla="*/ 31 h 88"/>
                <a:gd name="T82" fmla="*/ 33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9 w 37"/>
                <a:gd name="T89" fmla="*/ 12 h 88"/>
                <a:gd name="T90" fmla="*/ 26 w 37"/>
                <a:gd name="T91" fmla="*/ 10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3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3" y="73"/>
                  </a:lnTo>
                  <a:lnTo>
                    <a:pt x="33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3" y="31"/>
                  </a:lnTo>
                  <a:lnTo>
                    <a:pt x="33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9" name="Freeform 3072">
              <a:extLst>
                <a:ext uri="{FF2B5EF4-FFF2-40B4-BE49-F238E27FC236}">
                  <a16:creationId xmlns:a16="http://schemas.microsoft.com/office/drawing/2014/main" id="{BBE3F452-95F2-4E2E-A558-209554358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3535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5 h 368"/>
                <a:gd name="T8" fmla="*/ 194 w 236"/>
                <a:gd name="T9" fmla="*/ 25 h 368"/>
                <a:gd name="T10" fmla="*/ 206 w 236"/>
                <a:gd name="T11" fmla="*/ 35 h 368"/>
                <a:gd name="T12" fmla="*/ 215 w 236"/>
                <a:gd name="T13" fmla="*/ 50 h 368"/>
                <a:gd name="T14" fmla="*/ 224 w 236"/>
                <a:gd name="T15" fmla="*/ 62 h 368"/>
                <a:gd name="T16" fmla="*/ 231 w 236"/>
                <a:gd name="T17" fmla="*/ 79 h 368"/>
                <a:gd name="T18" fmla="*/ 236 w 236"/>
                <a:gd name="T19" fmla="*/ 94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60 h 368"/>
                <a:gd name="T28" fmla="*/ 215 w 236"/>
                <a:gd name="T29" fmla="*/ 175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4 h 368"/>
                <a:gd name="T38" fmla="*/ 150 w 236"/>
                <a:gd name="T39" fmla="*/ 219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9 h 368"/>
                <a:gd name="T48" fmla="*/ 44 w 236"/>
                <a:gd name="T49" fmla="*/ 189 h 368"/>
                <a:gd name="T50" fmla="*/ 35 w 236"/>
                <a:gd name="T51" fmla="*/ 177 h 368"/>
                <a:gd name="T52" fmla="*/ 25 w 236"/>
                <a:gd name="T53" fmla="*/ 162 h 368"/>
                <a:gd name="T54" fmla="*/ 20 w 236"/>
                <a:gd name="T55" fmla="*/ 145 h 368"/>
                <a:gd name="T56" fmla="*/ 14 w 236"/>
                <a:gd name="T57" fmla="*/ 130 h 368"/>
                <a:gd name="T58" fmla="*/ 12 w 236"/>
                <a:gd name="T59" fmla="*/ 111 h 368"/>
                <a:gd name="T60" fmla="*/ 14 w 236"/>
                <a:gd name="T61" fmla="*/ 94 h 368"/>
                <a:gd name="T62" fmla="*/ 18 w 236"/>
                <a:gd name="T63" fmla="*/ 79 h 368"/>
                <a:gd name="T64" fmla="*/ 25 w 236"/>
                <a:gd name="T65" fmla="*/ 62 h 368"/>
                <a:gd name="T66" fmla="*/ 32 w 236"/>
                <a:gd name="T67" fmla="*/ 50 h 368"/>
                <a:gd name="T68" fmla="*/ 44 w 236"/>
                <a:gd name="T69" fmla="*/ 35 h 368"/>
                <a:gd name="T70" fmla="*/ 54 w 236"/>
                <a:gd name="T71" fmla="*/ 25 h 368"/>
                <a:gd name="T72" fmla="*/ 69 w 236"/>
                <a:gd name="T73" fmla="*/ 15 h 368"/>
                <a:gd name="T74" fmla="*/ 83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5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0" name="Freeform 3073">
              <a:extLst>
                <a:ext uri="{FF2B5EF4-FFF2-40B4-BE49-F238E27FC236}">
                  <a16:creationId xmlns:a16="http://schemas.microsoft.com/office/drawing/2014/main" id="{6D90F9FF-DE05-44D0-B8B5-169950565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3563"/>
              <a:ext cx="8" cy="18"/>
            </a:xfrm>
            <a:custGeom>
              <a:avLst/>
              <a:gdLst>
                <a:gd name="T0" fmla="*/ 15 w 37"/>
                <a:gd name="T1" fmla="*/ 0 h 88"/>
                <a:gd name="T2" fmla="*/ 13 w 37"/>
                <a:gd name="T3" fmla="*/ 3 h 88"/>
                <a:gd name="T4" fmla="*/ 11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6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5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5 h 88"/>
                <a:gd name="T34" fmla="*/ 2 w 37"/>
                <a:gd name="T35" fmla="*/ 69 h 88"/>
                <a:gd name="T36" fmla="*/ 6 w 37"/>
                <a:gd name="T37" fmla="*/ 74 h 88"/>
                <a:gd name="T38" fmla="*/ 8 w 37"/>
                <a:gd name="T39" fmla="*/ 76 h 88"/>
                <a:gd name="T40" fmla="*/ 11 w 37"/>
                <a:gd name="T41" fmla="*/ 81 h 88"/>
                <a:gd name="T42" fmla="*/ 13 w 37"/>
                <a:gd name="T43" fmla="*/ 84 h 88"/>
                <a:gd name="T44" fmla="*/ 15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6 h 88"/>
                <a:gd name="T64" fmla="*/ 34 w 37"/>
                <a:gd name="T65" fmla="*/ 74 h 88"/>
                <a:gd name="T66" fmla="*/ 34 w 37"/>
                <a:gd name="T67" fmla="*/ 69 h 88"/>
                <a:gd name="T68" fmla="*/ 37 w 37"/>
                <a:gd name="T69" fmla="*/ 65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2 h 88"/>
                <a:gd name="T82" fmla="*/ 34 w 37"/>
                <a:gd name="T83" fmla="*/ 28 h 88"/>
                <a:gd name="T84" fmla="*/ 32 w 37"/>
                <a:gd name="T85" fmla="*/ 23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3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5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8"/>
                  </a:lnTo>
                  <a:lnTo>
                    <a:pt x="32" y="23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1" name="Freeform 3074">
              <a:extLst>
                <a:ext uri="{FF2B5EF4-FFF2-40B4-BE49-F238E27FC236}">
                  <a16:creationId xmlns:a16="http://schemas.microsoft.com/office/drawing/2014/main" id="{298BF138-8593-4FCB-9076-12EA32E43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552"/>
              <a:ext cx="47" cy="73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3 h 368"/>
                <a:gd name="T4" fmla="*/ 167 w 236"/>
                <a:gd name="T5" fmla="*/ 7 h 368"/>
                <a:gd name="T6" fmla="*/ 181 w 236"/>
                <a:gd name="T7" fmla="*/ 15 h 368"/>
                <a:gd name="T8" fmla="*/ 194 w 236"/>
                <a:gd name="T9" fmla="*/ 24 h 368"/>
                <a:gd name="T10" fmla="*/ 206 w 236"/>
                <a:gd name="T11" fmla="*/ 34 h 368"/>
                <a:gd name="T12" fmla="*/ 215 w 236"/>
                <a:gd name="T13" fmla="*/ 49 h 368"/>
                <a:gd name="T14" fmla="*/ 223 w 236"/>
                <a:gd name="T15" fmla="*/ 61 h 368"/>
                <a:gd name="T16" fmla="*/ 231 w 236"/>
                <a:gd name="T17" fmla="*/ 79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8 h 368"/>
                <a:gd name="T24" fmla="*/ 231 w 236"/>
                <a:gd name="T25" fmla="*/ 144 h 368"/>
                <a:gd name="T26" fmla="*/ 223 w 236"/>
                <a:gd name="T27" fmla="*/ 160 h 368"/>
                <a:gd name="T28" fmla="*/ 215 w 236"/>
                <a:gd name="T29" fmla="*/ 174 h 368"/>
                <a:gd name="T30" fmla="*/ 206 w 236"/>
                <a:gd name="T31" fmla="*/ 186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8 h 368"/>
                <a:gd name="T50" fmla="*/ 35 w 236"/>
                <a:gd name="T51" fmla="*/ 177 h 368"/>
                <a:gd name="T52" fmla="*/ 25 w 236"/>
                <a:gd name="T53" fmla="*/ 162 h 368"/>
                <a:gd name="T54" fmla="*/ 19 w 236"/>
                <a:gd name="T55" fmla="*/ 144 h 368"/>
                <a:gd name="T56" fmla="*/ 15 w 236"/>
                <a:gd name="T57" fmla="*/ 130 h 368"/>
                <a:gd name="T58" fmla="*/ 12 w 236"/>
                <a:gd name="T59" fmla="*/ 110 h 368"/>
                <a:gd name="T60" fmla="*/ 15 w 236"/>
                <a:gd name="T61" fmla="*/ 93 h 368"/>
                <a:gd name="T62" fmla="*/ 17 w 236"/>
                <a:gd name="T63" fmla="*/ 79 h 368"/>
                <a:gd name="T64" fmla="*/ 25 w 236"/>
                <a:gd name="T65" fmla="*/ 61 h 368"/>
                <a:gd name="T66" fmla="*/ 32 w 236"/>
                <a:gd name="T67" fmla="*/ 49 h 368"/>
                <a:gd name="T68" fmla="*/ 44 w 236"/>
                <a:gd name="T69" fmla="*/ 34 h 368"/>
                <a:gd name="T70" fmla="*/ 54 w 236"/>
                <a:gd name="T71" fmla="*/ 24 h 368"/>
                <a:gd name="T72" fmla="*/ 69 w 236"/>
                <a:gd name="T73" fmla="*/ 15 h 368"/>
                <a:gd name="T74" fmla="*/ 84 w 236"/>
                <a:gd name="T75" fmla="*/ 7 h 368"/>
                <a:gd name="T76" fmla="*/ 98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2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2" name="Freeform 3075">
              <a:extLst>
                <a:ext uri="{FF2B5EF4-FFF2-40B4-BE49-F238E27FC236}">
                  <a16:creationId xmlns:a16="http://schemas.microsoft.com/office/drawing/2014/main" id="{FE5D5957-C06C-4A43-8E08-DA3818660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8" y="3552"/>
              <a:ext cx="47" cy="73"/>
            </a:xfrm>
            <a:custGeom>
              <a:avLst/>
              <a:gdLst>
                <a:gd name="T0" fmla="*/ 192 w 236"/>
                <a:gd name="T1" fmla="*/ 59 h 368"/>
                <a:gd name="T2" fmla="*/ 187 w 236"/>
                <a:gd name="T3" fmla="*/ 66 h 368"/>
                <a:gd name="T4" fmla="*/ 181 w 236"/>
                <a:gd name="T5" fmla="*/ 75 h 368"/>
                <a:gd name="T6" fmla="*/ 181 w 236"/>
                <a:gd name="T7" fmla="*/ 91 h 368"/>
                <a:gd name="T8" fmla="*/ 181 w 236"/>
                <a:gd name="T9" fmla="*/ 107 h 368"/>
                <a:gd name="T10" fmla="*/ 183 w 236"/>
                <a:gd name="T11" fmla="*/ 125 h 368"/>
                <a:gd name="T12" fmla="*/ 192 w 236"/>
                <a:gd name="T13" fmla="*/ 137 h 368"/>
                <a:gd name="T14" fmla="*/ 199 w 236"/>
                <a:gd name="T15" fmla="*/ 144 h 368"/>
                <a:gd name="T16" fmla="*/ 206 w 236"/>
                <a:gd name="T17" fmla="*/ 144 h 368"/>
                <a:gd name="T18" fmla="*/ 211 w 236"/>
                <a:gd name="T19" fmla="*/ 140 h 368"/>
                <a:gd name="T20" fmla="*/ 215 w 236"/>
                <a:gd name="T21" fmla="*/ 130 h 368"/>
                <a:gd name="T22" fmla="*/ 218 w 236"/>
                <a:gd name="T23" fmla="*/ 115 h 368"/>
                <a:gd name="T24" fmla="*/ 218 w 236"/>
                <a:gd name="T25" fmla="*/ 100 h 368"/>
                <a:gd name="T26" fmla="*/ 215 w 236"/>
                <a:gd name="T27" fmla="*/ 84 h 368"/>
                <a:gd name="T28" fmla="*/ 211 w 236"/>
                <a:gd name="T29" fmla="*/ 68 h 368"/>
                <a:gd name="T30" fmla="*/ 204 w 236"/>
                <a:gd name="T31" fmla="*/ 61 h 368"/>
                <a:gd name="T32" fmla="*/ 196 w 236"/>
                <a:gd name="T33" fmla="*/ 56 h 368"/>
                <a:gd name="T34" fmla="*/ 142 w 236"/>
                <a:gd name="T35" fmla="*/ 3 h 368"/>
                <a:gd name="T36" fmla="*/ 167 w 236"/>
                <a:gd name="T37" fmla="*/ 7 h 368"/>
                <a:gd name="T38" fmla="*/ 187 w 236"/>
                <a:gd name="T39" fmla="*/ 19 h 368"/>
                <a:gd name="T40" fmla="*/ 206 w 236"/>
                <a:gd name="T41" fmla="*/ 34 h 368"/>
                <a:gd name="T42" fmla="*/ 220 w 236"/>
                <a:gd name="T43" fmla="*/ 54 h 368"/>
                <a:gd name="T44" fmla="*/ 231 w 236"/>
                <a:gd name="T45" fmla="*/ 79 h 368"/>
                <a:gd name="T46" fmla="*/ 236 w 236"/>
                <a:gd name="T47" fmla="*/ 103 h 368"/>
                <a:gd name="T48" fmla="*/ 236 w 236"/>
                <a:gd name="T49" fmla="*/ 128 h 368"/>
                <a:gd name="T50" fmla="*/ 229 w 236"/>
                <a:gd name="T51" fmla="*/ 152 h 368"/>
                <a:gd name="T52" fmla="*/ 215 w 236"/>
                <a:gd name="T53" fmla="*/ 174 h 368"/>
                <a:gd name="T54" fmla="*/ 201 w 236"/>
                <a:gd name="T55" fmla="*/ 191 h 368"/>
                <a:gd name="T56" fmla="*/ 181 w 236"/>
                <a:gd name="T57" fmla="*/ 206 h 368"/>
                <a:gd name="T58" fmla="*/ 157 w 236"/>
                <a:gd name="T59" fmla="*/ 216 h 368"/>
                <a:gd name="T60" fmla="*/ 132 w 236"/>
                <a:gd name="T61" fmla="*/ 221 h 368"/>
                <a:gd name="T62" fmla="*/ 120 w 236"/>
                <a:gd name="T63" fmla="*/ 221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7 w 236"/>
                <a:gd name="T71" fmla="*/ 137 h 368"/>
                <a:gd name="T72" fmla="*/ 12 w 236"/>
                <a:gd name="T73" fmla="*/ 110 h 368"/>
                <a:gd name="T74" fmla="*/ 17 w 236"/>
                <a:gd name="T75" fmla="*/ 86 h 368"/>
                <a:gd name="T76" fmla="*/ 25 w 236"/>
                <a:gd name="T77" fmla="*/ 61 h 368"/>
                <a:gd name="T78" fmla="*/ 37 w 236"/>
                <a:gd name="T79" fmla="*/ 42 h 368"/>
                <a:gd name="T80" fmla="*/ 54 w 236"/>
                <a:gd name="T81" fmla="*/ 24 h 368"/>
                <a:gd name="T82" fmla="*/ 76 w 236"/>
                <a:gd name="T83" fmla="*/ 12 h 368"/>
                <a:gd name="T84" fmla="*/ 98 w 236"/>
                <a:gd name="T85" fmla="*/ 3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6" y="56"/>
                  </a:moveTo>
                  <a:lnTo>
                    <a:pt x="194" y="59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7" y="66"/>
                  </a:lnTo>
                  <a:lnTo>
                    <a:pt x="183" y="68"/>
                  </a:lnTo>
                  <a:lnTo>
                    <a:pt x="183" y="73"/>
                  </a:lnTo>
                  <a:lnTo>
                    <a:pt x="181" y="75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6"/>
                  </a:lnTo>
                  <a:lnTo>
                    <a:pt x="181" y="103"/>
                  </a:lnTo>
                  <a:lnTo>
                    <a:pt x="181" y="107"/>
                  </a:lnTo>
                  <a:lnTo>
                    <a:pt x="181" y="112"/>
                  </a:lnTo>
                  <a:lnTo>
                    <a:pt x="183" y="121"/>
                  </a:lnTo>
                  <a:lnTo>
                    <a:pt x="183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1" y="140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8" y="121"/>
                  </a:lnTo>
                  <a:lnTo>
                    <a:pt x="218" y="115"/>
                  </a:lnTo>
                  <a:lnTo>
                    <a:pt x="218" y="110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5" y="88"/>
                  </a:lnTo>
                  <a:lnTo>
                    <a:pt x="215" y="84"/>
                  </a:lnTo>
                  <a:lnTo>
                    <a:pt x="213" y="79"/>
                  </a:lnTo>
                  <a:lnTo>
                    <a:pt x="213" y="73"/>
                  </a:lnTo>
                  <a:lnTo>
                    <a:pt x="211" y="68"/>
                  </a:lnTo>
                  <a:lnTo>
                    <a:pt x="208" y="66"/>
                  </a:lnTo>
                  <a:lnTo>
                    <a:pt x="206" y="63"/>
                  </a:lnTo>
                  <a:lnTo>
                    <a:pt x="204" y="61"/>
                  </a:lnTo>
                  <a:lnTo>
                    <a:pt x="201" y="59"/>
                  </a:lnTo>
                  <a:lnTo>
                    <a:pt x="199" y="56"/>
                  </a:lnTo>
                  <a:lnTo>
                    <a:pt x="196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2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3" name="Freeform 3076">
              <a:extLst>
                <a:ext uri="{FF2B5EF4-FFF2-40B4-BE49-F238E27FC236}">
                  <a16:creationId xmlns:a16="http://schemas.microsoft.com/office/drawing/2014/main" id="{03524861-E9D4-4EC3-8F66-CDF1A30B5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3563"/>
              <a:ext cx="8" cy="18"/>
            </a:xfrm>
            <a:custGeom>
              <a:avLst/>
              <a:gdLst>
                <a:gd name="T0" fmla="*/ 15 w 37"/>
                <a:gd name="T1" fmla="*/ 0 h 88"/>
                <a:gd name="T2" fmla="*/ 13 w 37"/>
                <a:gd name="T3" fmla="*/ 3 h 88"/>
                <a:gd name="T4" fmla="*/ 11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6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5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5 h 88"/>
                <a:gd name="T34" fmla="*/ 2 w 37"/>
                <a:gd name="T35" fmla="*/ 69 h 88"/>
                <a:gd name="T36" fmla="*/ 6 w 37"/>
                <a:gd name="T37" fmla="*/ 74 h 88"/>
                <a:gd name="T38" fmla="*/ 8 w 37"/>
                <a:gd name="T39" fmla="*/ 76 h 88"/>
                <a:gd name="T40" fmla="*/ 11 w 37"/>
                <a:gd name="T41" fmla="*/ 81 h 88"/>
                <a:gd name="T42" fmla="*/ 13 w 37"/>
                <a:gd name="T43" fmla="*/ 84 h 88"/>
                <a:gd name="T44" fmla="*/ 15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6 h 88"/>
                <a:gd name="T64" fmla="*/ 34 w 37"/>
                <a:gd name="T65" fmla="*/ 74 h 88"/>
                <a:gd name="T66" fmla="*/ 34 w 37"/>
                <a:gd name="T67" fmla="*/ 69 h 88"/>
                <a:gd name="T68" fmla="*/ 37 w 37"/>
                <a:gd name="T69" fmla="*/ 65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2 h 88"/>
                <a:gd name="T82" fmla="*/ 34 w 37"/>
                <a:gd name="T83" fmla="*/ 28 h 88"/>
                <a:gd name="T84" fmla="*/ 32 w 37"/>
                <a:gd name="T85" fmla="*/ 23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3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5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8"/>
                  </a:lnTo>
                  <a:lnTo>
                    <a:pt x="32" y="23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4" name="Freeform 3077">
              <a:extLst>
                <a:ext uri="{FF2B5EF4-FFF2-40B4-BE49-F238E27FC236}">
                  <a16:creationId xmlns:a16="http://schemas.microsoft.com/office/drawing/2014/main" id="{B62FB174-DC9E-46BE-9505-72FAB707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552"/>
              <a:ext cx="47" cy="73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3 h 368"/>
                <a:gd name="T4" fmla="*/ 167 w 236"/>
                <a:gd name="T5" fmla="*/ 7 h 368"/>
                <a:gd name="T6" fmla="*/ 181 w 236"/>
                <a:gd name="T7" fmla="*/ 15 h 368"/>
                <a:gd name="T8" fmla="*/ 194 w 236"/>
                <a:gd name="T9" fmla="*/ 24 h 368"/>
                <a:gd name="T10" fmla="*/ 206 w 236"/>
                <a:gd name="T11" fmla="*/ 34 h 368"/>
                <a:gd name="T12" fmla="*/ 215 w 236"/>
                <a:gd name="T13" fmla="*/ 49 h 368"/>
                <a:gd name="T14" fmla="*/ 223 w 236"/>
                <a:gd name="T15" fmla="*/ 61 h 368"/>
                <a:gd name="T16" fmla="*/ 231 w 236"/>
                <a:gd name="T17" fmla="*/ 79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8 h 368"/>
                <a:gd name="T24" fmla="*/ 231 w 236"/>
                <a:gd name="T25" fmla="*/ 144 h 368"/>
                <a:gd name="T26" fmla="*/ 223 w 236"/>
                <a:gd name="T27" fmla="*/ 160 h 368"/>
                <a:gd name="T28" fmla="*/ 215 w 236"/>
                <a:gd name="T29" fmla="*/ 174 h 368"/>
                <a:gd name="T30" fmla="*/ 206 w 236"/>
                <a:gd name="T31" fmla="*/ 186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8 h 368"/>
                <a:gd name="T50" fmla="*/ 35 w 236"/>
                <a:gd name="T51" fmla="*/ 177 h 368"/>
                <a:gd name="T52" fmla="*/ 25 w 236"/>
                <a:gd name="T53" fmla="*/ 162 h 368"/>
                <a:gd name="T54" fmla="*/ 19 w 236"/>
                <a:gd name="T55" fmla="*/ 144 h 368"/>
                <a:gd name="T56" fmla="*/ 15 w 236"/>
                <a:gd name="T57" fmla="*/ 130 h 368"/>
                <a:gd name="T58" fmla="*/ 12 w 236"/>
                <a:gd name="T59" fmla="*/ 110 h 368"/>
                <a:gd name="T60" fmla="*/ 15 w 236"/>
                <a:gd name="T61" fmla="*/ 93 h 368"/>
                <a:gd name="T62" fmla="*/ 17 w 236"/>
                <a:gd name="T63" fmla="*/ 79 h 368"/>
                <a:gd name="T64" fmla="*/ 25 w 236"/>
                <a:gd name="T65" fmla="*/ 61 h 368"/>
                <a:gd name="T66" fmla="*/ 32 w 236"/>
                <a:gd name="T67" fmla="*/ 49 h 368"/>
                <a:gd name="T68" fmla="*/ 44 w 236"/>
                <a:gd name="T69" fmla="*/ 34 h 368"/>
                <a:gd name="T70" fmla="*/ 54 w 236"/>
                <a:gd name="T71" fmla="*/ 24 h 368"/>
                <a:gd name="T72" fmla="*/ 69 w 236"/>
                <a:gd name="T73" fmla="*/ 15 h 368"/>
                <a:gd name="T74" fmla="*/ 84 w 236"/>
                <a:gd name="T75" fmla="*/ 7 h 368"/>
                <a:gd name="T76" fmla="*/ 98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2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5" name="Freeform 3078">
              <a:extLst>
                <a:ext uri="{FF2B5EF4-FFF2-40B4-BE49-F238E27FC236}">
                  <a16:creationId xmlns:a16="http://schemas.microsoft.com/office/drawing/2014/main" id="{89FAA739-D53C-4F1F-8324-85DCD6EE5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3328"/>
              <a:ext cx="7" cy="17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6 h 89"/>
                <a:gd name="T8" fmla="*/ 7 w 37"/>
                <a:gd name="T9" fmla="*/ 8 h 89"/>
                <a:gd name="T10" fmla="*/ 5 w 37"/>
                <a:gd name="T11" fmla="*/ 11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8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7 h 89"/>
                <a:gd name="T46" fmla="*/ 16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7 h 89"/>
                <a:gd name="T56" fmla="*/ 26 w 37"/>
                <a:gd name="T57" fmla="*/ 87 h 89"/>
                <a:gd name="T58" fmla="*/ 28 w 37"/>
                <a:gd name="T59" fmla="*/ 84 h 89"/>
                <a:gd name="T60" fmla="*/ 31 w 37"/>
                <a:gd name="T61" fmla="*/ 81 h 89"/>
                <a:gd name="T62" fmla="*/ 31 w 37"/>
                <a:gd name="T63" fmla="*/ 76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5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1 w 37"/>
                <a:gd name="T85" fmla="*/ 23 h 89"/>
                <a:gd name="T86" fmla="*/ 31 w 37"/>
                <a:gd name="T87" fmla="*/ 18 h 89"/>
                <a:gd name="T88" fmla="*/ 28 w 37"/>
                <a:gd name="T89" fmla="*/ 13 h 89"/>
                <a:gd name="T90" fmla="*/ 26 w 37"/>
                <a:gd name="T91" fmla="*/ 11 h 89"/>
                <a:gd name="T92" fmla="*/ 24 w 37"/>
                <a:gd name="T93" fmla="*/ 8 h 89"/>
                <a:gd name="T94" fmla="*/ 21 w 37"/>
                <a:gd name="T95" fmla="*/ 6 h 89"/>
                <a:gd name="T96" fmla="*/ 19 w 37"/>
                <a:gd name="T97" fmla="*/ 3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6"/>
                  </a:lnTo>
                  <a:lnTo>
                    <a:pt x="7" y="8"/>
                  </a:lnTo>
                  <a:lnTo>
                    <a:pt x="5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7"/>
                  </a:lnTo>
                  <a:lnTo>
                    <a:pt x="16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7"/>
                  </a:lnTo>
                  <a:lnTo>
                    <a:pt x="26" y="87"/>
                  </a:lnTo>
                  <a:lnTo>
                    <a:pt x="28" y="84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5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3"/>
                  </a:lnTo>
                  <a:lnTo>
                    <a:pt x="31" y="18"/>
                  </a:lnTo>
                  <a:lnTo>
                    <a:pt x="28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6" name="Freeform 3079">
              <a:extLst>
                <a:ext uri="{FF2B5EF4-FFF2-40B4-BE49-F238E27FC236}">
                  <a16:creationId xmlns:a16="http://schemas.microsoft.com/office/drawing/2014/main" id="{F25D727B-1D45-4E6E-AF77-E1FB7E8D6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3316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5 h 368"/>
                <a:gd name="T10" fmla="*/ 206 w 235"/>
                <a:gd name="T11" fmla="*/ 34 h 368"/>
                <a:gd name="T12" fmla="*/ 216 w 235"/>
                <a:gd name="T13" fmla="*/ 49 h 368"/>
                <a:gd name="T14" fmla="*/ 223 w 235"/>
                <a:gd name="T15" fmla="*/ 62 h 368"/>
                <a:gd name="T16" fmla="*/ 231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1 w 235"/>
                <a:gd name="T25" fmla="*/ 145 h 368"/>
                <a:gd name="T26" fmla="*/ 223 w 235"/>
                <a:gd name="T27" fmla="*/ 159 h 368"/>
                <a:gd name="T28" fmla="*/ 216 w 235"/>
                <a:gd name="T29" fmla="*/ 174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2 w 235"/>
                <a:gd name="T59" fmla="*/ 111 h 368"/>
                <a:gd name="T60" fmla="*/ 15 w 235"/>
                <a:gd name="T61" fmla="*/ 93 h 368"/>
                <a:gd name="T62" fmla="*/ 18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4 h 368"/>
                <a:gd name="T70" fmla="*/ 55 w 235"/>
                <a:gd name="T71" fmla="*/ 25 h 368"/>
                <a:gd name="T72" fmla="*/ 69 w 235"/>
                <a:gd name="T73" fmla="*/ 14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4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7" name="Freeform 3080">
              <a:extLst>
                <a:ext uri="{FF2B5EF4-FFF2-40B4-BE49-F238E27FC236}">
                  <a16:creationId xmlns:a16="http://schemas.microsoft.com/office/drawing/2014/main" id="{6A5C3540-FF36-45E7-95D3-F2B470F42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5" y="3316"/>
              <a:ext cx="47" cy="74"/>
            </a:xfrm>
            <a:custGeom>
              <a:avLst/>
              <a:gdLst>
                <a:gd name="T0" fmla="*/ 191 w 235"/>
                <a:gd name="T1" fmla="*/ 59 h 368"/>
                <a:gd name="T2" fmla="*/ 187 w 235"/>
                <a:gd name="T3" fmla="*/ 67 h 368"/>
                <a:gd name="T4" fmla="*/ 182 w 235"/>
                <a:gd name="T5" fmla="*/ 76 h 368"/>
                <a:gd name="T6" fmla="*/ 182 w 235"/>
                <a:gd name="T7" fmla="*/ 90 h 368"/>
                <a:gd name="T8" fmla="*/ 182 w 235"/>
                <a:gd name="T9" fmla="*/ 108 h 368"/>
                <a:gd name="T10" fmla="*/ 184 w 235"/>
                <a:gd name="T11" fmla="*/ 125 h 368"/>
                <a:gd name="T12" fmla="*/ 191 w 235"/>
                <a:gd name="T13" fmla="*/ 137 h 368"/>
                <a:gd name="T14" fmla="*/ 198 w 235"/>
                <a:gd name="T15" fmla="*/ 145 h 368"/>
                <a:gd name="T16" fmla="*/ 206 w 235"/>
                <a:gd name="T17" fmla="*/ 145 h 368"/>
                <a:gd name="T18" fmla="*/ 210 w 235"/>
                <a:gd name="T19" fmla="*/ 140 h 368"/>
                <a:gd name="T20" fmla="*/ 216 w 235"/>
                <a:gd name="T21" fmla="*/ 130 h 368"/>
                <a:gd name="T22" fmla="*/ 219 w 235"/>
                <a:gd name="T23" fmla="*/ 115 h 368"/>
                <a:gd name="T24" fmla="*/ 219 w 235"/>
                <a:gd name="T25" fmla="*/ 101 h 368"/>
                <a:gd name="T26" fmla="*/ 216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6 h 368"/>
                <a:gd name="T34" fmla="*/ 143 w 235"/>
                <a:gd name="T35" fmla="*/ 2 h 368"/>
                <a:gd name="T36" fmla="*/ 166 w 235"/>
                <a:gd name="T37" fmla="*/ 7 h 368"/>
                <a:gd name="T38" fmla="*/ 187 w 235"/>
                <a:gd name="T39" fmla="*/ 20 h 368"/>
                <a:gd name="T40" fmla="*/ 206 w 235"/>
                <a:gd name="T41" fmla="*/ 34 h 368"/>
                <a:gd name="T42" fmla="*/ 221 w 235"/>
                <a:gd name="T43" fmla="*/ 54 h 368"/>
                <a:gd name="T44" fmla="*/ 231 w 235"/>
                <a:gd name="T45" fmla="*/ 79 h 368"/>
                <a:gd name="T46" fmla="*/ 235 w 235"/>
                <a:gd name="T47" fmla="*/ 104 h 368"/>
                <a:gd name="T48" fmla="*/ 235 w 235"/>
                <a:gd name="T49" fmla="*/ 127 h 368"/>
                <a:gd name="T50" fmla="*/ 228 w 235"/>
                <a:gd name="T51" fmla="*/ 152 h 368"/>
                <a:gd name="T52" fmla="*/ 216 w 235"/>
                <a:gd name="T53" fmla="*/ 174 h 368"/>
                <a:gd name="T54" fmla="*/ 201 w 235"/>
                <a:gd name="T55" fmla="*/ 192 h 368"/>
                <a:gd name="T56" fmla="*/ 182 w 235"/>
                <a:gd name="T57" fmla="*/ 206 h 368"/>
                <a:gd name="T58" fmla="*/ 157 w 235"/>
                <a:gd name="T59" fmla="*/ 215 h 368"/>
                <a:gd name="T60" fmla="*/ 132 w 235"/>
                <a:gd name="T61" fmla="*/ 221 h 368"/>
                <a:gd name="T62" fmla="*/ 120 w 235"/>
                <a:gd name="T63" fmla="*/ 221 h 368"/>
                <a:gd name="T64" fmla="*/ 118 w 235"/>
                <a:gd name="T65" fmla="*/ 218 h 368"/>
                <a:gd name="T66" fmla="*/ 39 w 235"/>
                <a:gd name="T67" fmla="*/ 182 h 368"/>
                <a:gd name="T68" fmla="*/ 25 w 235"/>
                <a:gd name="T69" fmla="*/ 162 h 368"/>
                <a:gd name="T70" fmla="*/ 18 w 235"/>
                <a:gd name="T71" fmla="*/ 137 h 368"/>
                <a:gd name="T72" fmla="*/ 12 w 235"/>
                <a:gd name="T73" fmla="*/ 111 h 368"/>
                <a:gd name="T74" fmla="*/ 18 w 235"/>
                <a:gd name="T75" fmla="*/ 86 h 368"/>
                <a:gd name="T76" fmla="*/ 25 w 235"/>
                <a:gd name="T77" fmla="*/ 62 h 368"/>
                <a:gd name="T78" fmla="*/ 37 w 235"/>
                <a:gd name="T79" fmla="*/ 42 h 368"/>
                <a:gd name="T80" fmla="*/ 55 w 235"/>
                <a:gd name="T81" fmla="*/ 25 h 368"/>
                <a:gd name="T82" fmla="*/ 76 w 235"/>
                <a:gd name="T83" fmla="*/ 12 h 368"/>
                <a:gd name="T84" fmla="*/ 99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4" y="59"/>
                  </a:lnTo>
                  <a:lnTo>
                    <a:pt x="191" y="59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4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4" y="140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9" y="120"/>
                  </a:lnTo>
                  <a:lnTo>
                    <a:pt x="219" y="115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3" y="62"/>
                  </a:lnTo>
                  <a:lnTo>
                    <a:pt x="201" y="59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4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8" name="Freeform 3081">
              <a:extLst>
                <a:ext uri="{FF2B5EF4-FFF2-40B4-BE49-F238E27FC236}">
                  <a16:creationId xmlns:a16="http://schemas.microsoft.com/office/drawing/2014/main" id="{35260F2F-4FA1-428F-A009-B02E4968B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3328"/>
              <a:ext cx="7" cy="17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6 h 89"/>
                <a:gd name="T8" fmla="*/ 7 w 37"/>
                <a:gd name="T9" fmla="*/ 8 h 89"/>
                <a:gd name="T10" fmla="*/ 5 w 37"/>
                <a:gd name="T11" fmla="*/ 11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8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7 h 89"/>
                <a:gd name="T46" fmla="*/ 16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7 h 89"/>
                <a:gd name="T56" fmla="*/ 26 w 37"/>
                <a:gd name="T57" fmla="*/ 87 h 89"/>
                <a:gd name="T58" fmla="*/ 28 w 37"/>
                <a:gd name="T59" fmla="*/ 84 h 89"/>
                <a:gd name="T60" fmla="*/ 31 w 37"/>
                <a:gd name="T61" fmla="*/ 81 h 89"/>
                <a:gd name="T62" fmla="*/ 31 w 37"/>
                <a:gd name="T63" fmla="*/ 76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5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1 w 37"/>
                <a:gd name="T85" fmla="*/ 23 h 89"/>
                <a:gd name="T86" fmla="*/ 31 w 37"/>
                <a:gd name="T87" fmla="*/ 18 h 89"/>
                <a:gd name="T88" fmla="*/ 28 w 37"/>
                <a:gd name="T89" fmla="*/ 13 h 89"/>
                <a:gd name="T90" fmla="*/ 26 w 37"/>
                <a:gd name="T91" fmla="*/ 11 h 89"/>
                <a:gd name="T92" fmla="*/ 24 w 37"/>
                <a:gd name="T93" fmla="*/ 8 h 89"/>
                <a:gd name="T94" fmla="*/ 21 w 37"/>
                <a:gd name="T95" fmla="*/ 6 h 89"/>
                <a:gd name="T96" fmla="*/ 19 w 37"/>
                <a:gd name="T97" fmla="*/ 3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6"/>
                  </a:lnTo>
                  <a:lnTo>
                    <a:pt x="7" y="8"/>
                  </a:lnTo>
                  <a:lnTo>
                    <a:pt x="5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7"/>
                  </a:lnTo>
                  <a:lnTo>
                    <a:pt x="16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7"/>
                  </a:lnTo>
                  <a:lnTo>
                    <a:pt x="26" y="87"/>
                  </a:lnTo>
                  <a:lnTo>
                    <a:pt x="28" y="84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5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3"/>
                  </a:lnTo>
                  <a:lnTo>
                    <a:pt x="31" y="18"/>
                  </a:lnTo>
                  <a:lnTo>
                    <a:pt x="28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9" name="Freeform 3082">
              <a:extLst>
                <a:ext uri="{FF2B5EF4-FFF2-40B4-BE49-F238E27FC236}">
                  <a16:creationId xmlns:a16="http://schemas.microsoft.com/office/drawing/2014/main" id="{D93BF568-5DF2-4E54-845B-E8100CA4B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3316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5 h 368"/>
                <a:gd name="T10" fmla="*/ 206 w 235"/>
                <a:gd name="T11" fmla="*/ 34 h 368"/>
                <a:gd name="T12" fmla="*/ 216 w 235"/>
                <a:gd name="T13" fmla="*/ 49 h 368"/>
                <a:gd name="T14" fmla="*/ 223 w 235"/>
                <a:gd name="T15" fmla="*/ 62 h 368"/>
                <a:gd name="T16" fmla="*/ 231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1 w 235"/>
                <a:gd name="T25" fmla="*/ 145 h 368"/>
                <a:gd name="T26" fmla="*/ 223 w 235"/>
                <a:gd name="T27" fmla="*/ 159 h 368"/>
                <a:gd name="T28" fmla="*/ 216 w 235"/>
                <a:gd name="T29" fmla="*/ 174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2 w 235"/>
                <a:gd name="T59" fmla="*/ 111 h 368"/>
                <a:gd name="T60" fmla="*/ 15 w 235"/>
                <a:gd name="T61" fmla="*/ 93 h 368"/>
                <a:gd name="T62" fmla="*/ 18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4 h 368"/>
                <a:gd name="T70" fmla="*/ 55 w 235"/>
                <a:gd name="T71" fmla="*/ 25 h 368"/>
                <a:gd name="T72" fmla="*/ 69 w 235"/>
                <a:gd name="T73" fmla="*/ 14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4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0" name="Freeform 3083">
              <a:extLst>
                <a:ext uri="{FF2B5EF4-FFF2-40B4-BE49-F238E27FC236}">
                  <a16:creationId xmlns:a16="http://schemas.microsoft.com/office/drawing/2014/main" id="{6106B487-5448-4084-8D75-A4E7F09C2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463"/>
              <a:ext cx="8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9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1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1" name="Freeform 3084">
              <a:extLst>
                <a:ext uri="{FF2B5EF4-FFF2-40B4-BE49-F238E27FC236}">
                  <a16:creationId xmlns:a16="http://schemas.microsoft.com/office/drawing/2014/main" id="{A97CEF75-5070-4C03-A0AB-4577EA879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3451"/>
              <a:ext cx="47" cy="74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2 h 368"/>
                <a:gd name="T4" fmla="*/ 168 w 236"/>
                <a:gd name="T5" fmla="*/ 7 h 368"/>
                <a:gd name="T6" fmla="*/ 182 w 236"/>
                <a:gd name="T7" fmla="*/ 14 h 368"/>
                <a:gd name="T8" fmla="*/ 194 w 236"/>
                <a:gd name="T9" fmla="*/ 24 h 368"/>
                <a:gd name="T10" fmla="*/ 207 w 236"/>
                <a:gd name="T11" fmla="*/ 33 h 368"/>
                <a:gd name="T12" fmla="*/ 217 w 236"/>
                <a:gd name="T13" fmla="*/ 49 h 368"/>
                <a:gd name="T14" fmla="*/ 224 w 236"/>
                <a:gd name="T15" fmla="*/ 61 h 368"/>
                <a:gd name="T16" fmla="*/ 231 w 236"/>
                <a:gd name="T17" fmla="*/ 77 h 368"/>
                <a:gd name="T18" fmla="*/ 236 w 236"/>
                <a:gd name="T19" fmla="*/ 93 h 368"/>
                <a:gd name="T20" fmla="*/ 236 w 236"/>
                <a:gd name="T21" fmla="*/ 109 h 368"/>
                <a:gd name="T22" fmla="*/ 236 w 236"/>
                <a:gd name="T23" fmla="*/ 127 h 368"/>
                <a:gd name="T24" fmla="*/ 231 w 236"/>
                <a:gd name="T25" fmla="*/ 144 h 368"/>
                <a:gd name="T26" fmla="*/ 224 w 236"/>
                <a:gd name="T27" fmla="*/ 158 h 368"/>
                <a:gd name="T28" fmla="*/ 217 w 236"/>
                <a:gd name="T29" fmla="*/ 174 h 368"/>
                <a:gd name="T30" fmla="*/ 207 w 236"/>
                <a:gd name="T31" fmla="*/ 186 h 368"/>
                <a:gd name="T32" fmla="*/ 194 w 236"/>
                <a:gd name="T33" fmla="*/ 195 h 368"/>
                <a:gd name="T34" fmla="*/ 182 w 236"/>
                <a:gd name="T35" fmla="*/ 206 h 368"/>
                <a:gd name="T36" fmla="*/ 168 w 236"/>
                <a:gd name="T37" fmla="*/ 213 h 368"/>
                <a:gd name="T38" fmla="*/ 150 w 236"/>
                <a:gd name="T39" fmla="*/ 218 h 368"/>
                <a:gd name="T40" fmla="*/ 133 w 236"/>
                <a:gd name="T41" fmla="*/ 220 h 368"/>
                <a:gd name="T42" fmla="*/ 124 w 236"/>
                <a:gd name="T43" fmla="*/ 220 h 368"/>
                <a:gd name="T44" fmla="*/ 120 w 236"/>
                <a:gd name="T45" fmla="*/ 220 h 368"/>
                <a:gd name="T46" fmla="*/ 118 w 236"/>
                <a:gd name="T47" fmla="*/ 218 h 368"/>
                <a:gd name="T48" fmla="*/ 45 w 236"/>
                <a:gd name="T49" fmla="*/ 188 h 368"/>
                <a:gd name="T50" fmla="*/ 35 w 236"/>
                <a:gd name="T51" fmla="*/ 176 h 368"/>
                <a:gd name="T52" fmla="*/ 25 w 236"/>
                <a:gd name="T53" fmla="*/ 162 h 368"/>
                <a:gd name="T54" fmla="*/ 20 w 236"/>
                <a:gd name="T55" fmla="*/ 144 h 368"/>
                <a:gd name="T56" fmla="*/ 16 w 236"/>
                <a:gd name="T57" fmla="*/ 130 h 368"/>
                <a:gd name="T58" fmla="*/ 13 w 236"/>
                <a:gd name="T59" fmla="*/ 109 h 368"/>
                <a:gd name="T60" fmla="*/ 16 w 236"/>
                <a:gd name="T61" fmla="*/ 93 h 368"/>
                <a:gd name="T62" fmla="*/ 18 w 236"/>
                <a:gd name="T63" fmla="*/ 77 h 368"/>
                <a:gd name="T64" fmla="*/ 25 w 236"/>
                <a:gd name="T65" fmla="*/ 61 h 368"/>
                <a:gd name="T66" fmla="*/ 32 w 236"/>
                <a:gd name="T67" fmla="*/ 49 h 368"/>
                <a:gd name="T68" fmla="*/ 45 w 236"/>
                <a:gd name="T69" fmla="*/ 33 h 368"/>
                <a:gd name="T70" fmla="*/ 55 w 236"/>
                <a:gd name="T71" fmla="*/ 24 h 368"/>
                <a:gd name="T72" fmla="*/ 69 w 236"/>
                <a:gd name="T73" fmla="*/ 14 h 368"/>
                <a:gd name="T74" fmla="*/ 85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6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7" y="33"/>
                  </a:lnTo>
                  <a:lnTo>
                    <a:pt x="212" y="42"/>
                  </a:lnTo>
                  <a:lnTo>
                    <a:pt x="217" y="49"/>
                  </a:lnTo>
                  <a:lnTo>
                    <a:pt x="221" y="54"/>
                  </a:lnTo>
                  <a:lnTo>
                    <a:pt x="224" y="61"/>
                  </a:lnTo>
                  <a:lnTo>
                    <a:pt x="229" y="68"/>
                  </a:lnTo>
                  <a:lnTo>
                    <a:pt x="231" y="77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09"/>
                  </a:lnTo>
                  <a:lnTo>
                    <a:pt x="236" y="119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4" y="158"/>
                  </a:lnTo>
                  <a:lnTo>
                    <a:pt x="221" y="167"/>
                  </a:lnTo>
                  <a:lnTo>
                    <a:pt x="217" y="174"/>
                  </a:lnTo>
                  <a:lnTo>
                    <a:pt x="212" y="181"/>
                  </a:lnTo>
                  <a:lnTo>
                    <a:pt x="207" y="186"/>
                  </a:lnTo>
                  <a:lnTo>
                    <a:pt x="201" y="190"/>
                  </a:lnTo>
                  <a:lnTo>
                    <a:pt x="194" y="195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6" y="220"/>
                  </a:lnTo>
                  <a:lnTo>
                    <a:pt x="124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5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6" y="130"/>
                  </a:lnTo>
                  <a:lnTo>
                    <a:pt x="16" y="119"/>
                  </a:lnTo>
                  <a:lnTo>
                    <a:pt x="13" y="109"/>
                  </a:lnTo>
                  <a:lnTo>
                    <a:pt x="16" y="102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7"/>
                  </a:lnTo>
                  <a:lnTo>
                    <a:pt x="23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5" y="33"/>
                  </a:lnTo>
                  <a:lnTo>
                    <a:pt x="50" y="29"/>
                  </a:lnTo>
                  <a:lnTo>
                    <a:pt x="55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5" y="7"/>
                  </a:lnTo>
                  <a:lnTo>
                    <a:pt x="92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2" name="Freeform 3085">
              <a:extLst>
                <a:ext uri="{FF2B5EF4-FFF2-40B4-BE49-F238E27FC236}">
                  <a16:creationId xmlns:a16="http://schemas.microsoft.com/office/drawing/2014/main" id="{317AA986-98E4-40B8-9566-EB3FAA1583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2" y="3451"/>
              <a:ext cx="47" cy="74"/>
            </a:xfrm>
            <a:custGeom>
              <a:avLst/>
              <a:gdLst>
                <a:gd name="T0" fmla="*/ 192 w 236"/>
                <a:gd name="T1" fmla="*/ 58 h 368"/>
                <a:gd name="T2" fmla="*/ 187 w 236"/>
                <a:gd name="T3" fmla="*/ 65 h 368"/>
                <a:gd name="T4" fmla="*/ 182 w 236"/>
                <a:gd name="T5" fmla="*/ 75 h 368"/>
                <a:gd name="T6" fmla="*/ 182 w 236"/>
                <a:gd name="T7" fmla="*/ 90 h 368"/>
                <a:gd name="T8" fmla="*/ 182 w 236"/>
                <a:gd name="T9" fmla="*/ 107 h 368"/>
                <a:gd name="T10" fmla="*/ 185 w 236"/>
                <a:gd name="T11" fmla="*/ 125 h 368"/>
                <a:gd name="T12" fmla="*/ 192 w 236"/>
                <a:gd name="T13" fmla="*/ 137 h 368"/>
                <a:gd name="T14" fmla="*/ 199 w 236"/>
                <a:gd name="T15" fmla="*/ 144 h 368"/>
                <a:gd name="T16" fmla="*/ 207 w 236"/>
                <a:gd name="T17" fmla="*/ 144 h 368"/>
                <a:gd name="T18" fmla="*/ 212 w 236"/>
                <a:gd name="T19" fmla="*/ 139 h 368"/>
                <a:gd name="T20" fmla="*/ 217 w 236"/>
                <a:gd name="T21" fmla="*/ 130 h 368"/>
                <a:gd name="T22" fmla="*/ 219 w 236"/>
                <a:gd name="T23" fmla="*/ 114 h 368"/>
                <a:gd name="T24" fmla="*/ 219 w 236"/>
                <a:gd name="T25" fmla="*/ 100 h 368"/>
                <a:gd name="T26" fmla="*/ 217 w 236"/>
                <a:gd name="T27" fmla="*/ 83 h 368"/>
                <a:gd name="T28" fmla="*/ 212 w 236"/>
                <a:gd name="T29" fmla="*/ 68 h 368"/>
                <a:gd name="T30" fmla="*/ 205 w 236"/>
                <a:gd name="T31" fmla="*/ 61 h 368"/>
                <a:gd name="T32" fmla="*/ 196 w 236"/>
                <a:gd name="T33" fmla="*/ 56 h 368"/>
                <a:gd name="T34" fmla="*/ 143 w 236"/>
                <a:gd name="T35" fmla="*/ 2 h 368"/>
                <a:gd name="T36" fmla="*/ 168 w 236"/>
                <a:gd name="T37" fmla="*/ 7 h 368"/>
                <a:gd name="T38" fmla="*/ 187 w 236"/>
                <a:gd name="T39" fmla="*/ 19 h 368"/>
                <a:gd name="T40" fmla="*/ 207 w 236"/>
                <a:gd name="T41" fmla="*/ 33 h 368"/>
                <a:gd name="T42" fmla="*/ 221 w 236"/>
                <a:gd name="T43" fmla="*/ 54 h 368"/>
                <a:gd name="T44" fmla="*/ 231 w 236"/>
                <a:gd name="T45" fmla="*/ 77 h 368"/>
                <a:gd name="T46" fmla="*/ 236 w 236"/>
                <a:gd name="T47" fmla="*/ 102 h 368"/>
                <a:gd name="T48" fmla="*/ 236 w 236"/>
                <a:gd name="T49" fmla="*/ 127 h 368"/>
                <a:gd name="T50" fmla="*/ 229 w 236"/>
                <a:gd name="T51" fmla="*/ 151 h 368"/>
                <a:gd name="T52" fmla="*/ 217 w 236"/>
                <a:gd name="T53" fmla="*/ 174 h 368"/>
                <a:gd name="T54" fmla="*/ 201 w 236"/>
                <a:gd name="T55" fmla="*/ 190 h 368"/>
                <a:gd name="T56" fmla="*/ 182 w 236"/>
                <a:gd name="T57" fmla="*/ 206 h 368"/>
                <a:gd name="T58" fmla="*/ 157 w 236"/>
                <a:gd name="T59" fmla="*/ 215 h 368"/>
                <a:gd name="T60" fmla="*/ 133 w 236"/>
                <a:gd name="T61" fmla="*/ 220 h 368"/>
                <a:gd name="T62" fmla="*/ 120 w 236"/>
                <a:gd name="T63" fmla="*/ 220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8 w 236"/>
                <a:gd name="T71" fmla="*/ 137 h 368"/>
                <a:gd name="T72" fmla="*/ 13 w 236"/>
                <a:gd name="T73" fmla="*/ 109 h 368"/>
                <a:gd name="T74" fmla="*/ 18 w 236"/>
                <a:gd name="T75" fmla="*/ 86 h 368"/>
                <a:gd name="T76" fmla="*/ 25 w 236"/>
                <a:gd name="T77" fmla="*/ 61 h 368"/>
                <a:gd name="T78" fmla="*/ 37 w 236"/>
                <a:gd name="T79" fmla="*/ 42 h 368"/>
                <a:gd name="T80" fmla="*/ 55 w 236"/>
                <a:gd name="T81" fmla="*/ 24 h 368"/>
                <a:gd name="T82" fmla="*/ 76 w 236"/>
                <a:gd name="T83" fmla="*/ 12 h 368"/>
                <a:gd name="T84" fmla="*/ 99 w 236"/>
                <a:gd name="T85" fmla="*/ 2 h 368"/>
                <a:gd name="T86" fmla="*/ 126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6" y="56"/>
                  </a:moveTo>
                  <a:lnTo>
                    <a:pt x="194" y="58"/>
                  </a:lnTo>
                  <a:lnTo>
                    <a:pt x="192" y="58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7" y="65"/>
                  </a:lnTo>
                  <a:lnTo>
                    <a:pt x="185" y="68"/>
                  </a:lnTo>
                  <a:lnTo>
                    <a:pt x="185" y="73"/>
                  </a:lnTo>
                  <a:lnTo>
                    <a:pt x="182" y="75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2"/>
                  </a:lnTo>
                  <a:lnTo>
                    <a:pt x="182" y="107"/>
                  </a:lnTo>
                  <a:lnTo>
                    <a:pt x="182" y="112"/>
                  </a:lnTo>
                  <a:lnTo>
                    <a:pt x="185" y="119"/>
                  </a:lnTo>
                  <a:lnTo>
                    <a:pt x="185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39"/>
                  </a:lnTo>
                  <a:lnTo>
                    <a:pt x="196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9" y="142"/>
                  </a:lnTo>
                  <a:lnTo>
                    <a:pt x="212" y="139"/>
                  </a:lnTo>
                  <a:lnTo>
                    <a:pt x="214" y="137"/>
                  </a:lnTo>
                  <a:lnTo>
                    <a:pt x="214" y="132"/>
                  </a:lnTo>
                  <a:lnTo>
                    <a:pt x="217" y="130"/>
                  </a:lnTo>
                  <a:lnTo>
                    <a:pt x="217" y="125"/>
                  </a:lnTo>
                  <a:lnTo>
                    <a:pt x="219" y="119"/>
                  </a:lnTo>
                  <a:lnTo>
                    <a:pt x="219" y="114"/>
                  </a:lnTo>
                  <a:lnTo>
                    <a:pt x="219" y="109"/>
                  </a:lnTo>
                  <a:lnTo>
                    <a:pt x="219" y="105"/>
                  </a:lnTo>
                  <a:lnTo>
                    <a:pt x="219" y="100"/>
                  </a:lnTo>
                  <a:lnTo>
                    <a:pt x="219" y="93"/>
                  </a:lnTo>
                  <a:lnTo>
                    <a:pt x="217" y="88"/>
                  </a:lnTo>
                  <a:lnTo>
                    <a:pt x="217" y="83"/>
                  </a:lnTo>
                  <a:lnTo>
                    <a:pt x="214" y="77"/>
                  </a:lnTo>
                  <a:lnTo>
                    <a:pt x="214" y="73"/>
                  </a:lnTo>
                  <a:lnTo>
                    <a:pt x="212" y="68"/>
                  </a:lnTo>
                  <a:lnTo>
                    <a:pt x="209" y="65"/>
                  </a:lnTo>
                  <a:lnTo>
                    <a:pt x="207" y="63"/>
                  </a:lnTo>
                  <a:lnTo>
                    <a:pt x="205" y="61"/>
                  </a:lnTo>
                  <a:lnTo>
                    <a:pt x="201" y="58"/>
                  </a:lnTo>
                  <a:lnTo>
                    <a:pt x="199" y="56"/>
                  </a:lnTo>
                  <a:lnTo>
                    <a:pt x="196" y="56"/>
                  </a:lnTo>
                  <a:close/>
                  <a:moveTo>
                    <a:pt x="126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7" y="33"/>
                  </a:lnTo>
                  <a:lnTo>
                    <a:pt x="212" y="42"/>
                  </a:lnTo>
                  <a:lnTo>
                    <a:pt x="217" y="49"/>
                  </a:lnTo>
                  <a:lnTo>
                    <a:pt x="221" y="54"/>
                  </a:lnTo>
                  <a:lnTo>
                    <a:pt x="224" y="61"/>
                  </a:lnTo>
                  <a:lnTo>
                    <a:pt x="229" y="68"/>
                  </a:lnTo>
                  <a:lnTo>
                    <a:pt x="231" y="77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09"/>
                  </a:lnTo>
                  <a:lnTo>
                    <a:pt x="236" y="119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4" y="158"/>
                  </a:lnTo>
                  <a:lnTo>
                    <a:pt x="221" y="167"/>
                  </a:lnTo>
                  <a:lnTo>
                    <a:pt x="217" y="174"/>
                  </a:lnTo>
                  <a:lnTo>
                    <a:pt x="212" y="181"/>
                  </a:lnTo>
                  <a:lnTo>
                    <a:pt x="207" y="186"/>
                  </a:lnTo>
                  <a:lnTo>
                    <a:pt x="201" y="190"/>
                  </a:lnTo>
                  <a:lnTo>
                    <a:pt x="194" y="195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6" y="220"/>
                  </a:lnTo>
                  <a:lnTo>
                    <a:pt x="124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5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6" y="130"/>
                  </a:lnTo>
                  <a:lnTo>
                    <a:pt x="16" y="119"/>
                  </a:lnTo>
                  <a:lnTo>
                    <a:pt x="13" y="109"/>
                  </a:lnTo>
                  <a:lnTo>
                    <a:pt x="16" y="102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7"/>
                  </a:lnTo>
                  <a:lnTo>
                    <a:pt x="23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5" y="33"/>
                  </a:lnTo>
                  <a:lnTo>
                    <a:pt x="50" y="29"/>
                  </a:lnTo>
                  <a:lnTo>
                    <a:pt x="55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5" y="7"/>
                  </a:lnTo>
                  <a:lnTo>
                    <a:pt x="92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3" name="Freeform 3086">
              <a:extLst>
                <a:ext uri="{FF2B5EF4-FFF2-40B4-BE49-F238E27FC236}">
                  <a16:creationId xmlns:a16="http://schemas.microsoft.com/office/drawing/2014/main" id="{AE6F2EA3-6F1B-4759-90BE-AEAF3734A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463"/>
              <a:ext cx="8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9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1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4" name="Freeform 3087">
              <a:extLst>
                <a:ext uri="{FF2B5EF4-FFF2-40B4-BE49-F238E27FC236}">
                  <a16:creationId xmlns:a16="http://schemas.microsoft.com/office/drawing/2014/main" id="{14A2526E-E242-4154-9463-9CE1F881E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3451"/>
              <a:ext cx="47" cy="74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2 h 368"/>
                <a:gd name="T4" fmla="*/ 168 w 236"/>
                <a:gd name="T5" fmla="*/ 7 h 368"/>
                <a:gd name="T6" fmla="*/ 182 w 236"/>
                <a:gd name="T7" fmla="*/ 14 h 368"/>
                <a:gd name="T8" fmla="*/ 194 w 236"/>
                <a:gd name="T9" fmla="*/ 24 h 368"/>
                <a:gd name="T10" fmla="*/ 207 w 236"/>
                <a:gd name="T11" fmla="*/ 33 h 368"/>
                <a:gd name="T12" fmla="*/ 217 w 236"/>
                <a:gd name="T13" fmla="*/ 49 h 368"/>
                <a:gd name="T14" fmla="*/ 224 w 236"/>
                <a:gd name="T15" fmla="*/ 61 h 368"/>
                <a:gd name="T16" fmla="*/ 231 w 236"/>
                <a:gd name="T17" fmla="*/ 77 h 368"/>
                <a:gd name="T18" fmla="*/ 236 w 236"/>
                <a:gd name="T19" fmla="*/ 93 h 368"/>
                <a:gd name="T20" fmla="*/ 236 w 236"/>
                <a:gd name="T21" fmla="*/ 109 h 368"/>
                <a:gd name="T22" fmla="*/ 236 w 236"/>
                <a:gd name="T23" fmla="*/ 127 h 368"/>
                <a:gd name="T24" fmla="*/ 231 w 236"/>
                <a:gd name="T25" fmla="*/ 144 h 368"/>
                <a:gd name="T26" fmla="*/ 224 w 236"/>
                <a:gd name="T27" fmla="*/ 158 h 368"/>
                <a:gd name="T28" fmla="*/ 217 w 236"/>
                <a:gd name="T29" fmla="*/ 174 h 368"/>
                <a:gd name="T30" fmla="*/ 207 w 236"/>
                <a:gd name="T31" fmla="*/ 186 h 368"/>
                <a:gd name="T32" fmla="*/ 194 w 236"/>
                <a:gd name="T33" fmla="*/ 195 h 368"/>
                <a:gd name="T34" fmla="*/ 182 w 236"/>
                <a:gd name="T35" fmla="*/ 206 h 368"/>
                <a:gd name="T36" fmla="*/ 168 w 236"/>
                <a:gd name="T37" fmla="*/ 213 h 368"/>
                <a:gd name="T38" fmla="*/ 150 w 236"/>
                <a:gd name="T39" fmla="*/ 218 h 368"/>
                <a:gd name="T40" fmla="*/ 133 w 236"/>
                <a:gd name="T41" fmla="*/ 220 h 368"/>
                <a:gd name="T42" fmla="*/ 124 w 236"/>
                <a:gd name="T43" fmla="*/ 220 h 368"/>
                <a:gd name="T44" fmla="*/ 120 w 236"/>
                <a:gd name="T45" fmla="*/ 220 h 368"/>
                <a:gd name="T46" fmla="*/ 118 w 236"/>
                <a:gd name="T47" fmla="*/ 218 h 368"/>
                <a:gd name="T48" fmla="*/ 45 w 236"/>
                <a:gd name="T49" fmla="*/ 188 h 368"/>
                <a:gd name="T50" fmla="*/ 35 w 236"/>
                <a:gd name="T51" fmla="*/ 176 h 368"/>
                <a:gd name="T52" fmla="*/ 25 w 236"/>
                <a:gd name="T53" fmla="*/ 162 h 368"/>
                <a:gd name="T54" fmla="*/ 20 w 236"/>
                <a:gd name="T55" fmla="*/ 144 h 368"/>
                <a:gd name="T56" fmla="*/ 16 w 236"/>
                <a:gd name="T57" fmla="*/ 130 h 368"/>
                <a:gd name="T58" fmla="*/ 13 w 236"/>
                <a:gd name="T59" fmla="*/ 109 h 368"/>
                <a:gd name="T60" fmla="*/ 16 w 236"/>
                <a:gd name="T61" fmla="*/ 93 h 368"/>
                <a:gd name="T62" fmla="*/ 18 w 236"/>
                <a:gd name="T63" fmla="*/ 77 h 368"/>
                <a:gd name="T64" fmla="*/ 25 w 236"/>
                <a:gd name="T65" fmla="*/ 61 h 368"/>
                <a:gd name="T66" fmla="*/ 32 w 236"/>
                <a:gd name="T67" fmla="*/ 49 h 368"/>
                <a:gd name="T68" fmla="*/ 45 w 236"/>
                <a:gd name="T69" fmla="*/ 33 h 368"/>
                <a:gd name="T70" fmla="*/ 55 w 236"/>
                <a:gd name="T71" fmla="*/ 24 h 368"/>
                <a:gd name="T72" fmla="*/ 69 w 236"/>
                <a:gd name="T73" fmla="*/ 14 h 368"/>
                <a:gd name="T74" fmla="*/ 85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6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7" y="33"/>
                  </a:lnTo>
                  <a:lnTo>
                    <a:pt x="212" y="42"/>
                  </a:lnTo>
                  <a:lnTo>
                    <a:pt x="217" y="49"/>
                  </a:lnTo>
                  <a:lnTo>
                    <a:pt x="221" y="54"/>
                  </a:lnTo>
                  <a:lnTo>
                    <a:pt x="224" y="61"/>
                  </a:lnTo>
                  <a:lnTo>
                    <a:pt x="229" y="68"/>
                  </a:lnTo>
                  <a:lnTo>
                    <a:pt x="231" y="77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09"/>
                  </a:lnTo>
                  <a:lnTo>
                    <a:pt x="236" y="119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4" y="158"/>
                  </a:lnTo>
                  <a:lnTo>
                    <a:pt x="221" y="167"/>
                  </a:lnTo>
                  <a:lnTo>
                    <a:pt x="217" y="174"/>
                  </a:lnTo>
                  <a:lnTo>
                    <a:pt x="212" y="181"/>
                  </a:lnTo>
                  <a:lnTo>
                    <a:pt x="207" y="186"/>
                  </a:lnTo>
                  <a:lnTo>
                    <a:pt x="201" y="190"/>
                  </a:lnTo>
                  <a:lnTo>
                    <a:pt x="194" y="195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6" y="220"/>
                  </a:lnTo>
                  <a:lnTo>
                    <a:pt x="124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5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6" y="130"/>
                  </a:lnTo>
                  <a:lnTo>
                    <a:pt x="16" y="119"/>
                  </a:lnTo>
                  <a:lnTo>
                    <a:pt x="13" y="109"/>
                  </a:lnTo>
                  <a:lnTo>
                    <a:pt x="16" y="102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7"/>
                  </a:lnTo>
                  <a:lnTo>
                    <a:pt x="23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5" y="33"/>
                  </a:lnTo>
                  <a:lnTo>
                    <a:pt x="50" y="29"/>
                  </a:lnTo>
                  <a:lnTo>
                    <a:pt x="55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5" y="7"/>
                  </a:lnTo>
                  <a:lnTo>
                    <a:pt x="92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255" name="Freeform 3045">
              <a:extLst>
                <a:ext uri="{FF2B5EF4-FFF2-40B4-BE49-F238E27FC236}">
                  <a16:creationId xmlns:a16="http://schemas.microsoft.com/office/drawing/2014/main" id="{657EC99C-4CD2-4192-9480-0BD37FFCDD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" y="3513"/>
              <a:ext cx="47" cy="74"/>
            </a:xfrm>
            <a:custGeom>
              <a:avLst/>
              <a:gdLst>
                <a:gd name="T0" fmla="*/ 192 w 236"/>
                <a:gd name="T1" fmla="*/ 59 h 368"/>
                <a:gd name="T2" fmla="*/ 187 w 236"/>
                <a:gd name="T3" fmla="*/ 66 h 368"/>
                <a:gd name="T4" fmla="*/ 181 w 236"/>
                <a:gd name="T5" fmla="*/ 76 h 368"/>
                <a:gd name="T6" fmla="*/ 181 w 236"/>
                <a:gd name="T7" fmla="*/ 91 h 368"/>
                <a:gd name="T8" fmla="*/ 181 w 236"/>
                <a:gd name="T9" fmla="*/ 107 h 368"/>
                <a:gd name="T10" fmla="*/ 183 w 236"/>
                <a:gd name="T11" fmla="*/ 125 h 368"/>
                <a:gd name="T12" fmla="*/ 192 w 236"/>
                <a:gd name="T13" fmla="*/ 137 h 368"/>
                <a:gd name="T14" fmla="*/ 199 w 236"/>
                <a:gd name="T15" fmla="*/ 144 h 368"/>
                <a:gd name="T16" fmla="*/ 206 w 236"/>
                <a:gd name="T17" fmla="*/ 144 h 368"/>
                <a:gd name="T18" fmla="*/ 211 w 236"/>
                <a:gd name="T19" fmla="*/ 140 h 368"/>
                <a:gd name="T20" fmla="*/ 216 w 236"/>
                <a:gd name="T21" fmla="*/ 130 h 368"/>
                <a:gd name="T22" fmla="*/ 218 w 236"/>
                <a:gd name="T23" fmla="*/ 115 h 368"/>
                <a:gd name="T24" fmla="*/ 218 w 236"/>
                <a:gd name="T25" fmla="*/ 100 h 368"/>
                <a:gd name="T26" fmla="*/ 216 w 236"/>
                <a:gd name="T27" fmla="*/ 84 h 368"/>
                <a:gd name="T28" fmla="*/ 211 w 236"/>
                <a:gd name="T29" fmla="*/ 68 h 368"/>
                <a:gd name="T30" fmla="*/ 204 w 236"/>
                <a:gd name="T31" fmla="*/ 61 h 368"/>
                <a:gd name="T32" fmla="*/ 197 w 236"/>
                <a:gd name="T33" fmla="*/ 56 h 368"/>
                <a:gd name="T34" fmla="*/ 142 w 236"/>
                <a:gd name="T35" fmla="*/ 3 h 368"/>
                <a:gd name="T36" fmla="*/ 167 w 236"/>
                <a:gd name="T37" fmla="*/ 7 h 368"/>
                <a:gd name="T38" fmla="*/ 187 w 236"/>
                <a:gd name="T39" fmla="*/ 19 h 368"/>
                <a:gd name="T40" fmla="*/ 206 w 236"/>
                <a:gd name="T41" fmla="*/ 34 h 368"/>
                <a:gd name="T42" fmla="*/ 220 w 236"/>
                <a:gd name="T43" fmla="*/ 54 h 368"/>
                <a:gd name="T44" fmla="*/ 231 w 236"/>
                <a:gd name="T45" fmla="*/ 79 h 368"/>
                <a:gd name="T46" fmla="*/ 236 w 236"/>
                <a:gd name="T47" fmla="*/ 103 h 368"/>
                <a:gd name="T48" fmla="*/ 236 w 236"/>
                <a:gd name="T49" fmla="*/ 128 h 368"/>
                <a:gd name="T50" fmla="*/ 229 w 236"/>
                <a:gd name="T51" fmla="*/ 151 h 368"/>
                <a:gd name="T52" fmla="*/ 216 w 236"/>
                <a:gd name="T53" fmla="*/ 174 h 368"/>
                <a:gd name="T54" fmla="*/ 201 w 236"/>
                <a:gd name="T55" fmla="*/ 191 h 368"/>
                <a:gd name="T56" fmla="*/ 181 w 236"/>
                <a:gd name="T57" fmla="*/ 206 h 368"/>
                <a:gd name="T58" fmla="*/ 157 w 236"/>
                <a:gd name="T59" fmla="*/ 216 h 368"/>
                <a:gd name="T60" fmla="*/ 132 w 236"/>
                <a:gd name="T61" fmla="*/ 221 h 368"/>
                <a:gd name="T62" fmla="*/ 120 w 236"/>
                <a:gd name="T63" fmla="*/ 221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7 w 236"/>
                <a:gd name="T71" fmla="*/ 137 h 368"/>
                <a:gd name="T72" fmla="*/ 12 w 236"/>
                <a:gd name="T73" fmla="*/ 110 h 368"/>
                <a:gd name="T74" fmla="*/ 17 w 236"/>
                <a:gd name="T75" fmla="*/ 86 h 368"/>
                <a:gd name="T76" fmla="*/ 25 w 236"/>
                <a:gd name="T77" fmla="*/ 61 h 368"/>
                <a:gd name="T78" fmla="*/ 37 w 236"/>
                <a:gd name="T79" fmla="*/ 42 h 368"/>
                <a:gd name="T80" fmla="*/ 54 w 236"/>
                <a:gd name="T81" fmla="*/ 24 h 368"/>
                <a:gd name="T82" fmla="*/ 77 w 236"/>
                <a:gd name="T83" fmla="*/ 12 h 368"/>
                <a:gd name="T84" fmla="*/ 98 w 236"/>
                <a:gd name="T85" fmla="*/ 3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7" y="56"/>
                  </a:moveTo>
                  <a:lnTo>
                    <a:pt x="194" y="59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7" y="66"/>
                  </a:lnTo>
                  <a:lnTo>
                    <a:pt x="183" y="68"/>
                  </a:lnTo>
                  <a:lnTo>
                    <a:pt x="183" y="73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6"/>
                  </a:lnTo>
                  <a:lnTo>
                    <a:pt x="181" y="103"/>
                  </a:lnTo>
                  <a:lnTo>
                    <a:pt x="181" y="107"/>
                  </a:lnTo>
                  <a:lnTo>
                    <a:pt x="181" y="112"/>
                  </a:lnTo>
                  <a:lnTo>
                    <a:pt x="183" y="121"/>
                  </a:lnTo>
                  <a:lnTo>
                    <a:pt x="183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40"/>
                  </a:lnTo>
                  <a:lnTo>
                    <a:pt x="197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1" y="140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8" y="121"/>
                  </a:lnTo>
                  <a:lnTo>
                    <a:pt x="218" y="115"/>
                  </a:lnTo>
                  <a:lnTo>
                    <a:pt x="218" y="110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3" y="79"/>
                  </a:lnTo>
                  <a:lnTo>
                    <a:pt x="213" y="73"/>
                  </a:lnTo>
                  <a:lnTo>
                    <a:pt x="211" y="68"/>
                  </a:lnTo>
                  <a:lnTo>
                    <a:pt x="208" y="66"/>
                  </a:lnTo>
                  <a:lnTo>
                    <a:pt x="206" y="63"/>
                  </a:lnTo>
                  <a:lnTo>
                    <a:pt x="204" y="61"/>
                  </a:lnTo>
                  <a:lnTo>
                    <a:pt x="201" y="59"/>
                  </a:lnTo>
                  <a:lnTo>
                    <a:pt x="199" y="56"/>
                  </a:lnTo>
                  <a:lnTo>
                    <a:pt x="197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grpSp>
        <p:nvGrpSpPr>
          <p:cNvPr id="183" name="UPAP Offices">
            <a:extLst>
              <a:ext uri="{FF2B5EF4-FFF2-40B4-BE49-F238E27FC236}">
                <a16:creationId xmlns:a16="http://schemas.microsoft.com/office/drawing/2014/main" id="{23948754-02CF-45E7-BA8D-CD1957F249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68963" y="1682750"/>
            <a:ext cx="3806825" cy="4232275"/>
            <a:chOff x="3571" y="1060"/>
            <a:chExt cx="2398" cy="2666"/>
          </a:xfrm>
        </p:grpSpPr>
        <p:sp>
          <p:nvSpPr>
            <p:cNvPr id="184" name="AutoShape 115">
              <a:extLst>
                <a:ext uri="{FF2B5EF4-FFF2-40B4-BE49-F238E27FC236}">
                  <a16:creationId xmlns:a16="http://schemas.microsoft.com/office/drawing/2014/main" id="{9A8C733A-F393-4BBF-81ED-3C8F5785B6D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71" y="1060"/>
              <a:ext cx="2398" cy="2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5" name="Freeform 117">
              <a:extLst>
                <a:ext uri="{FF2B5EF4-FFF2-40B4-BE49-F238E27FC236}">
                  <a16:creationId xmlns:a16="http://schemas.microsoft.com/office/drawing/2014/main" id="{BE137321-35EF-47C5-80B7-FC6A5A1F9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650"/>
              <a:ext cx="9" cy="20"/>
            </a:xfrm>
            <a:custGeom>
              <a:avLst/>
              <a:gdLst>
                <a:gd name="T0" fmla="*/ 24 w 62"/>
                <a:gd name="T1" fmla="*/ 0 h 144"/>
                <a:gd name="T2" fmla="*/ 21 w 62"/>
                <a:gd name="T3" fmla="*/ 0 h 144"/>
                <a:gd name="T4" fmla="*/ 16 w 62"/>
                <a:gd name="T5" fmla="*/ 0 h 144"/>
                <a:gd name="T6" fmla="*/ 13 w 62"/>
                <a:gd name="T7" fmla="*/ 3 h 144"/>
                <a:gd name="T8" fmla="*/ 13 w 62"/>
                <a:gd name="T9" fmla="*/ 8 h 144"/>
                <a:gd name="T10" fmla="*/ 8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3 h 144"/>
                <a:gd name="T30" fmla="*/ 0 w 62"/>
                <a:gd name="T31" fmla="*/ 94 h 144"/>
                <a:gd name="T32" fmla="*/ 4 w 62"/>
                <a:gd name="T33" fmla="*/ 104 h 144"/>
                <a:gd name="T34" fmla="*/ 4 w 62"/>
                <a:gd name="T35" fmla="*/ 112 h 144"/>
                <a:gd name="T36" fmla="*/ 8 w 62"/>
                <a:gd name="T37" fmla="*/ 120 h 144"/>
                <a:gd name="T38" fmla="*/ 13 w 62"/>
                <a:gd name="T39" fmla="*/ 128 h 144"/>
                <a:gd name="T40" fmla="*/ 16 w 62"/>
                <a:gd name="T41" fmla="*/ 132 h 144"/>
                <a:gd name="T42" fmla="*/ 21 w 62"/>
                <a:gd name="T43" fmla="*/ 136 h 144"/>
                <a:gd name="T44" fmla="*/ 24 w 62"/>
                <a:gd name="T45" fmla="*/ 140 h 144"/>
                <a:gd name="T46" fmla="*/ 29 w 62"/>
                <a:gd name="T47" fmla="*/ 144 h 144"/>
                <a:gd name="T48" fmla="*/ 32 w 62"/>
                <a:gd name="T49" fmla="*/ 144 h 144"/>
                <a:gd name="T50" fmla="*/ 37 w 62"/>
                <a:gd name="T51" fmla="*/ 144 h 144"/>
                <a:gd name="T52" fmla="*/ 42 w 62"/>
                <a:gd name="T53" fmla="*/ 144 h 144"/>
                <a:gd name="T54" fmla="*/ 42 w 62"/>
                <a:gd name="T55" fmla="*/ 144 h 144"/>
                <a:gd name="T56" fmla="*/ 45 w 62"/>
                <a:gd name="T57" fmla="*/ 140 h 144"/>
                <a:gd name="T58" fmla="*/ 50 w 62"/>
                <a:gd name="T59" fmla="*/ 136 h 144"/>
                <a:gd name="T60" fmla="*/ 53 w 62"/>
                <a:gd name="T61" fmla="*/ 132 h 144"/>
                <a:gd name="T62" fmla="*/ 53 w 62"/>
                <a:gd name="T63" fmla="*/ 128 h 144"/>
                <a:gd name="T64" fmla="*/ 58 w 62"/>
                <a:gd name="T65" fmla="*/ 120 h 144"/>
                <a:gd name="T66" fmla="*/ 58 w 62"/>
                <a:gd name="T67" fmla="*/ 112 h 144"/>
                <a:gd name="T68" fmla="*/ 62 w 62"/>
                <a:gd name="T69" fmla="*/ 104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8 w 62"/>
                <a:gd name="T81" fmla="*/ 49 h 144"/>
                <a:gd name="T82" fmla="*/ 58 w 62"/>
                <a:gd name="T83" fmla="*/ 41 h 144"/>
                <a:gd name="T84" fmla="*/ 53 w 62"/>
                <a:gd name="T85" fmla="*/ 32 h 144"/>
                <a:gd name="T86" fmla="*/ 53 w 62"/>
                <a:gd name="T87" fmla="*/ 24 h 144"/>
                <a:gd name="T88" fmla="*/ 50 w 62"/>
                <a:gd name="T89" fmla="*/ 16 h 144"/>
                <a:gd name="T90" fmla="*/ 45 w 62"/>
                <a:gd name="T91" fmla="*/ 11 h 144"/>
                <a:gd name="T92" fmla="*/ 42 w 62"/>
                <a:gd name="T93" fmla="*/ 8 h 144"/>
                <a:gd name="T94" fmla="*/ 37 w 62"/>
                <a:gd name="T95" fmla="*/ 3 h 144"/>
                <a:gd name="T96" fmla="*/ 32 w 62"/>
                <a:gd name="T97" fmla="*/ 0 h 144"/>
                <a:gd name="T98" fmla="*/ 29 w 62"/>
                <a:gd name="T99" fmla="*/ 0 h 144"/>
                <a:gd name="T100" fmla="*/ 24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6" y="132"/>
                  </a:lnTo>
                  <a:lnTo>
                    <a:pt x="21" y="136"/>
                  </a:lnTo>
                  <a:lnTo>
                    <a:pt x="24" y="140"/>
                  </a:lnTo>
                  <a:lnTo>
                    <a:pt x="29" y="144"/>
                  </a:lnTo>
                  <a:lnTo>
                    <a:pt x="32" y="144"/>
                  </a:lnTo>
                  <a:lnTo>
                    <a:pt x="37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5" y="140"/>
                  </a:lnTo>
                  <a:lnTo>
                    <a:pt x="50" y="136"/>
                  </a:lnTo>
                  <a:lnTo>
                    <a:pt x="53" y="132"/>
                  </a:lnTo>
                  <a:lnTo>
                    <a:pt x="53" y="128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3" y="32"/>
                  </a:lnTo>
                  <a:lnTo>
                    <a:pt x="53" y="24"/>
                  </a:lnTo>
                  <a:lnTo>
                    <a:pt x="50" y="16"/>
                  </a:lnTo>
                  <a:lnTo>
                    <a:pt x="45" y="11"/>
                  </a:lnTo>
                  <a:lnTo>
                    <a:pt x="42" y="8"/>
                  </a:lnTo>
                  <a:lnTo>
                    <a:pt x="37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6" name="Freeform 118">
              <a:extLst>
                <a:ext uri="{FF2B5EF4-FFF2-40B4-BE49-F238E27FC236}">
                  <a16:creationId xmlns:a16="http://schemas.microsoft.com/office/drawing/2014/main" id="{4B730F12-F77B-4581-9E4C-19CB8D9B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636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3 h 625"/>
                <a:gd name="T4" fmla="*/ 282 w 398"/>
                <a:gd name="T5" fmla="*/ 11 h 625"/>
                <a:gd name="T6" fmla="*/ 307 w 398"/>
                <a:gd name="T7" fmla="*/ 24 h 625"/>
                <a:gd name="T8" fmla="*/ 328 w 398"/>
                <a:gd name="T9" fmla="*/ 40 h 625"/>
                <a:gd name="T10" fmla="*/ 349 w 398"/>
                <a:gd name="T11" fmla="*/ 61 h 625"/>
                <a:gd name="T12" fmla="*/ 365 w 398"/>
                <a:gd name="T13" fmla="*/ 82 h 625"/>
                <a:gd name="T14" fmla="*/ 377 w 398"/>
                <a:gd name="T15" fmla="*/ 107 h 625"/>
                <a:gd name="T16" fmla="*/ 390 w 398"/>
                <a:gd name="T17" fmla="*/ 131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3 h 625"/>
                <a:gd name="T26" fmla="*/ 377 w 398"/>
                <a:gd name="T27" fmla="*/ 273 h 625"/>
                <a:gd name="T28" fmla="*/ 365 w 398"/>
                <a:gd name="T29" fmla="*/ 294 h 625"/>
                <a:gd name="T30" fmla="*/ 349 w 398"/>
                <a:gd name="T31" fmla="*/ 318 h 625"/>
                <a:gd name="T32" fmla="*/ 328 w 398"/>
                <a:gd name="T33" fmla="*/ 334 h 625"/>
                <a:gd name="T34" fmla="*/ 307 w 398"/>
                <a:gd name="T35" fmla="*/ 351 h 625"/>
                <a:gd name="T36" fmla="*/ 282 w 398"/>
                <a:gd name="T37" fmla="*/ 364 h 625"/>
                <a:gd name="T38" fmla="*/ 253 w 398"/>
                <a:gd name="T39" fmla="*/ 372 h 625"/>
                <a:gd name="T40" fmla="*/ 224 w 398"/>
                <a:gd name="T41" fmla="*/ 376 h 625"/>
                <a:gd name="T42" fmla="*/ 208 w 398"/>
                <a:gd name="T43" fmla="*/ 376 h 625"/>
                <a:gd name="T44" fmla="*/ 203 w 398"/>
                <a:gd name="T45" fmla="*/ 376 h 625"/>
                <a:gd name="T46" fmla="*/ 200 w 398"/>
                <a:gd name="T47" fmla="*/ 372 h 625"/>
                <a:gd name="T48" fmla="*/ 75 w 398"/>
                <a:gd name="T49" fmla="*/ 322 h 625"/>
                <a:gd name="T50" fmla="*/ 58 w 398"/>
                <a:gd name="T51" fmla="*/ 297 h 625"/>
                <a:gd name="T52" fmla="*/ 42 w 398"/>
                <a:gd name="T53" fmla="*/ 273 h 625"/>
                <a:gd name="T54" fmla="*/ 34 w 398"/>
                <a:gd name="T55" fmla="*/ 248 h 625"/>
                <a:gd name="T56" fmla="*/ 26 w 398"/>
                <a:gd name="T57" fmla="*/ 219 h 625"/>
                <a:gd name="T58" fmla="*/ 21 w 398"/>
                <a:gd name="T59" fmla="*/ 190 h 625"/>
                <a:gd name="T60" fmla="*/ 26 w 398"/>
                <a:gd name="T61" fmla="*/ 161 h 625"/>
                <a:gd name="T62" fmla="*/ 29 w 398"/>
                <a:gd name="T63" fmla="*/ 131 h 625"/>
                <a:gd name="T64" fmla="*/ 42 w 398"/>
                <a:gd name="T65" fmla="*/ 107 h 625"/>
                <a:gd name="T66" fmla="*/ 55 w 398"/>
                <a:gd name="T67" fmla="*/ 82 h 625"/>
                <a:gd name="T68" fmla="*/ 75 w 398"/>
                <a:gd name="T69" fmla="*/ 61 h 625"/>
                <a:gd name="T70" fmla="*/ 92 w 398"/>
                <a:gd name="T71" fmla="*/ 40 h 625"/>
                <a:gd name="T72" fmla="*/ 117 w 398"/>
                <a:gd name="T73" fmla="*/ 24 h 625"/>
                <a:gd name="T74" fmla="*/ 141 w 398"/>
                <a:gd name="T75" fmla="*/ 11 h 625"/>
                <a:gd name="T76" fmla="*/ 166 w 398"/>
                <a:gd name="T77" fmla="*/ 3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6" y="8"/>
                  </a:lnTo>
                  <a:lnTo>
                    <a:pt x="282" y="11"/>
                  </a:lnTo>
                  <a:lnTo>
                    <a:pt x="294" y="19"/>
                  </a:lnTo>
                  <a:lnTo>
                    <a:pt x="307" y="24"/>
                  </a:lnTo>
                  <a:lnTo>
                    <a:pt x="315" y="32"/>
                  </a:lnTo>
                  <a:lnTo>
                    <a:pt x="328" y="40"/>
                  </a:lnTo>
                  <a:lnTo>
                    <a:pt x="339" y="49"/>
                  </a:lnTo>
                  <a:lnTo>
                    <a:pt x="349" y="61"/>
                  </a:lnTo>
                  <a:lnTo>
                    <a:pt x="357" y="70"/>
                  </a:lnTo>
                  <a:lnTo>
                    <a:pt x="365" y="82"/>
                  </a:lnTo>
                  <a:lnTo>
                    <a:pt x="373" y="94"/>
                  </a:lnTo>
                  <a:lnTo>
                    <a:pt x="377" y="107"/>
                  </a:lnTo>
                  <a:lnTo>
                    <a:pt x="386" y="120"/>
                  </a:lnTo>
                  <a:lnTo>
                    <a:pt x="390" y="131"/>
                  </a:lnTo>
                  <a:lnTo>
                    <a:pt x="394" y="144"/>
                  </a:lnTo>
                  <a:lnTo>
                    <a:pt x="398" y="161"/>
                  </a:lnTo>
                  <a:lnTo>
                    <a:pt x="398" y="173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4" y="231"/>
                  </a:lnTo>
                  <a:lnTo>
                    <a:pt x="390" y="243"/>
                  </a:lnTo>
                  <a:lnTo>
                    <a:pt x="386" y="256"/>
                  </a:lnTo>
                  <a:lnTo>
                    <a:pt x="377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5"/>
                  </a:lnTo>
                  <a:lnTo>
                    <a:pt x="349" y="318"/>
                  </a:lnTo>
                  <a:lnTo>
                    <a:pt x="339" y="326"/>
                  </a:lnTo>
                  <a:lnTo>
                    <a:pt x="328" y="334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5"/>
                  </a:lnTo>
                  <a:lnTo>
                    <a:pt x="282" y="364"/>
                  </a:lnTo>
                  <a:lnTo>
                    <a:pt x="266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2"/>
                  </a:lnTo>
                  <a:lnTo>
                    <a:pt x="67" y="310"/>
                  </a:lnTo>
                  <a:lnTo>
                    <a:pt x="58" y="297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4" y="248"/>
                  </a:lnTo>
                  <a:lnTo>
                    <a:pt x="29" y="231"/>
                  </a:lnTo>
                  <a:lnTo>
                    <a:pt x="26" y="219"/>
                  </a:lnTo>
                  <a:lnTo>
                    <a:pt x="26" y="203"/>
                  </a:lnTo>
                  <a:lnTo>
                    <a:pt x="21" y="190"/>
                  </a:lnTo>
                  <a:lnTo>
                    <a:pt x="26" y="173"/>
                  </a:lnTo>
                  <a:lnTo>
                    <a:pt x="26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5" y="82"/>
                  </a:lnTo>
                  <a:lnTo>
                    <a:pt x="63" y="70"/>
                  </a:lnTo>
                  <a:lnTo>
                    <a:pt x="75" y="61"/>
                  </a:lnTo>
                  <a:lnTo>
                    <a:pt x="83" y="49"/>
                  </a:lnTo>
                  <a:lnTo>
                    <a:pt x="92" y="40"/>
                  </a:lnTo>
                  <a:lnTo>
                    <a:pt x="104" y="32"/>
                  </a:lnTo>
                  <a:lnTo>
                    <a:pt x="117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4" y="8"/>
                  </a:lnTo>
                  <a:lnTo>
                    <a:pt x="166" y="3"/>
                  </a:lnTo>
                  <a:lnTo>
                    <a:pt x="183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7" name="Freeform 119">
              <a:extLst>
                <a:ext uri="{FF2B5EF4-FFF2-40B4-BE49-F238E27FC236}">
                  <a16:creationId xmlns:a16="http://schemas.microsoft.com/office/drawing/2014/main" id="{EAF905E2-0265-49B9-B7F7-7A78B39B2D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2" y="3636"/>
              <a:ext cx="57" cy="89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0 h 625"/>
                <a:gd name="T4" fmla="*/ 307 w 398"/>
                <a:gd name="T5" fmla="*/ 131 h 625"/>
                <a:gd name="T6" fmla="*/ 307 w 398"/>
                <a:gd name="T7" fmla="*/ 156 h 625"/>
                <a:gd name="T8" fmla="*/ 307 w 398"/>
                <a:gd name="T9" fmla="*/ 182 h 625"/>
                <a:gd name="T10" fmla="*/ 311 w 398"/>
                <a:gd name="T11" fmla="*/ 211 h 625"/>
                <a:gd name="T12" fmla="*/ 323 w 398"/>
                <a:gd name="T13" fmla="*/ 231 h 625"/>
                <a:gd name="T14" fmla="*/ 336 w 398"/>
                <a:gd name="T15" fmla="*/ 243 h 625"/>
                <a:gd name="T16" fmla="*/ 349 w 398"/>
                <a:gd name="T17" fmla="*/ 243 h 625"/>
                <a:gd name="T18" fmla="*/ 357 w 398"/>
                <a:gd name="T19" fmla="*/ 235 h 625"/>
                <a:gd name="T20" fmla="*/ 365 w 398"/>
                <a:gd name="T21" fmla="*/ 219 h 625"/>
                <a:gd name="T22" fmla="*/ 369 w 398"/>
                <a:gd name="T23" fmla="*/ 193 h 625"/>
                <a:gd name="T24" fmla="*/ 369 w 398"/>
                <a:gd name="T25" fmla="*/ 169 h 625"/>
                <a:gd name="T26" fmla="*/ 365 w 398"/>
                <a:gd name="T27" fmla="*/ 140 h 625"/>
                <a:gd name="T28" fmla="*/ 357 w 398"/>
                <a:gd name="T29" fmla="*/ 115 h 625"/>
                <a:gd name="T30" fmla="*/ 344 w 398"/>
                <a:gd name="T31" fmla="*/ 102 h 625"/>
                <a:gd name="T32" fmla="*/ 331 w 398"/>
                <a:gd name="T33" fmla="*/ 99 h 625"/>
                <a:gd name="T34" fmla="*/ 240 w 398"/>
                <a:gd name="T35" fmla="*/ 3 h 625"/>
                <a:gd name="T36" fmla="*/ 282 w 398"/>
                <a:gd name="T37" fmla="*/ 11 h 625"/>
                <a:gd name="T38" fmla="*/ 315 w 398"/>
                <a:gd name="T39" fmla="*/ 32 h 625"/>
                <a:gd name="T40" fmla="*/ 349 w 398"/>
                <a:gd name="T41" fmla="*/ 61 h 625"/>
                <a:gd name="T42" fmla="*/ 373 w 398"/>
                <a:gd name="T43" fmla="*/ 94 h 625"/>
                <a:gd name="T44" fmla="*/ 390 w 398"/>
                <a:gd name="T45" fmla="*/ 131 h 625"/>
                <a:gd name="T46" fmla="*/ 398 w 398"/>
                <a:gd name="T47" fmla="*/ 173 h 625"/>
                <a:gd name="T48" fmla="*/ 398 w 398"/>
                <a:gd name="T49" fmla="*/ 219 h 625"/>
                <a:gd name="T50" fmla="*/ 386 w 398"/>
                <a:gd name="T51" fmla="*/ 256 h 625"/>
                <a:gd name="T52" fmla="*/ 365 w 398"/>
                <a:gd name="T53" fmla="*/ 294 h 625"/>
                <a:gd name="T54" fmla="*/ 339 w 398"/>
                <a:gd name="T55" fmla="*/ 326 h 625"/>
                <a:gd name="T56" fmla="*/ 307 w 398"/>
                <a:gd name="T57" fmla="*/ 351 h 625"/>
                <a:gd name="T58" fmla="*/ 266 w 398"/>
                <a:gd name="T59" fmla="*/ 368 h 625"/>
                <a:gd name="T60" fmla="*/ 224 w 398"/>
                <a:gd name="T61" fmla="*/ 376 h 625"/>
                <a:gd name="T62" fmla="*/ 203 w 398"/>
                <a:gd name="T63" fmla="*/ 376 h 625"/>
                <a:gd name="T64" fmla="*/ 200 w 398"/>
                <a:gd name="T65" fmla="*/ 372 h 625"/>
                <a:gd name="T66" fmla="*/ 67 w 398"/>
                <a:gd name="T67" fmla="*/ 310 h 625"/>
                <a:gd name="T68" fmla="*/ 42 w 398"/>
                <a:gd name="T69" fmla="*/ 273 h 625"/>
                <a:gd name="T70" fmla="*/ 29 w 398"/>
                <a:gd name="T71" fmla="*/ 231 h 625"/>
                <a:gd name="T72" fmla="*/ 21 w 398"/>
                <a:gd name="T73" fmla="*/ 190 h 625"/>
                <a:gd name="T74" fmla="*/ 29 w 398"/>
                <a:gd name="T75" fmla="*/ 144 h 625"/>
                <a:gd name="T76" fmla="*/ 42 w 398"/>
                <a:gd name="T77" fmla="*/ 107 h 625"/>
                <a:gd name="T78" fmla="*/ 63 w 398"/>
                <a:gd name="T79" fmla="*/ 70 h 625"/>
                <a:gd name="T80" fmla="*/ 92 w 398"/>
                <a:gd name="T81" fmla="*/ 40 h 625"/>
                <a:gd name="T82" fmla="*/ 128 w 398"/>
                <a:gd name="T83" fmla="*/ 19 h 625"/>
                <a:gd name="T84" fmla="*/ 166 w 398"/>
                <a:gd name="T85" fmla="*/ 3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8" y="99"/>
                  </a:lnTo>
                  <a:lnTo>
                    <a:pt x="323" y="99"/>
                  </a:lnTo>
                  <a:lnTo>
                    <a:pt x="320" y="102"/>
                  </a:lnTo>
                  <a:lnTo>
                    <a:pt x="320" y="107"/>
                  </a:lnTo>
                  <a:lnTo>
                    <a:pt x="315" y="110"/>
                  </a:lnTo>
                  <a:lnTo>
                    <a:pt x="311" y="115"/>
                  </a:lnTo>
                  <a:lnTo>
                    <a:pt x="311" y="123"/>
                  </a:lnTo>
                  <a:lnTo>
                    <a:pt x="307" y="131"/>
                  </a:lnTo>
                  <a:lnTo>
                    <a:pt x="307" y="136"/>
                  </a:lnTo>
                  <a:lnTo>
                    <a:pt x="307" y="144"/>
                  </a:lnTo>
                  <a:lnTo>
                    <a:pt x="307" y="156"/>
                  </a:lnTo>
                  <a:lnTo>
                    <a:pt x="307" y="165"/>
                  </a:lnTo>
                  <a:lnTo>
                    <a:pt x="307" y="173"/>
                  </a:lnTo>
                  <a:lnTo>
                    <a:pt x="307" y="182"/>
                  </a:lnTo>
                  <a:lnTo>
                    <a:pt x="307" y="193"/>
                  </a:lnTo>
                  <a:lnTo>
                    <a:pt x="311" y="203"/>
                  </a:lnTo>
                  <a:lnTo>
                    <a:pt x="311" y="211"/>
                  </a:lnTo>
                  <a:lnTo>
                    <a:pt x="315" y="219"/>
                  </a:lnTo>
                  <a:lnTo>
                    <a:pt x="320" y="227"/>
                  </a:lnTo>
                  <a:lnTo>
                    <a:pt x="323" y="231"/>
                  </a:lnTo>
                  <a:lnTo>
                    <a:pt x="328" y="235"/>
                  </a:lnTo>
                  <a:lnTo>
                    <a:pt x="331" y="239"/>
                  </a:lnTo>
                  <a:lnTo>
                    <a:pt x="336" y="243"/>
                  </a:lnTo>
                  <a:lnTo>
                    <a:pt x="339" y="243"/>
                  </a:lnTo>
                  <a:lnTo>
                    <a:pt x="344" y="243"/>
                  </a:lnTo>
                  <a:lnTo>
                    <a:pt x="349" y="243"/>
                  </a:lnTo>
                  <a:lnTo>
                    <a:pt x="349" y="243"/>
                  </a:lnTo>
                  <a:lnTo>
                    <a:pt x="352" y="239"/>
                  </a:lnTo>
                  <a:lnTo>
                    <a:pt x="357" y="235"/>
                  </a:lnTo>
                  <a:lnTo>
                    <a:pt x="360" y="231"/>
                  </a:lnTo>
                  <a:lnTo>
                    <a:pt x="360" y="227"/>
                  </a:lnTo>
                  <a:lnTo>
                    <a:pt x="365" y="219"/>
                  </a:lnTo>
                  <a:lnTo>
                    <a:pt x="365" y="211"/>
                  </a:lnTo>
                  <a:lnTo>
                    <a:pt x="369" y="203"/>
                  </a:lnTo>
                  <a:lnTo>
                    <a:pt x="369" y="193"/>
                  </a:lnTo>
                  <a:lnTo>
                    <a:pt x="369" y="185"/>
                  </a:lnTo>
                  <a:lnTo>
                    <a:pt x="369" y="177"/>
                  </a:lnTo>
                  <a:lnTo>
                    <a:pt x="369" y="169"/>
                  </a:lnTo>
                  <a:lnTo>
                    <a:pt x="369" y="156"/>
                  </a:lnTo>
                  <a:lnTo>
                    <a:pt x="365" y="148"/>
                  </a:lnTo>
                  <a:lnTo>
                    <a:pt x="365" y="140"/>
                  </a:lnTo>
                  <a:lnTo>
                    <a:pt x="360" y="131"/>
                  </a:lnTo>
                  <a:lnTo>
                    <a:pt x="360" y="123"/>
                  </a:lnTo>
                  <a:lnTo>
                    <a:pt x="357" y="115"/>
                  </a:lnTo>
                  <a:lnTo>
                    <a:pt x="352" y="110"/>
                  </a:lnTo>
                  <a:lnTo>
                    <a:pt x="349" y="107"/>
                  </a:lnTo>
                  <a:lnTo>
                    <a:pt x="344" y="102"/>
                  </a:lnTo>
                  <a:lnTo>
                    <a:pt x="339" y="99"/>
                  </a:lnTo>
                  <a:lnTo>
                    <a:pt x="336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6" y="8"/>
                  </a:lnTo>
                  <a:lnTo>
                    <a:pt x="282" y="11"/>
                  </a:lnTo>
                  <a:lnTo>
                    <a:pt x="294" y="19"/>
                  </a:lnTo>
                  <a:lnTo>
                    <a:pt x="307" y="24"/>
                  </a:lnTo>
                  <a:lnTo>
                    <a:pt x="315" y="32"/>
                  </a:lnTo>
                  <a:lnTo>
                    <a:pt x="328" y="40"/>
                  </a:lnTo>
                  <a:lnTo>
                    <a:pt x="339" y="49"/>
                  </a:lnTo>
                  <a:lnTo>
                    <a:pt x="349" y="61"/>
                  </a:lnTo>
                  <a:lnTo>
                    <a:pt x="357" y="70"/>
                  </a:lnTo>
                  <a:lnTo>
                    <a:pt x="365" y="82"/>
                  </a:lnTo>
                  <a:lnTo>
                    <a:pt x="373" y="94"/>
                  </a:lnTo>
                  <a:lnTo>
                    <a:pt x="377" y="107"/>
                  </a:lnTo>
                  <a:lnTo>
                    <a:pt x="386" y="120"/>
                  </a:lnTo>
                  <a:lnTo>
                    <a:pt x="390" y="131"/>
                  </a:lnTo>
                  <a:lnTo>
                    <a:pt x="394" y="144"/>
                  </a:lnTo>
                  <a:lnTo>
                    <a:pt x="398" y="161"/>
                  </a:lnTo>
                  <a:lnTo>
                    <a:pt x="398" y="173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4" y="231"/>
                  </a:lnTo>
                  <a:lnTo>
                    <a:pt x="390" y="243"/>
                  </a:lnTo>
                  <a:lnTo>
                    <a:pt x="386" y="256"/>
                  </a:lnTo>
                  <a:lnTo>
                    <a:pt x="377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5"/>
                  </a:lnTo>
                  <a:lnTo>
                    <a:pt x="349" y="318"/>
                  </a:lnTo>
                  <a:lnTo>
                    <a:pt x="339" y="326"/>
                  </a:lnTo>
                  <a:lnTo>
                    <a:pt x="328" y="334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5"/>
                  </a:lnTo>
                  <a:lnTo>
                    <a:pt x="282" y="364"/>
                  </a:lnTo>
                  <a:lnTo>
                    <a:pt x="266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2"/>
                  </a:lnTo>
                  <a:lnTo>
                    <a:pt x="67" y="310"/>
                  </a:lnTo>
                  <a:lnTo>
                    <a:pt x="58" y="297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4" y="248"/>
                  </a:lnTo>
                  <a:lnTo>
                    <a:pt x="29" y="231"/>
                  </a:lnTo>
                  <a:lnTo>
                    <a:pt x="26" y="219"/>
                  </a:lnTo>
                  <a:lnTo>
                    <a:pt x="26" y="203"/>
                  </a:lnTo>
                  <a:lnTo>
                    <a:pt x="21" y="190"/>
                  </a:lnTo>
                  <a:lnTo>
                    <a:pt x="26" y="173"/>
                  </a:lnTo>
                  <a:lnTo>
                    <a:pt x="26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5" y="82"/>
                  </a:lnTo>
                  <a:lnTo>
                    <a:pt x="63" y="70"/>
                  </a:lnTo>
                  <a:lnTo>
                    <a:pt x="75" y="61"/>
                  </a:lnTo>
                  <a:lnTo>
                    <a:pt x="83" y="49"/>
                  </a:lnTo>
                  <a:lnTo>
                    <a:pt x="92" y="40"/>
                  </a:lnTo>
                  <a:lnTo>
                    <a:pt x="104" y="32"/>
                  </a:lnTo>
                  <a:lnTo>
                    <a:pt x="117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4" y="8"/>
                  </a:lnTo>
                  <a:lnTo>
                    <a:pt x="166" y="3"/>
                  </a:lnTo>
                  <a:lnTo>
                    <a:pt x="183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8" name="Freeform 120">
              <a:extLst>
                <a:ext uri="{FF2B5EF4-FFF2-40B4-BE49-F238E27FC236}">
                  <a16:creationId xmlns:a16="http://schemas.microsoft.com/office/drawing/2014/main" id="{274184DC-097C-4E4A-A349-32000C128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650"/>
              <a:ext cx="9" cy="20"/>
            </a:xfrm>
            <a:custGeom>
              <a:avLst/>
              <a:gdLst>
                <a:gd name="T0" fmla="*/ 24 w 62"/>
                <a:gd name="T1" fmla="*/ 0 h 144"/>
                <a:gd name="T2" fmla="*/ 21 w 62"/>
                <a:gd name="T3" fmla="*/ 0 h 144"/>
                <a:gd name="T4" fmla="*/ 16 w 62"/>
                <a:gd name="T5" fmla="*/ 0 h 144"/>
                <a:gd name="T6" fmla="*/ 13 w 62"/>
                <a:gd name="T7" fmla="*/ 3 h 144"/>
                <a:gd name="T8" fmla="*/ 13 w 62"/>
                <a:gd name="T9" fmla="*/ 8 h 144"/>
                <a:gd name="T10" fmla="*/ 8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3 h 144"/>
                <a:gd name="T30" fmla="*/ 0 w 62"/>
                <a:gd name="T31" fmla="*/ 94 h 144"/>
                <a:gd name="T32" fmla="*/ 4 w 62"/>
                <a:gd name="T33" fmla="*/ 104 h 144"/>
                <a:gd name="T34" fmla="*/ 4 w 62"/>
                <a:gd name="T35" fmla="*/ 112 h 144"/>
                <a:gd name="T36" fmla="*/ 8 w 62"/>
                <a:gd name="T37" fmla="*/ 120 h 144"/>
                <a:gd name="T38" fmla="*/ 13 w 62"/>
                <a:gd name="T39" fmla="*/ 128 h 144"/>
                <a:gd name="T40" fmla="*/ 16 w 62"/>
                <a:gd name="T41" fmla="*/ 132 h 144"/>
                <a:gd name="T42" fmla="*/ 21 w 62"/>
                <a:gd name="T43" fmla="*/ 136 h 144"/>
                <a:gd name="T44" fmla="*/ 24 w 62"/>
                <a:gd name="T45" fmla="*/ 140 h 144"/>
                <a:gd name="T46" fmla="*/ 29 w 62"/>
                <a:gd name="T47" fmla="*/ 144 h 144"/>
                <a:gd name="T48" fmla="*/ 32 w 62"/>
                <a:gd name="T49" fmla="*/ 144 h 144"/>
                <a:gd name="T50" fmla="*/ 37 w 62"/>
                <a:gd name="T51" fmla="*/ 144 h 144"/>
                <a:gd name="T52" fmla="*/ 42 w 62"/>
                <a:gd name="T53" fmla="*/ 144 h 144"/>
                <a:gd name="T54" fmla="*/ 42 w 62"/>
                <a:gd name="T55" fmla="*/ 144 h 144"/>
                <a:gd name="T56" fmla="*/ 45 w 62"/>
                <a:gd name="T57" fmla="*/ 140 h 144"/>
                <a:gd name="T58" fmla="*/ 50 w 62"/>
                <a:gd name="T59" fmla="*/ 136 h 144"/>
                <a:gd name="T60" fmla="*/ 53 w 62"/>
                <a:gd name="T61" fmla="*/ 132 h 144"/>
                <a:gd name="T62" fmla="*/ 53 w 62"/>
                <a:gd name="T63" fmla="*/ 128 h 144"/>
                <a:gd name="T64" fmla="*/ 58 w 62"/>
                <a:gd name="T65" fmla="*/ 120 h 144"/>
                <a:gd name="T66" fmla="*/ 58 w 62"/>
                <a:gd name="T67" fmla="*/ 112 h 144"/>
                <a:gd name="T68" fmla="*/ 62 w 62"/>
                <a:gd name="T69" fmla="*/ 104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8 w 62"/>
                <a:gd name="T81" fmla="*/ 49 h 144"/>
                <a:gd name="T82" fmla="*/ 58 w 62"/>
                <a:gd name="T83" fmla="*/ 41 h 144"/>
                <a:gd name="T84" fmla="*/ 53 w 62"/>
                <a:gd name="T85" fmla="*/ 32 h 144"/>
                <a:gd name="T86" fmla="*/ 53 w 62"/>
                <a:gd name="T87" fmla="*/ 24 h 144"/>
                <a:gd name="T88" fmla="*/ 50 w 62"/>
                <a:gd name="T89" fmla="*/ 16 h 144"/>
                <a:gd name="T90" fmla="*/ 45 w 62"/>
                <a:gd name="T91" fmla="*/ 11 h 144"/>
                <a:gd name="T92" fmla="*/ 42 w 62"/>
                <a:gd name="T93" fmla="*/ 8 h 144"/>
                <a:gd name="T94" fmla="*/ 37 w 62"/>
                <a:gd name="T95" fmla="*/ 3 h 144"/>
                <a:gd name="T96" fmla="*/ 32 w 62"/>
                <a:gd name="T97" fmla="*/ 0 h 144"/>
                <a:gd name="T98" fmla="*/ 29 w 62"/>
                <a:gd name="T99" fmla="*/ 0 h 144"/>
                <a:gd name="T100" fmla="*/ 24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6" y="132"/>
                  </a:lnTo>
                  <a:lnTo>
                    <a:pt x="21" y="136"/>
                  </a:lnTo>
                  <a:lnTo>
                    <a:pt x="24" y="140"/>
                  </a:lnTo>
                  <a:lnTo>
                    <a:pt x="29" y="144"/>
                  </a:lnTo>
                  <a:lnTo>
                    <a:pt x="32" y="144"/>
                  </a:lnTo>
                  <a:lnTo>
                    <a:pt x="37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5" y="140"/>
                  </a:lnTo>
                  <a:lnTo>
                    <a:pt x="50" y="136"/>
                  </a:lnTo>
                  <a:lnTo>
                    <a:pt x="53" y="132"/>
                  </a:lnTo>
                  <a:lnTo>
                    <a:pt x="53" y="128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3" y="32"/>
                  </a:lnTo>
                  <a:lnTo>
                    <a:pt x="53" y="24"/>
                  </a:lnTo>
                  <a:lnTo>
                    <a:pt x="50" y="16"/>
                  </a:lnTo>
                  <a:lnTo>
                    <a:pt x="45" y="11"/>
                  </a:lnTo>
                  <a:lnTo>
                    <a:pt x="42" y="8"/>
                  </a:lnTo>
                  <a:lnTo>
                    <a:pt x="37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9" name="Freeform 121">
              <a:extLst>
                <a:ext uri="{FF2B5EF4-FFF2-40B4-BE49-F238E27FC236}">
                  <a16:creationId xmlns:a16="http://schemas.microsoft.com/office/drawing/2014/main" id="{12E5F945-1348-4FC7-8EDE-78504517C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636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3 h 625"/>
                <a:gd name="T4" fmla="*/ 282 w 398"/>
                <a:gd name="T5" fmla="*/ 11 h 625"/>
                <a:gd name="T6" fmla="*/ 307 w 398"/>
                <a:gd name="T7" fmla="*/ 24 h 625"/>
                <a:gd name="T8" fmla="*/ 328 w 398"/>
                <a:gd name="T9" fmla="*/ 40 h 625"/>
                <a:gd name="T10" fmla="*/ 349 w 398"/>
                <a:gd name="T11" fmla="*/ 61 h 625"/>
                <a:gd name="T12" fmla="*/ 365 w 398"/>
                <a:gd name="T13" fmla="*/ 82 h 625"/>
                <a:gd name="T14" fmla="*/ 377 w 398"/>
                <a:gd name="T15" fmla="*/ 107 h 625"/>
                <a:gd name="T16" fmla="*/ 390 w 398"/>
                <a:gd name="T17" fmla="*/ 131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3 h 625"/>
                <a:gd name="T26" fmla="*/ 377 w 398"/>
                <a:gd name="T27" fmla="*/ 273 h 625"/>
                <a:gd name="T28" fmla="*/ 365 w 398"/>
                <a:gd name="T29" fmla="*/ 294 h 625"/>
                <a:gd name="T30" fmla="*/ 349 w 398"/>
                <a:gd name="T31" fmla="*/ 318 h 625"/>
                <a:gd name="T32" fmla="*/ 328 w 398"/>
                <a:gd name="T33" fmla="*/ 334 h 625"/>
                <a:gd name="T34" fmla="*/ 307 w 398"/>
                <a:gd name="T35" fmla="*/ 351 h 625"/>
                <a:gd name="T36" fmla="*/ 282 w 398"/>
                <a:gd name="T37" fmla="*/ 364 h 625"/>
                <a:gd name="T38" fmla="*/ 253 w 398"/>
                <a:gd name="T39" fmla="*/ 372 h 625"/>
                <a:gd name="T40" fmla="*/ 224 w 398"/>
                <a:gd name="T41" fmla="*/ 376 h 625"/>
                <a:gd name="T42" fmla="*/ 208 w 398"/>
                <a:gd name="T43" fmla="*/ 376 h 625"/>
                <a:gd name="T44" fmla="*/ 203 w 398"/>
                <a:gd name="T45" fmla="*/ 376 h 625"/>
                <a:gd name="T46" fmla="*/ 200 w 398"/>
                <a:gd name="T47" fmla="*/ 372 h 625"/>
                <a:gd name="T48" fmla="*/ 75 w 398"/>
                <a:gd name="T49" fmla="*/ 322 h 625"/>
                <a:gd name="T50" fmla="*/ 58 w 398"/>
                <a:gd name="T51" fmla="*/ 297 h 625"/>
                <a:gd name="T52" fmla="*/ 42 w 398"/>
                <a:gd name="T53" fmla="*/ 273 h 625"/>
                <a:gd name="T54" fmla="*/ 34 w 398"/>
                <a:gd name="T55" fmla="*/ 248 h 625"/>
                <a:gd name="T56" fmla="*/ 26 w 398"/>
                <a:gd name="T57" fmla="*/ 219 h 625"/>
                <a:gd name="T58" fmla="*/ 21 w 398"/>
                <a:gd name="T59" fmla="*/ 190 h 625"/>
                <a:gd name="T60" fmla="*/ 26 w 398"/>
                <a:gd name="T61" fmla="*/ 161 h 625"/>
                <a:gd name="T62" fmla="*/ 29 w 398"/>
                <a:gd name="T63" fmla="*/ 131 h 625"/>
                <a:gd name="T64" fmla="*/ 42 w 398"/>
                <a:gd name="T65" fmla="*/ 107 h 625"/>
                <a:gd name="T66" fmla="*/ 55 w 398"/>
                <a:gd name="T67" fmla="*/ 82 h 625"/>
                <a:gd name="T68" fmla="*/ 75 w 398"/>
                <a:gd name="T69" fmla="*/ 61 h 625"/>
                <a:gd name="T70" fmla="*/ 92 w 398"/>
                <a:gd name="T71" fmla="*/ 40 h 625"/>
                <a:gd name="T72" fmla="*/ 117 w 398"/>
                <a:gd name="T73" fmla="*/ 24 h 625"/>
                <a:gd name="T74" fmla="*/ 141 w 398"/>
                <a:gd name="T75" fmla="*/ 11 h 625"/>
                <a:gd name="T76" fmla="*/ 166 w 398"/>
                <a:gd name="T77" fmla="*/ 3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6" y="8"/>
                  </a:lnTo>
                  <a:lnTo>
                    <a:pt x="282" y="11"/>
                  </a:lnTo>
                  <a:lnTo>
                    <a:pt x="294" y="19"/>
                  </a:lnTo>
                  <a:lnTo>
                    <a:pt x="307" y="24"/>
                  </a:lnTo>
                  <a:lnTo>
                    <a:pt x="315" y="32"/>
                  </a:lnTo>
                  <a:lnTo>
                    <a:pt x="328" y="40"/>
                  </a:lnTo>
                  <a:lnTo>
                    <a:pt x="339" y="49"/>
                  </a:lnTo>
                  <a:lnTo>
                    <a:pt x="349" y="61"/>
                  </a:lnTo>
                  <a:lnTo>
                    <a:pt x="357" y="70"/>
                  </a:lnTo>
                  <a:lnTo>
                    <a:pt x="365" y="82"/>
                  </a:lnTo>
                  <a:lnTo>
                    <a:pt x="373" y="94"/>
                  </a:lnTo>
                  <a:lnTo>
                    <a:pt x="377" y="107"/>
                  </a:lnTo>
                  <a:lnTo>
                    <a:pt x="386" y="120"/>
                  </a:lnTo>
                  <a:lnTo>
                    <a:pt x="390" y="131"/>
                  </a:lnTo>
                  <a:lnTo>
                    <a:pt x="394" y="144"/>
                  </a:lnTo>
                  <a:lnTo>
                    <a:pt x="398" y="161"/>
                  </a:lnTo>
                  <a:lnTo>
                    <a:pt x="398" y="173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4" y="231"/>
                  </a:lnTo>
                  <a:lnTo>
                    <a:pt x="390" y="243"/>
                  </a:lnTo>
                  <a:lnTo>
                    <a:pt x="386" y="256"/>
                  </a:lnTo>
                  <a:lnTo>
                    <a:pt x="377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5"/>
                  </a:lnTo>
                  <a:lnTo>
                    <a:pt x="349" y="318"/>
                  </a:lnTo>
                  <a:lnTo>
                    <a:pt x="339" y="326"/>
                  </a:lnTo>
                  <a:lnTo>
                    <a:pt x="328" y="334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5"/>
                  </a:lnTo>
                  <a:lnTo>
                    <a:pt x="282" y="364"/>
                  </a:lnTo>
                  <a:lnTo>
                    <a:pt x="266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2"/>
                  </a:lnTo>
                  <a:lnTo>
                    <a:pt x="67" y="310"/>
                  </a:lnTo>
                  <a:lnTo>
                    <a:pt x="58" y="297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4" y="248"/>
                  </a:lnTo>
                  <a:lnTo>
                    <a:pt x="29" y="231"/>
                  </a:lnTo>
                  <a:lnTo>
                    <a:pt x="26" y="219"/>
                  </a:lnTo>
                  <a:lnTo>
                    <a:pt x="26" y="203"/>
                  </a:lnTo>
                  <a:lnTo>
                    <a:pt x="21" y="190"/>
                  </a:lnTo>
                  <a:lnTo>
                    <a:pt x="26" y="173"/>
                  </a:lnTo>
                  <a:lnTo>
                    <a:pt x="26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5" y="82"/>
                  </a:lnTo>
                  <a:lnTo>
                    <a:pt x="63" y="70"/>
                  </a:lnTo>
                  <a:lnTo>
                    <a:pt x="75" y="61"/>
                  </a:lnTo>
                  <a:lnTo>
                    <a:pt x="83" y="49"/>
                  </a:lnTo>
                  <a:lnTo>
                    <a:pt x="92" y="40"/>
                  </a:lnTo>
                  <a:lnTo>
                    <a:pt x="104" y="32"/>
                  </a:lnTo>
                  <a:lnTo>
                    <a:pt x="117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4" y="8"/>
                  </a:lnTo>
                  <a:lnTo>
                    <a:pt x="166" y="3"/>
                  </a:lnTo>
                  <a:lnTo>
                    <a:pt x="183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0" name="Freeform 122">
              <a:extLst>
                <a:ext uri="{FF2B5EF4-FFF2-40B4-BE49-F238E27FC236}">
                  <a16:creationId xmlns:a16="http://schemas.microsoft.com/office/drawing/2014/main" id="{353E534A-1041-4334-BD68-C0D8F6A30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130"/>
              <a:ext cx="9" cy="21"/>
            </a:xfrm>
            <a:custGeom>
              <a:avLst/>
              <a:gdLst>
                <a:gd name="T0" fmla="*/ 25 w 62"/>
                <a:gd name="T1" fmla="*/ 0 h 145"/>
                <a:gd name="T2" fmla="*/ 20 w 62"/>
                <a:gd name="T3" fmla="*/ 0 h 145"/>
                <a:gd name="T4" fmla="*/ 17 w 62"/>
                <a:gd name="T5" fmla="*/ 0 h 145"/>
                <a:gd name="T6" fmla="*/ 12 w 62"/>
                <a:gd name="T7" fmla="*/ 4 h 145"/>
                <a:gd name="T8" fmla="*/ 12 w 62"/>
                <a:gd name="T9" fmla="*/ 9 h 145"/>
                <a:gd name="T10" fmla="*/ 9 w 62"/>
                <a:gd name="T11" fmla="*/ 12 h 145"/>
                <a:gd name="T12" fmla="*/ 4 w 62"/>
                <a:gd name="T13" fmla="*/ 17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8 h 145"/>
                <a:gd name="T20" fmla="*/ 0 w 62"/>
                <a:gd name="T21" fmla="*/ 46 h 145"/>
                <a:gd name="T22" fmla="*/ 0 w 62"/>
                <a:gd name="T23" fmla="*/ 58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5 h 145"/>
                <a:gd name="T32" fmla="*/ 4 w 62"/>
                <a:gd name="T33" fmla="*/ 103 h 145"/>
                <a:gd name="T34" fmla="*/ 4 w 62"/>
                <a:gd name="T35" fmla="*/ 112 h 145"/>
                <a:gd name="T36" fmla="*/ 9 w 62"/>
                <a:gd name="T37" fmla="*/ 121 h 145"/>
                <a:gd name="T38" fmla="*/ 12 w 62"/>
                <a:gd name="T39" fmla="*/ 129 h 145"/>
                <a:gd name="T40" fmla="*/ 17 w 62"/>
                <a:gd name="T41" fmla="*/ 132 h 145"/>
                <a:gd name="T42" fmla="*/ 20 w 62"/>
                <a:gd name="T43" fmla="*/ 137 h 145"/>
                <a:gd name="T44" fmla="*/ 25 w 62"/>
                <a:gd name="T45" fmla="*/ 140 h 145"/>
                <a:gd name="T46" fmla="*/ 28 w 62"/>
                <a:gd name="T47" fmla="*/ 145 h 145"/>
                <a:gd name="T48" fmla="*/ 33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0 h 145"/>
                <a:gd name="T58" fmla="*/ 49 w 62"/>
                <a:gd name="T59" fmla="*/ 137 h 145"/>
                <a:gd name="T60" fmla="*/ 54 w 62"/>
                <a:gd name="T61" fmla="*/ 132 h 145"/>
                <a:gd name="T62" fmla="*/ 54 w 62"/>
                <a:gd name="T63" fmla="*/ 129 h 145"/>
                <a:gd name="T64" fmla="*/ 58 w 62"/>
                <a:gd name="T65" fmla="*/ 121 h 145"/>
                <a:gd name="T66" fmla="*/ 58 w 62"/>
                <a:gd name="T67" fmla="*/ 112 h 145"/>
                <a:gd name="T68" fmla="*/ 62 w 62"/>
                <a:gd name="T69" fmla="*/ 103 h 145"/>
                <a:gd name="T70" fmla="*/ 62 w 62"/>
                <a:gd name="T71" fmla="*/ 95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0 h 145"/>
                <a:gd name="T78" fmla="*/ 62 w 62"/>
                <a:gd name="T79" fmla="*/ 58 h 145"/>
                <a:gd name="T80" fmla="*/ 58 w 62"/>
                <a:gd name="T81" fmla="*/ 49 h 145"/>
                <a:gd name="T82" fmla="*/ 58 w 62"/>
                <a:gd name="T83" fmla="*/ 41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7 h 145"/>
                <a:gd name="T90" fmla="*/ 46 w 62"/>
                <a:gd name="T91" fmla="*/ 12 h 145"/>
                <a:gd name="T92" fmla="*/ 41 w 62"/>
                <a:gd name="T93" fmla="*/ 9 h 145"/>
                <a:gd name="T94" fmla="*/ 37 w 62"/>
                <a:gd name="T95" fmla="*/ 4 h 145"/>
                <a:gd name="T96" fmla="*/ 33 w 62"/>
                <a:gd name="T97" fmla="*/ 0 h 145"/>
                <a:gd name="T98" fmla="*/ 28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9" y="12"/>
                  </a:lnTo>
                  <a:lnTo>
                    <a:pt x="4" y="17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4" y="112"/>
                  </a:lnTo>
                  <a:lnTo>
                    <a:pt x="9" y="121"/>
                  </a:lnTo>
                  <a:lnTo>
                    <a:pt x="12" y="129"/>
                  </a:lnTo>
                  <a:lnTo>
                    <a:pt x="17" y="132"/>
                  </a:lnTo>
                  <a:lnTo>
                    <a:pt x="20" y="137"/>
                  </a:lnTo>
                  <a:lnTo>
                    <a:pt x="25" y="140"/>
                  </a:lnTo>
                  <a:lnTo>
                    <a:pt x="28" y="145"/>
                  </a:lnTo>
                  <a:lnTo>
                    <a:pt x="33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0"/>
                  </a:lnTo>
                  <a:lnTo>
                    <a:pt x="49" y="137"/>
                  </a:lnTo>
                  <a:lnTo>
                    <a:pt x="54" y="132"/>
                  </a:lnTo>
                  <a:lnTo>
                    <a:pt x="54" y="129"/>
                  </a:lnTo>
                  <a:lnTo>
                    <a:pt x="58" y="121"/>
                  </a:lnTo>
                  <a:lnTo>
                    <a:pt x="58" y="112"/>
                  </a:lnTo>
                  <a:lnTo>
                    <a:pt x="62" y="103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7"/>
                  </a:lnTo>
                  <a:lnTo>
                    <a:pt x="46" y="12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1" name="Freeform 123">
              <a:extLst>
                <a:ext uri="{FF2B5EF4-FFF2-40B4-BE49-F238E27FC236}">
                  <a16:creationId xmlns:a16="http://schemas.microsoft.com/office/drawing/2014/main" id="{8D1CDF42-1695-4AB3-985B-3A295C0FF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116"/>
              <a:ext cx="56" cy="89"/>
            </a:xfrm>
            <a:custGeom>
              <a:avLst/>
              <a:gdLst>
                <a:gd name="T0" fmla="*/ 224 w 397"/>
                <a:gd name="T1" fmla="*/ 0 h 625"/>
                <a:gd name="T2" fmla="*/ 252 w 397"/>
                <a:gd name="T3" fmla="*/ 4 h 625"/>
                <a:gd name="T4" fmla="*/ 281 w 397"/>
                <a:gd name="T5" fmla="*/ 12 h 625"/>
                <a:gd name="T6" fmla="*/ 306 w 397"/>
                <a:gd name="T7" fmla="*/ 25 h 625"/>
                <a:gd name="T8" fmla="*/ 326 w 397"/>
                <a:gd name="T9" fmla="*/ 41 h 625"/>
                <a:gd name="T10" fmla="*/ 347 w 397"/>
                <a:gd name="T11" fmla="*/ 62 h 625"/>
                <a:gd name="T12" fmla="*/ 364 w 397"/>
                <a:gd name="T13" fmla="*/ 83 h 625"/>
                <a:gd name="T14" fmla="*/ 376 w 397"/>
                <a:gd name="T15" fmla="*/ 108 h 625"/>
                <a:gd name="T16" fmla="*/ 389 w 397"/>
                <a:gd name="T17" fmla="*/ 132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20 h 625"/>
                <a:gd name="T24" fmla="*/ 389 w 397"/>
                <a:gd name="T25" fmla="*/ 244 h 625"/>
                <a:gd name="T26" fmla="*/ 376 w 397"/>
                <a:gd name="T27" fmla="*/ 273 h 625"/>
                <a:gd name="T28" fmla="*/ 364 w 397"/>
                <a:gd name="T29" fmla="*/ 294 h 625"/>
                <a:gd name="T30" fmla="*/ 347 w 397"/>
                <a:gd name="T31" fmla="*/ 319 h 625"/>
                <a:gd name="T32" fmla="*/ 326 w 397"/>
                <a:gd name="T33" fmla="*/ 335 h 625"/>
                <a:gd name="T34" fmla="*/ 306 w 397"/>
                <a:gd name="T35" fmla="*/ 351 h 625"/>
                <a:gd name="T36" fmla="*/ 281 w 397"/>
                <a:gd name="T37" fmla="*/ 364 h 625"/>
                <a:gd name="T38" fmla="*/ 252 w 397"/>
                <a:gd name="T39" fmla="*/ 372 h 625"/>
                <a:gd name="T40" fmla="*/ 224 w 397"/>
                <a:gd name="T41" fmla="*/ 377 h 625"/>
                <a:gd name="T42" fmla="*/ 206 w 397"/>
                <a:gd name="T43" fmla="*/ 377 h 625"/>
                <a:gd name="T44" fmla="*/ 203 w 397"/>
                <a:gd name="T45" fmla="*/ 377 h 625"/>
                <a:gd name="T46" fmla="*/ 198 w 397"/>
                <a:gd name="T47" fmla="*/ 372 h 625"/>
                <a:gd name="T48" fmla="*/ 74 w 397"/>
                <a:gd name="T49" fmla="*/ 322 h 625"/>
                <a:gd name="T50" fmla="*/ 58 w 397"/>
                <a:gd name="T51" fmla="*/ 298 h 625"/>
                <a:gd name="T52" fmla="*/ 41 w 397"/>
                <a:gd name="T53" fmla="*/ 273 h 625"/>
                <a:gd name="T54" fmla="*/ 32 w 397"/>
                <a:gd name="T55" fmla="*/ 249 h 625"/>
                <a:gd name="T56" fmla="*/ 24 w 397"/>
                <a:gd name="T57" fmla="*/ 220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2 h 625"/>
                <a:gd name="T64" fmla="*/ 41 w 397"/>
                <a:gd name="T65" fmla="*/ 108 h 625"/>
                <a:gd name="T66" fmla="*/ 53 w 397"/>
                <a:gd name="T67" fmla="*/ 83 h 625"/>
                <a:gd name="T68" fmla="*/ 74 w 397"/>
                <a:gd name="T69" fmla="*/ 62 h 625"/>
                <a:gd name="T70" fmla="*/ 91 w 397"/>
                <a:gd name="T71" fmla="*/ 41 h 625"/>
                <a:gd name="T72" fmla="*/ 115 w 397"/>
                <a:gd name="T73" fmla="*/ 25 h 625"/>
                <a:gd name="T74" fmla="*/ 141 w 397"/>
                <a:gd name="T75" fmla="*/ 12 h 625"/>
                <a:gd name="T76" fmla="*/ 165 w 397"/>
                <a:gd name="T77" fmla="*/ 4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4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5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9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2" name="Freeform 124">
              <a:extLst>
                <a:ext uri="{FF2B5EF4-FFF2-40B4-BE49-F238E27FC236}">
                  <a16:creationId xmlns:a16="http://schemas.microsoft.com/office/drawing/2014/main" id="{66C0FDFB-673E-4AFC-AA74-DE1BBE212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4" y="2116"/>
              <a:ext cx="56" cy="89"/>
            </a:xfrm>
            <a:custGeom>
              <a:avLst/>
              <a:gdLst>
                <a:gd name="T0" fmla="*/ 323 w 397"/>
                <a:gd name="T1" fmla="*/ 99 h 625"/>
                <a:gd name="T2" fmla="*/ 315 w 397"/>
                <a:gd name="T3" fmla="*/ 111 h 625"/>
                <a:gd name="T4" fmla="*/ 306 w 397"/>
                <a:gd name="T5" fmla="*/ 132 h 625"/>
                <a:gd name="T6" fmla="*/ 306 w 397"/>
                <a:gd name="T7" fmla="*/ 157 h 625"/>
                <a:gd name="T8" fmla="*/ 306 w 397"/>
                <a:gd name="T9" fmla="*/ 182 h 625"/>
                <a:gd name="T10" fmla="*/ 310 w 397"/>
                <a:gd name="T11" fmla="*/ 211 h 625"/>
                <a:gd name="T12" fmla="*/ 323 w 397"/>
                <a:gd name="T13" fmla="*/ 231 h 625"/>
                <a:gd name="T14" fmla="*/ 334 w 397"/>
                <a:gd name="T15" fmla="*/ 244 h 625"/>
                <a:gd name="T16" fmla="*/ 347 w 397"/>
                <a:gd name="T17" fmla="*/ 244 h 625"/>
                <a:gd name="T18" fmla="*/ 355 w 397"/>
                <a:gd name="T19" fmla="*/ 236 h 625"/>
                <a:gd name="T20" fmla="*/ 364 w 397"/>
                <a:gd name="T21" fmla="*/ 220 h 625"/>
                <a:gd name="T22" fmla="*/ 368 w 397"/>
                <a:gd name="T23" fmla="*/ 194 h 625"/>
                <a:gd name="T24" fmla="*/ 368 w 397"/>
                <a:gd name="T25" fmla="*/ 169 h 625"/>
                <a:gd name="T26" fmla="*/ 364 w 397"/>
                <a:gd name="T27" fmla="*/ 140 h 625"/>
                <a:gd name="T28" fmla="*/ 355 w 397"/>
                <a:gd name="T29" fmla="*/ 116 h 625"/>
                <a:gd name="T30" fmla="*/ 343 w 397"/>
                <a:gd name="T31" fmla="*/ 103 h 625"/>
                <a:gd name="T32" fmla="*/ 331 w 397"/>
                <a:gd name="T33" fmla="*/ 99 h 625"/>
                <a:gd name="T34" fmla="*/ 240 w 397"/>
                <a:gd name="T35" fmla="*/ 4 h 625"/>
                <a:gd name="T36" fmla="*/ 281 w 397"/>
                <a:gd name="T37" fmla="*/ 12 h 625"/>
                <a:gd name="T38" fmla="*/ 315 w 397"/>
                <a:gd name="T39" fmla="*/ 33 h 625"/>
                <a:gd name="T40" fmla="*/ 347 w 397"/>
                <a:gd name="T41" fmla="*/ 62 h 625"/>
                <a:gd name="T42" fmla="*/ 372 w 397"/>
                <a:gd name="T43" fmla="*/ 95 h 625"/>
                <a:gd name="T44" fmla="*/ 389 w 397"/>
                <a:gd name="T45" fmla="*/ 132 h 625"/>
                <a:gd name="T46" fmla="*/ 397 w 397"/>
                <a:gd name="T47" fmla="*/ 174 h 625"/>
                <a:gd name="T48" fmla="*/ 397 w 397"/>
                <a:gd name="T49" fmla="*/ 220 h 625"/>
                <a:gd name="T50" fmla="*/ 385 w 397"/>
                <a:gd name="T51" fmla="*/ 257 h 625"/>
                <a:gd name="T52" fmla="*/ 364 w 397"/>
                <a:gd name="T53" fmla="*/ 294 h 625"/>
                <a:gd name="T54" fmla="*/ 339 w 397"/>
                <a:gd name="T55" fmla="*/ 327 h 625"/>
                <a:gd name="T56" fmla="*/ 306 w 397"/>
                <a:gd name="T57" fmla="*/ 351 h 625"/>
                <a:gd name="T58" fmla="*/ 264 w 397"/>
                <a:gd name="T59" fmla="*/ 368 h 625"/>
                <a:gd name="T60" fmla="*/ 224 w 397"/>
                <a:gd name="T61" fmla="*/ 377 h 625"/>
                <a:gd name="T62" fmla="*/ 203 w 397"/>
                <a:gd name="T63" fmla="*/ 377 h 625"/>
                <a:gd name="T64" fmla="*/ 198 w 397"/>
                <a:gd name="T65" fmla="*/ 372 h 625"/>
                <a:gd name="T66" fmla="*/ 66 w 397"/>
                <a:gd name="T67" fmla="*/ 311 h 625"/>
                <a:gd name="T68" fmla="*/ 41 w 397"/>
                <a:gd name="T69" fmla="*/ 273 h 625"/>
                <a:gd name="T70" fmla="*/ 29 w 397"/>
                <a:gd name="T71" fmla="*/ 231 h 625"/>
                <a:gd name="T72" fmla="*/ 21 w 397"/>
                <a:gd name="T73" fmla="*/ 190 h 625"/>
                <a:gd name="T74" fmla="*/ 29 w 397"/>
                <a:gd name="T75" fmla="*/ 145 h 625"/>
                <a:gd name="T76" fmla="*/ 41 w 397"/>
                <a:gd name="T77" fmla="*/ 108 h 625"/>
                <a:gd name="T78" fmla="*/ 62 w 397"/>
                <a:gd name="T79" fmla="*/ 70 h 625"/>
                <a:gd name="T80" fmla="*/ 91 w 397"/>
                <a:gd name="T81" fmla="*/ 41 h 625"/>
                <a:gd name="T82" fmla="*/ 128 w 397"/>
                <a:gd name="T83" fmla="*/ 20 h 625"/>
                <a:gd name="T84" fmla="*/ 165 w 397"/>
                <a:gd name="T85" fmla="*/ 4 h 625"/>
                <a:gd name="T86" fmla="*/ 211 w 397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5">
                  <a:moveTo>
                    <a:pt x="331" y="99"/>
                  </a:moveTo>
                  <a:lnTo>
                    <a:pt x="326" y="99"/>
                  </a:lnTo>
                  <a:lnTo>
                    <a:pt x="323" y="99"/>
                  </a:lnTo>
                  <a:lnTo>
                    <a:pt x="318" y="103"/>
                  </a:lnTo>
                  <a:lnTo>
                    <a:pt x="318" y="108"/>
                  </a:lnTo>
                  <a:lnTo>
                    <a:pt x="315" y="111"/>
                  </a:lnTo>
                  <a:lnTo>
                    <a:pt x="310" y="116"/>
                  </a:lnTo>
                  <a:lnTo>
                    <a:pt x="310" y="124"/>
                  </a:lnTo>
                  <a:lnTo>
                    <a:pt x="306" y="132"/>
                  </a:lnTo>
                  <a:lnTo>
                    <a:pt x="306" y="137"/>
                  </a:lnTo>
                  <a:lnTo>
                    <a:pt x="306" y="145"/>
                  </a:lnTo>
                  <a:lnTo>
                    <a:pt x="306" y="157"/>
                  </a:lnTo>
                  <a:lnTo>
                    <a:pt x="306" y="166"/>
                  </a:lnTo>
                  <a:lnTo>
                    <a:pt x="306" y="174"/>
                  </a:lnTo>
                  <a:lnTo>
                    <a:pt x="306" y="182"/>
                  </a:lnTo>
                  <a:lnTo>
                    <a:pt x="306" y="194"/>
                  </a:lnTo>
                  <a:lnTo>
                    <a:pt x="310" y="202"/>
                  </a:lnTo>
                  <a:lnTo>
                    <a:pt x="310" y="211"/>
                  </a:lnTo>
                  <a:lnTo>
                    <a:pt x="315" y="220"/>
                  </a:lnTo>
                  <a:lnTo>
                    <a:pt x="318" y="228"/>
                  </a:lnTo>
                  <a:lnTo>
                    <a:pt x="323" y="231"/>
                  </a:lnTo>
                  <a:lnTo>
                    <a:pt x="326" y="236"/>
                  </a:lnTo>
                  <a:lnTo>
                    <a:pt x="331" y="239"/>
                  </a:lnTo>
                  <a:lnTo>
                    <a:pt x="334" y="244"/>
                  </a:lnTo>
                  <a:lnTo>
                    <a:pt x="339" y="244"/>
                  </a:lnTo>
                  <a:lnTo>
                    <a:pt x="343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52" y="239"/>
                  </a:lnTo>
                  <a:lnTo>
                    <a:pt x="355" y="236"/>
                  </a:lnTo>
                  <a:lnTo>
                    <a:pt x="360" y="231"/>
                  </a:lnTo>
                  <a:lnTo>
                    <a:pt x="360" y="228"/>
                  </a:lnTo>
                  <a:lnTo>
                    <a:pt x="364" y="220"/>
                  </a:lnTo>
                  <a:lnTo>
                    <a:pt x="364" y="211"/>
                  </a:lnTo>
                  <a:lnTo>
                    <a:pt x="368" y="202"/>
                  </a:lnTo>
                  <a:lnTo>
                    <a:pt x="368" y="194"/>
                  </a:lnTo>
                  <a:lnTo>
                    <a:pt x="368" y="186"/>
                  </a:lnTo>
                  <a:lnTo>
                    <a:pt x="368" y="178"/>
                  </a:lnTo>
                  <a:lnTo>
                    <a:pt x="368" y="169"/>
                  </a:lnTo>
                  <a:lnTo>
                    <a:pt x="368" y="157"/>
                  </a:lnTo>
                  <a:lnTo>
                    <a:pt x="364" y="148"/>
                  </a:lnTo>
                  <a:lnTo>
                    <a:pt x="364" y="140"/>
                  </a:lnTo>
                  <a:lnTo>
                    <a:pt x="360" y="132"/>
                  </a:lnTo>
                  <a:lnTo>
                    <a:pt x="360" y="124"/>
                  </a:lnTo>
                  <a:lnTo>
                    <a:pt x="355" y="116"/>
                  </a:lnTo>
                  <a:lnTo>
                    <a:pt x="352" y="111"/>
                  </a:lnTo>
                  <a:lnTo>
                    <a:pt x="347" y="108"/>
                  </a:lnTo>
                  <a:lnTo>
                    <a:pt x="343" y="103"/>
                  </a:lnTo>
                  <a:lnTo>
                    <a:pt x="339" y="99"/>
                  </a:lnTo>
                  <a:lnTo>
                    <a:pt x="334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4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5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9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3" name="Freeform 125">
              <a:extLst>
                <a:ext uri="{FF2B5EF4-FFF2-40B4-BE49-F238E27FC236}">
                  <a16:creationId xmlns:a16="http://schemas.microsoft.com/office/drawing/2014/main" id="{10361898-3986-4103-9506-F28A1BC00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130"/>
              <a:ext cx="9" cy="21"/>
            </a:xfrm>
            <a:custGeom>
              <a:avLst/>
              <a:gdLst>
                <a:gd name="T0" fmla="*/ 25 w 62"/>
                <a:gd name="T1" fmla="*/ 0 h 145"/>
                <a:gd name="T2" fmla="*/ 20 w 62"/>
                <a:gd name="T3" fmla="*/ 0 h 145"/>
                <a:gd name="T4" fmla="*/ 17 w 62"/>
                <a:gd name="T5" fmla="*/ 0 h 145"/>
                <a:gd name="T6" fmla="*/ 12 w 62"/>
                <a:gd name="T7" fmla="*/ 4 h 145"/>
                <a:gd name="T8" fmla="*/ 12 w 62"/>
                <a:gd name="T9" fmla="*/ 9 h 145"/>
                <a:gd name="T10" fmla="*/ 9 w 62"/>
                <a:gd name="T11" fmla="*/ 12 h 145"/>
                <a:gd name="T12" fmla="*/ 4 w 62"/>
                <a:gd name="T13" fmla="*/ 17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8 h 145"/>
                <a:gd name="T20" fmla="*/ 0 w 62"/>
                <a:gd name="T21" fmla="*/ 46 h 145"/>
                <a:gd name="T22" fmla="*/ 0 w 62"/>
                <a:gd name="T23" fmla="*/ 58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5 h 145"/>
                <a:gd name="T32" fmla="*/ 4 w 62"/>
                <a:gd name="T33" fmla="*/ 103 h 145"/>
                <a:gd name="T34" fmla="*/ 4 w 62"/>
                <a:gd name="T35" fmla="*/ 112 h 145"/>
                <a:gd name="T36" fmla="*/ 9 w 62"/>
                <a:gd name="T37" fmla="*/ 121 h 145"/>
                <a:gd name="T38" fmla="*/ 12 w 62"/>
                <a:gd name="T39" fmla="*/ 129 h 145"/>
                <a:gd name="T40" fmla="*/ 17 w 62"/>
                <a:gd name="T41" fmla="*/ 132 h 145"/>
                <a:gd name="T42" fmla="*/ 20 w 62"/>
                <a:gd name="T43" fmla="*/ 137 h 145"/>
                <a:gd name="T44" fmla="*/ 25 w 62"/>
                <a:gd name="T45" fmla="*/ 140 h 145"/>
                <a:gd name="T46" fmla="*/ 28 w 62"/>
                <a:gd name="T47" fmla="*/ 145 h 145"/>
                <a:gd name="T48" fmla="*/ 33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0 h 145"/>
                <a:gd name="T58" fmla="*/ 49 w 62"/>
                <a:gd name="T59" fmla="*/ 137 h 145"/>
                <a:gd name="T60" fmla="*/ 54 w 62"/>
                <a:gd name="T61" fmla="*/ 132 h 145"/>
                <a:gd name="T62" fmla="*/ 54 w 62"/>
                <a:gd name="T63" fmla="*/ 129 h 145"/>
                <a:gd name="T64" fmla="*/ 58 w 62"/>
                <a:gd name="T65" fmla="*/ 121 h 145"/>
                <a:gd name="T66" fmla="*/ 58 w 62"/>
                <a:gd name="T67" fmla="*/ 112 h 145"/>
                <a:gd name="T68" fmla="*/ 62 w 62"/>
                <a:gd name="T69" fmla="*/ 103 h 145"/>
                <a:gd name="T70" fmla="*/ 62 w 62"/>
                <a:gd name="T71" fmla="*/ 95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0 h 145"/>
                <a:gd name="T78" fmla="*/ 62 w 62"/>
                <a:gd name="T79" fmla="*/ 58 h 145"/>
                <a:gd name="T80" fmla="*/ 58 w 62"/>
                <a:gd name="T81" fmla="*/ 49 h 145"/>
                <a:gd name="T82" fmla="*/ 58 w 62"/>
                <a:gd name="T83" fmla="*/ 41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7 h 145"/>
                <a:gd name="T90" fmla="*/ 46 w 62"/>
                <a:gd name="T91" fmla="*/ 12 h 145"/>
                <a:gd name="T92" fmla="*/ 41 w 62"/>
                <a:gd name="T93" fmla="*/ 9 h 145"/>
                <a:gd name="T94" fmla="*/ 37 w 62"/>
                <a:gd name="T95" fmla="*/ 4 h 145"/>
                <a:gd name="T96" fmla="*/ 33 w 62"/>
                <a:gd name="T97" fmla="*/ 0 h 145"/>
                <a:gd name="T98" fmla="*/ 28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9" y="12"/>
                  </a:lnTo>
                  <a:lnTo>
                    <a:pt x="4" y="17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4" y="112"/>
                  </a:lnTo>
                  <a:lnTo>
                    <a:pt x="9" y="121"/>
                  </a:lnTo>
                  <a:lnTo>
                    <a:pt x="12" y="129"/>
                  </a:lnTo>
                  <a:lnTo>
                    <a:pt x="17" y="132"/>
                  </a:lnTo>
                  <a:lnTo>
                    <a:pt x="20" y="137"/>
                  </a:lnTo>
                  <a:lnTo>
                    <a:pt x="25" y="140"/>
                  </a:lnTo>
                  <a:lnTo>
                    <a:pt x="28" y="145"/>
                  </a:lnTo>
                  <a:lnTo>
                    <a:pt x="33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0"/>
                  </a:lnTo>
                  <a:lnTo>
                    <a:pt x="49" y="137"/>
                  </a:lnTo>
                  <a:lnTo>
                    <a:pt x="54" y="132"/>
                  </a:lnTo>
                  <a:lnTo>
                    <a:pt x="54" y="129"/>
                  </a:lnTo>
                  <a:lnTo>
                    <a:pt x="58" y="121"/>
                  </a:lnTo>
                  <a:lnTo>
                    <a:pt x="58" y="112"/>
                  </a:lnTo>
                  <a:lnTo>
                    <a:pt x="62" y="103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7"/>
                  </a:lnTo>
                  <a:lnTo>
                    <a:pt x="46" y="12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4" name="Freeform 126">
              <a:extLst>
                <a:ext uri="{FF2B5EF4-FFF2-40B4-BE49-F238E27FC236}">
                  <a16:creationId xmlns:a16="http://schemas.microsoft.com/office/drawing/2014/main" id="{3DEF2068-F3CC-4544-AB21-8F765CFC6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116"/>
              <a:ext cx="56" cy="89"/>
            </a:xfrm>
            <a:custGeom>
              <a:avLst/>
              <a:gdLst>
                <a:gd name="T0" fmla="*/ 224 w 397"/>
                <a:gd name="T1" fmla="*/ 0 h 625"/>
                <a:gd name="T2" fmla="*/ 252 w 397"/>
                <a:gd name="T3" fmla="*/ 4 h 625"/>
                <a:gd name="T4" fmla="*/ 281 w 397"/>
                <a:gd name="T5" fmla="*/ 12 h 625"/>
                <a:gd name="T6" fmla="*/ 306 w 397"/>
                <a:gd name="T7" fmla="*/ 25 h 625"/>
                <a:gd name="T8" fmla="*/ 326 w 397"/>
                <a:gd name="T9" fmla="*/ 41 h 625"/>
                <a:gd name="T10" fmla="*/ 347 w 397"/>
                <a:gd name="T11" fmla="*/ 62 h 625"/>
                <a:gd name="T12" fmla="*/ 364 w 397"/>
                <a:gd name="T13" fmla="*/ 83 h 625"/>
                <a:gd name="T14" fmla="*/ 376 w 397"/>
                <a:gd name="T15" fmla="*/ 108 h 625"/>
                <a:gd name="T16" fmla="*/ 389 w 397"/>
                <a:gd name="T17" fmla="*/ 132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20 h 625"/>
                <a:gd name="T24" fmla="*/ 389 w 397"/>
                <a:gd name="T25" fmla="*/ 244 h 625"/>
                <a:gd name="T26" fmla="*/ 376 w 397"/>
                <a:gd name="T27" fmla="*/ 273 h 625"/>
                <a:gd name="T28" fmla="*/ 364 w 397"/>
                <a:gd name="T29" fmla="*/ 294 h 625"/>
                <a:gd name="T30" fmla="*/ 347 w 397"/>
                <a:gd name="T31" fmla="*/ 319 h 625"/>
                <a:gd name="T32" fmla="*/ 326 w 397"/>
                <a:gd name="T33" fmla="*/ 335 h 625"/>
                <a:gd name="T34" fmla="*/ 306 w 397"/>
                <a:gd name="T35" fmla="*/ 351 h 625"/>
                <a:gd name="T36" fmla="*/ 281 w 397"/>
                <a:gd name="T37" fmla="*/ 364 h 625"/>
                <a:gd name="T38" fmla="*/ 252 w 397"/>
                <a:gd name="T39" fmla="*/ 372 h 625"/>
                <a:gd name="T40" fmla="*/ 224 w 397"/>
                <a:gd name="T41" fmla="*/ 377 h 625"/>
                <a:gd name="T42" fmla="*/ 206 w 397"/>
                <a:gd name="T43" fmla="*/ 377 h 625"/>
                <a:gd name="T44" fmla="*/ 203 w 397"/>
                <a:gd name="T45" fmla="*/ 377 h 625"/>
                <a:gd name="T46" fmla="*/ 198 w 397"/>
                <a:gd name="T47" fmla="*/ 372 h 625"/>
                <a:gd name="T48" fmla="*/ 74 w 397"/>
                <a:gd name="T49" fmla="*/ 322 h 625"/>
                <a:gd name="T50" fmla="*/ 58 w 397"/>
                <a:gd name="T51" fmla="*/ 298 h 625"/>
                <a:gd name="T52" fmla="*/ 41 w 397"/>
                <a:gd name="T53" fmla="*/ 273 h 625"/>
                <a:gd name="T54" fmla="*/ 32 w 397"/>
                <a:gd name="T55" fmla="*/ 249 h 625"/>
                <a:gd name="T56" fmla="*/ 24 w 397"/>
                <a:gd name="T57" fmla="*/ 220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2 h 625"/>
                <a:gd name="T64" fmla="*/ 41 w 397"/>
                <a:gd name="T65" fmla="*/ 108 h 625"/>
                <a:gd name="T66" fmla="*/ 53 w 397"/>
                <a:gd name="T67" fmla="*/ 83 h 625"/>
                <a:gd name="T68" fmla="*/ 74 w 397"/>
                <a:gd name="T69" fmla="*/ 62 h 625"/>
                <a:gd name="T70" fmla="*/ 91 w 397"/>
                <a:gd name="T71" fmla="*/ 41 h 625"/>
                <a:gd name="T72" fmla="*/ 115 w 397"/>
                <a:gd name="T73" fmla="*/ 25 h 625"/>
                <a:gd name="T74" fmla="*/ 141 w 397"/>
                <a:gd name="T75" fmla="*/ 12 h 625"/>
                <a:gd name="T76" fmla="*/ 165 w 397"/>
                <a:gd name="T77" fmla="*/ 4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4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5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9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5" name="Freeform 127">
              <a:extLst>
                <a:ext uri="{FF2B5EF4-FFF2-40B4-BE49-F238E27FC236}">
                  <a16:creationId xmlns:a16="http://schemas.microsoft.com/office/drawing/2014/main" id="{ECC2E0BB-20E2-4464-98A7-8E917E570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2245"/>
              <a:ext cx="9" cy="21"/>
            </a:xfrm>
            <a:custGeom>
              <a:avLst/>
              <a:gdLst>
                <a:gd name="T0" fmla="*/ 24 w 61"/>
                <a:gd name="T1" fmla="*/ 0 h 145"/>
                <a:gd name="T2" fmla="*/ 19 w 61"/>
                <a:gd name="T3" fmla="*/ 0 h 145"/>
                <a:gd name="T4" fmla="*/ 16 w 61"/>
                <a:gd name="T5" fmla="*/ 0 h 145"/>
                <a:gd name="T6" fmla="*/ 11 w 61"/>
                <a:gd name="T7" fmla="*/ 5 h 145"/>
                <a:gd name="T8" fmla="*/ 11 w 61"/>
                <a:gd name="T9" fmla="*/ 8 h 145"/>
                <a:gd name="T10" fmla="*/ 8 w 61"/>
                <a:gd name="T11" fmla="*/ 13 h 145"/>
                <a:gd name="T12" fmla="*/ 3 w 61"/>
                <a:gd name="T13" fmla="*/ 16 h 145"/>
                <a:gd name="T14" fmla="*/ 3 w 61"/>
                <a:gd name="T15" fmla="*/ 25 h 145"/>
                <a:gd name="T16" fmla="*/ 0 w 61"/>
                <a:gd name="T17" fmla="*/ 34 h 145"/>
                <a:gd name="T18" fmla="*/ 0 w 61"/>
                <a:gd name="T19" fmla="*/ 37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7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6 h 145"/>
                <a:gd name="T32" fmla="*/ 3 w 61"/>
                <a:gd name="T33" fmla="*/ 104 h 145"/>
                <a:gd name="T34" fmla="*/ 3 w 61"/>
                <a:gd name="T35" fmla="*/ 112 h 145"/>
                <a:gd name="T36" fmla="*/ 8 w 61"/>
                <a:gd name="T37" fmla="*/ 120 h 145"/>
                <a:gd name="T38" fmla="*/ 11 w 61"/>
                <a:gd name="T39" fmla="*/ 128 h 145"/>
                <a:gd name="T40" fmla="*/ 16 w 61"/>
                <a:gd name="T41" fmla="*/ 133 h 145"/>
                <a:gd name="T42" fmla="*/ 19 w 61"/>
                <a:gd name="T43" fmla="*/ 137 h 145"/>
                <a:gd name="T44" fmla="*/ 24 w 61"/>
                <a:gd name="T45" fmla="*/ 141 h 145"/>
                <a:gd name="T46" fmla="*/ 28 w 61"/>
                <a:gd name="T47" fmla="*/ 145 h 145"/>
                <a:gd name="T48" fmla="*/ 32 w 61"/>
                <a:gd name="T49" fmla="*/ 145 h 145"/>
                <a:gd name="T50" fmla="*/ 36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1 h 145"/>
                <a:gd name="T58" fmla="*/ 49 w 61"/>
                <a:gd name="T59" fmla="*/ 137 h 145"/>
                <a:gd name="T60" fmla="*/ 53 w 61"/>
                <a:gd name="T61" fmla="*/ 133 h 145"/>
                <a:gd name="T62" fmla="*/ 53 w 61"/>
                <a:gd name="T63" fmla="*/ 128 h 145"/>
                <a:gd name="T64" fmla="*/ 57 w 61"/>
                <a:gd name="T65" fmla="*/ 120 h 145"/>
                <a:gd name="T66" fmla="*/ 57 w 61"/>
                <a:gd name="T67" fmla="*/ 112 h 145"/>
                <a:gd name="T68" fmla="*/ 61 w 61"/>
                <a:gd name="T69" fmla="*/ 104 h 145"/>
                <a:gd name="T70" fmla="*/ 61 w 61"/>
                <a:gd name="T71" fmla="*/ 96 h 145"/>
                <a:gd name="T72" fmla="*/ 61 w 61"/>
                <a:gd name="T73" fmla="*/ 88 h 145"/>
                <a:gd name="T74" fmla="*/ 61 w 61"/>
                <a:gd name="T75" fmla="*/ 79 h 145"/>
                <a:gd name="T76" fmla="*/ 61 w 61"/>
                <a:gd name="T77" fmla="*/ 71 h 145"/>
                <a:gd name="T78" fmla="*/ 61 w 61"/>
                <a:gd name="T79" fmla="*/ 58 h 145"/>
                <a:gd name="T80" fmla="*/ 57 w 61"/>
                <a:gd name="T81" fmla="*/ 50 h 145"/>
                <a:gd name="T82" fmla="*/ 57 w 61"/>
                <a:gd name="T83" fmla="*/ 42 h 145"/>
                <a:gd name="T84" fmla="*/ 53 w 61"/>
                <a:gd name="T85" fmla="*/ 34 h 145"/>
                <a:gd name="T86" fmla="*/ 53 w 61"/>
                <a:gd name="T87" fmla="*/ 25 h 145"/>
                <a:gd name="T88" fmla="*/ 49 w 61"/>
                <a:gd name="T89" fmla="*/ 16 h 145"/>
                <a:gd name="T90" fmla="*/ 45 w 61"/>
                <a:gd name="T91" fmla="*/ 13 h 145"/>
                <a:gd name="T92" fmla="*/ 40 w 61"/>
                <a:gd name="T93" fmla="*/ 8 h 145"/>
                <a:gd name="T94" fmla="*/ 36 w 61"/>
                <a:gd name="T95" fmla="*/ 5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19" y="0"/>
                  </a:lnTo>
                  <a:lnTo>
                    <a:pt x="16" y="0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13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1" y="128"/>
                  </a:lnTo>
                  <a:lnTo>
                    <a:pt x="16" y="133"/>
                  </a:lnTo>
                  <a:lnTo>
                    <a:pt x="19" y="137"/>
                  </a:lnTo>
                  <a:lnTo>
                    <a:pt x="24" y="141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6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3"/>
                  </a:lnTo>
                  <a:lnTo>
                    <a:pt x="53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1" y="104"/>
                  </a:lnTo>
                  <a:lnTo>
                    <a:pt x="61" y="96"/>
                  </a:lnTo>
                  <a:lnTo>
                    <a:pt x="61" y="88"/>
                  </a:lnTo>
                  <a:lnTo>
                    <a:pt x="61" y="79"/>
                  </a:lnTo>
                  <a:lnTo>
                    <a:pt x="61" y="71"/>
                  </a:lnTo>
                  <a:lnTo>
                    <a:pt x="61" y="58"/>
                  </a:lnTo>
                  <a:lnTo>
                    <a:pt x="57" y="50"/>
                  </a:lnTo>
                  <a:lnTo>
                    <a:pt x="57" y="42"/>
                  </a:lnTo>
                  <a:lnTo>
                    <a:pt x="53" y="34"/>
                  </a:lnTo>
                  <a:lnTo>
                    <a:pt x="53" y="25"/>
                  </a:lnTo>
                  <a:lnTo>
                    <a:pt x="49" y="16"/>
                  </a:lnTo>
                  <a:lnTo>
                    <a:pt x="45" y="13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6" name="Freeform 128">
              <a:extLst>
                <a:ext uri="{FF2B5EF4-FFF2-40B4-BE49-F238E27FC236}">
                  <a16:creationId xmlns:a16="http://schemas.microsoft.com/office/drawing/2014/main" id="{D7069F90-8895-471C-829B-59D38FB3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223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4 h 625"/>
                <a:gd name="T8" fmla="*/ 326 w 398"/>
                <a:gd name="T9" fmla="*/ 42 h 625"/>
                <a:gd name="T10" fmla="*/ 347 w 398"/>
                <a:gd name="T11" fmla="*/ 62 h 625"/>
                <a:gd name="T12" fmla="*/ 364 w 398"/>
                <a:gd name="T13" fmla="*/ 83 h 625"/>
                <a:gd name="T14" fmla="*/ 377 w 398"/>
                <a:gd name="T15" fmla="*/ 107 h 625"/>
                <a:gd name="T16" fmla="*/ 389 w 398"/>
                <a:gd name="T17" fmla="*/ 133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89 w 398"/>
                <a:gd name="T25" fmla="*/ 244 h 625"/>
                <a:gd name="T26" fmla="*/ 377 w 398"/>
                <a:gd name="T27" fmla="*/ 273 h 625"/>
                <a:gd name="T28" fmla="*/ 364 w 398"/>
                <a:gd name="T29" fmla="*/ 294 h 625"/>
                <a:gd name="T30" fmla="*/ 347 w 398"/>
                <a:gd name="T31" fmla="*/ 318 h 625"/>
                <a:gd name="T32" fmla="*/ 326 w 398"/>
                <a:gd name="T33" fmla="*/ 336 h 625"/>
                <a:gd name="T34" fmla="*/ 307 w 398"/>
                <a:gd name="T35" fmla="*/ 352 h 625"/>
                <a:gd name="T36" fmla="*/ 281 w 398"/>
                <a:gd name="T37" fmla="*/ 364 h 625"/>
                <a:gd name="T38" fmla="*/ 252 w 398"/>
                <a:gd name="T39" fmla="*/ 372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2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3 h 625"/>
                <a:gd name="T54" fmla="*/ 33 w 398"/>
                <a:gd name="T55" fmla="*/ 248 h 625"/>
                <a:gd name="T56" fmla="*/ 24 w 398"/>
                <a:gd name="T57" fmla="*/ 219 h 625"/>
                <a:gd name="T58" fmla="*/ 21 w 398"/>
                <a:gd name="T59" fmla="*/ 190 h 625"/>
                <a:gd name="T60" fmla="*/ 24 w 398"/>
                <a:gd name="T61" fmla="*/ 161 h 625"/>
                <a:gd name="T62" fmla="*/ 29 w 398"/>
                <a:gd name="T63" fmla="*/ 133 h 625"/>
                <a:gd name="T64" fmla="*/ 41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2 h 625"/>
                <a:gd name="T72" fmla="*/ 115 w 398"/>
                <a:gd name="T73" fmla="*/ 24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0"/>
                  </a:lnTo>
                  <a:lnTo>
                    <a:pt x="58" y="299"/>
                  </a:lnTo>
                  <a:lnTo>
                    <a:pt x="49" y="286"/>
                  </a:lnTo>
                  <a:lnTo>
                    <a:pt x="41" y="273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7" name="Freeform 129">
              <a:extLst>
                <a:ext uri="{FF2B5EF4-FFF2-40B4-BE49-F238E27FC236}">
                  <a16:creationId xmlns:a16="http://schemas.microsoft.com/office/drawing/2014/main" id="{8A715563-98DD-4D31-AD08-F1364FF3B4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5" y="2231"/>
              <a:ext cx="57" cy="89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2 h 625"/>
                <a:gd name="T4" fmla="*/ 307 w 398"/>
                <a:gd name="T5" fmla="*/ 133 h 625"/>
                <a:gd name="T6" fmla="*/ 307 w 398"/>
                <a:gd name="T7" fmla="*/ 157 h 625"/>
                <a:gd name="T8" fmla="*/ 307 w 398"/>
                <a:gd name="T9" fmla="*/ 182 h 625"/>
                <a:gd name="T10" fmla="*/ 310 w 398"/>
                <a:gd name="T11" fmla="*/ 211 h 625"/>
                <a:gd name="T12" fmla="*/ 323 w 398"/>
                <a:gd name="T13" fmla="*/ 232 h 625"/>
                <a:gd name="T14" fmla="*/ 335 w 398"/>
                <a:gd name="T15" fmla="*/ 244 h 625"/>
                <a:gd name="T16" fmla="*/ 347 w 398"/>
                <a:gd name="T17" fmla="*/ 244 h 625"/>
                <a:gd name="T18" fmla="*/ 356 w 398"/>
                <a:gd name="T19" fmla="*/ 236 h 625"/>
                <a:gd name="T20" fmla="*/ 364 w 398"/>
                <a:gd name="T21" fmla="*/ 219 h 625"/>
                <a:gd name="T22" fmla="*/ 368 w 398"/>
                <a:gd name="T23" fmla="*/ 195 h 625"/>
                <a:gd name="T24" fmla="*/ 368 w 398"/>
                <a:gd name="T25" fmla="*/ 170 h 625"/>
                <a:gd name="T26" fmla="*/ 364 w 398"/>
                <a:gd name="T27" fmla="*/ 141 h 625"/>
                <a:gd name="T28" fmla="*/ 356 w 398"/>
                <a:gd name="T29" fmla="*/ 115 h 625"/>
                <a:gd name="T30" fmla="*/ 343 w 398"/>
                <a:gd name="T31" fmla="*/ 104 h 625"/>
                <a:gd name="T32" fmla="*/ 331 w 398"/>
                <a:gd name="T33" fmla="*/ 99 h 625"/>
                <a:gd name="T34" fmla="*/ 240 w 398"/>
                <a:gd name="T35" fmla="*/ 5 h 625"/>
                <a:gd name="T36" fmla="*/ 281 w 398"/>
                <a:gd name="T37" fmla="*/ 13 h 625"/>
                <a:gd name="T38" fmla="*/ 315 w 398"/>
                <a:gd name="T39" fmla="*/ 33 h 625"/>
                <a:gd name="T40" fmla="*/ 347 w 398"/>
                <a:gd name="T41" fmla="*/ 62 h 625"/>
                <a:gd name="T42" fmla="*/ 372 w 398"/>
                <a:gd name="T43" fmla="*/ 96 h 625"/>
                <a:gd name="T44" fmla="*/ 389 w 398"/>
                <a:gd name="T45" fmla="*/ 133 h 625"/>
                <a:gd name="T46" fmla="*/ 398 w 398"/>
                <a:gd name="T47" fmla="*/ 174 h 625"/>
                <a:gd name="T48" fmla="*/ 398 w 398"/>
                <a:gd name="T49" fmla="*/ 219 h 625"/>
                <a:gd name="T50" fmla="*/ 385 w 398"/>
                <a:gd name="T51" fmla="*/ 257 h 625"/>
                <a:gd name="T52" fmla="*/ 364 w 398"/>
                <a:gd name="T53" fmla="*/ 294 h 625"/>
                <a:gd name="T54" fmla="*/ 339 w 398"/>
                <a:gd name="T55" fmla="*/ 327 h 625"/>
                <a:gd name="T56" fmla="*/ 307 w 398"/>
                <a:gd name="T57" fmla="*/ 352 h 625"/>
                <a:gd name="T58" fmla="*/ 265 w 398"/>
                <a:gd name="T59" fmla="*/ 369 h 625"/>
                <a:gd name="T60" fmla="*/ 224 w 398"/>
                <a:gd name="T61" fmla="*/ 377 h 625"/>
                <a:gd name="T62" fmla="*/ 203 w 398"/>
                <a:gd name="T63" fmla="*/ 377 h 625"/>
                <a:gd name="T64" fmla="*/ 198 w 398"/>
                <a:gd name="T65" fmla="*/ 372 h 625"/>
                <a:gd name="T66" fmla="*/ 66 w 398"/>
                <a:gd name="T67" fmla="*/ 310 h 625"/>
                <a:gd name="T68" fmla="*/ 41 w 398"/>
                <a:gd name="T69" fmla="*/ 273 h 625"/>
                <a:gd name="T70" fmla="*/ 29 w 398"/>
                <a:gd name="T71" fmla="*/ 232 h 625"/>
                <a:gd name="T72" fmla="*/ 21 w 398"/>
                <a:gd name="T73" fmla="*/ 190 h 625"/>
                <a:gd name="T74" fmla="*/ 29 w 398"/>
                <a:gd name="T75" fmla="*/ 145 h 625"/>
                <a:gd name="T76" fmla="*/ 41 w 398"/>
                <a:gd name="T77" fmla="*/ 107 h 625"/>
                <a:gd name="T78" fmla="*/ 62 w 398"/>
                <a:gd name="T79" fmla="*/ 70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5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6" y="99"/>
                  </a:lnTo>
                  <a:lnTo>
                    <a:pt x="323" y="99"/>
                  </a:lnTo>
                  <a:lnTo>
                    <a:pt x="318" y="104"/>
                  </a:lnTo>
                  <a:lnTo>
                    <a:pt x="318" y="107"/>
                  </a:lnTo>
                  <a:lnTo>
                    <a:pt x="315" y="112"/>
                  </a:lnTo>
                  <a:lnTo>
                    <a:pt x="310" y="115"/>
                  </a:lnTo>
                  <a:lnTo>
                    <a:pt x="310" y="124"/>
                  </a:lnTo>
                  <a:lnTo>
                    <a:pt x="307" y="133"/>
                  </a:lnTo>
                  <a:lnTo>
                    <a:pt x="307" y="136"/>
                  </a:lnTo>
                  <a:lnTo>
                    <a:pt x="307" y="145"/>
                  </a:lnTo>
                  <a:lnTo>
                    <a:pt x="307" y="157"/>
                  </a:lnTo>
                  <a:lnTo>
                    <a:pt x="307" y="166"/>
                  </a:lnTo>
                  <a:lnTo>
                    <a:pt x="307" y="174"/>
                  </a:lnTo>
                  <a:lnTo>
                    <a:pt x="307" y="182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19"/>
                  </a:lnTo>
                  <a:lnTo>
                    <a:pt x="318" y="227"/>
                  </a:lnTo>
                  <a:lnTo>
                    <a:pt x="323" y="232"/>
                  </a:lnTo>
                  <a:lnTo>
                    <a:pt x="326" y="236"/>
                  </a:lnTo>
                  <a:lnTo>
                    <a:pt x="331" y="240"/>
                  </a:lnTo>
                  <a:lnTo>
                    <a:pt x="335" y="244"/>
                  </a:lnTo>
                  <a:lnTo>
                    <a:pt x="339" y="244"/>
                  </a:lnTo>
                  <a:lnTo>
                    <a:pt x="343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52" y="240"/>
                  </a:lnTo>
                  <a:lnTo>
                    <a:pt x="356" y="236"/>
                  </a:lnTo>
                  <a:lnTo>
                    <a:pt x="360" y="232"/>
                  </a:lnTo>
                  <a:lnTo>
                    <a:pt x="360" y="227"/>
                  </a:lnTo>
                  <a:lnTo>
                    <a:pt x="364" y="219"/>
                  </a:lnTo>
                  <a:lnTo>
                    <a:pt x="364" y="211"/>
                  </a:lnTo>
                  <a:lnTo>
                    <a:pt x="368" y="203"/>
                  </a:lnTo>
                  <a:lnTo>
                    <a:pt x="368" y="195"/>
                  </a:lnTo>
                  <a:lnTo>
                    <a:pt x="368" y="187"/>
                  </a:lnTo>
                  <a:lnTo>
                    <a:pt x="368" y="178"/>
                  </a:lnTo>
                  <a:lnTo>
                    <a:pt x="368" y="170"/>
                  </a:lnTo>
                  <a:lnTo>
                    <a:pt x="368" y="157"/>
                  </a:lnTo>
                  <a:lnTo>
                    <a:pt x="364" y="149"/>
                  </a:lnTo>
                  <a:lnTo>
                    <a:pt x="364" y="141"/>
                  </a:lnTo>
                  <a:lnTo>
                    <a:pt x="360" y="133"/>
                  </a:lnTo>
                  <a:lnTo>
                    <a:pt x="360" y="124"/>
                  </a:lnTo>
                  <a:lnTo>
                    <a:pt x="356" y="115"/>
                  </a:lnTo>
                  <a:lnTo>
                    <a:pt x="352" y="112"/>
                  </a:lnTo>
                  <a:lnTo>
                    <a:pt x="347" y="107"/>
                  </a:lnTo>
                  <a:lnTo>
                    <a:pt x="343" y="104"/>
                  </a:lnTo>
                  <a:lnTo>
                    <a:pt x="339" y="99"/>
                  </a:lnTo>
                  <a:lnTo>
                    <a:pt x="335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0"/>
                  </a:lnTo>
                  <a:lnTo>
                    <a:pt x="58" y="299"/>
                  </a:lnTo>
                  <a:lnTo>
                    <a:pt x="49" y="286"/>
                  </a:lnTo>
                  <a:lnTo>
                    <a:pt x="41" y="273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8" name="Freeform 130">
              <a:extLst>
                <a:ext uri="{FF2B5EF4-FFF2-40B4-BE49-F238E27FC236}">
                  <a16:creationId xmlns:a16="http://schemas.microsoft.com/office/drawing/2014/main" id="{BF0A2CFE-3958-4CE4-860B-CB378120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2245"/>
              <a:ext cx="9" cy="21"/>
            </a:xfrm>
            <a:custGeom>
              <a:avLst/>
              <a:gdLst>
                <a:gd name="T0" fmla="*/ 24 w 61"/>
                <a:gd name="T1" fmla="*/ 0 h 145"/>
                <a:gd name="T2" fmla="*/ 19 w 61"/>
                <a:gd name="T3" fmla="*/ 0 h 145"/>
                <a:gd name="T4" fmla="*/ 16 w 61"/>
                <a:gd name="T5" fmla="*/ 0 h 145"/>
                <a:gd name="T6" fmla="*/ 11 w 61"/>
                <a:gd name="T7" fmla="*/ 5 h 145"/>
                <a:gd name="T8" fmla="*/ 11 w 61"/>
                <a:gd name="T9" fmla="*/ 8 h 145"/>
                <a:gd name="T10" fmla="*/ 8 w 61"/>
                <a:gd name="T11" fmla="*/ 13 h 145"/>
                <a:gd name="T12" fmla="*/ 3 w 61"/>
                <a:gd name="T13" fmla="*/ 16 h 145"/>
                <a:gd name="T14" fmla="*/ 3 w 61"/>
                <a:gd name="T15" fmla="*/ 25 h 145"/>
                <a:gd name="T16" fmla="*/ 0 w 61"/>
                <a:gd name="T17" fmla="*/ 34 h 145"/>
                <a:gd name="T18" fmla="*/ 0 w 61"/>
                <a:gd name="T19" fmla="*/ 37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7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6 h 145"/>
                <a:gd name="T32" fmla="*/ 3 w 61"/>
                <a:gd name="T33" fmla="*/ 104 h 145"/>
                <a:gd name="T34" fmla="*/ 3 w 61"/>
                <a:gd name="T35" fmla="*/ 112 h 145"/>
                <a:gd name="T36" fmla="*/ 8 w 61"/>
                <a:gd name="T37" fmla="*/ 120 h 145"/>
                <a:gd name="T38" fmla="*/ 11 w 61"/>
                <a:gd name="T39" fmla="*/ 128 h 145"/>
                <a:gd name="T40" fmla="*/ 16 w 61"/>
                <a:gd name="T41" fmla="*/ 133 h 145"/>
                <a:gd name="T42" fmla="*/ 19 w 61"/>
                <a:gd name="T43" fmla="*/ 137 h 145"/>
                <a:gd name="T44" fmla="*/ 24 w 61"/>
                <a:gd name="T45" fmla="*/ 141 h 145"/>
                <a:gd name="T46" fmla="*/ 28 w 61"/>
                <a:gd name="T47" fmla="*/ 145 h 145"/>
                <a:gd name="T48" fmla="*/ 32 w 61"/>
                <a:gd name="T49" fmla="*/ 145 h 145"/>
                <a:gd name="T50" fmla="*/ 36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1 h 145"/>
                <a:gd name="T58" fmla="*/ 49 w 61"/>
                <a:gd name="T59" fmla="*/ 137 h 145"/>
                <a:gd name="T60" fmla="*/ 53 w 61"/>
                <a:gd name="T61" fmla="*/ 133 h 145"/>
                <a:gd name="T62" fmla="*/ 53 w 61"/>
                <a:gd name="T63" fmla="*/ 128 h 145"/>
                <a:gd name="T64" fmla="*/ 57 w 61"/>
                <a:gd name="T65" fmla="*/ 120 h 145"/>
                <a:gd name="T66" fmla="*/ 57 w 61"/>
                <a:gd name="T67" fmla="*/ 112 h 145"/>
                <a:gd name="T68" fmla="*/ 61 w 61"/>
                <a:gd name="T69" fmla="*/ 104 h 145"/>
                <a:gd name="T70" fmla="*/ 61 w 61"/>
                <a:gd name="T71" fmla="*/ 96 h 145"/>
                <a:gd name="T72" fmla="*/ 61 w 61"/>
                <a:gd name="T73" fmla="*/ 88 h 145"/>
                <a:gd name="T74" fmla="*/ 61 w 61"/>
                <a:gd name="T75" fmla="*/ 79 h 145"/>
                <a:gd name="T76" fmla="*/ 61 w 61"/>
                <a:gd name="T77" fmla="*/ 71 h 145"/>
                <a:gd name="T78" fmla="*/ 61 w 61"/>
                <a:gd name="T79" fmla="*/ 58 h 145"/>
                <a:gd name="T80" fmla="*/ 57 w 61"/>
                <a:gd name="T81" fmla="*/ 50 h 145"/>
                <a:gd name="T82" fmla="*/ 57 w 61"/>
                <a:gd name="T83" fmla="*/ 42 h 145"/>
                <a:gd name="T84" fmla="*/ 53 w 61"/>
                <a:gd name="T85" fmla="*/ 34 h 145"/>
                <a:gd name="T86" fmla="*/ 53 w 61"/>
                <a:gd name="T87" fmla="*/ 25 h 145"/>
                <a:gd name="T88" fmla="*/ 49 w 61"/>
                <a:gd name="T89" fmla="*/ 16 h 145"/>
                <a:gd name="T90" fmla="*/ 45 w 61"/>
                <a:gd name="T91" fmla="*/ 13 h 145"/>
                <a:gd name="T92" fmla="*/ 40 w 61"/>
                <a:gd name="T93" fmla="*/ 8 h 145"/>
                <a:gd name="T94" fmla="*/ 36 w 61"/>
                <a:gd name="T95" fmla="*/ 5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19" y="0"/>
                  </a:lnTo>
                  <a:lnTo>
                    <a:pt x="16" y="0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13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1" y="128"/>
                  </a:lnTo>
                  <a:lnTo>
                    <a:pt x="16" y="133"/>
                  </a:lnTo>
                  <a:lnTo>
                    <a:pt x="19" y="137"/>
                  </a:lnTo>
                  <a:lnTo>
                    <a:pt x="24" y="141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6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3"/>
                  </a:lnTo>
                  <a:lnTo>
                    <a:pt x="53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1" y="104"/>
                  </a:lnTo>
                  <a:lnTo>
                    <a:pt x="61" y="96"/>
                  </a:lnTo>
                  <a:lnTo>
                    <a:pt x="61" y="88"/>
                  </a:lnTo>
                  <a:lnTo>
                    <a:pt x="61" y="79"/>
                  </a:lnTo>
                  <a:lnTo>
                    <a:pt x="61" y="71"/>
                  </a:lnTo>
                  <a:lnTo>
                    <a:pt x="61" y="58"/>
                  </a:lnTo>
                  <a:lnTo>
                    <a:pt x="57" y="50"/>
                  </a:lnTo>
                  <a:lnTo>
                    <a:pt x="57" y="42"/>
                  </a:lnTo>
                  <a:lnTo>
                    <a:pt x="53" y="34"/>
                  </a:lnTo>
                  <a:lnTo>
                    <a:pt x="53" y="25"/>
                  </a:lnTo>
                  <a:lnTo>
                    <a:pt x="49" y="16"/>
                  </a:lnTo>
                  <a:lnTo>
                    <a:pt x="45" y="13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9" name="Freeform 131">
              <a:extLst>
                <a:ext uri="{FF2B5EF4-FFF2-40B4-BE49-F238E27FC236}">
                  <a16:creationId xmlns:a16="http://schemas.microsoft.com/office/drawing/2014/main" id="{A9A4DBFA-5EAA-448C-8C85-5A90D0232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223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4 h 625"/>
                <a:gd name="T8" fmla="*/ 326 w 398"/>
                <a:gd name="T9" fmla="*/ 42 h 625"/>
                <a:gd name="T10" fmla="*/ 347 w 398"/>
                <a:gd name="T11" fmla="*/ 62 h 625"/>
                <a:gd name="T12" fmla="*/ 364 w 398"/>
                <a:gd name="T13" fmla="*/ 83 h 625"/>
                <a:gd name="T14" fmla="*/ 377 w 398"/>
                <a:gd name="T15" fmla="*/ 107 h 625"/>
                <a:gd name="T16" fmla="*/ 389 w 398"/>
                <a:gd name="T17" fmla="*/ 133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89 w 398"/>
                <a:gd name="T25" fmla="*/ 244 h 625"/>
                <a:gd name="T26" fmla="*/ 377 w 398"/>
                <a:gd name="T27" fmla="*/ 273 h 625"/>
                <a:gd name="T28" fmla="*/ 364 w 398"/>
                <a:gd name="T29" fmla="*/ 294 h 625"/>
                <a:gd name="T30" fmla="*/ 347 w 398"/>
                <a:gd name="T31" fmla="*/ 318 h 625"/>
                <a:gd name="T32" fmla="*/ 326 w 398"/>
                <a:gd name="T33" fmla="*/ 336 h 625"/>
                <a:gd name="T34" fmla="*/ 307 w 398"/>
                <a:gd name="T35" fmla="*/ 352 h 625"/>
                <a:gd name="T36" fmla="*/ 281 w 398"/>
                <a:gd name="T37" fmla="*/ 364 h 625"/>
                <a:gd name="T38" fmla="*/ 252 w 398"/>
                <a:gd name="T39" fmla="*/ 372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2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3 h 625"/>
                <a:gd name="T54" fmla="*/ 33 w 398"/>
                <a:gd name="T55" fmla="*/ 248 h 625"/>
                <a:gd name="T56" fmla="*/ 24 w 398"/>
                <a:gd name="T57" fmla="*/ 219 h 625"/>
                <a:gd name="T58" fmla="*/ 21 w 398"/>
                <a:gd name="T59" fmla="*/ 190 h 625"/>
                <a:gd name="T60" fmla="*/ 24 w 398"/>
                <a:gd name="T61" fmla="*/ 161 h 625"/>
                <a:gd name="T62" fmla="*/ 29 w 398"/>
                <a:gd name="T63" fmla="*/ 133 h 625"/>
                <a:gd name="T64" fmla="*/ 41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2 h 625"/>
                <a:gd name="T72" fmla="*/ 115 w 398"/>
                <a:gd name="T73" fmla="*/ 24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0"/>
                  </a:lnTo>
                  <a:lnTo>
                    <a:pt x="58" y="299"/>
                  </a:lnTo>
                  <a:lnTo>
                    <a:pt x="49" y="286"/>
                  </a:lnTo>
                  <a:lnTo>
                    <a:pt x="41" y="273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0" name="Freeform 132">
              <a:extLst>
                <a:ext uri="{FF2B5EF4-FFF2-40B4-BE49-F238E27FC236}">
                  <a16:creationId xmlns:a16="http://schemas.microsoft.com/office/drawing/2014/main" id="{3F0B6BD1-21CD-413D-B8FF-B62EE3590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129"/>
              <a:ext cx="9" cy="20"/>
            </a:xfrm>
            <a:custGeom>
              <a:avLst/>
              <a:gdLst>
                <a:gd name="T0" fmla="*/ 25 w 62"/>
                <a:gd name="T1" fmla="*/ 0 h 145"/>
                <a:gd name="T2" fmla="*/ 20 w 62"/>
                <a:gd name="T3" fmla="*/ 0 h 145"/>
                <a:gd name="T4" fmla="*/ 17 w 62"/>
                <a:gd name="T5" fmla="*/ 0 h 145"/>
                <a:gd name="T6" fmla="*/ 12 w 62"/>
                <a:gd name="T7" fmla="*/ 5 h 145"/>
                <a:gd name="T8" fmla="*/ 12 w 62"/>
                <a:gd name="T9" fmla="*/ 8 h 145"/>
                <a:gd name="T10" fmla="*/ 8 w 62"/>
                <a:gd name="T11" fmla="*/ 13 h 145"/>
                <a:gd name="T12" fmla="*/ 4 w 62"/>
                <a:gd name="T13" fmla="*/ 16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6 h 145"/>
                <a:gd name="T22" fmla="*/ 0 w 62"/>
                <a:gd name="T23" fmla="*/ 58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4 w 62"/>
                <a:gd name="T33" fmla="*/ 104 h 145"/>
                <a:gd name="T34" fmla="*/ 4 w 62"/>
                <a:gd name="T35" fmla="*/ 112 h 145"/>
                <a:gd name="T36" fmla="*/ 8 w 62"/>
                <a:gd name="T37" fmla="*/ 120 h 145"/>
                <a:gd name="T38" fmla="*/ 12 w 62"/>
                <a:gd name="T39" fmla="*/ 128 h 145"/>
                <a:gd name="T40" fmla="*/ 17 w 62"/>
                <a:gd name="T41" fmla="*/ 133 h 145"/>
                <a:gd name="T42" fmla="*/ 20 w 62"/>
                <a:gd name="T43" fmla="*/ 137 h 145"/>
                <a:gd name="T44" fmla="*/ 25 w 62"/>
                <a:gd name="T45" fmla="*/ 141 h 145"/>
                <a:gd name="T46" fmla="*/ 29 w 62"/>
                <a:gd name="T47" fmla="*/ 145 h 145"/>
                <a:gd name="T48" fmla="*/ 33 w 62"/>
                <a:gd name="T49" fmla="*/ 145 h 145"/>
                <a:gd name="T50" fmla="*/ 38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1 h 145"/>
                <a:gd name="T58" fmla="*/ 49 w 62"/>
                <a:gd name="T59" fmla="*/ 137 h 145"/>
                <a:gd name="T60" fmla="*/ 54 w 62"/>
                <a:gd name="T61" fmla="*/ 133 h 145"/>
                <a:gd name="T62" fmla="*/ 54 w 62"/>
                <a:gd name="T63" fmla="*/ 128 h 145"/>
                <a:gd name="T64" fmla="*/ 57 w 62"/>
                <a:gd name="T65" fmla="*/ 120 h 145"/>
                <a:gd name="T66" fmla="*/ 57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8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8 h 145"/>
                <a:gd name="T80" fmla="*/ 57 w 62"/>
                <a:gd name="T81" fmla="*/ 50 h 145"/>
                <a:gd name="T82" fmla="*/ 57 w 62"/>
                <a:gd name="T83" fmla="*/ 42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6 h 145"/>
                <a:gd name="T90" fmla="*/ 46 w 62"/>
                <a:gd name="T91" fmla="*/ 13 h 145"/>
                <a:gd name="T92" fmla="*/ 41 w 62"/>
                <a:gd name="T93" fmla="*/ 8 h 145"/>
                <a:gd name="T94" fmla="*/ 38 w 62"/>
                <a:gd name="T95" fmla="*/ 5 h 145"/>
                <a:gd name="T96" fmla="*/ 33 w 62"/>
                <a:gd name="T97" fmla="*/ 0 h 145"/>
                <a:gd name="T98" fmla="*/ 29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7" y="133"/>
                  </a:lnTo>
                  <a:lnTo>
                    <a:pt x="20" y="137"/>
                  </a:lnTo>
                  <a:lnTo>
                    <a:pt x="25" y="141"/>
                  </a:lnTo>
                  <a:lnTo>
                    <a:pt x="29" y="145"/>
                  </a:lnTo>
                  <a:lnTo>
                    <a:pt x="33" y="145"/>
                  </a:lnTo>
                  <a:lnTo>
                    <a:pt x="38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1"/>
                  </a:lnTo>
                  <a:lnTo>
                    <a:pt x="49" y="137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8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7" y="50"/>
                  </a:lnTo>
                  <a:lnTo>
                    <a:pt x="57" y="42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6"/>
                  </a:lnTo>
                  <a:lnTo>
                    <a:pt x="46" y="13"/>
                  </a:lnTo>
                  <a:lnTo>
                    <a:pt x="41" y="8"/>
                  </a:lnTo>
                  <a:lnTo>
                    <a:pt x="38" y="5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1" name="Freeform 133">
              <a:extLst>
                <a:ext uri="{FF2B5EF4-FFF2-40B4-BE49-F238E27FC236}">
                  <a16:creationId xmlns:a16="http://schemas.microsoft.com/office/drawing/2014/main" id="{782B90C6-8E1A-4606-A9D9-B5569FDF8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115"/>
              <a:ext cx="57" cy="89"/>
            </a:xfrm>
            <a:custGeom>
              <a:avLst/>
              <a:gdLst>
                <a:gd name="T0" fmla="*/ 223 w 397"/>
                <a:gd name="T1" fmla="*/ 0 h 625"/>
                <a:gd name="T2" fmla="*/ 253 w 397"/>
                <a:gd name="T3" fmla="*/ 3 h 625"/>
                <a:gd name="T4" fmla="*/ 281 w 397"/>
                <a:gd name="T5" fmla="*/ 13 h 625"/>
                <a:gd name="T6" fmla="*/ 306 w 397"/>
                <a:gd name="T7" fmla="*/ 24 h 625"/>
                <a:gd name="T8" fmla="*/ 326 w 397"/>
                <a:gd name="T9" fmla="*/ 41 h 625"/>
                <a:gd name="T10" fmla="*/ 347 w 397"/>
                <a:gd name="T11" fmla="*/ 62 h 625"/>
                <a:gd name="T12" fmla="*/ 363 w 397"/>
                <a:gd name="T13" fmla="*/ 83 h 625"/>
                <a:gd name="T14" fmla="*/ 376 w 397"/>
                <a:gd name="T15" fmla="*/ 107 h 625"/>
                <a:gd name="T16" fmla="*/ 389 w 397"/>
                <a:gd name="T17" fmla="*/ 132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19 h 625"/>
                <a:gd name="T24" fmla="*/ 389 w 397"/>
                <a:gd name="T25" fmla="*/ 244 h 625"/>
                <a:gd name="T26" fmla="*/ 376 w 397"/>
                <a:gd name="T27" fmla="*/ 273 h 625"/>
                <a:gd name="T28" fmla="*/ 363 w 397"/>
                <a:gd name="T29" fmla="*/ 294 h 625"/>
                <a:gd name="T30" fmla="*/ 347 w 397"/>
                <a:gd name="T31" fmla="*/ 318 h 625"/>
                <a:gd name="T32" fmla="*/ 326 w 397"/>
                <a:gd name="T33" fmla="*/ 335 h 625"/>
                <a:gd name="T34" fmla="*/ 306 w 397"/>
                <a:gd name="T35" fmla="*/ 352 h 625"/>
                <a:gd name="T36" fmla="*/ 281 w 397"/>
                <a:gd name="T37" fmla="*/ 364 h 625"/>
                <a:gd name="T38" fmla="*/ 253 w 397"/>
                <a:gd name="T39" fmla="*/ 372 h 625"/>
                <a:gd name="T40" fmla="*/ 223 w 397"/>
                <a:gd name="T41" fmla="*/ 377 h 625"/>
                <a:gd name="T42" fmla="*/ 206 w 397"/>
                <a:gd name="T43" fmla="*/ 377 h 625"/>
                <a:gd name="T44" fmla="*/ 202 w 397"/>
                <a:gd name="T45" fmla="*/ 377 h 625"/>
                <a:gd name="T46" fmla="*/ 198 w 397"/>
                <a:gd name="T47" fmla="*/ 372 h 625"/>
                <a:gd name="T48" fmla="*/ 74 w 397"/>
                <a:gd name="T49" fmla="*/ 323 h 625"/>
                <a:gd name="T50" fmla="*/ 58 w 397"/>
                <a:gd name="T51" fmla="*/ 297 h 625"/>
                <a:gd name="T52" fmla="*/ 40 w 397"/>
                <a:gd name="T53" fmla="*/ 273 h 625"/>
                <a:gd name="T54" fmla="*/ 32 w 397"/>
                <a:gd name="T55" fmla="*/ 248 h 625"/>
                <a:gd name="T56" fmla="*/ 24 w 397"/>
                <a:gd name="T57" fmla="*/ 219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2 h 625"/>
                <a:gd name="T64" fmla="*/ 40 w 397"/>
                <a:gd name="T65" fmla="*/ 107 h 625"/>
                <a:gd name="T66" fmla="*/ 53 w 397"/>
                <a:gd name="T67" fmla="*/ 83 h 625"/>
                <a:gd name="T68" fmla="*/ 74 w 397"/>
                <a:gd name="T69" fmla="*/ 62 h 625"/>
                <a:gd name="T70" fmla="*/ 91 w 397"/>
                <a:gd name="T71" fmla="*/ 41 h 625"/>
                <a:gd name="T72" fmla="*/ 115 w 397"/>
                <a:gd name="T73" fmla="*/ 24 h 625"/>
                <a:gd name="T74" fmla="*/ 141 w 397"/>
                <a:gd name="T75" fmla="*/ 13 h 625"/>
                <a:gd name="T76" fmla="*/ 165 w 397"/>
                <a:gd name="T77" fmla="*/ 3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3"/>
                  </a:lnTo>
                  <a:lnTo>
                    <a:pt x="293" y="21"/>
                  </a:lnTo>
                  <a:lnTo>
                    <a:pt x="306" y="24"/>
                  </a:lnTo>
                  <a:lnTo>
                    <a:pt x="314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6"/>
                  </a:lnTo>
                  <a:lnTo>
                    <a:pt x="376" y="107"/>
                  </a:lnTo>
                  <a:lnTo>
                    <a:pt x="384" y="120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6"/>
                  </a:lnTo>
                  <a:lnTo>
                    <a:pt x="363" y="294"/>
                  </a:lnTo>
                  <a:lnTo>
                    <a:pt x="355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4" y="343"/>
                  </a:lnTo>
                  <a:lnTo>
                    <a:pt x="306" y="352"/>
                  </a:lnTo>
                  <a:lnTo>
                    <a:pt x="293" y="356"/>
                  </a:lnTo>
                  <a:lnTo>
                    <a:pt x="281" y="364"/>
                  </a:lnTo>
                  <a:lnTo>
                    <a:pt x="264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2" y="377"/>
                  </a:lnTo>
                  <a:lnTo>
                    <a:pt x="202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6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0" y="107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2" name="Freeform 134">
              <a:extLst>
                <a:ext uri="{FF2B5EF4-FFF2-40B4-BE49-F238E27FC236}">
                  <a16:creationId xmlns:a16="http://schemas.microsoft.com/office/drawing/2014/main" id="{9EDF63BD-B94D-4578-856C-78E2A09A74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0" y="2115"/>
              <a:ext cx="57" cy="89"/>
            </a:xfrm>
            <a:custGeom>
              <a:avLst/>
              <a:gdLst>
                <a:gd name="T0" fmla="*/ 323 w 397"/>
                <a:gd name="T1" fmla="*/ 99 h 625"/>
                <a:gd name="T2" fmla="*/ 314 w 397"/>
                <a:gd name="T3" fmla="*/ 112 h 625"/>
                <a:gd name="T4" fmla="*/ 306 w 397"/>
                <a:gd name="T5" fmla="*/ 132 h 625"/>
                <a:gd name="T6" fmla="*/ 306 w 397"/>
                <a:gd name="T7" fmla="*/ 157 h 625"/>
                <a:gd name="T8" fmla="*/ 306 w 397"/>
                <a:gd name="T9" fmla="*/ 182 h 625"/>
                <a:gd name="T10" fmla="*/ 310 w 397"/>
                <a:gd name="T11" fmla="*/ 211 h 625"/>
                <a:gd name="T12" fmla="*/ 323 w 397"/>
                <a:gd name="T13" fmla="*/ 232 h 625"/>
                <a:gd name="T14" fmla="*/ 335 w 397"/>
                <a:gd name="T15" fmla="*/ 244 h 625"/>
                <a:gd name="T16" fmla="*/ 347 w 397"/>
                <a:gd name="T17" fmla="*/ 244 h 625"/>
                <a:gd name="T18" fmla="*/ 355 w 397"/>
                <a:gd name="T19" fmla="*/ 236 h 625"/>
                <a:gd name="T20" fmla="*/ 363 w 397"/>
                <a:gd name="T21" fmla="*/ 219 h 625"/>
                <a:gd name="T22" fmla="*/ 368 w 397"/>
                <a:gd name="T23" fmla="*/ 195 h 625"/>
                <a:gd name="T24" fmla="*/ 368 w 397"/>
                <a:gd name="T25" fmla="*/ 169 h 625"/>
                <a:gd name="T26" fmla="*/ 363 w 397"/>
                <a:gd name="T27" fmla="*/ 141 h 625"/>
                <a:gd name="T28" fmla="*/ 355 w 397"/>
                <a:gd name="T29" fmla="*/ 115 h 625"/>
                <a:gd name="T30" fmla="*/ 344 w 397"/>
                <a:gd name="T31" fmla="*/ 104 h 625"/>
                <a:gd name="T32" fmla="*/ 331 w 397"/>
                <a:gd name="T33" fmla="*/ 99 h 625"/>
                <a:gd name="T34" fmla="*/ 240 w 397"/>
                <a:gd name="T35" fmla="*/ 3 h 625"/>
                <a:gd name="T36" fmla="*/ 281 w 397"/>
                <a:gd name="T37" fmla="*/ 13 h 625"/>
                <a:gd name="T38" fmla="*/ 314 w 397"/>
                <a:gd name="T39" fmla="*/ 33 h 625"/>
                <a:gd name="T40" fmla="*/ 347 w 397"/>
                <a:gd name="T41" fmla="*/ 62 h 625"/>
                <a:gd name="T42" fmla="*/ 372 w 397"/>
                <a:gd name="T43" fmla="*/ 96 h 625"/>
                <a:gd name="T44" fmla="*/ 389 w 397"/>
                <a:gd name="T45" fmla="*/ 132 h 625"/>
                <a:gd name="T46" fmla="*/ 397 w 397"/>
                <a:gd name="T47" fmla="*/ 174 h 625"/>
                <a:gd name="T48" fmla="*/ 397 w 397"/>
                <a:gd name="T49" fmla="*/ 219 h 625"/>
                <a:gd name="T50" fmla="*/ 384 w 397"/>
                <a:gd name="T51" fmla="*/ 257 h 625"/>
                <a:gd name="T52" fmla="*/ 363 w 397"/>
                <a:gd name="T53" fmla="*/ 294 h 625"/>
                <a:gd name="T54" fmla="*/ 339 w 397"/>
                <a:gd name="T55" fmla="*/ 327 h 625"/>
                <a:gd name="T56" fmla="*/ 306 w 397"/>
                <a:gd name="T57" fmla="*/ 352 h 625"/>
                <a:gd name="T58" fmla="*/ 264 w 397"/>
                <a:gd name="T59" fmla="*/ 369 h 625"/>
                <a:gd name="T60" fmla="*/ 223 w 397"/>
                <a:gd name="T61" fmla="*/ 377 h 625"/>
                <a:gd name="T62" fmla="*/ 202 w 397"/>
                <a:gd name="T63" fmla="*/ 377 h 625"/>
                <a:gd name="T64" fmla="*/ 198 w 397"/>
                <a:gd name="T65" fmla="*/ 372 h 625"/>
                <a:gd name="T66" fmla="*/ 66 w 397"/>
                <a:gd name="T67" fmla="*/ 310 h 625"/>
                <a:gd name="T68" fmla="*/ 40 w 397"/>
                <a:gd name="T69" fmla="*/ 273 h 625"/>
                <a:gd name="T70" fmla="*/ 29 w 397"/>
                <a:gd name="T71" fmla="*/ 232 h 625"/>
                <a:gd name="T72" fmla="*/ 21 w 397"/>
                <a:gd name="T73" fmla="*/ 190 h 625"/>
                <a:gd name="T74" fmla="*/ 29 w 397"/>
                <a:gd name="T75" fmla="*/ 145 h 625"/>
                <a:gd name="T76" fmla="*/ 40 w 397"/>
                <a:gd name="T77" fmla="*/ 107 h 625"/>
                <a:gd name="T78" fmla="*/ 61 w 397"/>
                <a:gd name="T79" fmla="*/ 70 h 625"/>
                <a:gd name="T80" fmla="*/ 91 w 397"/>
                <a:gd name="T81" fmla="*/ 41 h 625"/>
                <a:gd name="T82" fmla="*/ 128 w 397"/>
                <a:gd name="T83" fmla="*/ 21 h 625"/>
                <a:gd name="T84" fmla="*/ 165 w 397"/>
                <a:gd name="T85" fmla="*/ 3 h 625"/>
                <a:gd name="T86" fmla="*/ 211 w 397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5">
                  <a:moveTo>
                    <a:pt x="331" y="99"/>
                  </a:moveTo>
                  <a:lnTo>
                    <a:pt x="326" y="99"/>
                  </a:lnTo>
                  <a:lnTo>
                    <a:pt x="323" y="99"/>
                  </a:lnTo>
                  <a:lnTo>
                    <a:pt x="318" y="104"/>
                  </a:lnTo>
                  <a:lnTo>
                    <a:pt x="318" y="107"/>
                  </a:lnTo>
                  <a:lnTo>
                    <a:pt x="314" y="112"/>
                  </a:lnTo>
                  <a:lnTo>
                    <a:pt x="310" y="115"/>
                  </a:lnTo>
                  <a:lnTo>
                    <a:pt x="310" y="124"/>
                  </a:lnTo>
                  <a:lnTo>
                    <a:pt x="306" y="132"/>
                  </a:lnTo>
                  <a:lnTo>
                    <a:pt x="306" y="136"/>
                  </a:lnTo>
                  <a:lnTo>
                    <a:pt x="306" y="145"/>
                  </a:lnTo>
                  <a:lnTo>
                    <a:pt x="306" y="157"/>
                  </a:lnTo>
                  <a:lnTo>
                    <a:pt x="306" y="166"/>
                  </a:lnTo>
                  <a:lnTo>
                    <a:pt x="306" y="174"/>
                  </a:lnTo>
                  <a:lnTo>
                    <a:pt x="306" y="182"/>
                  </a:lnTo>
                  <a:lnTo>
                    <a:pt x="306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4" y="219"/>
                  </a:lnTo>
                  <a:lnTo>
                    <a:pt x="318" y="227"/>
                  </a:lnTo>
                  <a:lnTo>
                    <a:pt x="323" y="232"/>
                  </a:lnTo>
                  <a:lnTo>
                    <a:pt x="326" y="236"/>
                  </a:lnTo>
                  <a:lnTo>
                    <a:pt x="331" y="240"/>
                  </a:lnTo>
                  <a:lnTo>
                    <a:pt x="335" y="244"/>
                  </a:lnTo>
                  <a:lnTo>
                    <a:pt x="339" y="244"/>
                  </a:lnTo>
                  <a:lnTo>
                    <a:pt x="344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52" y="240"/>
                  </a:lnTo>
                  <a:lnTo>
                    <a:pt x="355" y="236"/>
                  </a:lnTo>
                  <a:lnTo>
                    <a:pt x="360" y="232"/>
                  </a:lnTo>
                  <a:lnTo>
                    <a:pt x="360" y="227"/>
                  </a:lnTo>
                  <a:lnTo>
                    <a:pt x="363" y="219"/>
                  </a:lnTo>
                  <a:lnTo>
                    <a:pt x="363" y="211"/>
                  </a:lnTo>
                  <a:lnTo>
                    <a:pt x="368" y="203"/>
                  </a:lnTo>
                  <a:lnTo>
                    <a:pt x="368" y="195"/>
                  </a:lnTo>
                  <a:lnTo>
                    <a:pt x="368" y="187"/>
                  </a:lnTo>
                  <a:lnTo>
                    <a:pt x="368" y="177"/>
                  </a:lnTo>
                  <a:lnTo>
                    <a:pt x="368" y="169"/>
                  </a:lnTo>
                  <a:lnTo>
                    <a:pt x="368" y="157"/>
                  </a:lnTo>
                  <a:lnTo>
                    <a:pt x="363" y="149"/>
                  </a:lnTo>
                  <a:lnTo>
                    <a:pt x="363" y="141"/>
                  </a:lnTo>
                  <a:lnTo>
                    <a:pt x="360" y="132"/>
                  </a:lnTo>
                  <a:lnTo>
                    <a:pt x="360" y="124"/>
                  </a:lnTo>
                  <a:lnTo>
                    <a:pt x="355" y="115"/>
                  </a:lnTo>
                  <a:lnTo>
                    <a:pt x="352" y="112"/>
                  </a:lnTo>
                  <a:lnTo>
                    <a:pt x="347" y="107"/>
                  </a:lnTo>
                  <a:lnTo>
                    <a:pt x="344" y="104"/>
                  </a:lnTo>
                  <a:lnTo>
                    <a:pt x="339" y="99"/>
                  </a:lnTo>
                  <a:lnTo>
                    <a:pt x="335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3"/>
                  </a:lnTo>
                  <a:lnTo>
                    <a:pt x="293" y="21"/>
                  </a:lnTo>
                  <a:lnTo>
                    <a:pt x="306" y="24"/>
                  </a:lnTo>
                  <a:lnTo>
                    <a:pt x="314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6"/>
                  </a:lnTo>
                  <a:lnTo>
                    <a:pt x="376" y="107"/>
                  </a:lnTo>
                  <a:lnTo>
                    <a:pt x="384" y="120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6"/>
                  </a:lnTo>
                  <a:lnTo>
                    <a:pt x="363" y="294"/>
                  </a:lnTo>
                  <a:lnTo>
                    <a:pt x="355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4" y="343"/>
                  </a:lnTo>
                  <a:lnTo>
                    <a:pt x="306" y="352"/>
                  </a:lnTo>
                  <a:lnTo>
                    <a:pt x="293" y="356"/>
                  </a:lnTo>
                  <a:lnTo>
                    <a:pt x="281" y="364"/>
                  </a:lnTo>
                  <a:lnTo>
                    <a:pt x="264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2" y="377"/>
                  </a:lnTo>
                  <a:lnTo>
                    <a:pt x="202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6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0" y="107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3" name="Freeform 135">
              <a:extLst>
                <a:ext uri="{FF2B5EF4-FFF2-40B4-BE49-F238E27FC236}">
                  <a16:creationId xmlns:a16="http://schemas.microsoft.com/office/drawing/2014/main" id="{DFF5451C-5085-4464-82CD-06662C7DF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129"/>
              <a:ext cx="9" cy="20"/>
            </a:xfrm>
            <a:custGeom>
              <a:avLst/>
              <a:gdLst>
                <a:gd name="T0" fmla="*/ 25 w 62"/>
                <a:gd name="T1" fmla="*/ 0 h 145"/>
                <a:gd name="T2" fmla="*/ 20 w 62"/>
                <a:gd name="T3" fmla="*/ 0 h 145"/>
                <a:gd name="T4" fmla="*/ 17 w 62"/>
                <a:gd name="T5" fmla="*/ 0 h 145"/>
                <a:gd name="T6" fmla="*/ 12 w 62"/>
                <a:gd name="T7" fmla="*/ 5 h 145"/>
                <a:gd name="T8" fmla="*/ 12 w 62"/>
                <a:gd name="T9" fmla="*/ 8 h 145"/>
                <a:gd name="T10" fmla="*/ 8 w 62"/>
                <a:gd name="T11" fmla="*/ 13 h 145"/>
                <a:gd name="T12" fmla="*/ 4 w 62"/>
                <a:gd name="T13" fmla="*/ 16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6 h 145"/>
                <a:gd name="T22" fmla="*/ 0 w 62"/>
                <a:gd name="T23" fmla="*/ 58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4 w 62"/>
                <a:gd name="T33" fmla="*/ 104 h 145"/>
                <a:gd name="T34" fmla="*/ 4 w 62"/>
                <a:gd name="T35" fmla="*/ 112 h 145"/>
                <a:gd name="T36" fmla="*/ 8 w 62"/>
                <a:gd name="T37" fmla="*/ 120 h 145"/>
                <a:gd name="T38" fmla="*/ 12 w 62"/>
                <a:gd name="T39" fmla="*/ 128 h 145"/>
                <a:gd name="T40" fmla="*/ 17 w 62"/>
                <a:gd name="T41" fmla="*/ 133 h 145"/>
                <a:gd name="T42" fmla="*/ 20 w 62"/>
                <a:gd name="T43" fmla="*/ 137 h 145"/>
                <a:gd name="T44" fmla="*/ 25 w 62"/>
                <a:gd name="T45" fmla="*/ 141 h 145"/>
                <a:gd name="T46" fmla="*/ 29 w 62"/>
                <a:gd name="T47" fmla="*/ 145 h 145"/>
                <a:gd name="T48" fmla="*/ 33 w 62"/>
                <a:gd name="T49" fmla="*/ 145 h 145"/>
                <a:gd name="T50" fmla="*/ 38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1 h 145"/>
                <a:gd name="T58" fmla="*/ 49 w 62"/>
                <a:gd name="T59" fmla="*/ 137 h 145"/>
                <a:gd name="T60" fmla="*/ 54 w 62"/>
                <a:gd name="T61" fmla="*/ 133 h 145"/>
                <a:gd name="T62" fmla="*/ 54 w 62"/>
                <a:gd name="T63" fmla="*/ 128 h 145"/>
                <a:gd name="T64" fmla="*/ 57 w 62"/>
                <a:gd name="T65" fmla="*/ 120 h 145"/>
                <a:gd name="T66" fmla="*/ 57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8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8 h 145"/>
                <a:gd name="T80" fmla="*/ 57 w 62"/>
                <a:gd name="T81" fmla="*/ 50 h 145"/>
                <a:gd name="T82" fmla="*/ 57 w 62"/>
                <a:gd name="T83" fmla="*/ 42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6 h 145"/>
                <a:gd name="T90" fmla="*/ 46 w 62"/>
                <a:gd name="T91" fmla="*/ 13 h 145"/>
                <a:gd name="T92" fmla="*/ 41 w 62"/>
                <a:gd name="T93" fmla="*/ 8 h 145"/>
                <a:gd name="T94" fmla="*/ 38 w 62"/>
                <a:gd name="T95" fmla="*/ 5 h 145"/>
                <a:gd name="T96" fmla="*/ 33 w 62"/>
                <a:gd name="T97" fmla="*/ 0 h 145"/>
                <a:gd name="T98" fmla="*/ 29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7" y="133"/>
                  </a:lnTo>
                  <a:lnTo>
                    <a:pt x="20" y="137"/>
                  </a:lnTo>
                  <a:lnTo>
                    <a:pt x="25" y="141"/>
                  </a:lnTo>
                  <a:lnTo>
                    <a:pt x="29" y="145"/>
                  </a:lnTo>
                  <a:lnTo>
                    <a:pt x="33" y="145"/>
                  </a:lnTo>
                  <a:lnTo>
                    <a:pt x="38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1"/>
                  </a:lnTo>
                  <a:lnTo>
                    <a:pt x="49" y="137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8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7" y="50"/>
                  </a:lnTo>
                  <a:lnTo>
                    <a:pt x="57" y="42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6"/>
                  </a:lnTo>
                  <a:lnTo>
                    <a:pt x="46" y="13"/>
                  </a:lnTo>
                  <a:lnTo>
                    <a:pt x="41" y="8"/>
                  </a:lnTo>
                  <a:lnTo>
                    <a:pt x="38" y="5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4" name="Freeform 136">
              <a:extLst>
                <a:ext uri="{FF2B5EF4-FFF2-40B4-BE49-F238E27FC236}">
                  <a16:creationId xmlns:a16="http://schemas.microsoft.com/office/drawing/2014/main" id="{BDF325CC-2ACB-42E7-ABB6-B82B2D7C5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115"/>
              <a:ext cx="57" cy="89"/>
            </a:xfrm>
            <a:custGeom>
              <a:avLst/>
              <a:gdLst>
                <a:gd name="T0" fmla="*/ 223 w 397"/>
                <a:gd name="T1" fmla="*/ 0 h 625"/>
                <a:gd name="T2" fmla="*/ 253 w 397"/>
                <a:gd name="T3" fmla="*/ 3 h 625"/>
                <a:gd name="T4" fmla="*/ 281 w 397"/>
                <a:gd name="T5" fmla="*/ 13 h 625"/>
                <a:gd name="T6" fmla="*/ 306 w 397"/>
                <a:gd name="T7" fmla="*/ 24 h 625"/>
                <a:gd name="T8" fmla="*/ 326 w 397"/>
                <a:gd name="T9" fmla="*/ 41 h 625"/>
                <a:gd name="T10" fmla="*/ 347 w 397"/>
                <a:gd name="T11" fmla="*/ 62 h 625"/>
                <a:gd name="T12" fmla="*/ 363 w 397"/>
                <a:gd name="T13" fmla="*/ 83 h 625"/>
                <a:gd name="T14" fmla="*/ 376 w 397"/>
                <a:gd name="T15" fmla="*/ 107 h 625"/>
                <a:gd name="T16" fmla="*/ 389 w 397"/>
                <a:gd name="T17" fmla="*/ 132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19 h 625"/>
                <a:gd name="T24" fmla="*/ 389 w 397"/>
                <a:gd name="T25" fmla="*/ 244 h 625"/>
                <a:gd name="T26" fmla="*/ 376 w 397"/>
                <a:gd name="T27" fmla="*/ 273 h 625"/>
                <a:gd name="T28" fmla="*/ 363 w 397"/>
                <a:gd name="T29" fmla="*/ 294 h 625"/>
                <a:gd name="T30" fmla="*/ 347 w 397"/>
                <a:gd name="T31" fmla="*/ 318 h 625"/>
                <a:gd name="T32" fmla="*/ 326 w 397"/>
                <a:gd name="T33" fmla="*/ 335 h 625"/>
                <a:gd name="T34" fmla="*/ 306 w 397"/>
                <a:gd name="T35" fmla="*/ 352 h 625"/>
                <a:gd name="T36" fmla="*/ 281 w 397"/>
                <a:gd name="T37" fmla="*/ 364 h 625"/>
                <a:gd name="T38" fmla="*/ 253 w 397"/>
                <a:gd name="T39" fmla="*/ 372 h 625"/>
                <a:gd name="T40" fmla="*/ 223 w 397"/>
                <a:gd name="T41" fmla="*/ 377 h 625"/>
                <a:gd name="T42" fmla="*/ 206 w 397"/>
                <a:gd name="T43" fmla="*/ 377 h 625"/>
                <a:gd name="T44" fmla="*/ 202 w 397"/>
                <a:gd name="T45" fmla="*/ 377 h 625"/>
                <a:gd name="T46" fmla="*/ 198 w 397"/>
                <a:gd name="T47" fmla="*/ 372 h 625"/>
                <a:gd name="T48" fmla="*/ 74 w 397"/>
                <a:gd name="T49" fmla="*/ 323 h 625"/>
                <a:gd name="T50" fmla="*/ 58 w 397"/>
                <a:gd name="T51" fmla="*/ 297 h 625"/>
                <a:gd name="T52" fmla="*/ 40 w 397"/>
                <a:gd name="T53" fmla="*/ 273 h 625"/>
                <a:gd name="T54" fmla="*/ 32 w 397"/>
                <a:gd name="T55" fmla="*/ 248 h 625"/>
                <a:gd name="T56" fmla="*/ 24 w 397"/>
                <a:gd name="T57" fmla="*/ 219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2 h 625"/>
                <a:gd name="T64" fmla="*/ 40 w 397"/>
                <a:gd name="T65" fmla="*/ 107 h 625"/>
                <a:gd name="T66" fmla="*/ 53 w 397"/>
                <a:gd name="T67" fmla="*/ 83 h 625"/>
                <a:gd name="T68" fmla="*/ 74 w 397"/>
                <a:gd name="T69" fmla="*/ 62 h 625"/>
                <a:gd name="T70" fmla="*/ 91 w 397"/>
                <a:gd name="T71" fmla="*/ 41 h 625"/>
                <a:gd name="T72" fmla="*/ 115 w 397"/>
                <a:gd name="T73" fmla="*/ 24 h 625"/>
                <a:gd name="T74" fmla="*/ 141 w 397"/>
                <a:gd name="T75" fmla="*/ 13 h 625"/>
                <a:gd name="T76" fmla="*/ 165 w 397"/>
                <a:gd name="T77" fmla="*/ 3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3"/>
                  </a:lnTo>
                  <a:lnTo>
                    <a:pt x="293" y="21"/>
                  </a:lnTo>
                  <a:lnTo>
                    <a:pt x="306" y="24"/>
                  </a:lnTo>
                  <a:lnTo>
                    <a:pt x="314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6"/>
                  </a:lnTo>
                  <a:lnTo>
                    <a:pt x="376" y="107"/>
                  </a:lnTo>
                  <a:lnTo>
                    <a:pt x="384" y="120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6"/>
                  </a:lnTo>
                  <a:lnTo>
                    <a:pt x="363" y="294"/>
                  </a:lnTo>
                  <a:lnTo>
                    <a:pt x="355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4" y="343"/>
                  </a:lnTo>
                  <a:lnTo>
                    <a:pt x="306" y="352"/>
                  </a:lnTo>
                  <a:lnTo>
                    <a:pt x="293" y="356"/>
                  </a:lnTo>
                  <a:lnTo>
                    <a:pt x="281" y="364"/>
                  </a:lnTo>
                  <a:lnTo>
                    <a:pt x="264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2" y="377"/>
                  </a:lnTo>
                  <a:lnTo>
                    <a:pt x="202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6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0" y="107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5" name="Freeform 137">
              <a:extLst>
                <a:ext uri="{FF2B5EF4-FFF2-40B4-BE49-F238E27FC236}">
                  <a16:creationId xmlns:a16="http://schemas.microsoft.com/office/drawing/2014/main" id="{AA2297E3-7D8E-4BDE-97F4-842058858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830"/>
              <a:ext cx="9" cy="21"/>
            </a:xfrm>
            <a:custGeom>
              <a:avLst/>
              <a:gdLst>
                <a:gd name="T0" fmla="*/ 24 w 62"/>
                <a:gd name="T1" fmla="*/ 0 h 146"/>
                <a:gd name="T2" fmla="*/ 21 w 62"/>
                <a:gd name="T3" fmla="*/ 0 h 146"/>
                <a:gd name="T4" fmla="*/ 16 w 62"/>
                <a:gd name="T5" fmla="*/ 0 h 146"/>
                <a:gd name="T6" fmla="*/ 12 w 62"/>
                <a:gd name="T7" fmla="*/ 5 h 146"/>
                <a:gd name="T8" fmla="*/ 12 w 62"/>
                <a:gd name="T9" fmla="*/ 8 h 146"/>
                <a:gd name="T10" fmla="*/ 8 w 62"/>
                <a:gd name="T11" fmla="*/ 13 h 146"/>
                <a:gd name="T12" fmla="*/ 3 w 62"/>
                <a:gd name="T13" fmla="*/ 17 h 146"/>
                <a:gd name="T14" fmla="*/ 3 w 62"/>
                <a:gd name="T15" fmla="*/ 26 h 146"/>
                <a:gd name="T16" fmla="*/ 0 w 62"/>
                <a:gd name="T17" fmla="*/ 34 h 146"/>
                <a:gd name="T18" fmla="*/ 0 w 62"/>
                <a:gd name="T19" fmla="*/ 38 h 146"/>
                <a:gd name="T20" fmla="*/ 0 w 62"/>
                <a:gd name="T21" fmla="*/ 46 h 146"/>
                <a:gd name="T22" fmla="*/ 0 w 62"/>
                <a:gd name="T23" fmla="*/ 59 h 146"/>
                <a:gd name="T24" fmla="*/ 0 w 62"/>
                <a:gd name="T25" fmla="*/ 67 h 146"/>
                <a:gd name="T26" fmla="*/ 0 w 62"/>
                <a:gd name="T27" fmla="*/ 75 h 146"/>
                <a:gd name="T28" fmla="*/ 0 w 62"/>
                <a:gd name="T29" fmla="*/ 83 h 146"/>
                <a:gd name="T30" fmla="*/ 0 w 62"/>
                <a:gd name="T31" fmla="*/ 96 h 146"/>
                <a:gd name="T32" fmla="*/ 3 w 62"/>
                <a:gd name="T33" fmla="*/ 104 h 146"/>
                <a:gd name="T34" fmla="*/ 3 w 62"/>
                <a:gd name="T35" fmla="*/ 112 h 146"/>
                <a:gd name="T36" fmla="*/ 8 w 62"/>
                <a:gd name="T37" fmla="*/ 120 h 146"/>
                <a:gd name="T38" fmla="*/ 12 w 62"/>
                <a:gd name="T39" fmla="*/ 129 h 146"/>
                <a:gd name="T40" fmla="*/ 16 w 62"/>
                <a:gd name="T41" fmla="*/ 133 h 146"/>
                <a:gd name="T42" fmla="*/ 21 w 62"/>
                <a:gd name="T43" fmla="*/ 137 h 146"/>
                <a:gd name="T44" fmla="*/ 24 w 62"/>
                <a:gd name="T45" fmla="*/ 141 h 146"/>
                <a:gd name="T46" fmla="*/ 29 w 62"/>
                <a:gd name="T47" fmla="*/ 146 h 146"/>
                <a:gd name="T48" fmla="*/ 32 w 62"/>
                <a:gd name="T49" fmla="*/ 146 h 146"/>
                <a:gd name="T50" fmla="*/ 37 w 62"/>
                <a:gd name="T51" fmla="*/ 146 h 146"/>
                <a:gd name="T52" fmla="*/ 41 w 62"/>
                <a:gd name="T53" fmla="*/ 146 h 146"/>
                <a:gd name="T54" fmla="*/ 41 w 62"/>
                <a:gd name="T55" fmla="*/ 146 h 146"/>
                <a:gd name="T56" fmla="*/ 45 w 62"/>
                <a:gd name="T57" fmla="*/ 141 h 146"/>
                <a:gd name="T58" fmla="*/ 49 w 62"/>
                <a:gd name="T59" fmla="*/ 137 h 146"/>
                <a:gd name="T60" fmla="*/ 53 w 62"/>
                <a:gd name="T61" fmla="*/ 133 h 146"/>
                <a:gd name="T62" fmla="*/ 53 w 62"/>
                <a:gd name="T63" fmla="*/ 129 h 146"/>
                <a:gd name="T64" fmla="*/ 58 w 62"/>
                <a:gd name="T65" fmla="*/ 120 h 146"/>
                <a:gd name="T66" fmla="*/ 58 w 62"/>
                <a:gd name="T67" fmla="*/ 112 h 146"/>
                <a:gd name="T68" fmla="*/ 62 w 62"/>
                <a:gd name="T69" fmla="*/ 104 h 146"/>
                <a:gd name="T70" fmla="*/ 62 w 62"/>
                <a:gd name="T71" fmla="*/ 96 h 146"/>
                <a:gd name="T72" fmla="*/ 62 w 62"/>
                <a:gd name="T73" fmla="*/ 88 h 146"/>
                <a:gd name="T74" fmla="*/ 62 w 62"/>
                <a:gd name="T75" fmla="*/ 80 h 146"/>
                <a:gd name="T76" fmla="*/ 62 w 62"/>
                <a:gd name="T77" fmla="*/ 71 h 146"/>
                <a:gd name="T78" fmla="*/ 62 w 62"/>
                <a:gd name="T79" fmla="*/ 59 h 146"/>
                <a:gd name="T80" fmla="*/ 58 w 62"/>
                <a:gd name="T81" fmla="*/ 50 h 146"/>
                <a:gd name="T82" fmla="*/ 58 w 62"/>
                <a:gd name="T83" fmla="*/ 42 h 146"/>
                <a:gd name="T84" fmla="*/ 53 w 62"/>
                <a:gd name="T85" fmla="*/ 34 h 146"/>
                <a:gd name="T86" fmla="*/ 53 w 62"/>
                <a:gd name="T87" fmla="*/ 26 h 146"/>
                <a:gd name="T88" fmla="*/ 49 w 62"/>
                <a:gd name="T89" fmla="*/ 17 h 146"/>
                <a:gd name="T90" fmla="*/ 45 w 62"/>
                <a:gd name="T91" fmla="*/ 13 h 146"/>
                <a:gd name="T92" fmla="*/ 41 w 62"/>
                <a:gd name="T93" fmla="*/ 8 h 146"/>
                <a:gd name="T94" fmla="*/ 37 w 62"/>
                <a:gd name="T95" fmla="*/ 5 h 146"/>
                <a:gd name="T96" fmla="*/ 32 w 62"/>
                <a:gd name="T97" fmla="*/ 0 h 146"/>
                <a:gd name="T98" fmla="*/ 29 w 62"/>
                <a:gd name="T99" fmla="*/ 0 h 146"/>
                <a:gd name="T100" fmla="*/ 24 w 62"/>
                <a:gd name="T10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6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3" y="26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2" y="129"/>
                  </a:lnTo>
                  <a:lnTo>
                    <a:pt x="16" y="133"/>
                  </a:lnTo>
                  <a:lnTo>
                    <a:pt x="21" y="137"/>
                  </a:lnTo>
                  <a:lnTo>
                    <a:pt x="24" y="141"/>
                  </a:lnTo>
                  <a:lnTo>
                    <a:pt x="29" y="146"/>
                  </a:lnTo>
                  <a:lnTo>
                    <a:pt x="32" y="146"/>
                  </a:lnTo>
                  <a:lnTo>
                    <a:pt x="37" y="146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3"/>
                  </a:lnTo>
                  <a:lnTo>
                    <a:pt x="53" y="129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8"/>
                  </a:lnTo>
                  <a:lnTo>
                    <a:pt x="62" y="80"/>
                  </a:lnTo>
                  <a:lnTo>
                    <a:pt x="62" y="71"/>
                  </a:lnTo>
                  <a:lnTo>
                    <a:pt x="62" y="59"/>
                  </a:lnTo>
                  <a:lnTo>
                    <a:pt x="58" y="50"/>
                  </a:lnTo>
                  <a:lnTo>
                    <a:pt x="58" y="42"/>
                  </a:lnTo>
                  <a:lnTo>
                    <a:pt x="53" y="34"/>
                  </a:lnTo>
                  <a:lnTo>
                    <a:pt x="53" y="26"/>
                  </a:lnTo>
                  <a:lnTo>
                    <a:pt x="49" y="17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5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6" name="Freeform 138">
              <a:extLst>
                <a:ext uri="{FF2B5EF4-FFF2-40B4-BE49-F238E27FC236}">
                  <a16:creationId xmlns:a16="http://schemas.microsoft.com/office/drawing/2014/main" id="{0F746CE7-37A2-4877-8CFA-3DBD780A1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1816"/>
              <a:ext cx="57" cy="90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5 h 625"/>
                <a:gd name="T4" fmla="*/ 282 w 398"/>
                <a:gd name="T5" fmla="*/ 13 h 625"/>
                <a:gd name="T6" fmla="*/ 307 w 398"/>
                <a:gd name="T7" fmla="*/ 25 h 625"/>
                <a:gd name="T8" fmla="*/ 328 w 398"/>
                <a:gd name="T9" fmla="*/ 42 h 625"/>
                <a:gd name="T10" fmla="*/ 348 w 398"/>
                <a:gd name="T11" fmla="*/ 62 h 625"/>
                <a:gd name="T12" fmla="*/ 365 w 398"/>
                <a:gd name="T13" fmla="*/ 83 h 625"/>
                <a:gd name="T14" fmla="*/ 377 w 398"/>
                <a:gd name="T15" fmla="*/ 107 h 625"/>
                <a:gd name="T16" fmla="*/ 390 w 398"/>
                <a:gd name="T17" fmla="*/ 133 h 625"/>
                <a:gd name="T18" fmla="*/ 398 w 398"/>
                <a:gd name="T19" fmla="*/ 162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5 h 625"/>
                <a:gd name="T26" fmla="*/ 377 w 398"/>
                <a:gd name="T27" fmla="*/ 273 h 625"/>
                <a:gd name="T28" fmla="*/ 365 w 398"/>
                <a:gd name="T29" fmla="*/ 294 h 625"/>
                <a:gd name="T30" fmla="*/ 348 w 398"/>
                <a:gd name="T31" fmla="*/ 319 h 625"/>
                <a:gd name="T32" fmla="*/ 328 w 398"/>
                <a:gd name="T33" fmla="*/ 336 h 625"/>
                <a:gd name="T34" fmla="*/ 307 w 398"/>
                <a:gd name="T35" fmla="*/ 352 h 625"/>
                <a:gd name="T36" fmla="*/ 282 w 398"/>
                <a:gd name="T37" fmla="*/ 364 h 625"/>
                <a:gd name="T38" fmla="*/ 253 w 398"/>
                <a:gd name="T39" fmla="*/ 373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200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2 w 398"/>
                <a:gd name="T53" fmla="*/ 273 h 625"/>
                <a:gd name="T54" fmla="*/ 34 w 398"/>
                <a:gd name="T55" fmla="*/ 249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2 h 625"/>
                <a:gd name="T62" fmla="*/ 29 w 398"/>
                <a:gd name="T63" fmla="*/ 133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2 h 625"/>
                <a:gd name="T72" fmla="*/ 117 w 398"/>
                <a:gd name="T73" fmla="*/ 25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2"/>
                  </a:lnTo>
                  <a:lnTo>
                    <a:pt x="339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5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9"/>
                  </a:lnTo>
                  <a:lnTo>
                    <a:pt x="339" y="328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9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9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7" name="Freeform 139">
              <a:extLst>
                <a:ext uri="{FF2B5EF4-FFF2-40B4-BE49-F238E27FC236}">
                  <a16:creationId xmlns:a16="http://schemas.microsoft.com/office/drawing/2014/main" id="{DD63D48A-DE55-490F-B94F-A937513373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4" y="1816"/>
              <a:ext cx="57" cy="90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2 h 625"/>
                <a:gd name="T4" fmla="*/ 307 w 398"/>
                <a:gd name="T5" fmla="*/ 133 h 625"/>
                <a:gd name="T6" fmla="*/ 307 w 398"/>
                <a:gd name="T7" fmla="*/ 158 h 625"/>
                <a:gd name="T8" fmla="*/ 307 w 398"/>
                <a:gd name="T9" fmla="*/ 182 h 625"/>
                <a:gd name="T10" fmla="*/ 310 w 398"/>
                <a:gd name="T11" fmla="*/ 211 h 625"/>
                <a:gd name="T12" fmla="*/ 323 w 398"/>
                <a:gd name="T13" fmla="*/ 232 h 625"/>
                <a:gd name="T14" fmla="*/ 336 w 398"/>
                <a:gd name="T15" fmla="*/ 245 h 625"/>
                <a:gd name="T16" fmla="*/ 348 w 398"/>
                <a:gd name="T17" fmla="*/ 245 h 625"/>
                <a:gd name="T18" fmla="*/ 356 w 398"/>
                <a:gd name="T19" fmla="*/ 236 h 625"/>
                <a:gd name="T20" fmla="*/ 365 w 398"/>
                <a:gd name="T21" fmla="*/ 219 h 625"/>
                <a:gd name="T22" fmla="*/ 369 w 398"/>
                <a:gd name="T23" fmla="*/ 195 h 625"/>
                <a:gd name="T24" fmla="*/ 369 w 398"/>
                <a:gd name="T25" fmla="*/ 170 h 625"/>
                <a:gd name="T26" fmla="*/ 365 w 398"/>
                <a:gd name="T27" fmla="*/ 141 h 625"/>
                <a:gd name="T28" fmla="*/ 356 w 398"/>
                <a:gd name="T29" fmla="*/ 116 h 625"/>
                <a:gd name="T30" fmla="*/ 344 w 398"/>
                <a:gd name="T31" fmla="*/ 104 h 625"/>
                <a:gd name="T32" fmla="*/ 331 w 398"/>
                <a:gd name="T33" fmla="*/ 99 h 625"/>
                <a:gd name="T34" fmla="*/ 240 w 398"/>
                <a:gd name="T35" fmla="*/ 5 h 625"/>
                <a:gd name="T36" fmla="*/ 282 w 398"/>
                <a:gd name="T37" fmla="*/ 13 h 625"/>
                <a:gd name="T38" fmla="*/ 315 w 398"/>
                <a:gd name="T39" fmla="*/ 33 h 625"/>
                <a:gd name="T40" fmla="*/ 348 w 398"/>
                <a:gd name="T41" fmla="*/ 62 h 625"/>
                <a:gd name="T42" fmla="*/ 373 w 398"/>
                <a:gd name="T43" fmla="*/ 96 h 625"/>
                <a:gd name="T44" fmla="*/ 390 w 398"/>
                <a:gd name="T45" fmla="*/ 133 h 625"/>
                <a:gd name="T46" fmla="*/ 398 w 398"/>
                <a:gd name="T47" fmla="*/ 174 h 625"/>
                <a:gd name="T48" fmla="*/ 398 w 398"/>
                <a:gd name="T49" fmla="*/ 219 h 625"/>
                <a:gd name="T50" fmla="*/ 385 w 398"/>
                <a:gd name="T51" fmla="*/ 257 h 625"/>
                <a:gd name="T52" fmla="*/ 365 w 398"/>
                <a:gd name="T53" fmla="*/ 294 h 625"/>
                <a:gd name="T54" fmla="*/ 339 w 398"/>
                <a:gd name="T55" fmla="*/ 328 h 625"/>
                <a:gd name="T56" fmla="*/ 307 w 398"/>
                <a:gd name="T57" fmla="*/ 352 h 625"/>
                <a:gd name="T58" fmla="*/ 265 w 398"/>
                <a:gd name="T59" fmla="*/ 369 h 625"/>
                <a:gd name="T60" fmla="*/ 224 w 398"/>
                <a:gd name="T61" fmla="*/ 377 h 625"/>
                <a:gd name="T62" fmla="*/ 203 w 398"/>
                <a:gd name="T63" fmla="*/ 377 h 625"/>
                <a:gd name="T64" fmla="*/ 200 w 398"/>
                <a:gd name="T65" fmla="*/ 373 h 625"/>
                <a:gd name="T66" fmla="*/ 67 w 398"/>
                <a:gd name="T67" fmla="*/ 310 h 625"/>
                <a:gd name="T68" fmla="*/ 42 w 398"/>
                <a:gd name="T69" fmla="*/ 273 h 625"/>
                <a:gd name="T70" fmla="*/ 29 w 398"/>
                <a:gd name="T71" fmla="*/ 232 h 625"/>
                <a:gd name="T72" fmla="*/ 21 w 398"/>
                <a:gd name="T73" fmla="*/ 190 h 625"/>
                <a:gd name="T74" fmla="*/ 29 w 398"/>
                <a:gd name="T75" fmla="*/ 145 h 625"/>
                <a:gd name="T76" fmla="*/ 42 w 398"/>
                <a:gd name="T77" fmla="*/ 107 h 625"/>
                <a:gd name="T78" fmla="*/ 62 w 398"/>
                <a:gd name="T79" fmla="*/ 70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5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8" y="99"/>
                  </a:lnTo>
                  <a:lnTo>
                    <a:pt x="323" y="99"/>
                  </a:lnTo>
                  <a:lnTo>
                    <a:pt x="319" y="104"/>
                  </a:lnTo>
                  <a:lnTo>
                    <a:pt x="319" y="107"/>
                  </a:lnTo>
                  <a:lnTo>
                    <a:pt x="315" y="112"/>
                  </a:lnTo>
                  <a:lnTo>
                    <a:pt x="310" y="116"/>
                  </a:lnTo>
                  <a:lnTo>
                    <a:pt x="310" y="125"/>
                  </a:lnTo>
                  <a:lnTo>
                    <a:pt x="307" y="133"/>
                  </a:lnTo>
                  <a:lnTo>
                    <a:pt x="307" y="137"/>
                  </a:lnTo>
                  <a:lnTo>
                    <a:pt x="307" y="145"/>
                  </a:lnTo>
                  <a:lnTo>
                    <a:pt x="307" y="158"/>
                  </a:lnTo>
                  <a:lnTo>
                    <a:pt x="307" y="166"/>
                  </a:lnTo>
                  <a:lnTo>
                    <a:pt x="307" y="174"/>
                  </a:lnTo>
                  <a:lnTo>
                    <a:pt x="307" y="182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19"/>
                  </a:lnTo>
                  <a:lnTo>
                    <a:pt x="319" y="228"/>
                  </a:lnTo>
                  <a:lnTo>
                    <a:pt x="323" y="232"/>
                  </a:lnTo>
                  <a:lnTo>
                    <a:pt x="328" y="236"/>
                  </a:lnTo>
                  <a:lnTo>
                    <a:pt x="331" y="240"/>
                  </a:lnTo>
                  <a:lnTo>
                    <a:pt x="336" y="245"/>
                  </a:lnTo>
                  <a:lnTo>
                    <a:pt x="339" y="245"/>
                  </a:lnTo>
                  <a:lnTo>
                    <a:pt x="344" y="245"/>
                  </a:lnTo>
                  <a:lnTo>
                    <a:pt x="348" y="245"/>
                  </a:lnTo>
                  <a:lnTo>
                    <a:pt x="348" y="245"/>
                  </a:lnTo>
                  <a:lnTo>
                    <a:pt x="352" y="240"/>
                  </a:lnTo>
                  <a:lnTo>
                    <a:pt x="356" y="236"/>
                  </a:lnTo>
                  <a:lnTo>
                    <a:pt x="360" y="232"/>
                  </a:lnTo>
                  <a:lnTo>
                    <a:pt x="360" y="228"/>
                  </a:lnTo>
                  <a:lnTo>
                    <a:pt x="365" y="219"/>
                  </a:lnTo>
                  <a:lnTo>
                    <a:pt x="365" y="211"/>
                  </a:lnTo>
                  <a:lnTo>
                    <a:pt x="369" y="203"/>
                  </a:lnTo>
                  <a:lnTo>
                    <a:pt x="369" y="195"/>
                  </a:lnTo>
                  <a:lnTo>
                    <a:pt x="369" y="187"/>
                  </a:lnTo>
                  <a:lnTo>
                    <a:pt x="369" y="179"/>
                  </a:lnTo>
                  <a:lnTo>
                    <a:pt x="369" y="170"/>
                  </a:lnTo>
                  <a:lnTo>
                    <a:pt x="369" y="158"/>
                  </a:lnTo>
                  <a:lnTo>
                    <a:pt x="365" y="149"/>
                  </a:lnTo>
                  <a:lnTo>
                    <a:pt x="365" y="141"/>
                  </a:lnTo>
                  <a:lnTo>
                    <a:pt x="360" y="133"/>
                  </a:lnTo>
                  <a:lnTo>
                    <a:pt x="360" y="125"/>
                  </a:lnTo>
                  <a:lnTo>
                    <a:pt x="356" y="116"/>
                  </a:lnTo>
                  <a:lnTo>
                    <a:pt x="352" y="112"/>
                  </a:lnTo>
                  <a:lnTo>
                    <a:pt x="348" y="107"/>
                  </a:lnTo>
                  <a:lnTo>
                    <a:pt x="344" y="104"/>
                  </a:lnTo>
                  <a:lnTo>
                    <a:pt x="339" y="99"/>
                  </a:lnTo>
                  <a:lnTo>
                    <a:pt x="336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2"/>
                  </a:lnTo>
                  <a:lnTo>
                    <a:pt x="339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5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9"/>
                  </a:lnTo>
                  <a:lnTo>
                    <a:pt x="339" y="328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9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9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8" name="Freeform 140">
              <a:extLst>
                <a:ext uri="{FF2B5EF4-FFF2-40B4-BE49-F238E27FC236}">
                  <a16:creationId xmlns:a16="http://schemas.microsoft.com/office/drawing/2014/main" id="{12A1DD36-5072-4A00-9CB9-D1F35F172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830"/>
              <a:ext cx="9" cy="21"/>
            </a:xfrm>
            <a:custGeom>
              <a:avLst/>
              <a:gdLst>
                <a:gd name="T0" fmla="*/ 24 w 62"/>
                <a:gd name="T1" fmla="*/ 0 h 146"/>
                <a:gd name="T2" fmla="*/ 21 w 62"/>
                <a:gd name="T3" fmla="*/ 0 h 146"/>
                <a:gd name="T4" fmla="*/ 16 w 62"/>
                <a:gd name="T5" fmla="*/ 0 h 146"/>
                <a:gd name="T6" fmla="*/ 12 w 62"/>
                <a:gd name="T7" fmla="*/ 5 h 146"/>
                <a:gd name="T8" fmla="*/ 12 w 62"/>
                <a:gd name="T9" fmla="*/ 8 h 146"/>
                <a:gd name="T10" fmla="*/ 8 w 62"/>
                <a:gd name="T11" fmla="*/ 13 h 146"/>
                <a:gd name="T12" fmla="*/ 3 w 62"/>
                <a:gd name="T13" fmla="*/ 17 h 146"/>
                <a:gd name="T14" fmla="*/ 3 w 62"/>
                <a:gd name="T15" fmla="*/ 26 h 146"/>
                <a:gd name="T16" fmla="*/ 0 w 62"/>
                <a:gd name="T17" fmla="*/ 34 h 146"/>
                <a:gd name="T18" fmla="*/ 0 w 62"/>
                <a:gd name="T19" fmla="*/ 38 h 146"/>
                <a:gd name="T20" fmla="*/ 0 w 62"/>
                <a:gd name="T21" fmla="*/ 46 h 146"/>
                <a:gd name="T22" fmla="*/ 0 w 62"/>
                <a:gd name="T23" fmla="*/ 59 h 146"/>
                <a:gd name="T24" fmla="*/ 0 w 62"/>
                <a:gd name="T25" fmla="*/ 67 h 146"/>
                <a:gd name="T26" fmla="*/ 0 w 62"/>
                <a:gd name="T27" fmla="*/ 75 h 146"/>
                <a:gd name="T28" fmla="*/ 0 w 62"/>
                <a:gd name="T29" fmla="*/ 83 h 146"/>
                <a:gd name="T30" fmla="*/ 0 w 62"/>
                <a:gd name="T31" fmla="*/ 96 h 146"/>
                <a:gd name="T32" fmla="*/ 3 w 62"/>
                <a:gd name="T33" fmla="*/ 104 h 146"/>
                <a:gd name="T34" fmla="*/ 3 w 62"/>
                <a:gd name="T35" fmla="*/ 112 h 146"/>
                <a:gd name="T36" fmla="*/ 8 w 62"/>
                <a:gd name="T37" fmla="*/ 120 h 146"/>
                <a:gd name="T38" fmla="*/ 12 w 62"/>
                <a:gd name="T39" fmla="*/ 129 h 146"/>
                <a:gd name="T40" fmla="*/ 16 w 62"/>
                <a:gd name="T41" fmla="*/ 133 h 146"/>
                <a:gd name="T42" fmla="*/ 21 w 62"/>
                <a:gd name="T43" fmla="*/ 137 h 146"/>
                <a:gd name="T44" fmla="*/ 24 w 62"/>
                <a:gd name="T45" fmla="*/ 141 h 146"/>
                <a:gd name="T46" fmla="*/ 29 w 62"/>
                <a:gd name="T47" fmla="*/ 146 h 146"/>
                <a:gd name="T48" fmla="*/ 32 w 62"/>
                <a:gd name="T49" fmla="*/ 146 h 146"/>
                <a:gd name="T50" fmla="*/ 37 w 62"/>
                <a:gd name="T51" fmla="*/ 146 h 146"/>
                <a:gd name="T52" fmla="*/ 41 w 62"/>
                <a:gd name="T53" fmla="*/ 146 h 146"/>
                <a:gd name="T54" fmla="*/ 41 w 62"/>
                <a:gd name="T55" fmla="*/ 146 h 146"/>
                <a:gd name="T56" fmla="*/ 45 w 62"/>
                <a:gd name="T57" fmla="*/ 141 h 146"/>
                <a:gd name="T58" fmla="*/ 49 w 62"/>
                <a:gd name="T59" fmla="*/ 137 h 146"/>
                <a:gd name="T60" fmla="*/ 53 w 62"/>
                <a:gd name="T61" fmla="*/ 133 h 146"/>
                <a:gd name="T62" fmla="*/ 53 w 62"/>
                <a:gd name="T63" fmla="*/ 129 h 146"/>
                <a:gd name="T64" fmla="*/ 58 w 62"/>
                <a:gd name="T65" fmla="*/ 120 h 146"/>
                <a:gd name="T66" fmla="*/ 58 w 62"/>
                <a:gd name="T67" fmla="*/ 112 h 146"/>
                <a:gd name="T68" fmla="*/ 62 w 62"/>
                <a:gd name="T69" fmla="*/ 104 h 146"/>
                <a:gd name="T70" fmla="*/ 62 w 62"/>
                <a:gd name="T71" fmla="*/ 96 h 146"/>
                <a:gd name="T72" fmla="*/ 62 w 62"/>
                <a:gd name="T73" fmla="*/ 88 h 146"/>
                <a:gd name="T74" fmla="*/ 62 w 62"/>
                <a:gd name="T75" fmla="*/ 80 h 146"/>
                <a:gd name="T76" fmla="*/ 62 w 62"/>
                <a:gd name="T77" fmla="*/ 71 h 146"/>
                <a:gd name="T78" fmla="*/ 62 w 62"/>
                <a:gd name="T79" fmla="*/ 59 h 146"/>
                <a:gd name="T80" fmla="*/ 58 w 62"/>
                <a:gd name="T81" fmla="*/ 50 h 146"/>
                <a:gd name="T82" fmla="*/ 58 w 62"/>
                <a:gd name="T83" fmla="*/ 42 h 146"/>
                <a:gd name="T84" fmla="*/ 53 w 62"/>
                <a:gd name="T85" fmla="*/ 34 h 146"/>
                <a:gd name="T86" fmla="*/ 53 w 62"/>
                <a:gd name="T87" fmla="*/ 26 h 146"/>
                <a:gd name="T88" fmla="*/ 49 w 62"/>
                <a:gd name="T89" fmla="*/ 17 h 146"/>
                <a:gd name="T90" fmla="*/ 45 w 62"/>
                <a:gd name="T91" fmla="*/ 13 h 146"/>
                <a:gd name="T92" fmla="*/ 41 w 62"/>
                <a:gd name="T93" fmla="*/ 8 h 146"/>
                <a:gd name="T94" fmla="*/ 37 w 62"/>
                <a:gd name="T95" fmla="*/ 5 h 146"/>
                <a:gd name="T96" fmla="*/ 32 w 62"/>
                <a:gd name="T97" fmla="*/ 0 h 146"/>
                <a:gd name="T98" fmla="*/ 29 w 62"/>
                <a:gd name="T99" fmla="*/ 0 h 146"/>
                <a:gd name="T100" fmla="*/ 24 w 62"/>
                <a:gd name="T10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6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3" y="26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2" y="129"/>
                  </a:lnTo>
                  <a:lnTo>
                    <a:pt x="16" y="133"/>
                  </a:lnTo>
                  <a:lnTo>
                    <a:pt x="21" y="137"/>
                  </a:lnTo>
                  <a:lnTo>
                    <a:pt x="24" y="141"/>
                  </a:lnTo>
                  <a:lnTo>
                    <a:pt x="29" y="146"/>
                  </a:lnTo>
                  <a:lnTo>
                    <a:pt x="32" y="146"/>
                  </a:lnTo>
                  <a:lnTo>
                    <a:pt x="37" y="146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3"/>
                  </a:lnTo>
                  <a:lnTo>
                    <a:pt x="53" y="129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8"/>
                  </a:lnTo>
                  <a:lnTo>
                    <a:pt x="62" y="80"/>
                  </a:lnTo>
                  <a:lnTo>
                    <a:pt x="62" y="71"/>
                  </a:lnTo>
                  <a:lnTo>
                    <a:pt x="62" y="59"/>
                  </a:lnTo>
                  <a:lnTo>
                    <a:pt x="58" y="50"/>
                  </a:lnTo>
                  <a:lnTo>
                    <a:pt x="58" y="42"/>
                  </a:lnTo>
                  <a:lnTo>
                    <a:pt x="53" y="34"/>
                  </a:lnTo>
                  <a:lnTo>
                    <a:pt x="53" y="26"/>
                  </a:lnTo>
                  <a:lnTo>
                    <a:pt x="49" y="17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5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9" name="Freeform 141">
              <a:extLst>
                <a:ext uri="{FF2B5EF4-FFF2-40B4-BE49-F238E27FC236}">
                  <a16:creationId xmlns:a16="http://schemas.microsoft.com/office/drawing/2014/main" id="{2D3A0B91-1D78-46C6-9CF6-BCF537D11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1816"/>
              <a:ext cx="57" cy="90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5 h 625"/>
                <a:gd name="T4" fmla="*/ 282 w 398"/>
                <a:gd name="T5" fmla="*/ 13 h 625"/>
                <a:gd name="T6" fmla="*/ 307 w 398"/>
                <a:gd name="T7" fmla="*/ 25 h 625"/>
                <a:gd name="T8" fmla="*/ 328 w 398"/>
                <a:gd name="T9" fmla="*/ 42 h 625"/>
                <a:gd name="T10" fmla="*/ 348 w 398"/>
                <a:gd name="T11" fmla="*/ 62 h 625"/>
                <a:gd name="T12" fmla="*/ 365 w 398"/>
                <a:gd name="T13" fmla="*/ 83 h 625"/>
                <a:gd name="T14" fmla="*/ 377 w 398"/>
                <a:gd name="T15" fmla="*/ 107 h 625"/>
                <a:gd name="T16" fmla="*/ 390 w 398"/>
                <a:gd name="T17" fmla="*/ 133 h 625"/>
                <a:gd name="T18" fmla="*/ 398 w 398"/>
                <a:gd name="T19" fmla="*/ 162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5 h 625"/>
                <a:gd name="T26" fmla="*/ 377 w 398"/>
                <a:gd name="T27" fmla="*/ 273 h 625"/>
                <a:gd name="T28" fmla="*/ 365 w 398"/>
                <a:gd name="T29" fmla="*/ 294 h 625"/>
                <a:gd name="T30" fmla="*/ 348 w 398"/>
                <a:gd name="T31" fmla="*/ 319 h 625"/>
                <a:gd name="T32" fmla="*/ 328 w 398"/>
                <a:gd name="T33" fmla="*/ 336 h 625"/>
                <a:gd name="T34" fmla="*/ 307 w 398"/>
                <a:gd name="T35" fmla="*/ 352 h 625"/>
                <a:gd name="T36" fmla="*/ 282 w 398"/>
                <a:gd name="T37" fmla="*/ 364 h 625"/>
                <a:gd name="T38" fmla="*/ 253 w 398"/>
                <a:gd name="T39" fmla="*/ 373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200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2 w 398"/>
                <a:gd name="T53" fmla="*/ 273 h 625"/>
                <a:gd name="T54" fmla="*/ 34 w 398"/>
                <a:gd name="T55" fmla="*/ 249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2 h 625"/>
                <a:gd name="T62" fmla="*/ 29 w 398"/>
                <a:gd name="T63" fmla="*/ 133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2 h 625"/>
                <a:gd name="T72" fmla="*/ 117 w 398"/>
                <a:gd name="T73" fmla="*/ 25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2"/>
                  </a:lnTo>
                  <a:lnTo>
                    <a:pt x="339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5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9"/>
                  </a:lnTo>
                  <a:lnTo>
                    <a:pt x="339" y="328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9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9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0" name="Freeform 142">
              <a:extLst>
                <a:ext uri="{FF2B5EF4-FFF2-40B4-BE49-F238E27FC236}">
                  <a16:creationId xmlns:a16="http://schemas.microsoft.com/office/drawing/2014/main" id="{E9A19012-EDE1-403E-BA0B-08C14DA9D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857"/>
              <a:ext cx="9" cy="21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1 w 62"/>
                <a:gd name="T7" fmla="*/ 4 h 145"/>
                <a:gd name="T8" fmla="*/ 11 w 62"/>
                <a:gd name="T9" fmla="*/ 8 h 145"/>
                <a:gd name="T10" fmla="*/ 8 w 62"/>
                <a:gd name="T11" fmla="*/ 13 h 145"/>
                <a:gd name="T12" fmla="*/ 3 w 62"/>
                <a:gd name="T13" fmla="*/ 17 h 145"/>
                <a:gd name="T14" fmla="*/ 3 w 62"/>
                <a:gd name="T15" fmla="*/ 25 h 145"/>
                <a:gd name="T16" fmla="*/ 0 w 62"/>
                <a:gd name="T17" fmla="*/ 33 h 145"/>
                <a:gd name="T18" fmla="*/ 0 w 62"/>
                <a:gd name="T19" fmla="*/ 38 h 145"/>
                <a:gd name="T20" fmla="*/ 0 w 62"/>
                <a:gd name="T21" fmla="*/ 46 h 145"/>
                <a:gd name="T22" fmla="*/ 0 w 62"/>
                <a:gd name="T23" fmla="*/ 59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3 w 62"/>
                <a:gd name="T33" fmla="*/ 104 h 145"/>
                <a:gd name="T34" fmla="*/ 3 w 62"/>
                <a:gd name="T35" fmla="*/ 112 h 145"/>
                <a:gd name="T36" fmla="*/ 8 w 62"/>
                <a:gd name="T37" fmla="*/ 120 h 145"/>
                <a:gd name="T38" fmla="*/ 11 w 62"/>
                <a:gd name="T39" fmla="*/ 129 h 145"/>
                <a:gd name="T40" fmla="*/ 16 w 62"/>
                <a:gd name="T41" fmla="*/ 132 h 145"/>
                <a:gd name="T42" fmla="*/ 21 w 62"/>
                <a:gd name="T43" fmla="*/ 137 h 145"/>
                <a:gd name="T44" fmla="*/ 24 w 62"/>
                <a:gd name="T45" fmla="*/ 141 h 145"/>
                <a:gd name="T46" fmla="*/ 29 w 62"/>
                <a:gd name="T47" fmla="*/ 145 h 145"/>
                <a:gd name="T48" fmla="*/ 32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5 w 62"/>
                <a:gd name="T57" fmla="*/ 141 h 145"/>
                <a:gd name="T58" fmla="*/ 49 w 62"/>
                <a:gd name="T59" fmla="*/ 137 h 145"/>
                <a:gd name="T60" fmla="*/ 53 w 62"/>
                <a:gd name="T61" fmla="*/ 132 h 145"/>
                <a:gd name="T62" fmla="*/ 53 w 62"/>
                <a:gd name="T63" fmla="*/ 129 h 145"/>
                <a:gd name="T64" fmla="*/ 57 w 62"/>
                <a:gd name="T65" fmla="*/ 120 h 145"/>
                <a:gd name="T66" fmla="*/ 57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7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9 h 145"/>
                <a:gd name="T80" fmla="*/ 57 w 62"/>
                <a:gd name="T81" fmla="*/ 49 h 145"/>
                <a:gd name="T82" fmla="*/ 57 w 62"/>
                <a:gd name="T83" fmla="*/ 41 h 145"/>
                <a:gd name="T84" fmla="*/ 53 w 62"/>
                <a:gd name="T85" fmla="*/ 33 h 145"/>
                <a:gd name="T86" fmla="*/ 53 w 62"/>
                <a:gd name="T87" fmla="*/ 25 h 145"/>
                <a:gd name="T88" fmla="*/ 49 w 62"/>
                <a:gd name="T89" fmla="*/ 17 h 145"/>
                <a:gd name="T90" fmla="*/ 45 w 62"/>
                <a:gd name="T91" fmla="*/ 13 h 145"/>
                <a:gd name="T92" fmla="*/ 41 w 62"/>
                <a:gd name="T93" fmla="*/ 8 h 145"/>
                <a:gd name="T94" fmla="*/ 37 w 62"/>
                <a:gd name="T95" fmla="*/ 4 h 145"/>
                <a:gd name="T96" fmla="*/ 32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21" y="137"/>
                  </a:lnTo>
                  <a:lnTo>
                    <a:pt x="24" y="141"/>
                  </a:lnTo>
                  <a:lnTo>
                    <a:pt x="29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7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9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1" name="Freeform 143">
              <a:extLst>
                <a:ext uri="{FF2B5EF4-FFF2-40B4-BE49-F238E27FC236}">
                  <a16:creationId xmlns:a16="http://schemas.microsoft.com/office/drawing/2014/main" id="{FD803D4E-CC6B-45B0-AB4C-C54B303BA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3"/>
              <a:ext cx="57" cy="90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4 h 625"/>
                <a:gd name="T4" fmla="*/ 281 w 398"/>
                <a:gd name="T5" fmla="*/ 12 h 625"/>
                <a:gd name="T6" fmla="*/ 307 w 398"/>
                <a:gd name="T7" fmla="*/ 25 h 625"/>
                <a:gd name="T8" fmla="*/ 328 w 398"/>
                <a:gd name="T9" fmla="*/ 41 h 625"/>
                <a:gd name="T10" fmla="*/ 348 w 398"/>
                <a:gd name="T11" fmla="*/ 62 h 625"/>
                <a:gd name="T12" fmla="*/ 364 w 398"/>
                <a:gd name="T13" fmla="*/ 83 h 625"/>
                <a:gd name="T14" fmla="*/ 377 w 398"/>
                <a:gd name="T15" fmla="*/ 107 h 625"/>
                <a:gd name="T16" fmla="*/ 390 w 398"/>
                <a:gd name="T17" fmla="*/ 132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4 h 625"/>
                <a:gd name="T26" fmla="*/ 377 w 398"/>
                <a:gd name="T27" fmla="*/ 273 h 625"/>
                <a:gd name="T28" fmla="*/ 364 w 398"/>
                <a:gd name="T29" fmla="*/ 294 h 625"/>
                <a:gd name="T30" fmla="*/ 348 w 398"/>
                <a:gd name="T31" fmla="*/ 319 h 625"/>
                <a:gd name="T32" fmla="*/ 328 w 398"/>
                <a:gd name="T33" fmla="*/ 335 h 625"/>
                <a:gd name="T34" fmla="*/ 307 w 398"/>
                <a:gd name="T35" fmla="*/ 351 h 625"/>
                <a:gd name="T36" fmla="*/ 281 w 398"/>
                <a:gd name="T37" fmla="*/ 364 h 625"/>
                <a:gd name="T38" fmla="*/ 253 w 398"/>
                <a:gd name="T39" fmla="*/ 372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198 w 398"/>
                <a:gd name="T47" fmla="*/ 372 h 625"/>
                <a:gd name="T48" fmla="*/ 75 w 398"/>
                <a:gd name="T49" fmla="*/ 323 h 625"/>
                <a:gd name="T50" fmla="*/ 58 w 398"/>
                <a:gd name="T51" fmla="*/ 298 h 625"/>
                <a:gd name="T52" fmla="*/ 42 w 398"/>
                <a:gd name="T53" fmla="*/ 273 h 625"/>
                <a:gd name="T54" fmla="*/ 33 w 398"/>
                <a:gd name="T55" fmla="*/ 249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1 h 625"/>
                <a:gd name="T62" fmla="*/ 29 w 398"/>
                <a:gd name="T63" fmla="*/ 132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1 h 625"/>
                <a:gd name="T72" fmla="*/ 116 w 398"/>
                <a:gd name="T73" fmla="*/ 25 h 625"/>
                <a:gd name="T74" fmla="*/ 141 w 398"/>
                <a:gd name="T75" fmla="*/ 12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5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39" y="49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1"/>
                  </a:lnTo>
                  <a:lnTo>
                    <a:pt x="390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8" y="319"/>
                  </a:lnTo>
                  <a:lnTo>
                    <a:pt x="339" y="327"/>
                  </a:lnTo>
                  <a:lnTo>
                    <a:pt x="328" y="335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8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3" y="249"/>
                  </a:lnTo>
                  <a:lnTo>
                    <a:pt x="29" y="231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6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2" name="Freeform 144">
              <a:extLst>
                <a:ext uri="{FF2B5EF4-FFF2-40B4-BE49-F238E27FC236}">
                  <a16:creationId xmlns:a16="http://schemas.microsoft.com/office/drawing/2014/main" id="{3F25CD83-BA4B-4CC7-B366-2CC98A5BAA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7" y="1843"/>
              <a:ext cx="57" cy="90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2 h 625"/>
                <a:gd name="T4" fmla="*/ 307 w 398"/>
                <a:gd name="T5" fmla="*/ 132 h 625"/>
                <a:gd name="T6" fmla="*/ 307 w 398"/>
                <a:gd name="T7" fmla="*/ 158 h 625"/>
                <a:gd name="T8" fmla="*/ 307 w 398"/>
                <a:gd name="T9" fmla="*/ 182 h 625"/>
                <a:gd name="T10" fmla="*/ 310 w 398"/>
                <a:gd name="T11" fmla="*/ 211 h 625"/>
                <a:gd name="T12" fmla="*/ 323 w 398"/>
                <a:gd name="T13" fmla="*/ 231 h 625"/>
                <a:gd name="T14" fmla="*/ 336 w 398"/>
                <a:gd name="T15" fmla="*/ 244 h 625"/>
                <a:gd name="T16" fmla="*/ 348 w 398"/>
                <a:gd name="T17" fmla="*/ 244 h 625"/>
                <a:gd name="T18" fmla="*/ 356 w 398"/>
                <a:gd name="T19" fmla="*/ 236 h 625"/>
                <a:gd name="T20" fmla="*/ 364 w 398"/>
                <a:gd name="T21" fmla="*/ 219 h 625"/>
                <a:gd name="T22" fmla="*/ 369 w 398"/>
                <a:gd name="T23" fmla="*/ 195 h 625"/>
                <a:gd name="T24" fmla="*/ 369 w 398"/>
                <a:gd name="T25" fmla="*/ 169 h 625"/>
                <a:gd name="T26" fmla="*/ 364 w 398"/>
                <a:gd name="T27" fmla="*/ 140 h 625"/>
                <a:gd name="T28" fmla="*/ 356 w 398"/>
                <a:gd name="T29" fmla="*/ 116 h 625"/>
                <a:gd name="T30" fmla="*/ 344 w 398"/>
                <a:gd name="T31" fmla="*/ 103 h 625"/>
                <a:gd name="T32" fmla="*/ 331 w 398"/>
                <a:gd name="T33" fmla="*/ 99 h 625"/>
                <a:gd name="T34" fmla="*/ 240 w 398"/>
                <a:gd name="T35" fmla="*/ 4 h 625"/>
                <a:gd name="T36" fmla="*/ 281 w 398"/>
                <a:gd name="T37" fmla="*/ 12 h 625"/>
                <a:gd name="T38" fmla="*/ 315 w 398"/>
                <a:gd name="T39" fmla="*/ 33 h 625"/>
                <a:gd name="T40" fmla="*/ 348 w 398"/>
                <a:gd name="T41" fmla="*/ 62 h 625"/>
                <a:gd name="T42" fmla="*/ 373 w 398"/>
                <a:gd name="T43" fmla="*/ 95 h 625"/>
                <a:gd name="T44" fmla="*/ 390 w 398"/>
                <a:gd name="T45" fmla="*/ 132 h 625"/>
                <a:gd name="T46" fmla="*/ 398 w 398"/>
                <a:gd name="T47" fmla="*/ 174 h 625"/>
                <a:gd name="T48" fmla="*/ 398 w 398"/>
                <a:gd name="T49" fmla="*/ 219 h 625"/>
                <a:gd name="T50" fmla="*/ 385 w 398"/>
                <a:gd name="T51" fmla="*/ 257 h 625"/>
                <a:gd name="T52" fmla="*/ 364 w 398"/>
                <a:gd name="T53" fmla="*/ 294 h 625"/>
                <a:gd name="T54" fmla="*/ 339 w 398"/>
                <a:gd name="T55" fmla="*/ 327 h 625"/>
                <a:gd name="T56" fmla="*/ 307 w 398"/>
                <a:gd name="T57" fmla="*/ 351 h 625"/>
                <a:gd name="T58" fmla="*/ 265 w 398"/>
                <a:gd name="T59" fmla="*/ 369 h 625"/>
                <a:gd name="T60" fmla="*/ 224 w 398"/>
                <a:gd name="T61" fmla="*/ 377 h 625"/>
                <a:gd name="T62" fmla="*/ 203 w 398"/>
                <a:gd name="T63" fmla="*/ 377 h 625"/>
                <a:gd name="T64" fmla="*/ 198 w 398"/>
                <a:gd name="T65" fmla="*/ 372 h 625"/>
                <a:gd name="T66" fmla="*/ 67 w 398"/>
                <a:gd name="T67" fmla="*/ 310 h 625"/>
                <a:gd name="T68" fmla="*/ 42 w 398"/>
                <a:gd name="T69" fmla="*/ 273 h 625"/>
                <a:gd name="T70" fmla="*/ 29 w 398"/>
                <a:gd name="T71" fmla="*/ 231 h 625"/>
                <a:gd name="T72" fmla="*/ 21 w 398"/>
                <a:gd name="T73" fmla="*/ 190 h 625"/>
                <a:gd name="T74" fmla="*/ 29 w 398"/>
                <a:gd name="T75" fmla="*/ 145 h 625"/>
                <a:gd name="T76" fmla="*/ 42 w 398"/>
                <a:gd name="T77" fmla="*/ 107 h 625"/>
                <a:gd name="T78" fmla="*/ 62 w 398"/>
                <a:gd name="T79" fmla="*/ 70 h 625"/>
                <a:gd name="T80" fmla="*/ 91 w 398"/>
                <a:gd name="T81" fmla="*/ 41 h 625"/>
                <a:gd name="T82" fmla="*/ 128 w 398"/>
                <a:gd name="T83" fmla="*/ 20 h 625"/>
                <a:gd name="T84" fmla="*/ 166 w 398"/>
                <a:gd name="T85" fmla="*/ 4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8" y="99"/>
                  </a:lnTo>
                  <a:lnTo>
                    <a:pt x="323" y="99"/>
                  </a:lnTo>
                  <a:lnTo>
                    <a:pt x="318" y="103"/>
                  </a:lnTo>
                  <a:lnTo>
                    <a:pt x="318" y="107"/>
                  </a:lnTo>
                  <a:lnTo>
                    <a:pt x="315" y="112"/>
                  </a:lnTo>
                  <a:lnTo>
                    <a:pt x="310" y="116"/>
                  </a:lnTo>
                  <a:lnTo>
                    <a:pt x="310" y="124"/>
                  </a:lnTo>
                  <a:lnTo>
                    <a:pt x="307" y="132"/>
                  </a:lnTo>
                  <a:lnTo>
                    <a:pt x="307" y="137"/>
                  </a:lnTo>
                  <a:lnTo>
                    <a:pt x="307" y="145"/>
                  </a:lnTo>
                  <a:lnTo>
                    <a:pt x="307" y="158"/>
                  </a:lnTo>
                  <a:lnTo>
                    <a:pt x="307" y="166"/>
                  </a:lnTo>
                  <a:lnTo>
                    <a:pt x="307" y="174"/>
                  </a:lnTo>
                  <a:lnTo>
                    <a:pt x="307" y="182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19"/>
                  </a:lnTo>
                  <a:lnTo>
                    <a:pt x="318" y="228"/>
                  </a:lnTo>
                  <a:lnTo>
                    <a:pt x="323" y="231"/>
                  </a:lnTo>
                  <a:lnTo>
                    <a:pt x="328" y="236"/>
                  </a:lnTo>
                  <a:lnTo>
                    <a:pt x="331" y="240"/>
                  </a:lnTo>
                  <a:lnTo>
                    <a:pt x="336" y="244"/>
                  </a:lnTo>
                  <a:lnTo>
                    <a:pt x="339" y="244"/>
                  </a:lnTo>
                  <a:lnTo>
                    <a:pt x="344" y="244"/>
                  </a:lnTo>
                  <a:lnTo>
                    <a:pt x="348" y="244"/>
                  </a:lnTo>
                  <a:lnTo>
                    <a:pt x="348" y="244"/>
                  </a:lnTo>
                  <a:lnTo>
                    <a:pt x="352" y="240"/>
                  </a:lnTo>
                  <a:lnTo>
                    <a:pt x="356" y="236"/>
                  </a:lnTo>
                  <a:lnTo>
                    <a:pt x="360" y="231"/>
                  </a:lnTo>
                  <a:lnTo>
                    <a:pt x="360" y="228"/>
                  </a:lnTo>
                  <a:lnTo>
                    <a:pt x="364" y="219"/>
                  </a:lnTo>
                  <a:lnTo>
                    <a:pt x="364" y="211"/>
                  </a:lnTo>
                  <a:lnTo>
                    <a:pt x="369" y="203"/>
                  </a:lnTo>
                  <a:lnTo>
                    <a:pt x="369" y="195"/>
                  </a:lnTo>
                  <a:lnTo>
                    <a:pt x="369" y="186"/>
                  </a:lnTo>
                  <a:lnTo>
                    <a:pt x="369" y="177"/>
                  </a:lnTo>
                  <a:lnTo>
                    <a:pt x="369" y="169"/>
                  </a:lnTo>
                  <a:lnTo>
                    <a:pt x="369" y="158"/>
                  </a:lnTo>
                  <a:lnTo>
                    <a:pt x="364" y="148"/>
                  </a:lnTo>
                  <a:lnTo>
                    <a:pt x="364" y="140"/>
                  </a:lnTo>
                  <a:lnTo>
                    <a:pt x="360" y="132"/>
                  </a:lnTo>
                  <a:lnTo>
                    <a:pt x="360" y="124"/>
                  </a:lnTo>
                  <a:lnTo>
                    <a:pt x="356" y="116"/>
                  </a:lnTo>
                  <a:lnTo>
                    <a:pt x="352" y="112"/>
                  </a:lnTo>
                  <a:lnTo>
                    <a:pt x="348" y="107"/>
                  </a:lnTo>
                  <a:lnTo>
                    <a:pt x="344" y="103"/>
                  </a:lnTo>
                  <a:lnTo>
                    <a:pt x="339" y="99"/>
                  </a:lnTo>
                  <a:lnTo>
                    <a:pt x="336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5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39" y="49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1"/>
                  </a:lnTo>
                  <a:lnTo>
                    <a:pt x="390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8" y="319"/>
                  </a:lnTo>
                  <a:lnTo>
                    <a:pt x="339" y="327"/>
                  </a:lnTo>
                  <a:lnTo>
                    <a:pt x="328" y="335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8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3" y="249"/>
                  </a:lnTo>
                  <a:lnTo>
                    <a:pt x="29" y="231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6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3" name="Freeform 145">
              <a:extLst>
                <a:ext uri="{FF2B5EF4-FFF2-40B4-BE49-F238E27FC236}">
                  <a16:creationId xmlns:a16="http://schemas.microsoft.com/office/drawing/2014/main" id="{5411091B-8E8C-4D61-8D54-57AA56F52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857"/>
              <a:ext cx="9" cy="21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1 w 62"/>
                <a:gd name="T7" fmla="*/ 4 h 145"/>
                <a:gd name="T8" fmla="*/ 11 w 62"/>
                <a:gd name="T9" fmla="*/ 8 h 145"/>
                <a:gd name="T10" fmla="*/ 8 w 62"/>
                <a:gd name="T11" fmla="*/ 13 h 145"/>
                <a:gd name="T12" fmla="*/ 3 w 62"/>
                <a:gd name="T13" fmla="*/ 17 h 145"/>
                <a:gd name="T14" fmla="*/ 3 w 62"/>
                <a:gd name="T15" fmla="*/ 25 h 145"/>
                <a:gd name="T16" fmla="*/ 0 w 62"/>
                <a:gd name="T17" fmla="*/ 33 h 145"/>
                <a:gd name="T18" fmla="*/ 0 w 62"/>
                <a:gd name="T19" fmla="*/ 38 h 145"/>
                <a:gd name="T20" fmla="*/ 0 w 62"/>
                <a:gd name="T21" fmla="*/ 46 h 145"/>
                <a:gd name="T22" fmla="*/ 0 w 62"/>
                <a:gd name="T23" fmla="*/ 59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3 w 62"/>
                <a:gd name="T33" fmla="*/ 104 h 145"/>
                <a:gd name="T34" fmla="*/ 3 w 62"/>
                <a:gd name="T35" fmla="*/ 112 h 145"/>
                <a:gd name="T36" fmla="*/ 8 w 62"/>
                <a:gd name="T37" fmla="*/ 120 h 145"/>
                <a:gd name="T38" fmla="*/ 11 w 62"/>
                <a:gd name="T39" fmla="*/ 129 h 145"/>
                <a:gd name="T40" fmla="*/ 16 w 62"/>
                <a:gd name="T41" fmla="*/ 132 h 145"/>
                <a:gd name="T42" fmla="*/ 21 w 62"/>
                <a:gd name="T43" fmla="*/ 137 h 145"/>
                <a:gd name="T44" fmla="*/ 24 w 62"/>
                <a:gd name="T45" fmla="*/ 141 h 145"/>
                <a:gd name="T46" fmla="*/ 29 w 62"/>
                <a:gd name="T47" fmla="*/ 145 h 145"/>
                <a:gd name="T48" fmla="*/ 32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5 w 62"/>
                <a:gd name="T57" fmla="*/ 141 h 145"/>
                <a:gd name="T58" fmla="*/ 49 w 62"/>
                <a:gd name="T59" fmla="*/ 137 h 145"/>
                <a:gd name="T60" fmla="*/ 53 w 62"/>
                <a:gd name="T61" fmla="*/ 132 h 145"/>
                <a:gd name="T62" fmla="*/ 53 w 62"/>
                <a:gd name="T63" fmla="*/ 129 h 145"/>
                <a:gd name="T64" fmla="*/ 57 w 62"/>
                <a:gd name="T65" fmla="*/ 120 h 145"/>
                <a:gd name="T66" fmla="*/ 57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7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9 h 145"/>
                <a:gd name="T80" fmla="*/ 57 w 62"/>
                <a:gd name="T81" fmla="*/ 49 h 145"/>
                <a:gd name="T82" fmla="*/ 57 w 62"/>
                <a:gd name="T83" fmla="*/ 41 h 145"/>
                <a:gd name="T84" fmla="*/ 53 w 62"/>
                <a:gd name="T85" fmla="*/ 33 h 145"/>
                <a:gd name="T86" fmla="*/ 53 w 62"/>
                <a:gd name="T87" fmla="*/ 25 h 145"/>
                <a:gd name="T88" fmla="*/ 49 w 62"/>
                <a:gd name="T89" fmla="*/ 17 h 145"/>
                <a:gd name="T90" fmla="*/ 45 w 62"/>
                <a:gd name="T91" fmla="*/ 13 h 145"/>
                <a:gd name="T92" fmla="*/ 41 w 62"/>
                <a:gd name="T93" fmla="*/ 8 h 145"/>
                <a:gd name="T94" fmla="*/ 37 w 62"/>
                <a:gd name="T95" fmla="*/ 4 h 145"/>
                <a:gd name="T96" fmla="*/ 32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21" y="137"/>
                  </a:lnTo>
                  <a:lnTo>
                    <a:pt x="24" y="141"/>
                  </a:lnTo>
                  <a:lnTo>
                    <a:pt x="29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7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9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4" name="Freeform 146">
              <a:extLst>
                <a:ext uri="{FF2B5EF4-FFF2-40B4-BE49-F238E27FC236}">
                  <a16:creationId xmlns:a16="http://schemas.microsoft.com/office/drawing/2014/main" id="{C5F7E9A0-CDDF-477A-8D24-BE1851147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3"/>
              <a:ext cx="57" cy="90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4 h 625"/>
                <a:gd name="T4" fmla="*/ 281 w 398"/>
                <a:gd name="T5" fmla="*/ 12 h 625"/>
                <a:gd name="T6" fmla="*/ 307 w 398"/>
                <a:gd name="T7" fmla="*/ 25 h 625"/>
                <a:gd name="T8" fmla="*/ 328 w 398"/>
                <a:gd name="T9" fmla="*/ 41 h 625"/>
                <a:gd name="T10" fmla="*/ 348 w 398"/>
                <a:gd name="T11" fmla="*/ 62 h 625"/>
                <a:gd name="T12" fmla="*/ 364 w 398"/>
                <a:gd name="T13" fmla="*/ 83 h 625"/>
                <a:gd name="T14" fmla="*/ 377 w 398"/>
                <a:gd name="T15" fmla="*/ 107 h 625"/>
                <a:gd name="T16" fmla="*/ 390 w 398"/>
                <a:gd name="T17" fmla="*/ 132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4 h 625"/>
                <a:gd name="T26" fmla="*/ 377 w 398"/>
                <a:gd name="T27" fmla="*/ 273 h 625"/>
                <a:gd name="T28" fmla="*/ 364 w 398"/>
                <a:gd name="T29" fmla="*/ 294 h 625"/>
                <a:gd name="T30" fmla="*/ 348 w 398"/>
                <a:gd name="T31" fmla="*/ 319 h 625"/>
                <a:gd name="T32" fmla="*/ 328 w 398"/>
                <a:gd name="T33" fmla="*/ 335 h 625"/>
                <a:gd name="T34" fmla="*/ 307 w 398"/>
                <a:gd name="T35" fmla="*/ 351 h 625"/>
                <a:gd name="T36" fmla="*/ 281 w 398"/>
                <a:gd name="T37" fmla="*/ 364 h 625"/>
                <a:gd name="T38" fmla="*/ 253 w 398"/>
                <a:gd name="T39" fmla="*/ 372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198 w 398"/>
                <a:gd name="T47" fmla="*/ 372 h 625"/>
                <a:gd name="T48" fmla="*/ 75 w 398"/>
                <a:gd name="T49" fmla="*/ 323 h 625"/>
                <a:gd name="T50" fmla="*/ 58 w 398"/>
                <a:gd name="T51" fmla="*/ 298 h 625"/>
                <a:gd name="T52" fmla="*/ 42 w 398"/>
                <a:gd name="T53" fmla="*/ 273 h 625"/>
                <a:gd name="T54" fmla="*/ 33 w 398"/>
                <a:gd name="T55" fmla="*/ 249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1 h 625"/>
                <a:gd name="T62" fmla="*/ 29 w 398"/>
                <a:gd name="T63" fmla="*/ 132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1 h 625"/>
                <a:gd name="T72" fmla="*/ 116 w 398"/>
                <a:gd name="T73" fmla="*/ 25 h 625"/>
                <a:gd name="T74" fmla="*/ 141 w 398"/>
                <a:gd name="T75" fmla="*/ 12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5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39" y="49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1"/>
                  </a:lnTo>
                  <a:lnTo>
                    <a:pt x="390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8" y="319"/>
                  </a:lnTo>
                  <a:lnTo>
                    <a:pt x="339" y="327"/>
                  </a:lnTo>
                  <a:lnTo>
                    <a:pt x="328" y="335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8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3" y="249"/>
                  </a:lnTo>
                  <a:lnTo>
                    <a:pt x="29" y="231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6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5" name="Freeform 147">
              <a:extLst>
                <a:ext uri="{FF2B5EF4-FFF2-40B4-BE49-F238E27FC236}">
                  <a16:creationId xmlns:a16="http://schemas.microsoft.com/office/drawing/2014/main" id="{A8CE1C53-9623-4528-AB28-92E1DCFFB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510"/>
              <a:ext cx="9" cy="20"/>
            </a:xfrm>
            <a:custGeom>
              <a:avLst/>
              <a:gdLst>
                <a:gd name="T0" fmla="*/ 26 w 63"/>
                <a:gd name="T1" fmla="*/ 0 h 145"/>
                <a:gd name="T2" fmla="*/ 21 w 63"/>
                <a:gd name="T3" fmla="*/ 0 h 145"/>
                <a:gd name="T4" fmla="*/ 17 w 63"/>
                <a:gd name="T5" fmla="*/ 0 h 145"/>
                <a:gd name="T6" fmla="*/ 13 w 63"/>
                <a:gd name="T7" fmla="*/ 3 h 145"/>
                <a:gd name="T8" fmla="*/ 13 w 63"/>
                <a:gd name="T9" fmla="*/ 8 h 145"/>
                <a:gd name="T10" fmla="*/ 8 w 63"/>
                <a:gd name="T11" fmla="*/ 12 h 145"/>
                <a:gd name="T12" fmla="*/ 5 w 63"/>
                <a:gd name="T13" fmla="*/ 16 h 145"/>
                <a:gd name="T14" fmla="*/ 5 w 63"/>
                <a:gd name="T15" fmla="*/ 24 h 145"/>
                <a:gd name="T16" fmla="*/ 0 w 63"/>
                <a:gd name="T17" fmla="*/ 33 h 145"/>
                <a:gd name="T18" fmla="*/ 0 w 63"/>
                <a:gd name="T19" fmla="*/ 37 h 145"/>
                <a:gd name="T20" fmla="*/ 0 w 63"/>
                <a:gd name="T21" fmla="*/ 45 h 145"/>
                <a:gd name="T22" fmla="*/ 0 w 63"/>
                <a:gd name="T23" fmla="*/ 57 h 145"/>
                <a:gd name="T24" fmla="*/ 0 w 63"/>
                <a:gd name="T25" fmla="*/ 66 h 145"/>
                <a:gd name="T26" fmla="*/ 0 w 63"/>
                <a:gd name="T27" fmla="*/ 75 h 145"/>
                <a:gd name="T28" fmla="*/ 0 w 63"/>
                <a:gd name="T29" fmla="*/ 83 h 145"/>
                <a:gd name="T30" fmla="*/ 0 w 63"/>
                <a:gd name="T31" fmla="*/ 94 h 145"/>
                <a:gd name="T32" fmla="*/ 5 w 63"/>
                <a:gd name="T33" fmla="*/ 104 h 145"/>
                <a:gd name="T34" fmla="*/ 5 w 63"/>
                <a:gd name="T35" fmla="*/ 112 h 145"/>
                <a:gd name="T36" fmla="*/ 8 w 63"/>
                <a:gd name="T37" fmla="*/ 120 h 145"/>
                <a:gd name="T38" fmla="*/ 13 w 63"/>
                <a:gd name="T39" fmla="*/ 128 h 145"/>
                <a:gd name="T40" fmla="*/ 17 w 63"/>
                <a:gd name="T41" fmla="*/ 132 h 145"/>
                <a:gd name="T42" fmla="*/ 21 w 63"/>
                <a:gd name="T43" fmla="*/ 136 h 145"/>
                <a:gd name="T44" fmla="*/ 26 w 63"/>
                <a:gd name="T45" fmla="*/ 140 h 145"/>
                <a:gd name="T46" fmla="*/ 29 w 63"/>
                <a:gd name="T47" fmla="*/ 145 h 145"/>
                <a:gd name="T48" fmla="*/ 34 w 63"/>
                <a:gd name="T49" fmla="*/ 145 h 145"/>
                <a:gd name="T50" fmla="*/ 38 w 63"/>
                <a:gd name="T51" fmla="*/ 145 h 145"/>
                <a:gd name="T52" fmla="*/ 42 w 63"/>
                <a:gd name="T53" fmla="*/ 145 h 145"/>
                <a:gd name="T54" fmla="*/ 42 w 63"/>
                <a:gd name="T55" fmla="*/ 145 h 145"/>
                <a:gd name="T56" fmla="*/ 46 w 63"/>
                <a:gd name="T57" fmla="*/ 140 h 145"/>
                <a:gd name="T58" fmla="*/ 50 w 63"/>
                <a:gd name="T59" fmla="*/ 136 h 145"/>
                <a:gd name="T60" fmla="*/ 54 w 63"/>
                <a:gd name="T61" fmla="*/ 132 h 145"/>
                <a:gd name="T62" fmla="*/ 54 w 63"/>
                <a:gd name="T63" fmla="*/ 128 h 145"/>
                <a:gd name="T64" fmla="*/ 59 w 63"/>
                <a:gd name="T65" fmla="*/ 120 h 145"/>
                <a:gd name="T66" fmla="*/ 59 w 63"/>
                <a:gd name="T67" fmla="*/ 112 h 145"/>
                <a:gd name="T68" fmla="*/ 63 w 63"/>
                <a:gd name="T69" fmla="*/ 104 h 145"/>
                <a:gd name="T70" fmla="*/ 63 w 63"/>
                <a:gd name="T71" fmla="*/ 94 h 145"/>
                <a:gd name="T72" fmla="*/ 63 w 63"/>
                <a:gd name="T73" fmla="*/ 86 h 145"/>
                <a:gd name="T74" fmla="*/ 63 w 63"/>
                <a:gd name="T75" fmla="*/ 78 h 145"/>
                <a:gd name="T76" fmla="*/ 63 w 63"/>
                <a:gd name="T77" fmla="*/ 70 h 145"/>
                <a:gd name="T78" fmla="*/ 63 w 63"/>
                <a:gd name="T79" fmla="*/ 57 h 145"/>
                <a:gd name="T80" fmla="*/ 59 w 63"/>
                <a:gd name="T81" fmla="*/ 49 h 145"/>
                <a:gd name="T82" fmla="*/ 59 w 63"/>
                <a:gd name="T83" fmla="*/ 41 h 145"/>
                <a:gd name="T84" fmla="*/ 54 w 63"/>
                <a:gd name="T85" fmla="*/ 33 h 145"/>
                <a:gd name="T86" fmla="*/ 54 w 63"/>
                <a:gd name="T87" fmla="*/ 24 h 145"/>
                <a:gd name="T88" fmla="*/ 50 w 63"/>
                <a:gd name="T89" fmla="*/ 16 h 145"/>
                <a:gd name="T90" fmla="*/ 46 w 63"/>
                <a:gd name="T91" fmla="*/ 12 h 145"/>
                <a:gd name="T92" fmla="*/ 42 w 63"/>
                <a:gd name="T93" fmla="*/ 8 h 145"/>
                <a:gd name="T94" fmla="*/ 38 w 63"/>
                <a:gd name="T95" fmla="*/ 3 h 145"/>
                <a:gd name="T96" fmla="*/ 34 w 63"/>
                <a:gd name="T97" fmla="*/ 0 h 145"/>
                <a:gd name="T98" fmla="*/ 29 w 63"/>
                <a:gd name="T99" fmla="*/ 0 h 145"/>
                <a:gd name="T100" fmla="*/ 26 w 63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5">
                  <a:moveTo>
                    <a:pt x="26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8" y="12"/>
                  </a:lnTo>
                  <a:lnTo>
                    <a:pt x="5" y="16"/>
                  </a:lnTo>
                  <a:lnTo>
                    <a:pt x="5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4"/>
                  </a:lnTo>
                  <a:lnTo>
                    <a:pt x="5" y="112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7" y="132"/>
                  </a:lnTo>
                  <a:lnTo>
                    <a:pt x="21" y="136"/>
                  </a:lnTo>
                  <a:lnTo>
                    <a:pt x="26" y="140"/>
                  </a:lnTo>
                  <a:lnTo>
                    <a:pt x="29" y="145"/>
                  </a:lnTo>
                  <a:lnTo>
                    <a:pt x="34" y="145"/>
                  </a:lnTo>
                  <a:lnTo>
                    <a:pt x="38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6" y="140"/>
                  </a:lnTo>
                  <a:lnTo>
                    <a:pt x="50" y="136"/>
                  </a:lnTo>
                  <a:lnTo>
                    <a:pt x="54" y="132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63" y="86"/>
                  </a:lnTo>
                  <a:lnTo>
                    <a:pt x="63" y="78"/>
                  </a:lnTo>
                  <a:lnTo>
                    <a:pt x="63" y="70"/>
                  </a:lnTo>
                  <a:lnTo>
                    <a:pt x="63" y="57"/>
                  </a:lnTo>
                  <a:lnTo>
                    <a:pt x="59" y="49"/>
                  </a:lnTo>
                  <a:lnTo>
                    <a:pt x="59" y="41"/>
                  </a:lnTo>
                  <a:lnTo>
                    <a:pt x="54" y="33"/>
                  </a:lnTo>
                  <a:lnTo>
                    <a:pt x="54" y="24"/>
                  </a:lnTo>
                  <a:lnTo>
                    <a:pt x="50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6" name="Freeform 148">
              <a:extLst>
                <a:ext uri="{FF2B5EF4-FFF2-40B4-BE49-F238E27FC236}">
                  <a16:creationId xmlns:a16="http://schemas.microsoft.com/office/drawing/2014/main" id="{8BE8B0DB-C76F-4D10-BEF7-F1F9FFF78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495"/>
              <a:ext cx="57" cy="90"/>
            </a:xfrm>
            <a:custGeom>
              <a:avLst/>
              <a:gdLst>
                <a:gd name="T0" fmla="*/ 222 w 396"/>
                <a:gd name="T1" fmla="*/ 0 h 625"/>
                <a:gd name="T2" fmla="*/ 252 w 396"/>
                <a:gd name="T3" fmla="*/ 3 h 625"/>
                <a:gd name="T4" fmla="*/ 281 w 396"/>
                <a:gd name="T5" fmla="*/ 11 h 625"/>
                <a:gd name="T6" fmla="*/ 305 w 396"/>
                <a:gd name="T7" fmla="*/ 24 h 625"/>
                <a:gd name="T8" fmla="*/ 326 w 396"/>
                <a:gd name="T9" fmla="*/ 41 h 625"/>
                <a:gd name="T10" fmla="*/ 347 w 396"/>
                <a:gd name="T11" fmla="*/ 62 h 625"/>
                <a:gd name="T12" fmla="*/ 364 w 396"/>
                <a:gd name="T13" fmla="*/ 83 h 625"/>
                <a:gd name="T14" fmla="*/ 376 w 396"/>
                <a:gd name="T15" fmla="*/ 107 h 625"/>
                <a:gd name="T16" fmla="*/ 388 w 396"/>
                <a:gd name="T17" fmla="*/ 132 h 625"/>
                <a:gd name="T18" fmla="*/ 396 w 396"/>
                <a:gd name="T19" fmla="*/ 161 h 625"/>
                <a:gd name="T20" fmla="*/ 396 w 396"/>
                <a:gd name="T21" fmla="*/ 190 h 625"/>
                <a:gd name="T22" fmla="*/ 396 w 396"/>
                <a:gd name="T23" fmla="*/ 219 h 625"/>
                <a:gd name="T24" fmla="*/ 388 w 396"/>
                <a:gd name="T25" fmla="*/ 244 h 625"/>
                <a:gd name="T26" fmla="*/ 376 w 396"/>
                <a:gd name="T27" fmla="*/ 273 h 625"/>
                <a:gd name="T28" fmla="*/ 364 w 396"/>
                <a:gd name="T29" fmla="*/ 294 h 625"/>
                <a:gd name="T30" fmla="*/ 347 w 396"/>
                <a:gd name="T31" fmla="*/ 318 h 625"/>
                <a:gd name="T32" fmla="*/ 326 w 396"/>
                <a:gd name="T33" fmla="*/ 334 h 625"/>
                <a:gd name="T34" fmla="*/ 305 w 396"/>
                <a:gd name="T35" fmla="*/ 351 h 625"/>
                <a:gd name="T36" fmla="*/ 281 w 396"/>
                <a:gd name="T37" fmla="*/ 364 h 625"/>
                <a:gd name="T38" fmla="*/ 252 w 396"/>
                <a:gd name="T39" fmla="*/ 372 h 625"/>
                <a:gd name="T40" fmla="*/ 222 w 396"/>
                <a:gd name="T41" fmla="*/ 376 h 625"/>
                <a:gd name="T42" fmla="*/ 206 w 396"/>
                <a:gd name="T43" fmla="*/ 376 h 625"/>
                <a:gd name="T44" fmla="*/ 203 w 396"/>
                <a:gd name="T45" fmla="*/ 376 h 625"/>
                <a:gd name="T46" fmla="*/ 198 w 396"/>
                <a:gd name="T47" fmla="*/ 372 h 625"/>
                <a:gd name="T48" fmla="*/ 74 w 396"/>
                <a:gd name="T49" fmla="*/ 322 h 625"/>
                <a:gd name="T50" fmla="*/ 57 w 396"/>
                <a:gd name="T51" fmla="*/ 297 h 625"/>
                <a:gd name="T52" fmla="*/ 41 w 396"/>
                <a:gd name="T53" fmla="*/ 273 h 625"/>
                <a:gd name="T54" fmla="*/ 32 w 396"/>
                <a:gd name="T55" fmla="*/ 248 h 625"/>
                <a:gd name="T56" fmla="*/ 24 w 396"/>
                <a:gd name="T57" fmla="*/ 219 h 625"/>
                <a:gd name="T58" fmla="*/ 20 w 396"/>
                <a:gd name="T59" fmla="*/ 190 h 625"/>
                <a:gd name="T60" fmla="*/ 24 w 396"/>
                <a:gd name="T61" fmla="*/ 161 h 625"/>
                <a:gd name="T62" fmla="*/ 28 w 396"/>
                <a:gd name="T63" fmla="*/ 132 h 625"/>
                <a:gd name="T64" fmla="*/ 41 w 396"/>
                <a:gd name="T65" fmla="*/ 107 h 625"/>
                <a:gd name="T66" fmla="*/ 53 w 396"/>
                <a:gd name="T67" fmla="*/ 83 h 625"/>
                <a:gd name="T68" fmla="*/ 74 w 396"/>
                <a:gd name="T69" fmla="*/ 62 h 625"/>
                <a:gd name="T70" fmla="*/ 91 w 396"/>
                <a:gd name="T71" fmla="*/ 41 h 625"/>
                <a:gd name="T72" fmla="*/ 115 w 396"/>
                <a:gd name="T73" fmla="*/ 24 h 625"/>
                <a:gd name="T74" fmla="*/ 140 w 396"/>
                <a:gd name="T75" fmla="*/ 11 h 625"/>
                <a:gd name="T76" fmla="*/ 165 w 396"/>
                <a:gd name="T77" fmla="*/ 3 h 625"/>
                <a:gd name="T78" fmla="*/ 193 w 396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6" h="625">
                  <a:moveTo>
                    <a:pt x="211" y="0"/>
                  </a:moveTo>
                  <a:lnTo>
                    <a:pt x="222" y="0"/>
                  </a:lnTo>
                  <a:lnTo>
                    <a:pt x="239" y="3"/>
                  </a:lnTo>
                  <a:lnTo>
                    <a:pt x="252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4" y="20"/>
                  </a:lnTo>
                  <a:lnTo>
                    <a:pt x="305" y="24"/>
                  </a:lnTo>
                  <a:lnTo>
                    <a:pt x="313" y="32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8" y="132"/>
                  </a:lnTo>
                  <a:lnTo>
                    <a:pt x="393" y="144"/>
                  </a:lnTo>
                  <a:lnTo>
                    <a:pt x="396" y="161"/>
                  </a:lnTo>
                  <a:lnTo>
                    <a:pt x="396" y="174"/>
                  </a:lnTo>
                  <a:lnTo>
                    <a:pt x="396" y="190"/>
                  </a:lnTo>
                  <a:lnTo>
                    <a:pt x="396" y="203"/>
                  </a:lnTo>
                  <a:lnTo>
                    <a:pt x="396" y="219"/>
                  </a:lnTo>
                  <a:lnTo>
                    <a:pt x="393" y="231"/>
                  </a:lnTo>
                  <a:lnTo>
                    <a:pt x="388" y="244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3" y="343"/>
                  </a:lnTo>
                  <a:lnTo>
                    <a:pt x="305" y="351"/>
                  </a:lnTo>
                  <a:lnTo>
                    <a:pt x="294" y="355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39" y="372"/>
                  </a:lnTo>
                  <a:lnTo>
                    <a:pt x="222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5" y="310"/>
                  </a:lnTo>
                  <a:lnTo>
                    <a:pt x="57" y="297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8" y="231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0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8" y="144"/>
                  </a:lnTo>
                  <a:lnTo>
                    <a:pt x="28" y="132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4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2" y="32"/>
                  </a:lnTo>
                  <a:lnTo>
                    <a:pt x="115" y="24"/>
                  </a:lnTo>
                  <a:lnTo>
                    <a:pt x="128" y="20"/>
                  </a:lnTo>
                  <a:lnTo>
                    <a:pt x="140" y="11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3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7" name="Freeform 149">
              <a:extLst>
                <a:ext uri="{FF2B5EF4-FFF2-40B4-BE49-F238E27FC236}">
                  <a16:creationId xmlns:a16="http://schemas.microsoft.com/office/drawing/2014/main" id="{8F7480CB-F47E-46C4-B278-E435BF3864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1" y="1495"/>
              <a:ext cx="57" cy="90"/>
            </a:xfrm>
            <a:custGeom>
              <a:avLst/>
              <a:gdLst>
                <a:gd name="T0" fmla="*/ 322 w 396"/>
                <a:gd name="T1" fmla="*/ 99 h 625"/>
                <a:gd name="T2" fmla="*/ 313 w 396"/>
                <a:gd name="T3" fmla="*/ 111 h 625"/>
                <a:gd name="T4" fmla="*/ 305 w 396"/>
                <a:gd name="T5" fmla="*/ 132 h 625"/>
                <a:gd name="T6" fmla="*/ 305 w 396"/>
                <a:gd name="T7" fmla="*/ 156 h 625"/>
                <a:gd name="T8" fmla="*/ 305 w 396"/>
                <a:gd name="T9" fmla="*/ 182 h 625"/>
                <a:gd name="T10" fmla="*/ 310 w 396"/>
                <a:gd name="T11" fmla="*/ 211 h 625"/>
                <a:gd name="T12" fmla="*/ 322 w 396"/>
                <a:gd name="T13" fmla="*/ 231 h 625"/>
                <a:gd name="T14" fmla="*/ 334 w 396"/>
                <a:gd name="T15" fmla="*/ 244 h 625"/>
                <a:gd name="T16" fmla="*/ 347 w 396"/>
                <a:gd name="T17" fmla="*/ 244 h 625"/>
                <a:gd name="T18" fmla="*/ 355 w 396"/>
                <a:gd name="T19" fmla="*/ 235 h 625"/>
                <a:gd name="T20" fmla="*/ 364 w 396"/>
                <a:gd name="T21" fmla="*/ 219 h 625"/>
                <a:gd name="T22" fmla="*/ 368 w 396"/>
                <a:gd name="T23" fmla="*/ 193 h 625"/>
                <a:gd name="T24" fmla="*/ 368 w 396"/>
                <a:gd name="T25" fmla="*/ 169 h 625"/>
                <a:gd name="T26" fmla="*/ 364 w 396"/>
                <a:gd name="T27" fmla="*/ 140 h 625"/>
                <a:gd name="T28" fmla="*/ 355 w 396"/>
                <a:gd name="T29" fmla="*/ 115 h 625"/>
                <a:gd name="T30" fmla="*/ 343 w 396"/>
                <a:gd name="T31" fmla="*/ 102 h 625"/>
                <a:gd name="T32" fmla="*/ 331 w 396"/>
                <a:gd name="T33" fmla="*/ 99 h 625"/>
                <a:gd name="T34" fmla="*/ 239 w 396"/>
                <a:gd name="T35" fmla="*/ 3 h 625"/>
                <a:gd name="T36" fmla="*/ 281 w 396"/>
                <a:gd name="T37" fmla="*/ 11 h 625"/>
                <a:gd name="T38" fmla="*/ 313 w 396"/>
                <a:gd name="T39" fmla="*/ 32 h 625"/>
                <a:gd name="T40" fmla="*/ 347 w 396"/>
                <a:gd name="T41" fmla="*/ 62 h 625"/>
                <a:gd name="T42" fmla="*/ 372 w 396"/>
                <a:gd name="T43" fmla="*/ 94 h 625"/>
                <a:gd name="T44" fmla="*/ 388 w 396"/>
                <a:gd name="T45" fmla="*/ 132 h 625"/>
                <a:gd name="T46" fmla="*/ 396 w 396"/>
                <a:gd name="T47" fmla="*/ 174 h 625"/>
                <a:gd name="T48" fmla="*/ 396 w 396"/>
                <a:gd name="T49" fmla="*/ 219 h 625"/>
                <a:gd name="T50" fmla="*/ 385 w 396"/>
                <a:gd name="T51" fmla="*/ 256 h 625"/>
                <a:gd name="T52" fmla="*/ 364 w 396"/>
                <a:gd name="T53" fmla="*/ 294 h 625"/>
                <a:gd name="T54" fmla="*/ 339 w 396"/>
                <a:gd name="T55" fmla="*/ 326 h 625"/>
                <a:gd name="T56" fmla="*/ 305 w 396"/>
                <a:gd name="T57" fmla="*/ 351 h 625"/>
                <a:gd name="T58" fmla="*/ 264 w 396"/>
                <a:gd name="T59" fmla="*/ 368 h 625"/>
                <a:gd name="T60" fmla="*/ 222 w 396"/>
                <a:gd name="T61" fmla="*/ 376 h 625"/>
                <a:gd name="T62" fmla="*/ 203 w 396"/>
                <a:gd name="T63" fmla="*/ 376 h 625"/>
                <a:gd name="T64" fmla="*/ 198 w 396"/>
                <a:gd name="T65" fmla="*/ 372 h 625"/>
                <a:gd name="T66" fmla="*/ 65 w 396"/>
                <a:gd name="T67" fmla="*/ 310 h 625"/>
                <a:gd name="T68" fmla="*/ 41 w 396"/>
                <a:gd name="T69" fmla="*/ 273 h 625"/>
                <a:gd name="T70" fmla="*/ 28 w 396"/>
                <a:gd name="T71" fmla="*/ 231 h 625"/>
                <a:gd name="T72" fmla="*/ 20 w 396"/>
                <a:gd name="T73" fmla="*/ 190 h 625"/>
                <a:gd name="T74" fmla="*/ 28 w 396"/>
                <a:gd name="T75" fmla="*/ 144 h 625"/>
                <a:gd name="T76" fmla="*/ 41 w 396"/>
                <a:gd name="T77" fmla="*/ 107 h 625"/>
                <a:gd name="T78" fmla="*/ 62 w 396"/>
                <a:gd name="T79" fmla="*/ 70 h 625"/>
                <a:gd name="T80" fmla="*/ 91 w 396"/>
                <a:gd name="T81" fmla="*/ 41 h 625"/>
                <a:gd name="T82" fmla="*/ 128 w 396"/>
                <a:gd name="T83" fmla="*/ 20 h 625"/>
                <a:gd name="T84" fmla="*/ 165 w 396"/>
                <a:gd name="T85" fmla="*/ 3 h 625"/>
                <a:gd name="T86" fmla="*/ 211 w 396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6" h="625">
                  <a:moveTo>
                    <a:pt x="331" y="99"/>
                  </a:moveTo>
                  <a:lnTo>
                    <a:pt x="326" y="99"/>
                  </a:lnTo>
                  <a:lnTo>
                    <a:pt x="322" y="99"/>
                  </a:lnTo>
                  <a:lnTo>
                    <a:pt x="318" y="102"/>
                  </a:lnTo>
                  <a:lnTo>
                    <a:pt x="318" y="107"/>
                  </a:lnTo>
                  <a:lnTo>
                    <a:pt x="313" y="111"/>
                  </a:lnTo>
                  <a:lnTo>
                    <a:pt x="310" y="115"/>
                  </a:lnTo>
                  <a:lnTo>
                    <a:pt x="310" y="123"/>
                  </a:lnTo>
                  <a:lnTo>
                    <a:pt x="305" y="132"/>
                  </a:lnTo>
                  <a:lnTo>
                    <a:pt x="305" y="136"/>
                  </a:lnTo>
                  <a:lnTo>
                    <a:pt x="305" y="144"/>
                  </a:lnTo>
                  <a:lnTo>
                    <a:pt x="305" y="156"/>
                  </a:lnTo>
                  <a:lnTo>
                    <a:pt x="305" y="165"/>
                  </a:lnTo>
                  <a:lnTo>
                    <a:pt x="305" y="174"/>
                  </a:lnTo>
                  <a:lnTo>
                    <a:pt x="305" y="182"/>
                  </a:lnTo>
                  <a:lnTo>
                    <a:pt x="305" y="193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3" y="219"/>
                  </a:lnTo>
                  <a:lnTo>
                    <a:pt x="318" y="227"/>
                  </a:lnTo>
                  <a:lnTo>
                    <a:pt x="322" y="231"/>
                  </a:lnTo>
                  <a:lnTo>
                    <a:pt x="326" y="235"/>
                  </a:lnTo>
                  <a:lnTo>
                    <a:pt x="331" y="239"/>
                  </a:lnTo>
                  <a:lnTo>
                    <a:pt x="334" y="244"/>
                  </a:lnTo>
                  <a:lnTo>
                    <a:pt x="339" y="244"/>
                  </a:lnTo>
                  <a:lnTo>
                    <a:pt x="343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51" y="239"/>
                  </a:lnTo>
                  <a:lnTo>
                    <a:pt x="355" y="235"/>
                  </a:lnTo>
                  <a:lnTo>
                    <a:pt x="359" y="231"/>
                  </a:lnTo>
                  <a:lnTo>
                    <a:pt x="359" y="227"/>
                  </a:lnTo>
                  <a:lnTo>
                    <a:pt x="364" y="219"/>
                  </a:lnTo>
                  <a:lnTo>
                    <a:pt x="364" y="211"/>
                  </a:lnTo>
                  <a:lnTo>
                    <a:pt x="368" y="203"/>
                  </a:lnTo>
                  <a:lnTo>
                    <a:pt x="368" y="193"/>
                  </a:lnTo>
                  <a:lnTo>
                    <a:pt x="368" y="185"/>
                  </a:lnTo>
                  <a:lnTo>
                    <a:pt x="368" y="177"/>
                  </a:lnTo>
                  <a:lnTo>
                    <a:pt x="368" y="169"/>
                  </a:lnTo>
                  <a:lnTo>
                    <a:pt x="368" y="156"/>
                  </a:lnTo>
                  <a:lnTo>
                    <a:pt x="364" y="148"/>
                  </a:lnTo>
                  <a:lnTo>
                    <a:pt x="364" y="140"/>
                  </a:lnTo>
                  <a:lnTo>
                    <a:pt x="359" y="132"/>
                  </a:lnTo>
                  <a:lnTo>
                    <a:pt x="359" y="123"/>
                  </a:lnTo>
                  <a:lnTo>
                    <a:pt x="355" y="115"/>
                  </a:lnTo>
                  <a:lnTo>
                    <a:pt x="351" y="111"/>
                  </a:lnTo>
                  <a:lnTo>
                    <a:pt x="347" y="107"/>
                  </a:lnTo>
                  <a:lnTo>
                    <a:pt x="343" y="102"/>
                  </a:lnTo>
                  <a:lnTo>
                    <a:pt x="339" y="99"/>
                  </a:lnTo>
                  <a:lnTo>
                    <a:pt x="334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2" y="0"/>
                  </a:lnTo>
                  <a:lnTo>
                    <a:pt x="239" y="3"/>
                  </a:lnTo>
                  <a:lnTo>
                    <a:pt x="252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4" y="20"/>
                  </a:lnTo>
                  <a:lnTo>
                    <a:pt x="305" y="24"/>
                  </a:lnTo>
                  <a:lnTo>
                    <a:pt x="313" y="32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8" y="132"/>
                  </a:lnTo>
                  <a:lnTo>
                    <a:pt x="393" y="144"/>
                  </a:lnTo>
                  <a:lnTo>
                    <a:pt x="396" y="161"/>
                  </a:lnTo>
                  <a:lnTo>
                    <a:pt x="396" y="174"/>
                  </a:lnTo>
                  <a:lnTo>
                    <a:pt x="396" y="190"/>
                  </a:lnTo>
                  <a:lnTo>
                    <a:pt x="396" y="203"/>
                  </a:lnTo>
                  <a:lnTo>
                    <a:pt x="396" y="219"/>
                  </a:lnTo>
                  <a:lnTo>
                    <a:pt x="393" y="231"/>
                  </a:lnTo>
                  <a:lnTo>
                    <a:pt x="388" y="244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3" y="343"/>
                  </a:lnTo>
                  <a:lnTo>
                    <a:pt x="305" y="351"/>
                  </a:lnTo>
                  <a:lnTo>
                    <a:pt x="294" y="355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39" y="372"/>
                  </a:lnTo>
                  <a:lnTo>
                    <a:pt x="222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5" y="310"/>
                  </a:lnTo>
                  <a:lnTo>
                    <a:pt x="57" y="297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8" y="231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0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8" y="144"/>
                  </a:lnTo>
                  <a:lnTo>
                    <a:pt x="28" y="132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4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2" y="32"/>
                  </a:lnTo>
                  <a:lnTo>
                    <a:pt x="115" y="24"/>
                  </a:lnTo>
                  <a:lnTo>
                    <a:pt x="128" y="20"/>
                  </a:lnTo>
                  <a:lnTo>
                    <a:pt x="140" y="11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3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8" name="Freeform 150">
              <a:extLst>
                <a:ext uri="{FF2B5EF4-FFF2-40B4-BE49-F238E27FC236}">
                  <a16:creationId xmlns:a16="http://schemas.microsoft.com/office/drawing/2014/main" id="{C41C7F68-C1CF-4A68-9E1D-3B137A2C6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510"/>
              <a:ext cx="9" cy="20"/>
            </a:xfrm>
            <a:custGeom>
              <a:avLst/>
              <a:gdLst>
                <a:gd name="T0" fmla="*/ 26 w 63"/>
                <a:gd name="T1" fmla="*/ 0 h 145"/>
                <a:gd name="T2" fmla="*/ 21 w 63"/>
                <a:gd name="T3" fmla="*/ 0 h 145"/>
                <a:gd name="T4" fmla="*/ 17 w 63"/>
                <a:gd name="T5" fmla="*/ 0 h 145"/>
                <a:gd name="T6" fmla="*/ 13 w 63"/>
                <a:gd name="T7" fmla="*/ 3 h 145"/>
                <a:gd name="T8" fmla="*/ 13 w 63"/>
                <a:gd name="T9" fmla="*/ 8 h 145"/>
                <a:gd name="T10" fmla="*/ 8 w 63"/>
                <a:gd name="T11" fmla="*/ 12 h 145"/>
                <a:gd name="T12" fmla="*/ 5 w 63"/>
                <a:gd name="T13" fmla="*/ 16 h 145"/>
                <a:gd name="T14" fmla="*/ 5 w 63"/>
                <a:gd name="T15" fmla="*/ 24 h 145"/>
                <a:gd name="T16" fmla="*/ 0 w 63"/>
                <a:gd name="T17" fmla="*/ 33 h 145"/>
                <a:gd name="T18" fmla="*/ 0 w 63"/>
                <a:gd name="T19" fmla="*/ 37 h 145"/>
                <a:gd name="T20" fmla="*/ 0 w 63"/>
                <a:gd name="T21" fmla="*/ 45 h 145"/>
                <a:gd name="T22" fmla="*/ 0 w 63"/>
                <a:gd name="T23" fmla="*/ 57 h 145"/>
                <a:gd name="T24" fmla="*/ 0 w 63"/>
                <a:gd name="T25" fmla="*/ 66 h 145"/>
                <a:gd name="T26" fmla="*/ 0 w 63"/>
                <a:gd name="T27" fmla="*/ 75 h 145"/>
                <a:gd name="T28" fmla="*/ 0 w 63"/>
                <a:gd name="T29" fmla="*/ 83 h 145"/>
                <a:gd name="T30" fmla="*/ 0 w 63"/>
                <a:gd name="T31" fmla="*/ 94 h 145"/>
                <a:gd name="T32" fmla="*/ 5 w 63"/>
                <a:gd name="T33" fmla="*/ 104 h 145"/>
                <a:gd name="T34" fmla="*/ 5 w 63"/>
                <a:gd name="T35" fmla="*/ 112 h 145"/>
                <a:gd name="T36" fmla="*/ 8 w 63"/>
                <a:gd name="T37" fmla="*/ 120 h 145"/>
                <a:gd name="T38" fmla="*/ 13 w 63"/>
                <a:gd name="T39" fmla="*/ 128 h 145"/>
                <a:gd name="T40" fmla="*/ 17 w 63"/>
                <a:gd name="T41" fmla="*/ 132 h 145"/>
                <a:gd name="T42" fmla="*/ 21 w 63"/>
                <a:gd name="T43" fmla="*/ 136 h 145"/>
                <a:gd name="T44" fmla="*/ 26 w 63"/>
                <a:gd name="T45" fmla="*/ 140 h 145"/>
                <a:gd name="T46" fmla="*/ 29 w 63"/>
                <a:gd name="T47" fmla="*/ 145 h 145"/>
                <a:gd name="T48" fmla="*/ 34 w 63"/>
                <a:gd name="T49" fmla="*/ 145 h 145"/>
                <a:gd name="T50" fmla="*/ 38 w 63"/>
                <a:gd name="T51" fmla="*/ 145 h 145"/>
                <a:gd name="T52" fmla="*/ 42 w 63"/>
                <a:gd name="T53" fmla="*/ 145 h 145"/>
                <a:gd name="T54" fmla="*/ 42 w 63"/>
                <a:gd name="T55" fmla="*/ 145 h 145"/>
                <a:gd name="T56" fmla="*/ 46 w 63"/>
                <a:gd name="T57" fmla="*/ 140 h 145"/>
                <a:gd name="T58" fmla="*/ 50 w 63"/>
                <a:gd name="T59" fmla="*/ 136 h 145"/>
                <a:gd name="T60" fmla="*/ 54 w 63"/>
                <a:gd name="T61" fmla="*/ 132 h 145"/>
                <a:gd name="T62" fmla="*/ 54 w 63"/>
                <a:gd name="T63" fmla="*/ 128 h 145"/>
                <a:gd name="T64" fmla="*/ 59 w 63"/>
                <a:gd name="T65" fmla="*/ 120 h 145"/>
                <a:gd name="T66" fmla="*/ 59 w 63"/>
                <a:gd name="T67" fmla="*/ 112 h 145"/>
                <a:gd name="T68" fmla="*/ 63 w 63"/>
                <a:gd name="T69" fmla="*/ 104 h 145"/>
                <a:gd name="T70" fmla="*/ 63 w 63"/>
                <a:gd name="T71" fmla="*/ 94 h 145"/>
                <a:gd name="T72" fmla="*/ 63 w 63"/>
                <a:gd name="T73" fmla="*/ 86 h 145"/>
                <a:gd name="T74" fmla="*/ 63 w 63"/>
                <a:gd name="T75" fmla="*/ 78 h 145"/>
                <a:gd name="T76" fmla="*/ 63 w 63"/>
                <a:gd name="T77" fmla="*/ 70 h 145"/>
                <a:gd name="T78" fmla="*/ 63 w 63"/>
                <a:gd name="T79" fmla="*/ 57 h 145"/>
                <a:gd name="T80" fmla="*/ 59 w 63"/>
                <a:gd name="T81" fmla="*/ 49 h 145"/>
                <a:gd name="T82" fmla="*/ 59 w 63"/>
                <a:gd name="T83" fmla="*/ 41 h 145"/>
                <a:gd name="T84" fmla="*/ 54 w 63"/>
                <a:gd name="T85" fmla="*/ 33 h 145"/>
                <a:gd name="T86" fmla="*/ 54 w 63"/>
                <a:gd name="T87" fmla="*/ 24 h 145"/>
                <a:gd name="T88" fmla="*/ 50 w 63"/>
                <a:gd name="T89" fmla="*/ 16 h 145"/>
                <a:gd name="T90" fmla="*/ 46 w 63"/>
                <a:gd name="T91" fmla="*/ 12 h 145"/>
                <a:gd name="T92" fmla="*/ 42 w 63"/>
                <a:gd name="T93" fmla="*/ 8 h 145"/>
                <a:gd name="T94" fmla="*/ 38 w 63"/>
                <a:gd name="T95" fmla="*/ 3 h 145"/>
                <a:gd name="T96" fmla="*/ 34 w 63"/>
                <a:gd name="T97" fmla="*/ 0 h 145"/>
                <a:gd name="T98" fmla="*/ 29 w 63"/>
                <a:gd name="T99" fmla="*/ 0 h 145"/>
                <a:gd name="T100" fmla="*/ 26 w 63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5">
                  <a:moveTo>
                    <a:pt x="26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8" y="12"/>
                  </a:lnTo>
                  <a:lnTo>
                    <a:pt x="5" y="16"/>
                  </a:lnTo>
                  <a:lnTo>
                    <a:pt x="5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4"/>
                  </a:lnTo>
                  <a:lnTo>
                    <a:pt x="5" y="112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7" y="132"/>
                  </a:lnTo>
                  <a:lnTo>
                    <a:pt x="21" y="136"/>
                  </a:lnTo>
                  <a:lnTo>
                    <a:pt x="26" y="140"/>
                  </a:lnTo>
                  <a:lnTo>
                    <a:pt x="29" y="145"/>
                  </a:lnTo>
                  <a:lnTo>
                    <a:pt x="34" y="145"/>
                  </a:lnTo>
                  <a:lnTo>
                    <a:pt x="38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6" y="140"/>
                  </a:lnTo>
                  <a:lnTo>
                    <a:pt x="50" y="136"/>
                  </a:lnTo>
                  <a:lnTo>
                    <a:pt x="54" y="132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63" y="86"/>
                  </a:lnTo>
                  <a:lnTo>
                    <a:pt x="63" y="78"/>
                  </a:lnTo>
                  <a:lnTo>
                    <a:pt x="63" y="70"/>
                  </a:lnTo>
                  <a:lnTo>
                    <a:pt x="63" y="57"/>
                  </a:lnTo>
                  <a:lnTo>
                    <a:pt x="59" y="49"/>
                  </a:lnTo>
                  <a:lnTo>
                    <a:pt x="59" y="41"/>
                  </a:lnTo>
                  <a:lnTo>
                    <a:pt x="54" y="33"/>
                  </a:lnTo>
                  <a:lnTo>
                    <a:pt x="54" y="24"/>
                  </a:lnTo>
                  <a:lnTo>
                    <a:pt x="50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" name="Freeform 151">
              <a:extLst>
                <a:ext uri="{FF2B5EF4-FFF2-40B4-BE49-F238E27FC236}">
                  <a16:creationId xmlns:a16="http://schemas.microsoft.com/office/drawing/2014/main" id="{A7BBA0B7-808B-48D4-9271-9821D901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495"/>
              <a:ext cx="57" cy="90"/>
            </a:xfrm>
            <a:custGeom>
              <a:avLst/>
              <a:gdLst>
                <a:gd name="T0" fmla="*/ 222 w 396"/>
                <a:gd name="T1" fmla="*/ 0 h 625"/>
                <a:gd name="T2" fmla="*/ 252 w 396"/>
                <a:gd name="T3" fmla="*/ 3 h 625"/>
                <a:gd name="T4" fmla="*/ 281 w 396"/>
                <a:gd name="T5" fmla="*/ 11 h 625"/>
                <a:gd name="T6" fmla="*/ 305 w 396"/>
                <a:gd name="T7" fmla="*/ 24 h 625"/>
                <a:gd name="T8" fmla="*/ 326 w 396"/>
                <a:gd name="T9" fmla="*/ 41 h 625"/>
                <a:gd name="T10" fmla="*/ 347 w 396"/>
                <a:gd name="T11" fmla="*/ 62 h 625"/>
                <a:gd name="T12" fmla="*/ 364 w 396"/>
                <a:gd name="T13" fmla="*/ 83 h 625"/>
                <a:gd name="T14" fmla="*/ 376 w 396"/>
                <a:gd name="T15" fmla="*/ 107 h 625"/>
                <a:gd name="T16" fmla="*/ 388 w 396"/>
                <a:gd name="T17" fmla="*/ 132 h 625"/>
                <a:gd name="T18" fmla="*/ 396 w 396"/>
                <a:gd name="T19" fmla="*/ 161 h 625"/>
                <a:gd name="T20" fmla="*/ 396 w 396"/>
                <a:gd name="T21" fmla="*/ 190 h 625"/>
                <a:gd name="T22" fmla="*/ 396 w 396"/>
                <a:gd name="T23" fmla="*/ 219 h 625"/>
                <a:gd name="T24" fmla="*/ 388 w 396"/>
                <a:gd name="T25" fmla="*/ 244 h 625"/>
                <a:gd name="T26" fmla="*/ 376 w 396"/>
                <a:gd name="T27" fmla="*/ 273 h 625"/>
                <a:gd name="T28" fmla="*/ 364 w 396"/>
                <a:gd name="T29" fmla="*/ 294 h 625"/>
                <a:gd name="T30" fmla="*/ 347 w 396"/>
                <a:gd name="T31" fmla="*/ 318 h 625"/>
                <a:gd name="T32" fmla="*/ 326 w 396"/>
                <a:gd name="T33" fmla="*/ 334 h 625"/>
                <a:gd name="T34" fmla="*/ 305 w 396"/>
                <a:gd name="T35" fmla="*/ 351 h 625"/>
                <a:gd name="T36" fmla="*/ 281 w 396"/>
                <a:gd name="T37" fmla="*/ 364 h 625"/>
                <a:gd name="T38" fmla="*/ 252 w 396"/>
                <a:gd name="T39" fmla="*/ 372 h 625"/>
                <a:gd name="T40" fmla="*/ 222 w 396"/>
                <a:gd name="T41" fmla="*/ 376 h 625"/>
                <a:gd name="T42" fmla="*/ 206 w 396"/>
                <a:gd name="T43" fmla="*/ 376 h 625"/>
                <a:gd name="T44" fmla="*/ 203 w 396"/>
                <a:gd name="T45" fmla="*/ 376 h 625"/>
                <a:gd name="T46" fmla="*/ 198 w 396"/>
                <a:gd name="T47" fmla="*/ 372 h 625"/>
                <a:gd name="T48" fmla="*/ 74 w 396"/>
                <a:gd name="T49" fmla="*/ 322 h 625"/>
                <a:gd name="T50" fmla="*/ 57 w 396"/>
                <a:gd name="T51" fmla="*/ 297 h 625"/>
                <a:gd name="T52" fmla="*/ 41 w 396"/>
                <a:gd name="T53" fmla="*/ 273 h 625"/>
                <a:gd name="T54" fmla="*/ 32 w 396"/>
                <a:gd name="T55" fmla="*/ 248 h 625"/>
                <a:gd name="T56" fmla="*/ 24 w 396"/>
                <a:gd name="T57" fmla="*/ 219 h 625"/>
                <a:gd name="T58" fmla="*/ 20 w 396"/>
                <a:gd name="T59" fmla="*/ 190 h 625"/>
                <a:gd name="T60" fmla="*/ 24 w 396"/>
                <a:gd name="T61" fmla="*/ 161 h 625"/>
                <a:gd name="T62" fmla="*/ 28 w 396"/>
                <a:gd name="T63" fmla="*/ 132 h 625"/>
                <a:gd name="T64" fmla="*/ 41 w 396"/>
                <a:gd name="T65" fmla="*/ 107 h 625"/>
                <a:gd name="T66" fmla="*/ 53 w 396"/>
                <a:gd name="T67" fmla="*/ 83 h 625"/>
                <a:gd name="T68" fmla="*/ 74 w 396"/>
                <a:gd name="T69" fmla="*/ 62 h 625"/>
                <a:gd name="T70" fmla="*/ 91 w 396"/>
                <a:gd name="T71" fmla="*/ 41 h 625"/>
                <a:gd name="T72" fmla="*/ 115 w 396"/>
                <a:gd name="T73" fmla="*/ 24 h 625"/>
                <a:gd name="T74" fmla="*/ 140 w 396"/>
                <a:gd name="T75" fmla="*/ 11 h 625"/>
                <a:gd name="T76" fmla="*/ 165 w 396"/>
                <a:gd name="T77" fmla="*/ 3 h 625"/>
                <a:gd name="T78" fmla="*/ 193 w 396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6" h="625">
                  <a:moveTo>
                    <a:pt x="211" y="0"/>
                  </a:moveTo>
                  <a:lnTo>
                    <a:pt x="222" y="0"/>
                  </a:lnTo>
                  <a:lnTo>
                    <a:pt x="239" y="3"/>
                  </a:lnTo>
                  <a:lnTo>
                    <a:pt x="252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4" y="20"/>
                  </a:lnTo>
                  <a:lnTo>
                    <a:pt x="305" y="24"/>
                  </a:lnTo>
                  <a:lnTo>
                    <a:pt x="313" y="32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8" y="132"/>
                  </a:lnTo>
                  <a:lnTo>
                    <a:pt x="393" y="144"/>
                  </a:lnTo>
                  <a:lnTo>
                    <a:pt x="396" y="161"/>
                  </a:lnTo>
                  <a:lnTo>
                    <a:pt x="396" y="174"/>
                  </a:lnTo>
                  <a:lnTo>
                    <a:pt x="396" y="190"/>
                  </a:lnTo>
                  <a:lnTo>
                    <a:pt x="396" y="203"/>
                  </a:lnTo>
                  <a:lnTo>
                    <a:pt x="396" y="219"/>
                  </a:lnTo>
                  <a:lnTo>
                    <a:pt x="393" y="231"/>
                  </a:lnTo>
                  <a:lnTo>
                    <a:pt x="388" y="244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3" y="343"/>
                  </a:lnTo>
                  <a:lnTo>
                    <a:pt x="305" y="351"/>
                  </a:lnTo>
                  <a:lnTo>
                    <a:pt x="294" y="355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39" y="372"/>
                  </a:lnTo>
                  <a:lnTo>
                    <a:pt x="222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5" y="310"/>
                  </a:lnTo>
                  <a:lnTo>
                    <a:pt x="57" y="297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8" y="231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0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8" y="144"/>
                  </a:lnTo>
                  <a:lnTo>
                    <a:pt x="28" y="132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4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2" y="32"/>
                  </a:lnTo>
                  <a:lnTo>
                    <a:pt x="115" y="24"/>
                  </a:lnTo>
                  <a:lnTo>
                    <a:pt x="128" y="20"/>
                  </a:lnTo>
                  <a:lnTo>
                    <a:pt x="140" y="11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3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" name="Freeform 152">
              <a:extLst>
                <a:ext uri="{FF2B5EF4-FFF2-40B4-BE49-F238E27FC236}">
                  <a16:creationId xmlns:a16="http://schemas.microsoft.com/office/drawing/2014/main" id="{B4EFCCDD-D125-45ED-80DA-B8EA4752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" y="1557"/>
              <a:ext cx="9" cy="21"/>
            </a:xfrm>
            <a:custGeom>
              <a:avLst/>
              <a:gdLst>
                <a:gd name="T0" fmla="*/ 24 w 61"/>
                <a:gd name="T1" fmla="*/ 0 h 145"/>
                <a:gd name="T2" fmla="*/ 20 w 61"/>
                <a:gd name="T3" fmla="*/ 0 h 145"/>
                <a:gd name="T4" fmla="*/ 16 w 61"/>
                <a:gd name="T5" fmla="*/ 0 h 145"/>
                <a:gd name="T6" fmla="*/ 11 w 61"/>
                <a:gd name="T7" fmla="*/ 4 h 145"/>
                <a:gd name="T8" fmla="*/ 11 w 61"/>
                <a:gd name="T9" fmla="*/ 9 h 145"/>
                <a:gd name="T10" fmla="*/ 8 w 61"/>
                <a:gd name="T11" fmla="*/ 12 h 145"/>
                <a:gd name="T12" fmla="*/ 3 w 61"/>
                <a:gd name="T13" fmla="*/ 17 h 145"/>
                <a:gd name="T14" fmla="*/ 3 w 61"/>
                <a:gd name="T15" fmla="*/ 25 h 145"/>
                <a:gd name="T16" fmla="*/ 0 w 61"/>
                <a:gd name="T17" fmla="*/ 33 h 145"/>
                <a:gd name="T18" fmla="*/ 0 w 61"/>
                <a:gd name="T19" fmla="*/ 38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6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5 h 145"/>
                <a:gd name="T32" fmla="*/ 3 w 61"/>
                <a:gd name="T33" fmla="*/ 103 h 145"/>
                <a:gd name="T34" fmla="*/ 3 w 61"/>
                <a:gd name="T35" fmla="*/ 112 h 145"/>
                <a:gd name="T36" fmla="*/ 8 w 61"/>
                <a:gd name="T37" fmla="*/ 121 h 145"/>
                <a:gd name="T38" fmla="*/ 11 w 61"/>
                <a:gd name="T39" fmla="*/ 129 h 145"/>
                <a:gd name="T40" fmla="*/ 16 w 61"/>
                <a:gd name="T41" fmla="*/ 132 h 145"/>
                <a:gd name="T42" fmla="*/ 20 w 61"/>
                <a:gd name="T43" fmla="*/ 137 h 145"/>
                <a:gd name="T44" fmla="*/ 24 w 61"/>
                <a:gd name="T45" fmla="*/ 140 h 145"/>
                <a:gd name="T46" fmla="*/ 28 w 61"/>
                <a:gd name="T47" fmla="*/ 145 h 145"/>
                <a:gd name="T48" fmla="*/ 32 w 61"/>
                <a:gd name="T49" fmla="*/ 145 h 145"/>
                <a:gd name="T50" fmla="*/ 37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0 h 145"/>
                <a:gd name="T58" fmla="*/ 49 w 61"/>
                <a:gd name="T59" fmla="*/ 137 h 145"/>
                <a:gd name="T60" fmla="*/ 53 w 61"/>
                <a:gd name="T61" fmla="*/ 132 h 145"/>
                <a:gd name="T62" fmla="*/ 53 w 61"/>
                <a:gd name="T63" fmla="*/ 129 h 145"/>
                <a:gd name="T64" fmla="*/ 57 w 61"/>
                <a:gd name="T65" fmla="*/ 121 h 145"/>
                <a:gd name="T66" fmla="*/ 57 w 61"/>
                <a:gd name="T67" fmla="*/ 112 h 145"/>
                <a:gd name="T68" fmla="*/ 61 w 61"/>
                <a:gd name="T69" fmla="*/ 103 h 145"/>
                <a:gd name="T70" fmla="*/ 61 w 61"/>
                <a:gd name="T71" fmla="*/ 95 h 145"/>
                <a:gd name="T72" fmla="*/ 61 w 61"/>
                <a:gd name="T73" fmla="*/ 87 h 145"/>
                <a:gd name="T74" fmla="*/ 61 w 61"/>
                <a:gd name="T75" fmla="*/ 79 h 145"/>
                <a:gd name="T76" fmla="*/ 61 w 61"/>
                <a:gd name="T77" fmla="*/ 70 h 145"/>
                <a:gd name="T78" fmla="*/ 61 w 61"/>
                <a:gd name="T79" fmla="*/ 58 h 145"/>
                <a:gd name="T80" fmla="*/ 57 w 61"/>
                <a:gd name="T81" fmla="*/ 49 h 145"/>
                <a:gd name="T82" fmla="*/ 57 w 61"/>
                <a:gd name="T83" fmla="*/ 41 h 145"/>
                <a:gd name="T84" fmla="*/ 53 w 61"/>
                <a:gd name="T85" fmla="*/ 33 h 145"/>
                <a:gd name="T86" fmla="*/ 53 w 61"/>
                <a:gd name="T87" fmla="*/ 25 h 145"/>
                <a:gd name="T88" fmla="*/ 49 w 61"/>
                <a:gd name="T89" fmla="*/ 17 h 145"/>
                <a:gd name="T90" fmla="*/ 45 w 61"/>
                <a:gd name="T91" fmla="*/ 12 h 145"/>
                <a:gd name="T92" fmla="*/ 40 w 61"/>
                <a:gd name="T93" fmla="*/ 9 h 145"/>
                <a:gd name="T94" fmla="*/ 37 w 61"/>
                <a:gd name="T95" fmla="*/ 4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3" y="112"/>
                  </a:lnTo>
                  <a:lnTo>
                    <a:pt x="8" y="121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20" y="137"/>
                  </a:lnTo>
                  <a:lnTo>
                    <a:pt x="24" y="140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0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1"/>
                  </a:lnTo>
                  <a:lnTo>
                    <a:pt x="57" y="112"/>
                  </a:lnTo>
                  <a:lnTo>
                    <a:pt x="61" y="103"/>
                  </a:lnTo>
                  <a:lnTo>
                    <a:pt x="61" y="95"/>
                  </a:lnTo>
                  <a:lnTo>
                    <a:pt x="61" y="87"/>
                  </a:lnTo>
                  <a:lnTo>
                    <a:pt x="61" y="79"/>
                  </a:lnTo>
                  <a:lnTo>
                    <a:pt x="61" y="70"/>
                  </a:lnTo>
                  <a:lnTo>
                    <a:pt x="61" y="58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2"/>
                  </a:lnTo>
                  <a:lnTo>
                    <a:pt x="40" y="9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" name="Freeform 153">
              <a:extLst>
                <a:ext uri="{FF2B5EF4-FFF2-40B4-BE49-F238E27FC236}">
                  <a16:creationId xmlns:a16="http://schemas.microsoft.com/office/drawing/2014/main" id="{D8C07E24-6D19-4B43-9F3A-2C8018035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" y="1543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6 h 625"/>
                <a:gd name="T8" fmla="*/ 327 w 398"/>
                <a:gd name="T9" fmla="*/ 42 h 625"/>
                <a:gd name="T10" fmla="*/ 347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1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20 h 625"/>
                <a:gd name="T32" fmla="*/ 327 w 398"/>
                <a:gd name="T33" fmla="*/ 336 h 625"/>
                <a:gd name="T34" fmla="*/ 307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5 w 398"/>
                <a:gd name="T57" fmla="*/ 221 h 625"/>
                <a:gd name="T58" fmla="*/ 21 w 398"/>
                <a:gd name="T59" fmla="*/ 191 h 625"/>
                <a:gd name="T60" fmla="*/ 25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6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8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1"/>
                  </a:lnTo>
                  <a:lnTo>
                    <a:pt x="25" y="203"/>
                  </a:lnTo>
                  <a:lnTo>
                    <a:pt x="21" y="191"/>
                  </a:lnTo>
                  <a:lnTo>
                    <a:pt x="25" y="175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" name="Freeform 154">
              <a:extLst>
                <a:ext uri="{FF2B5EF4-FFF2-40B4-BE49-F238E27FC236}">
                  <a16:creationId xmlns:a16="http://schemas.microsoft.com/office/drawing/2014/main" id="{5345AB22-963F-42EF-B4B9-D97D3A3C35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9" y="1543"/>
              <a:ext cx="57" cy="89"/>
            </a:xfrm>
            <a:custGeom>
              <a:avLst/>
              <a:gdLst>
                <a:gd name="T0" fmla="*/ 323 w 398"/>
                <a:gd name="T1" fmla="*/ 100 h 625"/>
                <a:gd name="T2" fmla="*/ 315 w 398"/>
                <a:gd name="T3" fmla="*/ 112 h 625"/>
                <a:gd name="T4" fmla="*/ 307 w 398"/>
                <a:gd name="T5" fmla="*/ 133 h 625"/>
                <a:gd name="T6" fmla="*/ 307 w 398"/>
                <a:gd name="T7" fmla="*/ 158 h 625"/>
                <a:gd name="T8" fmla="*/ 307 w 398"/>
                <a:gd name="T9" fmla="*/ 183 h 625"/>
                <a:gd name="T10" fmla="*/ 310 w 398"/>
                <a:gd name="T11" fmla="*/ 212 h 625"/>
                <a:gd name="T12" fmla="*/ 323 w 398"/>
                <a:gd name="T13" fmla="*/ 232 h 625"/>
                <a:gd name="T14" fmla="*/ 335 w 398"/>
                <a:gd name="T15" fmla="*/ 245 h 625"/>
                <a:gd name="T16" fmla="*/ 347 w 398"/>
                <a:gd name="T17" fmla="*/ 245 h 625"/>
                <a:gd name="T18" fmla="*/ 356 w 398"/>
                <a:gd name="T19" fmla="*/ 237 h 625"/>
                <a:gd name="T20" fmla="*/ 364 w 398"/>
                <a:gd name="T21" fmla="*/ 221 h 625"/>
                <a:gd name="T22" fmla="*/ 368 w 398"/>
                <a:gd name="T23" fmla="*/ 195 h 625"/>
                <a:gd name="T24" fmla="*/ 368 w 398"/>
                <a:gd name="T25" fmla="*/ 170 h 625"/>
                <a:gd name="T26" fmla="*/ 364 w 398"/>
                <a:gd name="T27" fmla="*/ 141 h 625"/>
                <a:gd name="T28" fmla="*/ 356 w 398"/>
                <a:gd name="T29" fmla="*/ 117 h 625"/>
                <a:gd name="T30" fmla="*/ 344 w 398"/>
                <a:gd name="T31" fmla="*/ 104 h 625"/>
                <a:gd name="T32" fmla="*/ 331 w 398"/>
                <a:gd name="T33" fmla="*/ 100 h 625"/>
                <a:gd name="T34" fmla="*/ 240 w 398"/>
                <a:gd name="T35" fmla="*/ 5 h 625"/>
                <a:gd name="T36" fmla="*/ 281 w 398"/>
                <a:gd name="T37" fmla="*/ 13 h 625"/>
                <a:gd name="T38" fmla="*/ 315 w 398"/>
                <a:gd name="T39" fmla="*/ 34 h 625"/>
                <a:gd name="T40" fmla="*/ 347 w 398"/>
                <a:gd name="T41" fmla="*/ 63 h 625"/>
                <a:gd name="T42" fmla="*/ 372 w 398"/>
                <a:gd name="T43" fmla="*/ 96 h 625"/>
                <a:gd name="T44" fmla="*/ 389 w 398"/>
                <a:gd name="T45" fmla="*/ 133 h 625"/>
                <a:gd name="T46" fmla="*/ 398 w 398"/>
                <a:gd name="T47" fmla="*/ 175 h 625"/>
                <a:gd name="T48" fmla="*/ 398 w 398"/>
                <a:gd name="T49" fmla="*/ 221 h 625"/>
                <a:gd name="T50" fmla="*/ 385 w 398"/>
                <a:gd name="T51" fmla="*/ 258 h 625"/>
                <a:gd name="T52" fmla="*/ 364 w 398"/>
                <a:gd name="T53" fmla="*/ 294 h 625"/>
                <a:gd name="T54" fmla="*/ 339 w 398"/>
                <a:gd name="T55" fmla="*/ 328 h 625"/>
                <a:gd name="T56" fmla="*/ 307 w 398"/>
                <a:gd name="T57" fmla="*/ 352 h 625"/>
                <a:gd name="T58" fmla="*/ 265 w 398"/>
                <a:gd name="T59" fmla="*/ 369 h 625"/>
                <a:gd name="T60" fmla="*/ 224 w 398"/>
                <a:gd name="T61" fmla="*/ 377 h 625"/>
                <a:gd name="T62" fmla="*/ 203 w 398"/>
                <a:gd name="T63" fmla="*/ 377 h 625"/>
                <a:gd name="T64" fmla="*/ 198 w 398"/>
                <a:gd name="T65" fmla="*/ 373 h 625"/>
                <a:gd name="T66" fmla="*/ 66 w 398"/>
                <a:gd name="T67" fmla="*/ 312 h 625"/>
                <a:gd name="T68" fmla="*/ 41 w 398"/>
                <a:gd name="T69" fmla="*/ 274 h 625"/>
                <a:gd name="T70" fmla="*/ 29 w 398"/>
                <a:gd name="T71" fmla="*/ 232 h 625"/>
                <a:gd name="T72" fmla="*/ 21 w 398"/>
                <a:gd name="T73" fmla="*/ 191 h 625"/>
                <a:gd name="T74" fmla="*/ 29 w 398"/>
                <a:gd name="T75" fmla="*/ 146 h 625"/>
                <a:gd name="T76" fmla="*/ 41 w 398"/>
                <a:gd name="T77" fmla="*/ 109 h 625"/>
                <a:gd name="T78" fmla="*/ 62 w 398"/>
                <a:gd name="T79" fmla="*/ 71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5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100"/>
                  </a:moveTo>
                  <a:lnTo>
                    <a:pt x="327" y="100"/>
                  </a:lnTo>
                  <a:lnTo>
                    <a:pt x="323" y="100"/>
                  </a:lnTo>
                  <a:lnTo>
                    <a:pt x="318" y="104"/>
                  </a:lnTo>
                  <a:lnTo>
                    <a:pt x="318" y="109"/>
                  </a:lnTo>
                  <a:lnTo>
                    <a:pt x="315" y="112"/>
                  </a:lnTo>
                  <a:lnTo>
                    <a:pt x="310" y="117"/>
                  </a:lnTo>
                  <a:lnTo>
                    <a:pt x="310" y="125"/>
                  </a:lnTo>
                  <a:lnTo>
                    <a:pt x="307" y="133"/>
                  </a:lnTo>
                  <a:lnTo>
                    <a:pt x="307" y="138"/>
                  </a:lnTo>
                  <a:lnTo>
                    <a:pt x="307" y="146"/>
                  </a:lnTo>
                  <a:lnTo>
                    <a:pt x="307" y="158"/>
                  </a:lnTo>
                  <a:lnTo>
                    <a:pt x="307" y="166"/>
                  </a:lnTo>
                  <a:lnTo>
                    <a:pt x="307" y="175"/>
                  </a:lnTo>
                  <a:lnTo>
                    <a:pt x="307" y="183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2"/>
                  </a:lnTo>
                  <a:lnTo>
                    <a:pt x="315" y="221"/>
                  </a:lnTo>
                  <a:lnTo>
                    <a:pt x="318" y="229"/>
                  </a:lnTo>
                  <a:lnTo>
                    <a:pt x="323" y="232"/>
                  </a:lnTo>
                  <a:lnTo>
                    <a:pt x="327" y="237"/>
                  </a:lnTo>
                  <a:lnTo>
                    <a:pt x="331" y="240"/>
                  </a:lnTo>
                  <a:lnTo>
                    <a:pt x="335" y="245"/>
                  </a:lnTo>
                  <a:lnTo>
                    <a:pt x="339" y="245"/>
                  </a:lnTo>
                  <a:lnTo>
                    <a:pt x="344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52" y="240"/>
                  </a:lnTo>
                  <a:lnTo>
                    <a:pt x="356" y="237"/>
                  </a:lnTo>
                  <a:lnTo>
                    <a:pt x="360" y="232"/>
                  </a:lnTo>
                  <a:lnTo>
                    <a:pt x="360" y="229"/>
                  </a:lnTo>
                  <a:lnTo>
                    <a:pt x="364" y="221"/>
                  </a:lnTo>
                  <a:lnTo>
                    <a:pt x="364" y="212"/>
                  </a:lnTo>
                  <a:lnTo>
                    <a:pt x="368" y="203"/>
                  </a:lnTo>
                  <a:lnTo>
                    <a:pt x="368" y="195"/>
                  </a:lnTo>
                  <a:lnTo>
                    <a:pt x="368" y="187"/>
                  </a:lnTo>
                  <a:lnTo>
                    <a:pt x="368" y="179"/>
                  </a:lnTo>
                  <a:lnTo>
                    <a:pt x="368" y="170"/>
                  </a:lnTo>
                  <a:lnTo>
                    <a:pt x="368" y="158"/>
                  </a:lnTo>
                  <a:lnTo>
                    <a:pt x="364" y="149"/>
                  </a:lnTo>
                  <a:lnTo>
                    <a:pt x="364" y="141"/>
                  </a:lnTo>
                  <a:lnTo>
                    <a:pt x="360" y="133"/>
                  </a:lnTo>
                  <a:lnTo>
                    <a:pt x="360" y="125"/>
                  </a:lnTo>
                  <a:lnTo>
                    <a:pt x="356" y="117"/>
                  </a:lnTo>
                  <a:lnTo>
                    <a:pt x="352" y="112"/>
                  </a:lnTo>
                  <a:lnTo>
                    <a:pt x="347" y="109"/>
                  </a:lnTo>
                  <a:lnTo>
                    <a:pt x="344" y="104"/>
                  </a:lnTo>
                  <a:lnTo>
                    <a:pt x="339" y="100"/>
                  </a:lnTo>
                  <a:lnTo>
                    <a:pt x="335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8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1"/>
                  </a:lnTo>
                  <a:lnTo>
                    <a:pt x="25" y="203"/>
                  </a:lnTo>
                  <a:lnTo>
                    <a:pt x="21" y="191"/>
                  </a:lnTo>
                  <a:lnTo>
                    <a:pt x="25" y="175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" name="Freeform 155">
              <a:extLst>
                <a:ext uri="{FF2B5EF4-FFF2-40B4-BE49-F238E27FC236}">
                  <a16:creationId xmlns:a16="http://schemas.microsoft.com/office/drawing/2014/main" id="{9D138898-1F50-473D-BB34-096034878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" y="1557"/>
              <a:ext cx="9" cy="21"/>
            </a:xfrm>
            <a:custGeom>
              <a:avLst/>
              <a:gdLst>
                <a:gd name="T0" fmla="*/ 24 w 61"/>
                <a:gd name="T1" fmla="*/ 0 h 145"/>
                <a:gd name="T2" fmla="*/ 20 w 61"/>
                <a:gd name="T3" fmla="*/ 0 h 145"/>
                <a:gd name="T4" fmla="*/ 16 w 61"/>
                <a:gd name="T5" fmla="*/ 0 h 145"/>
                <a:gd name="T6" fmla="*/ 11 w 61"/>
                <a:gd name="T7" fmla="*/ 4 h 145"/>
                <a:gd name="T8" fmla="*/ 11 w 61"/>
                <a:gd name="T9" fmla="*/ 9 h 145"/>
                <a:gd name="T10" fmla="*/ 8 w 61"/>
                <a:gd name="T11" fmla="*/ 12 h 145"/>
                <a:gd name="T12" fmla="*/ 3 w 61"/>
                <a:gd name="T13" fmla="*/ 17 h 145"/>
                <a:gd name="T14" fmla="*/ 3 w 61"/>
                <a:gd name="T15" fmla="*/ 25 h 145"/>
                <a:gd name="T16" fmla="*/ 0 w 61"/>
                <a:gd name="T17" fmla="*/ 33 h 145"/>
                <a:gd name="T18" fmla="*/ 0 w 61"/>
                <a:gd name="T19" fmla="*/ 38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6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5 h 145"/>
                <a:gd name="T32" fmla="*/ 3 w 61"/>
                <a:gd name="T33" fmla="*/ 103 h 145"/>
                <a:gd name="T34" fmla="*/ 3 w 61"/>
                <a:gd name="T35" fmla="*/ 112 h 145"/>
                <a:gd name="T36" fmla="*/ 8 w 61"/>
                <a:gd name="T37" fmla="*/ 121 h 145"/>
                <a:gd name="T38" fmla="*/ 11 w 61"/>
                <a:gd name="T39" fmla="*/ 129 h 145"/>
                <a:gd name="T40" fmla="*/ 16 w 61"/>
                <a:gd name="T41" fmla="*/ 132 h 145"/>
                <a:gd name="T42" fmla="*/ 20 w 61"/>
                <a:gd name="T43" fmla="*/ 137 h 145"/>
                <a:gd name="T44" fmla="*/ 24 w 61"/>
                <a:gd name="T45" fmla="*/ 140 h 145"/>
                <a:gd name="T46" fmla="*/ 28 w 61"/>
                <a:gd name="T47" fmla="*/ 145 h 145"/>
                <a:gd name="T48" fmla="*/ 32 w 61"/>
                <a:gd name="T49" fmla="*/ 145 h 145"/>
                <a:gd name="T50" fmla="*/ 37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0 h 145"/>
                <a:gd name="T58" fmla="*/ 49 w 61"/>
                <a:gd name="T59" fmla="*/ 137 h 145"/>
                <a:gd name="T60" fmla="*/ 53 w 61"/>
                <a:gd name="T61" fmla="*/ 132 h 145"/>
                <a:gd name="T62" fmla="*/ 53 w 61"/>
                <a:gd name="T63" fmla="*/ 129 h 145"/>
                <a:gd name="T64" fmla="*/ 57 w 61"/>
                <a:gd name="T65" fmla="*/ 121 h 145"/>
                <a:gd name="T66" fmla="*/ 57 w 61"/>
                <a:gd name="T67" fmla="*/ 112 h 145"/>
                <a:gd name="T68" fmla="*/ 61 w 61"/>
                <a:gd name="T69" fmla="*/ 103 h 145"/>
                <a:gd name="T70" fmla="*/ 61 w 61"/>
                <a:gd name="T71" fmla="*/ 95 h 145"/>
                <a:gd name="T72" fmla="*/ 61 w 61"/>
                <a:gd name="T73" fmla="*/ 87 h 145"/>
                <a:gd name="T74" fmla="*/ 61 w 61"/>
                <a:gd name="T75" fmla="*/ 79 h 145"/>
                <a:gd name="T76" fmla="*/ 61 w 61"/>
                <a:gd name="T77" fmla="*/ 70 h 145"/>
                <a:gd name="T78" fmla="*/ 61 w 61"/>
                <a:gd name="T79" fmla="*/ 58 h 145"/>
                <a:gd name="T80" fmla="*/ 57 w 61"/>
                <a:gd name="T81" fmla="*/ 49 h 145"/>
                <a:gd name="T82" fmla="*/ 57 w 61"/>
                <a:gd name="T83" fmla="*/ 41 h 145"/>
                <a:gd name="T84" fmla="*/ 53 w 61"/>
                <a:gd name="T85" fmla="*/ 33 h 145"/>
                <a:gd name="T86" fmla="*/ 53 w 61"/>
                <a:gd name="T87" fmla="*/ 25 h 145"/>
                <a:gd name="T88" fmla="*/ 49 w 61"/>
                <a:gd name="T89" fmla="*/ 17 h 145"/>
                <a:gd name="T90" fmla="*/ 45 w 61"/>
                <a:gd name="T91" fmla="*/ 12 h 145"/>
                <a:gd name="T92" fmla="*/ 40 w 61"/>
                <a:gd name="T93" fmla="*/ 9 h 145"/>
                <a:gd name="T94" fmla="*/ 37 w 61"/>
                <a:gd name="T95" fmla="*/ 4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3" y="112"/>
                  </a:lnTo>
                  <a:lnTo>
                    <a:pt x="8" y="121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20" y="137"/>
                  </a:lnTo>
                  <a:lnTo>
                    <a:pt x="24" y="140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0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1"/>
                  </a:lnTo>
                  <a:lnTo>
                    <a:pt x="57" y="112"/>
                  </a:lnTo>
                  <a:lnTo>
                    <a:pt x="61" y="103"/>
                  </a:lnTo>
                  <a:lnTo>
                    <a:pt x="61" y="95"/>
                  </a:lnTo>
                  <a:lnTo>
                    <a:pt x="61" y="87"/>
                  </a:lnTo>
                  <a:lnTo>
                    <a:pt x="61" y="79"/>
                  </a:lnTo>
                  <a:lnTo>
                    <a:pt x="61" y="70"/>
                  </a:lnTo>
                  <a:lnTo>
                    <a:pt x="61" y="58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2"/>
                  </a:lnTo>
                  <a:lnTo>
                    <a:pt x="40" y="9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" name="Freeform 156">
              <a:extLst>
                <a:ext uri="{FF2B5EF4-FFF2-40B4-BE49-F238E27FC236}">
                  <a16:creationId xmlns:a16="http://schemas.microsoft.com/office/drawing/2014/main" id="{ECAB5FED-467A-407F-A70B-1DD34DC90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" y="1543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6 h 625"/>
                <a:gd name="T8" fmla="*/ 327 w 398"/>
                <a:gd name="T9" fmla="*/ 42 h 625"/>
                <a:gd name="T10" fmla="*/ 347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1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20 h 625"/>
                <a:gd name="T32" fmla="*/ 327 w 398"/>
                <a:gd name="T33" fmla="*/ 336 h 625"/>
                <a:gd name="T34" fmla="*/ 307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5 w 398"/>
                <a:gd name="T57" fmla="*/ 221 h 625"/>
                <a:gd name="T58" fmla="*/ 21 w 398"/>
                <a:gd name="T59" fmla="*/ 191 h 625"/>
                <a:gd name="T60" fmla="*/ 25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6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8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1"/>
                  </a:lnTo>
                  <a:lnTo>
                    <a:pt x="25" y="203"/>
                  </a:lnTo>
                  <a:lnTo>
                    <a:pt x="21" y="191"/>
                  </a:lnTo>
                  <a:lnTo>
                    <a:pt x="25" y="175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" name="Freeform 157">
              <a:extLst>
                <a:ext uri="{FF2B5EF4-FFF2-40B4-BE49-F238E27FC236}">
                  <a16:creationId xmlns:a16="http://schemas.microsoft.com/office/drawing/2014/main" id="{549129E5-AF59-4C53-B8A6-827E098A8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" y="1804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0 w 62"/>
                <a:gd name="T3" fmla="*/ 0 h 144"/>
                <a:gd name="T4" fmla="*/ 17 w 62"/>
                <a:gd name="T5" fmla="*/ 0 h 144"/>
                <a:gd name="T6" fmla="*/ 12 w 62"/>
                <a:gd name="T7" fmla="*/ 3 h 144"/>
                <a:gd name="T8" fmla="*/ 12 w 62"/>
                <a:gd name="T9" fmla="*/ 8 h 144"/>
                <a:gd name="T10" fmla="*/ 9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2 h 144"/>
                <a:gd name="T30" fmla="*/ 0 w 62"/>
                <a:gd name="T31" fmla="*/ 94 h 144"/>
                <a:gd name="T32" fmla="*/ 4 w 62"/>
                <a:gd name="T33" fmla="*/ 102 h 144"/>
                <a:gd name="T34" fmla="*/ 4 w 62"/>
                <a:gd name="T35" fmla="*/ 112 h 144"/>
                <a:gd name="T36" fmla="*/ 9 w 62"/>
                <a:gd name="T37" fmla="*/ 120 h 144"/>
                <a:gd name="T38" fmla="*/ 12 w 62"/>
                <a:gd name="T39" fmla="*/ 128 h 144"/>
                <a:gd name="T40" fmla="*/ 17 w 62"/>
                <a:gd name="T41" fmla="*/ 131 h 144"/>
                <a:gd name="T42" fmla="*/ 20 w 62"/>
                <a:gd name="T43" fmla="*/ 136 h 144"/>
                <a:gd name="T44" fmla="*/ 25 w 62"/>
                <a:gd name="T45" fmla="*/ 139 h 144"/>
                <a:gd name="T46" fmla="*/ 28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39 h 144"/>
                <a:gd name="T58" fmla="*/ 49 w 62"/>
                <a:gd name="T59" fmla="*/ 136 h 144"/>
                <a:gd name="T60" fmla="*/ 54 w 62"/>
                <a:gd name="T61" fmla="*/ 131 h 144"/>
                <a:gd name="T62" fmla="*/ 54 w 62"/>
                <a:gd name="T63" fmla="*/ 128 h 144"/>
                <a:gd name="T64" fmla="*/ 57 w 62"/>
                <a:gd name="T65" fmla="*/ 120 h 144"/>
                <a:gd name="T66" fmla="*/ 57 w 62"/>
                <a:gd name="T67" fmla="*/ 112 h 144"/>
                <a:gd name="T68" fmla="*/ 62 w 62"/>
                <a:gd name="T69" fmla="*/ 102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7 w 62"/>
                <a:gd name="T81" fmla="*/ 49 h 144"/>
                <a:gd name="T82" fmla="*/ 57 w 62"/>
                <a:gd name="T83" fmla="*/ 40 h 144"/>
                <a:gd name="T84" fmla="*/ 54 w 62"/>
                <a:gd name="T85" fmla="*/ 32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1 h 144"/>
                <a:gd name="T92" fmla="*/ 41 w 62"/>
                <a:gd name="T93" fmla="*/ 8 h 144"/>
                <a:gd name="T94" fmla="*/ 38 w 62"/>
                <a:gd name="T95" fmla="*/ 3 h 144"/>
                <a:gd name="T96" fmla="*/ 33 w 62"/>
                <a:gd name="T97" fmla="*/ 0 h 144"/>
                <a:gd name="T98" fmla="*/ 28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12" y="8"/>
                  </a:lnTo>
                  <a:lnTo>
                    <a:pt x="9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102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2" y="128"/>
                  </a:lnTo>
                  <a:lnTo>
                    <a:pt x="17" y="131"/>
                  </a:lnTo>
                  <a:lnTo>
                    <a:pt x="20" y="136"/>
                  </a:lnTo>
                  <a:lnTo>
                    <a:pt x="25" y="139"/>
                  </a:lnTo>
                  <a:lnTo>
                    <a:pt x="28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39"/>
                  </a:lnTo>
                  <a:lnTo>
                    <a:pt x="49" y="136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2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7" y="49"/>
                  </a:lnTo>
                  <a:lnTo>
                    <a:pt x="57" y="40"/>
                  </a:lnTo>
                  <a:lnTo>
                    <a:pt x="54" y="32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1"/>
                  </a:lnTo>
                  <a:lnTo>
                    <a:pt x="41" y="8"/>
                  </a:lnTo>
                  <a:lnTo>
                    <a:pt x="38" y="3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" name="Freeform 158">
              <a:extLst>
                <a:ext uri="{FF2B5EF4-FFF2-40B4-BE49-F238E27FC236}">
                  <a16:creationId xmlns:a16="http://schemas.microsoft.com/office/drawing/2014/main" id="{D53A3C12-B522-41B2-A503-7EC49AF59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" y="1789"/>
              <a:ext cx="57" cy="90"/>
            </a:xfrm>
            <a:custGeom>
              <a:avLst/>
              <a:gdLst>
                <a:gd name="T0" fmla="*/ 224 w 397"/>
                <a:gd name="T1" fmla="*/ 0 h 626"/>
                <a:gd name="T2" fmla="*/ 253 w 397"/>
                <a:gd name="T3" fmla="*/ 4 h 626"/>
                <a:gd name="T4" fmla="*/ 281 w 397"/>
                <a:gd name="T5" fmla="*/ 12 h 626"/>
                <a:gd name="T6" fmla="*/ 306 w 397"/>
                <a:gd name="T7" fmla="*/ 25 h 626"/>
                <a:gd name="T8" fmla="*/ 326 w 397"/>
                <a:gd name="T9" fmla="*/ 41 h 626"/>
                <a:gd name="T10" fmla="*/ 347 w 397"/>
                <a:gd name="T11" fmla="*/ 62 h 626"/>
                <a:gd name="T12" fmla="*/ 363 w 397"/>
                <a:gd name="T13" fmla="*/ 83 h 626"/>
                <a:gd name="T14" fmla="*/ 376 w 397"/>
                <a:gd name="T15" fmla="*/ 108 h 626"/>
                <a:gd name="T16" fmla="*/ 389 w 397"/>
                <a:gd name="T17" fmla="*/ 132 h 626"/>
                <a:gd name="T18" fmla="*/ 397 w 397"/>
                <a:gd name="T19" fmla="*/ 161 h 626"/>
                <a:gd name="T20" fmla="*/ 397 w 397"/>
                <a:gd name="T21" fmla="*/ 191 h 626"/>
                <a:gd name="T22" fmla="*/ 397 w 397"/>
                <a:gd name="T23" fmla="*/ 220 h 626"/>
                <a:gd name="T24" fmla="*/ 389 w 397"/>
                <a:gd name="T25" fmla="*/ 244 h 626"/>
                <a:gd name="T26" fmla="*/ 376 w 397"/>
                <a:gd name="T27" fmla="*/ 273 h 626"/>
                <a:gd name="T28" fmla="*/ 363 w 397"/>
                <a:gd name="T29" fmla="*/ 294 h 626"/>
                <a:gd name="T30" fmla="*/ 347 w 397"/>
                <a:gd name="T31" fmla="*/ 319 h 626"/>
                <a:gd name="T32" fmla="*/ 326 w 397"/>
                <a:gd name="T33" fmla="*/ 335 h 626"/>
                <a:gd name="T34" fmla="*/ 306 w 397"/>
                <a:gd name="T35" fmla="*/ 351 h 626"/>
                <a:gd name="T36" fmla="*/ 281 w 397"/>
                <a:gd name="T37" fmla="*/ 364 h 626"/>
                <a:gd name="T38" fmla="*/ 253 w 397"/>
                <a:gd name="T39" fmla="*/ 372 h 626"/>
                <a:gd name="T40" fmla="*/ 224 w 397"/>
                <a:gd name="T41" fmla="*/ 377 h 626"/>
                <a:gd name="T42" fmla="*/ 206 w 397"/>
                <a:gd name="T43" fmla="*/ 377 h 626"/>
                <a:gd name="T44" fmla="*/ 203 w 397"/>
                <a:gd name="T45" fmla="*/ 377 h 626"/>
                <a:gd name="T46" fmla="*/ 198 w 397"/>
                <a:gd name="T47" fmla="*/ 372 h 626"/>
                <a:gd name="T48" fmla="*/ 74 w 397"/>
                <a:gd name="T49" fmla="*/ 322 h 626"/>
                <a:gd name="T50" fmla="*/ 58 w 397"/>
                <a:gd name="T51" fmla="*/ 298 h 626"/>
                <a:gd name="T52" fmla="*/ 40 w 397"/>
                <a:gd name="T53" fmla="*/ 273 h 626"/>
                <a:gd name="T54" fmla="*/ 32 w 397"/>
                <a:gd name="T55" fmla="*/ 248 h 626"/>
                <a:gd name="T56" fmla="*/ 24 w 397"/>
                <a:gd name="T57" fmla="*/ 220 h 626"/>
                <a:gd name="T58" fmla="*/ 21 w 397"/>
                <a:gd name="T59" fmla="*/ 191 h 626"/>
                <a:gd name="T60" fmla="*/ 24 w 397"/>
                <a:gd name="T61" fmla="*/ 161 h 626"/>
                <a:gd name="T62" fmla="*/ 29 w 397"/>
                <a:gd name="T63" fmla="*/ 132 h 626"/>
                <a:gd name="T64" fmla="*/ 40 w 397"/>
                <a:gd name="T65" fmla="*/ 108 h 626"/>
                <a:gd name="T66" fmla="*/ 53 w 397"/>
                <a:gd name="T67" fmla="*/ 83 h 626"/>
                <a:gd name="T68" fmla="*/ 74 w 397"/>
                <a:gd name="T69" fmla="*/ 62 h 626"/>
                <a:gd name="T70" fmla="*/ 91 w 397"/>
                <a:gd name="T71" fmla="*/ 41 h 626"/>
                <a:gd name="T72" fmla="*/ 115 w 397"/>
                <a:gd name="T73" fmla="*/ 25 h 626"/>
                <a:gd name="T74" fmla="*/ 141 w 397"/>
                <a:gd name="T75" fmla="*/ 12 h 626"/>
                <a:gd name="T76" fmla="*/ 165 w 397"/>
                <a:gd name="T77" fmla="*/ 4 h 626"/>
                <a:gd name="T78" fmla="*/ 194 w 397"/>
                <a:gd name="T7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6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4" y="9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4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1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3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6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1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0" y="108"/>
                  </a:lnTo>
                  <a:lnTo>
                    <a:pt x="50" y="95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2" y="9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" name="Freeform 159">
              <a:extLst>
                <a:ext uri="{FF2B5EF4-FFF2-40B4-BE49-F238E27FC236}">
                  <a16:creationId xmlns:a16="http://schemas.microsoft.com/office/drawing/2014/main" id="{AA96E0D3-F9D4-429E-921F-59AE8F21C3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6" y="1789"/>
              <a:ext cx="57" cy="90"/>
            </a:xfrm>
            <a:custGeom>
              <a:avLst/>
              <a:gdLst>
                <a:gd name="T0" fmla="*/ 323 w 397"/>
                <a:gd name="T1" fmla="*/ 100 h 626"/>
                <a:gd name="T2" fmla="*/ 315 w 397"/>
                <a:gd name="T3" fmla="*/ 111 h 626"/>
                <a:gd name="T4" fmla="*/ 306 w 397"/>
                <a:gd name="T5" fmla="*/ 132 h 626"/>
                <a:gd name="T6" fmla="*/ 306 w 397"/>
                <a:gd name="T7" fmla="*/ 157 h 626"/>
                <a:gd name="T8" fmla="*/ 306 w 397"/>
                <a:gd name="T9" fmla="*/ 182 h 626"/>
                <a:gd name="T10" fmla="*/ 310 w 397"/>
                <a:gd name="T11" fmla="*/ 212 h 626"/>
                <a:gd name="T12" fmla="*/ 323 w 397"/>
                <a:gd name="T13" fmla="*/ 231 h 626"/>
                <a:gd name="T14" fmla="*/ 334 w 397"/>
                <a:gd name="T15" fmla="*/ 244 h 626"/>
                <a:gd name="T16" fmla="*/ 347 w 397"/>
                <a:gd name="T17" fmla="*/ 244 h 626"/>
                <a:gd name="T18" fmla="*/ 355 w 397"/>
                <a:gd name="T19" fmla="*/ 236 h 626"/>
                <a:gd name="T20" fmla="*/ 363 w 397"/>
                <a:gd name="T21" fmla="*/ 220 h 626"/>
                <a:gd name="T22" fmla="*/ 368 w 397"/>
                <a:gd name="T23" fmla="*/ 194 h 626"/>
                <a:gd name="T24" fmla="*/ 368 w 397"/>
                <a:gd name="T25" fmla="*/ 170 h 626"/>
                <a:gd name="T26" fmla="*/ 363 w 397"/>
                <a:gd name="T27" fmla="*/ 140 h 626"/>
                <a:gd name="T28" fmla="*/ 355 w 397"/>
                <a:gd name="T29" fmla="*/ 116 h 626"/>
                <a:gd name="T30" fmla="*/ 344 w 397"/>
                <a:gd name="T31" fmla="*/ 103 h 626"/>
                <a:gd name="T32" fmla="*/ 331 w 397"/>
                <a:gd name="T33" fmla="*/ 100 h 626"/>
                <a:gd name="T34" fmla="*/ 240 w 397"/>
                <a:gd name="T35" fmla="*/ 4 h 626"/>
                <a:gd name="T36" fmla="*/ 281 w 397"/>
                <a:gd name="T37" fmla="*/ 12 h 626"/>
                <a:gd name="T38" fmla="*/ 315 w 397"/>
                <a:gd name="T39" fmla="*/ 33 h 626"/>
                <a:gd name="T40" fmla="*/ 347 w 397"/>
                <a:gd name="T41" fmla="*/ 62 h 626"/>
                <a:gd name="T42" fmla="*/ 372 w 397"/>
                <a:gd name="T43" fmla="*/ 95 h 626"/>
                <a:gd name="T44" fmla="*/ 389 w 397"/>
                <a:gd name="T45" fmla="*/ 132 h 626"/>
                <a:gd name="T46" fmla="*/ 397 w 397"/>
                <a:gd name="T47" fmla="*/ 174 h 626"/>
                <a:gd name="T48" fmla="*/ 397 w 397"/>
                <a:gd name="T49" fmla="*/ 220 h 626"/>
                <a:gd name="T50" fmla="*/ 384 w 397"/>
                <a:gd name="T51" fmla="*/ 257 h 626"/>
                <a:gd name="T52" fmla="*/ 363 w 397"/>
                <a:gd name="T53" fmla="*/ 294 h 626"/>
                <a:gd name="T54" fmla="*/ 339 w 397"/>
                <a:gd name="T55" fmla="*/ 327 h 626"/>
                <a:gd name="T56" fmla="*/ 306 w 397"/>
                <a:gd name="T57" fmla="*/ 351 h 626"/>
                <a:gd name="T58" fmla="*/ 264 w 397"/>
                <a:gd name="T59" fmla="*/ 368 h 626"/>
                <a:gd name="T60" fmla="*/ 224 w 397"/>
                <a:gd name="T61" fmla="*/ 377 h 626"/>
                <a:gd name="T62" fmla="*/ 203 w 397"/>
                <a:gd name="T63" fmla="*/ 377 h 626"/>
                <a:gd name="T64" fmla="*/ 198 w 397"/>
                <a:gd name="T65" fmla="*/ 372 h 626"/>
                <a:gd name="T66" fmla="*/ 66 w 397"/>
                <a:gd name="T67" fmla="*/ 311 h 626"/>
                <a:gd name="T68" fmla="*/ 40 w 397"/>
                <a:gd name="T69" fmla="*/ 273 h 626"/>
                <a:gd name="T70" fmla="*/ 29 w 397"/>
                <a:gd name="T71" fmla="*/ 231 h 626"/>
                <a:gd name="T72" fmla="*/ 21 w 397"/>
                <a:gd name="T73" fmla="*/ 191 h 626"/>
                <a:gd name="T74" fmla="*/ 29 w 397"/>
                <a:gd name="T75" fmla="*/ 145 h 626"/>
                <a:gd name="T76" fmla="*/ 40 w 397"/>
                <a:gd name="T77" fmla="*/ 108 h 626"/>
                <a:gd name="T78" fmla="*/ 61 w 397"/>
                <a:gd name="T79" fmla="*/ 70 h 626"/>
                <a:gd name="T80" fmla="*/ 91 w 397"/>
                <a:gd name="T81" fmla="*/ 41 h 626"/>
                <a:gd name="T82" fmla="*/ 128 w 397"/>
                <a:gd name="T83" fmla="*/ 20 h 626"/>
                <a:gd name="T84" fmla="*/ 165 w 397"/>
                <a:gd name="T85" fmla="*/ 4 h 626"/>
                <a:gd name="T86" fmla="*/ 211 w 397"/>
                <a:gd name="T87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6">
                  <a:moveTo>
                    <a:pt x="331" y="100"/>
                  </a:moveTo>
                  <a:lnTo>
                    <a:pt x="326" y="100"/>
                  </a:lnTo>
                  <a:lnTo>
                    <a:pt x="323" y="100"/>
                  </a:lnTo>
                  <a:lnTo>
                    <a:pt x="318" y="103"/>
                  </a:lnTo>
                  <a:lnTo>
                    <a:pt x="318" y="108"/>
                  </a:lnTo>
                  <a:lnTo>
                    <a:pt x="315" y="111"/>
                  </a:lnTo>
                  <a:lnTo>
                    <a:pt x="310" y="116"/>
                  </a:lnTo>
                  <a:lnTo>
                    <a:pt x="310" y="124"/>
                  </a:lnTo>
                  <a:lnTo>
                    <a:pt x="306" y="132"/>
                  </a:lnTo>
                  <a:lnTo>
                    <a:pt x="306" y="137"/>
                  </a:lnTo>
                  <a:lnTo>
                    <a:pt x="306" y="145"/>
                  </a:lnTo>
                  <a:lnTo>
                    <a:pt x="306" y="157"/>
                  </a:lnTo>
                  <a:lnTo>
                    <a:pt x="306" y="166"/>
                  </a:lnTo>
                  <a:lnTo>
                    <a:pt x="306" y="174"/>
                  </a:lnTo>
                  <a:lnTo>
                    <a:pt x="306" y="182"/>
                  </a:lnTo>
                  <a:lnTo>
                    <a:pt x="306" y="194"/>
                  </a:lnTo>
                  <a:lnTo>
                    <a:pt x="310" y="202"/>
                  </a:lnTo>
                  <a:lnTo>
                    <a:pt x="310" y="212"/>
                  </a:lnTo>
                  <a:lnTo>
                    <a:pt x="315" y="220"/>
                  </a:lnTo>
                  <a:lnTo>
                    <a:pt x="318" y="228"/>
                  </a:lnTo>
                  <a:lnTo>
                    <a:pt x="323" y="231"/>
                  </a:lnTo>
                  <a:lnTo>
                    <a:pt x="326" y="236"/>
                  </a:lnTo>
                  <a:lnTo>
                    <a:pt x="331" y="239"/>
                  </a:lnTo>
                  <a:lnTo>
                    <a:pt x="334" y="244"/>
                  </a:lnTo>
                  <a:lnTo>
                    <a:pt x="339" y="244"/>
                  </a:lnTo>
                  <a:lnTo>
                    <a:pt x="344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52" y="239"/>
                  </a:lnTo>
                  <a:lnTo>
                    <a:pt x="355" y="236"/>
                  </a:lnTo>
                  <a:lnTo>
                    <a:pt x="360" y="231"/>
                  </a:lnTo>
                  <a:lnTo>
                    <a:pt x="360" y="228"/>
                  </a:lnTo>
                  <a:lnTo>
                    <a:pt x="363" y="220"/>
                  </a:lnTo>
                  <a:lnTo>
                    <a:pt x="363" y="212"/>
                  </a:lnTo>
                  <a:lnTo>
                    <a:pt x="368" y="202"/>
                  </a:lnTo>
                  <a:lnTo>
                    <a:pt x="368" y="194"/>
                  </a:lnTo>
                  <a:lnTo>
                    <a:pt x="368" y="186"/>
                  </a:lnTo>
                  <a:lnTo>
                    <a:pt x="368" y="178"/>
                  </a:lnTo>
                  <a:lnTo>
                    <a:pt x="368" y="170"/>
                  </a:lnTo>
                  <a:lnTo>
                    <a:pt x="368" y="157"/>
                  </a:lnTo>
                  <a:lnTo>
                    <a:pt x="363" y="149"/>
                  </a:lnTo>
                  <a:lnTo>
                    <a:pt x="363" y="140"/>
                  </a:lnTo>
                  <a:lnTo>
                    <a:pt x="360" y="132"/>
                  </a:lnTo>
                  <a:lnTo>
                    <a:pt x="360" y="124"/>
                  </a:lnTo>
                  <a:lnTo>
                    <a:pt x="355" y="116"/>
                  </a:lnTo>
                  <a:lnTo>
                    <a:pt x="352" y="111"/>
                  </a:lnTo>
                  <a:lnTo>
                    <a:pt x="347" y="108"/>
                  </a:lnTo>
                  <a:lnTo>
                    <a:pt x="344" y="103"/>
                  </a:lnTo>
                  <a:lnTo>
                    <a:pt x="339" y="100"/>
                  </a:lnTo>
                  <a:lnTo>
                    <a:pt x="334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4" y="9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4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1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3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6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1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0" y="108"/>
                  </a:lnTo>
                  <a:lnTo>
                    <a:pt x="50" y="95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2" y="9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8" name="Freeform 160">
              <a:extLst>
                <a:ext uri="{FF2B5EF4-FFF2-40B4-BE49-F238E27FC236}">
                  <a16:creationId xmlns:a16="http://schemas.microsoft.com/office/drawing/2014/main" id="{8103AB0F-34A1-4CF1-AB57-95CA794C4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" y="1804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0 w 62"/>
                <a:gd name="T3" fmla="*/ 0 h 144"/>
                <a:gd name="T4" fmla="*/ 17 w 62"/>
                <a:gd name="T5" fmla="*/ 0 h 144"/>
                <a:gd name="T6" fmla="*/ 12 w 62"/>
                <a:gd name="T7" fmla="*/ 3 h 144"/>
                <a:gd name="T8" fmla="*/ 12 w 62"/>
                <a:gd name="T9" fmla="*/ 8 h 144"/>
                <a:gd name="T10" fmla="*/ 9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2 h 144"/>
                <a:gd name="T30" fmla="*/ 0 w 62"/>
                <a:gd name="T31" fmla="*/ 94 h 144"/>
                <a:gd name="T32" fmla="*/ 4 w 62"/>
                <a:gd name="T33" fmla="*/ 102 h 144"/>
                <a:gd name="T34" fmla="*/ 4 w 62"/>
                <a:gd name="T35" fmla="*/ 112 h 144"/>
                <a:gd name="T36" fmla="*/ 9 w 62"/>
                <a:gd name="T37" fmla="*/ 120 h 144"/>
                <a:gd name="T38" fmla="*/ 12 w 62"/>
                <a:gd name="T39" fmla="*/ 128 h 144"/>
                <a:gd name="T40" fmla="*/ 17 w 62"/>
                <a:gd name="T41" fmla="*/ 131 h 144"/>
                <a:gd name="T42" fmla="*/ 20 w 62"/>
                <a:gd name="T43" fmla="*/ 136 h 144"/>
                <a:gd name="T44" fmla="*/ 25 w 62"/>
                <a:gd name="T45" fmla="*/ 139 h 144"/>
                <a:gd name="T46" fmla="*/ 28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39 h 144"/>
                <a:gd name="T58" fmla="*/ 49 w 62"/>
                <a:gd name="T59" fmla="*/ 136 h 144"/>
                <a:gd name="T60" fmla="*/ 54 w 62"/>
                <a:gd name="T61" fmla="*/ 131 h 144"/>
                <a:gd name="T62" fmla="*/ 54 w 62"/>
                <a:gd name="T63" fmla="*/ 128 h 144"/>
                <a:gd name="T64" fmla="*/ 57 w 62"/>
                <a:gd name="T65" fmla="*/ 120 h 144"/>
                <a:gd name="T66" fmla="*/ 57 w 62"/>
                <a:gd name="T67" fmla="*/ 112 h 144"/>
                <a:gd name="T68" fmla="*/ 62 w 62"/>
                <a:gd name="T69" fmla="*/ 102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7 w 62"/>
                <a:gd name="T81" fmla="*/ 49 h 144"/>
                <a:gd name="T82" fmla="*/ 57 w 62"/>
                <a:gd name="T83" fmla="*/ 40 h 144"/>
                <a:gd name="T84" fmla="*/ 54 w 62"/>
                <a:gd name="T85" fmla="*/ 32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1 h 144"/>
                <a:gd name="T92" fmla="*/ 41 w 62"/>
                <a:gd name="T93" fmla="*/ 8 h 144"/>
                <a:gd name="T94" fmla="*/ 38 w 62"/>
                <a:gd name="T95" fmla="*/ 3 h 144"/>
                <a:gd name="T96" fmla="*/ 33 w 62"/>
                <a:gd name="T97" fmla="*/ 0 h 144"/>
                <a:gd name="T98" fmla="*/ 28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12" y="8"/>
                  </a:lnTo>
                  <a:lnTo>
                    <a:pt x="9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102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2" y="128"/>
                  </a:lnTo>
                  <a:lnTo>
                    <a:pt x="17" y="131"/>
                  </a:lnTo>
                  <a:lnTo>
                    <a:pt x="20" y="136"/>
                  </a:lnTo>
                  <a:lnTo>
                    <a:pt x="25" y="139"/>
                  </a:lnTo>
                  <a:lnTo>
                    <a:pt x="28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39"/>
                  </a:lnTo>
                  <a:lnTo>
                    <a:pt x="49" y="136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2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7" y="49"/>
                  </a:lnTo>
                  <a:lnTo>
                    <a:pt x="57" y="40"/>
                  </a:lnTo>
                  <a:lnTo>
                    <a:pt x="54" y="32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1"/>
                  </a:lnTo>
                  <a:lnTo>
                    <a:pt x="41" y="8"/>
                  </a:lnTo>
                  <a:lnTo>
                    <a:pt x="38" y="3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" name="Freeform 161">
              <a:extLst>
                <a:ext uri="{FF2B5EF4-FFF2-40B4-BE49-F238E27FC236}">
                  <a16:creationId xmlns:a16="http://schemas.microsoft.com/office/drawing/2014/main" id="{C3E5E71F-9335-47A9-951B-C71DFAFC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" y="1789"/>
              <a:ext cx="57" cy="90"/>
            </a:xfrm>
            <a:custGeom>
              <a:avLst/>
              <a:gdLst>
                <a:gd name="T0" fmla="*/ 224 w 397"/>
                <a:gd name="T1" fmla="*/ 0 h 626"/>
                <a:gd name="T2" fmla="*/ 253 w 397"/>
                <a:gd name="T3" fmla="*/ 4 h 626"/>
                <a:gd name="T4" fmla="*/ 281 w 397"/>
                <a:gd name="T5" fmla="*/ 12 h 626"/>
                <a:gd name="T6" fmla="*/ 306 w 397"/>
                <a:gd name="T7" fmla="*/ 25 h 626"/>
                <a:gd name="T8" fmla="*/ 326 w 397"/>
                <a:gd name="T9" fmla="*/ 41 h 626"/>
                <a:gd name="T10" fmla="*/ 347 w 397"/>
                <a:gd name="T11" fmla="*/ 62 h 626"/>
                <a:gd name="T12" fmla="*/ 363 w 397"/>
                <a:gd name="T13" fmla="*/ 83 h 626"/>
                <a:gd name="T14" fmla="*/ 376 w 397"/>
                <a:gd name="T15" fmla="*/ 108 h 626"/>
                <a:gd name="T16" fmla="*/ 389 w 397"/>
                <a:gd name="T17" fmla="*/ 132 h 626"/>
                <a:gd name="T18" fmla="*/ 397 w 397"/>
                <a:gd name="T19" fmla="*/ 161 h 626"/>
                <a:gd name="T20" fmla="*/ 397 w 397"/>
                <a:gd name="T21" fmla="*/ 191 h 626"/>
                <a:gd name="T22" fmla="*/ 397 w 397"/>
                <a:gd name="T23" fmla="*/ 220 h 626"/>
                <a:gd name="T24" fmla="*/ 389 w 397"/>
                <a:gd name="T25" fmla="*/ 244 h 626"/>
                <a:gd name="T26" fmla="*/ 376 w 397"/>
                <a:gd name="T27" fmla="*/ 273 h 626"/>
                <a:gd name="T28" fmla="*/ 363 w 397"/>
                <a:gd name="T29" fmla="*/ 294 h 626"/>
                <a:gd name="T30" fmla="*/ 347 w 397"/>
                <a:gd name="T31" fmla="*/ 319 h 626"/>
                <a:gd name="T32" fmla="*/ 326 w 397"/>
                <a:gd name="T33" fmla="*/ 335 h 626"/>
                <a:gd name="T34" fmla="*/ 306 w 397"/>
                <a:gd name="T35" fmla="*/ 351 h 626"/>
                <a:gd name="T36" fmla="*/ 281 w 397"/>
                <a:gd name="T37" fmla="*/ 364 h 626"/>
                <a:gd name="T38" fmla="*/ 253 w 397"/>
                <a:gd name="T39" fmla="*/ 372 h 626"/>
                <a:gd name="T40" fmla="*/ 224 w 397"/>
                <a:gd name="T41" fmla="*/ 377 h 626"/>
                <a:gd name="T42" fmla="*/ 206 w 397"/>
                <a:gd name="T43" fmla="*/ 377 h 626"/>
                <a:gd name="T44" fmla="*/ 203 w 397"/>
                <a:gd name="T45" fmla="*/ 377 h 626"/>
                <a:gd name="T46" fmla="*/ 198 w 397"/>
                <a:gd name="T47" fmla="*/ 372 h 626"/>
                <a:gd name="T48" fmla="*/ 74 w 397"/>
                <a:gd name="T49" fmla="*/ 322 h 626"/>
                <a:gd name="T50" fmla="*/ 58 w 397"/>
                <a:gd name="T51" fmla="*/ 298 h 626"/>
                <a:gd name="T52" fmla="*/ 40 w 397"/>
                <a:gd name="T53" fmla="*/ 273 h 626"/>
                <a:gd name="T54" fmla="*/ 32 w 397"/>
                <a:gd name="T55" fmla="*/ 248 h 626"/>
                <a:gd name="T56" fmla="*/ 24 w 397"/>
                <a:gd name="T57" fmla="*/ 220 h 626"/>
                <a:gd name="T58" fmla="*/ 21 w 397"/>
                <a:gd name="T59" fmla="*/ 191 h 626"/>
                <a:gd name="T60" fmla="*/ 24 w 397"/>
                <a:gd name="T61" fmla="*/ 161 h 626"/>
                <a:gd name="T62" fmla="*/ 29 w 397"/>
                <a:gd name="T63" fmla="*/ 132 h 626"/>
                <a:gd name="T64" fmla="*/ 40 w 397"/>
                <a:gd name="T65" fmla="*/ 108 h 626"/>
                <a:gd name="T66" fmla="*/ 53 w 397"/>
                <a:gd name="T67" fmla="*/ 83 h 626"/>
                <a:gd name="T68" fmla="*/ 74 w 397"/>
                <a:gd name="T69" fmla="*/ 62 h 626"/>
                <a:gd name="T70" fmla="*/ 91 w 397"/>
                <a:gd name="T71" fmla="*/ 41 h 626"/>
                <a:gd name="T72" fmla="*/ 115 w 397"/>
                <a:gd name="T73" fmla="*/ 25 h 626"/>
                <a:gd name="T74" fmla="*/ 141 w 397"/>
                <a:gd name="T75" fmla="*/ 12 h 626"/>
                <a:gd name="T76" fmla="*/ 165 w 397"/>
                <a:gd name="T77" fmla="*/ 4 h 626"/>
                <a:gd name="T78" fmla="*/ 194 w 397"/>
                <a:gd name="T7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6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4" y="9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4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1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3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6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1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0" y="108"/>
                  </a:lnTo>
                  <a:lnTo>
                    <a:pt x="50" y="95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2" y="9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" name="Freeform 162">
              <a:extLst>
                <a:ext uri="{FF2B5EF4-FFF2-40B4-BE49-F238E27FC236}">
                  <a16:creationId xmlns:a16="http://schemas.microsoft.com/office/drawing/2014/main" id="{35AF0EA6-00F6-413F-9927-247457EE8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" y="1909"/>
              <a:ext cx="9" cy="21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3 w 62"/>
                <a:gd name="T7" fmla="*/ 4 h 145"/>
                <a:gd name="T8" fmla="*/ 13 w 62"/>
                <a:gd name="T9" fmla="*/ 8 h 145"/>
                <a:gd name="T10" fmla="*/ 8 w 62"/>
                <a:gd name="T11" fmla="*/ 12 h 145"/>
                <a:gd name="T12" fmla="*/ 5 w 62"/>
                <a:gd name="T13" fmla="*/ 16 h 145"/>
                <a:gd name="T14" fmla="*/ 5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6 h 145"/>
                <a:gd name="T22" fmla="*/ 0 w 62"/>
                <a:gd name="T23" fmla="*/ 57 h 145"/>
                <a:gd name="T24" fmla="*/ 0 w 62"/>
                <a:gd name="T25" fmla="*/ 65 h 145"/>
                <a:gd name="T26" fmla="*/ 0 w 62"/>
                <a:gd name="T27" fmla="*/ 73 h 145"/>
                <a:gd name="T28" fmla="*/ 0 w 62"/>
                <a:gd name="T29" fmla="*/ 83 h 145"/>
                <a:gd name="T30" fmla="*/ 0 w 62"/>
                <a:gd name="T31" fmla="*/ 94 h 145"/>
                <a:gd name="T32" fmla="*/ 5 w 62"/>
                <a:gd name="T33" fmla="*/ 103 h 145"/>
                <a:gd name="T34" fmla="*/ 5 w 62"/>
                <a:gd name="T35" fmla="*/ 111 h 145"/>
                <a:gd name="T36" fmla="*/ 8 w 62"/>
                <a:gd name="T37" fmla="*/ 120 h 145"/>
                <a:gd name="T38" fmla="*/ 13 w 62"/>
                <a:gd name="T39" fmla="*/ 128 h 145"/>
                <a:gd name="T40" fmla="*/ 16 w 62"/>
                <a:gd name="T41" fmla="*/ 132 h 145"/>
                <a:gd name="T42" fmla="*/ 21 w 62"/>
                <a:gd name="T43" fmla="*/ 136 h 145"/>
                <a:gd name="T44" fmla="*/ 24 w 62"/>
                <a:gd name="T45" fmla="*/ 140 h 145"/>
                <a:gd name="T46" fmla="*/ 29 w 62"/>
                <a:gd name="T47" fmla="*/ 145 h 145"/>
                <a:gd name="T48" fmla="*/ 34 w 62"/>
                <a:gd name="T49" fmla="*/ 145 h 145"/>
                <a:gd name="T50" fmla="*/ 37 w 62"/>
                <a:gd name="T51" fmla="*/ 145 h 145"/>
                <a:gd name="T52" fmla="*/ 42 w 62"/>
                <a:gd name="T53" fmla="*/ 145 h 145"/>
                <a:gd name="T54" fmla="*/ 42 w 62"/>
                <a:gd name="T55" fmla="*/ 145 h 145"/>
                <a:gd name="T56" fmla="*/ 45 w 62"/>
                <a:gd name="T57" fmla="*/ 140 h 145"/>
                <a:gd name="T58" fmla="*/ 50 w 62"/>
                <a:gd name="T59" fmla="*/ 136 h 145"/>
                <a:gd name="T60" fmla="*/ 54 w 62"/>
                <a:gd name="T61" fmla="*/ 132 h 145"/>
                <a:gd name="T62" fmla="*/ 54 w 62"/>
                <a:gd name="T63" fmla="*/ 128 h 145"/>
                <a:gd name="T64" fmla="*/ 58 w 62"/>
                <a:gd name="T65" fmla="*/ 120 h 145"/>
                <a:gd name="T66" fmla="*/ 58 w 62"/>
                <a:gd name="T67" fmla="*/ 111 h 145"/>
                <a:gd name="T68" fmla="*/ 62 w 62"/>
                <a:gd name="T69" fmla="*/ 103 h 145"/>
                <a:gd name="T70" fmla="*/ 62 w 62"/>
                <a:gd name="T71" fmla="*/ 94 h 145"/>
                <a:gd name="T72" fmla="*/ 62 w 62"/>
                <a:gd name="T73" fmla="*/ 86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7 h 145"/>
                <a:gd name="T80" fmla="*/ 58 w 62"/>
                <a:gd name="T81" fmla="*/ 49 h 145"/>
                <a:gd name="T82" fmla="*/ 58 w 62"/>
                <a:gd name="T83" fmla="*/ 41 h 145"/>
                <a:gd name="T84" fmla="*/ 54 w 62"/>
                <a:gd name="T85" fmla="*/ 33 h 145"/>
                <a:gd name="T86" fmla="*/ 54 w 62"/>
                <a:gd name="T87" fmla="*/ 25 h 145"/>
                <a:gd name="T88" fmla="*/ 50 w 62"/>
                <a:gd name="T89" fmla="*/ 16 h 145"/>
                <a:gd name="T90" fmla="*/ 45 w 62"/>
                <a:gd name="T91" fmla="*/ 12 h 145"/>
                <a:gd name="T92" fmla="*/ 42 w 62"/>
                <a:gd name="T93" fmla="*/ 8 h 145"/>
                <a:gd name="T94" fmla="*/ 37 w 62"/>
                <a:gd name="T95" fmla="*/ 4 h 145"/>
                <a:gd name="T96" fmla="*/ 34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8" y="12"/>
                  </a:lnTo>
                  <a:lnTo>
                    <a:pt x="5" y="16"/>
                  </a:lnTo>
                  <a:lnTo>
                    <a:pt x="5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3"/>
                  </a:lnTo>
                  <a:lnTo>
                    <a:pt x="5" y="111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6" y="132"/>
                  </a:lnTo>
                  <a:lnTo>
                    <a:pt x="21" y="136"/>
                  </a:lnTo>
                  <a:lnTo>
                    <a:pt x="24" y="140"/>
                  </a:lnTo>
                  <a:lnTo>
                    <a:pt x="29" y="145"/>
                  </a:lnTo>
                  <a:lnTo>
                    <a:pt x="34" y="145"/>
                  </a:lnTo>
                  <a:lnTo>
                    <a:pt x="37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5" y="140"/>
                  </a:lnTo>
                  <a:lnTo>
                    <a:pt x="50" y="136"/>
                  </a:lnTo>
                  <a:lnTo>
                    <a:pt x="54" y="132"/>
                  </a:lnTo>
                  <a:lnTo>
                    <a:pt x="54" y="128"/>
                  </a:lnTo>
                  <a:lnTo>
                    <a:pt x="58" y="120"/>
                  </a:lnTo>
                  <a:lnTo>
                    <a:pt x="58" y="111"/>
                  </a:lnTo>
                  <a:lnTo>
                    <a:pt x="62" y="103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50" y="16"/>
                  </a:lnTo>
                  <a:lnTo>
                    <a:pt x="45" y="12"/>
                  </a:lnTo>
                  <a:lnTo>
                    <a:pt x="42" y="8"/>
                  </a:lnTo>
                  <a:lnTo>
                    <a:pt x="37" y="4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" name="Freeform 163">
              <a:extLst>
                <a:ext uri="{FF2B5EF4-FFF2-40B4-BE49-F238E27FC236}">
                  <a16:creationId xmlns:a16="http://schemas.microsoft.com/office/drawing/2014/main" id="{742DEC13-4AD6-45DF-813A-E7A0552F2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4" y="1895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4 h 625"/>
                <a:gd name="T4" fmla="*/ 282 w 398"/>
                <a:gd name="T5" fmla="*/ 13 h 625"/>
                <a:gd name="T6" fmla="*/ 307 w 398"/>
                <a:gd name="T7" fmla="*/ 25 h 625"/>
                <a:gd name="T8" fmla="*/ 328 w 398"/>
                <a:gd name="T9" fmla="*/ 42 h 625"/>
                <a:gd name="T10" fmla="*/ 349 w 398"/>
                <a:gd name="T11" fmla="*/ 63 h 625"/>
                <a:gd name="T12" fmla="*/ 365 w 398"/>
                <a:gd name="T13" fmla="*/ 83 h 625"/>
                <a:gd name="T14" fmla="*/ 377 w 398"/>
                <a:gd name="T15" fmla="*/ 108 h 625"/>
                <a:gd name="T16" fmla="*/ 390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0 h 625"/>
                <a:gd name="T24" fmla="*/ 390 w 398"/>
                <a:gd name="T25" fmla="*/ 245 h 625"/>
                <a:gd name="T26" fmla="*/ 377 w 398"/>
                <a:gd name="T27" fmla="*/ 274 h 625"/>
                <a:gd name="T28" fmla="*/ 365 w 398"/>
                <a:gd name="T29" fmla="*/ 294 h 625"/>
                <a:gd name="T30" fmla="*/ 349 w 398"/>
                <a:gd name="T31" fmla="*/ 319 h 625"/>
                <a:gd name="T32" fmla="*/ 328 w 398"/>
                <a:gd name="T33" fmla="*/ 336 h 625"/>
                <a:gd name="T34" fmla="*/ 307 w 398"/>
                <a:gd name="T35" fmla="*/ 352 h 625"/>
                <a:gd name="T36" fmla="*/ 282 w 398"/>
                <a:gd name="T37" fmla="*/ 365 h 625"/>
                <a:gd name="T38" fmla="*/ 253 w 398"/>
                <a:gd name="T39" fmla="*/ 373 h 625"/>
                <a:gd name="T40" fmla="*/ 224 w 398"/>
                <a:gd name="T41" fmla="*/ 376 h 625"/>
                <a:gd name="T42" fmla="*/ 208 w 398"/>
                <a:gd name="T43" fmla="*/ 376 h 625"/>
                <a:gd name="T44" fmla="*/ 203 w 398"/>
                <a:gd name="T45" fmla="*/ 376 h 625"/>
                <a:gd name="T46" fmla="*/ 200 w 398"/>
                <a:gd name="T47" fmla="*/ 373 h 625"/>
                <a:gd name="T48" fmla="*/ 75 w 398"/>
                <a:gd name="T49" fmla="*/ 323 h 625"/>
                <a:gd name="T50" fmla="*/ 59 w 398"/>
                <a:gd name="T51" fmla="*/ 298 h 625"/>
                <a:gd name="T52" fmla="*/ 42 w 398"/>
                <a:gd name="T53" fmla="*/ 274 h 625"/>
                <a:gd name="T54" fmla="*/ 34 w 398"/>
                <a:gd name="T55" fmla="*/ 248 h 625"/>
                <a:gd name="T56" fmla="*/ 26 w 398"/>
                <a:gd name="T57" fmla="*/ 220 h 625"/>
                <a:gd name="T58" fmla="*/ 21 w 398"/>
                <a:gd name="T59" fmla="*/ 191 h 625"/>
                <a:gd name="T60" fmla="*/ 26 w 398"/>
                <a:gd name="T61" fmla="*/ 162 h 625"/>
                <a:gd name="T62" fmla="*/ 29 w 398"/>
                <a:gd name="T63" fmla="*/ 133 h 625"/>
                <a:gd name="T64" fmla="*/ 42 w 398"/>
                <a:gd name="T65" fmla="*/ 108 h 625"/>
                <a:gd name="T66" fmla="*/ 55 w 398"/>
                <a:gd name="T67" fmla="*/ 83 h 625"/>
                <a:gd name="T68" fmla="*/ 75 w 398"/>
                <a:gd name="T69" fmla="*/ 63 h 625"/>
                <a:gd name="T70" fmla="*/ 92 w 398"/>
                <a:gd name="T71" fmla="*/ 42 h 625"/>
                <a:gd name="T72" fmla="*/ 117 w 398"/>
                <a:gd name="T73" fmla="*/ 25 h 625"/>
                <a:gd name="T74" fmla="*/ 141 w 398"/>
                <a:gd name="T75" fmla="*/ 13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6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4"/>
                  </a:lnTo>
                  <a:lnTo>
                    <a:pt x="328" y="42"/>
                  </a:lnTo>
                  <a:lnTo>
                    <a:pt x="341" y="50"/>
                  </a:lnTo>
                  <a:lnTo>
                    <a:pt x="349" y="63"/>
                  </a:lnTo>
                  <a:lnTo>
                    <a:pt x="357" y="71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8"/>
                  </a:lnTo>
                  <a:lnTo>
                    <a:pt x="386" y="120"/>
                  </a:lnTo>
                  <a:lnTo>
                    <a:pt x="390" y="133"/>
                  </a:lnTo>
                  <a:lnTo>
                    <a:pt x="394" y="146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4" y="232"/>
                  </a:lnTo>
                  <a:lnTo>
                    <a:pt x="390" y="245"/>
                  </a:lnTo>
                  <a:lnTo>
                    <a:pt x="386" y="256"/>
                  </a:lnTo>
                  <a:lnTo>
                    <a:pt x="377" y="274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6"/>
                  </a:lnTo>
                  <a:lnTo>
                    <a:pt x="349" y="319"/>
                  </a:lnTo>
                  <a:lnTo>
                    <a:pt x="341" y="327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2" y="365"/>
                  </a:lnTo>
                  <a:lnTo>
                    <a:pt x="266" y="368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1"/>
                  </a:lnTo>
                  <a:lnTo>
                    <a:pt x="59" y="298"/>
                  </a:lnTo>
                  <a:lnTo>
                    <a:pt x="50" y="285"/>
                  </a:lnTo>
                  <a:lnTo>
                    <a:pt x="42" y="274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6" y="220"/>
                  </a:lnTo>
                  <a:lnTo>
                    <a:pt x="26" y="203"/>
                  </a:lnTo>
                  <a:lnTo>
                    <a:pt x="21" y="191"/>
                  </a:lnTo>
                  <a:lnTo>
                    <a:pt x="26" y="173"/>
                  </a:lnTo>
                  <a:lnTo>
                    <a:pt x="26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8"/>
                  </a:lnTo>
                  <a:lnTo>
                    <a:pt x="50" y="95"/>
                  </a:lnTo>
                  <a:lnTo>
                    <a:pt x="55" y="83"/>
                  </a:lnTo>
                  <a:lnTo>
                    <a:pt x="63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2" y="42"/>
                  </a:lnTo>
                  <a:lnTo>
                    <a:pt x="104" y="34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6" y="4"/>
                  </a:lnTo>
                  <a:lnTo>
                    <a:pt x="183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" name="Freeform 164">
              <a:extLst>
                <a:ext uri="{FF2B5EF4-FFF2-40B4-BE49-F238E27FC236}">
                  <a16:creationId xmlns:a16="http://schemas.microsoft.com/office/drawing/2014/main" id="{83D7CCF0-E47F-486E-A5B8-CBD2EC76C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4" y="1895"/>
              <a:ext cx="57" cy="89"/>
            </a:xfrm>
            <a:custGeom>
              <a:avLst/>
              <a:gdLst>
                <a:gd name="T0" fmla="*/ 323 w 398"/>
                <a:gd name="T1" fmla="*/ 100 h 625"/>
                <a:gd name="T2" fmla="*/ 315 w 398"/>
                <a:gd name="T3" fmla="*/ 112 h 625"/>
                <a:gd name="T4" fmla="*/ 307 w 398"/>
                <a:gd name="T5" fmla="*/ 133 h 625"/>
                <a:gd name="T6" fmla="*/ 307 w 398"/>
                <a:gd name="T7" fmla="*/ 157 h 625"/>
                <a:gd name="T8" fmla="*/ 307 w 398"/>
                <a:gd name="T9" fmla="*/ 183 h 625"/>
                <a:gd name="T10" fmla="*/ 312 w 398"/>
                <a:gd name="T11" fmla="*/ 211 h 625"/>
                <a:gd name="T12" fmla="*/ 323 w 398"/>
                <a:gd name="T13" fmla="*/ 232 h 625"/>
                <a:gd name="T14" fmla="*/ 336 w 398"/>
                <a:gd name="T15" fmla="*/ 245 h 625"/>
                <a:gd name="T16" fmla="*/ 349 w 398"/>
                <a:gd name="T17" fmla="*/ 245 h 625"/>
                <a:gd name="T18" fmla="*/ 357 w 398"/>
                <a:gd name="T19" fmla="*/ 236 h 625"/>
                <a:gd name="T20" fmla="*/ 365 w 398"/>
                <a:gd name="T21" fmla="*/ 220 h 625"/>
                <a:gd name="T22" fmla="*/ 369 w 398"/>
                <a:gd name="T23" fmla="*/ 194 h 625"/>
                <a:gd name="T24" fmla="*/ 369 w 398"/>
                <a:gd name="T25" fmla="*/ 170 h 625"/>
                <a:gd name="T26" fmla="*/ 365 w 398"/>
                <a:gd name="T27" fmla="*/ 141 h 625"/>
                <a:gd name="T28" fmla="*/ 357 w 398"/>
                <a:gd name="T29" fmla="*/ 116 h 625"/>
                <a:gd name="T30" fmla="*/ 344 w 398"/>
                <a:gd name="T31" fmla="*/ 104 h 625"/>
                <a:gd name="T32" fmla="*/ 331 w 398"/>
                <a:gd name="T33" fmla="*/ 100 h 625"/>
                <a:gd name="T34" fmla="*/ 240 w 398"/>
                <a:gd name="T35" fmla="*/ 4 h 625"/>
                <a:gd name="T36" fmla="*/ 282 w 398"/>
                <a:gd name="T37" fmla="*/ 13 h 625"/>
                <a:gd name="T38" fmla="*/ 315 w 398"/>
                <a:gd name="T39" fmla="*/ 34 h 625"/>
                <a:gd name="T40" fmla="*/ 349 w 398"/>
                <a:gd name="T41" fmla="*/ 63 h 625"/>
                <a:gd name="T42" fmla="*/ 373 w 398"/>
                <a:gd name="T43" fmla="*/ 95 h 625"/>
                <a:gd name="T44" fmla="*/ 390 w 398"/>
                <a:gd name="T45" fmla="*/ 133 h 625"/>
                <a:gd name="T46" fmla="*/ 398 w 398"/>
                <a:gd name="T47" fmla="*/ 173 h 625"/>
                <a:gd name="T48" fmla="*/ 398 w 398"/>
                <a:gd name="T49" fmla="*/ 220 h 625"/>
                <a:gd name="T50" fmla="*/ 386 w 398"/>
                <a:gd name="T51" fmla="*/ 256 h 625"/>
                <a:gd name="T52" fmla="*/ 365 w 398"/>
                <a:gd name="T53" fmla="*/ 294 h 625"/>
                <a:gd name="T54" fmla="*/ 341 w 398"/>
                <a:gd name="T55" fmla="*/ 327 h 625"/>
                <a:gd name="T56" fmla="*/ 307 w 398"/>
                <a:gd name="T57" fmla="*/ 352 h 625"/>
                <a:gd name="T58" fmla="*/ 266 w 398"/>
                <a:gd name="T59" fmla="*/ 368 h 625"/>
                <a:gd name="T60" fmla="*/ 224 w 398"/>
                <a:gd name="T61" fmla="*/ 376 h 625"/>
                <a:gd name="T62" fmla="*/ 203 w 398"/>
                <a:gd name="T63" fmla="*/ 376 h 625"/>
                <a:gd name="T64" fmla="*/ 200 w 398"/>
                <a:gd name="T65" fmla="*/ 373 h 625"/>
                <a:gd name="T66" fmla="*/ 67 w 398"/>
                <a:gd name="T67" fmla="*/ 311 h 625"/>
                <a:gd name="T68" fmla="*/ 42 w 398"/>
                <a:gd name="T69" fmla="*/ 274 h 625"/>
                <a:gd name="T70" fmla="*/ 29 w 398"/>
                <a:gd name="T71" fmla="*/ 232 h 625"/>
                <a:gd name="T72" fmla="*/ 21 w 398"/>
                <a:gd name="T73" fmla="*/ 191 h 625"/>
                <a:gd name="T74" fmla="*/ 29 w 398"/>
                <a:gd name="T75" fmla="*/ 146 h 625"/>
                <a:gd name="T76" fmla="*/ 42 w 398"/>
                <a:gd name="T77" fmla="*/ 108 h 625"/>
                <a:gd name="T78" fmla="*/ 63 w 398"/>
                <a:gd name="T79" fmla="*/ 71 h 625"/>
                <a:gd name="T80" fmla="*/ 92 w 398"/>
                <a:gd name="T81" fmla="*/ 42 h 625"/>
                <a:gd name="T82" fmla="*/ 128 w 398"/>
                <a:gd name="T83" fmla="*/ 21 h 625"/>
                <a:gd name="T84" fmla="*/ 166 w 398"/>
                <a:gd name="T85" fmla="*/ 4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100"/>
                  </a:moveTo>
                  <a:lnTo>
                    <a:pt x="328" y="100"/>
                  </a:lnTo>
                  <a:lnTo>
                    <a:pt x="323" y="100"/>
                  </a:lnTo>
                  <a:lnTo>
                    <a:pt x="320" y="104"/>
                  </a:lnTo>
                  <a:lnTo>
                    <a:pt x="320" y="108"/>
                  </a:lnTo>
                  <a:lnTo>
                    <a:pt x="315" y="112"/>
                  </a:lnTo>
                  <a:lnTo>
                    <a:pt x="312" y="116"/>
                  </a:lnTo>
                  <a:lnTo>
                    <a:pt x="312" y="125"/>
                  </a:lnTo>
                  <a:lnTo>
                    <a:pt x="307" y="133"/>
                  </a:lnTo>
                  <a:lnTo>
                    <a:pt x="307" y="137"/>
                  </a:lnTo>
                  <a:lnTo>
                    <a:pt x="307" y="146"/>
                  </a:lnTo>
                  <a:lnTo>
                    <a:pt x="307" y="157"/>
                  </a:lnTo>
                  <a:lnTo>
                    <a:pt x="307" y="165"/>
                  </a:lnTo>
                  <a:lnTo>
                    <a:pt x="307" y="173"/>
                  </a:lnTo>
                  <a:lnTo>
                    <a:pt x="307" y="183"/>
                  </a:lnTo>
                  <a:lnTo>
                    <a:pt x="307" y="194"/>
                  </a:lnTo>
                  <a:lnTo>
                    <a:pt x="312" y="203"/>
                  </a:lnTo>
                  <a:lnTo>
                    <a:pt x="312" y="211"/>
                  </a:lnTo>
                  <a:lnTo>
                    <a:pt x="315" y="220"/>
                  </a:lnTo>
                  <a:lnTo>
                    <a:pt x="320" y="228"/>
                  </a:lnTo>
                  <a:lnTo>
                    <a:pt x="323" y="232"/>
                  </a:lnTo>
                  <a:lnTo>
                    <a:pt x="328" y="236"/>
                  </a:lnTo>
                  <a:lnTo>
                    <a:pt x="331" y="240"/>
                  </a:lnTo>
                  <a:lnTo>
                    <a:pt x="336" y="245"/>
                  </a:lnTo>
                  <a:lnTo>
                    <a:pt x="341" y="245"/>
                  </a:lnTo>
                  <a:lnTo>
                    <a:pt x="344" y="245"/>
                  </a:lnTo>
                  <a:lnTo>
                    <a:pt x="349" y="245"/>
                  </a:lnTo>
                  <a:lnTo>
                    <a:pt x="349" y="245"/>
                  </a:lnTo>
                  <a:lnTo>
                    <a:pt x="352" y="240"/>
                  </a:lnTo>
                  <a:lnTo>
                    <a:pt x="357" y="236"/>
                  </a:lnTo>
                  <a:lnTo>
                    <a:pt x="361" y="232"/>
                  </a:lnTo>
                  <a:lnTo>
                    <a:pt x="361" y="228"/>
                  </a:lnTo>
                  <a:lnTo>
                    <a:pt x="365" y="220"/>
                  </a:lnTo>
                  <a:lnTo>
                    <a:pt x="365" y="211"/>
                  </a:lnTo>
                  <a:lnTo>
                    <a:pt x="369" y="203"/>
                  </a:lnTo>
                  <a:lnTo>
                    <a:pt x="369" y="194"/>
                  </a:lnTo>
                  <a:lnTo>
                    <a:pt x="369" y="186"/>
                  </a:lnTo>
                  <a:lnTo>
                    <a:pt x="369" y="178"/>
                  </a:lnTo>
                  <a:lnTo>
                    <a:pt x="369" y="170"/>
                  </a:lnTo>
                  <a:lnTo>
                    <a:pt x="369" y="157"/>
                  </a:lnTo>
                  <a:lnTo>
                    <a:pt x="365" y="149"/>
                  </a:lnTo>
                  <a:lnTo>
                    <a:pt x="365" y="141"/>
                  </a:lnTo>
                  <a:lnTo>
                    <a:pt x="361" y="133"/>
                  </a:lnTo>
                  <a:lnTo>
                    <a:pt x="361" y="125"/>
                  </a:lnTo>
                  <a:lnTo>
                    <a:pt x="357" y="116"/>
                  </a:lnTo>
                  <a:lnTo>
                    <a:pt x="352" y="112"/>
                  </a:lnTo>
                  <a:lnTo>
                    <a:pt x="349" y="108"/>
                  </a:lnTo>
                  <a:lnTo>
                    <a:pt x="344" y="104"/>
                  </a:lnTo>
                  <a:lnTo>
                    <a:pt x="341" y="100"/>
                  </a:lnTo>
                  <a:lnTo>
                    <a:pt x="336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6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4"/>
                  </a:lnTo>
                  <a:lnTo>
                    <a:pt x="328" y="42"/>
                  </a:lnTo>
                  <a:lnTo>
                    <a:pt x="341" y="50"/>
                  </a:lnTo>
                  <a:lnTo>
                    <a:pt x="349" y="63"/>
                  </a:lnTo>
                  <a:lnTo>
                    <a:pt x="357" y="71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8"/>
                  </a:lnTo>
                  <a:lnTo>
                    <a:pt x="386" y="120"/>
                  </a:lnTo>
                  <a:lnTo>
                    <a:pt x="390" y="133"/>
                  </a:lnTo>
                  <a:lnTo>
                    <a:pt x="394" y="146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4" y="232"/>
                  </a:lnTo>
                  <a:lnTo>
                    <a:pt x="390" y="245"/>
                  </a:lnTo>
                  <a:lnTo>
                    <a:pt x="386" y="256"/>
                  </a:lnTo>
                  <a:lnTo>
                    <a:pt x="377" y="274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6"/>
                  </a:lnTo>
                  <a:lnTo>
                    <a:pt x="349" y="319"/>
                  </a:lnTo>
                  <a:lnTo>
                    <a:pt x="341" y="327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2" y="365"/>
                  </a:lnTo>
                  <a:lnTo>
                    <a:pt x="266" y="368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1"/>
                  </a:lnTo>
                  <a:lnTo>
                    <a:pt x="59" y="298"/>
                  </a:lnTo>
                  <a:lnTo>
                    <a:pt x="50" y="285"/>
                  </a:lnTo>
                  <a:lnTo>
                    <a:pt x="42" y="274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6" y="220"/>
                  </a:lnTo>
                  <a:lnTo>
                    <a:pt x="26" y="203"/>
                  </a:lnTo>
                  <a:lnTo>
                    <a:pt x="21" y="191"/>
                  </a:lnTo>
                  <a:lnTo>
                    <a:pt x="26" y="173"/>
                  </a:lnTo>
                  <a:lnTo>
                    <a:pt x="26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8"/>
                  </a:lnTo>
                  <a:lnTo>
                    <a:pt x="50" y="95"/>
                  </a:lnTo>
                  <a:lnTo>
                    <a:pt x="55" y="83"/>
                  </a:lnTo>
                  <a:lnTo>
                    <a:pt x="63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2" y="42"/>
                  </a:lnTo>
                  <a:lnTo>
                    <a:pt x="104" y="34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6" y="4"/>
                  </a:lnTo>
                  <a:lnTo>
                    <a:pt x="183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" name="Freeform 165">
              <a:extLst>
                <a:ext uri="{FF2B5EF4-FFF2-40B4-BE49-F238E27FC236}">
                  <a16:creationId xmlns:a16="http://schemas.microsoft.com/office/drawing/2014/main" id="{21C4F69F-ED68-4A87-B687-1FDBAC2C7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" y="1909"/>
              <a:ext cx="9" cy="21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3 w 62"/>
                <a:gd name="T7" fmla="*/ 4 h 145"/>
                <a:gd name="T8" fmla="*/ 13 w 62"/>
                <a:gd name="T9" fmla="*/ 8 h 145"/>
                <a:gd name="T10" fmla="*/ 8 w 62"/>
                <a:gd name="T11" fmla="*/ 12 h 145"/>
                <a:gd name="T12" fmla="*/ 5 w 62"/>
                <a:gd name="T13" fmla="*/ 16 h 145"/>
                <a:gd name="T14" fmla="*/ 5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6 h 145"/>
                <a:gd name="T22" fmla="*/ 0 w 62"/>
                <a:gd name="T23" fmla="*/ 57 h 145"/>
                <a:gd name="T24" fmla="*/ 0 w 62"/>
                <a:gd name="T25" fmla="*/ 65 h 145"/>
                <a:gd name="T26" fmla="*/ 0 w 62"/>
                <a:gd name="T27" fmla="*/ 73 h 145"/>
                <a:gd name="T28" fmla="*/ 0 w 62"/>
                <a:gd name="T29" fmla="*/ 83 h 145"/>
                <a:gd name="T30" fmla="*/ 0 w 62"/>
                <a:gd name="T31" fmla="*/ 94 h 145"/>
                <a:gd name="T32" fmla="*/ 5 w 62"/>
                <a:gd name="T33" fmla="*/ 103 h 145"/>
                <a:gd name="T34" fmla="*/ 5 w 62"/>
                <a:gd name="T35" fmla="*/ 111 h 145"/>
                <a:gd name="T36" fmla="*/ 8 w 62"/>
                <a:gd name="T37" fmla="*/ 120 h 145"/>
                <a:gd name="T38" fmla="*/ 13 w 62"/>
                <a:gd name="T39" fmla="*/ 128 h 145"/>
                <a:gd name="T40" fmla="*/ 16 w 62"/>
                <a:gd name="T41" fmla="*/ 132 h 145"/>
                <a:gd name="T42" fmla="*/ 21 w 62"/>
                <a:gd name="T43" fmla="*/ 136 h 145"/>
                <a:gd name="T44" fmla="*/ 24 w 62"/>
                <a:gd name="T45" fmla="*/ 140 h 145"/>
                <a:gd name="T46" fmla="*/ 29 w 62"/>
                <a:gd name="T47" fmla="*/ 145 h 145"/>
                <a:gd name="T48" fmla="*/ 34 w 62"/>
                <a:gd name="T49" fmla="*/ 145 h 145"/>
                <a:gd name="T50" fmla="*/ 37 w 62"/>
                <a:gd name="T51" fmla="*/ 145 h 145"/>
                <a:gd name="T52" fmla="*/ 42 w 62"/>
                <a:gd name="T53" fmla="*/ 145 h 145"/>
                <a:gd name="T54" fmla="*/ 42 w 62"/>
                <a:gd name="T55" fmla="*/ 145 h 145"/>
                <a:gd name="T56" fmla="*/ 45 w 62"/>
                <a:gd name="T57" fmla="*/ 140 h 145"/>
                <a:gd name="T58" fmla="*/ 50 w 62"/>
                <a:gd name="T59" fmla="*/ 136 h 145"/>
                <a:gd name="T60" fmla="*/ 54 w 62"/>
                <a:gd name="T61" fmla="*/ 132 h 145"/>
                <a:gd name="T62" fmla="*/ 54 w 62"/>
                <a:gd name="T63" fmla="*/ 128 h 145"/>
                <a:gd name="T64" fmla="*/ 58 w 62"/>
                <a:gd name="T65" fmla="*/ 120 h 145"/>
                <a:gd name="T66" fmla="*/ 58 w 62"/>
                <a:gd name="T67" fmla="*/ 111 h 145"/>
                <a:gd name="T68" fmla="*/ 62 w 62"/>
                <a:gd name="T69" fmla="*/ 103 h 145"/>
                <a:gd name="T70" fmla="*/ 62 w 62"/>
                <a:gd name="T71" fmla="*/ 94 h 145"/>
                <a:gd name="T72" fmla="*/ 62 w 62"/>
                <a:gd name="T73" fmla="*/ 86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7 h 145"/>
                <a:gd name="T80" fmla="*/ 58 w 62"/>
                <a:gd name="T81" fmla="*/ 49 h 145"/>
                <a:gd name="T82" fmla="*/ 58 w 62"/>
                <a:gd name="T83" fmla="*/ 41 h 145"/>
                <a:gd name="T84" fmla="*/ 54 w 62"/>
                <a:gd name="T85" fmla="*/ 33 h 145"/>
                <a:gd name="T86" fmla="*/ 54 w 62"/>
                <a:gd name="T87" fmla="*/ 25 h 145"/>
                <a:gd name="T88" fmla="*/ 50 w 62"/>
                <a:gd name="T89" fmla="*/ 16 h 145"/>
                <a:gd name="T90" fmla="*/ 45 w 62"/>
                <a:gd name="T91" fmla="*/ 12 h 145"/>
                <a:gd name="T92" fmla="*/ 42 w 62"/>
                <a:gd name="T93" fmla="*/ 8 h 145"/>
                <a:gd name="T94" fmla="*/ 37 w 62"/>
                <a:gd name="T95" fmla="*/ 4 h 145"/>
                <a:gd name="T96" fmla="*/ 34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8" y="12"/>
                  </a:lnTo>
                  <a:lnTo>
                    <a:pt x="5" y="16"/>
                  </a:lnTo>
                  <a:lnTo>
                    <a:pt x="5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3"/>
                  </a:lnTo>
                  <a:lnTo>
                    <a:pt x="5" y="111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6" y="132"/>
                  </a:lnTo>
                  <a:lnTo>
                    <a:pt x="21" y="136"/>
                  </a:lnTo>
                  <a:lnTo>
                    <a:pt x="24" y="140"/>
                  </a:lnTo>
                  <a:lnTo>
                    <a:pt x="29" y="145"/>
                  </a:lnTo>
                  <a:lnTo>
                    <a:pt x="34" y="145"/>
                  </a:lnTo>
                  <a:lnTo>
                    <a:pt x="37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5" y="140"/>
                  </a:lnTo>
                  <a:lnTo>
                    <a:pt x="50" y="136"/>
                  </a:lnTo>
                  <a:lnTo>
                    <a:pt x="54" y="132"/>
                  </a:lnTo>
                  <a:lnTo>
                    <a:pt x="54" y="128"/>
                  </a:lnTo>
                  <a:lnTo>
                    <a:pt x="58" y="120"/>
                  </a:lnTo>
                  <a:lnTo>
                    <a:pt x="58" y="111"/>
                  </a:lnTo>
                  <a:lnTo>
                    <a:pt x="62" y="103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50" y="16"/>
                  </a:lnTo>
                  <a:lnTo>
                    <a:pt x="45" y="12"/>
                  </a:lnTo>
                  <a:lnTo>
                    <a:pt x="42" y="8"/>
                  </a:lnTo>
                  <a:lnTo>
                    <a:pt x="37" y="4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" name="Freeform 166">
              <a:extLst>
                <a:ext uri="{FF2B5EF4-FFF2-40B4-BE49-F238E27FC236}">
                  <a16:creationId xmlns:a16="http://schemas.microsoft.com/office/drawing/2014/main" id="{A5A68FE7-1B54-4D59-8F19-AB64E9747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4" y="1895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4 h 625"/>
                <a:gd name="T4" fmla="*/ 282 w 398"/>
                <a:gd name="T5" fmla="*/ 13 h 625"/>
                <a:gd name="T6" fmla="*/ 307 w 398"/>
                <a:gd name="T7" fmla="*/ 25 h 625"/>
                <a:gd name="T8" fmla="*/ 328 w 398"/>
                <a:gd name="T9" fmla="*/ 42 h 625"/>
                <a:gd name="T10" fmla="*/ 349 w 398"/>
                <a:gd name="T11" fmla="*/ 63 h 625"/>
                <a:gd name="T12" fmla="*/ 365 w 398"/>
                <a:gd name="T13" fmla="*/ 83 h 625"/>
                <a:gd name="T14" fmla="*/ 377 w 398"/>
                <a:gd name="T15" fmla="*/ 108 h 625"/>
                <a:gd name="T16" fmla="*/ 390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0 h 625"/>
                <a:gd name="T24" fmla="*/ 390 w 398"/>
                <a:gd name="T25" fmla="*/ 245 h 625"/>
                <a:gd name="T26" fmla="*/ 377 w 398"/>
                <a:gd name="T27" fmla="*/ 274 h 625"/>
                <a:gd name="T28" fmla="*/ 365 w 398"/>
                <a:gd name="T29" fmla="*/ 294 h 625"/>
                <a:gd name="T30" fmla="*/ 349 w 398"/>
                <a:gd name="T31" fmla="*/ 319 h 625"/>
                <a:gd name="T32" fmla="*/ 328 w 398"/>
                <a:gd name="T33" fmla="*/ 336 h 625"/>
                <a:gd name="T34" fmla="*/ 307 w 398"/>
                <a:gd name="T35" fmla="*/ 352 h 625"/>
                <a:gd name="T36" fmla="*/ 282 w 398"/>
                <a:gd name="T37" fmla="*/ 365 h 625"/>
                <a:gd name="T38" fmla="*/ 253 w 398"/>
                <a:gd name="T39" fmla="*/ 373 h 625"/>
                <a:gd name="T40" fmla="*/ 224 w 398"/>
                <a:gd name="T41" fmla="*/ 376 h 625"/>
                <a:gd name="T42" fmla="*/ 208 w 398"/>
                <a:gd name="T43" fmla="*/ 376 h 625"/>
                <a:gd name="T44" fmla="*/ 203 w 398"/>
                <a:gd name="T45" fmla="*/ 376 h 625"/>
                <a:gd name="T46" fmla="*/ 200 w 398"/>
                <a:gd name="T47" fmla="*/ 373 h 625"/>
                <a:gd name="T48" fmla="*/ 75 w 398"/>
                <a:gd name="T49" fmla="*/ 323 h 625"/>
                <a:gd name="T50" fmla="*/ 59 w 398"/>
                <a:gd name="T51" fmla="*/ 298 h 625"/>
                <a:gd name="T52" fmla="*/ 42 w 398"/>
                <a:gd name="T53" fmla="*/ 274 h 625"/>
                <a:gd name="T54" fmla="*/ 34 w 398"/>
                <a:gd name="T55" fmla="*/ 248 h 625"/>
                <a:gd name="T56" fmla="*/ 26 w 398"/>
                <a:gd name="T57" fmla="*/ 220 h 625"/>
                <a:gd name="T58" fmla="*/ 21 w 398"/>
                <a:gd name="T59" fmla="*/ 191 h 625"/>
                <a:gd name="T60" fmla="*/ 26 w 398"/>
                <a:gd name="T61" fmla="*/ 162 h 625"/>
                <a:gd name="T62" fmla="*/ 29 w 398"/>
                <a:gd name="T63" fmla="*/ 133 h 625"/>
                <a:gd name="T64" fmla="*/ 42 w 398"/>
                <a:gd name="T65" fmla="*/ 108 h 625"/>
                <a:gd name="T66" fmla="*/ 55 w 398"/>
                <a:gd name="T67" fmla="*/ 83 h 625"/>
                <a:gd name="T68" fmla="*/ 75 w 398"/>
                <a:gd name="T69" fmla="*/ 63 h 625"/>
                <a:gd name="T70" fmla="*/ 92 w 398"/>
                <a:gd name="T71" fmla="*/ 42 h 625"/>
                <a:gd name="T72" fmla="*/ 117 w 398"/>
                <a:gd name="T73" fmla="*/ 25 h 625"/>
                <a:gd name="T74" fmla="*/ 141 w 398"/>
                <a:gd name="T75" fmla="*/ 13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6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4"/>
                  </a:lnTo>
                  <a:lnTo>
                    <a:pt x="328" y="42"/>
                  </a:lnTo>
                  <a:lnTo>
                    <a:pt x="341" y="50"/>
                  </a:lnTo>
                  <a:lnTo>
                    <a:pt x="349" y="63"/>
                  </a:lnTo>
                  <a:lnTo>
                    <a:pt x="357" y="71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8"/>
                  </a:lnTo>
                  <a:lnTo>
                    <a:pt x="386" y="120"/>
                  </a:lnTo>
                  <a:lnTo>
                    <a:pt x="390" y="133"/>
                  </a:lnTo>
                  <a:lnTo>
                    <a:pt x="394" y="146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4" y="232"/>
                  </a:lnTo>
                  <a:lnTo>
                    <a:pt x="390" y="245"/>
                  </a:lnTo>
                  <a:lnTo>
                    <a:pt x="386" y="256"/>
                  </a:lnTo>
                  <a:lnTo>
                    <a:pt x="377" y="274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6"/>
                  </a:lnTo>
                  <a:lnTo>
                    <a:pt x="349" y="319"/>
                  </a:lnTo>
                  <a:lnTo>
                    <a:pt x="341" y="327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2" y="365"/>
                  </a:lnTo>
                  <a:lnTo>
                    <a:pt x="266" y="368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1"/>
                  </a:lnTo>
                  <a:lnTo>
                    <a:pt x="59" y="298"/>
                  </a:lnTo>
                  <a:lnTo>
                    <a:pt x="50" y="285"/>
                  </a:lnTo>
                  <a:lnTo>
                    <a:pt x="42" y="274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6" y="220"/>
                  </a:lnTo>
                  <a:lnTo>
                    <a:pt x="26" y="203"/>
                  </a:lnTo>
                  <a:lnTo>
                    <a:pt x="21" y="191"/>
                  </a:lnTo>
                  <a:lnTo>
                    <a:pt x="26" y="173"/>
                  </a:lnTo>
                  <a:lnTo>
                    <a:pt x="26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8"/>
                  </a:lnTo>
                  <a:lnTo>
                    <a:pt x="50" y="95"/>
                  </a:lnTo>
                  <a:lnTo>
                    <a:pt x="55" y="83"/>
                  </a:lnTo>
                  <a:lnTo>
                    <a:pt x="63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2" y="42"/>
                  </a:lnTo>
                  <a:lnTo>
                    <a:pt x="104" y="34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6" y="4"/>
                  </a:lnTo>
                  <a:lnTo>
                    <a:pt x="183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" name="Freeform 167">
              <a:extLst>
                <a:ext uri="{FF2B5EF4-FFF2-40B4-BE49-F238E27FC236}">
                  <a16:creationId xmlns:a16="http://schemas.microsoft.com/office/drawing/2014/main" id="{B014F0EE-5D6B-412F-AB8C-336B8B55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9" y="1717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0 w 62"/>
                <a:gd name="T3" fmla="*/ 0 h 144"/>
                <a:gd name="T4" fmla="*/ 17 w 62"/>
                <a:gd name="T5" fmla="*/ 0 h 144"/>
                <a:gd name="T6" fmla="*/ 12 w 62"/>
                <a:gd name="T7" fmla="*/ 3 h 144"/>
                <a:gd name="T8" fmla="*/ 12 w 62"/>
                <a:gd name="T9" fmla="*/ 8 h 144"/>
                <a:gd name="T10" fmla="*/ 8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5 h 144"/>
                <a:gd name="T26" fmla="*/ 0 w 62"/>
                <a:gd name="T27" fmla="*/ 74 h 144"/>
                <a:gd name="T28" fmla="*/ 0 w 62"/>
                <a:gd name="T29" fmla="*/ 82 h 144"/>
                <a:gd name="T30" fmla="*/ 0 w 62"/>
                <a:gd name="T31" fmla="*/ 94 h 144"/>
                <a:gd name="T32" fmla="*/ 4 w 62"/>
                <a:gd name="T33" fmla="*/ 102 h 144"/>
                <a:gd name="T34" fmla="*/ 4 w 62"/>
                <a:gd name="T35" fmla="*/ 112 h 144"/>
                <a:gd name="T36" fmla="*/ 8 w 62"/>
                <a:gd name="T37" fmla="*/ 120 h 144"/>
                <a:gd name="T38" fmla="*/ 12 w 62"/>
                <a:gd name="T39" fmla="*/ 128 h 144"/>
                <a:gd name="T40" fmla="*/ 17 w 62"/>
                <a:gd name="T41" fmla="*/ 131 h 144"/>
                <a:gd name="T42" fmla="*/ 20 w 62"/>
                <a:gd name="T43" fmla="*/ 136 h 144"/>
                <a:gd name="T44" fmla="*/ 25 w 62"/>
                <a:gd name="T45" fmla="*/ 140 h 144"/>
                <a:gd name="T46" fmla="*/ 29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40 h 144"/>
                <a:gd name="T58" fmla="*/ 49 w 62"/>
                <a:gd name="T59" fmla="*/ 136 h 144"/>
                <a:gd name="T60" fmla="*/ 54 w 62"/>
                <a:gd name="T61" fmla="*/ 131 h 144"/>
                <a:gd name="T62" fmla="*/ 54 w 62"/>
                <a:gd name="T63" fmla="*/ 128 h 144"/>
                <a:gd name="T64" fmla="*/ 57 w 62"/>
                <a:gd name="T65" fmla="*/ 120 h 144"/>
                <a:gd name="T66" fmla="*/ 57 w 62"/>
                <a:gd name="T67" fmla="*/ 112 h 144"/>
                <a:gd name="T68" fmla="*/ 62 w 62"/>
                <a:gd name="T69" fmla="*/ 102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7 w 62"/>
                <a:gd name="T81" fmla="*/ 49 h 144"/>
                <a:gd name="T82" fmla="*/ 57 w 62"/>
                <a:gd name="T83" fmla="*/ 41 h 144"/>
                <a:gd name="T84" fmla="*/ 54 w 62"/>
                <a:gd name="T85" fmla="*/ 32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1 h 144"/>
                <a:gd name="T92" fmla="*/ 41 w 62"/>
                <a:gd name="T93" fmla="*/ 8 h 144"/>
                <a:gd name="T94" fmla="*/ 38 w 62"/>
                <a:gd name="T95" fmla="*/ 3 h 144"/>
                <a:gd name="T96" fmla="*/ 33 w 62"/>
                <a:gd name="T97" fmla="*/ 0 h 144"/>
                <a:gd name="T98" fmla="*/ 29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12" y="8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102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7" y="131"/>
                  </a:lnTo>
                  <a:lnTo>
                    <a:pt x="20" y="136"/>
                  </a:lnTo>
                  <a:lnTo>
                    <a:pt x="25" y="140"/>
                  </a:lnTo>
                  <a:lnTo>
                    <a:pt x="29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40"/>
                  </a:lnTo>
                  <a:lnTo>
                    <a:pt x="49" y="136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2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4" y="32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1"/>
                  </a:lnTo>
                  <a:lnTo>
                    <a:pt x="41" y="8"/>
                  </a:lnTo>
                  <a:lnTo>
                    <a:pt x="38" y="3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" name="Freeform 168">
              <a:extLst>
                <a:ext uri="{FF2B5EF4-FFF2-40B4-BE49-F238E27FC236}">
                  <a16:creationId xmlns:a16="http://schemas.microsoft.com/office/drawing/2014/main" id="{3434C50A-9EAE-4175-A7E7-4B287CD9E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" y="1703"/>
              <a:ext cx="56" cy="89"/>
            </a:xfrm>
            <a:custGeom>
              <a:avLst/>
              <a:gdLst>
                <a:gd name="T0" fmla="*/ 223 w 397"/>
                <a:gd name="T1" fmla="*/ 0 h 624"/>
                <a:gd name="T2" fmla="*/ 253 w 397"/>
                <a:gd name="T3" fmla="*/ 3 h 624"/>
                <a:gd name="T4" fmla="*/ 281 w 397"/>
                <a:gd name="T5" fmla="*/ 11 h 624"/>
                <a:gd name="T6" fmla="*/ 306 w 397"/>
                <a:gd name="T7" fmla="*/ 24 h 624"/>
                <a:gd name="T8" fmla="*/ 326 w 397"/>
                <a:gd name="T9" fmla="*/ 40 h 624"/>
                <a:gd name="T10" fmla="*/ 347 w 397"/>
                <a:gd name="T11" fmla="*/ 61 h 624"/>
                <a:gd name="T12" fmla="*/ 363 w 397"/>
                <a:gd name="T13" fmla="*/ 82 h 624"/>
                <a:gd name="T14" fmla="*/ 376 w 397"/>
                <a:gd name="T15" fmla="*/ 107 h 624"/>
                <a:gd name="T16" fmla="*/ 389 w 397"/>
                <a:gd name="T17" fmla="*/ 131 h 624"/>
                <a:gd name="T18" fmla="*/ 397 w 397"/>
                <a:gd name="T19" fmla="*/ 161 h 624"/>
                <a:gd name="T20" fmla="*/ 397 w 397"/>
                <a:gd name="T21" fmla="*/ 190 h 624"/>
                <a:gd name="T22" fmla="*/ 397 w 397"/>
                <a:gd name="T23" fmla="*/ 219 h 624"/>
                <a:gd name="T24" fmla="*/ 389 w 397"/>
                <a:gd name="T25" fmla="*/ 243 h 624"/>
                <a:gd name="T26" fmla="*/ 376 w 397"/>
                <a:gd name="T27" fmla="*/ 272 h 624"/>
                <a:gd name="T28" fmla="*/ 363 w 397"/>
                <a:gd name="T29" fmla="*/ 293 h 624"/>
                <a:gd name="T30" fmla="*/ 347 w 397"/>
                <a:gd name="T31" fmla="*/ 318 h 624"/>
                <a:gd name="T32" fmla="*/ 326 w 397"/>
                <a:gd name="T33" fmla="*/ 334 h 624"/>
                <a:gd name="T34" fmla="*/ 306 w 397"/>
                <a:gd name="T35" fmla="*/ 351 h 624"/>
                <a:gd name="T36" fmla="*/ 281 w 397"/>
                <a:gd name="T37" fmla="*/ 363 h 624"/>
                <a:gd name="T38" fmla="*/ 253 w 397"/>
                <a:gd name="T39" fmla="*/ 372 h 624"/>
                <a:gd name="T40" fmla="*/ 223 w 397"/>
                <a:gd name="T41" fmla="*/ 376 h 624"/>
                <a:gd name="T42" fmla="*/ 207 w 397"/>
                <a:gd name="T43" fmla="*/ 376 h 624"/>
                <a:gd name="T44" fmla="*/ 202 w 397"/>
                <a:gd name="T45" fmla="*/ 376 h 624"/>
                <a:gd name="T46" fmla="*/ 198 w 397"/>
                <a:gd name="T47" fmla="*/ 372 h 624"/>
                <a:gd name="T48" fmla="*/ 74 w 397"/>
                <a:gd name="T49" fmla="*/ 321 h 624"/>
                <a:gd name="T50" fmla="*/ 58 w 397"/>
                <a:gd name="T51" fmla="*/ 297 h 624"/>
                <a:gd name="T52" fmla="*/ 42 w 397"/>
                <a:gd name="T53" fmla="*/ 272 h 624"/>
                <a:gd name="T54" fmla="*/ 32 w 397"/>
                <a:gd name="T55" fmla="*/ 247 h 624"/>
                <a:gd name="T56" fmla="*/ 24 w 397"/>
                <a:gd name="T57" fmla="*/ 219 h 624"/>
                <a:gd name="T58" fmla="*/ 21 w 397"/>
                <a:gd name="T59" fmla="*/ 190 h 624"/>
                <a:gd name="T60" fmla="*/ 24 w 397"/>
                <a:gd name="T61" fmla="*/ 161 h 624"/>
                <a:gd name="T62" fmla="*/ 29 w 397"/>
                <a:gd name="T63" fmla="*/ 131 h 624"/>
                <a:gd name="T64" fmla="*/ 42 w 397"/>
                <a:gd name="T65" fmla="*/ 107 h 624"/>
                <a:gd name="T66" fmla="*/ 53 w 397"/>
                <a:gd name="T67" fmla="*/ 82 h 624"/>
                <a:gd name="T68" fmla="*/ 74 w 397"/>
                <a:gd name="T69" fmla="*/ 61 h 624"/>
                <a:gd name="T70" fmla="*/ 91 w 397"/>
                <a:gd name="T71" fmla="*/ 40 h 624"/>
                <a:gd name="T72" fmla="*/ 115 w 397"/>
                <a:gd name="T73" fmla="*/ 24 h 624"/>
                <a:gd name="T74" fmla="*/ 141 w 397"/>
                <a:gd name="T75" fmla="*/ 11 h 624"/>
                <a:gd name="T76" fmla="*/ 165 w 397"/>
                <a:gd name="T77" fmla="*/ 3 h 624"/>
                <a:gd name="T78" fmla="*/ 194 w 397"/>
                <a:gd name="T7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4"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3" y="19"/>
                  </a:lnTo>
                  <a:lnTo>
                    <a:pt x="306" y="24"/>
                  </a:lnTo>
                  <a:lnTo>
                    <a:pt x="314" y="32"/>
                  </a:lnTo>
                  <a:lnTo>
                    <a:pt x="326" y="40"/>
                  </a:lnTo>
                  <a:lnTo>
                    <a:pt x="339" y="49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3" y="82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4" y="119"/>
                  </a:lnTo>
                  <a:lnTo>
                    <a:pt x="389" y="131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1"/>
                  </a:lnTo>
                  <a:lnTo>
                    <a:pt x="397" y="219"/>
                  </a:lnTo>
                  <a:lnTo>
                    <a:pt x="393" y="230"/>
                  </a:lnTo>
                  <a:lnTo>
                    <a:pt x="389" y="243"/>
                  </a:lnTo>
                  <a:lnTo>
                    <a:pt x="384" y="256"/>
                  </a:lnTo>
                  <a:lnTo>
                    <a:pt x="376" y="272"/>
                  </a:lnTo>
                  <a:lnTo>
                    <a:pt x="372" y="284"/>
                  </a:lnTo>
                  <a:lnTo>
                    <a:pt x="363" y="293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4" y="342"/>
                  </a:lnTo>
                  <a:lnTo>
                    <a:pt x="306" y="351"/>
                  </a:lnTo>
                  <a:lnTo>
                    <a:pt x="293" y="355"/>
                  </a:lnTo>
                  <a:lnTo>
                    <a:pt x="281" y="363"/>
                  </a:lnTo>
                  <a:lnTo>
                    <a:pt x="264" y="367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2" y="376"/>
                  </a:lnTo>
                  <a:lnTo>
                    <a:pt x="202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4"/>
                  </a:lnTo>
                  <a:lnTo>
                    <a:pt x="74" y="321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4"/>
                  </a:lnTo>
                  <a:lnTo>
                    <a:pt x="42" y="272"/>
                  </a:lnTo>
                  <a:lnTo>
                    <a:pt x="37" y="260"/>
                  </a:lnTo>
                  <a:lnTo>
                    <a:pt x="32" y="247"/>
                  </a:lnTo>
                  <a:lnTo>
                    <a:pt x="29" y="230"/>
                  </a:lnTo>
                  <a:lnTo>
                    <a:pt x="24" y="219"/>
                  </a:lnTo>
                  <a:lnTo>
                    <a:pt x="24" y="201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19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3" y="82"/>
                  </a:lnTo>
                  <a:lnTo>
                    <a:pt x="61" y="70"/>
                  </a:lnTo>
                  <a:lnTo>
                    <a:pt x="74" y="61"/>
                  </a:lnTo>
                  <a:lnTo>
                    <a:pt x="82" y="49"/>
                  </a:lnTo>
                  <a:lnTo>
                    <a:pt x="91" y="40"/>
                  </a:lnTo>
                  <a:lnTo>
                    <a:pt x="103" y="32"/>
                  </a:lnTo>
                  <a:lnTo>
                    <a:pt x="115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7" name="Freeform 169">
              <a:extLst>
                <a:ext uri="{FF2B5EF4-FFF2-40B4-BE49-F238E27FC236}">
                  <a16:creationId xmlns:a16="http://schemas.microsoft.com/office/drawing/2014/main" id="{CBAB5B38-79F4-4264-838A-16083BD048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96" y="1703"/>
              <a:ext cx="56" cy="89"/>
            </a:xfrm>
            <a:custGeom>
              <a:avLst/>
              <a:gdLst>
                <a:gd name="T0" fmla="*/ 323 w 397"/>
                <a:gd name="T1" fmla="*/ 99 h 624"/>
                <a:gd name="T2" fmla="*/ 314 w 397"/>
                <a:gd name="T3" fmla="*/ 110 h 624"/>
                <a:gd name="T4" fmla="*/ 306 w 397"/>
                <a:gd name="T5" fmla="*/ 131 h 624"/>
                <a:gd name="T6" fmla="*/ 306 w 397"/>
                <a:gd name="T7" fmla="*/ 156 h 624"/>
                <a:gd name="T8" fmla="*/ 306 w 397"/>
                <a:gd name="T9" fmla="*/ 181 h 624"/>
                <a:gd name="T10" fmla="*/ 310 w 397"/>
                <a:gd name="T11" fmla="*/ 211 h 624"/>
                <a:gd name="T12" fmla="*/ 323 w 397"/>
                <a:gd name="T13" fmla="*/ 230 h 624"/>
                <a:gd name="T14" fmla="*/ 335 w 397"/>
                <a:gd name="T15" fmla="*/ 243 h 624"/>
                <a:gd name="T16" fmla="*/ 347 w 397"/>
                <a:gd name="T17" fmla="*/ 243 h 624"/>
                <a:gd name="T18" fmla="*/ 355 w 397"/>
                <a:gd name="T19" fmla="*/ 235 h 624"/>
                <a:gd name="T20" fmla="*/ 363 w 397"/>
                <a:gd name="T21" fmla="*/ 219 h 624"/>
                <a:gd name="T22" fmla="*/ 368 w 397"/>
                <a:gd name="T23" fmla="*/ 193 h 624"/>
                <a:gd name="T24" fmla="*/ 368 w 397"/>
                <a:gd name="T25" fmla="*/ 169 h 624"/>
                <a:gd name="T26" fmla="*/ 363 w 397"/>
                <a:gd name="T27" fmla="*/ 140 h 624"/>
                <a:gd name="T28" fmla="*/ 355 w 397"/>
                <a:gd name="T29" fmla="*/ 115 h 624"/>
                <a:gd name="T30" fmla="*/ 344 w 397"/>
                <a:gd name="T31" fmla="*/ 102 h 624"/>
                <a:gd name="T32" fmla="*/ 331 w 397"/>
                <a:gd name="T33" fmla="*/ 99 h 624"/>
                <a:gd name="T34" fmla="*/ 240 w 397"/>
                <a:gd name="T35" fmla="*/ 3 h 624"/>
                <a:gd name="T36" fmla="*/ 281 w 397"/>
                <a:gd name="T37" fmla="*/ 11 h 624"/>
                <a:gd name="T38" fmla="*/ 314 w 397"/>
                <a:gd name="T39" fmla="*/ 32 h 624"/>
                <a:gd name="T40" fmla="*/ 347 w 397"/>
                <a:gd name="T41" fmla="*/ 61 h 624"/>
                <a:gd name="T42" fmla="*/ 372 w 397"/>
                <a:gd name="T43" fmla="*/ 94 h 624"/>
                <a:gd name="T44" fmla="*/ 389 w 397"/>
                <a:gd name="T45" fmla="*/ 131 h 624"/>
                <a:gd name="T46" fmla="*/ 397 w 397"/>
                <a:gd name="T47" fmla="*/ 173 h 624"/>
                <a:gd name="T48" fmla="*/ 397 w 397"/>
                <a:gd name="T49" fmla="*/ 219 h 624"/>
                <a:gd name="T50" fmla="*/ 384 w 397"/>
                <a:gd name="T51" fmla="*/ 256 h 624"/>
                <a:gd name="T52" fmla="*/ 363 w 397"/>
                <a:gd name="T53" fmla="*/ 293 h 624"/>
                <a:gd name="T54" fmla="*/ 339 w 397"/>
                <a:gd name="T55" fmla="*/ 326 h 624"/>
                <a:gd name="T56" fmla="*/ 306 w 397"/>
                <a:gd name="T57" fmla="*/ 351 h 624"/>
                <a:gd name="T58" fmla="*/ 264 w 397"/>
                <a:gd name="T59" fmla="*/ 367 h 624"/>
                <a:gd name="T60" fmla="*/ 223 w 397"/>
                <a:gd name="T61" fmla="*/ 376 h 624"/>
                <a:gd name="T62" fmla="*/ 202 w 397"/>
                <a:gd name="T63" fmla="*/ 376 h 624"/>
                <a:gd name="T64" fmla="*/ 198 w 397"/>
                <a:gd name="T65" fmla="*/ 372 h 624"/>
                <a:gd name="T66" fmla="*/ 66 w 397"/>
                <a:gd name="T67" fmla="*/ 310 h 624"/>
                <a:gd name="T68" fmla="*/ 42 w 397"/>
                <a:gd name="T69" fmla="*/ 272 h 624"/>
                <a:gd name="T70" fmla="*/ 29 w 397"/>
                <a:gd name="T71" fmla="*/ 230 h 624"/>
                <a:gd name="T72" fmla="*/ 21 w 397"/>
                <a:gd name="T73" fmla="*/ 190 h 624"/>
                <a:gd name="T74" fmla="*/ 29 w 397"/>
                <a:gd name="T75" fmla="*/ 144 h 624"/>
                <a:gd name="T76" fmla="*/ 42 w 397"/>
                <a:gd name="T77" fmla="*/ 107 h 624"/>
                <a:gd name="T78" fmla="*/ 61 w 397"/>
                <a:gd name="T79" fmla="*/ 70 h 624"/>
                <a:gd name="T80" fmla="*/ 91 w 397"/>
                <a:gd name="T81" fmla="*/ 40 h 624"/>
                <a:gd name="T82" fmla="*/ 128 w 397"/>
                <a:gd name="T83" fmla="*/ 19 h 624"/>
                <a:gd name="T84" fmla="*/ 165 w 397"/>
                <a:gd name="T85" fmla="*/ 3 h 624"/>
                <a:gd name="T86" fmla="*/ 211 w 397"/>
                <a:gd name="T87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4">
                  <a:moveTo>
                    <a:pt x="331" y="99"/>
                  </a:moveTo>
                  <a:lnTo>
                    <a:pt x="326" y="99"/>
                  </a:lnTo>
                  <a:lnTo>
                    <a:pt x="323" y="99"/>
                  </a:lnTo>
                  <a:lnTo>
                    <a:pt x="318" y="102"/>
                  </a:lnTo>
                  <a:lnTo>
                    <a:pt x="318" y="107"/>
                  </a:lnTo>
                  <a:lnTo>
                    <a:pt x="314" y="110"/>
                  </a:lnTo>
                  <a:lnTo>
                    <a:pt x="310" y="115"/>
                  </a:lnTo>
                  <a:lnTo>
                    <a:pt x="310" y="123"/>
                  </a:lnTo>
                  <a:lnTo>
                    <a:pt x="306" y="131"/>
                  </a:lnTo>
                  <a:lnTo>
                    <a:pt x="306" y="136"/>
                  </a:lnTo>
                  <a:lnTo>
                    <a:pt x="306" y="144"/>
                  </a:lnTo>
                  <a:lnTo>
                    <a:pt x="306" y="156"/>
                  </a:lnTo>
                  <a:lnTo>
                    <a:pt x="306" y="164"/>
                  </a:lnTo>
                  <a:lnTo>
                    <a:pt x="306" y="173"/>
                  </a:lnTo>
                  <a:lnTo>
                    <a:pt x="306" y="181"/>
                  </a:lnTo>
                  <a:lnTo>
                    <a:pt x="306" y="193"/>
                  </a:lnTo>
                  <a:lnTo>
                    <a:pt x="310" y="201"/>
                  </a:lnTo>
                  <a:lnTo>
                    <a:pt x="310" y="211"/>
                  </a:lnTo>
                  <a:lnTo>
                    <a:pt x="314" y="219"/>
                  </a:lnTo>
                  <a:lnTo>
                    <a:pt x="318" y="227"/>
                  </a:lnTo>
                  <a:lnTo>
                    <a:pt x="323" y="230"/>
                  </a:lnTo>
                  <a:lnTo>
                    <a:pt x="326" y="235"/>
                  </a:lnTo>
                  <a:lnTo>
                    <a:pt x="331" y="239"/>
                  </a:lnTo>
                  <a:lnTo>
                    <a:pt x="335" y="243"/>
                  </a:lnTo>
                  <a:lnTo>
                    <a:pt x="339" y="243"/>
                  </a:lnTo>
                  <a:lnTo>
                    <a:pt x="344" y="243"/>
                  </a:lnTo>
                  <a:lnTo>
                    <a:pt x="347" y="243"/>
                  </a:lnTo>
                  <a:lnTo>
                    <a:pt x="347" y="243"/>
                  </a:lnTo>
                  <a:lnTo>
                    <a:pt x="352" y="239"/>
                  </a:lnTo>
                  <a:lnTo>
                    <a:pt x="355" y="235"/>
                  </a:lnTo>
                  <a:lnTo>
                    <a:pt x="360" y="230"/>
                  </a:lnTo>
                  <a:lnTo>
                    <a:pt x="360" y="227"/>
                  </a:lnTo>
                  <a:lnTo>
                    <a:pt x="363" y="219"/>
                  </a:lnTo>
                  <a:lnTo>
                    <a:pt x="363" y="211"/>
                  </a:lnTo>
                  <a:lnTo>
                    <a:pt x="368" y="201"/>
                  </a:lnTo>
                  <a:lnTo>
                    <a:pt x="368" y="193"/>
                  </a:lnTo>
                  <a:lnTo>
                    <a:pt x="368" y="185"/>
                  </a:lnTo>
                  <a:lnTo>
                    <a:pt x="368" y="177"/>
                  </a:lnTo>
                  <a:lnTo>
                    <a:pt x="368" y="169"/>
                  </a:lnTo>
                  <a:lnTo>
                    <a:pt x="368" y="156"/>
                  </a:lnTo>
                  <a:lnTo>
                    <a:pt x="363" y="148"/>
                  </a:lnTo>
                  <a:lnTo>
                    <a:pt x="363" y="140"/>
                  </a:lnTo>
                  <a:lnTo>
                    <a:pt x="360" y="131"/>
                  </a:lnTo>
                  <a:lnTo>
                    <a:pt x="360" y="123"/>
                  </a:lnTo>
                  <a:lnTo>
                    <a:pt x="355" y="115"/>
                  </a:lnTo>
                  <a:lnTo>
                    <a:pt x="352" y="110"/>
                  </a:lnTo>
                  <a:lnTo>
                    <a:pt x="347" y="107"/>
                  </a:lnTo>
                  <a:lnTo>
                    <a:pt x="344" y="102"/>
                  </a:lnTo>
                  <a:lnTo>
                    <a:pt x="339" y="99"/>
                  </a:lnTo>
                  <a:lnTo>
                    <a:pt x="335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3" y="19"/>
                  </a:lnTo>
                  <a:lnTo>
                    <a:pt x="306" y="24"/>
                  </a:lnTo>
                  <a:lnTo>
                    <a:pt x="314" y="32"/>
                  </a:lnTo>
                  <a:lnTo>
                    <a:pt x="326" y="40"/>
                  </a:lnTo>
                  <a:lnTo>
                    <a:pt x="339" y="49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3" y="82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4" y="119"/>
                  </a:lnTo>
                  <a:lnTo>
                    <a:pt x="389" y="131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1"/>
                  </a:lnTo>
                  <a:lnTo>
                    <a:pt x="397" y="219"/>
                  </a:lnTo>
                  <a:lnTo>
                    <a:pt x="393" y="230"/>
                  </a:lnTo>
                  <a:lnTo>
                    <a:pt x="389" y="243"/>
                  </a:lnTo>
                  <a:lnTo>
                    <a:pt x="384" y="256"/>
                  </a:lnTo>
                  <a:lnTo>
                    <a:pt x="376" y="272"/>
                  </a:lnTo>
                  <a:lnTo>
                    <a:pt x="372" y="284"/>
                  </a:lnTo>
                  <a:lnTo>
                    <a:pt x="363" y="293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4" y="342"/>
                  </a:lnTo>
                  <a:lnTo>
                    <a:pt x="306" y="351"/>
                  </a:lnTo>
                  <a:lnTo>
                    <a:pt x="293" y="355"/>
                  </a:lnTo>
                  <a:lnTo>
                    <a:pt x="281" y="363"/>
                  </a:lnTo>
                  <a:lnTo>
                    <a:pt x="264" y="367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2" y="376"/>
                  </a:lnTo>
                  <a:lnTo>
                    <a:pt x="202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4"/>
                  </a:lnTo>
                  <a:lnTo>
                    <a:pt x="74" y="321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4"/>
                  </a:lnTo>
                  <a:lnTo>
                    <a:pt x="42" y="272"/>
                  </a:lnTo>
                  <a:lnTo>
                    <a:pt x="37" y="260"/>
                  </a:lnTo>
                  <a:lnTo>
                    <a:pt x="32" y="247"/>
                  </a:lnTo>
                  <a:lnTo>
                    <a:pt x="29" y="230"/>
                  </a:lnTo>
                  <a:lnTo>
                    <a:pt x="24" y="219"/>
                  </a:lnTo>
                  <a:lnTo>
                    <a:pt x="24" y="201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19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3" y="82"/>
                  </a:lnTo>
                  <a:lnTo>
                    <a:pt x="61" y="70"/>
                  </a:lnTo>
                  <a:lnTo>
                    <a:pt x="74" y="61"/>
                  </a:lnTo>
                  <a:lnTo>
                    <a:pt x="82" y="49"/>
                  </a:lnTo>
                  <a:lnTo>
                    <a:pt x="91" y="40"/>
                  </a:lnTo>
                  <a:lnTo>
                    <a:pt x="103" y="32"/>
                  </a:lnTo>
                  <a:lnTo>
                    <a:pt x="115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8" name="Freeform 170">
              <a:extLst>
                <a:ext uri="{FF2B5EF4-FFF2-40B4-BE49-F238E27FC236}">
                  <a16:creationId xmlns:a16="http://schemas.microsoft.com/office/drawing/2014/main" id="{6E67CCCC-7CF3-4707-85D8-650703704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9" y="1717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0 w 62"/>
                <a:gd name="T3" fmla="*/ 0 h 144"/>
                <a:gd name="T4" fmla="*/ 17 w 62"/>
                <a:gd name="T5" fmla="*/ 0 h 144"/>
                <a:gd name="T6" fmla="*/ 12 w 62"/>
                <a:gd name="T7" fmla="*/ 3 h 144"/>
                <a:gd name="T8" fmla="*/ 12 w 62"/>
                <a:gd name="T9" fmla="*/ 8 h 144"/>
                <a:gd name="T10" fmla="*/ 8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5 h 144"/>
                <a:gd name="T26" fmla="*/ 0 w 62"/>
                <a:gd name="T27" fmla="*/ 74 h 144"/>
                <a:gd name="T28" fmla="*/ 0 w 62"/>
                <a:gd name="T29" fmla="*/ 82 h 144"/>
                <a:gd name="T30" fmla="*/ 0 w 62"/>
                <a:gd name="T31" fmla="*/ 94 h 144"/>
                <a:gd name="T32" fmla="*/ 4 w 62"/>
                <a:gd name="T33" fmla="*/ 102 h 144"/>
                <a:gd name="T34" fmla="*/ 4 w 62"/>
                <a:gd name="T35" fmla="*/ 112 h 144"/>
                <a:gd name="T36" fmla="*/ 8 w 62"/>
                <a:gd name="T37" fmla="*/ 120 h 144"/>
                <a:gd name="T38" fmla="*/ 12 w 62"/>
                <a:gd name="T39" fmla="*/ 128 h 144"/>
                <a:gd name="T40" fmla="*/ 17 w 62"/>
                <a:gd name="T41" fmla="*/ 131 h 144"/>
                <a:gd name="T42" fmla="*/ 20 w 62"/>
                <a:gd name="T43" fmla="*/ 136 h 144"/>
                <a:gd name="T44" fmla="*/ 25 w 62"/>
                <a:gd name="T45" fmla="*/ 140 h 144"/>
                <a:gd name="T46" fmla="*/ 29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40 h 144"/>
                <a:gd name="T58" fmla="*/ 49 w 62"/>
                <a:gd name="T59" fmla="*/ 136 h 144"/>
                <a:gd name="T60" fmla="*/ 54 w 62"/>
                <a:gd name="T61" fmla="*/ 131 h 144"/>
                <a:gd name="T62" fmla="*/ 54 w 62"/>
                <a:gd name="T63" fmla="*/ 128 h 144"/>
                <a:gd name="T64" fmla="*/ 57 w 62"/>
                <a:gd name="T65" fmla="*/ 120 h 144"/>
                <a:gd name="T66" fmla="*/ 57 w 62"/>
                <a:gd name="T67" fmla="*/ 112 h 144"/>
                <a:gd name="T68" fmla="*/ 62 w 62"/>
                <a:gd name="T69" fmla="*/ 102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7 w 62"/>
                <a:gd name="T81" fmla="*/ 49 h 144"/>
                <a:gd name="T82" fmla="*/ 57 w 62"/>
                <a:gd name="T83" fmla="*/ 41 h 144"/>
                <a:gd name="T84" fmla="*/ 54 w 62"/>
                <a:gd name="T85" fmla="*/ 32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1 h 144"/>
                <a:gd name="T92" fmla="*/ 41 w 62"/>
                <a:gd name="T93" fmla="*/ 8 h 144"/>
                <a:gd name="T94" fmla="*/ 38 w 62"/>
                <a:gd name="T95" fmla="*/ 3 h 144"/>
                <a:gd name="T96" fmla="*/ 33 w 62"/>
                <a:gd name="T97" fmla="*/ 0 h 144"/>
                <a:gd name="T98" fmla="*/ 29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12" y="8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102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7" y="131"/>
                  </a:lnTo>
                  <a:lnTo>
                    <a:pt x="20" y="136"/>
                  </a:lnTo>
                  <a:lnTo>
                    <a:pt x="25" y="140"/>
                  </a:lnTo>
                  <a:lnTo>
                    <a:pt x="29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40"/>
                  </a:lnTo>
                  <a:lnTo>
                    <a:pt x="49" y="136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2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4" y="32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1"/>
                  </a:lnTo>
                  <a:lnTo>
                    <a:pt x="41" y="8"/>
                  </a:lnTo>
                  <a:lnTo>
                    <a:pt x="38" y="3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9" name="Freeform 171">
              <a:extLst>
                <a:ext uri="{FF2B5EF4-FFF2-40B4-BE49-F238E27FC236}">
                  <a16:creationId xmlns:a16="http://schemas.microsoft.com/office/drawing/2014/main" id="{71D606E7-10A5-449C-91FE-2A65776D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" y="1703"/>
              <a:ext cx="56" cy="89"/>
            </a:xfrm>
            <a:custGeom>
              <a:avLst/>
              <a:gdLst>
                <a:gd name="T0" fmla="*/ 223 w 397"/>
                <a:gd name="T1" fmla="*/ 0 h 624"/>
                <a:gd name="T2" fmla="*/ 253 w 397"/>
                <a:gd name="T3" fmla="*/ 3 h 624"/>
                <a:gd name="T4" fmla="*/ 281 w 397"/>
                <a:gd name="T5" fmla="*/ 11 h 624"/>
                <a:gd name="T6" fmla="*/ 306 w 397"/>
                <a:gd name="T7" fmla="*/ 24 h 624"/>
                <a:gd name="T8" fmla="*/ 326 w 397"/>
                <a:gd name="T9" fmla="*/ 40 h 624"/>
                <a:gd name="T10" fmla="*/ 347 w 397"/>
                <a:gd name="T11" fmla="*/ 61 h 624"/>
                <a:gd name="T12" fmla="*/ 363 w 397"/>
                <a:gd name="T13" fmla="*/ 82 h 624"/>
                <a:gd name="T14" fmla="*/ 376 w 397"/>
                <a:gd name="T15" fmla="*/ 107 h 624"/>
                <a:gd name="T16" fmla="*/ 389 w 397"/>
                <a:gd name="T17" fmla="*/ 131 h 624"/>
                <a:gd name="T18" fmla="*/ 397 w 397"/>
                <a:gd name="T19" fmla="*/ 161 h 624"/>
                <a:gd name="T20" fmla="*/ 397 w 397"/>
                <a:gd name="T21" fmla="*/ 190 h 624"/>
                <a:gd name="T22" fmla="*/ 397 w 397"/>
                <a:gd name="T23" fmla="*/ 219 h 624"/>
                <a:gd name="T24" fmla="*/ 389 w 397"/>
                <a:gd name="T25" fmla="*/ 243 h 624"/>
                <a:gd name="T26" fmla="*/ 376 w 397"/>
                <a:gd name="T27" fmla="*/ 272 h 624"/>
                <a:gd name="T28" fmla="*/ 363 w 397"/>
                <a:gd name="T29" fmla="*/ 293 h 624"/>
                <a:gd name="T30" fmla="*/ 347 w 397"/>
                <a:gd name="T31" fmla="*/ 318 h 624"/>
                <a:gd name="T32" fmla="*/ 326 w 397"/>
                <a:gd name="T33" fmla="*/ 334 h 624"/>
                <a:gd name="T34" fmla="*/ 306 w 397"/>
                <a:gd name="T35" fmla="*/ 351 h 624"/>
                <a:gd name="T36" fmla="*/ 281 w 397"/>
                <a:gd name="T37" fmla="*/ 363 h 624"/>
                <a:gd name="T38" fmla="*/ 253 w 397"/>
                <a:gd name="T39" fmla="*/ 372 h 624"/>
                <a:gd name="T40" fmla="*/ 223 w 397"/>
                <a:gd name="T41" fmla="*/ 376 h 624"/>
                <a:gd name="T42" fmla="*/ 207 w 397"/>
                <a:gd name="T43" fmla="*/ 376 h 624"/>
                <a:gd name="T44" fmla="*/ 202 w 397"/>
                <a:gd name="T45" fmla="*/ 376 h 624"/>
                <a:gd name="T46" fmla="*/ 198 w 397"/>
                <a:gd name="T47" fmla="*/ 372 h 624"/>
                <a:gd name="T48" fmla="*/ 74 w 397"/>
                <a:gd name="T49" fmla="*/ 321 h 624"/>
                <a:gd name="T50" fmla="*/ 58 w 397"/>
                <a:gd name="T51" fmla="*/ 297 h 624"/>
                <a:gd name="T52" fmla="*/ 42 w 397"/>
                <a:gd name="T53" fmla="*/ 272 h 624"/>
                <a:gd name="T54" fmla="*/ 32 w 397"/>
                <a:gd name="T55" fmla="*/ 247 h 624"/>
                <a:gd name="T56" fmla="*/ 24 w 397"/>
                <a:gd name="T57" fmla="*/ 219 h 624"/>
                <a:gd name="T58" fmla="*/ 21 w 397"/>
                <a:gd name="T59" fmla="*/ 190 h 624"/>
                <a:gd name="T60" fmla="*/ 24 w 397"/>
                <a:gd name="T61" fmla="*/ 161 h 624"/>
                <a:gd name="T62" fmla="*/ 29 w 397"/>
                <a:gd name="T63" fmla="*/ 131 h 624"/>
                <a:gd name="T64" fmla="*/ 42 w 397"/>
                <a:gd name="T65" fmla="*/ 107 h 624"/>
                <a:gd name="T66" fmla="*/ 53 w 397"/>
                <a:gd name="T67" fmla="*/ 82 h 624"/>
                <a:gd name="T68" fmla="*/ 74 w 397"/>
                <a:gd name="T69" fmla="*/ 61 h 624"/>
                <a:gd name="T70" fmla="*/ 91 w 397"/>
                <a:gd name="T71" fmla="*/ 40 h 624"/>
                <a:gd name="T72" fmla="*/ 115 w 397"/>
                <a:gd name="T73" fmla="*/ 24 h 624"/>
                <a:gd name="T74" fmla="*/ 141 w 397"/>
                <a:gd name="T75" fmla="*/ 11 h 624"/>
                <a:gd name="T76" fmla="*/ 165 w 397"/>
                <a:gd name="T77" fmla="*/ 3 h 624"/>
                <a:gd name="T78" fmla="*/ 194 w 397"/>
                <a:gd name="T7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4"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3" y="19"/>
                  </a:lnTo>
                  <a:lnTo>
                    <a:pt x="306" y="24"/>
                  </a:lnTo>
                  <a:lnTo>
                    <a:pt x="314" y="32"/>
                  </a:lnTo>
                  <a:lnTo>
                    <a:pt x="326" y="40"/>
                  </a:lnTo>
                  <a:lnTo>
                    <a:pt x="339" y="49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3" y="82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4" y="119"/>
                  </a:lnTo>
                  <a:lnTo>
                    <a:pt x="389" y="131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1"/>
                  </a:lnTo>
                  <a:lnTo>
                    <a:pt x="397" y="219"/>
                  </a:lnTo>
                  <a:lnTo>
                    <a:pt x="393" y="230"/>
                  </a:lnTo>
                  <a:lnTo>
                    <a:pt x="389" y="243"/>
                  </a:lnTo>
                  <a:lnTo>
                    <a:pt x="384" y="256"/>
                  </a:lnTo>
                  <a:lnTo>
                    <a:pt x="376" y="272"/>
                  </a:lnTo>
                  <a:lnTo>
                    <a:pt x="372" y="284"/>
                  </a:lnTo>
                  <a:lnTo>
                    <a:pt x="363" y="293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4" y="342"/>
                  </a:lnTo>
                  <a:lnTo>
                    <a:pt x="306" y="351"/>
                  </a:lnTo>
                  <a:lnTo>
                    <a:pt x="293" y="355"/>
                  </a:lnTo>
                  <a:lnTo>
                    <a:pt x="281" y="363"/>
                  </a:lnTo>
                  <a:lnTo>
                    <a:pt x="264" y="367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2" y="376"/>
                  </a:lnTo>
                  <a:lnTo>
                    <a:pt x="202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4"/>
                  </a:lnTo>
                  <a:lnTo>
                    <a:pt x="74" y="321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4"/>
                  </a:lnTo>
                  <a:lnTo>
                    <a:pt x="42" y="272"/>
                  </a:lnTo>
                  <a:lnTo>
                    <a:pt x="37" y="260"/>
                  </a:lnTo>
                  <a:lnTo>
                    <a:pt x="32" y="247"/>
                  </a:lnTo>
                  <a:lnTo>
                    <a:pt x="29" y="230"/>
                  </a:lnTo>
                  <a:lnTo>
                    <a:pt x="24" y="219"/>
                  </a:lnTo>
                  <a:lnTo>
                    <a:pt x="24" y="201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19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3" y="82"/>
                  </a:lnTo>
                  <a:lnTo>
                    <a:pt x="61" y="70"/>
                  </a:lnTo>
                  <a:lnTo>
                    <a:pt x="74" y="61"/>
                  </a:lnTo>
                  <a:lnTo>
                    <a:pt x="82" y="49"/>
                  </a:lnTo>
                  <a:lnTo>
                    <a:pt x="91" y="40"/>
                  </a:lnTo>
                  <a:lnTo>
                    <a:pt x="103" y="32"/>
                  </a:lnTo>
                  <a:lnTo>
                    <a:pt x="115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0" name="Freeform 172">
              <a:extLst>
                <a:ext uri="{FF2B5EF4-FFF2-40B4-BE49-F238E27FC236}">
                  <a16:creationId xmlns:a16="http://schemas.microsoft.com/office/drawing/2014/main" id="{E32D9FEB-A18F-45C2-B359-2A05CFCB9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" y="1690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1 w 62"/>
                <a:gd name="T3" fmla="*/ 0 h 144"/>
                <a:gd name="T4" fmla="*/ 17 w 62"/>
                <a:gd name="T5" fmla="*/ 0 h 144"/>
                <a:gd name="T6" fmla="*/ 12 w 62"/>
                <a:gd name="T7" fmla="*/ 4 h 144"/>
                <a:gd name="T8" fmla="*/ 12 w 62"/>
                <a:gd name="T9" fmla="*/ 8 h 144"/>
                <a:gd name="T10" fmla="*/ 9 w 62"/>
                <a:gd name="T11" fmla="*/ 13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4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8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3 h 144"/>
                <a:gd name="T30" fmla="*/ 0 w 62"/>
                <a:gd name="T31" fmla="*/ 95 h 144"/>
                <a:gd name="T32" fmla="*/ 4 w 62"/>
                <a:gd name="T33" fmla="*/ 104 h 144"/>
                <a:gd name="T34" fmla="*/ 4 w 62"/>
                <a:gd name="T35" fmla="*/ 112 h 144"/>
                <a:gd name="T36" fmla="*/ 9 w 62"/>
                <a:gd name="T37" fmla="*/ 120 h 144"/>
                <a:gd name="T38" fmla="*/ 12 w 62"/>
                <a:gd name="T39" fmla="*/ 128 h 144"/>
                <a:gd name="T40" fmla="*/ 17 w 62"/>
                <a:gd name="T41" fmla="*/ 133 h 144"/>
                <a:gd name="T42" fmla="*/ 21 w 62"/>
                <a:gd name="T43" fmla="*/ 136 h 144"/>
                <a:gd name="T44" fmla="*/ 25 w 62"/>
                <a:gd name="T45" fmla="*/ 141 h 144"/>
                <a:gd name="T46" fmla="*/ 30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41 h 144"/>
                <a:gd name="T58" fmla="*/ 49 w 62"/>
                <a:gd name="T59" fmla="*/ 136 h 144"/>
                <a:gd name="T60" fmla="*/ 54 w 62"/>
                <a:gd name="T61" fmla="*/ 133 h 144"/>
                <a:gd name="T62" fmla="*/ 54 w 62"/>
                <a:gd name="T63" fmla="*/ 128 h 144"/>
                <a:gd name="T64" fmla="*/ 59 w 62"/>
                <a:gd name="T65" fmla="*/ 120 h 144"/>
                <a:gd name="T66" fmla="*/ 59 w 62"/>
                <a:gd name="T67" fmla="*/ 112 h 144"/>
                <a:gd name="T68" fmla="*/ 62 w 62"/>
                <a:gd name="T69" fmla="*/ 104 h 144"/>
                <a:gd name="T70" fmla="*/ 62 w 62"/>
                <a:gd name="T71" fmla="*/ 95 h 144"/>
                <a:gd name="T72" fmla="*/ 62 w 62"/>
                <a:gd name="T73" fmla="*/ 87 h 144"/>
                <a:gd name="T74" fmla="*/ 62 w 62"/>
                <a:gd name="T75" fmla="*/ 79 h 144"/>
                <a:gd name="T76" fmla="*/ 62 w 62"/>
                <a:gd name="T77" fmla="*/ 70 h 144"/>
                <a:gd name="T78" fmla="*/ 62 w 62"/>
                <a:gd name="T79" fmla="*/ 58 h 144"/>
                <a:gd name="T80" fmla="*/ 59 w 62"/>
                <a:gd name="T81" fmla="*/ 50 h 144"/>
                <a:gd name="T82" fmla="*/ 59 w 62"/>
                <a:gd name="T83" fmla="*/ 42 h 144"/>
                <a:gd name="T84" fmla="*/ 54 w 62"/>
                <a:gd name="T85" fmla="*/ 34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3 h 144"/>
                <a:gd name="T92" fmla="*/ 41 w 62"/>
                <a:gd name="T93" fmla="*/ 8 h 144"/>
                <a:gd name="T94" fmla="*/ 38 w 62"/>
                <a:gd name="T95" fmla="*/ 4 h 144"/>
                <a:gd name="T96" fmla="*/ 33 w 62"/>
                <a:gd name="T97" fmla="*/ 0 h 144"/>
                <a:gd name="T98" fmla="*/ 30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2" y="128"/>
                  </a:lnTo>
                  <a:lnTo>
                    <a:pt x="17" y="133"/>
                  </a:lnTo>
                  <a:lnTo>
                    <a:pt x="21" y="136"/>
                  </a:lnTo>
                  <a:lnTo>
                    <a:pt x="25" y="141"/>
                  </a:lnTo>
                  <a:lnTo>
                    <a:pt x="30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41"/>
                  </a:lnTo>
                  <a:lnTo>
                    <a:pt x="49" y="136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2" y="104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9" y="50"/>
                  </a:lnTo>
                  <a:lnTo>
                    <a:pt x="59" y="42"/>
                  </a:lnTo>
                  <a:lnTo>
                    <a:pt x="54" y="34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3"/>
                  </a:lnTo>
                  <a:lnTo>
                    <a:pt x="41" y="8"/>
                  </a:lnTo>
                  <a:lnTo>
                    <a:pt x="38" y="4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1" name="Freeform 173">
              <a:extLst>
                <a:ext uri="{FF2B5EF4-FFF2-40B4-BE49-F238E27FC236}">
                  <a16:creationId xmlns:a16="http://schemas.microsoft.com/office/drawing/2014/main" id="{FC4A9380-5ACA-43BA-BEC9-A9D0A01FA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" y="1676"/>
              <a:ext cx="56" cy="89"/>
            </a:xfrm>
            <a:custGeom>
              <a:avLst/>
              <a:gdLst>
                <a:gd name="T0" fmla="*/ 224 w 397"/>
                <a:gd name="T1" fmla="*/ 0 h 625"/>
                <a:gd name="T2" fmla="*/ 253 w 397"/>
                <a:gd name="T3" fmla="*/ 3 h 625"/>
                <a:gd name="T4" fmla="*/ 282 w 397"/>
                <a:gd name="T5" fmla="*/ 12 h 625"/>
                <a:gd name="T6" fmla="*/ 306 w 397"/>
                <a:gd name="T7" fmla="*/ 24 h 625"/>
                <a:gd name="T8" fmla="*/ 327 w 397"/>
                <a:gd name="T9" fmla="*/ 40 h 625"/>
                <a:gd name="T10" fmla="*/ 347 w 397"/>
                <a:gd name="T11" fmla="*/ 61 h 625"/>
                <a:gd name="T12" fmla="*/ 365 w 397"/>
                <a:gd name="T13" fmla="*/ 82 h 625"/>
                <a:gd name="T14" fmla="*/ 376 w 397"/>
                <a:gd name="T15" fmla="*/ 107 h 625"/>
                <a:gd name="T16" fmla="*/ 389 w 397"/>
                <a:gd name="T17" fmla="*/ 133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19 h 625"/>
                <a:gd name="T24" fmla="*/ 389 w 397"/>
                <a:gd name="T25" fmla="*/ 243 h 625"/>
                <a:gd name="T26" fmla="*/ 376 w 397"/>
                <a:gd name="T27" fmla="*/ 273 h 625"/>
                <a:gd name="T28" fmla="*/ 365 w 397"/>
                <a:gd name="T29" fmla="*/ 294 h 625"/>
                <a:gd name="T30" fmla="*/ 347 w 397"/>
                <a:gd name="T31" fmla="*/ 318 h 625"/>
                <a:gd name="T32" fmla="*/ 327 w 397"/>
                <a:gd name="T33" fmla="*/ 334 h 625"/>
                <a:gd name="T34" fmla="*/ 306 w 397"/>
                <a:gd name="T35" fmla="*/ 352 h 625"/>
                <a:gd name="T36" fmla="*/ 282 w 397"/>
                <a:gd name="T37" fmla="*/ 363 h 625"/>
                <a:gd name="T38" fmla="*/ 253 w 397"/>
                <a:gd name="T39" fmla="*/ 372 h 625"/>
                <a:gd name="T40" fmla="*/ 224 w 397"/>
                <a:gd name="T41" fmla="*/ 376 h 625"/>
                <a:gd name="T42" fmla="*/ 207 w 397"/>
                <a:gd name="T43" fmla="*/ 376 h 625"/>
                <a:gd name="T44" fmla="*/ 203 w 397"/>
                <a:gd name="T45" fmla="*/ 376 h 625"/>
                <a:gd name="T46" fmla="*/ 199 w 397"/>
                <a:gd name="T47" fmla="*/ 372 h 625"/>
                <a:gd name="T48" fmla="*/ 74 w 397"/>
                <a:gd name="T49" fmla="*/ 323 h 625"/>
                <a:gd name="T50" fmla="*/ 58 w 397"/>
                <a:gd name="T51" fmla="*/ 298 h 625"/>
                <a:gd name="T52" fmla="*/ 42 w 397"/>
                <a:gd name="T53" fmla="*/ 273 h 625"/>
                <a:gd name="T54" fmla="*/ 34 w 397"/>
                <a:gd name="T55" fmla="*/ 248 h 625"/>
                <a:gd name="T56" fmla="*/ 24 w 397"/>
                <a:gd name="T57" fmla="*/ 219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3 h 625"/>
                <a:gd name="T64" fmla="*/ 42 w 397"/>
                <a:gd name="T65" fmla="*/ 107 h 625"/>
                <a:gd name="T66" fmla="*/ 53 w 397"/>
                <a:gd name="T67" fmla="*/ 82 h 625"/>
                <a:gd name="T68" fmla="*/ 74 w 397"/>
                <a:gd name="T69" fmla="*/ 61 h 625"/>
                <a:gd name="T70" fmla="*/ 91 w 397"/>
                <a:gd name="T71" fmla="*/ 40 h 625"/>
                <a:gd name="T72" fmla="*/ 116 w 397"/>
                <a:gd name="T73" fmla="*/ 24 h 625"/>
                <a:gd name="T74" fmla="*/ 141 w 397"/>
                <a:gd name="T75" fmla="*/ 12 h 625"/>
                <a:gd name="T76" fmla="*/ 165 w 397"/>
                <a:gd name="T77" fmla="*/ 3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2" y="12"/>
                  </a:lnTo>
                  <a:lnTo>
                    <a:pt x="294" y="21"/>
                  </a:lnTo>
                  <a:lnTo>
                    <a:pt x="306" y="24"/>
                  </a:lnTo>
                  <a:lnTo>
                    <a:pt x="315" y="32"/>
                  </a:lnTo>
                  <a:lnTo>
                    <a:pt x="327" y="40"/>
                  </a:lnTo>
                  <a:lnTo>
                    <a:pt x="339" y="50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5" y="82"/>
                  </a:lnTo>
                  <a:lnTo>
                    <a:pt x="373" y="95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3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5" y="306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7" y="334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5"/>
                  </a:lnTo>
                  <a:lnTo>
                    <a:pt x="282" y="363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3" y="82"/>
                  </a:lnTo>
                  <a:lnTo>
                    <a:pt x="62" y="70"/>
                  </a:lnTo>
                  <a:lnTo>
                    <a:pt x="74" y="61"/>
                  </a:lnTo>
                  <a:lnTo>
                    <a:pt x="83" y="50"/>
                  </a:lnTo>
                  <a:lnTo>
                    <a:pt x="91" y="40"/>
                  </a:lnTo>
                  <a:lnTo>
                    <a:pt x="104" y="32"/>
                  </a:lnTo>
                  <a:lnTo>
                    <a:pt x="116" y="24"/>
                  </a:lnTo>
                  <a:lnTo>
                    <a:pt x="128" y="21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2" name="Freeform 174">
              <a:extLst>
                <a:ext uri="{FF2B5EF4-FFF2-40B4-BE49-F238E27FC236}">
                  <a16:creationId xmlns:a16="http://schemas.microsoft.com/office/drawing/2014/main" id="{E95312A1-6528-45D3-B7E0-89442E4D0B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5" y="1676"/>
              <a:ext cx="56" cy="89"/>
            </a:xfrm>
            <a:custGeom>
              <a:avLst/>
              <a:gdLst>
                <a:gd name="T0" fmla="*/ 323 w 397"/>
                <a:gd name="T1" fmla="*/ 99 h 625"/>
                <a:gd name="T2" fmla="*/ 315 w 397"/>
                <a:gd name="T3" fmla="*/ 112 h 625"/>
                <a:gd name="T4" fmla="*/ 306 w 397"/>
                <a:gd name="T5" fmla="*/ 133 h 625"/>
                <a:gd name="T6" fmla="*/ 306 w 397"/>
                <a:gd name="T7" fmla="*/ 157 h 625"/>
                <a:gd name="T8" fmla="*/ 306 w 397"/>
                <a:gd name="T9" fmla="*/ 182 h 625"/>
                <a:gd name="T10" fmla="*/ 310 w 397"/>
                <a:gd name="T11" fmla="*/ 211 h 625"/>
                <a:gd name="T12" fmla="*/ 323 w 397"/>
                <a:gd name="T13" fmla="*/ 232 h 625"/>
                <a:gd name="T14" fmla="*/ 336 w 397"/>
                <a:gd name="T15" fmla="*/ 243 h 625"/>
                <a:gd name="T16" fmla="*/ 347 w 397"/>
                <a:gd name="T17" fmla="*/ 243 h 625"/>
                <a:gd name="T18" fmla="*/ 355 w 397"/>
                <a:gd name="T19" fmla="*/ 235 h 625"/>
                <a:gd name="T20" fmla="*/ 365 w 397"/>
                <a:gd name="T21" fmla="*/ 219 h 625"/>
                <a:gd name="T22" fmla="*/ 368 w 397"/>
                <a:gd name="T23" fmla="*/ 194 h 625"/>
                <a:gd name="T24" fmla="*/ 368 w 397"/>
                <a:gd name="T25" fmla="*/ 169 h 625"/>
                <a:gd name="T26" fmla="*/ 365 w 397"/>
                <a:gd name="T27" fmla="*/ 141 h 625"/>
                <a:gd name="T28" fmla="*/ 355 w 397"/>
                <a:gd name="T29" fmla="*/ 115 h 625"/>
                <a:gd name="T30" fmla="*/ 344 w 397"/>
                <a:gd name="T31" fmla="*/ 103 h 625"/>
                <a:gd name="T32" fmla="*/ 331 w 397"/>
                <a:gd name="T33" fmla="*/ 99 h 625"/>
                <a:gd name="T34" fmla="*/ 240 w 397"/>
                <a:gd name="T35" fmla="*/ 3 h 625"/>
                <a:gd name="T36" fmla="*/ 282 w 397"/>
                <a:gd name="T37" fmla="*/ 12 h 625"/>
                <a:gd name="T38" fmla="*/ 315 w 397"/>
                <a:gd name="T39" fmla="*/ 32 h 625"/>
                <a:gd name="T40" fmla="*/ 347 w 397"/>
                <a:gd name="T41" fmla="*/ 61 h 625"/>
                <a:gd name="T42" fmla="*/ 373 w 397"/>
                <a:gd name="T43" fmla="*/ 95 h 625"/>
                <a:gd name="T44" fmla="*/ 389 w 397"/>
                <a:gd name="T45" fmla="*/ 133 h 625"/>
                <a:gd name="T46" fmla="*/ 397 w 397"/>
                <a:gd name="T47" fmla="*/ 173 h 625"/>
                <a:gd name="T48" fmla="*/ 397 w 397"/>
                <a:gd name="T49" fmla="*/ 219 h 625"/>
                <a:gd name="T50" fmla="*/ 385 w 397"/>
                <a:gd name="T51" fmla="*/ 256 h 625"/>
                <a:gd name="T52" fmla="*/ 365 w 397"/>
                <a:gd name="T53" fmla="*/ 294 h 625"/>
                <a:gd name="T54" fmla="*/ 339 w 397"/>
                <a:gd name="T55" fmla="*/ 326 h 625"/>
                <a:gd name="T56" fmla="*/ 306 w 397"/>
                <a:gd name="T57" fmla="*/ 352 h 625"/>
                <a:gd name="T58" fmla="*/ 264 w 397"/>
                <a:gd name="T59" fmla="*/ 368 h 625"/>
                <a:gd name="T60" fmla="*/ 224 w 397"/>
                <a:gd name="T61" fmla="*/ 376 h 625"/>
                <a:gd name="T62" fmla="*/ 203 w 397"/>
                <a:gd name="T63" fmla="*/ 376 h 625"/>
                <a:gd name="T64" fmla="*/ 199 w 397"/>
                <a:gd name="T65" fmla="*/ 372 h 625"/>
                <a:gd name="T66" fmla="*/ 66 w 397"/>
                <a:gd name="T67" fmla="*/ 310 h 625"/>
                <a:gd name="T68" fmla="*/ 42 w 397"/>
                <a:gd name="T69" fmla="*/ 273 h 625"/>
                <a:gd name="T70" fmla="*/ 29 w 397"/>
                <a:gd name="T71" fmla="*/ 232 h 625"/>
                <a:gd name="T72" fmla="*/ 21 w 397"/>
                <a:gd name="T73" fmla="*/ 190 h 625"/>
                <a:gd name="T74" fmla="*/ 29 w 397"/>
                <a:gd name="T75" fmla="*/ 144 h 625"/>
                <a:gd name="T76" fmla="*/ 42 w 397"/>
                <a:gd name="T77" fmla="*/ 107 h 625"/>
                <a:gd name="T78" fmla="*/ 62 w 397"/>
                <a:gd name="T79" fmla="*/ 70 h 625"/>
                <a:gd name="T80" fmla="*/ 91 w 397"/>
                <a:gd name="T81" fmla="*/ 40 h 625"/>
                <a:gd name="T82" fmla="*/ 128 w 397"/>
                <a:gd name="T83" fmla="*/ 21 h 625"/>
                <a:gd name="T84" fmla="*/ 165 w 397"/>
                <a:gd name="T85" fmla="*/ 3 h 625"/>
                <a:gd name="T86" fmla="*/ 211 w 397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5">
                  <a:moveTo>
                    <a:pt x="331" y="99"/>
                  </a:moveTo>
                  <a:lnTo>
                    <a:pt x="327" y="99"/>
                  </a:lnTo>
                  <a:lnTo>
                    <a:pt x="323" y="99"/>
                  </a:lnTo>
                  <a:lnTo>
                    <a:pt x="318" y="103"/>
                  </a:lnTo>
                  <a:lnTo>
                    <a:pt x="318" y="107"/>
                  </a:lnTo>
                  <a:lnTo>
                    <a:pt x="315" y="112"/>
                  </a:lnTo>
                  <a:lnTo>
                    <a:pt x="310" y="115"/>
                  </a:lnTo>
                  <a:lnTo>
                    <a:pt x="310" y="123"/>
                  </a:lnTo>
                  <a:lnTo>
                    <a:pt x="306" y="133"/>
                  </a:lnTo>
                  <a:lnTo>
                    <a:pt x="306" y="136"/>
                  </a:lnTo>
                  <a:lnTo>
                    <a:pt x="306" y="144"/>
                  </a:lnTo>
                  <a:lnTo>
                    <a:pt x="306" y="157"/>
                  </a:lnTo>
                  <a:lnTo>
                    <a:pt x="306" y="165"/>
                  </a:lnTo>
                  <a:lnTo>
                    <a:pt x="306" y="173"/>
                  </a:lnTo>
                  <a:lnTo>
                    <a:pt x="306" y="182"/>
                  </a:lnTo>
                  <a:lnTo>
                    <a:pt x="306" y="194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19"/>
                  </a:lnTo>
                  <a:lnTo>
                    <a:pt x="318" y="227"/>
                  </a:lnTo>
                  <a:lnTo>
                    <a:pt x="323" y="232"/>
                  </a:lnTo>
                  <a:lnTo>
                    <a:pt x="327" y="235"/>
                  </a:lnTo>
                  <a:lnTo>
                    <a:pt x="331" y="240"/>
                  </a:lnTo>
                  <a:lnTo>
                    <a:pt x="336" y="243"/>
                  </a:lnTo>
                  <a:lnTo>
                    <a:pt x="339" y="243"/>
                  </a:lnTo>
                  <a:lnTo>
                    <a:pt x="344" y="243"/>
                  </a:lnTo>
                  <a:lnTo>
                    <a:pt x="347" y="243"/>
                  </a:lnTo>
                  <a:lnTo>
                    <a:pt x="347" y="243"/>
                  </a:lnTo>
                  <a:lnTo>
                    <a:pt x="352" y="240"/>
                  </a:lnTo>
                  <a:lnTo>
                    <a:pt x="355" y="235"/>
                  </a:lnTo>
                  <a:lnTo>
                    <a:pt x="360" y="232"/>
                  </a:lnTo>
                  <a:lnTo>
                    <a:pt x="360" y="227"/>
                  </a:lnTo>
                  <a:lnTo>
                    <a:pt x="365" y="219"/>
                  </a:lnTo>
                  <a:lnTo>
                    <a:pt x="365" y="211"/>
                  </a:lnTo>
                  <a:lnTo>
                    <a:pt x="368" y="203"/>
                  </a:lnTo>
                  <a:lnTo>
                    <a:pt x="368" y="194"/>
                  </a:lnTo>
                  <a:lnTo>
                    <a:pt x="368" y="186"/>
                  </a:lnTo>
                  <a:lnTo>
                    <a:pt x="368" y="178"/>
                  </a:lnTo>
                  <a:lnTo>
                    <a:pt x="368" y="169"/>
                  </a:lnTo>
                  <a:lnTo>
                    <a:pt x="368" y="157"/>
                  </a:lnTo>
                  <a:lnTo>
                    <a:pt x="365" y="149"/>
                  </a:lnTo>
                  <a:lnTo>
                    <a:pt x="365" y="141"/>
                  </a:lnTo>
                  <a:lnTo>
                    <a:pt x="360" y="133"/>
                  </a:lnTo>
                  <a:lnTo>
                    <a:pt x="360" y="123"/>
                  </a:lnTo>
                  <a:lnTo>
                    <a:pt x="355" y="115"/>
                  </a:lnTo>
                  <a:lnTo>
                    <a:pt x="352" y="112"/>
                  </a:lnTo>
                  <a:lnTo>
                    <a:pt x="347" y="107"/>
                  </a:lnTo>
                  <a:lnTo>
                    <a:pt x="344" y="103"/>
                  </a:lnTo>
                  <a:lnTo>
                    <a:pt x="339" y="99"/>
                  </a:lnTo>
                  <a:lnTo>
                    <a:pt x="336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2" y="12"/>
                  </a:lnTo>
                  <a:lnTo>
                    <a:pt x="294" y="21"/>
                  </a:lnTo>
                  <a:lnTo>
                    <a:pt x="306" y="24"/>
                  </a:lnTo>
                  <a:lnTo>
                    <a:pt x="315" y="32"/>
                  </a:lnTo>
                  <a:lnTo>
                    <a:pt x="327" y="40"/>
                  </a:lnTo>
                  <a:lnTo>
                    <a:pt x="339" y="50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5" y="82"/>
                  </a:lnTo>
                  <a:lnTo>
                    <a:pt x="373" y="95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3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5" y="306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7" y="334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5"/>
                  </a:lnTo>
                  <a:lnTo>
                    <a:pt x="282" y="363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3" y="82"/>
                  </a:lnTo>
                  <a:lnTo>
                    <a:pt x="62" y="70"/>
                  </a:lnTo>
                  <a:lnTo>
                    <a:pt x="74" y="61"/>
                  </a:lnTo>
                  <a:lnTo>
                    <a:pt x="83" y="50"/>
                  </a:lnTo>
                  <a:lnTo>
                    <a:pt x="91" y="40"/>
                  </a:lnTo>
                  <a:lnTo>
                    <a:pt x="104" y="32"/>
                  </a:lnTo>
                  <a:lnTo>
                    <a:pt x="116" y="24"/>
                  </a:lnTo>
                  <a:lnTo>
                    <a:pt x="128" y="21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3" name="Freeform 175">
              <a:extLst>
                <a:ext uri="{FF2B5EF4-FFF2-40B4-BE49-F238E27FC236}">
                  <a16:creationId xmlns:a16="http://schemas.microsoft.com/office/drawing/2014/main" id="{93682C1E-E325-4E68-8663-CE85BA7D8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" y="1690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1 w 62"/>
                <a:gd name="T3" fmla="*/ 0 h 144"/>
                <a:gd name="T4" fmla="*/ 17 w 62"/>
                <a:gd name="T5" fmla="*/ 0 h 144"/>
                <a:gd name="T6" fmla="*/ 12 w 62"/>
                <a:gd name="T7" fmla="*/ 4 h 144"/>
                <a:gd name="T8" fmla="*/ 12 w 62"/>
                <a:gd name="T9" fmla="*/ 8 h 144"/>
                <a:gd name="T10" fmla="*/ 9 w 62"/>
                <a:gd name="T11" fmla="*/ 13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4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8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3 h 144"/>
                <a:gd name="T30" fmla="*/ 0 w 62"/>
                <a:gd name="T31" fmla="*/ 95 h 144"/>
                <a:gd name="T32" fmla="*/ 4 w 62"/>
                <a:gd name="T33" fmla="*/ 104 h 144"/>
                <a:gd name="T34" fmla="*/ 4 w 62"/>
                <a:gd name="T35" fmla="*/ 112 h 144"/>
                <a:gd name="T36" fmla="*/ 9 w 62"/>
                <a:gd name="T37" fmla="*/ 120 h 144"/>
                <a:gd name="T38" fmla="*/ 12 w 62"/>
                <a:gd name="T39" fmla="*/ 128 h 144"/>
                <a:gd name="T40" fmla="*/ 17 w 62"/>
                <a:gd name="T41" fmla="*/ 133 h 144"/>
                <a:gd name="T42" fmla="*/ 21 w 62"/>
                <a:gd name="T43" fmla="*/ 136 h 144"/>
                <a:gd name="T44" fmla="*/ 25 w 62"/>
                <a:gd name="T45" fmla="*/ 141 h 144"/>
                <a:gd name="T46" fmla="*/ 30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41 h 144"/>
                <a:gd name="T58" fmla="*/ 49 w 62"/>
                <a:gd name="T59" fmla="*/ 136 h 144"/>
                <a:gd name="T60" fmla="*/ 54 w 62"/>
                <a:gd name="T61" fmla="*/ 133 h 144"/>
                <a:gd name="T62" fmla="*/ 54 w 62"/>
                <a:gd name="T63" fmla="*/ 128 h 144"/>
                <a:gd name="T64" fmla="*/ 59 w 62"/>
                <a:gd name="T65" fmla="*/ 120 h 144"/>
                <a:gd name="T66" fmla="*/ 59 w 62"/>
                <a:gd name="T67" fmla="*/ 112 h 144"/>
                <a:gd name="T68" fmla="*/ 62 w 62"/>
                <a:gd name="T69" fmla="*/ 104 h 144"/>
                <a:gd name="T70" fmla="*/ 62 w 62"/>
                <a:gd name="T71" fmla="*/ 95 h 144"/>
                <a:gd name="T72" fmla="*/ 62 w 62"/>
                <a:gd name="T73" fmla="*/ 87 h 144"/>
                <a:gd name="T74" fmla="*/ 62 w 62"/>
                <a:gd name="T75" fmla="*/ 79 h 144"/>
                <a:gd name="T76" fmla="*/ 62 w 62"/>
                <a:gd name="T77" fmla="*/ 70 h 144"/>
                <a:gd name="T78" fmla="*/ 62 w 62"/>
                <a:gd name="T79" fmla="*/ 58 h 144"/>
                <a:gd name="T80" fmla="*/ 59 w 62"/>
                <a:gd name="T81" fmla="*/ 50 h 144"/>
                <a:gd name="T82" fmla="*/ 59 w 62"/>
                <a:gd name="T83" fmla="*/ 42 h 144"/>
                <a:gd name="T84" fmla="*/ 54 w 62"/>
                <a:gd name="T85" fmla="*/ 34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3 h 144"/>
                <a:gd name="T92" fmla="*/ 41 w 62"/>
                <a:gd name="T93" fmla="*/ 8 h 144"/>
                <a:gd name="T94" fmla="*/ 38 w 62"/>
                <a:gd name="T95" fmla="*/ 4 h 144"/>
                <a:gd name="T96" fmla="*/ 33 w 62"/>
                <a:gd name="T97" fmla="*/ 0 h 144"/>
                <a:gd name="T98" fmla="*/ 30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2" y="128"/>
                  </a:lnTo>
                  <a:lnTo>
                    <a:pt x="17" y="133"/>
                  </a:lnTo>
                  <a:lnTo>
                    <a:pt x="21" y="136"/>
                  </a:lnTo>
                  <a:lnTo>
                    <a:pt x="25" y="141"/>
                  </a:lnTo>
                  <a:lnTo>
                    <a:pt x="30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41"/>
                  </a:lnTo>
                  <a:lnTo>
                    <a:pt x="49" y="136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2" y="104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9" y="50"/>
                  </a:lnTo>
                  <a:lnTo>
                    <a:pt x="59" y="42"/>
                  </a:lnTo>
                  <a:lnTo>
                    <a:pt x="54" y="34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3"/>
                  </a:lnTo>
                  <a:lnTo>
                    <a:pt x="41" y="8"/>
                  </a:lnTo>
                  <a:lnTo>
                    <a:pt x="38" y="4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4" name="Freeform 176">
              <a:extLst>
                <a:ext uri="{FF2B5EF4-FFF2-40B4-BE49-F238E27FC236}">
                  <a16:creationId xmlns:a16="http://schemas.microsoft.com/office/drawing/2014/main" id="{7EA819EC-3AAE-43F1-89AC-FDF9C76CC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" y="1676"/>
              <a:ext cx="56" cy="89"/>
            </a:xfrm>
            <a:custGeom>
              <a:avLst/>
              <a:gdLst>
                <a:gd name="T0" fmla="*/ 224 w 397"/>
                <a:gd name="T1" fmla="*/ 0 h 625"/>
                <a:gd name="T2" fmla="*/ 253 w 397"/>
                <a:gd name="T3" fmla="*/ 3 h 625"/>
                <a:gd name="T4" fmla="*/ 282 w 397"/>
                <a:gd name="T5" fmla="*/ 12 h 625"/>
                <a:gd name="T6" fmla="*/ 306 w 397"/>
                <a:gd name="T7" fmla="*/ 24 h 625"/>
                <a:gd name="T8" fmla="*/ 327 w 397"/>
                <a:gd name="T9" fmla="*/ 40 h 625"/>
                <a:gd name="T10" fmla="*/ 347 w 397"/>
                <a:gd name="T11" fmla="*/ 61 h 625"/>
                <a:gd name="T12" fmla="*/ 365 w 397"/>
                <a:gd name="T13" fmla="*/ 82 h 625"/>
                <a:gd name="T14" fmla="*/ 376 w 397"/>
                <a:gd name="T15" fmla="*/ 107 h 625"/>
                <a:gd name="T16" fmla="*/ 389 w 397"/>
                <a:gd name="T17" fmla="*/ 133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19 h 625"/>
                <a:gd name="T24" fmla="*/ 389 w 397"/>
                <a:gd name="T25" fmla="*/ 243 h 625"/>
                <a:gd name="T26" fmla="*/ 376 w 397"/>
                <a:gd name="T27" fmla="*/ 273 h 625"/>
                <a:gd name="T28" fmla="*/ 365 w 397"/>
                <a:gd name="T29" fmla="*/ 294 h 625"/>
                <a:gd name="T30" fmla="*/ 347 w 397"/>
                <a:gd name="T31" fmla="*/ 318 h 625"/>
                <a:gd name="T32" fmla="*/ 327 w 397"/>
                <a:gd name="T33" fmla="*/ 334 h 625"/>
                <a:gd name="T34" fmla="*/ 306 w 397"/>
                <a:gd name="T35" fmla="*/ 352 h 625"/>
                <a:gd name="T36" fmla="*/ 282 w 397"/>
                <a:gd name="T37" fmla="*/ 363 h 625"/>
                <a:gd name="T38" fmla="*/ 253 w 397"/>
                <a:gd name="T39" fmla="*/ 372 h 625"/>
                <a:gd name="T40" fmla="*/ 224 w 397"/>
                <a:gd name="T41" fmla="*/ 376 h 625"/>
                <a:gd name="T42" fmla="*/ 207 w 397"/>
                <a:gd name="T43" fmla="*/ 376 h 625"/>
                <a:gd name="T44" fmla="*/ 203 w 397"/>
                <a:gd name="T45" fmla="*/ 376 h 625"/>
                <a:gd name="T46" fmla="*/ 199 w 397"/>
                <a:gd name="T47" fmla="*/ 372 h 625"/>
                <a:gd name="T48" fmla="*/ 74 w 397"/>
                <a:gd name="T49" fmla="*/ 323 h 625"/>
                <a:gd name="T50" fmla="*/ 58 w 397"/>
                <a:gd name="T51" fmla="*/ 298 h 625"/>
                <a:gd name="T52" fmla="*/ 42 w 397"/>
                <a:gd name="T53" fmla="*/ 273 h 625"/>
                <a:gd name="T54" fmla="*/ 34 w 397"/>
                <a:gd name="T55" fmla="*/ 248 h 625"/>
                <a:gd name="T56" fmla="*/ 24 w 397"/>
                <a:gd name="T57" fmla="*/ 219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3 h 625"/>
                <a:gd name="T64" fmla="*/ 42 w 397"/>
                <a:gd name="T65" fmla="*/ 107 h 625"/>
                <a:gd name="T66" fmla="*/ 53 w 397"/>
                <a:gd name="T67" fmla="*/ 82 h 625"/>
                <a:gd name="T68" fmla="*/ 74 w 397"/>
                <a:gd name="T69" fmla="*/ 61 h 625"/>
                <a:gd name="T70" fmla="*/ 91 w 397"/>
                <a:gd name="T71" fmla="*/ 40 h 625"/>
                <a:gd name="T72" fmla="*/ 116 w 397"/>
                <a:gd name="T73" fmla="*/ 24 h 625"/>
                <a:gd name="T74" fmla="*/ 141 w 397"/>
                <a:gd name="T75" fmla="*/ 12 h 625"/>
                <a:gd name="T76" fmla="*/ 165 w 397"/>
                <a:gd name="T77" fmla="*/ 3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2" y="12"/>
                  </a:lnTo>
                  <a:lnTo>
                    <a:pt x="294" y="21"/>
                  </a:lnTo>
                  <a:lnTo>
                    <a:pt x="306" y="24"/>
                  </a:lnTo>
                  <a:lnTo>
                    <a:pt x="315" y="32"/>
                  </a:lnTo>
                  <a:lnTo>
                    <a:pt x="327" y="40"/>
                  </a:lnTo>
                  <a:lnTo>
                    <a:pt x="339" y="50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5" y="82"/>
                  </a:lnTo>
                  <a:lnTo>
                    <a:pt x="373" y="95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3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5" y="306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7" y="334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5"/>
                  </a:lnTo>
                  <a:lnTo>
                    <a:pt x="282" y="363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3" y="82"/>
                  </a:lnTo>
                  <a:lnTo>
                    <a:pt x="62" y="70"/>
                  </a:lnTo>
                  <a:lnTo>
                    <a:pt x="74" y="61"/>
                  </a:lnTo>
                  <a:lnTo>
                    <a:pt x="83" y="50"/>
                  </a:lnTo>
                  <a:lnTo>
                    <a:pt x="91" y="40"/>
                  </a:lnTo>
                  <a:lnTo>
                    <a:pt x="104" y="32"/>
                  </a:lnTo>
                  <a:lnTo>
                    <a:pt x="116" y="24"/>
                  </a:lnTo>
                  <a:lnTo>
                    <a:pt x="128" y="21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5" name="Freeform 177">
              <a:extLst>
                <a:ext uri="{FF2B5EF4-FFF2-40B4-BE49-F238E27FC236}">
                  <a16:creationId xmlns:a16="http://schemas.microsoft.com/office/drawing/2014/main" id="{C33E46C8-7B50-4E4D-B8FC-81CA15C1F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" y="1545"/>
              <a:ext cx="9" cy="20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2 w 62"/>
                <a:gd name="T7" fmla="*/ 5 h 145"/>
                <a:gd name="T8" fmla="*/ 12 w 62"/>
                <a:gd name="T9" fmla="*/ 8 h 145"/>
                <a:gd name="T10" fmla="*/ 8 w 62"/>
                <a:gd name="T11" fmla="*/ 13 h 145"/>
                <a:gd name="T12" fmla="*/ 3 w 62"/>
                <a:gd name="T13" fmla="*/ 16 h 145"/>
                <a:gd name="T14" fmla="*/ 3 w 62"/>
                <a:gd name="T15" fmla="*/ 24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5 h 145"/>
                <a:gd name="T22" fmla="*/ 0 w 62"/>
                <a:gd name="T23" fmla="*/ 58 h 145"/>
                <a:gd name="T24" fmla="*/ 0 w 62"/>
                <a:gd name="T25" fmla="*/ 66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3 w 62"/>
                <a:gd name="T33" fmla="*/ 104 h 145"/>
                <a:gd name="T34" fmla="*/ 3 w 62"/>
                <a:gd name="T35" fmla="*/ 112 h 145"/>
                <a:gd name="T36" fmla="*/ 8 w 62"/>
                <a:gd name="T37" fmla="*/ 120 h 145"/>
                <a:gd name="T38" fmla="*/ 12 w 62"/>
                <a:gd name="T39" fmla="*/ 128 h 145"/>
                <a:gd name="T40" fmla="*/ 16 w 62"/>
                <a:gd name="T41" fmla="*/ 133 h 145"/>
                <a:gd name="T42" fmla="*/ 21 w 62"/>
                <a:gd name="T43" fmla="*/ 136 h 145"/>
                <a:gd name="T44" fmla="*/ 24 w 62"/>
                <a:gd name="T45" fmla="*/ 141 h 145"/>
                <a:gd name="T46" fmla="*/ 29 w 62"/>
                <a:gd name="T47" fmla="*/ 145 h 145"/>
                <a:gd name="T48" fmla="*/ 33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5 w 62"/>
                <a:gd name="T57" fmla="*/ 141 h 145"/>
                <a:gd name="T58" fmla="*/ 49 w 62"/>
                <a:gd name="T59" fmla="*/ 136 h 145"/>
                <a:gd name="T60" fmla="*/ 54 w 62"/>
                <a:gd name="T61" fmla="*/ 133 h 145"/>
                <a:gd name="T62" fmla="*/ 54 w 62"/>
                <a:gd name="T63" fmla="*/ 128 h 145"/>
                <a:gd name="T64" fmla="*/ 58 w 62"/>
                <a:gd name="T65" fmla="*/ 120 h 145"/>
                <a:gd name="T66" fmla="*/ 58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0 h 145"/>
                <a:gd name="T78" fmla="*/ 62 w 62"/>
                <a:gd name="T79" fmla="*/ 58 h 145"/>
                <a:gd name="T80" fmla="*/ 58 w 62"/>
                <a:gd name="T81" fmla="*/ 50 h 145"/>
                <a:gd name="T82" fmla="*/ 58 w 62"/>
                <a:gd name="T83" fmla="*/ 42 h 145"/>
                <a:gd name="T84" fmla="*/ 54 w 62"/>
                <a:gd name="T85" fmla="*/ 33 h 145"/>
                <a:gd name="T86" fmla="*/ 54 w 62"/>
                <a:gd name="T87" fmla="*/ 24 h 145"/>
                <a:gd name="T88" fmla="*/ 49 w 62"/>
                <a:gd name="T89" fmla="*/ 16 h 145"/>
                <a:gd name="T90" fmla="*/ 45 w 62"/>
                <a:gd name="T91" fmla="*/ 13 h 145"/>
                <a:gd name="T92" fmla="*/ 41 w 62"/>
                <a:gd name="T93" fmla="*/ 8 h 145"/>
                <a:gd name="T94" fmla="*/ 37 w 62"/>
                <a:gd name="T95" fmla="*/ 5 h 145"/>
                <a:gd name="T96" fmla="*/ 33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3" y="16"/>
                  </a:lnTo>
                  <a:lnTo>
                    <a:pt x="3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6" y="133"/>
                  </a:lnTo>
                  <a:lnTo>
                    <a:pt x="21" y="136"/>
                  </a:lnTo>
                  <a:lnTo>
                    <a:pt x="24" y="141"/>
                  </a:lnTo>
                  <a:lnTo>
                    <a:pt x="29" y="145"/>
                  </a:lnTo>
                  <a:lnTo>
                    <a:pt x="33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5" y="141"/>
                  </a:lnTo>
                  <a:lnTo>
                    <a:pt x="49" y="136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8" y="50"/>
                  </a:lnTo>
                  <a:lnTo>
                    <a:pt x="58" y="42"/>
                  </a:lnTo>
                  <a:lnTo>
                    <a:pt x="54" y="33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5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6" name="Freeform 178">
              <a:extLst>
                <a:ext uri="{FF2B5EF4-FFF2-40B4-BE49-F238E27FC236}">
                  <a16:creationId xmlns:a16="http://schemas.microsoft.com/office/drawing/2014/main" id="{318DC082-EE94-4485-B2D1-92F4DEC25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0" y="153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3 h 625"/>
                <a:gd name="T4" fmla="*/ 282 w 398"/>
                <a:gd name="T5" fmla="*/ 13 h 625"/>
                <a:gd name="T6" fmla="*/ 307 w 398"/>
                <a:gd name="T7" fmla="*/ 24 h 625"/>
                <a:gd name="T8" fmla="*/ 328 w 398"/>
                <a:gd name="T9" fmla="*/ 41 h 625"/>
                <a:gd name="T10" fmla="*/ 348 w 398"/>
                <a:gd name="T11" fmla="*/ 62 h 625"/>
                <a:gd name="T12" fmla="*/ 365 w 398"/>
                <a:gd name="T13" fmla="*/ 83 h 625"/>
                <a:gd name="T14" fmla="*/ 377 w 398"/>
                <a:gd name="T15" fmla="*/ 107 h 625"/>
                <a:gd name="T16" fmla="*/ 390 w 398"/>
                <a:gd name="T17" fmla="*/ 132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4 h 625"/>
                <a:gd name="T26" fmla="*/ 377 w 398"/>
                <a:gd name="T27" fmla="*/ 273 h 625"/>
                <a:gd name="T28" fmla="*/ 365 w 398"/>
                <a:gd name="T29" fmla="*/ 294 h 625"/>
                <a:gd name="T30" fmla="*/ 348 w 398"/>
                <a:gd name="T31" fmla="*/ 318 h 625"/>
                <a:gd name="T32" fmla="*/ 328 w 398"/>
                <a:gd name="T33" fmla="*/ 335 h 625"/>
                <a:gd name="T34" fmla="*/ 307 w 398"/>
                <a:gd name="T35" fmla="*/ 352 h 625"/>
                <a:gd name="T36" fmla="*/ 282 w 398"/>
                <a:gd name="T37" fmla="*/ 364 h 625"/>
                <a:gd name="T38" fmla="*/ 253 w 398"/>
                <a:gd name="T39" fmla="*/ 372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200 w 398"/>
                <a:gd name="T47" fmla="*/ 372 h 625"/>
                <a:gd name="T48" fmla="*/ 75 w 398"/>
                <a:gd name="T49" fmla="*/ 323 h 625"/>
                <a:gd name="T50" fmla="*/ 59 w 398"/>
                <a:gd name="T51" fmla="*/ 297 h 625"/>
                <a:gd name="T52" fmla="*/ 42 w 398"/>
                <a:gd name="T53" fmla="*/ 273 h 625"/>
                <a:gd name="T54" fmla="*/ 34 w 398"/>
                <a:gd name="T55" fmla="*/ 248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1 h 625"/>
                <a:gd name="T62" fmla="*/ 29 w 398"/>
                <a:gd name="T63" fmla="*/ 132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1 h 625"/>
                <a:gd name="T72" fmla="*/ 117 w 398"/>
                <a:gd name="T73" fmla="*/ 24 h 625"/>
                <a:gd name="T74" fmla="*/ 141 w 398"/>
                <a:gd name="T75" fmla="*/ 13 h 625"/>
                <a:gd name="T76" fmla="*/ 166 w 398"/>
                <a:gd name="T77" fmla="*/ 3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1" y="3"/>
                  </a:lnTo>
                  <a:lnTo>
                    <a:pt x="253" y="3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40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4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4"/>
                  </a:lnTo>
                  <a:lnTo>
                    <a:pt x="385" y="256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8"/>
                  </a:lnTo>
                  <a:lnTo>
                    <a:pt x="340" y="326"/>
                  </a:lnTo>
                  <a:lnTo>
                    <a:pt x="328" y="335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8"/>
                  </a:lnTo>
                  <a:lnTo>
                    <a:pt x="253" y="372"/>
                  </a:lnTo>
                  <a:lnTo>
                    <a:pt x="241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9" y="297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4"/>
                  </a:lnTo>
                  <a:lnTo>
                    <a:pt x="29" y="132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7" y="24"/>
                  </a:lnTo>
                  <a:lnTo>
                    <a:pt x="129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3"/>
                  </a:lnTo>
                  <a:lnTo>
                    <a:pt x="182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7" name="Freeform 179">
              <a:extLst>
                <a:ext uri="{FF2B5EF4-FFF2-40B4-BE49-F238E27FC236}">
                  <a16:creationId xmlns:a16="http://schemas.microsoft.com/office/drawing/2014/main" id="{928DBBD2-F76E-4CAD-9123-5A21C9E8A9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0" y="1531"/>
              <a:ext cx="57" cy="89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2 h 625"/>
                <a:gd name="T4" fmla="*/ 307 w 398"/>
                <a:gd name="T5" fmla="*/ 132 h 625"/>
                <a:gd name="T6" fmla="*/ 307 w 398"/>
                <a:gd name="T7" fmla="*/ 157 h 625"/>
                <a:gd name="T8" fmla="*/ 307 w 398"/>
                <a:gd name="T9" fmla="*/ 182 h 625"/>
                <a:gd name="T10" fmla="*/ 310 w 398"/>
                <a:gd name="T11" fmla="*/ 211 h 625"/>
                <a:gd name="T12" fmla="*/ 323 w 398"/>
                <a:gd name="T13" fmla="*/ 232 h 625"/>
                <a:gd name="T14" fmla="*/ 336 w 398"/>
                <a:gd name="T15" fmla="*/ 244 h 625"/>
                <a:gd name="T16" fmla="*/ 348 w 398"/>
                <a:gd name="T17" fmla="*/ 244 h 625"/>
                <a:gd name="T18" fmla="*/ 356 w 398"/>
                <a:gd name="T19" fmla="*/ 235 h 625"/>
                <a:gd name="T20" fmla="*/ 365 w 398"/>
                <a:gd name="T21" fmla="*/ 219 h 625"/>
                <a:gd name="T22" fmla="*/ 369 w 398"/>
                <a:gd name="T23" fmla="*/ 195 h 625"/>
                <a:gd name="T24" fmla="*/ 369 w 398"/>
                <a:gd name="T25" fmla="*/ 169 h 625"/>
                <a:gd name="T26" fmla="*/ 365 w 398"/>
                <a:gd name="T27" fmla="*/ 141 h 625"/>
                <a:gd name="T28" fmla="*/ 356 w 398"/>
                <a:gd name="T29" fmla="*/ 115 h 625"/>
                <a:gd name="T30" fmla="*/ 344 w 398"/>
                <a:gd name="T31" fmla="*/ 104 h 625"/>
                <a:gd name="T32" fmla="*/ 331 w 398"/>
                <a:gd name="T33" fmla="*/ 99 h 625"/>
                <a:gd name="T34" fmla="*/ 241 w 398"/>
                <a:gd name="T35" fmla="*/ 3 h 625"/>
                <a:gd name="T36" fmla="*/ 282 w 398"/>
                <a:gd name="T37" fmla="*/ 13 h 625"/>
                <a:gd name="T38" fmla="*/ 315 w 398"/>
                <a:gd name="T39" fmla="*/ 33 h 625"/>
                <a:gd name="T40" fmla="*/ 348 w 398"/>
                <a:gd name="T41" fmla="*/ 62 h 625"/>
                <a:gd name="T42" fmla="*/ 373 w 398"/>
                <a:gd name="T43" fmla="*/ 95 h 625"/>
                <a:gd name="T44" fmla="*/ 390 w 398"/>
                <a:gd name="T45" fmla="*/ 132 h 625"/>
                <a:gd name="T46" fmla="*/ 398 w 398"/>
                <a:gd name="T47" fmla="*/ 174 h 625"/>
                <a:gd name="T48" fmla="*/ 398 w 398"/>
                <a:gd name="T49" fmla="*/ 219 h 625"/>
                <a:gd name="T50" fmla="*/ 385 w 398"/>
                <a:gd name="T51" fmla="*/ 256 h 625"/>
                <a:gd name="T52" fmla="*/ 365 w 398"/>
                <a:gd name="T53" fmla="*/ 294 h 625"/>
                <a:gd name="T54" fmla="*/ 340 w 398"/>
                <a:gd name="T55" fmla="*/ 326 h 625"/>
                <a:gd name="T56" fmla="*/ 307 w 398"/>
                <a:gd name="T57" fmla="*/ 352 h 625"/>
                <a:gd name="T58" fmla="*/ 265 w 398"/>
                <a:gd name="T59" fmla="*/ 368 h 625"/>
                <a:gd name="T60" fmla="*/ 224 w 398"/>
                <a:gd name="T61" fmla="*/ 377 h 625"/>
                <a:gd name="T62" fmla="*/ 203 w 398"/>
                <a:gd name="T63" fmla="*/ 377 h 625"/>
                <a:gd name="T64" fmla="*/ 200 w 398"/>
                <a:gd name="T65" fmla="*/ 372 h 625"/>
                <a:gd name="T66" fmla="*/ 67 w 398"/>
                <a:gd name="T67" fmla="*/ 310 h 625"/>
                <a:gd name="T68" fmla="*/ 42 w 398"/>
                <a:gd name="T69" fmla="*/ 273 h 625"/>
                <a:gd name="T70" fmla="*/ 29 w 398"/>
                <a:gd name="T71" fmla="*/ 232 h 625"/>
                <a:gd name="T72" fmla="*/ 21 w 398"/>
                <a:gd name="T73" fmla="*/ 190 h 625"/>
                <a:gd name="T74" fmla="*/ 29 w 398"/>
                <a:gd name="T75" fmla="*/ 144 h 625"/>
                <a:gd name="T76" fmla="*/ 42 w 398"/>
                <a:gd name="T77" fmla="*/ 107 h 625"/>
                <a:gd name="T78" fmla="*/ 62 w 398"/>
                <a:gd name="T79" fmla="*/ 70 h 625"/>
                <a:gd name="T80" fmla="*/ 91 w 398"/>
                <a:gd name="T81" fmla="*/ 41 h 625"/>
                <a:gd name="T82" fmla="*/ 129 w 398"/>
                <a:gd name="T83" fmla="*/ 21 h 625"/>
                <a:gd name="T84" fmla="*/ 166 w 398"/>
                <a:gd name="T85" fmla="*/ 3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8" y="99"/>
                  </a:lnTo>
                  <a:lnTo>
                    <a:pt x="323" y="99"/>
                  </a:lnTo>
                  <a:lnTo>
                    <a:pt x="319" y="104"/>
                  </a:lnTo>
                  <a:lnTo>
                    <a:pt x="319" y="107"/>
                  </a:lnTo>
                  <a:lnTo>
                    <a:pt x="315" y="112"/>
                  </a:lnTo>
                  <a:lnTo>
                    <a:pt x="310" y="115"/>
                  </a:lnTo>
                  <a:lnTo>
                    <a:pt x="310" y="123"/>
                  </a:lnTo>
                  <a:lnTo>
                    <a:pt x="307" y="132"/>
                  </a:lnTo>
                  <a:lnTo>
                    <a:pt x="307" y="136"/>
                  </a:lnTo>
                  <a:lnTo>
                    <a:pt x="307" y="144"/>
                  </a:lnTo>
                  <a:lnTo>
                    <a:pt x="307" y="157"/>
                  </a:lnTo>
                  <a:lnTo>
                    <a:pt x="307" y="165"/>
                  </a:lnTo>
                  <a:lnTo>
                    <a:pt x="307" y="174"/>
                  </a:lnTo>
                  <a:lnTo>
                    <a:pt x="307" y="182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19"/>
                  </a:lnTo>
                  <a:lnTo>
                    <a:pt x="319" y="227"/>
                  </a:lnTo>
                  <a:lnTo>
                    <a:pt x="323" y="232"/>
                  </a:lnTo>
                  <a:lnTo>
                    <a:pt x="328" y="235"/>
                  </a:lnTo>
                  <a:lnTo>
                    <a:pt x="331" y="240"/>
                  </a:lnTo>
                  <a:lnTo>
                    <a:pt x="336" y="244"/>
                  </a:lnTo>
                  <a:lnTo>
                    <a:pt x="340" y="244"/>
                  </a:lnTo>
                  <a:lnTo>
                    <a:pt x="344" y="244"/>
                  </a:lnTo>
                  <a:lnTo>
                    <a:pt x="348" y="244"/>
                  </a:lnTo>
                  <a:lnTo>
                    <a:pt x="348" y="244"/>
                  </a:lnTo>
                  <a:lnTo>
                    <a:pt x="352" y="240"/>
                  </a:lnTo>
                  <a:lnTo>
                    <a:pt x="356" y="235"/>
                  </a:lnTo>
                  <a:lnTo>
                    <a:pt x="361" y="232"/>
                  </a:lnTo>
                  <a:lnTo>
                    <a:pt x="361" y="227"/>
                  </a:lnTo>
                  <a:lnTo>
                    <a:pt x="365" y="219"/>
                  </a:lnTo>
                  <a:lnTo>
                    <a:pt x="365" y="211"/>
                  </a:lnTo>
                  <a:lnTo>
                    <a:pt x="369" y="203"/>
                  </a:lnTo>
                  <a:lnTo>
                    <a:pt x="369" y="195"/>
                  </a:lnTo>
                  <a:lnTo>
                    <a:pt x="369" y="186"/>
                  </a:lnTo>
                  <a:lnTo>
                    <a:pt x="369" y="178"/>
                  </a:lnTo>
                  <a:lnTo>
                    <a:pt x="369" y="169"/>
                  </a:lnTo>
                  <a:lnTo>
                    <a:pt x="369" y="157"/>
                  </a:lnTo>
                  <a:lnTo>
                    <a:pt x="365" y="149"/>
                  </a:lnTo>
                  <a:lnTo>
                    <a:pt x="365" y="141"/>
                  </a:lnTo>
                  <a:lnTo>
                    <a:pt x="361" y="132"/>
                  </a:lnTo>
                  <a:lnTo>
                    <a:pt x="361" y="123"/>
                  </a:lnTo>
                  <a:lnTo>
                    <a:pt x="356" y="115"/>
                  </a:lnTo>
                  <a:lnTo>
                    <a:pt x="352" y="112"/>
                  </a:lnTo>
                  <a:lnTo>
                    <a:pt x="348" y="107"/>
                  </a:lnTo>
                  <a:lnTo>
                    <a:pt x="344" y="104"/>
                  </a:lnTo>
                  <a:lnTo>
                    <a:pt x="340" y="99"/>
                  </a:lnTo>
                  <a:lnTo>
                    <a:pt x="336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1" y="3"/>
                  </a:lnTo>
                  <a:lnTo>
                    <a:pt x="253" y="3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40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4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4"/>
                  </a:lnTo>
                  <a:lnTo>
                    <a:pt x="385" y="256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8"/>
                  </a:lnTo>
                  <a:lnTo>
                    <a:pt x="340" y="326"/>
                  </a:lnTo>
                  <a:lnTo>
                    <a:pt x="328" y="335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8"/>
                  </a:lnTo>
                  <a:lnTo>
                    <a:pt x="253" y="372"/>
                  </a:lnTo>
                  <a:lnTo>
                    <a:pt x="241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9" y="297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4"/>
                  </a:lnTo>
                  <a:lnTo>
                    <a:pt x="29" y="132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7" y="24"/>
                  </a:lnTo>
                  <a:lnTo>
                    <a:pt x="129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3"/>
                  </a:lnTo>
                  <a:lnTo>
                    <a:pt x="182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8" name="Freeform 180">
              <a:extLst>
                <a:ext uri="{FF2B5EF4-FFF2-40B4-BE49-F238E27FC236}">
                  <a16:creationId xmlns:a16="http://schemas.microsoft.com/office/drawing/2014/main" id="{9615214B-B916-41DC-A979-EA85D10CB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" y="1545"/>
              <a:ext cx="9" cy="20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2 w 62"/>
                <a:gd name="T7" fmla="*/ 5 h 145"/>
                <a:gd name="T8" fmla="*/ 12 w 62"/>
                <a:gd name="T9" fmla="*/ 8 h 145"/>
                <a:gd name="T10" fmla="*/ 8 w 62"/>
                <a:gd name="T11" fmla="*/ 13 h 145"/>
                <a:gd name="T12" fmla="*/ 3 w 62"/>
                <a:gd name="T13" fmla="*/ 16 h 145"/>
                <a:gd name="T14" fmla="*/ 3 w 62"/>
                <a:gd name="T15" fmla="*/ 24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5 h 145"/>
                <a:gd name="T22" fmla="*/ 0 w 62"/>
                <a:gd name="T23" fmla="*/ 58 h 145"/>
                <a:gd name="T24" fmla="*/ 0 w 62"/>
                <a:gd name="T25" fmla="*/ 66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3 w 62"/>
                <a:gd name="T33" fmla="*/ 104 h 145"/>
                <a:gd name="T34" fmla="*/ 3 w 62"/>
                <a:gd name="T35" fmla="*/ 112 h 145"/>
                <a:gd name="T36" fmla="*/ 8 w 62"/>
                <a:gd name="T37" fmla="*/ 120 h 145"/>
                <a:gd name="T38" fmla="*/ 12 w 62"/>
                <a:gd name="T39" fmla="*/ 128 h 145"/>
                <a:gd name="T40" fmla="*/ 16 w 62"/>
                <a:gd name="T41" fmla="*/ 133 h 145"/>
                <a:gd name="T42" fmla="*/ 21 w 62"/>
                <a:gd name="T43" fmla="*/ 136 h 145"/>
                <a:gd name="T44" fmla="*/ 24 w 62"/>
                <a:gd name="T45" fmla="*/ 141 h 145"/>
                <a:gd name="T46" fmla="*/ 29 w 62"/>
                <a:gd name="T47" fmla="*/ 145 h 145"/>
                <a:gd name="T48" fmla="*/ 33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5 w 62"/>
                <a:gd name="T57" fmla="*/ 141 h 145"/>
                <a:gd name="T58" fmla="*/ 49 w 62"/>
                <a:gd name="T59" fmla="*/ 136 h 145"/>
                <a:gd name="T60" fmla="*/ 54 w 62"/>
                <a:gd name="T61" fmla="*/ 133 h 145"/>
                <a:gd name="T62" fmla="*/ 54 w 62"/>
                <a:gd name="T63" fmla="*/ 128 h 145"/>
                <a:gd name="T64" fmla="*/ 58 w 62"/>
                <a:gd name="T65" fmla="*/ 120 h 145"/>
                <a:gd name="T66" fmla="*/ 58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0 h 145"/>
                <a:gd name="T78" fmla="*/ 62 w 62"/>
                <a:gd name="T79" fmla="*/ 58 h 145"/>
                <a:gd name="T80" fmla="*/ 58 w 62"/>
                <a:gd name="T81" fmla="*/ 50 h 145"/>
                <a:gd name="T82" fmla="*/ 58 w 62"/>
                <a:gd name="T83" fmla="*/ 42 h 145"/>
                <a:gd name="T84" fmla="*/ 54 w 62"/>
                <a:gd name="T85" fmla="*/ 33 h 145"/>
                <a:gd name="T86" fmla="*/ 54 w 62"/>
                <a:gd name="T87" fmla="*/ 24 h 145"/>
                <a:gd name="T88" fmla="*/ 49 w 62"/>
                <a:gd name="T89" fmla="*/ 16 h 145"/>
                <a:gd name="T90" fmla="*/ 45 w 62"/>
                <a:gd name="T91" fmla="*/ 13 h 145"/>
                <a:gd name="T92" fmla="*/ 41 w 62"/>
                <a:gd name="T93" fmla="*/ 8 h 145"/>
                <a:gd name="T94" fmla="*/ 37 w 62"/>
                <a:gd name="T95" fmla="*/ 5 h 145"/>
                <a:gd name="T96" fmla="*/ 33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3" y="16"/>
                  </a:lnTo>
                  <a:lnTo>
                    <a:pt x="3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6" y="133"/>
                  </a:lnTo>
                  <a:lnTo>
                    <a:pt x="21" y="136"/>
                  </a:lnTo>
                  <a:lnTo>
                    <a:pt x="24" y="141"/>
                  </a:lnTo>
                  <a:lnTo>
                    <a:pt x="29" y="145"/>
                  </a:lnTo>
                  <a:lnTo>
                    <a:pt x="33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5" y="141"/>
                  </a:lnTo>
                  <a:lnTo>
                    <a:pt x="49" y="136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8" y="50"/>
                  </a:lnTo>
                  <a:lnTo>
                    <a:pt x="58" y="42"/>
                  </a:lnTo>
                  <a:lnTo>
                    <a:pt x="54" y="33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5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9" name="Freeform 181">
              <a:extLst>
                <a:ext uri="{FF2B5EF4-FFF2-40B4-BE49-F238E27FC236}">
                  <a16:creationId xmlns:a16="http://schemas.microsoft.com/office/drawing/2014/main" id="{616CC062-34DE-4D9A-A419-720AE60FD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0" y="153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3 h 625"/>
                <a:gd name="T4" fmla="*/ 282 w 398"/>
                <a:gd name="T5" fmla="*/ 13 h 625"/>
                <a:gd name="T6" fmla="*/ 307 w 398"/>
                <a:gd name="T7" fmla="*/ 24 h 625"/>
                <a:gd name="T8" fmla="*/ 328 w 398"/>
                <a:gd name="T9" fmla="*/ 41 h 625"/>
                <a:gd name="T10" fmla="*/ 348 w 398"/>
                <a:gd name="T11" fmla="*/ 62 h 625"/>
                <a:gd name="T12" fmla="*/ 365 w 398"/>
                <a:gd name="T13" fmla="*/ 83 h 625"/>
                <a:gd name="T14" fmla="*/ 377 w 398"/>
                <a:gd name="T15" fmla="*/ 107 h 625"/>
                <a:gd name="T16" fmla="*/ 390 w 398"/>
                <a:gd name="T17" fmla="*/ 132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4 h 625"/>
                <a:gd name="T26" fmla="*/ 377 w 398"/>
                <a:gd name="T27" fmla="*/ 273 h 625"/>
                <a:gd name="T28" fmla="*/ 365 w 398"/>
                <a:gd name="T29" fmla="*/ 294 h 625"/>
                <a:gd name="T30" fmla="*/ 348 w 398"/>
                <a:gd name="T31" fmla="*/ 318 h 625"/>
                <a:gd name="T32" fmla="*/ 328 w 398"/>
                <a:gd name="T33" fmla="*/ 335 h 625"/>
                <a:gd name="T34" fmla="*/ 307 w 398"/>
                <a:gd name="T35" fmla="*/ 352 h 625"/>
                <a:gd name="T36" fmla="*/ 282 w 398"/>
                <a:gd name="T37" fmla="*/ 364 h 625"/>
                <a:gd name="T38" fmla="*/ 253 w 398"/>
                <a:gd name="T39" fmla="*/ 372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200 w 398"/>
                <a:gd name="T47" fmla="*/ 372 h 625"/>
                <a:gd name="T48" fmla="*/ 75 w 398"/>
                <a:gd name="T49" fmla="*/ 323 h 625"/>
                <a:gd name="T50" fmla="*/ 59 w 398"/>
                <a:gd name="T51" fmla="*/ 297 h 625"/>
                <a:gd name="T52" fmla="*/ 42 w 398"/>
                <a:gd name="T53" fmla="*/ 273 h 625"/>
                <a:gd name="T54" fmla="*/ 34 w 398"/>
                <a:gd name="T55" fmla="*/ 248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1 h 625"/>
                <a:gd name="T62" fmla="*/ 29 w 398"/>
                <a:gd name="T63" fmla="*/ 132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1 h 625"/>
                <a:gd name="T72" fmla="*/ 117 w 398"/>
                <a:gd name="T73" fmla="*/ 24 h 625"/>
                <a:gd name="T74" fmla="*/ 141 w 398"/>
                <a:gd name="T75" fmla="*/ 13 h 625"/>
                <a:gd name="T76" fmla="*/ 166 w 398"/>
                <a:gd name="T77" fmla="*/ 3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1" y="3"/>
                  </a:lnTo>
                  <a:lnTo>
                    <a:pt x="253" y="3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40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4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4"/>
                  </a:lnTo>
                  <a:lnTo>
                    <a:pt x="385" y="256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8"/>
                  </a:lnTo>
                  <a:lnTo>
                    <a:pt x="340" y="326"/>
                  </a:lnTo>
                  <a:lnTo>
                    <a:pt x="328" y="335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8"/>
                  </a:lnTo>
                  <a:lnTo>
                    <a:pt x="253" y="372"/>
                  </a:lnTo>
                  <a:lnTo>
                    <a:pt x="241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9" y="297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4"/>
                  </a:lnTo>
                  <a:lnTo>
                    <a:pt x="29" y="132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7" y="24"/>
                  </a:lnTo>
                  <a:lnTo>
                    <a:pt x="129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3"/>
                  </a:lnTo>
                  <a:lnTo>
                    <a:pt x="182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0" name="Freeform 182">
              <a:extLst>
                <a:ext uri="{FF2B5EF4-FFF2-40B4-BE49-F238E27FC236}">
                  <a16:creationId xmlns:a16="http://schemas.microsoft.com/office/drawing/2014/main" id="{70C0F1DB-E39C-4A45-9365-43A97FF1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" y="1410"/>
              <a:ext cx="9" cy="21"/>
            </a:xfrm>
            <a:custGeom>
              <a:avLst/>
              <a:gdLst>
                <a:gd name="T0" fmla="*/ 26 w 63"/>
                <a:gd name="T1" fmla="*/ 0 h 145"/>
                <a:gd name="T2" fmla="*/ 21 w 63"/>
                <a:gd name="T3" fmla="*/ 0 h 145"/>
                <a:gd name="T4" fmla="*/ 18 w 63"/>
                <a:gd name="T5" fmla="*/ 0 h 145"/>
                <a:gd name="T6" fmla="*/ 13 w 63"/>
                <a:gd name="T7" fmla="*/ 3 h 145"/>
                <a:gd name="T8" fmla="*/ 13 w 63"/>
                <a:gd name="T9" fmla="*/ 8 h 145"/>
                <a:gd name="T10" fmla="*/ 10 w 63"/>
                <a:gd name="T11" fmla="*/ 12 h 145"/>
                <a:gd name="T12" fmla="*/ 5 w 63"/>
                <a:gd name="T13" fmla="*/ 16 h 145"/>
                <a:gd name="T14" fmla="*/ 5 w 63"/>
                <a:gd name="T15" fmla="*/ 24 h 145"/>
                <a:gd name="T16" fmla="*/ 0 w 63"/>
                <a:gd name="T17" fmla="*/ 33 h 145"/>
                <a:gd name="T18" fmla="*/ 0 w 63"/>
                <a:gd name="T19" fmla="*/ 37 h 145"/>
                <a:gd name="T20" fmla="*/ 0 w 63"/>
                <a:gd name="T21" fmla="*/ 45 h 145"/>
                <a:gd name="T22" fmla="*/ 0 w 63"/>
                <a:gd name="T23" fmla="*/ 57 h 145"/>
                <a:gd name="T24" fmla="*/ 0 w 63"/>
                <a:gd name="T25" fmla="*/ 65 h 145"/>
                <a:gd name="T26" fmla="*/ 0 w 63"/>
                <a:gd name="T27" fmla="*/ 73 h 145"/>
                <a:gd name="T28" fmla="*/ 0 w 63"/>
                <a:gd name="T29" fmla="*/ 83 h 145"/>
                <a:gd name="T30" fmla="*/ 0 w 63"/>
                <a:gd name="T31" fmla="*/ 94 h 145"/>
                <a:gd name="T32" fmla="*/ 5 w 63"/>
                <a:gd name="T33" fmla="*/ 103 h 145"/>
                <a:gd name="T34" fmla="*/ 5 w 63"/>
                <a:gd name="T35" fmla="*/ 111 h 145"/>
                <a:gd name="T36" fmla="*/ 10 w 63"/>
                <a:gd name="T37" fmla="*/ 120 h 145"/>
                <a:gd name="T38" fmla="*/ 13 w 63"/>
                <a:gd name="T39" fmla="*/ 128 h 145"/>
                <a:gd name="T40" fmla="*/ 18 w 63"/>
                <a:gd name="T41" fmla="*/ 132 h 145"/>
                <a:gd name="T42" fmla="*/ 21 w 63"/>
                <a:gd name="T43" fmla="*/ 136 h 145"/>
                <a:gd name="T44" fmla="*/ 26 w 63"/>
                <a:gd name="T45" fmla="*/ 140 h 145"/>
                <a:gd name="T46" fmla="*/ 30 w 63"/>
                <a:gd name="T47" fmla="*/ 145 h 145"/>
                <a:gd name="T48" fmla="*/ 34 w 63"/>
                <a:gd name="T49" fmla="*/ 145 h 145"/>
                <a:gd name="T50" fmla="*/ 38 w 63"/>
                <a:gd name="T51" fmla="*/ 145 h 145"/>
                <a:gd name="T52" fmla="*/ 42 w 63"/>
                <a:gd name="T53" fmla="*/ 145 h 145"/>
                <a:gd name="T54" fmla="*/ 42 w 63"/>
                <a:gd name="T55" fmla="*/ 145 h 145"/>
                <a:gd name="T56" fmla="*/ 46 w 63"/>
                <a:gd name="T57" fmla="*/ 140 h 145"/>
                <a:gd name="T58" fmla="*/ 51 w 63"/>
                <a:gd name="T59" fmla="*/ 136 h 145"/>
                <a:gd name="T60" fmla="*/ 55 w 63"/>
                <a:gd name="T61" fmla="*/ 132 h 145"/>
                <a:gd name="T62" fmla="*/ 55 w 63"/>
                <a:gd name="T63" fmla="*/ 128 h 145"/>
                <a:gd name="T64" fmla="*/ 59 w 63"/>
                <a:gd name="T65" fmla="*/ 120 h 145"/>
                <a:gd name="T66" fmla="*/ 59 w 63"/>
                <a:gd name="T67" fmla="*/ 111 h 145"/>
                <a:gd name="T68" fmla="*/ 63 w 63"/>
                <a:gd name="T69" fmla="*/ 103 h 145"/>
                <a:gd name="T70" fmla="*/ 63 w 63"/>
                <a:gd name="T71" fmla="*/ 94 h 145"/>
                <a:gd name="T72" fmla="*/ 63 w 63"/>
                <a:gd name="T73" fmla="*/ 86 h 145"/>
                <a:gd name="T74" fmla="*/ 63 w 63"/>
                <a:gd name="T75" fmla="*/ 78 h 145"/>
                <a:gd name="T76" fmla="*/ 63 w 63"/>
                <a:gd name="T77" fmla="*/ 70 h 145"/>
                <a:gd name="T78" fmla="*/ 63 w 63"/>
                <a:gd name="T79" fmla="*/ 57 h 145"/>
                <a:gd name="T80" fmla="*/ 59 w 63"/>
                <a:gd name="T81" fmla="*/ 49 h 145"/>
                <a:gd name="T82" fmla="*/ 59 w 63"/>
                <a:gd name="T83" fmla="*/ 41 h 145"/>
                <a:gd name="T84" fmla="*/ 55 w 63"/>
                <a:gd name="T85" fmla="*/ 33 h 145"/>
                <a:gd name="T86" fmla="*/ 55 w 63"/>
                <a:gd name="T87" fmla="*/ 24 h 145"/>
                <a:gd name="T88" fmla="*/ 51 w 63"/>
                <a:gd name="T89" fmla="*/ 16 h 145"/>
                <a:gd name="T90" fmla="*/ 46 w 63"/>
                <a:gd name="T91" fmla="*/ 12 h 145"/>
                <a:gd name="T92" fmla="*/ 42 w 63"/>
                <a:gd name="T93" fmla="*/ 8 h 145"/>
                <a:gd name="T94" fmla="*/ 38 w 63"/>
                <a:gd name="T95" fmla="*/ 3 h 145"/>
                <a:gd name="T96" fmla="*/ 34 w 63"/>
                <a:gd name="T97" fmla="*/ 0 h 145"/>
                <a:gd name="T98" fmla="*/ 30 w 63"/>
                <a:gd name="T99" fmla="*/ 0 h 145"/>
                <a:gd name="T100" fmla="*/ 26 w 63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5">
                  <a:moveTo>
                    <a:pt x="26" y="0"/>
                  </a:moveTo>
                  <a:lnTo>
                    <a:pt x="21" y="0"/>
                  </a:lnTo>
                  <a:lnTo>
                    <a:pt x="18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5" y="16"/>
                  </a:lnTo>
                  <a:lnTo>
                    <a:pt x="5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3"/>
                  </a:lnTo>
                  <a:lnTo>
                    <a:pt x="5" y="111"/>
                  </a:lnTo>
                  <a:lnTo>
                    <a:pt x="10" y="120"/>
                  </a:lnTo>
                  <a:lnTo>
                    <a:pt x="13" y="128"/>
                  </a:lnTo>
                  <a:lnTo>
                    <a:pt x="18" y="132"/>
                  </a:lnTo>
                  <a:lnTo>
                    <a:pt x="21" y="136"/>
                  </a:lnTo>
                  <a:lnTo>
                    <a:pt x="26" y="140"/>
                  </a:lnTo>
                  <a:lnTo>
                    <a:pt x="30" y="145"/>
                  </a:lnTo>
                  <a:lnTo>
                    <a:pt x="34" y="145"/>
                  </a:lnTo>
                  <a:lnTo>
                    <a:pt x="38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6" y="140"/>
                  </a:lnTo>
                  <a:lnTo>
                    <a:pt x="51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9" y="120"/>
                  </a:lnTo>
                  <a:lnTo>
                    <a:pt x="59" y="111"/>
                  </a:lnTo>
                  <a:lnTo>
                    <a:pt x="63" y="103"/>
                  </a:lnTo>
                  <a:lnTo>
                    <a:pt x="63" y="94"/>
                  </a:lnTo>
                  <a:lnTo>
                    <a:pt x="63" y="86"/>
                  </a:lnTo>
                  <a:lnTo>
                    <a:pt x="63" y="78"/>
                  </a:lnTo>
                  <a:lnTo>
                    <a:pt x="63" y="70"/>
                  </a:lnTo>
                  <a:lnTo>
                    <a:pt x="63" y="57"/>
                  </a:lnTo>
                  <a:lnTo>
                    <a:pt x="59" y="49"/>
                  </a:lnTo>
                  <a:lnTo>
                    <a:pt x="59" y="41"/>
                  </a:lnTo>
                  <a:lnTo>
                    <a:pt x="55" y="33"/>
                  </a:lnTo>
                  <a:lnTo>
                    <a:pt x="55" y="24"/>
                  </a:lnTo>
                  <a:lnTo>
                    <a:pt x="51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3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1" name="Freeform 183">
              <a:extLst>
                <a:ext uri="{FF2B5EF4-FFF2-40B4-BE49-F238E27FC236}">
                  <a16:creationId xmlns:a16="http://schemas.microsoft.com/office/drawing/2014/main" id="{6DEA65DA-58D0-4D4B-BA01-7E275A385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" y="1396"/>
              <a:ext cx="57" cy="89"/>
            </a:xfrm>
            <a:custGeom>
              <a:avLst/>
              <a:gdLst>
                <a:gd name="T0" fmla="*/ 223 w 398"/>
                <a:gd name="T1" fmla="*/ 0 h 625"/>
                <a:gd name="T2" fmla="*/ 252 w 398"/>
                <a:gd name="T3" fmla="*/ 4 h 625"/>
                <a:gd name="T4" fmla="*/ 281 w 398"/>
                <a:gd name="T5" fmla="*/ 12 h 625"/>
                <a:gd name="T6" fmla="*/ 305 w 398"/>
                <a:gd name="T7" fmla="*/ 25 h 625"/>
                <a:gd name="T8" fmla="*/ 326 w 398"/>
                <a:gd name="T9" fmla="*/ 42 h 625"/>
                <a:gd name="T10" fmla="*/ 347 w 398"/>
                <a:gd name="T11" fmla="*/ 63 h 625"/>
                <a:gd name="T12" fmla="*/ 364 w 398"/>
                <a:gd name="T13" fmla="*/ 82 h 625"/>
                <a:gd name="T14" fmla="*/ 377 w 398"/>
                <a:gd name="T15" fmla="*/ 108 h 625"/>
                <a:gd name="T16" fmla="*/ 388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0 h 625"/>
                <a:gd name="T24" fmla="*/ 388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19 h 625"/>
                <a:gd name="T32" fmla="*/ 326 w 398"/>
                <a:gd name="T33" fmla="*/ 335 h 625"/>
                <a:gd name="T34" fmla="*/ 305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3 w 398"/>
                <a:gd name="T41" fmla="*/ 376 h 625"/>
                <a:gd name="T42" fmla="*/ 206 w 398"/>
                <a:gd name="T43" fmla="*/ 376 h 625"/>
                <a:gd name="T44" fmla="*/ 203 w 398"/>
                <a:gd name="T45" fmla="*/ 376 h 625"/>
                <a:gd name="T46" fmla="*/ 198 w 398"/>
                <a:gd name="T47" fmla="*/ 373 h 625"/>
                <a:gd name="T48" fmla="*/ 75 w 398"/>
                <a:gd name="T49" fmla="*/ 323 h 625"/>
                <a:gd name="T50" fmla="*/ 57 w 398"/>
                <a:gd name="T51" fmla="*/ 298 h 625"/>
                <a:gd name="T52" fmla="*/ 41 w 398"/>
                <a:gd name="T53" fmla="*/ 274 h 625"/>
                <a:gd name="T54" fmla="*/ 33 w 398"/>
                <a:gd name="T55" fmla="*/ 248 h 625"/>
                <a:gd name="T56" fmla="*/ 24 w 398"/>
                <a:gd name="T57" fmla="*/ 220 h 625"/>
                <a:gd name="T58" fmla="*/ 20 w 398"/>
                <a:gd name="T59" fmla="*/ 191 h 625"/>
                <a:gd name="T60" fmla="*/ 24 w 398"/>
                <a:gd name="T61" fmla="*/ 162 h 625"/>
                <a:gd name="T62" fmla="*/ 29 w 398"/>
                <a:gd name="T63" fmla="*/ 133 h 625"/>
                <a:gd name="T64" fmla="*/ 41 w 398"/>
                <a:gd name="T65" fmla="*/ 108 h 625"/>
                <a:gd name="T66" fmla="*/ 54 w 398"/>
                <a:gd name="T67" fmla="*/ 82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5 h 625"/>
                <a:gd name="T74" fmla="*/ 140 w 398"/>
                <a:gd name="T75" fmla="*/ 12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3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5" y="9"/>
                  </a:lnTo>
                  <a:lnTo>
                    <a:pt x="281" y="12"/>
                  </a:lnTo>
                  <a:lnTo>
                    <a:pt x="294" y="21"/>
                  </a:lnTo>
                  <a:lnTo>
                    <a:pt x="305" y="25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2"/>
                  </a:lnTo>
                  <a:lnTo>
                    <a:pt x="372" y="95"/>
                  </a:lnTo>
                  <a:lnTo>
                    <a:pt x="377" y="108"/>
                  </a:lnTo>
                  <a:lnTo>
                    <a:pt x="385" y="120"/>
                  </a:lnTo>
                  <a:lnTo>
                    <a:pt x="388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8" y="245"/>
                  </a:lnTo>
                  <a:lnTo>
                    <a:pt x="385" y="256"/>
                  </a:lnTo>
                  <a:lnTo>
                    <a:pt x="377" y="274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4"/>
                  </a:lnTo>
                  <a:lnTo>
                    <a:pt x="305" y="352"/>
                  </a:lnTo>
                  <a:lnTo>
                    <a:pt x="294" y="356"/>
                  </a:lnTo>
                  <a:lnTo>
                    <a:pt x="281" y="365"/>
                  </a:lnTo>
                  <a:lnTo>
                    <a:pt x="265" y="368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1"/>
                  </a:lnTo>
                  <a:lnTo>
                    <a:pt x="57" y="298"/>
                  </a:lnTo>
                  <a:lnTo>
                    <a:pt x="49" y="285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0" y="191"/>
                  </a:lnTo>
                  <a:lnTo>
                    <a:pt x="24" y="173"/>
                  </a:lnTo>
                  <a:lnTo>
                    <a:pt x="24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4" y="82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1"/>
                  </a:lnTo>
                  <a:lnTo>
                    <a:pt x="140" y="12"/>
                  </a:lnTo>
                  <a:lnTo>
                    <a:pt x="153" y="9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2" name="Freeform 184">
              <a:extLst>
                <a:ext uri="{FF2B5EF4-FFF2-40B4-BE49-F238E27FC236}">
                  <a16:creationId xmlns:a16="http://schemas.microsoft.com/office/drawing/2014/main" id="{73B89458-AE4F-457A-B047-8CF0306F35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59" y="1396"/>
              <a:ext cx="57" cy="89"/>
            </a:xfrm>
            <a:custGeom>
              <a:avLst/>
              <a:gdLst>
                <a:gd name="T0" fmla="*/ 323 w 398"/>
                <a:gd name="T1" fmla="*/ 100 h 625"/>
                <a:gd name="T2" fmla="*/ 315 w 398"/>
                <a:gd name="T3" fmla="*/ 112 h 625"/>
                <a:gd name="T4" fmla="*/ 305 w 398"/>
                <a:gd name="T5" fmla="*/ 133 h 625"/>
                <a:gd name="T6" fmla="*/ 305 w 398"/>
                <a:gd name="T7" fmla="*/ 157 h 625"/>
                <a:gd name="T8" fmla="*/ 305 w 398"/>
                <a:gd name="T9" fmla="*/ 183 h 625"/>
                <a:gd name="T10" fmla="*/ 310 w 398"/>
                <a:gd name="T11" fmla="*/ 211 h 625"/>
                <a:gd name="T12" fmla="*/ 323 w 398"/>
                <a:gd name="T13" fmla="*/ 232 h 625"/>
                <a:gd name="T14" fmla="*/ 335 w 398"/>
                <a:gd name="T15" fmla="*/ 245 h 625"/>
                <a:gd name="T16" fmla="*/ 347 w 398"/>
                <a:gd name="T17" fmla="*/ 245 h 625"/>
                <a:gd name="T18" fmla="*/ 356 w 398"/>
                <a:gd name="T19" fmla="*/ 236 h 625"/>
                <a:gd name="T20" fmla="*/ 364 w 398"/>
                <a:gd name="T21" fmla="*/ 220 h 625"/>
                <a:gd name="T22" fmla="*/ 368 w 398"/>
                <a:gd name="T23" fmla="*/ 194 h 625"/>
                <a:gd name="T24" fmla="*/ 368 w 398"/>
                <a:gd name="T25" fmla="*/ 170 h 625"/>
                <a:gd name="T26" fmla="*/ 364 w 398"/>
                <a:gd name="T27" fmla="*/ 141 h 625"/>
                <a:gd name="T28" fmla="*/ 356 w 398"/>
                <a:gd name="T29" fmla="*/ 116 h 625"/>
                <a:gd name="T30" fmla="*/ 343 w 398"/>
                <a:gd name="T31" fmla="*/ 103 h 625"/>
                <a:gd name="T32" fmla="*/ 331 w 398"/>
                <a:gd name="T33" fmla="*/ 100 h 625"/>
                <a:gd name="T34" fmla="*/ 240 w 398"/>
                <a:gd name="T35" fmla="*/ 4 h 625"/>
                <a:gd name="T36" fmla="*/ 281 w 398"/>
                <a:gd name="T37" fmla="*/ 12 h 625"/>
                <a:gd name="T38" fmla="*/ 315 w 398"/>
                <a:gd name="T39" fmla="*/ 33 h 625"/>
                <a:gd name="T40" fmla="*/ 347 w 398"/>
                <a:gd name="T41" fmla="*/ 63 h 625"/>
                <a:gd name="T42" fmla="*/ 372 w 398"/>
                <a:gd name="T43" fmla="*/ 95 h 625"/>
                <a:gd name="T44" fmla="*/ 388 w 398"/>
                <a:gd name="T45" fmla="*/ 133 h 625"/>
                <a:gd name="T46" fmla="*/ 398 w 398"/>
                <a:gd name="T47" fmla="*/ 173 h 625"/>
                <a:gd name="T48" fmla="*/ 398 w 398"/>
                <a:gd name="T49" fmla="*/ 220 h 625"/>
                <a:gd name="T50" fmla="*/ 385 w 398"/>
                <a:gd name="T51" fmla="*/ 256 h 625"/>
                <a:gd name="T52" fmla="*/ 364 w 398"/>
                <a:gd name="T53" fmla="*/ 294 h 625"/>
                <a:gd name="T54" fmla="*/ 339 w 398"/>
                <a:gd name="T55" fmla="*/ 327 h 625"/>
                <a:gd name="T56" fmla="*/ 305 w 398"/>
                <a:gd name="T57" fmla="*/ 352 h 625"/>
                <a:gd name="T58" fmla="*/ 265 w 398"/>
                <a:gd name="T59" fmla="*/ 368 h 625"/>
                <a:gd name="T60" fmla="*/ 223 w 398"/>
                <a:gd name="T61" fmla="*/ 376 h 625"/>
                <a:gd name="T62" fmla="*/ 203 w 398"/>
                <a:gd name="T63" fmla="*/ 376 h 625"/>
                <a:gd name="T64" fmla="*/ 198 w 398"/>
                <a:gd name="T65" fmla="*/ 373 h 625"/>
                <a:gd name="T66" fmla="*/ 66 w 398"/>
                <a:gd name="T67" fmla="*/ 311 h 625"/>
                <a:gd name="T68" fmla="*/ 41 w 398"/>
                <a:gd name="T69" fmla="*/ 274 h 625"/>
                <a:gd name="T70" fmla="*/ 29 w 398"/>
                <a:gd name="T71" fmla="*/ 232 h 625"/>
                <a:gd name="T72" fmla="*/ 20 w 398"/>
                <a:gd name="T73" fmla="*/ 191 h 625"/>
                <a:gd name="T74" fmla="*/ 29 w 398"/>
                <a:gd name="T75" fmla="*/ 145 h 625"/>
                <a:gd name="T76" fmla="*/ 41 w 398"/>
                <a:gd name="T77" fmla="*/ 108 h 625"/>
                <a:gd name="T78" fmla="*/ 62 w 398"/>
                <a:gd name="T79" fmla="*/ 71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4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100"/>
                  </a:moveTo>
                  <a:lnTo>
                    <a:pt x="326" y="100"/>
                  </a:lnTo>
                  <a:lnTo>
                    <a:pt x="323" y="100"/>
                  </a:lnTo>
                  <a:lnTo>
                    <a:pt x="318" y="103"/>
                  </a:lnTo>
                  <a:lnTo>
                    <a:pt x="318" y="108"/>
                  </a:lnTo>
                  <a:lnTo>
                    <a:pt x="315" y="112"/>
                  </a:lnTo>
                  <a:lnTo>
                    <a:pt x="310" y="116"/>
                  </a:lnTo>
                  <a:lnTo>
                    <a:pt x="310" y="124"/>
                  </a:lnTo>
                  <a:lnTo>
                    <a:pt x="305" y="133"/>
                  </a:lnTo>
                  <a:lnTo>
                    <a:pt x="305" y="137"/>
                  </a:lnTo>
                  <a:lnTo>
                    <a:pt x="305" y="145"/>
                  </a:lnTo>
                  <a:lnTo>
                    <a:pt x="305" y="157"/>
                  </a:lnTo>
                  <a:lnTo>
                    <a:pt x="305" y="165"/>
                  </a:lnTo>
                  <a:lnTo>
                    <a:pt x="305" y="173"/>
                  </a:lnTo>
                  <a:lnTo>
                    <a:pt x="305" y="183"/>
                  </a:lnTo>
                  <a:lnTo>
                    <a:pt x="305" y="194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20"/>
                  </a:lnTo>
                  <a:lnTo>
                    <a:pt x="318" y="228"/>
                  </a:lnTo>
                  <a:lnTo>
                    <a:pt x="323" y="232"/>
                  </a:lnTo>
                  <a:lnTo>
                    <a:pt x="326" y="236"/>
                  </a:lnTo>
                  <a:lnTo>
                    <a:pt x="331" y="240"/>
                  </a:lnTo>
                  <a:lnTo>
                    <a:pt x="335" y="245"/>
                  </a:lnTo>
                  <a:lnTo>
                    <a:pt x="339" y="245"/>
                  </a:lnTo>
                  <a:lnTo>
                    <a:pt x="343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51" y="240"/>
                  </a:lnTo>
                  <a:lnTo>
                    <a:pt x="356" y="236"/>
                  </a:lnTo>
                  <a:lnTo>
                    <a:pt x="360" y="232"/>
                  </a:lnTo>
                  <a:lnTo>
                    <a:pt x="360" y="228"/>
                  </a:lnTo>
                  <a:lnTo>
                    <a:pt x="364" y="220"/>
                  </a:lnTo>
                  <a:lnTo>
                    <a:pt x="364" y="211"/>
                  </a:lnTo>
                  <a:lnTo>
                    <a:pt x="368" y="203"/>
                  </a:lnTo>
                  <a:lnTo>
                    <a:pt x="368" y="194"/>
                  </a:lnTo>
                  <a:lnTo>
                    <a:pt x="368" y="186"/>
                  </a:lnTo>
                  <a:lnTo>
                    <a:pt x="368" y="178"/>
                  </a:lnTo>
                  <a:lnTo>
                    <a:pt x="368" y="170"/>
                  </a:lnTo>
                  <a:lnTo>
                    <a:pt x="368" y="157"/>
                  </a:lnTo>
                  <a:lnTo>
                    <a:pt x="364" y="149"/>
                  </a:lnTo>
                  <a:lnTo>
                    <a:pt x="364" y="141"/>
                  </a:lnTo>
                  <a:lnTo>
                    <a:pt x="360" y="133"/>
                  </a:lnTo>
                  <a:lnTo>
                    <a:pt x="360" y="124"/>
                  </a:lnTo>
                  <a:lnTo>
                    <a:pt x="356" y="116"/>
                  </a:lnTo>
                  <a:lnTo>
                    <a:pt x="351" y="112"/>
                  </a:lnTo>
                  <a:lnTo>
                    <a:pt x="347" y="108"/>
                  </a:lnTo>
                  <a:lnTo>
                    <a:pt x="343" y="103"/>
                  </a:lnTo>
                  <a:lnTo>
                    <a:pt x="339" y="100"/>
                  </a:lnTo>
                  <a:lnTo>
                    <a:pt x="335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3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5" y="9"/>
                  </a:lnTo>
                  <a:lnTo>
                    <a:pt x="281" y="12"/>
                  </a:lnTo>
                  <a:lnTo>
                    <a:pt x="294" y="21"/>
                  </a:lnTo>
                  <a:lnTo>
                    <a:pt x="305" y="25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2"/>
                  </a:lnTo>
                  <a:lnTo>
                    <a:pt x="372" y="95"/>
                  </a:lnTo>
                  <a:lnTo>
                    <a:pt x="377" y="108"/>
                  </a:lnTo>
                  <a:lnTo>
                    <a:pt x="385" y="120"/>
                  </a:lnTo>
                  <a:lnTo>
                    <a:pt x="388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8" y="245"/>
                  </a:lnTo>
                  <a:lnTo>
                    <a:pt x="385" y="256"/>
                  </a:lnTo>
                  <a:lnTo>
                    <a:pt x="377" y="274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4"/>
                  </a:lnTo>
                  <a:lnTo>
                    <a:pt x="305" y="352"/>
                  </a:lnTo>
                  <a:lnTo>
                    <a:pt x="294" y="356"/>
                  </a:lnTo>
                  <a:lnTo>
                    <a:pt x="281" y="365"/>
                  </a:lnTo>
                  <a:lnTo>
                    <a:pt x="265" y="368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1"/>
                  </a:lnTo>
                  <a:lnTo>
                    <a:pt x="57" y="298"/>
                  </a:lnTo>
                  <a:lnTo>
                    <a:pt x="49" y="285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0" y="191"/>
                  </a:lnTo>
                  <a:lnTo>
                    <a:pt x="24" y="173"/>
                  </a:lnTo>
                  <a:lnTo>
                    <a:pt x="24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4" y="82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1"/>
                  </a:lnTo>
                  <a:lnTo>
                    <a:pt x="140" y="12"/>
                  </a:lnTo>
                  <a:lnTo>
                    <a:pt x="153" y="9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3" name="Freeform 185">
              <a:extLst>
                <a:ext uri="{FF2B5EF4-FFF2-40B4-BE49-F238E27FC236}">
                  <a16:creationId xmlns:a16="http://schemas.microsoft.com/office/drawing/2014/main" id="{50489FEB-2A61-4B64-864A-E9051389A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" y="1410"/>
              <a:ext cx="9" cy="21"/>
            </a:xfrm>
            <a:custGeom>
              <a:avLst/>
              <a:gdLst>
                <a:gd name="T0" fmla="*/ 26 w 63"/>
                <a:gd name="T1" fmla="*/ 0 h 145"/>
                <a:gd name="T2" fmla="*/ 21 w 63"/>
                <a:gd name="T3" fmla="*/ 0 h 145"/>
                <a:gd name="T4" fmla="*/ 18 w 63"/>
                <a:gd name="T5" fmla="*/ 0 h 145"/>
                <a:gd name="T6" fmla="*/ 13 w 63"/>
                <a:gd name="T7" fmla="*/ 3 h 145"/>
                <a:gd name="T8" fmla="*/ 13 w 63"/>
                <a:gd name="T9" fmla="*/ 8 h 145"/>
                <a:gd name="T10" fmla="*/ 10 w 63"/>
                <a:gd name="T11" fmla="*/ 12 h 145"/>
                <a:gd name="T12" fmla="*/ 5 w 63"/>
                <a:gd name="T13" fmla="*/ 16 h 145"/>
                <a:gd name="T14" fmla="*/ 5 w 63"/>
                <a:gd name="T15" fmla="*/ 24 h 145"/>
                <a:gd name="T16" fmla="*/ 0 w 63"/>
                <a:gd name="T17" fmla="*/ 33 h 145"/>
                <a:gd name="T18" fmla="*/ 0 w 63"/>
                <a:gd name="T19" fmla="*/ 37 h 145"/>
                <a:gd name="T20" fmla="*/ 0 w 63"/>
                <a:gd name="T21" fmla="*/ 45 h 145"/>
                <a:gd name="T22" fmla="*/ 0 w 63"/>
                <a:gd name="T23" fmla="*/ 57 h 145"/>
                <a:gd name="T24" fmla="*/ 0 w 63"/>
                <a:gd name="T25" fmla="*/ 65 h 145"/>
                <a:gd name="T26" fmla="*/ 0 w 63"/>
                <a:gd name="T27" fmla="*/ 73 h 145"/>
                <a:gd name="T28" fmla="*/ 0 w 63"/>
                <a:gd name="T29" fmla="*/ 83 h 145"/>
                <a:gd name="T30" fmla="*/ 0 w 63"/>
                <a:gd name="T31" fmla="*/ 94 h 145"/>
                <a:gd name="T32" fmla="*/ 5 w 63"/>
                <a:gd name="T33" fmla="*/ 103 h 145"/>
                <a:gd name="T34" fmla="*/ 5 w 63"/>
                <a:gd name="T35" fmla="*/ 111 h 145"/>
                <a:gd name="T36" fmla="*/ 10 w 63"/>
                <a:gd name="T37" fmla="*/ 120 h 145"/>
                <a:gd name="T38" fmla="*/ 13 w 63"/>
                <a:gd name="T39" fmla="*/ 128 h 145"/>
                <a:gd name="T40" fmla="*/ 18 w 63"/>
                <a:gd name="T41" fmla="*/ 132 h 145"/>
                <a:gd name="T42" fmla="*/ 21 w 63"/>
                <a:gd name="T43" fmla="*/ 136 h 145"/>
                <a:gd name="T44" fmla="*/ 26 w 63"/>
                <a:gd name="T45" fmla="*/ 140 h 145"/>
                <a:gd name="T46" fmla="*/ 30 w 63"/>
                <a:gd name="T47" fmla="*/ 145 h 145"/>
                <a:gd name="T48" fmla="*/ 34 w 63"/>
                <a:gd name="T49" fmla="*/ 145 h 145"/>
                <a:gd name="T50" fmla="*/ 38 w 63"/>
                <a:gd name="T51" fmla="*/ 145 h 145"/>
                <a:gd name="T52" fmla="*/ 42 w 63"/>
                <a:gd name="T53" fmla="*/ 145 h 145"/>
                <a:gd name="T54" fmla="*/ 42 w 63"/>
                <a:gd name="T55" fmla="*/ 145 h 145"/>
                <a:gd name="T56" fmla="*/ 46 w 63"/>
                <a:gd name="T57" fmla="*/ 140 h 145"/>
                <a:gd name="T58" fmla="*/ 51 w 63"/>
                <a:gd name="T59" fmla="*/ 136 h 145"/>
                <a:gd name="T60" fmla="*/ 55 w 63"/>
                <a:gd name="T61" fmla="*/ 132 h 145"/>
                <a:gd name="T62" fmla="*/ 55 w 63"/>
                <a:gd name="T63" fmla="*/ 128 h 145"/>
                <a:gd name="T64" fmla="*/ 59 w 63"/>
                <a:gd name="T65" fmla="*/ 120 h 145"/>
                <a:gd name="T66" fmla="*/ 59 w 63"/>
                <a:gd name="T67" fmla="*/ 111 h 145"/>
                <a:gd name="T68" fmla="*/ 63 w 63"/>
                <a:gd name="T69" fmla="*/ 103 h 145"/>
                <a:gd name="T70" fmla="*/ 63 w 63"/>
                <a:gd name="T71" fmla="*/ 94 h 145"/>
                <a:gd name="T72" fmla="*/ 63 w 63"/>
                <a:gd name="T73" fmla="*/ 86 h 145"/>
                <a:gd name="T74" fmla="*/ 63 w 63"/>
                <a:gd name="T75" fmla="*/ 78 h 145"/>
                <a:gd name="T76" fmla="*/ 63 w 63"/>
                <a:gd name="T77" fmla="*/ 70 h 145"/>
                <a:gd name="T78" fmla="*/ 63 w 63"/>
                <a:gd name="T79" fmla="*/ 57 h 145"/>
                <a:gd name="T80" fmla="*/ 59 w 63"/>
                <a:gd name="T81" fmla="*/ 49 h 145"/>
                <a:gd name="T82" fmla="*/ 59 w 63"/>
                <a:gd name="T83" fmla="*/ 41 h 145"/>
                <a:gd name="T84" fmla="*/ 55 w 63"/>
                <a:gd name="T85" fmla="*/ 33 h 145"/>
                <a:gd name="T86" fmla="*/ 55 w 63"/>
                <a:gd name="T87" fmla="*/ 24 h 145"/>
                <a:gd name="T88" fmla="*/ 51 w 63"/>
                <a:gd name="T89" fmla="*/ 16 h 145"/>
                <a:gd name="T90" fmla="*/ 46 w 63"/>
                <a:gd name="T91" fmla="*/ 12 h 145"/>
                <a:gd name="T92" fmla="*/ 42 w 63"/>
                <a:gd name="T93" fmla="*/ 8 h 145"/>
                <a:gd name="T94" fmla="*/ 38 w 63"/>
                <a:gd name="T95" fmla="*/ 3 h 145"/>
                <a:gd name="T96" fmla="*/ 34 w 63"/>
                <a:gd name="T97" fmla="*/ 0 h 145"/>
                <a:gd name="T98" fmla="*/ 30 w 63"/>
                <a:gd name="T99" fmla="*/ 0 h 145"/>
                <a:gd name="T100" fmla="*/ 26 w 63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5">
                  <a:moveTo>
                    <a:pt x="26" y="0"/>
                  </a:moveTo>
                  <a:lnTo>
                    <a:pt x="21" y="0"/>
                  </a:lnTo>
                  <a:lnTo>
                    <a:pt x="18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5" y="16"/>
                  </a:lnTo>
                  <a:lnTo>
                    <a:pt x="5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3"/>
                  </a:lnTo>
                  <a:lnTo>
                    <a:pt x="5" y="111"/>
                  </a:lnTo>
                  <a:lnTo>
                    <a:pt x="10" y="120"/>
                  </a:lnTo>
                  <a:lnTo>
                    <a:pt x="13" y="128"/>
                  </a:lnTo>
                  <a:lnTo>
                    <a:pt x="18" y="132"/>
                  </a:lnTo>
                  <a:lnTo>
                    <a:pt x="21" y="136"/>
                  </a:lnTo>
                  <a:lnTo>
                    <a:pt x="26" y="140"/>
                  </a:lnTo>
                  <a:lnTo>
                    <a:pt x="30" y="145"/>
                  </a:lnTo>
                  <a:lnTo>
                    <a:pt x="34" y="145"/>
                  </a:lnTo>
                  <a:lnTo>
                    <a:pt x="38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6" y="140"/>
                  </a:lnTo>
                  <a:lnTo>
                    <a:pt x="51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9" y="120"/>
                  </a:lnTo>
                  <a:lnTo>
                    <a:pt x="59" y="111"/>
                  </a:lnTo>
                  <a:lnTo>
                    <a:pt x="63" y="103"/>
                  </a:lnTo>
                  <a:lnTo>
                    <a:pt x="63" y="94"/>
                  </a:lnTo>
                  <a:lnTo>
                    <a:pt x="63" y="86"/>
                  </a:lnTo>
                  <a:lnTo>
                    <a:pt x="63" y="78"/>
                  </a:lnTo>
                  <a:lnTo>
                    <a:pt x="63" y="70"/>
                  </a:lnTo>
                  <a:lnTo>
                    <a:pt x="63" y="57"/>
                  </a:lnTo>
                  <a:lnTo>
                    <a:pt x="59" y="49"/>
                  </a:lnTo>
                  <a:lnTo>
                    <a:pt x="59" y="41"/>
                  </a:lnTo>
                  <a:lnTo>
                    <a:pt x="55" y="33"/>
                  </a:lnTo>
                  <a:lnTo>
                    <a:pt x="55" y="24"/>
                  </a:lnTo>
                  <a:lnTo>
                    <a:pt x="51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3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4" name="Freeform 186">
              <a:extLst>
                <a:ext uri="{FF2B5EF4-FFF2-40B4-BE49-F238E27FC236}">
                  <a16:creationId xmlns:a16="http://schemas.microsoft.com/office/drawing/2014/main" id="{B42BED37-53F9-43EC-AA39-40EC84E09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" y="1396"/>
              <a:ext cx="57" cy="89"/>
            </a:xfrm>
            <a:custGeom>
              <a:avLst/>
              <a:gdLst>
                <a:gd name="T0" fmla="*/ 223 w 398"/>
                <a:gd name="T1" fmla="*/ 0 h 625"/>
                <a:gd name="T2" fmla="*/ 252 w 398"/>
                <a:gd name="T3" fmla="*/ 4 h 625"/>
                <a:gd name="T4" fmla="*/ 281 w 398"/>
                <a:gd name="T5" fmla="*/ 12 h 625"/>
                <a:gd name="T6" fmla="*/ 305 w 398"/>
                <a:gd name="T7" fmla="*/ 25 h 625"/>
                <a:gd name="T8" fmla="*/ 326 w 398"/>
                <a:gd name="T9" fmla="*/ 42 h 625"/>
                <a:gd name="T10" fmla="*/ 347 w 398"/>
                <a:gd name="T11" fmla="*/ 63 h 625"/>
                <a:gd name="T12" fmla="*/ 364 w 398"/>
                <a:gd name="T13" fmla="*/ 82 h 625"/>
                <a:gd name="T14" fmla="*/ 377 w 398"/>
                <a:gd name="T15" fmla="*/ 108 h 625"/>
                <a:gd name="T16" fmla="*/ 388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0 h 625"/>
                <a:gd name="T24" fmla="*/ 388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19 h 625"/>
                <a:gd name="T32" fmla="*/ 326 w 398"/>
                <a:gd name="T33" fmla="*/ 335 h 625"/>
                <a:gd name="T34" fmla="*/ 305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3 w 398"/>
                <a:gd name="T41" fmla="*/ 376 h 625"/>
                <a:gd name="T42" fmla="*/ 206 w 398"/>
                <a:gd name="T43" fmla="*/ 376 h 625"/>
                <a:gd name="T44" fmla="*/ 203 w 398"/>
                <a:gd name="T45" fmla="*/ 376 h 625"/>
                <a:gd name="T46" fmla="*/ 198 w 398"/>
                <a:gd name="T47" fmla="*/ 373 h 625"/>
                <a:gd name="T48" fmla="*/ 75 w 398"/>
                <a:gd name="T49" fmla="*/ 323 h 625"/>
                <a:gd name="T50" fmla="*/ 57 w 398"/>
                <a:gd name="T51" fmla="*/ 298 h 625"/>
                <a:gd name="T52" fmla="*/ 41 w 398"/>
                <a:gd name="T53" fmla="*/ 274 h 625"/>
                <a:gd name="T54" fmla="*/ 33 w 398"/>
                <a:gd name="T55" fmla="*/ 248 h 625"/>
                <a:gd name="T56" fmla="*/ 24 w 398"/>
                <a:gd name="T57" fmla="*/ 220 h 625"/>
                <a:gd name="T58" fmla="*/ 20 w 398"/>
                <a:gd name="T59" fmla="*/ 191 h 625"/>
                <a:gd name="T60" fmla="*/ 24 w 398"/>
                <a:gd name="T61" fmla="*/ 162 h 625"/>
                <a:gd name="T62" fmla="*/ 29 w 398"/>
                <a:gd name="T63" fmla="*/ 133 h 625"/>
                <a:gd name="T64" fmla="*/ 41 w 398"/>
                <a:gd name="T65" fmla="*/ 108 h 625"/>
                <a:gd name="T66" fmla="*/ 54 w 398"/>
                <a:gd name="T67" fmla="*/ 82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5 h 625"/>
                <a:gd name="T74" fmla="*/ 140 w 398"/>
                <a:gd name="T75" fmla="*/ 12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3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5" y="9"/>
                  </a:lnTo>
                  <a:lnTo>
                    <a:pt x="281" y="12"/>
                  </a:lnTo>
                  <a:lnTo>
                    <a:pt x="294" y="21"/>
                  </a:lnTo>
                  <a:lnTo>
                    <a:pt x="305" y="25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2"/>
                  </a:lnTo>
                  <a:lnTo>
                    <a:pt x="372" y="95"/>
                  </a:lnTo>
                  <a:lnTo>
                    <a:pt x="377" y="108"/>
                  </a:lnTo>
                  <a:lnTo>
                    <a:pt x="385" y="120"/>
                  </a:lnTo>
                  <a:lnTo>
                    <a:pt x="388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8" y="245"/>
                  </a:lnTo>
                  <a:lnTo>
                    <a:pt x="385" y="256"/>
                  </a:lnTo>
                  <a:lnTo>
                    <a:pt x="377" y="274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4"/>
                  </a:lnTo>
                  <a:lnTo>
                    <a:pt x="305" y="352"/>
                  </a:lnTo>
                  <a:lnTo>
                    <a:pt x="294" y="356"/>
                  </a:lnTo>
                  <a:lnTo>
                    <a:pt x="281" y="365"/>
                  </a:lnTo>
                  <a:lnTo>
                    <a:pt x="265" y="368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1"/>
                  </a:lnTo>
                  <a:lnTo>
                    <a:pt x="57" y="298"/>
                  </a:lnTo>
                  <a:lnTo>
                    <a:pt x="49" y="285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0" y="191"/>
                  </a:lnTo>
                  <a:lnTo>
                    <a:pt x="24" y="173"/>
                  </a:lnTo>
                  <a:lnTo>
                    <a:pt x="24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4" y="82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1"/>
                  </a:lnTo>
                  <a:lnTo>
                    <a:pt x="140" y="12"/>
                  </a:lnTo>
                  <a:lnTo>
                    <a:pt x="153" y="9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5" name="Freeform 187">
              <a:extLst>
                <a:ext uri="{FF2B5EF4-FFF2-40B4-BE49-F238E27FC236}">
                  <a16:creationId xmlns:a16="http://schemas.microsoft.com/office/drawing/2014/main" id="{8ED74345-2884-45E8-81F0-0D83C2B32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5" y="1511"/>
              <a:ext cx="9" cy="21"/>
            </a:xfrm>
            <a:custGeom>
              <a:avLst/>
              <a:gdLst>
                <a:gd name="T0" fmla="*/ 25 w 63"/>
                <a:gd name="T1" fmla="*/ 0 h 146"/>
                <a:gd name="T2" fmla="*/ 21 w 63"/>
                <a:gd name="T3" fmla="*/ 0 h 146"/>
                <a:gd name="T4" fmla="*/ 17 w 63"/>
                <a:gd name="T5" fmla="*/ 0 h 146"/>
                <a:gd name="T6" fmla="*/ 13 w 63"/>
                <a:gd name="T7" fmla="*/ 5 h 146"/>
                <a:gd name="T8" fmla="*/ 13 w 63"/>
                <a:gd name="T9" fmla="*/ 10 h 146"/>
                <a:gd name="T10" fmla="*/ 9 w 63"/>
                <a:gd name="T11" fmla="*/ 13 h 146"/>
                <a:gd name="T12" fmla="*/ 4 w 63"/>
                <a:gd name="T13" fmla="*/ 18 h 146"/>
                <a:gd name="T14" fmla="*/ 4 w 63"/>
                <a:gd name="T15" fmla="*/ 26 h 146"/>
                <a:gd name="T16" fmla="*/ 0 w 63"/>
                <a:gd name="T17" fmla="*/ 34 h 146"/>
                <a:gd name="T18" fmla="*/ 0 w 63"/>
                <a:gd name="T19" fmla="*/ 38 h 146"/>
                <a:gd name="T20" fmla="*/ 0 w 63"/>
                <a:gd name="T21" fmla="*/ 47 h 146"/>
                <a:gd name="T22" fmla="*/ 0 w 63"/>
                <a:gd name="T23" fmla="*/ 59 h 146"/>
                <a:gd name="T24" fmla="*/ 0 w 63"/>
                <a:gd name="T25" fmla="*/ 67 h 146"/>
                <a:gd name="T26" fmla="*/ 0 w 63"/>
                <a:gd name="T27" fmla="*/ 75 h 146"/>
                <a:gd name="T28" fmla="*/ 0 w 63"/>
                <a:gd name="T29" fmla="*/ 83 h 146"/>
                <a:gd name="T30" fmla="*/ 0 w 63"/>
                <a:gd name="T31" fmla="*/ 96 h 146"/>
                <a:gd name="T32" fmla="*/ 4 w 63"/>
                <a:gd name="T33" fmla="*/ 104 h 146"/>
                <a:gd name="T34" fmla="*/ 4 w 63"/>
                <a:gd name="T35" fmla="*/ 112 h 146"/>
                <a:gd name="T36" fmla="*/ 9 w 63"/>
                <a:gd name="T37" fmla="*/ 121 h 146"/>
                <a:gd name="T38" fmla="*/ 13 w 63"/>
                <a:gd name="T39" fmla="*/ 130 h 146"/>
                <a:gd name="T40" fmla="*/ 17 w 63"/>
                <a:gd name="T41" fmla="*/ 133 h 146"/>
                <a:gd name="T42" fmla="*/ 21 w 63"/>
                <a:gd name="T43" fmla="*/ 138 h 146"/>
                <a:gd name="T44" fmla="*/ 25 w 63"/>
                <a:gd name="T45" fmla="*/ 142 h 146"/>
                <a:gd name="T46" fmla="*/ 29 w 63"/>
                <a:gd name="T47" fmla="*/ 146 h 146"/>
                <a:gd name="T48" fmla="*/ 34 w 63"/>
                <a:gd name="T49" fmla="*/ 146 h 146"/>
                <a:gd name="T50" fmla="*/ 37 w 63"/>
                <a:gd name="T51" fmla="*/ 146 h 146"/>
                <a:gd name="T52" fmla="*/ 42 w 63"/>
                <a:gd name="T53" fmla="*/ 146 h 146"/>
                <a:gd name="T54" fmla="*/ 42 w 63"/>
                <a:gd name="T55" fmla="*/ 146 h 146"/>
                <a:gd name="T56" fmla="*/ 46 w 63"/>
                <a:gd name="T57" fmla="*/ 142 h 146"/>
                <a:gd name="T58" fmla="*/ 50 w 63"/>
                <a:gd name="T59" fmla="*/ 138 h 146"/>
                <a:gd name="T60" fmla="*/ 55 w 63"/>
                <a:gd name="T61" fmla="*/ 133 h 146"/>
                <a:gd name="T62" fmla="*/ 55 w 63"/>
                <a:gd name="T63" fmla="*/ 130 h 146"/>
                <a:gd name="T64" fmla="*/ 58 w 63"/>
                <a:gd name="T65" fmla="*/ 121 h 146"/>
                <a:gd name="T66" fmla="*/ 58 w 63"/>
                <a:gd name="T67" fmla="*/ 112 h 146"/>
                <a:gd name="T68" fmla="*/ 63 w 63"/>
                <a:gd name="T69" fmla="*/ 104 h 146"/>
                <a:gd name="T70" fmla="*/ 63 w 63"/>
                <a:gd name="T71" fmla="*/ 96 h 146"/>
                <a:gd name="T72" fmla="*/ 63 w 63"/>
                <a:gd name="T73" fmla="*/ 88 h 146"/>
                <a:gd name="T74" fmla="*/ 63 w 63"/>
                <a:gd name="T75" fmla="*/ 80 h 146"/>
                <a:gd name="T76" fmla="*/ 63 w 63"/>
                <a:gd name="T77" fmla="*/ 72 h 146"/>
                <a:gd name="T78" fmla="*/ 63 w 63"/>
                <a:gd name="T79" fmla="*/ 59 h 146"/>
                <a:gd name="T80" fmla="*/ 58 w 63"/>
                <a:gd name="T81" fmla="*/ 51 h 146"/>
                <a:gd name="T82" fmla="*/ 58 w 63"/>
                <a:gd name="T83" fmla="*/ 42 h 146"/>
                <a:gd name="T84" fmla="*/ 55 w 63"/>
                <a:gd name="T85" fmla="*/ 34 h 146"/>
                <a:gd name="T86" fmla="*/ 55 w 63"/>
                <a:gd name="T87" fmla="*/ 26 h 146"/>
                <a:gd name="T88" fmla="*/ 50 w 63"/>
                <a:gd name="T89" fmla="*/ 18 h 146"/>
                <a:gd name="T90" fmla="*/ 46 w 63"/>
                <a:gd name="T91" fmla="*/ 13 h 146"/>
                <a:gd name="T92" fmla="*/ 42 w 63"/>
                <a:gd name="T93" fmla="*/ 10 h 146"/>
                <a:gd name="T94" fmla="*/ 37 w 63"/>
                <a:gd name="T95" fmla="*/ 5 h 146"/>
                <a:gd name="T96" fmla="*/ 34 w 63"/>
                <a:gd name="T97" fmla="*/ 0 h 146"/>
                <a:gd name="T98" fmla="*/ 29 w 63"/>
                <a:gd name="T99" fmla="*/ 0 h 146"/>
                <a:gd name="T100" fmla="*/ 25 w 63"/>
                <a:gd name="T10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6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4" y="18"/>
                  </a:lnTo>
                  <a:lnTo>
                    <a:pt x="4" y="26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9" y="121"/>
                  </a:lnTo>
                  <a:lnTo>
                    <a:pt x="13" y="130"/>
                  </a:lnTo>
                  <a:lnTo>
                    <a:pt x="17" y="133"/>
                  </a:lnTo>
                  <a:lnTo>
                    <a:pt x="21" y="138"/>
                  </a:lnTo>
                  <a:lnTo>
                    <a:pt x="25" y="142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7" y="146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6" y="142"/>
                  </a:lnTo>
                  <a:lnTo>
                    <a:pt x="50" y="138"/>
                  </a:lnTo>
                  <a:lnTo>
                    <a:pt x="55" y="133"/>
                  </a:lnTo>
                  <a:lnTo>
                    <a:pt x="55" y="130"/>
                  </a:lnTo>
                  <a:lnTo>
                    <a:pt x="58" y="121"/>
                  </a:lnTo>
                  <a:lnTo>
                    <a:pt x="58" y="112"/>
                  </a:lnTo>
                  <a:lnTo>
                    <a:pt x="63" y="104"/>
                  </a:lnTo>
                  <a:lnTo>
                    <a:pt x="63" y="96"/>
                  </a:lnTo>
                  <a:lnTo>
                    <a:pt x="63" y="88"/>
                  </a:lnTo>
                  <a:lnTo>
                    <a:pt x="63" y="80"/>
                  </a:lnTo>
                  <a:lnTo>
                    <a:pt x="63" y="72"/>
                  </a:lnTo>
                  <a:lnTo>
                    <a:pt x="63" y="59"/>
                  </a:lnTo>
                  <a:lnTo>
                    <a:pt x="58" y="51"/>
                  </a:lnTo>
                  <a:lnTo>
                    <a:pt x="58" y="42"/>
                  </a:lnTo>
                  <a:lnTo>
                    <a:pt x="55" y="34"/>
                  </a:lnTo>
                  <a:lnTo>
                    <a:pt x="55" y="26"/>
                  </a:lnTo>
                  <a:lnTo>
                    <a:pt x="50" y="18"/>
                  </a:lnTo>
                  <a:lnTo>
                    <a:pt x="46" y="13"/>
                  </a:lnTo>
                  <a:lnTo>
                    <a:pt x="42" y="10"/>
                  </a:lnTo>
                  <a:lnTo>
                    <a:pt x="37" y="5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6" name="Freeform 188">
              <a:extLst>
                <a:ext uri="{FF2B5EF4-FFF2-40B4-BE49-F238E27FC236}">
                  <a16:creationId xmlns:a16="http://schemas.microsoft.com/office/drawing/2014/main" id="{4B7BA041-6CE6-4914-A4B8-5498C0032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" y="1497"/>
              <a:ext cx="57" cy="89"/>
            </a:xfrm>
            <a:custGeom>
              <a:avLst/>
              <a:gdLst>
                <a:gd name="T0" fmla="*/ 223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6 w 398"/>
                <a:gd name="T7" fmla="*/ 26 h 625"/>
                <a:gd name="T8" fmla="*/ 327 w 398"/>
                <a:gd name="T9" fmla="*/ 42 h 625"/>
                <a:gd name="T10" fmla="*/ 348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2 h 625"/>
                <a:gd name="T22" fmla="*/ 398 w 398"/>
                <a:gd name="T23" fmla="*/ 220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8 w 398"/>
                <a:gd name="T31" fmla="*/ 320 h 625"/>
                <a:gd name="T32" fmla="*/ 327 w 398"/>
                <a:gd name="T33" fmla="*/ 336 h 625"/>
                <a:gd name="T34" fmla="*/ 306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3 w 398"/>
                <a:gd name="T41" fmla="*/ 377 h 625"/>
                <a:gd name="T42" fmla="*/ 207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9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5 w 398"/>
                <a:gd name="T57" fmla="*/ 220 h 625"/>
                <a:gd name="T58" fmla="*/ 21 w 398"/>
                <a:gd name="T59" fmla="*/ 192 h 625"/>
                <a:gd name="T60" fmla="*/ 25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6 w 398"/>
                <a:gd name="T73" fmla="*/ 26 h 625"/>
                <a:gd name="T74" fmla="*/ 140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3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40" y="50"/>
                  </a:lnTo>
                  <a:lnTo>
                    <a:pt x="348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2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8" y="320"/>
                  </a:lnTo>
                  <a:lnTo>
                    <a:pt x="340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2"/>
                  </a:lnTo>
                  <a:lnTo>
                    <a:pt x="59" y="299"/>
                  </a:lnTo>
                  <a:lnTo>
                    <a:pt x="49" y="286"/>
                  </a:lnTo>
                  <a:lnTo>
                    <a:pt x="41" y="274"/>
                  </a:lnTo>
                  <a:lnTo>
                    <a:pt x="38" y="262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0"/>
                  </a:lnTo>
                  <a:lnTo>
                    <a:pt x="25" y="203"/>
                  </a:lnTo>
                  <a:lnTo>
                    <a:pt x="21" y="192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1" y="109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0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7" name="Freeform 189">
              <a:extLst>
                <a:ext uri="{FF2B5EF4-FFF2-40B4-BE49-F238E27FC236}">
                  <a16:creationId xmlns:a16="http://schemas.microsoft.com/office/drawing/2014/main" id="{52948079-E82D-4331-9A4C-A838909302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1" y="1497"/>
              <a:ext cx="57" cy="89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2 h 625"/>
                <a:gd name="T4" fmla="*/ 306 w 398"/>
                <a:gd name="T5" fmla="*/ 133 h 625"/>
                <a:gd name="T6" fmla="*/ 306 w 398"/>
                <a:gd name="T7" fmla="*/ 158 h 625"/>
                <a:gd name="T8" fmla="*/ 306 w 398"/>
                <a:gd name="T9" fmla="*/ 182 h 625"/>
                <a:gd name="T10" fmla="*/ 310 w 398"/>
                <a:gd name="T11" fmla="*/ 211 h 625"/>
                <a:gd name="T12" fmla="*/ 323 w 398"/>
                <a:gd name="T13" fmla="*/ 232 h 625"/>
                <a:gd name="T14" fmla="*/ 335 w 398"/>
                <a:gd name="T15" fmla="*/ 245 h 625"/>
                <a:gd name="T16" fmla="*/ 348 w 398"/>
                <a:gd name="T17" fmla="*/ 245 h 625"/>
                <a:gd name="T18" fmla="*/ 356 w 398"/>
                <a:gd name="T19" fmla="*/ 237 h 625"/>
                <a:gd name="T20" fmla="*/ 364 w 398"/>
                <a:gd name="T21" fmla="*/ 220 h 625"/>
                <a:gd name="T22" fmla="*/ 369 w 398"/>
                <a:gd name="T23" fmla="*/ 195 h 625"/>
                <a:gd name="T24" fmla="*/ 369 w 398"/>
                <a:gd name="T25" fmla="*/ 171 h 625"/>
                <a:gd name="T26" fmla="*/ 364 w 398"/>
                <a:gd name="T27" fmla="*/ 141 h 625"/>
                <a:gd name="T28" fmla="*/ 356 w 398"/>
                <a:gd name="T29" fmla="*/ 117 h 625"/>
                <a:gd name="T30" fmla="*/ 343 w 398"/>
                <a:gd name="T31" fmla="*/ 104 h 625"/>
                <a:gd name="T32" fmla="*/ 331 w 398"/>
                <a:gd name="T33" fmla="*/ 99 h 625"/>
                <a:gd name="T34" fmla="*/ 240 w 398"/>
                <a:gd name="T35" fmla="*/ 5 h 625"/>
                <a:gd name="T36" fmla="*/ 281 w 398"/>
                <a:gd name="T37" fmla="*/ 13 h 625"/>
                <a:gd name="T38" fmla="*/ 315 w 398"/>
                <a:gd name="T39" fmla="*/ 34 h 625"/>
                <a:gd name="T40" fmla="*/ 348 w 398"/>
                <a:gd name="T41" fmla="*/ 63 h 625"/>
                <a:gd name="T42" fmla="*/ 372 w 398"/>
                <a:gd name="T43" fmla="*/ 96 h 625"/>
                <a:gd name="T44" fmla="*/ 389 w 398"/>
                <a:gd name="T45" fmla="*/ 133 h 625"/>
                <a:gd name="T46" fmla="*/ 398 w 398"/>
                <a:gd name="T47" fmla="*/ 174 h 625"/>
                <a:gd name="T48" fmla="*/ 398 w 398"/>
                <a:gd name="T49" fmla="*/ 220 h 625"/>
                <a:gd name="T50" fmla="*/ 385 w 398"/>
                <a:gd name="T51" fmla="*/ 257 h 625"/>
                <a:gd name="T52" fmla="*/ 364 w 398"/>
                <a:gd name="T53" fmla="*/ 294 h 625"/>
                <a:gd name="T54" fmla="*/ 340 w 398"/>
                <a:gd name="T55" fmla="*/ 328 h 625"/>
                <a:gd name="T56" fmla="*/ 306 w 398"/>
                <a:gd name="T57" fmla="*/ 352 h 625"/>
                <a:gd name="T58" fmla="*/ 265 w 398"/>
                <a:gd name="T59" fmla="*/ 369 h 625"/>
                <a:gd name="T60" fmla="*/ 223 w 398"/>
                <a:gd name="T61" fmla="*/ 377 h 625"/>
                <a:gd name="T62" fmla="*/ 203 w 398"/>
                <a:gd name="T63" fmla="*/ 377 h 625"/>
                <a:gd name="T64" fmla="*/ 198 w 398"/>
                <a:gd name="T65" fmla="*/ 373 h 625"/>
                <a:gd name="T66" fmla="*/ 67 w 398"/>
                <a:gd name="T67" fmla="*/ 312 h 625"/>
                <a:gd name="T68" fmla="*/ 41 w 398"/>
                <a:gd name="T69" fmla="*/ 274 h 625"/>
                <a:gd name="T70" fmla="*/ 29 w 398"/>
                <a:gd name="T71" fmla="*/ 232 h 625"/>
                <a:gd name="T72" fmla="*/ 21 w 398"/>
                <a:gd name="T73" fmla="*/ 192 h 625"/>
                <a:gd name="T74" fmla="*/ 29 w 398"/>
                <a:gd name="T75" fmla="*/ 146 h 625"/>
                <a:gd name="T76" fmla="*/ 41 w 398"/>
                <a:gd name="T77" fmla="*/ 109 h 625"/>
                <a:gd name="T78" fmla="*/ 62 w 398"/>
                <a:gd name="T79" fmla="*/ 71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5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7" y="99"/>
                  </a:lnTo>
                  <a:lnTo>
                    <a:pt x="323" y="99"/>
                  </a:lnTo>
                  <a:lnTo>
                    <a:pt x="319" y="104"/>
                  </a:lnTo>
                  <a:lnTo>
                    <a:pt x="319" y="109"/>
                  </a:lnTo>
                  <a:lnTo>
                    <a:pt x="315" y="112"/>
                  </a:lnTo>
                  <a:lnTo>
                    <a:pt x="310" y="117"/>
                  </a:lnTo>
                  <a:lnTo>
                    <a:pt x="310" y="125"/>
                  </a:lnTo>
                  <a:lnTo>
                    <a:pt x="306" y="133"/>
                  </a:lnTo>
                  <a:lnTo>
                    <a:pt x="306" y="137"/>
                  </a:lnTo>
                  <a:lnTo>
                    <a:pt x="306" y="146"/>
                  </a:lnTo>
                  <a:lnTo>
                    <a:pt x="306" y="158"/>
                  </a:lnTo>
                  <a:lnTo>
                    <a:pt x="306" y="166"/>
                  </a:lnTo>
                  <a:lnTo>
                    <a:pt x="306" y="174"/>
                  </a:lnTo>
                  <a:lnTo>
                    <a:pt x="306" y="182"/>
                  </a:lnTo>
                  <a:lnTo>
                    <a:pt x="306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20"/>
                  </a:lnTo>
                  <a:lnTo>
                    <a:pt x="319" y="229"/>
                  </a:lnTo>
                  <a:lnTo>
                    <a:pt x="323" y="232"/>
                  </a:lnTo>
                  <a:lnTo>
                    <a:pt x="327" y="237"/>
                  </a:lnTo>
                  <a:lnTo>
                    <a:pt x="331" y="241"/>
                  </a:lnTo>
                  <a:lnTo>
                    <a:pt x="335" y="245"/>
                  </a:lnTo>
                  <a:lnTo>
                    <a:pt x="340" y="245"/>
                  </a:lnTo>
                  <a:lnTo>
                    <a:pt x="343" y="245"/>
                  </a:lnTo>
                  <a:lnTo>
                    <a:pt x="348" y="245"/>
                  </a:lnTo>
                  <a:lnTo>
                    <a:pt x="348" y="245"/>
                  </a:lnTo>
                  <a:lnTo>
                    <a:pt x="352" y="241"/>
                  </a:lnTo>
                  <a:lnTo>
                    <a:pt x="356" y="237"/>
                  </a:lnTo>
                  <a:lnTo>
                    <a:pt x="361" y="232"/>
                  </a:lnTo>
                  <a:lnTo>
                    <a:pt x="361" y="229"/>
                  </a:lnTo>
                  <a:lnTo>
                    <a:pt x="364" y="220"/>
                  </a:lnTo>
                  <a:lnTo>
                    <a:pt x="364" y="211"/>
                  </a:lnTo>
                  <a:lnTo>
                    <a:pt x="369" y="203"/>
                  </a:lnTo>
                  <a:lnTo>
                    <a:pt x="369" y="195"/>
                  </a:lnTo>
                  <a:lnTo>
                    <a:pt x="369" y="187"/>
                  </a:lnTo>
                  <a:lnTo>
                    <a:pt x="369" y="179"/>
                  </a:lnTo>
                  <a:lnTo>
                    <a:pt x="369" y="171"/>
                  </a:lnTo>
                  <a:lnTo>
                    <a:pt x="369" y="158"/>
                  </a:lnTo>
                  <a:lnTo>
                    <a:pt x="364" y="150"/>
                  </a:lnTo>
                  <a:lnTo>
                    <a:pt x="364" y="141"/>
                  </a:lnTo>
                  <a:lnTo>
                    <a:pt x="361" y="133"/>
                  </a:lnTo>
                  <a:lnTo>
                    <a:pt x="361" y="125"/>
                  </a:lnTo>
                  <a:lnTo>
                    <a:pt x="356" y="117"/>
                  </a:lnTo>
                  <a:lnTo>
                    <a:pt x="352" y="112"/>
                  </a:lnTo>
                  <a:lnTo>
                    <a:pt x="348" y="109"/>
                  </a:lnTo>
                  <a:lnTo>
                    <a:pt x="343" y="104"/>
                  </a:lnTo>
                  <a:lnTo>
                    <a:pt x="340" y="99"/>
                  </a:lnTo>
                  <a:lnTo>
                    <a:pt x="335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3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40" y="50"/>
                  </a:lnTo>
                  <a:lnTo>
                    <a:pt x="348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2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8" y="320"/>
                  </a:lnTo>
                  <a:lnTo>
                    <a:pt x="340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2"/>
                  </a:lnTo>
                  <a:lnTo>
                    <a:pt x="59" y="299"/>
                  </a:lnTo>
                  <a:lnTo>
                    <a:pt x="49" y="286"/>
                  </a:lnTo>
                  <a:lnTo>
                    <a:pt x="41" y="274"/>
                  </a:lnTo>
                  <a:lnTo>
                    <a:pt x="38" y="262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0"/>
                  </a:lnTo>
                  <a:lnTo>
                    <a:pt x="25" y="203"/>
                  </a:lnTo>
                  <a:lnTo>
                    <a:pt x="21" y="192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1" y="109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0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8" name="Freeform 190">
              <a:extLst>
                <a:ext uri="{FF2B5EF4-FFF2-40B4-BE49-F238E27FC236}">
                  <a16:creationId xmlns:a16="http://schemas.microsoft.com/office/drawing/2014/main" id="{34DA096D-BA7B-43A0-A438-B27B1B20E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5" y="1511"/>
              <a:ext cx="9" cy="21"/>
            </a:xfrm>
            <a:custGeom>
              <a:avLst/>
              <a:gdLst>
                <a:gd name="T0" fmla="*/ 25 w 63"/>
                <a:gd name="T1" fmla="*/ 0 h 146"/>
                <a:gd name="T2" fmla="*/ 21 w 63"/>
                <a:gd name="T3" fmla="*/ 0 h 146"/>
                <a:gd name="T4" fmla="*/ 17 w 63"/>
                <a:gd name="T5" fmla="*/ 0 h 146"/>
                <a:gd name="T6" fmla="*/ 13 w 63"/>
                <a:gd name="T7" fmla="*/ 5 h 146"/>
                <a:gd name="T8" fmla="*/ 13 w 63"/>
                <a:gd name="T9" fmla="*/ 10 h 146"/>
                <a:gd name="T10" fmla="*/ 9 w 63"/>
                <a:gd name="T11" fmla="*/ 13 h 146"/>
                <a:gd name="T12" fmla="*/ 4 w 63"/>
                <a:gd name="T13" fmla="*/ 18 h 146"/>
                <a:gd name="T14" fmla="*/ 4 w 63"/>
                <a:gd name="T15" fmla="*/ 26 h 146"/>
                <a:gd name="T16" fmla="*/ 0 w 63"/>
                <a:gd name="T17" fmla="*/ 34 h 146"/>
                <a:gd name="T18" fmla="*/ 0 w 63"/>
                <a:gd name="T19" fmla="*/ 38 h 146"/>
                <a:gd name="T20" fmla="*/ 0 w 63"/>
                <a:gd name="T21" fmla="*/ 47 h 146"/>
                <a:gd name="T22" fmla="*/ 0 w 63"/>
                <a:gd name="T23" fmla="*/ 59 h 146"/>
                <a:gd name="T24" fmla="*/ 0 w 63"/>
                <a:gd name="T25" fmla="*/ 67 h 146"/>
                <a:gd name="T26" fmla="*/ 0 w 63"/>
                <a:gd name="T27" fmla="*/ 75 h 146"/>
                <a:gd name="T28" fmla="*/ 0 w 63"/>
                <a:gd name="T29" fmla="*/ 83 h 146"/>
                <a:gd name="T30" fmla="*/ 0 w 63"/>
                <a:gd name="T31" fmla="*/ 96 h 146"/>
                <a:gd name="T32" fmla="*/ 4 w 63"/>
                <a:gd name="T33" fmla="*/ 104 h 146"/>
                <a:gd name="T34" fmla="*/ 4 w 63"/>
                <a:gd name="T35" fmla="*/ 112 h 146"/>
                <a:gd name="T36" fmla="*/ 9 w 63"/>
                <a:gd name="T37" fmla="*/ 121 h 146"/>
                <a:gd name="T38" fmla="*/ 13 w 63"/>
                <a:gd name="T39" fmla="*/ 130 h 146"/>
                <a:gd name="T40" fmla="*/ 17 w 63"/>
                <a:gd name="T41" fmla="*/ 133 h 146"/>
                <a:gd name="T42" fmla="*/ 21 w 63"/>
                <a:gd name="T43" fmla="*/ 138 h 146"/>
                <a:gd name="T44" fmla="*/ 25 w 63"/>
                <a:gd name="T45" fmla="*/ 142 h 146"/>
                <a:gd name="T46" fmla="*/ 29 w 63"/>
                <a:gd name="T47" fmla="*/ 146 h 146"/>
                <a:gd name="T48" fmla="*/ 34 w 63"/>
                <a:gd name="T49" fmla="*/ 146 h 146"/>
                <a:gd name="T50" fmla="*/ 37 w 63"/>
                <a:gd name="T51" fmla="*/ 146 h 146"/>
                <a:gd name="T52" fmla="*/ 42 w 63"/>
                <a:gd name="T53" fmla="*/ 146 h 146"/>
                <a:gd name="T54" fmla="*/ 42 w 63"/>
                <a:gd name="T55" fmla="*/ 146 h 146"/>
                <a:gd name="T56" fmla="*/ 46 w 63"/>
                <a:gd name="T57" fmla="*/ 142 h 146"/>
                <a:gd name="T58" fmla="*/ 50 w 63"/>
                <a:gd name="T59" fmla="*/ 138 h 146"/>
                <a:gd name="T60" fmla="*/ 55 w 63"/>
                <a:gd name="T61" fmla="*/ 133 h 146"/>
                <a:gd name="T62" fmla="*/ 55 w 63"/>
                <a:gd name="T63" fmla="*/ 130 h 146"/>
                <a:gd name="T64" fmla="*/ 58 w 63"/>
                <a:gd name="T65" fmla="*/ 121 h 146"/>
                <a:gd name="T66" fmla="*/ 58 w 63"/>
                <a:gd name="T67" fmla="*/ 112 h 146"/>
                <a:gd name="T68" fmla="*/ 63 w 63"/>
                <a:gd name="T69" fmla="*/ 104 h 146"/>
                <a:gd name="T70" fmla="*/ 63 w 63"/>
                <a:gd name="T71" fmla="*/ 96 h 146"/>
                <a:gd name="T72" fmla="*/ 63 w 63"/>
                <a:gd name="T73" fmla="*/ 88 h 146"/>
                <a:gd name="T74" fmla="*/ 63 w 63"/>
                <a:gd name="T75" fmla="*/ 80 h 146"/>
                <a:gd name="T76" fmla="*/ 63 w 63"/>
                <a:gd name="T77" fmla="*/ 72 h 146"/>
                <a:gd name="T78" fmla="*/ 63 w 63"/>
                <a:gd name="T79" fmla="*/ 59 h 146"/>
                <a:gd name="T80" fmla="*/ 58 w 63"/>
                <a:gd name="T81" fmla="*/ 51 h 146"/>
                <a:gd name="T82" fmla="*/ 58 w 63"/>
                <a:gd name="T83" fmla="*/ 42 h 146"/>
                <a:gd name="T84" fmla="*/ 55 w 63"/>
                <a:gd name="T85" fmla="*/ 34 h 146"/>
                <a:gd name="T86" fmla="*/ 55 w 63"/>
                <a:gd name="T87" fmla="*/ 26 h 146"/>
                <a:gd name="T88" fmla="*/ 50 w 63"/>
                <a:gd name="T89" fmla="*/ 18 h 146"/>
                <a:gd name="T90" fmla="*/ 46 w 63"/>
                <a:gd name="T91" fmla="*/ 13 h 146"/>
                <a:gd name="T92" fmla="*/ 42 w 63"/>
                <a:gd name="T93" fmla="*/ 10 h 146"/>
                <a:gd name="T94" fmla="*/ 37 w 63"/>
                <a:gd name="T95" fmla="*/ 5 h 146"/>
                <a:gd name="T96" fmla="*/ 34 w 63"/>
                <a:gd name="T97" fmla="*/ 0 h 146"/>
                <a:gd name="T98" fmla="*/ 29 w 63"/>
                <a:gd name="T99" fmla="*/ 0 h 146"/>
                <a:gd name="T100" fmla="*/ 25 w 63"/>
                <a:gd name="T10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6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4" y="18"/>
                  </a:lnTo>
                  <a:lnTo>
                    <a:pt x="4" y="26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9" y="121"/>
                  </a:lnTo>
                  <a:lnTo>
                    <a:pt x="13" y="130"/>
                  </a:lnTo>
                  <a:lnTo>
                    <a:pt x="17" y="133"/>
                  </a:lnTo>
                  <a:lnTo>
                    <a:pt x="21" y="138"/>
                  </a:lnTo>
                  <a:lnTo>
                    <a:pt x="25" y="142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7" y="146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6" y="142"/>
                  </a:lnTo>
                  <a:lnTo>
                    <a:pt x="50" y="138"/>
                  </a:lnTo>
                  <a:lnTo>
                    <a:pt x="55" y="133"/>
                  </a:lnTo>
                  <a:lnTo>
                    <a:pt x="55" y="130"/>
                  </a:lnTo>
                  <a:lnTo>
                    <a:pt x="58" y="121"/>
                  </a:lnTo>
                  <a:lnTo>
                    <a:pt x="58" y="112"/>
                  </a:lnTo>
                  <a:lnTo>
                    <a:pt x="63" y="104"/>
                  </a:lnTo>
                  <a:lnTo>
                    <a:pt x="63" y="96"/>
                  </a:lnTo>
                  <a:lnTo>
                    <a:pt x="63" y="88"/>
                  </a:lnTo>
                  <a:lnTo>
                    <a:pt x="63" y="80"/>
                  </a:lnTo>
                  <a:lnTo>
                    <a:pt x="63" y="72"/>
                  </a:lnTo>
                  <a:lnTo>
                    <a:pt x="63" y="59"/>
                  </a:lnTo>
                  <a:lnTo>
                    <a:pt x="58" y="51"/>
                  </a:lnTo>
                  <a:lnTo>
                    <a:pt x="58" y="42"/>
                  </a:lnTo>
                  <a:lnTo>
                    <a:pt x="55" y="34"/>
                  </a:lnTo>
                  <a:lnTo>
                    <a:pt x="55" y="26"/>
                  </a:lnTo>
                  <a:lnTo>
                    <a:pt x="50" y="18"/>
                  </a:lnTo>
                  <a:lnTo>
                    <a:pt x="46" y="13"/>
                  </a:lnTo>
                  <a:lnTo>
                    <a:pt x="42" y="10"/>
                  </a:lnTo>
                  <a:lnTo>
                    <a:pt x="37" y="5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9" name="Freeform 191">
              <a:extLst>
                <a:ext uri="{FF2B5EF4-FFF2-40B4-BE49-F238E27FC236}">
                  <a16:creationId xmlns:a16="http://schemas.microsoft.com/office/drawing/2014/main" id="{79C33AAC-32F5-4CFB-AA3F-E3D95992D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" y="1497"/>
              <a:ext cx="57" cy="89"/>
            </a:xfrm>
            <a:custGeom>
              <a:avLst/>
              <a:gdLst>
                <a:gd name="T0" fmla="*/ 223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6 w 398"/>
                <a:gd name="T7" fmla="*/ 26 h 625"/>
                <a:gd name="T8" fmla="*/ 327 w 398"/>
                <a:gd name="T9" fmla="*/ 42 h 625"/>
                <a:gd name="T10" fmla="*/ 348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2 h 625"/>
                <a:gd name="T22" fmla="*/ 398 w 398"/>
                <a:gd name="T23" fmla="*/ 220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8 w 398"/>
                <a:gd name="T31" fmla="*/ 320 h 625"/>
                <a:gd name="T32" fmla="*/ 327 w 398"/>
                <a:gd name="T33" fmla="*/ 336 h 625"/>
                <a:gd name="T34" fmla="*/ 306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3 w 398"/>
                <a:gd name="T41" fmla="*/ 377 h 625"/>
                <a:gd name="T42" fmla="*/ 207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9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5 w 398"/>
                <a:gd name="T57" fmla="*/ 220 h 625"/>
                <a:gd name="T58" fmla="*/ 21 w 398"/>
                <a:gd name="T59" fmla="*/ 192 h 625"/>
                <a:gd name="T60" fmla="*/ 25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6 w 398"/>
                <a:gd name="T73" fmla="*/ 26 h 625"/>
                <a:gd name="T74" fmla="*/ 140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3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40" y="50"/>
                  </a:lnTo>
                  <a:lnTo>
                    <a:pt x="348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2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8" y="320"/>
                  </a:lnTo>
                  <a:lnTo>
                    <a:pt x="340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2"/>
                  </a:lnTo>
                  <a:lnTo>
                    <a:pt x="59" y="299"/>
                  </a:lnTo>
                  <a:lnTo>
                    <a:pt x="49" y="286"/>
                  </a:lnTo>
                  <a:lnTo>
                    <a:pt x="41" y="274"/>
                  </a:lnTo>
                  <a:lnTo>
                    <a:pt x="38" y="262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0"/>
                  </a:lnTo>
                  <a:lnTo>
                    <a:pt x="25" y="203"/>
                  </a:lnTo>
                  <a:lnTo>
                    <a:pt x="21" y="192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1" y="109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0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0" name="Freeform 192">
              <a:extLst>
                <a:ext uri="{FF2B5EF4-FFF2-40B4-BE49-F238E27FC236}">
                  <a16:creationId xmlns:a16="http://schemas.microsoft.com/office/drawing/2014/main" id="{EA638468-AE74-4BFA-BCBF-EA4D277DC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211"/>
              <a:ext cx="9" cy="21"/>
            </a:xfrm>
            <a:custGeom>
              <a:avLst/>
              <a:gdLst>
                <a:gd name="T0" fmla="*/ 25 w 62"/>
                <a:gd name="T1" fmla="*/ 0 h 145"/>
                <a:gd name="T2" fmla="*/ 21 w 62"/>
                <a:gd name="T3" fmla="*/ 0 h 145"/>
                <a:gd name="T4" fmla="*/ 17 w 62"/>
                <a:gd name="T5" fmla="*/ 0 h 145"/>
                <a:gd name="T6" fmla="*/ 13 w 62"/>
                <a:gd name="T7" fmla="*/ 4 h 145"/>
                <a:gd name="T8" fmla="*/ 13 w 62"/>
                <a:gd name="T9" fmla="*/ 9 h 145"/>
                <a:gd name="T10" fmla="*/ 9 w 62"/>
                <a:gd name="T11" fmla="*/ 12 h 145"/>
                <a:gd name="T12" fmla="*/ 4 w 62"/>
                <a:gd name="T13" fmla="*/ 17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5 h 145"/>
                <a:gd name="T22" fmla="*/ 0 w 62"/>
                <a:gd name="T23" fmla="*/ 58 h 145"/>
                <a:gd name="T24" fmla="*/ 0 w 62"/>
                <a:gd name="T25" fmla="*/ 66 h 145"/>
                <a:gd name="T26" fmla="*/ 0 w 62"/>
                <a:gd name="T27" fmla="*/ 74 h 145"/>
                <a:gd name="T28" fmla="*/ 0 w 62"/>
                <a:gd name="T29" fmla="*/ 82 h 145"/>
                <a:gd name="T30" fmla="*/ 0 w 62"/>
                <a:gd name="T31" fmla="*/ 95 h 145"/>
                <a:gd name="T32" fmla="*/ 4 w 62"/>
                <a:gd name="T33" fmla="*/ 103 h 145"/>
                <a:gd name="T34" fmla="*/ 4 w 62"/>
                <a:gd name="T35" fmla="*/ 112 h 145"/>
                <a:gd name="T36" fmla="*/ 9 w 62"/>
                <a:gd name="T37" fmla="*/ 120 h 145"/>
                <a:gd name="T38" fmla="*/ 13 w 62"/>
                <a:gd name="T39" fmla="*/ 128 h 145"/>
                <a:gd name="T40" fmla="*/ 17 w 62"/>
                <a:gd name="T41" fmla="*/ 133 h 145"/>
                <a:gd name="T42" fmla="*/ 21 w 62"/>
                <a:gd name="T43" fmla="*/ 137 h 145"/>
                <a:gd name="T44" fmla="*/ 25 w 62"/>
                <a:gd name="T45" fmla="*/ 141 h 145"/>
                <a:gd name="T46" fmla="*/ 30 w 62"/>
                <a:gd name="T47" fmla="*/ 145 h 145"/>
                <a:gd name="T48" fmla="*/ 33 w 62"/>
                <a:gd name="T49" fmla="*/ 145 h 145"/>
                <a:gd name="T50" fmla="*/ 38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1 h 145"/>
                <a:gd name="T58" fmla="*/ 49 w 62"/>
                <a:gd name="T59" fmla="*/ 137 h 145"/>
                <a:gd name="T60" fmla="*/ 54 w 62"/>
                <a:gd name="T61" fmla="*/ 133 h 145"/>
                <a:gd name="T62" fmla="*/ 54 w 62"/>
                <a:gd name="T63" fmla="*/ 128 h 145"/>
                <a:gd name="T64" fmla="*/ 59 w 62"/>
                <a:gd name="T65" fmla="*/ 120 h 145"/>
                <a:gd name="T66" fmla="*/ 59 w 62"/>
                <a:gd name="T67" fmla="*/ 112 h 145"/>
                <a:gd name="T68" fmla="*/ 62 w 62"/>
                <a:gd name="T69" fmla="*/ 103 h 145"/>
                <a:gd name="T70" fmla="*/ 62 w 62"/>
                <a:gd name="T71" fmla="*/ 95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1 h 145"/>
                <a:gd name="T78" fmla="*/ 62 w 62"/>
                <a:gd name="T79" fmla="*/ 58 h 145"/>
                <a:gd name="T80" fmla="*/ 59 w 62"/>
                <a:gd name="T81" fmla="*/ 50 h 145"/>
                <a:gd name="T82" fmla="*/ 59 w 62"/>
                <a:gd name="T83" fmla="*/ 42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7 h 145"/>
                <a:gd name="T90" fmla="*/ 46 w 62"/>
                <a:gd name="T91" fmla="*/ 12 h 145"/>
                <a:gd name="T92" fmla="*/ 41 w 62"/>
                <a:gd name="T93" fmla="*/ 9 h 145"/>
                <a:gd name="T94" fmla="*/ 38 w 62"/>
                <a:gd name="T95" fmla="*/ 4 h 145"/>
                <a:gd name="T96" fmla="*/ 33 w 62"/>
                <a:gd name="T97" fmla="*/ 0 h 145"/>
                <a:gd name="T98" fmla="*/ 30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4"/>
                  </a:lnTo>
                  <a:lnTo>
                    <a:pt x="13" y="9"/>
                  </a:lnTo>
                  <a:lnTo>
                    <a:pt x="9" y="12"/>
                  </a:lnTo>
                  <a:lnTo>
                    <a:pt x="4" y="17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3" y="128"/>
                  </a:lnTo>
                  <a:lnTo>
                    <a:pt x="17" y="133"/>
                  </a:lnTo>
                  <a:lnTo>
                    <a:pt x="21" y="137"/>
                  </a:lnTo>
                  <a:lnTo>
                    <a:pt x="25" y="141"/>
                  </a:lnTo>
                  <a:lnTo>
                    <a:pt x="30" y="145"/>
                  </a:lnTo>
                  <a:lnTo>
                    <a:pt x="33" y="145"/>
                  </a:lnTo>
                  <a:lnTo>
                    <a:pt x="38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1"/>
                  </a:lnTo>
                  <a:lnTo>
                    <a:pt x="49" y="137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2" y="103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1"/>
                  </a:lnTo>
                  <a:lnTo>
                    <a:pt x="62" y="58"/>
                  </a:lnTo>
                  <a:lnTo>
                    <a:pt x="59" y="50"/>
                  </a:lnTo>
                  <a:lnTo>
                    <a:pt x="59" y="42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7"/>
                  </a:lnTo>
                  <a:lnTo>
                    <a:pt x="46" y="12"/>
                  </a:lnTo>
                  <a:lnTo>
                    <a:pt x="41" y="9"/>
                  </a:lnTo>
                  <a:lnTo>
                    <a:pt x="38" y="4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1" name="Freeform 193">
              <a:extLst>
                <a:ext uri="{FF2B5EF4-FFF2-40B4-BE49-F238E27FC236}">
                  <a16:creationId xmlns:a16="http://schemas.microsoft.com/office/drawing/2014/main" id="{78E83738-9C22-4AE8-A708-BEC17C881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97"/>
              <a:ext cx="57" cy="89"/>
            </a:xfrm>
            <a:custGeom>
              <a:avLst/>
              <a:gdLst>
                <a:gd name="T0" fmla="*/ 224 w 397"/>
                <a:gd name="T1" fmla="*/ 0 h 626"/>
                <a:gd name="T2" fmla="*/ 253 w 397"/>
                <a:gd name="T3" fmla="*/ 5 h 626"/>
                <a:gd name="T4" fmla="*/ 282 w 397"/>
                <a:gd name="T5" fmla="*/ 13 h 626"/>
                <a:gd name="T6" fmla="*/ 306 w 397"/>
                <a:gd name="T7" fmla="*/ 26 h 626"/>
                <a:gd name="T8" fmla="*/ 327 w 397"/>
                <a:gd name="T9" fmla="*/ 42 h 626"/>
                <a:gd name="T10" fmla="*/ 347 w 397"/>
                <a:gd name="T11" fmla="*/ 62 h 626"/>
                <a:gd name="T12" fmla="*/ 365 w 397"/>
                <a:gd name="T13" fmla="*/ 83 h 626"/>
                <a:gd name="T14" fmla="*/ 376 w 397"/>
                <a:gd name="T15" fmla="*/ 109 h 626"/>
                <a:gd name="T16" fmla="*/ 389 w 397"/>
                <a:gd name="T17" fmla="*/ 133 h 626"/>
                <a:gd name="T18" fmla="*/ 397 w 397"/>
                <a:gd name="T19" fmla="*/ 163 h 626"/>
                <a:gd name="T20" fmla="*/ 397 w 397"/>
                <a:gd name="T21" fmla="*/ 192 h 626"/>
                <a:gd name="T22" fmla="*/ 397 w 397"/>
                <a:gd name="T23" fmla="*/ 220 h 626"/>
                <a:gd name="T24" fmla="*/ 389 w 397"/>
                <a:gd name="T25" fmla="*/ 245 h 626"/>
                <a:gd name="T26" fmla="*/ 376 w 397"/>
                <a:gd name="T27" fmla="*/ 273 h 626"/>
                <a:gd name="T28" fmla="*/ 365 w 397"/>
                <a:gd name="T29" fmla="*/ 294 h 626"/>
                <a:gd name="T30" fmla="*/ 347 w 397"/>
                <a:gd name="T31" fmla="*/ 320 h 626"/>
                <a:gd name="T32" fmla="*/ 327 w 397"/>
                <a:gd name="T33" fmla="*/ 336 h 626"/>
                <a:gd name="T34" fmla="*/ 306 w 397"/>
                <a:gd name="T35" fmla="*/ 353 h 626"/>
                <a:gd name="T36" fmla="*/ 282 w 397"/>
                <a:gd name="T37" fmla="*/ 366 h 626"/>
                <a:gd name="T38" fmla="*/ 253 w 397"/>
                <a:gd name="T39" fmla="*/ 374 h 626"/>
                <a:gd name="T40" fmla="*/ 224 w 397"/>
                <a:gd name="T41" fmla="*/ 377 h 626"/>
                <a:gd name="T42" fmla="*/ 207 w 397"/>
                <a:gd name="T43" fmla="*/ 377 h 626"/>
                <a:gd name="T44" fmla="*/ 203 w 397"/>
                <a:gd name="T45" fmla="*/ 377 h 626"/>
                <a:gd name="T46" fmla="*/ 199 w 397"/>
                <a:gd name="T47" fmla="*/ 374 h 626"/>
                <a:gd name="T48" fmla="*/ 74 w 397"/>
                <a:gd name="T49" fmla="*/ 324 h 626"/>
                <a:gd name="T50" fmla="*/ 58 w 397"/>
                <a:gd name="T51" fmla="*/ 299 h 626"/>
                <a:gd name="T52" fmla="*/ 42 w 397"/>
                <a:gd name="T53" fmla="*/ 273 h 626"/>
                <a:gd name="T54" fmla="*/ 34 w 397"/>
                <a:gd name="T55" fmla="*/ 249 h 626"/>
                <a:gd name="T56" fmla="*/ 24 w 397"/>
                <a:gd name="T57" fmla="*/ 220 h 626"/>
                <a:gd name="T58" fmla="*/ 21 w 397"/>
                <a:gd name="T59" fmla="*/ 192 h 626"/>
                <a:gd name="T60" fmla="*/ 24 w 397"/>
                <a:gd name="T61" fmla="*/ 163 h 626"/>
                <a:gd name="T62" fmla="*/ 29 w 397"/>
                <a:gd name="T63" fmla="*/ 133 h 626"/>
                <a:gd name="T64" fmla="*/ 42 w 397"/>
                <a:gd name="T65" fmla="*/ 109 h 626"/>
                <a:gd name="T66" fmla="*/ 53 w 397"/>
                <a:gd name="T67" fmla="*/ 83 h 626"/>
                <a:gd name="T68" fmla="*/ 74 w 397"/>
                <a:gd name="T69" fmla="*/ 62 h 626"/>
                <a:gd name="T70" fmla="*/ 91 w 397"/>
                <a:gd name="T71" fmla="*/ 42 h 626"/>
                <a:gd name="T72" fmla="*/ 116 w 397"/>
                <a:gd name="T73" fmla="*/ 26 h 626"/>
                <a:gd name="T74" fmla="*/ 141 w 397"/>
                <a:gd name="T75" fmla="*/ 13 h 626"/>
                <a:gd name="T76" fmla="*/ 165 w 397"/>
                <a:gd name="T77" fmla="*/ 5 h 626"/>
                <a:gd name="T78" fmla="*/ 194 w 397"/>
                <a:gd name="T7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6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4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1"/>
                  </a:lnTo>
                  <a:lnTo>
                    <a:pt x="347" y="62"/>
                  </a:lnTo>
                  <a:lnTo>
                    <a:pt x="355" y="72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6" y="109"/>
                  </a:lnTo>
                  <a:lnTo>
                    <a:pt x="385" y="121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7" y="163"/>
                  </a:lnTo>
                  <a:lnTo>
                    <a:pt x="397" y="174"/>
                  </a:lnTo>
                  <a:lnTo>
                    <a:pt x="397" y="192"/>
                  </a:lnTo>
                  <a:lnTo>
                    <a:pt x="397" y="203"/>
                  </a:lnTo>
                  <a:lnTo>
                    <a:pt x="397" y="220"/>
                  </a:lnTo>
                  <a:lnTo>
                    <a:pt x="393" y="233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5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5"/>
                  </a:lnTo>
                  <a:lnTo>
                    <a:pt x="306" y="353"/>
                  </a:lnTo>
                  <a:lnTo>
                    <a:pt x="294" y="356"/>
                  </a:lnTo>
                  <a:lnTo>
                    <a:pt x="282" y="366"/>
                  </a:lnTo>
                  <a:lnTo>
                    <a:pt x="264" y="369"/>
                  </a:lnTo>
                  <a:lnTo>
                    <a:pt x="253" y="374"/>
                  </a:lnTo>
                  <a:lnTo>
                    <a:pt x="240" y="374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0" y="626"/>
                  </a:lnTo>
                  <a:lnTo>
                    <a:pt x="74" y="324"/>
                  </a:lnTo>
                  <a:lnTo>
                    <a:pt x="66" y="311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2"/>
                  </a:lnTo>
                  <a:lnTo>
                    <a:pt x="34" y="249"/>
                  </a:lnTo>
                  <a:lnTo>
                    <a:pt x="29" y="233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1" y="192"/>
                  </a:lnTo>
                  <a:lnTo>
                    <a:pt x="24" y="174"/>
                  </a:lnTo>
                  <a:lnTo>
                    <a:pt x="24" y="163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1"/>
                  </a:lnTo>
                  <a:lnTo>
                    <a:pt x="42" y="109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2" y="72"/>
                  </a:lnTo>
                  <a:lnTo>
                    <a:pt x="74" y="62"/>
                  </a:lnTo>
                  <a:lnTo>
                    <a:pt x="83" y="51"/>
                  </a:lnTo>
                  <a:lnTo>
                    <a:pt x="91" y="42"/>
                  </a:lnTo>
                  <a:lnTo>
                    <a:pt x="103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5" y="5"/>
                  </a:lnTo>
                  <a:lnTo>
                    <a:pt x="182" y="5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2" name="Freeform 194">
              <a:extLst>
                <a:ext uri="{FF2B5EF4-FFF2-40B4-BE49-F238E27FC236}">
                  <a16:creationId xmlns:a16="http://schemas.microsoft.com/office/drawing/2014/main" id="{EB3B35FD-F589-4A9B-9318-F51DC58273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1" y="1197"/>
              <a:ext cx="57" cy="89"/>
            </a:xfrm>
            <a:custGeom>
              <a:avLst/>
              <a:gdLst>
                <a:gd name="T0" fmla="*/ 323 w 397"/>
                <a:gd name="T1" fmla="*/ 100 h 626"/>
                <a:gd name="T2" fmla="*/ 315 w 397"/>
                <a:gd name="T3" fmla="*/ 112 h 626"/>
                <a:gd name="T4" fmla="*/ 306 w 397"/>
                <a:gd name="T5" fmla="*/ 133 h 626"/>
                <a:gd name="T6" fmla="*/ 306 w 397"/>
                <a:gd name="T7" fmla="*/ 158 h 626"/>
                <a:gd name="T8" fmla="*/ 306 w 397"/>
                <a:gd name="T9" fmla="*/ 182 h 626"/>
                <a:gd name="T10" fmla="*/ 310 w 397"/>
                <a:gd name="T11" fmla="*/ 212 h 626"/>
                <a:gd name="T12" fmla="*/ 323 w 397"/>
                <a:gd name="T13" fmla="*/ 233 h 626"/>
                <a:gd name="T14" fmla="*/ 336 w 397"/>
                <a:gd name="T15" fmla="*/ 245 h 626"/>
                <a:gd name="T16" fmla="*/ 347 w 397"/>
                <a:gd name="T17" fmla="*/ 245 h 626"/>
                <a:gd name="T18" fmla="*/ 355 w 397"/>
                <a:gd name="T19" fmla="*/ 237 h 626"/>
                <a:gd name="T20" fmla="*/ 365 w 397"/>
                <a:gd name="T21" fmla="*/ 220 h 626"/>
                <a:gd name="T22" fmla="*/ 368 w 397"/>
                <a:gd name="T23" fmla="*/ 195 h 626"/>
                <a:gd name="T24" fmla="*/ 368 w 397"/>
                <a:gd name="T25" fmla="*/ 171 h 626"/>
                <a:gd name="T26" fmla="*/ 365 w 397"/>
                <a:gd name="T27" fmla="*/ 142 h 626"/>
                <a:gd name="T28" fmla="*/ 355 w 397"/>
                <a:gd name="T29" fmla="*/ 117 h 626"/>
                <a:gd name="T30" fmla="*/ 344 w 397"/>
                <a:gd name="T31" fmla="*/ 104 h 626"/>
                <a:gd name="T32" fmla="*/ 331 w 397"/>
                <a:gd name="T33" fmla="*/ 100 h 626"/>
                <a:gd name="T34" fmla="*/ 240 w 397"/>
                <a:gd name="T35" fmla="*/ 5 h 626"/>
                <a:gd name="T36" fmla="*/ 282 w 397"/>
                <a:gd name="T37" fmla="*/ 13 h 626"/>
                <a:gd name="T38" fmla="*/ 315 w 397"/>
                <a:gd name="T39" fmla="*/ 34 h 626"/>
                <a:gd name="T40" fmla="*/ 347 w 397"/>
                <a:gd name="T41" fmla="*/ 62 h 626"/>
                <a:gd name="T42" fmla="*/ 373 w 397"/>
                <a:gd name="T43" fmla="*/ 96 h 626"/>
                <a:gd name="T44" fmla="*/ 389 w 397"/>
                <a:gd name="T45" fmla="*/ 133 h 626"/>
                <a:gd name="T46" fmla="*/ 397 w 397"/>
                <a:gd name="T47" fmla="*/ 174 h 626"/>
                <a:gd name="T48" fmla="*/ 397 w 397"/>
                <a:gd name="T49" fmla="*/ 220 h 626"/>
                <a:gd name="T50" fmla="*/ 385 w 397"/>
                <a:gd name="T51" fmla="*/ 257 h 626"/>
                <a:gd name="T52" fmla="*/ 365 w 397"/>
                <a:gd name="T53" fmla="*/ 294 h 626"/>
                <a:gd name="T54" fmla="*/ 339 w 397"/>
                <a:gd name="T55" fmla="*/ 328 h 626"/>
                <a:gd name="T56" fmla="*/ 306 w 397"/>
                <a:gd name="T57" fmla="*/ 353 h 626"/>
                <a:gd name="T58" fmla="*/ 264 w 397"/>
                <a:gd name="T59" fmla="*/ 369 h 626"/>
                <a:gd name="T60" fmla="*/ 224 w 397"/>
                <a:gd name="T61" fmla="*/ 377 h 626"/>
                <a:gd name="T62" fmla="*/ 203 w 397"/>
                <a:gd name="T63" fmla="*/ 377 h 626"/>
                <a:gd name="T64" fmla="*/ 199 w 397"/>
                <a:gd name="T65" fmla="*/ 374 h 626"/>
                <a:gd name="T66" fmla="*/ 66 w 397"/>
                <a:gd name="T67" fmla="*/ 311 h 626"/>
                <a:gd name="T68" fmla="*/ 42 w 397"/>
                <a:gd name="T69" fmla="*/ 273 h 626"/>
                <a:gd name="T70" fmla="*/ 29 w 397"/>
                <a:gd name="T71" fmla="*/ 233 h 626"/>
                <a:gd name="T72" fmla="*/ 21 w 397"/>
                <a:gd name="T73" fmla="*/ 192 h 626"/>
                <a:gd name="T74" fmla="*/ 29 w 397"/>
                <a:gd name="T75" fmla="*/ 145 h 626"/>
                <a:gd name="T76" fmla="*/ 42 w 397"/>
                <a:gd name="T77" fmla="*/ 109 h 626"/>
                <a:gd name="T78" fmla="*/ 62 w 397"/>
                <a:gd name="T79" fmla="*/ 72 h 626"/>
                <a:gd name="T80" fmla="*/ 91 w 397"/>
                <a:gd name="T81" fmla="*/ 42 h 626"/>
                <a:gd name="T82" fmla="*/ 128 w 397"/>
                <a:gd name="T83" fmla="*/ 21 h 626"/>
                <a:gd name="T84" fmla="*/ 165 w 397"/>
                <a:gd name="T85" fmla="*/ 5 h 626"/>
                <a:gd name="T86" fmla="*/ 211 w 397"/>
                <a:gd name="T87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6">
                  <a:moveTo>
                    <a:pt x="331" y="100"/>
                  </a:moveTo>
                  <a:lnTo>
                    <a:pt x="327" y="100"/>
                  </a:lnTo>
                  <a:lnTo>
                    <a:pt x="323" y="100"/>
                  </a:lnTo>
                  <a:lnTo>
                    <a:pt x="319" y="104"/>
                  </a:lnTo>
                  <a:lnTo>
                    <a:pt x="319" y="109"/>
                  </a:lnTo>
                  <a:lnTo>
                    <a:pt x="315" y="112"/>
                  </a:lnTo>
                  <a:lnTo>
                    <a:pt x="310" y="117"/>
                  </a:lnTo>
                  <a:lnTo>
                    <a:pt x="310" y="125"/>
                  </a:lnTo>
                  <a:lnTo>
                    <a:pt x="306" y="133"/>
                  </a:lnTo>
                  <a:lnTo>
                    <a:pt x="306" y="137"/>
                  </a:lnTo>
                  <a:lnTo>
                    <a:pt x="306" y="145"/>
                  </a:lnTo>
                  <a:lnTo>
                    <a:pt x="306" y="158"/>
                  </a:lnTo>
                  <a:lnTo>
                    <a:pt x="306" y="166"/>
                  </a:lnTo>
                  <a:lnTo>
                    <a:pt x="306" y="174"/>
                  </a:lnTo>
                  <a:lnTo>
                    <a:pt x="306" y="182"/>
                  </a:lnTo>
                  <a:lnTo>
                    <a:pt x="306" y="195"/>
                  </a:lnTo>
                  <a:lnTo>
                    <a:pt x="310" y="203"/>
                  </a:lnTo>
                  <a:lnTo>
                    <a:pt x="310" y="212"/>
                  </a:lnTo>
                  <a:lnTo>
                    <a:pt x="315" y="220"/>
                  </a:lnTo>
                  <a:lnTo>
                    <a:pt x="319" y="228"/>
                  </a:lnTo>
                  <a:lnTo>
                    <a:pt x="323" y="233"/>
                  </a:lnTo>
                  <a:lnTo>
                    <a:pt x="327" y="237"/>
                  </a:lnTo>
                  <a:lnTo>
                    <a:pt x="331" y="241"/>
                  </a:lnTo>
                  <a:lnTo>
                    <a:pt x="336" y="245"/>
                  </a:lnTo>
                  <a:lnTo>
                    <a:pt x="339" y="245"/>
                  </a:lnTo>
                  <a:lnTo>
                    <a:pt x="344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52" y="241"/>
                  </a:lnTo>
                  <a:lnTo>
                    <a:pt x="355" y="237"/>
                  </a:lnTo>
                  <a:lnTo>
                    <a:pt x="360" y="233"/>
                  </a:lnTo>
                  <a:lnTo>
                    <a:pt x="360" y="228"/>
                  </a:lnTo>
                  <a:lnTo>
                    <a:pt x="365" y="220"/>
                  </a:lnTo>
                  <a:lnTo>
                    <a:pt x="365" y="212"/>
                  </a:lnTo>
                  <a:lnTo>
                    <a:pt x="368" y="203"/>
                  </a:lnTo>
                  <a:lnTo>
                    <a:pt x="368" y="195"/>
                  </a:lnTo>
                  <a:lnTo>
                    <a:pt x="368" y="187"/>
                  </a:lnTo>
                  <a:lnTo>
                    <a:pt x="368" y="179"/>
                  </a:lnTo>
                  <a:lnTo>
                    <a:pt x="368" y="171"/>
                  </a:lnTo>
                  <a:lnTo>
                    <a:pt x="368" y="158"/>
                  </a:lnTo>
                  <a:lnTo>
                    <a:pt x="365" y="150"/>
                  </a:lnTo>
                  <a:lnTo>
                    <a:pt x="365" y="142"/>
                  </a:lnTo>
                  <a:lnTo>
                    <a:pt x="360" y="133"/>
                  </a:lnTo>
                  <a:lnTo>
                    <a:pt x="360" y="125"/>
                  </a:lnTo>
                  <a:lnTo>
                    <a:pt x="355" y="117"/>
                  </a:lnTo>
                  <a:lnTo>
                    <a:pt x="352" y="112"/>
                  </a:lnTo>
                  <a:lnTo>
                    <a:pt x="347" y="109"/>
                  </a:lnTo>
                  <a:lnTo>
                    <a:pt x="344" y="104"/>
                  </a:lnTo>
                  <a:lnTo>
                    <a:pt x="339" y="100"/>
                  </a:lnTo>
                  <a:lnTo>
                    <a:pt x="336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4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1"/>
                  </a:lnTo>
                  <a:lnTo>
                    <a:pt x="347" y="62"/>
                  </a:lnTo>
                  <a:lnTo>
                    <a:pt x="355" y="72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6" y="109"/>
                  </a:lnTo>
                  <a:lnTo>
                    <a:pt x="385" y="121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7" y="163"/>
                  </a:lnTo>
                  <a:lnTo>
                    <a:pt x="397" y="174"/>
                  </a:lnTo>
                  <a:lnTo>
                    <a:pt x="397" y="192"/>
                  </a:lnTo>
                  <a:lnTo>
                    <a:pt x="397" y="203"/>
                  </a:lnTo>
                  <a:lnTo>
                    <a:pt x="397" y="220"/>
                  </a:lnTo>
                  <a:lnTo>
                    <a:pt x="393" y="233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5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5"/>
                  </a:lnTo>
                  <a:lnTo>
                    <a:pt x="306" y="353"/>
                  </a:lnTo>
                  <a:lnTo>
                    <a:pt x="294" y="356"/>
                  </a:lnTo>
                  <a:lnTo>
                    <a:pt x="282" y="366"/>
                  </a:lnTo>
                  <a:lnTo>
                    <a:pt x="264" y="369"/>
                  </a:lnTo>
                  <a:lnTo>
                    <a:pt x="253" y="374"/>
                  </a:lnTo>
                  <a:lnTo>
                    <a:pt x="240" y="374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0" y="626"/>
                  </a:lnTo>
                  <a:lnTo>
                    <a:pt x="74" y="324"/>
                  </a:lnTo>
                  <a:lnTo>
                    <a:pt x="66" y="311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2"/>
                  </a:lnTo>
                  <a:lnTo>
                    <a:pt x="34" y="249"/>
                  </a:lnTo>
                  <a:lnTo>
                    <a:pt x="29" y="233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1" y="192"/>
                  </a:lnTo>
                  <a:lnTo>
                    <a:pt x="24" y="174"/>
                  </a:lnTo>
                  <a:lnTo>
                    <a:pt x="24" y="163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1"/>
                  </a:lnTo>
                  <a:lnTo>
                    <a:pt x="42" y="109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2" y="72"/>
                  </a:lnTo>
                  <a:lnTo>
                    <a:pt x="74" y="62"/>
                  </a:lnTo>
                  <a:lnTo>
                    <a:pt x="83" y="51"/>
                  </a:lnTo>
                  <a:lnTo>
                    <a:pt x="91" y="42"/>
                  </a:lnTo>
                  <a:lnTo>
                    <a:pt x="103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5" y="5"/>
                  </a:lnTo>
                  <a:lnTo>
                    <a:pt x="182" y="5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3" name="Freeform 195">
              <a:extLst>
                <a:ext uri="{FF2B5EF4-FFF2-40B4-BE49-F238E27FC236}">
                  <a16:creationId xmlns:a16="http://schemas.microsoft.com/office/drawing/2014/main" id="{A0DEDBCC-DDF2-4510-B14F-00F73D321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211"/>
              <a:ext cx="9" cy="21"/>
            </a:xfrm>
            <a:custGeom>
              <a:avLst/>
              <a:gdLst>
                <a:gd name="T0" fmla="*/ 25 w 62"/>
                <a:gd name="T1" fmla="*/ 0 h 145"/>
                <a:gd name="T2" fmla="*/ 21 w 62"/>
                <a:gd name="T3" fmla="*/ 0 h 145"/>
                <a:gd name="T4" fmla="*/ 17 w 62"/>
                <a:gd name="T5" fmla="*/ 0 h 145"/>
                <a:gd name="T6" fmla="*/ 13 w 62"/>
                <a:gd name="T7" fmla="*/ 4 h 145"/>
                <a:gd name="T8" fmla="*/ 13 w 62"/>
                <a:gd name="T9" fmla="*/ 9 h 145"/>
                <a:gd name="T10" fmla="*/ 9 w 62"/>
                <a:gd name="T11" fmla="*/ 12 h 145"/>
                <a:gd name="T12" fmla="*/ 4 w 62"/>
                <a:gd name="T13" fmla="*/ 17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5 h 145"/>
                <a:gd name="T22" fmla="*/ 0 w 62"/>
                <a:gd name="T23" fmla="*/ 58 h 145"/>
                <a:gd name="T24" fmla="*/ 0 w 62"/>
                <a:gd name="T25" fmla="*/ 66 h 145"/>
                <a:gd name="T26" fmla="*/ 0 w 62"/>
                <a:gd name="T27" fmla="*/ 74 h 145"/>
                <a:gd name="T28" fmla="*/ 0 w 62"/>
                <a:gd name="T29" fmla="*/ 82 h 145"/>
                <a:gd name="T30" fmla="*/ 0 w 62"/>
                <a:gd name="T31" fmla="*/ 95 h 145"/>
                <a:gd name="T32" fmla="*/ 4 w 62"/>
                <a:gd name="T33" fmla="*/ 103 h 145"/>
                <a:gd name="T34" fmla="*/ 4 w 62"/>
                <a:gd name="T35" fmla="*/ 112 h 145"/>
                <a:gd name="T36" fmla="*/ 9 w 62"/>
                <a:gd name="T37" fmla="*/ 120 h 145"/>
                <a:gd name="T38" fmla="*/ 13 w 62"/>
                <a:gd name="T39" fmla="*/ 128 h 145"/>
                <a:gd name="T40" fmla="*/ 17 w 62"/>
                <a:gd name="T41" fmla="*/ 133 h 145"/>
                <a:gd name="T42" fmla="*/ 21 w 62"/>
                <a:gd name="T43" fmla="*/ 137 h 145"/>
                <a:gd name="T44" fmla="*/ 25 w 62"/>
                <a:gd name="T45" fmla="*/ 141 h 145"/>
                <a:gd name="T46" fmla="*/ 30 w 62"/>
                <a:gd name="T47" fmla="*/ 145 h 145"/>
                <a:gd name="T48" fmla="*/ 33 w 62"/>
                <a:gd name="T49" fmla="*/ 145 h 145"/>
                <a:gd name="T50" fmla="*/ 38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1 h 145"/>
                <a:gd name="T58" fmla="*/ 49 w 62"/>
                <a:gd name="T59" fmla="*/ 137 h 145"/>
                <a:gd name="T60" fmla="*/ 54 w 62"/>
                <a:gd name="T61" fmla="*/ 133 h 145"/>
                <a:gd name="T62" fmla="*/ 54 w 62"/>
                <a:gd name="T63" fmla="*/ 128 h 145"/>
                <a:gd name="T64" fmla="*/ 59 w 62"/>
                <a:gd name="T65" fmla="*/ 120 h 145"/>
                <a:gd name="T66" fmla="*/ 59 w 62"/>
                <a:gd name="T67" fmla="*/ 112 h 145"/>
                <a:gd name="T68" fmla="*/ 62 w 62"/>
                <a:gd name="T69" fmla="*/ 103 h 145"/>
                <a:gd name="T70" fmla="*/ 62 w 62"/>
                <a:gd name="T71" fmla="*/ 95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1 h 145"/>
                <a:gd name="T78" fmla="*/ 62 w 62"/>
                <a:gd name="T79" fmla="*/ 58 h 145"/>
                <a:gd name="T80" fmla="*/ 59 w 62"/>
                <a:gd name="T81" fmla="*/ 50 h 145"/>
                <a:gd name="T82" fmla="*/ 59 w 62"/>
                <a:gd name="T83" fmla="*/ 42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7 h 145"/>
                <a:gd name="T90" fmla="*/ 46 w 62"/>
                <a:gd name="T91" fmla="*/ 12 h 145"/>
                <a:gd name="T92" fmla="*/ 41 w 62"/>
                <a:gd name="T93" fmla="*/ 9 h 145"/>
                <a:gd name="T94" fmla="*/ 38 w 62"/>
                <a:gd name="T95" fmla="*/ 4 h 145"/>
                <a:gd name="T96" fmla="*/ 33 w 62"/>
                <a:gd name="T97" fmla="*/ 0 h 145"/>
                <a:gd name="T98" fmla="*/ 30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4"/>
                  </a:lnTo>
                  <a:lnTo>
                    <a:pt x="13" y="9"/>
                  </a:lnTo>
                  <a:lnTo>
                    <a:pt x="9" y="12"/>
                  </a:lnTo>
                  <a:lnTo>
                    <a:pt x="4" y="17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3" y="128"/>
                  </a:lnTo>
                  <a:lnTo>
                    <a:pt x="17" y="133"/>
                  </a:lnTo>
                  <a:lnTo>
                    <a:pt x="21" y="137"/>
                  </a:lnTo>
                  <a:lnTo>
                    <a:pt x="25" y="141"/>
                  </a:lnTo>
                  <a:lnTo>
                    <a:pt x="30" y="145"/>
                  </a:lnTo>
                  <a:lnTo>
                    <a:pt x="33" y="145"/>
                  </a:lnTo>
                  <a:lnTo>
                    <a:pt x="38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1"/>
                  </a:lnTo>
                  <a:lnTo>
                    <a:pt x="49" y="137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2" y="103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1"/>
                  </a:lnTo>
                  <a:lnTo>
                    <a:pt x="62" y="58"/>
                  </a:lnTo>
                  <a:lnTo>
                    <a:pt x="59" y="50"/>
                  </a:lnTo>
                  <a:lnTo>
                    <a:pt x="59" y="42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7"/>
                  </a:lnTo>
                  <a:lnTo>
                    <a:pt x="46" y="12"/>
                  </a:lnTo>
                  <a:lnTo>
                    <a:pt x="41" y="9"/>
                  </a:lnTo>
                  <a:lnTo>
                    <a:pt x="38" y="4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4" name="Freeform 196">
              <a:extLst>
                <a:ext uri="{FF2B5EF4-FFF2-40B4-BE49-F238E27FC236}">
                  <a16:creationId xmlns:a16="http://schemas.microsoft.com/office/drawing/2014/main" id="{DA42AA2F-C46F-4037-ABE9-A4A3F6836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97"/>
              <a:ext cx="57" cy="89"/>
            </a:xfrm>
            <a:custGeom>
              <a:avLst/>
              <a:gdLst>
                <a:gd name="T0" fmla="*/ 224 w 397"/>
                <a:gd name="T1" fmla="*/ 0 h 626"/>
                <a:gd name="T2" fmla="*/ 253 w 397"/>
                <a:gd name="T3" fmla="*/ 5 h 626"/>
                <a:gd name="T4" fmla="*/ 282 w 397"/>
                <a:gd name="T5" fmla="*/ 13 h 626"/>
                <a:gd name="T6" fmla="*/ 306 w 397"/>
                <a:gd name="T7" fmla="*/ 26 h 626"/>
                <a:gd name="T8" fmla="*/ 327 w 397"/>
                <a:gd name="T9" fmla="*/ 42 h 626"/>
                <a:gd name="T10" fmla="*/ 347 w 397"/>
                <a:gd name="T11" fmla="*/ 62 h 626"/>
                <a:gd name="T12" fmla="*/ 365 w 397"/>
                <a:gd name="T13" fmla="*/ 83 h 626"/>
                <a:gd name="T14" fmla="*/ 376 w 397"/>
                <a:gd name="T15" fmla="*/ 109 h 626"/>
                <a:gd name="T16" fmla="*/ 389 w 397"/>
                <a:gd name="T17" fmla="*/ 133 h 626"/>
                <a:gd name="T18" fmla="*/ 397 w 397"/>
                <a:gd name="T19" fmla="*/ 163 h 626"/>
                <a:gd name="T20" fmla="*/ 397 w 397"/>
                <a:gd name="T21" fmla="*/ 192 h 626"/>
                <a:gd name="T22" fmla="*/ 397 w 397"/>
                <a:gd name="T23" fmla="*/ 220 h 626"/>
                <a:gd name="T24" fmla="*/ 389 w 397"/>
                <a:gd name="T25" fmla="*/ 245 h 626"/>
                <a:gd name="T26" fmla="*/ 376 w 397"/>
                <a:gd name="T27" fmla="*/ 273 h 626"/>
                <a:gd name="T28" fmla="*/ 365 w 397"/>
                <a:gd name="T29" fmla="*/ 294 h 626"/>
                <a:gd name="T30" fmla="*/ 347 w 397"/>
                <a:gd name="T31" fmla="*/ 320 h 626"/>
                <a:gd name="T32" fmla="*/ 327 w 397"/>
                <a:gd name="T33" fmla="*/ 336 h 626"/>
                <a:gd name="T34" fmla="*/ 306 w 397"/>
                <a:gd name="T35" fmla="*/ 353 h 626"/>
                <a:gd name="T36" fmla="*/ 282 w 397"/>
                <a:gd name="T37" fmla="*/ 366 h 626"/>
                <a:gd name="T38" fmla="*/ 253 w 397"/>
                <a:gd name="T39" fmla="*/ 374 h 626"/>
                <a:gd name="T40" fmla="*/ 224 w 397"/>
                <a:gd name="T41" fmla="*/ 377 h 626"/>
                <a:gd name="T42" fmla="*/ 207 w 397"/>
                <a:gd name="T43" fmla="*/ 377 h 626"/>
                <a:gd name="T44" fmla="*/ 203 w 397"/>
                <a:gd name="T45" fmla="*/ 377 h 626"/>
                <a:gd name="T46" fmla="*/ 199 w 397"/>
                <a:gd name="T47" fmla="*/ 374 h 626"/>
                <a:gd name="T48" fmla="*/ 74 w 397"/>
                <a:gd name="T49" fmla="*/ 324 h 626"/>
                <a:gd name="T50" fmla="*/ 58 w 397"/>
                <a:gd name="T51" fmla="*/ 299 h 626"/>
                <a:gd name="T52" fmla="*/ 42 w 397"/>
                <a:gd name="T53" fmla="*/ 273 h 626"/>
                <a:gd name="T54" fmla="*/ 34 w 397"/>
                <a:gd name="T55" fmla="*/ 249 h 626"/>
                <a:gd name="T56" fmla="*/ 24 w 397"/>
                <a:gd name="T57" fmla="*/ 220 h 626"/>
                <a:gd name="T58" fmla="*/ 21 w 397"/>
                <a:gd name="T59" fmla="*/ 192 h 626"/>
                <a:gd name="T60" fmla="*/ 24 w 397"/>
                <a:gd name="T61" fmla="*/ 163 h 626"/>
                <a:gd name="T62" fmla="*/ 29 w 397"/>
                <a:gd name="T63" fmla="*/ 133 h 626"/>
                <a:gd name="T64" fmla="*/ 42 w 397"/>
                <a:gd name="T65" fmla="*/ 109 h 626"/>
                <a:gd name="T66" fmla="*/ 53 w 397"/>
                <a:gd name="T67" fmla="*/ 83 h 626"/>
                <a:gd name="T68" fmla="*/ 74 w 397"/>
                <a:gd name="T69" fmla="*/ 62 h 626"/>
                <a:gd name="T70" fmla="*/ 91 w 397"/>
                <a:gd name="T71" fmla="*/ 42 h 626"/>
                <a:gd name="T72" fmla="*/ 116 w 397"/>
                <a:gd name="T73" fmla="*/ 26 h 626"/>
                <a:gd name="T74" fmla="*/ 141 w 397"/>
                <a:gd name="T75" fmla="*/ 13 h 626"/>
                <a:gd name="T76" fmla="*/ 165 w 397"/>
                <a:gd name="T77" fmla="*/ 5 h 626"/>
                <a:gd name="T78" fmla="*/ 194 w 397"/>
                <a:gd name="T7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6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4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1"/>
                  </a:lnTo>
                  <a:lnTo>
                    <a:pt x="347" y="62"/>
                  </a:lnTo>
                  <a:lnTo>
                    <a:pt x="355" y="72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6" y="109"/>
                  </a:lnTo>
                  <a:lnTo>
                    <a:pt x="385" y="121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7" y="163"/>
                  </a:lnTo>
                  <a:lnTo>
                    <a:pt x="397" y="174"/>
                  </a:lnTo>
                  <a:lnTo>
                    <a:pt x="397" y="192"/>
                  </a:lnTo>
                  <a:lnTo>
                    <a:pt x="397" y="203"/>
                  </a:lnTo>
                  <a:lnTo>
                    <a:pt x="397" y="220"/>
                  </a:lnTo>
                  <a:lnTo>
                    <a:pt x="393" y="233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5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5"/>
                  </a:lnTo>
                  <a:lnTo>
                    <a:pt x="306" y="353"/>
                  </a:lnTo>
                  <a:lnTo>
                    <a:pt x="294" y="356"/>
                  </a:lnTo>
                  <a:lnTo>
                    <a:pt x="282" y="366"/>
                  </a:lnTo>
                  <a:lnTo>
                    <a:pt x="264" y="369"/>
                  </a:lnTo>
                  <a:lnTo>
                    <a:pt x="253" y="374"/>
                  </a:lnTo>
                  <a:lnTo>
                    <a:pt x="240" y="374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0" y="626"/>
                  </a:lnTo>
                  <a:lnTo>
                    <a:pt x="74" y="324"/>
                  </a:lnTo>
                  <a:lnTo>
                    <a:pt x="66" y="311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2"/>
                  </a:lnTo>
                  <a:lnTo>
                    <a:pt x="34" y="249"/>
                  </a:lnTo>
                  <a:lnTo>
                    <a:pt x="29" y="233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1" y="192"/>
                  </a:lnTo>
                  <a:lnTo>
                    <a:pt x="24" y="174"/>
                  </a:lnTo>
                  <a:lnTo>
                    <a:pt x="24" y="163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1"/>
                  </a:lnTo>
                  <a:lnTo>
                    <a:pt x="42" y="109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2" y="72"/>
                  </a:lnTo>
                  <a:lnTo>
                    <a:pt x="74" y="62"/>
                  </a:lnTo>
                  <a:lnTo>
                    <a:pt x="83" y="51"/>
                  </a:lnTo>
                  <a:lnTo>
                    <a:pt x="91" y="42"/>
                  </a:lnTo>
                  <a:lnTo>
                    <a:pt x="103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5" y="5"/>
                  </a:lnTo>
                  <a:lnTo>
                    <a:pt x="182" y="5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5" name="Freeform 197">
              <a:extLst>
                <a:ext uri="{FF2B5EF4-FFF2-40B4-BE49-F238E27FC236}">
                  <a16:creationId xmlns:a16="http://schemas.microsoft.com/office/drawing/2014/main" id="{3F10F761-470F-4BC3-8CE6-CA56A6F9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1075"/>
              <a:ext cx="8" cy="21"/>
            </a:xfrm>
            <a:custGeom>
              <a:avLst/>
              <a:gdLst>
                <a:gd name="T0" fmla="*/ 24 w 61"/>
                <a:gd name="T1" fmla="*/ 0 h 145"/>
                <a:gd name="T2" fmla="*/ 19 w 61"/>
                <a:gd name="T3" fmla="*/ 0 h 145"/>
                <a:gd name="T4" fmla="*/ 16 w 61"/>
                <a:gd name="T5" fmla="*/ 0 h 145"/>
                <a:gd name="T6" fmla="*/ 11 w 61"/>
                <a:gd name="T7" fmla="*/ 4 h 145"/>
                <a:gd name="T8" fmla="*/ 11 w 61"/>
                <a:gd name="T9" fmla="*/ 9 h 145"/>
                <a:gd name="T10" fmla="*/ 8 w 61"/>
                <a:gd name="T11" fmla="*/ 12 h 145"/>
                <a:gd name="T12" fmla="*/ 3 w 61"/>
                <a:gd name="T13" fmla="*/ 17 h 145"/>
                <a:gd name="T14" fmla="*/ 3 w 61"/>
                <a:gd name="T15" fmla="*/ 25 h 145"/>
                <a:gd name="T16" fmla="*/ 0 w 61"/>
                <a:gd name="T17" fmla="*/ 33 h 145"/>
                <a:gd name="T18" fmla="*/ 0 w 61"/>
                <a:gd name="T19" fmla="*/ 38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6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5 h 145"/>
                <a:gd name="T32" fmla="*/ 3 w 61"/>
                <a:gd name="T33" fmla="*/ 103 h 145"/>
                <a:gd name="T34" fmla="*/ 3 w 61"/>
                <a:gd name="T35" fmla="*/ 111 h 145"/>
                <a:gd name="T36" fmla="*/ 8 w 61"/>
                <a:gd name="T37" fmla="*/ 121 h 145"/>
                <a:gd name="T38" fmla="*/ 11 w 61"/>
                <a:gd name="T39" fmla="*/ 129 h 145"/>
                <a:gd name="T40" fmla="*/ 16 w 61"/>
                <a:gd name="T41" fmla="*/ 132 h 145"/>
                <a:gd name="T42" fmla="*/ 19 w 61"/>
                <a:gd name="T43" fmla="*/ 137 h 145"/>
                <a:gd name="T44" fmla="*/ 24 w 61"/>
                <a:gd name="T45" fmla="*/ 140 h 145"/>
                <a:gd name="T46" fmla="*/ 28 w 61"/>
                <a:gd name="T47" fmla="*/ 145 h 145"/>
                <a:gd name="T48" fmla="*/ 32 w 61"/>
                <a:gd name="T49" fmla="*/ 145 h 145"/>
                <a:gd name="T50" fmla="*/ 37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0 h 145"/>
                <a:gd name="T58" fmla="*/ 49 w 61"/>
                <a:gd name="T59" fmla="*/ 137 h 145"/>
                <a:gd name="T60" fmla="*/ 53 w 61"/>
                <a:gd name="T61" fmla="*/ 132 h 145"/>
                <a:gd name="T62" fmla="*/ 53 w 61"/>
                <a:gd name="T63" fmla="*/ 129 h 145"/>
                <a:gd name="T64" fmla="*/ 57 w 61"/>
                <a:gd name="T65" fmla="*/ 121 h 145"/>
                <a:gd name="T66" fmla="*/ 57 w 61"/>
                <a:gd name="T67" fmla="*/ 111 h 145"/>
                <a:gd name="T68" fmla="*/ 61 w 61"/>
                <a:gd name="T69" fmla="*/ 103 h 145"/>
                <a:gd name="T70" fmla="*/ 61 w 61"/>
                <a:gd name="T71" fmla="*/ 95 h 145"/>
                <a:gd name="T72" fmla="*/ 61 w 61"/>
                <a:gd name="T73" fmla="*/ 87 h 145"/>
                <a:gd name="T74" fmla="*/ 61 w 61"/>
                <a:gd name="T75" fmla="*/ 79 h 145"/>
                <a:gd name="T76" fmla="*/ 61 w 61"/>
                <a:gd name="T77" fmla="*/ 70 h 145"/>
                <a:gd name="T78" fmla="*/ 61 w 61"/>
                <a:gd name="T79" fmla="*/ 58 h 145"/>
                <a:gd name="T80" fmla="*/ 57 w 61"/>
                <a:gd name="T81" fmla="*/ 49 h 145"/>
                <a:gd name="T82" fmla="*/ 57 w 61"/>
                <a:gd name="T83" fmla="*/ 41 h 145"/>
                <a:gd name="T84" fmla="*/ 53 w 61"/>
                <a:gd name="T85" fmla="*/ 33 h 145"/>
                <a:gd name="T86" fmla="*/ 53 w 61"/>
                <a:gd name="T87" fmla="*/ 25 h 145"/>
                <a:gd name="T88" fmla="*/ 49 w 61"/>
                <a:gd name="T89" fmla="*/ 17 h 145"/>
                <a:gd name="T90" fmla="*/ 45 w 61"/>
                <a:gd name="T91" fmla="*/ 12 h 145"/>
                <a:gd name="T92" fmla="*/ 40 w 61"/>
                <a:gd name="T93" fmla="*/ 9 h 145"/>
                <a:gd name="T94" fmla="*/ 37 w 61"/>
                <a:gd name="T95" fmla="*/ 4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19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8" y="121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19" y="137"/>
                  </a:lnTo>
                  <a:lnTo>
                    <a:pt x="24" y="140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0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1"/>
                  </a:lnTo>
                  <a:lnTo>
                    <a:pt x="57" y="111"/>
                  </a:lnTo>
                  <a:lnTo>
                    <a:pt x="61" y="103"/>
                  </a:lnTo>
                  <a:lnTo>
                    <a:pt x="61" y="95"/>
                  </a:lnTo>
                  <a:lnTo>
                    <a:pt x="61" y="87"/>
                  </a:lnTo>
                  <a:lnTo>
                    <a:pt x="61" y="79"/>
                  </a:lnTo>
                  <a:lnTo>
                    <a:pt x="61" y="70"/>
                  </a:lnTo>
                  <a:lnTo>
                    <a:pt x="61" y="58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2"/>
                  </a:lnTo>
                  <a:lnTo>
                    <a:pt x="40" y="9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6" name="Freeform 198">
              <a:extLst>
                <a:ext uri="{FF2B5EF4-FFF2-40B4-BE49-F238E27FC236}">
                  <a16:creationId xmlns:a16="http://schemas.microsoft.com/office/drawing/2014/main" id="{7BB6226C-6C25-4F53-9D15-EA3314851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106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6 h 625"/>
                <a:gd name="T8" fmla="*/ 326 w 398"/>
                <a:gd name="T9" fmla="*/ 42 h 625"/>
                <a:gd name="T10" fmla="*/ 347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1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20 h 625"/>
                <a:gd name="T32" fmla="*/ 326 w 398"/>
                <a:gd name="T33" fmla="*/ 336 h 625"/>
                <a:gd name="T34" fmla="*/ 307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4 w 398"/>
                <a:gd name="T57" fmla="*/ 221 h 625"/>
                <a:gd name="T58" fmla="*/ 21 w 398"/>
                <a:gd name="T59" fmla="*/ 191 h 625"/>
                <a:gd name="T60" fmla="*/ 24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6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4" y="221"/>
                  </a:lnTo>
                  <a:lnTo>
                    <a:pt x="24" y="203"/>
                  </a:lnTo>
                  <a:lnTo>
                    <a:pt x="21" y="191"/>
                  </a:lnTo>
                  <a:lnTo>
                    <a:pt x="24" y="175"/>
                  </a:lnTo>
                  <a:lnTo>
                    <a:pt x="24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7" name="Freeform 199">
              <a:extLst>
                <a:ext uri="{FF2B5EF4-FFF2-40B4-BE49-F238E27FC236}">
                  <a16:creationId xmlns:a16="http://schemas.microsoft.com/office/drawing/2014/main" id="{2082EE98-A96B-4905-A1CA-60E404A753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29" y="1061"/>
              <a:ext cx="57" cy="89"/>
            </a:xfrm>
            <a:custGeom>
              <a:avLst/>
              <a:gdLst>
                <a:gd name="T0" fmla="*/ 323 w 398"/>
                <a:gd name="T1" fmla="*/ 100 h 625"/>
                <a:gd name="T2" fmla="*/ 315 w 398"/>
                <a:gd name="T3" fmla="*/ 112 h 625"/>
                <a:gd name="T4" fmla="*/ 307 w 398"/>
                <a:gd name="T5" fmla="*/ 133 h 625"/>
                <a:gd name="T6" fmla="*/ 307 w 398"/>
                <a:gd name="T7" fmla="*/ 158 h 625"/>
                <a:gd name="T8" fmla="*/ 307 w 398"/>
                <a:gd name="T9" fmla="*/ 183 h 625"/>
                <a:gd name="T10" fmla="*/ 310 w 398"/>
                <a:gd name="T11" fmla="*/ 211 h 625"/>
                <a:gd name="T12" fmla="*/ 323 w 398"/>
                <a:gd name="T13" fmla="*/ 232 h 625"/>
                <a:gd name="T14" fmla="*/ 335 w 398"/>
                <a:gd name="T15" fmla="*/ 245 h 625"/>
                <a:gd name="T16" fmla="*/ 347 w 398"/>
                <a:gd name="T17" fmla="*/ 245 h 625"/>
                <a:gd name="T18" fmla="*/ 356 w 398"/>
                <a:gd name="T19" fmla="*/ 237 h 625"/>
                <a:gd name="T20" fmla="*/ 364 w 398"/>
                <a:gd name="T21" fmla="*/ 221 h 625"/>
                <a:gd name="T22" fmla="*/ 368 w 398"/>
                <a:gd name="T23" fmla="*/ 195 h 625"/>
                <a:gd name="T24" fmla="*/ 368 w 398"/>
                <a:gd name="T25" fmla="*/ 170 h 625"/>
                <a:gd name="T26" fmla="*/ 364 w 398"/>
                <a:gd name="T27" fmla="*/ 141 h 625"/>
                <a:gd name="T28" fmla="*/ 356 w 398"/>
                <a:gd name="T29" fmla="*/ 117 h 625"/>
                <a:gd name="T30" fmla="*/ 344 w 398"/>
                <a:gd name="T31" fmla="*/ 104 h 625"/>
                <a:gd name="T32" fmla="*/ 331 w 398"/>
                <a:gd name="T33" fmla="*/ 100 h 625"/>
                <a:gd name="T34" fmla="*/ 240 w 398"/>
                <a:gd name="T35" fmla="*/ 5 h 625"/>
                <a:gd name="T36" fmla="*/ 281 w 398"/>
                <a:gd name="T37" fmla="*/ 13 h 625"/>
                <a:gd name="T38" fmla="*/ 315 w 398"/>
                <a:gd name="T39" fmla="*/ 34 h 625"/>
                <a:gd name="T40" fmla="*/ 347 w 398"/>
                <a:gd name="T41" fmla="*/ 63 h 625"/>
                <a:gd name="T42" fmla="*/ 372 w 398"/>
                <a:gd name="T43" fmla="*/ 96 h 625"/>
                <a:gd name="T44" fmla="*/ 389 w 398"/>
                <a:gd name="T45" fmla="*/ 133 h 625"/>
                <a:gd name="T46" fmla="*/ 398 w 398"/>
                <a:gd name="T47" fmla="*/ 175 h 625"/>
                <a:gd name="T48" fmla="*/ 398 w 398"/>
                <a:gd name="T49" fmla="*/ 221 h 625"/>
                <a:gd name="T50" fmla="*/ 385 w 398"/>
                <a:gd name="T51" fmla="*/ 257 h 625"/>
                <a:gd name="T52" fmla="*/ 364 w 398"/>
                <a:gd name="T53" fmla="*/ 294 h 625"/>
                <a:gd name="T54" fmla="*/ 339 w 398"/>
                <a:gd name="T55" fmla="*/ 328 h 625"/>
                <a:gd name="T56" fmla="*/ 307 w 398"/>
                <a:gd name="T57" fmla="*/ 352 h 625"/>
                <a:gd name="T58" fmla="*/ 265 w 398"/>
                <a:gd name="T59" fmla="*/ 369 h 625"/>
                <a:gd name="T60" fmla="*/ 224 w 398"/>
                <a:gd name="T61" fmla="*/ 377 h 625"/>
                <a:gd name="T62" fmla="*/ 203 w 398"/>
                <a:gd name="T63" fmla="*/ 377 h 625"/>
                <a:gd name="T64" fmla="*/ 198 w 398"/>
                <a:gd name="T65" fmla="*/ 373 h 625"/>
                <a:gd name="T66" fmla="*/ 66 w 398"/>
                <a:gd name="T67" fmla="*/ 312 h 625"/>
                <a:gd name="T68" fmla="*/ 41 w 398"/>
                <a:gd name="T69" fmla="*/ 274 h 625"/>
                <a:gd name="T70" fmla="*/ 29 w 398"/>
                <a:gd name="T71" fmla="*/ 232 h 625"/>
                <a:gd name="T72" fmla="*/ 21 w 398"/>
                <a:gd name="T73" fmla="*/ 191 h 625"/>
                <a:gd name="T74" fmla="*/ 29 w 398"/>
                <a:gd name="T75" fmla="*/ 146 h 625"/>
                <a:gd name="T76" fmla="*/ 41 w 398"/>
                <a:gd name="T77" fmla="*/ 109 h 625"/>
                <a:gd name="T78" fmla="*/ 62 w 398"/>
                <a:gd name="T79" fmla="*/ 71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5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100"/>
                  </a:moveTo>
                  <a:lnTo>
                    <a:pt x="326" y="100"/>
                  </a:lnTo>
                  <a:lnTo>
                    <a:pt x="323" y="100"/>
                  </a:lnTo>
                  <a:lnTo>
                    <a:pt x="318" y="104"/>
                  </a:lnTo>
                  <a:lnTo>
                    <a:pt x="318" y="109"/>
                  </a:lnTo>
                  <a:lnTo>
                    <a:pt x="315" y="112"/>
                  </a:lnTo>
                  <a:lnTo>
                    <a:pt x="310" y="117"/>
                  </a:lnTo>
                  <a:lnTo>
                    <a:pt x="310" y="125"/>
                  </a:lnTo>
                  <a:lnTo>
                    <a:pt x="307" y="133"/>
                  </a:lnTo>
                  <a:lnTo>
                    <a:pt x="307" y="138"/>
                  </a:lnTo>
                  <a:lnTo>
                    <a:pt x="307" y="146"/>
                  </a:lnTo>
                  <a:lnTo>
                    <a:pt x="307" y="158"/>
                  </a:lnTo>
                  <a:lnTo>
                    <a:pt x="307" y="166"/>
                  </a:lnTo>
                  <a:lnTo>
                    <a:pt x="307" y="175"/>
                  </a:lnTo>
                  <a:lnTo>
                    <a:pt x="307" y="183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21"/>
                  </a:lnTo>
                  <a:lnTo>
                    <a:pt x="318" y="229"/>
                  </a:lnTo>
                  <a:lnTo>
                    <a:pt x="323" y="232"/>
                  </a:lnTo>
                  <a:lnTo>
                    <a:pt x="326" y="237"/>
                  </a:lnTo>
                  <a:lnTo>
                    <a:pt x="331" y="240"/>
                  </a:lnTo>
                  <a:lnTo>
                    <a:pt x="335" y="245"/>
                  </a:lnTo>
                  <a:lnTo>
                    <a:pt x="339" y="245"/>
                  </a:lnTo>
                  <a:lnTo>
                    <a:pt x="344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52" y="240"/>
                  </a:lnTo>
                  <a:lnTo>
                    <a:pt x="356" y="237"/>
                  </a:lnTo>
                  <a:lnTo>
                    <a:pt x="360" y="232"/>
                  </a:lnTo>
                  <a:lnTo>
                    <a:pt x="360" y="229"/>
                  </a:lnTo>
                  <a:lnTo>
                    <a:pt x="364" y="221"/>
                  </a:lnTo>
                  <a:lnTo>
                    <a:pt x="364" y="211"/>
                  </a:lnTo>
                  <a:lnTo>
                    <a:pt x="368" y="203"/>
                  </a:lnTo>
                  <a:lnTo>
                    <a:pt x="368" y="195"/>
                  </a:lnTo>
                  <a:lnTo>
                    <a:pt x="368" y="187"/>
                  </a:lnTo>
                  <a:lnTo>
                    <a:pt x="368" y="179"/>
                  </a:lnTo>
                  <a:lnTo>
                    <a:pt x="368" y="170"/>
                  </a:lnTo>
                  <a:lnTo>
                    <a:pt x="368" y="158"/>
                  </a:lnTo>
                  <a:lnTo>
                    <a:pt x="364" y="149"/>
                  </a:lnTo>
                  <a:lnTo>
                    <a:pt x="364" y="141"/>
                  </a:lnTo>
                  <a:lnTo>
                    <a:pt x="360" y="133"/>
                  </a:lnTo>
                  <a:lnTo>
                    <a:pt x="360" y="125"/>
                  </a:lnTo>
                  <a:lnTo>
                    <a:pt x="356" y="117"/>
                  </a:lnTo>
                  <a:lnTo>
                    <a:pt x="352" y="112"/>
                  </a:lnTo>
                  <a:lnTo>
                    <a:pt x="347" y="109"/>
                  </a:lnTo>
                  <a:lnTo>
                    <a:pt x="344" y="104"/>
                  </a:lnTo>
                  <a:lnTo>
                    <a:pt x="339" y="100"/>
                  </a:lnTo>
                  <a:lnTo>
                    <a:pt x="335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4" y="221"/>
                  </a:lnTo>
                  <a:lnTo>
                    <a:pt x="24" y="203"/>
                  </a:lnTo>
                  <a:lnTo>
                    <a:pt x="21" y="191"/>
                  </a:lnTo>
                  <a:lnTo>
                    <a:pt x="24" y="175"/>
                  </a:lnTo>
                  <a:lnTo>
                    <a:pt x="24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8" name="Freeform 200">
              <a:extLst>
                <a:ext uri="{FF2B5EF4-FFF2-40B4-BE49-F238E27FC236}">
                  <a16:creationId xmlns:a16="http://schemas.microsoft.com/office/drawing/2014/main" id="{55F767AE-FF3A-45AD-8F6F-C9625FD79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1075"/>
              <a:ext cx="8" cy="21"/>
            </a:xfrm>
            <a:custGeom>
              <a:avLst/>
              <a:gdLst>
                <a:gd name="T0" fmla="*/ 24 w 61"/>
                <a:gd name="T1" fmla="*/ 0 h 145"/>
                <a:gd name="T2" fmla="*/ 19 w 61"/>
                <a:gd name="T3" fmla="*/ 0 h 145"/>
                <a:gd name="T4" fmla="*/ 16 w 61"/>
                <a:gd name="T5" fmla="*/ 0 h 145"/>
                <a:gd name="T6" fmla="*/ 11 w 61"/>
                <a:gd name="T7" fmla="*/ 4 h 145"/>
                <a:gd name="T8" fmla="*/ 11 w 61"/>
                <a:gd name="T9" fmla="*/ 9 h 145"/>
                <a:gd name="T10" fmla="*/ 8 w 61"/>
                <a:gd name="T11" fmla="*/ 12 h 145"/>
                <a:gd name="T12" fmla="*/ 3 w 61"/>
                <a:gd name="T13" fmla="*/ 17 h 145"/>
                <a:gd name="T14" fmla="*/ 3 w 61"/>
                <a:gd name="T15" fmla="*/ 25 h 145"/>
                <a:gd name="T16" fmla="*/ 0 w 61"/>
                <a:gd name="T17" fmla="*/ 33 h 145"/>
                <a:gd name="T18" fmla="*/ 0 w 61"/>
                <a:gd name="T19" fmla="*/ 38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6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5 h 145"/>
                <a:gd name="T32" fmla="*/ 3 w 61"/>
                <a:gd name="T33" fmla="*/ 103 h 145"/>
                <a:gd name="T34" fmla="*/ 3 w 61"/>
                <a:gd name="T35" fmla="*/ 111 h 145"/>
                <a:gd name="T36" fmla="*/ 8 w 61"/>
                <a:gd name="T37" fmla="*/ 121 h 145"/>
                <a:gd name="T38" fmla="*/ 11 w 61"/>
                <a:gd name="T39" fmla="*/ 129 h 145"/>
                <a:gd name="T40" fmla="*/ 16 w 61"/>
                <a:gd name="T41" fmla="*/ 132 h 145"/>
                <a:gd name="T42" fmla="*/ 19 w 61"/>
                <a:gd name="T43" fmla="*/ 137 h 145"/>
                <a:gd name="T44" fmla="*/ 24 w 61"/>
                <a:gd name="T45" fmla="*/ 140 h 145"/>
                <a:gd name="T46" fmla="*/ 28 w 61"/>
                <a:gd name="T47" fmla="*/ 145 h 145"/>
                <a:gd name="T48" fmla="*/ 32 w 61"/>
                <a:gd name="T49" fmla="*/ 145 h 145"/>
                <a:gd name="T50" fmla="*/ 37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0 h 145"/>
                <a:gd name="T58" fmla="*/ 49 w 61"/>
                <a:gd name="T59" fmla="*/ 137 h 145"/>
                <a:gd name="T60" fmla="*/ 53 w 61"/>
                <a:gd name="T61" fmla="*/ 132 h 145"/>
                <a:gd name="T62" fmla="*/ 53 w 61"/>
                <a:gd name="T63" fmla="*/ 129 h 145"/>
                <a:gd name="T64" fmla="*/ 57 w 61"/>
                <a:gd name="T65" fmla="*/ 121 h 145"/>
                <a:gd name="T66" fmla="*/ 57 w 61"/>
                <a:gd name="T67" fmla="*/ 111 h 145"/>
                <a:gd name="T68" fmla="*/ 61 w 61"/>
                <a:gd name="T69" fmla="*/ 103 h 145"/>
                <a:gd name="T70" fmla="*/ 61 w 61"/>
                <a:gd name="T71" fmla="*/ 95 h 145"/>
                <a:gd name="T72" fmla="*/ 61 w 61"/>
                <a:gd name="T73" fmla="*/ 87 h 145"/>
                <a:gd name="T74" fmla="*/ 61 w 61"/>
                <a:gd name="T75" fmla="*/ 79 h 145"/>
                <a:gd name="T76" fmla="*/ 61 w 61"/>
                <a:gd name="T77" fmla="*/ 70 h 145"/>
                <a:gd name="T78" fmla="*/ 61 w 61"/>
                <a:gd name="T79" fmla="*/ 58 h 145"/>
                <a:gd name="T80" fmla="*/ 57 w 61"/>
                <a:gd name="T81" fmla="*/ 49 h 145"/>
                <a:gd name="T82" fmla="*/ 57 w 61"/>
                <a:gd name="T83" fmla="*/ 41 h 145"/>
                <a:gd name="T84" fmla="*/ 53 w 61"/>
                <a:gd name="T85" fmla="*/ 33 h 145"/>
                <a:gd name="T86" fmla="*/ 53 w 61"/>
                <a:gd name="T87" fmla="*/ 25 h 145"/>
                <a:gd name="T88" fmla="*/ 49 w 61"/>
                <a:gd name="T89" fmla="*/ 17 h 145"/>
                <a:gd name="T90" fmla="*/ 45 w 61"/>
                <a:gd name="T91" fmla="*/ 12 h 145"/>
                <a:gd name="T92" fmla="*/ 40 w 61"/>
                <a:gd name="T93" fmla="*/ 9 h 145"/>
                <a:gd name="T94" fmla="*/ 37 w 61"/>
                <a:gd name="T95" fmla="*/ 4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19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8" y="121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19" y="137"/>
                  </a:lnTo>
                  <a:lnTo>
                    <a:pt x="24" y="140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0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1"/>
                  </a:lnTo>
                  <a:lnTo>
                    <a:pt x="57" y="111"/>
                  </a:lnTo>
                  <a:lnTo>
                    <a:pt x="61" y="103"/>
                  </a:lnTo>
                  <a:lnTo>
                    <a:pt x="61" y="95"/>
                  </a:lnTo>
                  <a:lnTo>
                    <a:pt x="61" y="87"/>
                  </a:lnTo>
                  <a:lnTo>
                    <a:pt x="61" y="79"/>
                  </a:lnTo>
                  <a:lnTo>
                    <a:pt x="61" y="70"/>
                  </a:lnTo>
                  <a:lnTo>
                    <a:pt x="61" y="58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2"/>
                  </a:lnTo>
                  <a:lnTo>
                    <a:pt x="40" y="9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9" name="Freeform 201">
              <a:extLst>
                <a:ext uri="{FF2B5EF4-FFF2-40B4-BE49-F238E27FC236}">
                  <a16:creationId xmlns:a16="http://schemas.microsoft.com/office/drawing/2014/main" id="{2A504E20-135C-43C7-9D82-66C64BE5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106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6 h 625"/>
                <a:gd name="T8" fmla="*/ 326 w 398"/>
                <a:gd name="T9" fmla="*/ 42 h 625"/>
                <a:gd name="T10" fmla="*/ 347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1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20 h 625"/>
                <a:gd name="T32" fmla="*/ 326 w 398"/>
                <a:gd name="T33" fmla="*/ 336 h 625"/>
                <a:gd name="T34" fmla="*/ 307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4 w 398"/>
                <a:gd name="T57" fmla="*/ 221 h 625"/>
                <a:gd name="T58" fmla="*/ 21 w 398"/>
                <a:gd name="T59" fmla="*/ 191 h 625"/>
                <a:gd name="T60" fmla="*/ 24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6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4" y="221"/>
                  </a:lnTo>
                  <a:lnTo>
                    <a:pt x="24" y="203"/>
                  </a:lnTo>
                  <a:lnTo>
                    <a:pt x="21" y="191"/>
                  </a:lnTo>
                  <a:lnTo>
                    <a:pt x="24" y="175"/>
                  </a:lnTo>
                  <a:lnTo>
                    <a:pt x="24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sp>
        <p:nvSpPr>
          <p:cNvPr id="145" name="Rectangle 144">
            <a:extLst>
              <a:ext uri="{FF2B5EF4-FFF2-40B4-BE49-F238E27FC236}">
                <a16:creationId xmlns:a16="http://schemas.microsoft.com/office/drawing/2014/main" id="{EDCCBC1D-691D-4A18-AF88-27306D576BFF}"/>
              </a:ext>
            </a:extLst>
          </p:cNvPr>
          <p:cNvSpPr/>
          <p:nvPr/>
        </p:nvSpPr>
        <p:spPr>
          <a:xfrm>
            <a:off x="371786" y="1029522"/>
            <a:ext cx="2625322" cy="1932754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149" name="Programme_District_Legend">
            <a:extLst>
              <a:ext uri="{FF2B5EF4-FFF2-40B4-BE49-F238E27FC236}">
                <a16:creationId xmlns:a16="http://schemas.microsoft.com/office/drawing/2014/main" id="{1BD103B7-9B5D-443F-BC30-B2C9DA41CD16}"/>
              </a:ext>
            </a:extLst>
          </p:cNvPr>
          <p:cNvGrpSpPr>
            <a:grpSpLocks noChangeAspect="1"/>
          </p:cNvGrpSpPr>
          <p:nvPr/>
        </p:nvGrpSpPr>
        <p:grpSpPr>
          <a:xfrm>
            <a:off x="475034" y="1127912"/>
            <a:ext cx="2277454" cy="261610"/>
            <a:chOff x="393857" y="1054709"/>
            <a:chExt cx="2505199" cy="287771"/>
          </a:xfrm>
        </p:grpSpPr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D138ABA9-CE29-4B88-882D-A4CC83410E50}"/>
                </a:ext>
              </a:extLst>
            </p:cNvPr>
            <p:cNvSpPr txBox="1"/>
            <p:nvPr/>
          </p:nvSpPr>
          <p:spPr>
            <a:xfrm>
              <a:off x="393857" y="1054709"/>
              <a:ext cx="2008755" cy="2877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0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NRSP Programme Districts</a:t>
              </a:r>
            </a:p>
          </p:txBody>
        </p: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669CD8BA-EBAA-4E39-B724-EA6EA523B735}"/>
                </a:ext>
              </a:extLst>
            </p:cNvPr>
            <p:cNvSpPr/>
            <p:nvPr/>
          </p:nvSpPr>
          <p:spPr>
            <a:xfrm>
              <a:off x="2668465" y="1117725"/>
              <a:ext cx="230591" cy="164720"/>
            </a:xfrm>
            <a:prstGeom prst="rect">
              <a:avLst/>
            </a:prstGeom>
            <a:solidFill>
              <a:srgbClr val="71D0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6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46" name="Regional Offices_Legend">
            <a:extLst>
              <a:ext uri="{FF2B5EF4-FFF2-40B4-BE49-F238E27FC236}">
                <a16:creationId xmlns:a16="http://schemas.microsoft.com/office/drawing/2014/main" id="{95748D69-FDA9-4548-A817-B554C64C1CE9}"/>
              </a:ext>
            </a:extLst>
          </p:cNvPr>
          <p:cNvGrpSpPr>
            <a:grpSpLocks noChangeAspect="1"/>
          </p:cNvGrpSpPr>
          <p:nvPr/>
        </p:nvGrpSpPr>
        <p:grpSpPr>
          <a:xfrm>
            <a:off x="472370" y="1421508"/>
            <a:ext cx="2224189" cy="261610"/>
            <a:chOff x="393857" y="1360293"/>
            <a:chExt cx="2446608" cy="287771"/>
          </a:xfrm>
        </p:grpSpPr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B87D1BF3-3B2E-4A51-8824-7CC581644F75}"/>
                </a:ext>
              </a:extLst>
            </p:cNvPr>
            <p:cNvSpPr txBox="1"/>
            <p:nvPr/>
          </p:nvSpPr>
          <p:spPr>
            <a:xfrm>
              <a:off x="393857" y="1360293"/>
              <a:ext cx="1410995" cy="2877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0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NRSP Hub Offices</a:t>
              </a:r>
            </a:p>
          </p:txBody>
        </p:sp>
        <p:sp>
          <p:nvSpPr>
            <p:cNvPr id="148" name="Freeform 6">
              <a:extLst>
                <a:ext uri="{FF2B5EF4-FFF2-40B4-BE49-F238E27FC236}">
                  <a16:creationId xmlns:a16="http://schemas.microsoft.com/office/drawing/2014/main" id="{1849153B-8821-4823-875F-762AB0CB7D31}"/>
                </a:ext>
              </a:extLst>
            </p:cNvPr>
            <p:cNvSpPr>
              <a:spLocks noEditPoints="1"/>
            </p:cNvSpPr>
            <p:nvPr/>
          </p:nvSpPr>
          <p:spPr bwMode="auto">
            <a:xfrm rot="1568746">
              <a:off x="2681237" y="1377690"/>
              <a:ext cx="159228" cy="251845"/>
            </a:xfrm>
            <a:custGeom>
              <a:avLst/>
              <a:gdLst>
                <a:gd name="T0" fmla="*/ 601 w 2009"/>
                <a:gd name="T1" fmla="*/ 1311 h 3176"/>
                <a:gd name="T2" fmla="*/ 582 w 2009"/>
                <a:gd name="T3" fmla="*/ 1327 h 3176"/>
                <a:gd name="T4" fmla="*/ 539 w 2009"/>
                <a:gd name="T5" fmla="*/ 1367 h 3176"/>
                <a:gd name="T6" fmla="*/ 472 w 2009"/>
                <a:gd name="T7" fmla="*/ 1438 h 3176"/>
                <a:gd name="T8" fmla="*/ 378 w 2009"/>
                <a:gd name="T9" fmla="*/ 1543 h 3176"/>
                <a:gd name="T10" fmla="*/ 284 w 2009"/>
                <a:gd name="T11" fmla="*/ 1670 h 3176"/>
                <a:gd name="T12" fmla="*/ 227 w 2009"/>
                <a:gd name="T13" fmla="*/ 1790 h 3176"/>
                <a:gd name="T14" fmla="*/ 195 w 2009"/>
                <a:gd name="T15" fmla="*/ 1889 h 3176"/>
                <a:gd name="T16" fmla="*/ 182 w 2009"/>
                <a:gd name="T17" fmla="*/ 1952 h 3176"/>
                <a:gd name="T18" fmla="*/ 182 w 2009"/>
                <a:gd name="T19" fmla="*/ 1963 h 3176"/>
                <a:gd name="T20" fmla="*/ 202 w 2009"/>
                <a:gd name="T21" fmla="*/ 1930 h 3176"/>
                <a:gd name="T22" fmla="*/ 246 w 2009"/>
                <a:gd name="T23" fmla="*/ 1865 h 3176"/>
                <a:gd name="T24" fmla="*/ 315 w 2009"/>
                <a:gd name="T25" fmla="*/ 1773 h 3176"/>
                <a:gd name="T26" fmla="*/ 408 w 2009"/>
                <a:gd name="T27" fmla="*/ 1665 h 3176"/>
                <a:gd name="T28" fmla="*/ 525 w 2009"/>
                <a:gd name="T29" fmla="*/ 1546 h 3176"/>
                <a:gd name="T30" fmla="*/ 634 w 2009"/>
                <a:gd name="T31" fmla="*/ 1445 h 3176"/>
                <a:gd name="T32" fmla="*/ 715 w 2009"/>
                <a:gd name="T33" fmla="*/ 1376 h 3176"/>
                <a:gd name="T34" fmla="*/ 769 w 2009"/>
                <a:gd name="T35" fmla="*/ 1333 h 3176"/>
                <a:gd name="T36" fmla="*/ 798 w 2009"/>
                <a:gd name="T37" fmla="*/ 1313 h 3176"/>
                <a:gd name="T38" fmla="*/ 803 w 2009"/>
                <a:gd name="T39" fmla="*/ 199 h 3176"/>
                <a:gd name="T40" fmla="*/ 1808 w 2009"/>
                <a:gd name="T41" fmla="*/ 0 h 3176"/>
                <a:gd name="T42" fmla="*/ 1606 w 2009"/>
                <a:gd name="T43" fmla="*/ 1290 h 3176"/>
                <a:gd name="T44" fmla="*/ 1626 w 2009"/>
                <a:gd name="T45" fmla="*/ 1305 h 3176"/>
                <a:gd name="T46" fmla="*/ 1675 w 2009"/>
                <a:gd name="T47" fmla="*/ 1347 h 3176"/>
                <a:gd name="T48" fmla="*/ 1743 w 2009"/>
                <a:gd name="T49" fmla="*/ 1415 h 3176"/>
                <a:gd name="T50" fmla="*/ 1820 w 2009"/>
                <a:gd name="T51" fmla="*/ 1505 h 3176"/>
                <a:gd name="T52" fmla="*/ 1897 w 2009"/>
                <a:gd name="T53" fmla="*/ 1614 h 3176"/>
                <a:gd name="T54" fmla="*/ 1960 w 2009"/>
                <a:gd name="T55" fmla="*/ 1742 h 3176"/>
                <a:gd name="T56" fmla="*/ 2000 w 2009"/>
                <a:gd name="T57" fmla="*/ 1884 h 3176"/>
                <a:gd name="T58" fmla="*/ 2005 w 2009"/>
                <a:gd name="T59" fmla="*/ 1998 h 3176"/>
                <a:gd name="T60" fmla="*/ 1950 w 2009"/>
                <a:gd name="T61" fmla="*/ 2036 h 3176"/>
                <a:gd name="T62" fmla="*/ 1839 w 2009"/>
                <a:gd name="T63" fmla="*/ 2070 h 3176"/>
                <a:gd name="T64" fmla="*/ 1682 w 2009"/>
                <a:gd name="T65" fmla="*/ 2096 h 3176"/>
                <a:gd name="T66" fmla="*/ 1492 w 2009"/>
                <a:gd name="T67" fmla="*/ 2114 h 3176"/>
                <a:gd name="T68" fmla="*/ 1279 w 2009"/>
                <a:gd name="T69" fmla="*/ 2123 h 3176"/>
                <a:gd name="T70" fmla="*/ 1204 w 2009"/>
                <a:gd name="T71" fmla="*/ 2627 h 3176"/>
                <a:gd name="T72" fmla="*/ 1170 w 2009"/>
                <a:gd name="T73" fmla="*/ 2813 h 3176"/>
                <a:gd name="T74" fmla="*/ 1105 w 2009"/>
                <a:gd name="T75" fmla="*/ 2977 h 3176"/>
                <a:gd name="T76" fmla="*/ 876 w 2009"/>
                <a:gd name="T77" fmla="*/ 2907 h 3176"/>
                <a:gd name="T78" fmla="*/ 816 w 2009"/>
                <a:gd name="T79" fmla="*/ 2699 h 3176"/>
                <a:gd name="T80" fmla="*/ 803 w 2009"/>
                <a:gd name="T81" fmla="*/ 2124 h 3176"/>
                <a:gd name="T82" fmla="*/ 598 w 2009"/>
                <a:gd name="T83" fmla="*/ 2119 h 3176"/>
                <a:gd name="T84" fmla="*/ 408 w 2009"/>
                <a:gd name="T85" fmla="*/ 2109 h 3176"/>
                <a:gd name="T86" fmla="*/ 244 w 2009"/>
                <a:gd name="T87" fmla="*/ 2091 h 3176"/>
                <a:gd name="T88" fmla="*/ 115 w 2009"/>
                <a:gd name="T89" fmla="*/ 2065 h 3176"/>
                <a:gd name="T90" fmla="*/ 31 w 2009"/>
                <a:gd name="T91" fmla="*/ 2029 h 3176"/>
                <a:gd name="T92" fmla="*/ 0 w 2009"/>
                <a:gd name="T93" fmla="*/ 1985 h 3176"/>
                <a:gd name="T94" fmla="*/ 19 w 2009"/>
                <a:gd name="T95" fmla="*/ 1834 h 3176"/>
                <a:gd name="T96" fmla="*/ 68 w 2009"/>
                <a:gd name="T97" fmla="*/ 1698 h 3176"/>
                <a:gd name="T98" fmla="*/ 136 w 2009"/>
                <a:gd name="T99" fmla="*/ 1575 h 3176"/>
                <a:gd name="T100" fmla="*/ 214 w 2009"/>
                <a:gd name="T101" fmla="*/ 1472 h 3176"/>
                <a:gd name="T102" fmla="*/ 290 w 2009"/>
                <a:gd name="T103" fmla="*/ 1389 h 3176"/>
                <a:gd name="T104" fmla="*/ 354 w 2009"/>
                <a:gd name="T105" fmla="*/ 1330 h 3176"/>
                <a:gd name="T106" fmla="*/ 394 w 2009"/>
                <a:gd name="T107" fmla="*/ 1297 h 3176"/>
                <a:gd name="T108" fmla="*/ 403 w 2009"/>
                <a:gd name="T109" fmla="*/ 199 h 3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09" h="3176">
                  <a:moveTo>
                    <a:pt x="602" y="199"/>
                  </a:moveTo>
                  <a:lnTo>
                    <a:pt x="602" y="1310"/>
                  </a:lnTo>
                  <a:lnTo>
                    <a:pt x="601" y="1311"/>
                  </a:lnTo>
                  <a:lnTo>
                    <a:pt x="598" y="1315"/>
                  </a:lnTo>
                  <a:lnTo>
                    <a:pt x="591" y="1320"/>
                  </a:lnTo>
                  <a:lnTo>
                    <a:pt x="582" y="1327"/>
                  </a:lnTo>
                  <a:lnTo>
                    <a:pt x="571" y="1338"/>
                  </a:lnTo>
                  <a:lnTo>
                    <a:pt x="556" y="1350"/>
                  </a:lnTo>
                  <a:lnTo>
                    <a:pt x="539" y="1367"/>
                  </a:lnTo>
                  <a:lnTo>
                    <a:pt x="520" y="1387"/>
                  </a:lnTo>
                  <a:lnTo>
                    <a:pt x="497" y="1410"/>
                  </a:lnTo>
                  <a:lnTo>
                    <a:pt x="472" y="1438"/>
                  </a:lnTo>
                  <a:lnTo>
                    <a:pt x="444" y="1468"/>
                  </a:lnTo>
                  <a:lnTo>
                    <a:pt x="412" y="1503"/>
                  </a:lnTo>
                  <a:lnTo>
                    <a:pt x="378" y="1543"/>
                  </a:lnTo>
                  <a:lnTo>
                    <a:pt x="341" y="1587"/>
                  </a:lnTo>
                  <a:lnTo>
                    <a:pt x="311" y="1629"/>
                  </a:lnTo>
                  <a:lnTo>
                    <a:pt x="284" y="1670"/>
                  </a:lnTo>
                  <a:lnTo>
                    <a:pt x="262" y="1712"/>
                  </a:lnTo>
                  <a:lnTo>
                    <a:pt x="243" y="1752"/>
                  </a:lnTo>
                  <a:lnTo>
                    <a:pt x="227" y="1790"/>
                  </a:lnTo>
                  <a:lnTo>
                    <a:pt x="214" y="1827"/>
                  </a:lnTo>
                  <a:lnTo>
                    <a:pt x="203" y="1860"/>
                  </a:lnTo>
                  <a:lnTo>
                    <a:pt x="195" y="1889"/>
                  </a:lnTo>
                  <a:lnTo>
                    <a:pt x="190" y="1915"/>
                  </a:lnTo>
                  <a:lnTo>
                    <a:pt x="185" y="1936"/>
                  </a:lnTo>
                  <a:lnTo>
                    <a:pt x="182" y="1952"/>
                  </a:lnTo>
                  <a:lnTo>
                    <a:pt x="181" y="1962"/>
                  </a:lnTo>
                  <a:lnTo>
                    <a:pt x="181" y="1965"/>
                  </a:lnTo>
                  <a:lnTo>
                    <a:pt x="182" y="1963"/>
                  </a:lnTo>
                  <a:lnTo>
                    <a:pt x="186" y="1956"/>
                  </a:lnTo>
                  <a:lnTo>
                    <a:pt x="193" y="1945"/>
                  </a:lnTo>
                  <a:lnTo>
                    <a:pt x="202" y="1930"/>
                  </a:lnTo>
                  <a:lnTo>
                    <a:pt x="214" y="1911"/>
                  </a:lnTo>
                  <a:lnTo>
                    <a:pt x="229" y="1889"/>
                  </a:lnTo>
                  <a:lnTo>
                    <a:pt x="246" y="1865"/>
                  </a:lnTo>
                  <a:lnTo>
                    <a:pt x="266" y="1836"/>
                  </a:lnTo>
                  <a:lnTo>
                    <a:pt x="290" y="1806"/>
                  </a:lnTo>
                  <a:lnTo>
                    <a:pt x="315" y="1773"/>
                  </a:lnTo>
                  <a:lnTo>
                    <a:pt x="343" y="1739"/>
                  </a:lnTo>
                  <a:lnTo>
                    <a:pt x="374" y="1703"/>
                  </a:lnTo>
                  <a:lnTo>
                    <a:pt x="408" y="1665"/>
                  </a:lnTo>
                  <a:lnTo>
                    <a:pt x="444" y="1627"/>
                  </a:lnTo>
                  <a:lnTo>
                    <a:pt x="482" y="1587"/>
                  </a:lnTo>
                  <a:lnTo>
                    <a:pt x="525" y="1546"/>
                  </a:lnTo>
                  <a:lnTo>
                    <a:pt x="565" y="1508"/>
                  </a:lnTo>
                  <a:lnTo>
                    <a:pt x="601" y="1474"/>
                  </a:lnTo>
                  <a:lnTo>
                    <a:pt x="634" y="1445"/>
                  </a:lnTo>
                  <a:lnTo>
                    <a:pt x="664" y="1419"/>
                  </a:lnTo>
                  <a:lnTo>
                    <a:pt x="691" y="1396"/>
                  </a:lnTo>
                  <a:lnTo>
                    <a:pt x="715" y="1376"/>
                  </a:lnTo>
                  <a:lnTo>
                    <a:pt x="736" y="1359"/>
                  </a:lnTo>
                  <a:lnTo>
                    <a:pt x="754" y="1345"/>
                  </a:lnTo>
                  <a:lnTo>
                    <a:pt x="769" y="1333"/>
                  </a:lnTo>
                  <a:lnTo>
                    <a:pt x="782" y="1325"/>
                  </a:lnTo>
                  <a:lnTo>
                    <a:pt x="791" y="1318"/>
                  </a:lnTo>
                  <a:lnTo>
                    <a:pt x="798" y="1313"/>
                  </a:lnTo>
                  <a:lnTo>
                    <a:pt x="802" y="1311"/>
                  </a:lnTo>
                  <a:lnTo>
                    <a:pt x="803" y="1310"/>
                  </a:lnTo>
                  <a:lnTo>
                    <a:pt x="803" y="199"/>
                  </a:lnTo>
                  <a:lnTo>
                    <a:pt x="602" y="199"/>
                  </a:lnTo>
                  <a:close/>
                  <a:moveTo>
                    <a:pt x="201" y="0"/>
                  </a:moveTo>
                  <a:lnTo>
                    <a:pt x="1808" y="0"/>
                  </a:lnTo>
                  <a:lnTo>
                    <a:pt x="1808" y="199"/>
                  </a:lnTo>
                  <a:lnTo>
                    <a:pt x="1606" y="199"/>
                  </a:lnTo>
                  <a:lnTo>
                    <a:pt x="1606" y="1290"/>
                  </a:lnTo>
                  <a:lnTo>
                    <a:pt x="1608" y="1291"/>
                  </a:lnTo>
                  <a:lnTo>
                    <a:pt x="1615" y="1297"/>
                  </a:lnTo>
                  <a:lnTo>
                    <a:pt x="1626" y="1305"/>
                  </a:lnTo>
                  <a:lnTo>
                    <a:pt x="1639" y="1316"/>
                  </a:lnTo>
                  <a:lnTo>
                    <a:pt x="1655" y="1330"/>
                  </a:lnTo>
                  <a:lnTo>
                    <a:pt x="1675" y="1347"/>
                  </a:lnTo>
                  <a:lnTo>
                    <a:pt x="1696" y="1367"/>
                  </a:lnTo>
                  <a:lnTo>
                    <a:pt x="1719" y="1389"/>
                  </a:lnTo>
                  <a:lnTo>
                    <a:pt x="1743" y="1415"/>
                  </a:lnTo>
                  <a:lnTo>
                    <a:pt x="1768" y="1442"/>
                  </a:lnTo>
                  <a:lnTo>
                    <a:pt x="1795" y="1472"/>
                  </a:lnTo>
                  <a:lnTo>
                    <a:pt x="1820" y="1505"/>
                  </a:lnTo>
                  <a:lnTo>
                    <a:pt x="1847" y="1540"/>
                  </a:lnTo>
                  <a:lnTo>
                    <a:pt x="1873" y="1575"/>
                  </a:lnTo>
                  <a:lnTo>
                    <a:pt x="1897" y="1614"/>
                  </a:lnTo>
                  <a:lnTo>
                    <a:pt x="1920" y="1655"/>
                  </a:lnTo>
                  <a:lnTo>
                    <a:pt x="1941" y="1698"/>
                  </a:lnTo>
                  <a:lnTo>
                    <a:pt x="1960" y="1742"/>
                  </a:lnTo>
                  <a:lnTo>
                    <a:pt x="1977" y="1787"/>
                  </a:lnTo>
                  <a:lnTo>
                    <a:pt x="1990" y="1834"/>
                  </a:lnTo>
                  <a:lnTo>
                    <a:pt x="2000" y="1884"/>
                  </a:lnTo>
                  <a:lnTo>
                    <a:pt x="2007" y="1933"/>
                  </a:lnTo>
                  <a:lnTo>
                    <a:pt x="2009" y="1985"/>
                  </a:lnTo>
                  <a:lnTo>
                    <a:pt x="2005" y="1998"/>
                  </a:lnTo>
                  <a:lnTo>
                    <a:pt x="1994" y="2012"/>
                  </a:lnTo>
                  <a:lnTo>
                    <a:pt x="1975" y="2025"/>
                  </a:lnTo>
                  <a:lnTo>
                    <a:pt x="1950" y="2036"/>
                  </a:lnTo>
                  <a:lnTo>
                    <a:pt x="1918" y="2049"/>
                  </a:lnTo>
                  <a:lnTo>
                    <a:pt x="1881" y="2059"/>
                  </a:lnTo>
                  <a:lnTo>
                    <a:pt x="1839" y="2070"/>
                  </a:lnTo>
                  <a:lnTo>
                    <a:pt x="1791" y="2079"/>
                  </a:lnTo>
                  <a:lnTo>
                    <a:pt x="1738" y="2088"/>
                  </a:lnTo>
                  <a:lnTo>
                    <a:pt x="1682" y="2096"/>
                  </a:lnTo>
                  <a:lnTo>
                    <a:pt x="1622" y="2103"/>
                  </a:lnTo>
                  <a:lnTo>
                    <a:pt x="1558" y="2109"/>
                  </a:lnTo>
                  <a:lnTo>
                    <a:pt x="1492" y="2114"/>
                  </a:lnTo>
                  <a:lnTo>
                    <a:pt x="1423" y="2118"/>
                  </a:lnTo>
                  <a:lnTo>
                    <a:pt x="1352" y="2120"/>
                  </a:lnTo>
                  <a:lnTo>
                    <a:pt x="1279" y="2123"/>
                  </a:lnTo>
                  <a:lnTo>
                    <a:pt x="1206" y="2124"/>
                  </a:lnTo>
                  <a:lnTo>
                    <a:pt x="1206" y="2560"/>
                  </a:lnTo>
                  <a:lnTo>
                    <a:pt x="1204" y="2627"/>
                  </a:lnTo>
                  <a:lnTo>
                    <a:pt x="1196" y="2692"/>
                  </a:lnTo>
                  <a:lnTo>
                    <a:pt x="1184" y="2753"/>
                  </a:lnTo>
                  <a:lnTo>
                    <a:pt x="1170" y="2813"/>
                  </a:lnTo>
                  <a:lnTo>
                    <a:pt x="1151" y="2870"/>
                  </a:lnTo>
                  <a:lnTo>
                    <a:pt x="1129" y="2924"/>
                  </a:lnTo>
                  <a:lnTo>
                    <a:pt x="1105" y="2977"/>
                  </a:lnTo>
                  <a:lnTo>
                    <a:pt x="1004" y="3176"/>
                  </a:lnTo>
                  <a:lnTo>
                    <a:pt x="904" y="2977"/>
                  </a:lnTo>
                  <a:lnTo>
                    <a:pt x="876" y="2907"/>
                  </a:lnTo>
                  <a:lnTo>
                    <a:pt x="851" y="2838"/>
                  </a:lnTo>
                  <a:lnTo>
                    <a:pt x="831" y="2769"/>
                  </a:lnTo>
                  <a:lnTo>
                    <a:pt x="816" y="2699"/>
                  </a:lnTo>
                  <a:lnTo>
                    <a:pt x="806" y="2630"/>
                  </a:lnTo>
                  <a:lnTo>
                    <a:pt x="803" y="2560"/>
                  </a:lnTo>
                  <a:lnTo>
                    <a:pt x="803" y="2124"/>
                  </a:lnTo>
                  <a:lnTo>
                    <a:pt x="734" y="2123"/>
                  </a:lnTo>
                  <a:lnTo>
                    <a:pt x="665" y="2122"/>
                  </a:lnTo>
                  <a:lnTo>
                    <a:pt x="598" y="2119"/>
                  </a:lnTo>
                  <a:lnTo>
                    <a:pt x="531" y="2117"/>
                  </a:lnTo>
                  <a:lnTo>
                    <a:pt x="469" y="2113"/>
                  </a:lnTo>
                  <a:lnTo>
                    <a:pt x="408" y="2109"/>
                  </a:lnTo>
                  <a:lnTo>
                    <a:pt x="349" y="2104"/>
                  </a:lnTo>
                  <a:lnTo>
                    <a:pt x="295" y="2098"/>
                  </a:lnTo>
                  <a:lnTo>
                    <a:pt x="244" y="2091"/>
                  </a:lnTo>
                  <a:lnTo>
                    <a:pt x="196" y="2083"/>
                  </a:lnTo>
                  <a:lnTo>
                    <a:pt x="153" y="2074"/>
                  </a:lnTo>
                  <a:lnTo>
                    <a:pt x="115" y="2065"/>
                  </a:lnTo>
                  <a:lnTo>
                    <a:pt x="81" y="2053"/>
                  </a:lnTo>
                  <a:lnTo>
                    <a:pt x="53" y="2042"/>
                  </a:lnTo>
                  <a:lnTo>
                    <a:pt x="31" y="2029"/>
                  </a:lnTo>
                  <a:lnTo>
                    <a:pt x="14" y="2015"/>
                  </a:lnTo>
                  <a:lnTo>
                    <a:pt x="3" y="2001"/>
                  </a:lnTo>
                  <a:lnTo>
                    <a:pt x="0" y="1985"/>
                  </a:lnTo>
                  <a:lnTo>
                    <a:pt x="2" y="1933"/>
                  </a:lnTo>
                  <a:lnTo>
                    <a:pt x="8" y="1884"/>
                  </a:lnTo>
                  <a:lnTo>
                    <a:pt x="19" y="1834"/>
                  </a:lnTo>
                  <a:lnTo>
                    <a:pt x="32" y="1787"/>
                  </a:lnTo>
                  <a:lnTo>
                    <a:pt x="49" y="1742"/>
                  </a:lnTo>
                  <a:lnTo>
                    <a:pt x="68" y="1698"/>
                  </a:lnTo>
                  <a:lnTo>
                    <a:pt x="89" y="1655"/>
                  </a:lnTo>
                  <a:lnTo>
                    <a:pt x="112" y="1614"/>
                  </a:lnTo>
                  <a:lnTo>
                    <a:pt x="136" y="1575"/>
                  </a:lnTo>
                  <a:lnTo>
                    <a:pt x="162" y="1540"/>
                  </a:lnTo>
                  <a:lnTo>
                    <a:pt x="188" y="1505"/>
                  </a:lnTo>
                  <a:lnTo>
                    <a:pt x="214" y="1472"/>
                  </a:lnTo>
                  <a:lnTo>
                    <a:pt x="241" y="1442"/>
                  </a:lnTo>
                  <a:lnTo>
                    <a:pt x="266" y="1415"/>
                  </a:lnTo>
                  <a:lnTo>
                    <a:pt x="290" y="1389"/>
                  </a:lnTo>
                  <a:lnTo>
                    <a:pt x="313" y="1367"/>
                  </a:lnTo>
                  <a:lnTo>
                    <a:pt x="334" y="1347"/>
                  </a:lnTo>
                  <a:lnTo>
                    <a:pt x="354" y="1330"/>
                  </a:lnTo>
                  <a:lnTo>
                    <a:pt x="370" y="1316"/>
                  </a:lnTo>
                  <a:lnTo>
                    <a:pt x="383" y="1305"/>
                  </a:lnTo>
                  <a:lnTo>
                    <a:pt x="394" y="1297"/>
                  </a:lnTo>
                  <a:lnTo>
                    <a:pt x="400" y="1291"/>
                  </a:lnTo>
                  <a:lnTo>
                    <a:pt x="403" y="1290"/>
                  </a:lnTo>
                  <a:lnTo>
                    <a:pt x="403" y="199"/>
                  </a:lnTo>
                  <a:lnTo>
                    <a:pt x="201" y="19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206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solidFill>
                  <a:srgbClr val="4D4D4D"/>
                </a:solidFill>
              </a:endParaRPr>
            </a:p>
          </p:txBody>
        </p:sp>
      </p:grpSp>
      <p:grpSp>
        <p:nvGrpSpPr>
          <p:cNvPr id="152" name="District Offices_Legend">
            <a:extLst>
              <a:ext uri="{FF2B5EF4-FFF2-40B4-BE49-F238E27FC236}">
                <a16:creationId xmlns:a16="http://schemas.microsoft.com/office/drawing/2014/main" id="{66FA1E91-ADF3-4819-8C8A-6D649245DD6E}"/>
              </a:ext>
            </a:extLst>
          </p:cNvPr>
          <p:cNvGrpSpPr>
            <a:grpSpLocks noChangeAspect="1"/>
          </p:cNvGrpSpPr>
          <p:nvPr/>
        </p:nvGrpSpPr>
        <p:grpSpPr>
          <a:xfrm>
            <a:off x="473091" y="1715104"/>
            <a:ext cx="2238622" cy="261610"/>
            <a:chOff x="393857" y="1665877"/>
            <a:chExt cx="2462484" cy="287771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2CECA785-C234-4FC9-BC22-AD22FB6891AE}"/>
                </a:ext>
              </a:extLst>
            </p:cNvPr>
            <p:cNvSpPr txBox="1"/>
            <p:nvPr/>
          </p:nvSpPr>
          <p:spPr>
            <a:xfrm>
              <a:off x="393857" y="1665877"/>
              <a:ext cx="1645514" cy="2877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0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NRSP District Offices</a:t>
              </a:r>
            </a:p>
          </p:txBody>
        </p: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D9E0507A-7E36-4242-BEBD-91E3AA4B8D84}"/>
                </a:ext>
              </a:extLst>
            </p:cNvPr>
            <p:cNvSpPr/>
            <p:nvPr/>
          </p:nvSpPr>
          <p:spPr>
            <a:xfrm>
              <a:off x="2688448" y="1729591"/>
              <a:ext cx="167893" cy="167893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6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Field Units_Legend">
            <a:extLst>
              <a:ext uri="{FF2B5EF4-FFF2-40B4-BE49-F238E27FC236}">
                <a16:creationId xmlns:a16="http://schemas.microsoft.com/office/drawing/2014/main" id="{3849294F-D2B8-47C5-8CFC-A5F5B5FEC9FB}"/>
              </a:ext>
            </a:extLst>
          </p:cNvPr>
          <p:cNvGrpSpPr>
            <a:grpSpLocks noChangeAspect="1"/>
          </p:cNvGrpSpPr>
          <p:nvPr/>
        </p:nvGrpSpPr>
        <p:grpSpPr>
          <a:xfrm>
            <a:off x="472611" y="2302296"/>
            <a:ext cx="2229022" cy="261610"/>
            <a:chOff x="393857" y="1971461"/>
            <a:chExt cx="2451924" cy="287771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6191EC80-FF92-4010-BACA-DBE266B06C99}"/>
                </a:ext>
              </a:extLst>
            </p:cNvPr>
            <p:cNvSpPr txBox="1"/>
            <p:nvPr/>
          </p:nvSpPr>
          <p:spPr>
            <a:xfrm>
              <a:off x="393857" y="1971461"/>
              <a:ext cx="1343990" cy="2877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0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NRSP Field Units</a:t>
              </a:r>
            </a:p>
          </p:txBody>
        </p:sp>
        <p:sp>
          <p:nvSpPr>
            <p:cNvPr id="157" name="Freeform 26">
              <a:extLst>
                <a:ext uri="{FF2B5EF4-FFF2-40B4-BE49-F238E27FC236}">
                  <a16:creationId xmlns:a16="http://schemas.microsoft.com/office/drawing/2014/main" id="{10F9C54C-2995-441D-9634-B55719C96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9006" y="1985626"/>
              <a:ext cx="146775" cy="229616"/>
            </a:xfrm>
            <a:custGeom>
              <a:avLst/>
              <a:gdLst>
                <a:gd name="T0" fmla="*/ 1859 w 2282"/>
                <a:gd name="T1" fmla="*/ 570 h 3568"/>
                <a:gd name="T2" fmla="*/ 1806 w 2282"/>
                <a:gd name="T3" fmla="*/ 637 h 3568"/>
                <a:gd name="T4" fmla="*/ 1768 w 2282"/>
                <a:gd name="T5" fmla="*/ 746 h 3568"/>
                <a:gd name="T6" fmla="*/ 1752 w 2282"/>
                <a:gd name="T7" fmla="*/ 886 h 3568"/>
                <a:gd name="T8" fmla="*/ 1759 w 2282"/>
                <a:gd name="T9" fmla="*/ 1048 h 3568"/>
                <a:gd name="T10" fmla="*/ 1793 w 2282"/>
                <a:gd name="T11" fmla="*/ 1204 h 3568"/>
                <a:gd name="T12" fmla="*/ 1846 w 2282"/>
                <a:gd name="T13" fmla="*/ 1322 h 3568"/>
                <a:gd name="T14" fmla="*/ 1914 w 2282"/>
                <a:gd name="T15" fmla="*/ 1391 h 3568"/>
                <a:gd name="T16" fmla="*/ 1985 w 2282"/>
                <a:gd name="T17" fmla="*/ 1398 h 3568"/>
                <a:gd name="T18" fmla="*/ 2042 w 2282"/>
                <a:gd name="T19" fmla="*/ 1347 h 3568"/>
                <a:gd name="T20" fmla="*/ 2086 w 2282"/>
                <a:gd name="T21" fmla="*/ 1251 h 3568"/>
                <a:gd name="T22" fmla="*/ 2110 w 2282"/>
                <a:gd name="T23" fmla="*/ 1120 h 3568"/>
                <a:gd name="T24" fmla="*/ 2112 w 2282"/>
                <a:gd name="T25" fmla="*/ 965 h 3568"/>
                <a:gd name="T26" fmla="*/ 2086 w 2282"/>
                <a:gd name="T27" fmla="*/ 802 h 3568"/>
                <a:gd name="T28" fmla="*/ 2038 w 2282"/>
                <a:gd name="T29" fmla="*/ 670 h 3568"/>
                <a:gd name="T30" fmla="*/ 1975 w 2282"/>
                <a:gd name="T31" fmla="*/ 582 h 3568"/>
                <a:gd name="T32" fmla="*/ 1903 w 2282"/>
                <a:gd name="T33" fmla="*/ 554 h 3568"/>
                <a:gd name="T34" fmla="*/ 1371 w 2282"/>
                <a:gd name="T35" fmla="*/ 12 h 3568"/>
                <a:gd name="T36" fmla="*/ 1605 w 2282"/>
                <a:gd name="T37" fmla="*/ 76 h 3568"/>
                <a:gd name="T38" fmla="*/ 1815 w 2282"/>
                <a:gd name="T39" fmla="*/ 189 h 3568"/>
                <a:gd name="T40" fmla="*/ 1994 w 2282"/>
                <a:gd name="T41" fmla="*/ 343 h 3568"/>
                <a:gd name="T42" fmla="*/ 2135 w 2282"/>
                <a:gd name="T43" fmla="*/ 532 h 3568"/>
                <a:gd name="T44" fmla="*/ 2232 w 2282"/>
                <a:gd name="T45" fmla="*/ 751 h 3568"/>
                <a:gd name="T46" fmla="*/ 2279 w 2282"/>
                <a:gd name="T47" fmla="*/ 991 h 3568"/>
                <a:gd name="T48" fmla="*/ 2269 w 2282"/>
                <a:gd name="T49" fmla="*/ 1241 h 3568"/>
                <a:gd name="T50" fmla="*/ 2204 w 2282"/>
                <a:gd name="T51" fmla="*/ 1475 h 3568"/>
                <a:gd name="T52" fmla="*/ 2092 w 2282"/>
                <a:gd name="T53" fmla="*/ 1684 h 3568"/>
                <a:gd name="T54" fmla="*/ 1938 w 2282"/>
                <a:gd name="T55" fmla="*/ 1862 h 3568"/>
                <a:gd name="T56" fmla="*/ 1748 w 2282"/>
                <a:gd name="T57" fmla="*/ 2003 h 3568"/>
                <a:gd name="T58" fmla="*/ 1530 w 2282"/>
                <a:gd name="T59" fmla="*/ 2100 h 3568"/>
                <a:gd name="T60" fmla="*/ 1289 w 2282"/>
                <a:gd name="T61" fmla="*/ 2147 h 3568"/>
                <a:gd name="T62" fmla="*/ 1173 w 2282"/>
                <a:gd name="T63" fmla="*/ 2148 h 3568"/>
                <a:gd name="T64" fmla="*/ 1128 w 2282"/>
                <a:gd name="T65" fmla="*/ 2121 h 3568"/>
                <a:gd name="T66" fmla="*/ 383 w 2282"/>
                <a:gd name="T67" fmla="*/ 1770 h 3568"/>
                <a:gd name="T68" fmla="*/ 245 w 2282"/>
                <a:gd name="T69" fmla="*/ 1566 h 3568"/>
                <a:gd name="T70" fmla="*/ 158 w 2282"/>
                <a:gd name="T71" fmla="*/ 1331 h 3568"/>
                <a:gd name="T72" fmla="*/ 126 w 2282"/>
                <a:gd name="T73" fmla="*/ 1075 h 3568"/>
                <a:gd name="T74" fmla="*/ 154 w 2282"/>
                <a:gd name="T75" fmla="*/ 828 h 3568"/>
                <a:gd name="T76" fmla="*/ 236 w 2282"/>
                <a:gd name="T77" fmla="*/ 602 h 3568"/>
                <a:gd name="T78" fmla="*/ 363 w 2282"/>
                <a:gd name="T79" fmla="*/ 402 h 3568"/>
                <a:gd name="T80" fmla="*/ 530 w 2282"/>
                <a:gd name="T81" fmla="*/ 236 h 3568"/>
                <a:gd name="T82" fmla="*/ 730 w 2282"/>
                <a:gd name="T83" fmla="*/ 108 h 3568"/>
                <a:gd name="T84" fmla="*/ 957 w 2282"/>
                <a:gd name="T85" fmla="*/ 28 h 3568"/>
                <a:gd name="T86" fmla="*/ 1204 w 2282"/>
                <a:gd name="T87" fmla="*/ 0 h 3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82" h="3568">
                  <a:moveTo>
                    <a:pt x="1903" y="554"/>
                  </a:moveTo>
                  <a:lnTo>
                    <a:pt x="1880" y="559"/>
                  </a:lnTo>
                  <a:lnTo>
                    <a:pt x="1859" y="570"/>
                  </a:lnTo>
                  <a:lnTo>
                    <a:pt x="1840" y="587"/>
                  </a:lnTo>
                  <a:lnTo>
                    <a:pt x="1821" y="609"/>
                  </a:lnTo>
                  <a:lnTo>
                    <a:pt x="1806" y="637"/>
                  </a:lnTo>
                  <a:lnTo>
                    <a:pt x="1791" y="669"/>
                  </a:lnTo>
                  <a:lnTo>
                    <a:pt x="1778" y="705"/>
                  </a:lnTo>
                  <a:lnTo>
                    <a:pt x="1768" y="746"/>
                  </a:lnTo>
                  <a:lnTo>
                    <a:pt x="1760" y="789"/>
                  </a:lnTo>
                  <a:lnTo>
                    <a:pt x="1755" y="837"/>
                  </a:lnTo>
                  <a:lnTo>
                    <a:pt x="1752" y="886"/>
                  </a:lnTo>
                  <a:lnTo>
                    <a:pt x="1750" y="938"/>
                  </a:lnTo>
                  <a:lnTo>
                    <a:pt x="1753" y="991"/>
                  </a:lnTo>
                  <a:lnTo>
                    <a:pt x="1759" y="1048"/>
                  </a:lnTo>
                  <a:lnTo>
                    <a:pt x="1767" y="1103"/>
                  </a:lnTo>
                  <a:lnTo>
                    <a:pt x="1779" y="1155"/>
                  </a:lnTo>
                  <a:lnTo>
                    <a:pt x="1793" y="1204"/>
                  </a:lnTo>
                  <a:lnTo>
                    <a:pt x="1808" y="1248"/>
                  </a:lnTo>
                  <a:lnTo>
                    <a:pt x="1827" y="1288"/>
                  </a:lnTo>
                  <a:lnTo>
                    <a:pt x="1846" y="1322"/>
                  </a:lnTo>
                  <a:lnTo>
                    <a:pt x="1868" y="1351"/>
                  </a:lnTo>
                  <a:lnTo>
                    <a:pt x="1890" y="1374"/>
                  </a:lnTo>
                  <a:lnTo>
                    <a:pt x="1914" y="1391"/>
                  </a:lnTo>
                  <a:lnTo>
                    <a:pt x="1937" y="1401"/>
                  </a:lnTo>
                  <a:lnTo>
                    <a:pt x="1962" y="1403"/>
                  </a:lnTo>
                  <a:lnTo>
                    <a:pt x="1985" y="1398"/>
                  </a:lnTo>
                  <a:lnTo>
                    <a:pt x="2006" y="1387"/>
                  </a:lnTo>
                  <a:lnTo>
                    <a:pt x="2025" y="1370"/>
                  </a:lnTo>
                  <a:lnTo>
                    <a:pt x="2042" y="1347"/>
                  </a:lnTo>
                  <a:lnTo>
                    <a:pt x="2059" y="1320"/>
                  </a:lnTo>
                  <a:lnTo>
                    <a:pt x="2073" y="1288"/>
                  </a:lnTo>
                  <a:lnTo>
                    <a:pt x="2086" y="1251"/>
                  </a:lnTo>
                  <a:lnTo>
                    <a:pt x="2097" y="1210"/>
                  </a:lnTo>
                  <a:lnTo>
                    <a:pt x="2105" y="1167"/>
                  </a:lnTo>
                  <a:lnTo>
                    <a:pt x="2110" y="1120"/>
                  </a:lnTo>
                  <a:lnTo>
                    <a:pt x="2113" y="1071"/>
                  </a:lnTo>
                  <a:lnTo>
                    <a:pt x="2115" y="1020"/>
                  </a:lnTo>
                  <a:lnTo>
                    <a:pt x="2112" y="965"/>
                  </a:lnTo>
                  <a:lnTo>
                    <a:pt x="2106" y="908"/>
                  </a:lnTo>
                  <a:lnTo>
                    <a:pt x="2097" y="854"/>
                  </a:lnTo>
                  <a:lnTo>
                    <a:pt x="2086" y="802"/>
                  </a:lnTo>
                  <a:lnTo>
                    <a:pt x="2072" y="753"/>
                  </a:lnTo>
                  <a:lnTo>
                    <a:pt x="2056" y="709"/>
                  </a:lnTo>
                  <a:lnTo>
                    <a:pt x="2038" y="670"/>
                  </a:lnTo>
                  <a:lnTo>
                    <a:pt x="2018" y="634"/>
                  </a:lnTo>
                  <a:lnTo>
                    <a:pt x="1997" y="606"/>
                  </a:lnTo>
                  <a:lnTo>
                    <a:pt x="1975" y="582"/>
                  </a:lnTo>
                  <a:lnTo>
                    <a:pt x="1951" y="566"/>
                  </a:lnTo>
                  <a:lnTo>
                    <a:pt x="1927" y="556"/>
                  </a:lnTo>
                  <a:lnTo>
                    <a:pt x="1903" y="554"/>
                  </a:lnTo>
                  <a:close/>
                  <a:moveTo>
                    <a:pt x="1204" y="0"/>
                  </a:moveTo>
                  <a:lnTo>
                    <a:pt x="1289" y="3"/>
                  </a:lnTo>
                  <a:lnTo>
                    <a:pt x="1371" y="12"/>
                  </a:lnTo>
                  <a:lnTo>
                    <a:pt x="1451" y="28"/>
                  </a:lnTo>
                  <a:lnTo>
                    <a:pt x="1530" y="50"/>
                  </a:lnTo>
                  <a:lnTo>
                    <a:pt x="1605" y="76"/>
                  </a:lnTo>
                  <a:lnTo>
                    <a:pt x="1678" y="108"/>
                  </a:lnTo>
                  <a:lnTo>
                    <a:pt x="1748" y="146"/>
                  </a:lnTo>
                  <a:lnTo>
                    <a:pt x="1815" y="189"/>
                  </a:lnTo>
                  <a:lnTo>
                    <a:pt x="1878" y="236"/>
                  </a:lnTo>
                  <a:lnTo>
                    <a:pt x="1938" y="288"/>
                  </a:lnTo>
                  <a:lnTo>
                    <a:pt x="1994" y="343"/>
                  </a:lnTo>
                  <a:lnTo>
                    <a:pt x="2045" y="402"/>
                  </a:lnTo>
                  <a:lnTo>
                    <a:pt x="2092" y="466"/>
                  </a:lnTo>
                  <a:lnTo>
                    <a:pt x="2135" y="532"/>
                  </a:lnTo>
                  <a:lnTo>
                    <a:pt x="2172" y="602"/>
                  </a:lnTo>
                  <a:lnTo>
                    <a:pt x="2204" y="674"/>
                  </a:lnTo>
                  <a:lnTo>
                    <a:pt x="2232" y="751"/>
                  </a:lnTo>
                  <a:lnTo>
                    <a:pt x="2253" y="828"/>
                  </a:lnTo>
                  <a:lnTo>
                    <a:pt x="2269" y="909"/>
                  </a:lnTo>
                  <a:lnTo>
                    <a:pt x="2279" y="991"/>
                  </a:lnTo>
                  <a:lnTo>
                    <a:pt x="2282" y="1075"/>
                  </a:lnTo>
                  <a:lnTo>
                    <a:pt x="2279" y="1159"/>
                  </a:lnTo>
                  <a:lnTo>
                    <a:pt x="2269" y="1241"/>
                  </a:lnTo>
                  <a:lnTo>
                    <a:pt x="2253" y="1321"/>
                  </a:lnTo>
                  <a:lnTo>
                    <a:pt x="2232" y="1399"/>
                  </a:lnTo>
                  <a:lnTo>
                    <a:pt x="2204" y="1475"/>
                  </a:lnTo>
                  <a:lnTo>
                    <a:pt x="2172" y="1548"/>
                  </a:lnTo>
                  <a:lnTo>
                    <a:pt x="2135" y="1618"/>
                  </a:lnTo>
                  <a:lnTo>
                    <a:pt x="2092" y="1684"/>
                  </a:lnTo>
                  <a:lnTo>
                    <a:pt x="2045" y="1747"/>
                  </a:lnTo>
                  <a:lnTo>
                    <a:pt x="1994" y="1807"/>
                  </a:lnTo>
                  <a:lnTo>
                    <a:pt x="1938" y="1862"/>
                  </a:lnTo>
                  <a:lnTo>
                    <a:pt x="1878" y="1913"/>
                  </a:lnTo>
                  <a:lnTo>
                    <a:pt x="1815" y="1961"/>
                  </a:lnTo>
                  <a:lnTo>
                    <a:pt x="1748" y="2003"/>
                  </a:lnTo>
                  <a:lnTo>
                    <a:pt x="1678" y="2041"/>
                  </a:lnTo>
                  <a:lnTo>
                    <a:pt x="1605" y="2073"/>
                  </a:lnTo>
                  <a:lnTo>
                    <a:pt x="1530" y="2100"/>
                  </a:lnTo>
                  <a:lnTo>
                    <a:pt x="1451" y="2121"/>
                  </a:lnTo>
                  <a:lnTo>
                    <a:pt x="1371" y="2137"/>
                  </a:lnTo>
                  <a:lnTo>
                    <a:pt x="1289" y="2147"/>
                  </a:lnTo>
                  <a:lnTo>
                    <a:pt x="1204" y="2150"/>
                  </a:lnTo>
                  <a:lnTo>
                    <a:pt x="1189" y="2149"/>
                  </a:lnTo>
                  <a:lnTo>
                    <a:pt x="1173" y="2148"/>
                  </a:lnTo>
                  <a:lnTo>
                    <a:pt x="1159" y="2142"/>
                  </a:lnTo>
                  <a:lnTo>
                    <a:pt x="1143" y="2135"/>
                  </a:lnTo>
                  <a:lnTo>
                    <a:pt x="1128" y="2121"/>
                  </a:lnTo>
                  <a:lnTo>
                    <a:pt x="0" y="3568"/>
                  </a:lnTo>
                  <a:lnTo>
                    <a:pt x="438" y="1830"/>
                  </a:lnTo>
                  <a:lnTo>
                    <a:pt x="383" y="1770"/>
                  </a:lnTo>
                  <a:lnTo>
                    <a:pt x="332" y="1705"/>
                  </a:lnTo>
                  <a:lnTo>
                    <a:pt x="285" y="1638"/>
                  </a:lnTo>
                  <a:lnTo>
                    <a:pt x="245" y="1566"/>
                  </a:lnTo>
                  <a:lnTo>
                    <a:pt x="210" y="1490"/>
                  </a:lnTo>
                  <a:lnTo>
                    <a:pt x="181" y="1412"/>
                  </a:lnTo>
                  <a:lnTo>
                    <a:pt x="158" y="1331"/>
                  </a:lnTo>
                  <a:lnTo>
                    <a:pt x="140" y="1248"/>
                  </a:lnTo>
                  <a:lnTo>
                    <a:pt x="130" y="1163"/>
                  </a:lnTo>
                  <a:lnTo>
                    <a:pt x="126" y="1075"/>
                  </a:lnTo>
                  <a:lnTo>
                    <a:pt x="130" y="991"/>
                  </a:lnTo>
                  <a:lnTo>
                    <a:pt x="139" y="909"/>
                  </a:lnTo>
                  <a:lnTo>
                    <a:pt x="154" y="828"/>
                  </a:lnTo>
                  <a:lnTo>
                    <a:pt x="176" y="751"/>
                  </a:lnTo>
                  <a:lnTo>
                    <a:pt x="203" y="674"/>
                  </a:lnTo>
                  <a:lnTo>
                    <a:pt x="236" y="602"/>
                  </a:lnTo>
                  <a:lnTo>
                    <a:pt x="273" y="532"/>
                  </a:lnTo>
                  <a:lnTo>
                    <a:pt x="316" y="466"/>
                  </a:lnTo>
                  <a:lnTo>
                    <a:pt x="363" y="402"/>
                  </a:lnTo>
                  <a:lnTo>
                    <a:pt x="415" y="343"/>
                  </a:lnTo>
                  <a:lnTo>
                    <a:pt x="471" y="288"/>
                  </a:lnTo>
                  <a:lnTo>
                    <a:pt x="530" y="236"/>
                  </a:lnTo>
                  <a:lnTo>
                    <a:pt x="594" y="189"/>
                  </a:lnTo>
                  <a:lnTo>
                    <a:pt x="660" y="146"/>
                  </a:lnTo>
                  <a:lnTo>
                    <a:pt x="730" y="108"/>
                  </a:lnTo>
                  <a:lnTo>
                    <a:pt x="804" y="76"/>
                  </a:lnTo>
                  <a:lnTo>
                    <a:pt x="879" y="50"/>
                  </a:lnTo>
                  <a:lnTo>
                    <a:pt x="957" y="28"/>
                  </a:lnTo>
                  <a:lnTo>
                    <a:pt x="1038" y="12"/>
                  </a:lnTo>
                  <a:lnTo>
                    <a:pt x="1120" y="3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FF3300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solidFill>
                  <a:srgbClr val="4D4D4D"/>
                </a:solidFill>
              </a:endParaRPr>
            </a:p>
          </p:txBody>
        </p:sp>
      </p:grpSp>
      <p:grpSp>
        <p:nvGrpSpPr>
          <p:cNvPr id="158" name="UPAP_Legend">
            <a:extLst>
              <a:ext uri="{FF2B5EF4-FFF2-40B4-BE49-F238E27FC236}">
                <a16:creationId xmlns:a16="http://schemas.microsoft.com/office/drawing/2014/main" id="{78ACB3E6-C235-4A8F-AB95-786129B96EAF}"/>
              </a:ext>
            </a:extLst>
          </p:cNvPr>
          <p:cNvGrpSpPr>
            <a:grpSpLocks noChangeAspect="1"/>
          </p:cNvGrpSpPr>
          <p:nvPr/>
        </p:nvGrpSpPr>
        <p:grpSpPr>
          <a:xfrm>
            <a:off x="472611" y="2595891"/>
            <a:ext cx="2229022" cy="261610"/>
            <a:chOff x="393857" y="1971461"/>
            <a:chExt cx="2451924" cy="287771"/>
          </a:xfrm>
        </p:grpSpPr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4957C70D-45A6-49AC-B98C-7EF93C17417E}"/>
                </a:ext>
              </a:extLst>
            </p:cNvPr>
            <p:cNvSpPr txBox="1"/>
            <p:nvPr/>
          </p:nvSpPr>
          <p:spPr>
            <a:xfrm>
              <a:off x="393857" y="1971461"/>
              <a:ext cx="1187056" cy="2877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0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UPAP Districts</a:t>
              </a:r>
            </a:p>
          </p:txBody>
        </p:sp>
        <p:sp>
          <p:nvSpPr>
            <p:cNvPr id="160" name="Freeform 26">
              <a:extLst>
                <a:ext uri="{FF2B5EF4-FFF2-40B4-BE49-F238E27FC236}">
                  <a16:creationId xmlns:a16="http://schemas.microsoft.com/office/drawing/2014/main" id="{3A909A60-56D5-4B99-8C98-09D3992211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9006" y="1985626"/>
              <a:ext cx="146775" cy="229616"/>
            </a:xfrm>
            <a:custGeom>
              <a:avLst/>
              <a:gdLst>
                <a:gd name="T0" fmla="*/ 1859 w 2282"/>
                <a:gd name="T1" fmla="*/ 570 h 3568"/>
                <a:gd name="T2" fmla="*/ 1806 w 2282"/>
                <a:gd name="T3" fmla="*/ 637 h 3568"/>
                <a:gd name="T4" fmla="*/ 1768 w 2282"/>
                <a:gd name="T5" fmla="*/ 746 h 3568"/>
                <a:gd name="T6" fmla="*/ 1752 w 2282"/>
                <a:gd name="T7" fmla="*/ 886 h 3568"/>
                <a:gd name="T8" fmla="*/ 1759 w 2282"/>
                <a:gd name="T9" fmla="*/ 1048 h 3568"/>
                <a:gd name="T10" fmla="*/ 1793 w 2282"/>
                <a:gd name="T11" fmla="*/ 1204 h 3568"/>
                <a:gd name="T12" fmla="*/ 1846 w 2282"/>
                <a:gd name="T13" fmla="*/ 1322 h 3568"/>
                <a:gd name="T14" fmla="*/ 1914 w 2282"/>
                <a:gd name="T15" fmla="*/ 1391 h 3568"/>
                <a:gd name="T16" fmla="*/ 1985 w 2282"/>
                <a:gd name="T17" fmla="*/ 1398 h 3568"/>
                <a:gd name="T18" fmla="*/ 2042 w 2282"/>
                <a:gd name="T19" fmla="*/ 1347 h 3568"/>
                <a:gd name="T20" fmla="*/ 2086 w 2282"/>
                <a:gd name="T21" fmla="*/ 1251 h 3568"/>
                <a:gd name="T22" fmla="*/ 2110 w 2282"/>
                <a:gd name="T23" fmla="*/ 1120 h 3568"/>
                <a:gd name="T24" fmla="*/ 2112 w 2282"/>
                <a:gd name="T25" fmla="*/ 965 h 3568"/>
                <a:gd name="T26" fmla="*/ 2086 w 2282"/>
                <a:gd name="T27" fmla="*/ 802 h 3568"/>
                <a:gd name="T28" fmla="*/ 2038 w 2282"/>
                <a:gd name="T29" fmla="*/ 670 h 3568"/>
                <a:gd name="T30" fmla="*/ 1975 w 2282"/>
                <a:gd name="T31" fmla="*/ 582 h 3568"/>
                <a:gd name="T32" fmla="*/ 1903 w 2282"/>
                <a:gd name="T33" fmla="*/ 554 h 3568"/>
                <a:gd name="T34" fmla="*/ 1371 w 2282"/>
                <a:gd name="T35" fmla="*/ 12 h 3568"/>
                <a:gd name="T36" fmla="*/ 1605 w 2282"/>
                <a:gd name="T37" fmla="*/ 76 h 3568"/>
                <a:gd name="T38" fmla="*/ 1815 w 2282"/>
                <a:gd name="T39" fmla="*/ 189 h 3568"/>
                <a:gd name="T40" fmla="*/ 1994 w 2282"/>
                <a:gd name="T41" fmla="*/ 343 h 3568"/>
                <a:gd name="T42" fmla="*/ 2135 w 2282"/>
                <a:gd name="T43" fmla="*/ 532 h 3568"/>
                <a:gd name="T44" fmla="*/ 2232 w 2282"/>
                <a:gd name="T45" fmla="*/ 751 h 3568"/>
                <a:gd name="T46" fmla="*/ 2279 w 2282"/>
                <a:gd name="T47" fmla="*/ 991 h 3568"/>
                <a:gd name="T48" fmla="*/ 2269 w 2282"/>
                <a:gd name="T49" fmla="*/ 1241 h 3568"/>
                <a:gd name="T50" fmla="*/ 2204 w 2282"/>
                <a:gd name="T51" fmla="*/ 1475 h 3568"/>
                <a:gd name="T52" fmla="*/ 2092 w 2282"/>
                <a:gd name="T53" fmla="*/ 1684 h 3568"/>
                <a:gd name="T54" fmla="*/ 1938 w 2282"/>
                <a:gd name="T55" fmla="*/ 1862 h 3568"/>
                <a:gd name="T56" fmla="*/ 1748 w 2282"/>
                <a:gd name="T57" fmla="*/ 2003 h 3568"/>
                <a:gd name="T58" fmla="*/ 1530 w 2282"/>
                <a:gd name="T59" fmla="*/ 2100 h 3568"/>
                <a:gd name="T60" fmla="*/ 1289 w 2282"/>
                <a:gd name="T61" fmla="*/ 2147 h 3568"/>
                <a:gd name="T62" fmla="*/ 1173 w 2282"/>
                <a:gd name="T63" fmla="*/ 2148 h 3568"/>
                <a:gd name="T64" fmla="*/ 1128 w 2282"/>
                <a:gd name="T65" fmla="*/ 2121 h 3568"/>
                <a:gd name="T66" fmla="*/ 383 w 2282"/>
                <a:gd name="T67" fmla="*/ 1770 h 3568"/>
                <a:gd name="T68" fmla="*/ 245 w 2282"/>
                <a:gd name="T69" fmla="*/ 1566 h 3568"/>
                <a:gd name="T70" fmla="*/ 158 w 2282"/>
                <a:gd name="T71" fmla="*/ 1331 h 3568"/>
                <a:gd name="T72" fmla="*/ 126 w 2282"/>
                <a:gd name="T73" fmla="*/ 1075 h 3568"/>
                <a:gd name="T74" fmla="*/ 154 w 2282"/>
                <a:gd name="T75" fmla="*/ 828 h 3568"/>
                <a:gd name="T76" fmla="*/ 236 w 2282"/>
                <a:gd name="T77" fmla="*/ 602 h 3568"/>
                <a:gd name="T78" fmla="*/ 363 w 2282"/>
                <a:gd name="T79" fmla="*/ 402 h 3568"/>
                <a:gd name="T80" fmla="*/ 530 w 2282"/>
                <a:gd name="T81" fmla="*/ 236 h 3568"/>
                <a:gd name="T82" fmla="*/ 730 w 2282"/>
                <a:gd name="T83" fmla="*/ 108 h 3568"/>
                <a:gd name="T84" fmla="*/ 957 w 2282"/>
                <a:gd name="T85" fmla="*/ 28 h 3568"/>
                <a:gd name="T86" fmla="*/ 1204 w 2282"/>
                <a:gd name="T87" fmla="*/ 0 h 3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82" h="3568">
                  <a:moveTo>
                    <a:pt x="1903" y="554"/>
                  </a:moveTo>
                  <a:lnTo>
                    <a:pt x="1880" y="559"/>
                  </a:lnTo>
                  <a:lnTo>
                    <a:pt x="1859" y="570"/>
                  </a:lnTo>
                  <a:lnTo>
                    <a:pt x="1840" y="587"/>
                  </a:lnTo>
                  <a:lnTo>
                    <a:pt x="1821" y="609"/>
                  </a:lnTo>
                  <a:lnTo>
                    <a:pt x="1806" y="637"/>
                  </a:lnTo>
                  <a:lnTo>
                    <a:pt x="1791" y="669"/>
                  </a:lnTo>
                  <a:lnTo>
                    <a:pt x="1778" y="705"/>
                  </a:lnTo>
                  <a:lnTo>
                    <a:pt x="1768" y="746"/>
                  </a:lnTo>
                  <a:lnTo>
                    <a:pt x="1760" y="789"/>
                  </a:lnTo>
                  <a:lnTo>
                    <a:pt x="1755" y="837"/>
                  </a:lnTo>
                  <a:lnTo>
                    <a:pt x="1752" y="886"/>
                  </a:lnTo>
                  <a:lnTo>
                    <a:pt x="1750" y="938"/>
                  </a:lnTo>
                  <a:lnTo>
                    <a:pt x="1753" y="991"/>
                  </a:lnTo>
                  <a:lnTo>
                    <a:pt x="1759" y="1048"/>
                  </a:lnTo>
                  <a:lnTo>
                    <a:pt x="1767" y="1103"/>
                  </a:lnTo>
                  <a:lnTo>
                    <a:pt x="1779" y="1155"/>
                  </a:lnTo>
                  <a:lnTo>
                    <a:pt x="1793" y="1204"/>
                  </a:lnTo>
                  <a:lnTo>
                    <a:pt x="1808" y="1248"/>
                  </a:lnTo>
                  <a:lnTo>
                    <a:pt x="1827" y="1288"/>
                  </a:lnTo>
                  <a:lnTo>
                    <a:pt x="1846" y="1322"/>
                  </a:lnTo>
                  <a:lnTo>
                    <a:pt x="1868" y="1351"/>
                  </a:lnTo>
                  <a:lnTo>
                    <a:pt x="1890" y="1374"/>
                  </a:lnTo>
                  <a:lnTo>
                    <a:pt x="1914" y="1391"/>
                  </a:lnTo>
                  <a:lnTo>
                    <a:pt x="1937" y="1401"/>
                  </a:lnTo>
                  <a:lnTo>
                    <a:pt x="1962" y="1403"/>
                  </a:lnTo>
                  <a:lnTo>
                    <a:pt x="1985" y="1398"/>
                  </a:lnTo>
                  <a:lnTo>
                    <a:pt x="2006" y="1387"/>
                  </a:lnTo>
                  <a:lnTo>
                    <a:pt x="2025" y="1370"/>
                  </a:lnTo>
                  <a:lnTo>
                    <a:pt x="2042" y="1347"/>
                  </a:lnTo>
                  <a:lnTo>
                    <a:pt x="2059" y="1320"/>
                  </a:lnTo>
                  <a:lnTo>
                    <a:pt x="2073" y="1288"/>
                  </a:lnTo>
                  <a:lnTo>
                    <a:pt x="2086" y="1251"/>
                  </a:lnTo>
                  <a:lnTo>
                    <a:pt x="2097" y="1210"/>
                  </a:lnTo>
                  <a:lnTo>
                    <a:pt x="2105" y="1167"/>
                  </a:lnTo>
                  <a:lnTo>
                    <a:pt x="2110" y="1120"/>
                  </a:lnTo>
                  <a:lnTo>
                    <a:pt x="2113" y="1071"/>
                  </a:lnTo>
                  <a:lnTo>
                    <a:pt x="2115" y="1020"/>
                  </a:lnTo>
                  <a:lnTo>
                    <a:pt x="2112" y="965"/>
                  </a:lnTo>
                  <a:lnTo>
                    <a:pt x="2106" y="908"/>
                  </a:lnTo>
                  <a:lnTo>
                    <a:pt x="2097" y="854"/>
                  </a:lnTo>
                  <a:lnTo>
                    <a:pt x="2086" y="802"/>
                  </a:lnTo>
                  <a:lnTo>
                    <a:pt x="2072" y="753"/>
                  </a:lnTo>
                  <a:lnTo>
                    <a:pt x="2056" y="709"/>
                  </a:lnTo>
                  <a:lnTo>
                    <a:pt x="2038" y="670"/>
                  </a:lnTo>
                  <a:lnTo>
                    <a:pt x="2018" y="634"/>
                  </a:lnTo>
                  <a:lnTo>
                    <a:pt x="1997" y="606"/>
                  </a:lnTo>
                  <a:lnTo>
                    <a:pt x="1975" y="582"/>
                  </a:lnTo>
                  <a:lnTo>
                    <a:pt x="1951" y="566"/>
                  </a:lnTo>
                  <a:lnTo>
                    <a:pt x="1927" y="556"/>
                  </a:lnTo>
                  <a:lnTo>
                    <a:pt x="1903" y="554"/>
                  </a:lnTo>
                  <a:close/>
                  <a:moveTo>
                    <a:pt x="1204" y="0"/>
                  </a:moveTo>
                  <a:lnTo>
                    <a:pt x="1289" y="3"/>
                  </a:lnTo>
                  <a:lnTo>
                    <a:pt x="1371" y="12"/>
                  </a:lnTo>
                  <a:lnTo>
                    <a:pt x="1451" y="28"/>
                  </a:lnTo>
                  <a:lnTo>
                    <a:pt x="1530" y="50"/>
                  </a:lnTo>
                  <a:lnTo>
                    <a:pt x="1605" y="76"/>
                  </a:lnTo>
                  <a:lnTo>
                    <a:pt x="1678" y="108"/>
                  </a:lnTo>
                  <a:lnTo>
                    <a:pt x="1748" y="146"/>
                  </a:lnTo>
                  <a:lnTo>
                    <a:pt x="1815" y="189"/>
                  </a:lnTo>
                  <a:lnTo>
                    <a:pt x="1878" y="236"/>
                  </a:lnTo>
                  <a:lnTo>
                    <a:pt x="1938" y="288"/>
                  </a:lnTo>
                  <a:lnTo>
                    <a:pt x="1994" y="343"/>
                  </a:lnTo>
                  <a:lnTo>
                    <a:pt x="2045" y="402"/>
                  </a:lnTo>
                  <a:lnTo>
                    <a:pt x="2092" y="466"/>
                  </a:lnTo>
                  <a:lnTo>
                    <a:pt x="2135" y="532"/>
                  </a:lnTo>
                  <a:lnTo>
                    <a:pt x="2172" y="602"/>
                  </a:lnTo>
                  <a:lnTo>
                    <a:pt x="2204" y="674"/>
                  </a:lnTo>
                  <a:lnTo>
                    <a:pt x="2232" y="751"/>
                  </a:lnTo>
                  <a:lnTo>
                    <a:pt x="2253" y="828"/>
                  </a:lnTo>
                  <a:lnTo>
                    <a:pt x="2269" y="909"/>
                  </a:lnTo>
                  <a:lnTo>
                    <a:pt x="2279" y="991"/>
                  </a:lnTo>
                  <a:lnTo>
                    <a:pt x="2282" y="1075"/>
                  </a:lnTo>
                  <a:lnTo>
                    <a:pt x="2279" y="1159"/>
                  </a:lnTo>
                  <a:lnTo>
                    <a:pt x="2269" y="1241"/>
                  </a:lnTo>
                  <a:lnTo>
                    <a:pt x="2253" y="1321"/>
                  </a:lnTo>
                  <a:lnTo>
                    <a:pt x="2232" y="1399"/>
                  </a:lnTo>
                  <a:lnTo>
                    <a:pt x="2204" y="1475"/>
                  </a:lnTo>
                  <a:lnTo>
                    <a:pt x="2172" y="1548"/>
                  </a:lnTo>
                  <a:lnTo>
                    <a:pt x="2135" y="1618"/>
                  </a:lnTo>
                  <a:lnTo>
                    <a:pt x="2092" y="1684"/>
                  </a:lnTo>
                  <a:lnTo>
                    <a:pt x="2045" y="1747"/>
                  </a:lnTo>
                  <a:lnTo>
                    <a:pt x="1994" y="1807"/>
                  </a:lnTo>
                  <a:lnTo>
                    <a:pt x="1938" y="1862"/>
                  </a:lnTo>
                  <a:lnTo>
                    <a:pt x="1878" y="1913"/>
                  </a:lnTo>
                  <a:lnTo>
                    <a:pt x="1815" y="1961"/>
                  </a:lnTo>
                  <a:lnTo>
                    <a:pt x="1748" y="2003"/>
                  </a:lnTo>
                  <a:lnTo>
                    <a:pt x="1678" y="2041"/>
                  </a:lnTo>
                  <a:lnTo>
                    <a:pt x="1605" y="2073"/>
                  </a:lnTo>
                  <a:lnTo>
                    <a:pt x="1530" y="2100"/>
                  </a:lnTo>
                  <a:lnTo>
                    <a:pt x="1451" y="2121"/>
                  </a:lnTo>
                  <a:lnTo>
                    <a:pt x="1371" y="2137"/>
                  </a:lnTo>
                  <a:lnTo>
                    <a:pt x="1289" y="2147"/>
                  </a:lnTo>
                  <a:lnTo>
                    <a:pt x="1204" y="2150"/>
                  </a:lnTo>
                  <a:lnTo>
                    <a:pt x="1189" y="2149"/>
                  </a:lnTo>
                  <a:lnTo>
                    <a:pt x="1173" y="2148"/>
                  </a:lnTo>
                  <a:lnTo>
                    <a:pt x="1159" y="2142"/>
                  </a:lnTo>
                  <a:lnTo>
                    <a:pt x="1143" y="2135"/>
                  </a:lnTo>
                  <a:lnTo>
                    <a:pt x="1128" y="2121"/>
                  </a:lnTo>
                  <a:lnTo>
                    <a:pt x="0" y="3568"/>
                  </a:lnTo>
                  <a:lnTo>
                    <a:pt x="438" y="1830"/>
                  </a:lnTo>
                  <a:lnTo>
                    <a:pt x="383" y="1770"/>
                  </a:lnTo>
                  <a:lnTo>
                    <a:pt x="332" y="1705"/>
                  </a:lnTo>
                  <a:lnTo>
                    <a:pt x="285" y="1638"/>
                  </a:lnTo>
                  <a:lnTo>
                    <a:pt x="245" y="1566"/>
                  </a:lnTo>
                  <a:lnTo>
                    <a:pt x="210" y="1490"/>
                  </a:lnTo>
                  <a:lnTo>
                    <a:pt x="181" y="1412"/>
                  </a:lnTo>
                  <a:lnTo>
                    <a:pt x="158" y="1331"/>
                  </a:lnTo>
                  <a:lnTo>
                    <a:pt x="140" y="1248"/>
                  </a:lnTo>
                  <a:lnTo>
                    <a:pt x="130" y="1163"/>
                  </a:lnTo>
                  <a:lnTo>
                    <a:pt x="126" y="1075"/>
                  </a:lnTo>
                  <a:lnTo>
                    <a:pt x="130" y="991"/>
                  </a:lnTo>
                  <a:lnTo>
                    <a:pt x="139" y="909"/>
                  </a:lnTo>
                  <a:lnTo>
                    <a:pt x="154" y="828"/>
                  </a:lnTo>
                  <a:lnTo>
                    <a:pt x="176" y="751"/>
                  </a:lnTo>
                  <a:lnTo>
                    <a:pt x="203" y="674"/>
                  </a:lnTo>
                  <a:lnTo>
                    <a:pt x="236" y="602"/>
                  </a:lnTo>
                  <a:lnTo>
                    <a:pt x="273" y="532"/>
                  </a:lnTo>
                  <a:lnTo>
                    <a:pt x="316" y="466"/>
                  </a:lnTo>
                  <a:lnTo>
                    <a:pt x="363" y="402"/>
                  </a:lnTo>
                  <a:lnTo>
                    <a:pt x="415" y="343"/>
                  </a:lnTo>
                  <a:lnTo>
                    <a:pt x="471" y="288"/>
                  </a:lnTo>
                  <a:lnTo>
                    <a:pt x="530" y="236"/>
                  </a:lnTo>
                  <a:lnTo>
                    <a:pt x="594" y="189"/>
                  </a:lnTo>
                  <a:lnTo>
                    <a:pt x="660" y="146"/>
                  </a:lnTo>
                  <a:lnTo>
                    <a:pt x="730" y="108"/>
                  </a:lnTo>
                  <a:lnTo>
                    <a:pt x="804" y="76"/>
                  </a:lnTo>
                  <a:lnTo>
                    <a:pt x="879" y="50"/>
                  </a:lnTo>
                  <a:lnTo>
                    <a:pt x="957" y="28"/>
                  </a:lnTo>
                  <a:lnTo>
                    <a:pt x="1038" y="12"/>
                  </a:lnTo>
                  <a:lnTo>
                    <a:pt x="1120" y="3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solidFill>
                  <a:srgbClr val="4D4D4D"/>
                </a:solidFill>
              </a:endParaRPr>
            </a:p>
          </p:txBody>
        </p:sp>
      </p:grpSp>
      <p:sp>
        <p:nvSpPr>
          <p:cNvPr id="162" name="Rectangle 5">
            <a:extLst>
              <a:ext uri="{FF2B5EF4-FFF2-40B4-BE49-F238E27FC236}">
                <a16:creationId xmlns:a16="http://schemas.microsoft.com/office/drawing/2014/main" id="{9BCBB2E3-10A8-4C9A-8546-64EE5BDE15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32161" y="112666"/>
            <a:ext cx="7769983" cy="715963"/>
          </a:xfrm>
        </p:spPr>
        <p:txBody>
          <a:bodyPr/>
          <a:lstStyle/>
          <a:p>
            <a:pPr algn="l"/>
            <a:r>
              <a:rPr lang="en-US" sz="3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NRSP’s Outreach</a:t>
            </a:r>
            <a:endParaRPr lang="ru-RU" sz="3000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181" name="NRSP Legends">
            <a:extLst>
              <a:ext uri="{FF2B5EF4-FFF2-40B4-BE49-F238E27FC236}">
                <a16:creationId xmlns:a16="http://schemas.microsoft.com/office/drawing/2014/main" id="{958B87D8-0ECC-42FB-9452-7FFCEEE2DA2E}"/>
              </a:ext>
            </a:extLst>
          </p:cNvPr>
          <p:cNvGrpSpPr>
            <a:grpSpLocks noChangeAspect="1"/>
          </p:cNvGrpSpPr>
          <p:nvPr/>
        </p:nvGrpSpPr>
        <p:grpSpPr>
          <a:xfrm>
            <a:off x="374324" y="4405839"/>
            <a:ext cx="2006148" cy="1144061"/>
            <a:chOff x="465513" y="5243016"/>
            <a:chExt cx="1823771" cy="1040055"/>
          </a:xfrm>
        </p:grpSpPr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id="{7FF1FADD-4199-4CDC-B654-B385CF286D13}"/>
                </a:ext>
              </a:extLst>
            </p:cNvPr>
            <p:cNvSpPr/>
            <p:nvPr/>
          </p:nvSpPr>
          <p:spPr>
            <a:xfrm>
              <a:off x="465513" y="5243016"/>
              <a:ext cx="1823771" cy="104005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050" dirty="0">
                <a:solidFill>
                  <a:srgbClr val="FFFFFF"/>
                </a:solidFill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5350F89-09E1-4863-A14A-D749E7585322}"/>
                </a:ext>
              </a:extLst>
            </p:cNvPr>
            <p:cNvSpPr/>
            <p:nvPr/>
          </p:nvSpPr>
          <p:spPr>
            <a:xfrm>
              <a:off x="559466" y="5334390"/>
              <a:ext cx="295788" cy="16878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050" dirty="0">
                <a:solidFill>
                  <a:srgbClr val="FFFFFF"/>
                </a:solidFill>
              </a:endParaRP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4C6B7C4B-1990-41F1-AB83-B6055986060B}"/>
                </a:ext>
              </a:extLst>
            </p:cNvPr>
            <p:cNvSpPr txBox="1"/>
            <p:nvPr/>
          </p:nvSpPr>
          <p:spPr>
            <a:xfrm>
              <a:off x="670266" y="5341103"/>
              <a:ext cx="71407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050" b="1" dirty="0">
                  <a:solidFill>
                    <a:srgbClr val="FFFFFF"/>
                  </a:solidFill>
                  <a:latin typeface="Trebuchet MS" panose="020B0603020202020204" pitchFamily="34" charset="0"/>
                </a:rPr>
                <a:t>4</a:t>
              </a:r>
            </a:p>
          </p:txBody>
        </p:sp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D6331BF8-9227-4EE2-8E5B-7D0079BCFE71}"/>
                </a:ext>
              </a:extLst>
            </p:cNvPr>
            <p:cNvSpPr/>
            <p:nvPr/>
          </p:nvSpPr>
          <p:spPr>
            <a:xfrm>
              <a:off x="559466" y="5557038"/>
              <a:ext cx="295788" cy="16878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050" dirty="0">
                <a:solidFill>
                  <a:srgbClr val="FFFFFF"/>
                </a:solidFill>
              </a:endParaRPr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1CCF87EE-2033-4F3E-B23D-CAF90222A097}"/>
                </a:ext>
              </a:extLst>
            </p:cNvPr>
            <p:cNvSpPr txBox="1"/>
            <p:nvPr/>
          </p:nvSpPr>
          <p:spPr>
            <a:xfrm>
              <a:off x="635953" y="5564846"/>
              <a:ext cx="142813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050" b="1" dirty="0">
                  <a:solidFill>
                    <a:srgbClr val="FFFFFF"/>
                  </a:solidFill>
                  <a:latin typeface="Trebuchet MS" panose="020B0603020202020204" pitchFamily="34" charset="0"/>
                </a:rPr>
                <a:t>77</a:t>
              </a:r>
            </a:p>
          </p:txBody>
        </p:sp>
        <p:sp>
          <p:nvSpPr>
            <p:cNvPr id="175" name="Rectangle 174">
              <a:extLst>
                <a:ext uri="{FF2B5EF4-FFF2-40B4-BE49-F238E27FC236}">
                  <a16:creationId xmlns:a16="http://schemas.microsoft.com/office/drawing/2014/main" id="{C2502C17-ADEA-4198-A0C6-AD919351477E}"/>
                </a:ext>
              </a:extLst>
            </p:cNvPr>
            <p:cNvSpPr/>
            <p:nvPr/>
          </p:nvSpPr>
          <p:spPr>
            <a:xfrm>
              <a:off x="559466" y="5790183"/>
              <a:ext cx="295788" cy="16878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050" dirty="0">
                <a:solidFill>
                  <a:srgbClr val="FFFFFF"/>
                </a:solidFill>
              </a:endParaRP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401EE5A-589A-4A98-BA74-5A8223044BDE}"/>
                </a:ext>
              </a:extLst>
            </p:cNvPr>
            <p:cNvSpPr txBox="1"/>
            <p:nvPr/>
          </p:nvSpPr>
          <p:spPr>
            <a:xfrm>
              <a:off x="600251" y="5800034"/>
              <a:ext cx="214220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050" b="1" dirty="0">
                  <a:solidFill>
                    <a:srgbClr val="FFFFFF"/>
                  </a:solidFill>
                  <a:latin typeface="Trebuchet MS" panose="020B0603020202020204" pitchFamily="34" charset="0"/>
                </a:rPr>
                <a:t>268</a:t>
              </a:r>
            </a:p>
          </p:txBody>
        </p:sp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39CE1FEB-79E5-457E-8E95-61B463437A83}"/>
                </a:ext>
              </a:extLst>
            </p:cNvPr>
            <p:cNvSpPr/>
            <p:nvPr/>
          </p:nvSpPr>
          <p:spPr>
            <a:xfrm>
              <a:off x="559466" y="6023329"/>
              <a:ext cx="295788" cy="16878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050" dirty="0">
                <a:solidFill>
                  <a:srgbClr val="FFFFFF"/>
                </a:solidFill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C68C652A-E5AF-43D6-841F-C2C56C98CFED}"/>
                </a:ext>
              </a:extLst>
            </p:cNvPr>
            <p:cNvSpPr txBox="1"/>
            <p:nvPr/>
          </p:nvSpPr>
          <p:spPr>
            <a:xfrm>
              <a:off x="600251" y="6033793"/>
              <a:ext cx="214220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050" b="1" dirty="0">
                  <a:solidFill>
                    <a:srgbClr val="FFFFFF"/>
                  </a:solidFill>
                  <a:latin typeface="Trebuchet MS" panose="020B0603020202020204" pitchFamily="34" charset="0"/>
                </a:rPr>
                <a:t>804</a:t>
              </a:r>
            </a:p>
          </p:txBody>
        </p: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D147FA30-810F-44E8-A26F-52DACB8877C1}"/>
                </a:ext>
              </a:extLst>
            </p:cNvPr>
            <p:cNvSpPr txBox="1"/>
            <p:nvPr/>
          </p:nvSpPr>
          <p:spPr>
            <a:xfrm>
              <a:off x="961015" y="5341103"/>
              <a:ext cx="881652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05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Provinces &amp; AJK</a:t>
              </a:r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968F8A45-95AD-4586-B2D6-F47FA5672A29}"/>
                </a:ext>
              </a:extLst>
            </p:cNvPr>
            <p:cNvSpPr txBox="1"/>
            <p:nvPr/>
          </p:nvSpPr>
          <p:spPr>
            <a:xfrm>
              <a:off x="961015" y="5564847"/>
              <a:ext cx="1113358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05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Programme Districts</a:t>
              </a: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57BA9CD3-0A6C-406E-B8AB-18A03CD201E5}"/>
                </a:ext>
              </a:extLst>
            </p:cNvPr>
            <p:cNvSpPr txBox="1"/>
            <p:nvPr/>
          </p:nvSpPr>
          <p:spPr>
            <a:xfrm>
              <a:off x="961015" y="5800034"/>
              <a:ext cx="585825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05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Field Units</a:t>
              </a:r>
            </a:p>
          </p:txBody>
        </p:sp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95EC88CE-0A5B-45A4-B879-06D7102CC59A}"/>
                </a:ext>
              </a:extLst>
            </p:cNvPr>
            <p:cNvSpPr txBox="1"/>
            <p:nvPr/>
          </p:nvSpPr>
          <p:spPr>
            <a:xfrm>
              <a:off x="961015" y="6033793"/>
              <a:ext cx="1031751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05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Settlement Offices</a:t>
              </a:r>
            </a:p>
          </p:txBody>
        </p:sp>
      </p:grpSp>
      <p:grpSp>
        <p:nvGrpSpPr>
          <p:cNvPr id="1177" name="District Offices_Legend">
            <a:extLst>
              <a:ext uri="{FF2B5EF4-FFF2-40B4-BE49-F238E27FC236}">
                <a16:creationId xmlns:a16="http://schemas.microsoft.com/office/drawing/2014/main" id="{E96F1692-2CB5-4E83-84C5-038FA8CF1049}"/>
              </a:ext>
            </a:extLst>
          </p:cNvPr>
          <p:cNvGrpSpPr>
            <a:grpSpLocks noChangeAspect="1"/>
          </p:cNvGrpSpPr>
          <p:nvPr/>
        </p:nvGrpSpPr>
        <p:grpSpPr>
          <a:xfrm>
            <a:off x="472289" y="2008700"/>
            <a:ext cx="2239424" cy="261610"/>
            <a:chOff x="392975" y="1665877"/>
            <a:chExt cx="2463366" cy="287771"/>
          </a:xfrm>
        </p:grpSpPr>
        <p:sp>
          <p:nvSpPr>
            <p:cNvPr id="1178" name="TextBox 1177">
              <a:extLst>
                <a:ext uri="{FF2B5EF4-FFF2-40B4-BE49-F238E27FC236}">
                  <a16:creationId xmlns:a16="http://schemas.microsoft.com/office/drawing/2014/main" id="{79B13579-5E85-4138-A820-FDED8880BE12}"/>
                </a:ext>
              </a:extLst>
            </p:cNvPr>
            <p:cNvSpPr txBox="1"/>
            <p:nvPr/>
          </p:nvSpPr>
          <p:spPr>
            <a:xfrm>
              <a:off x="392975" y="1665877"/>
              <a:ext cx="1647279" cy="2877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10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NRSP Project Offices</a:t>
              </a:r>
            </a:p>
          </p:txBody>
        </p:sp>
        <p:sp>
          <p:nvSpPr>
            <p:cNvPr id="1179" name="Oval 1178">
              <a:extLst>
                <a:ext uri="{FF2B5EF4-FFF2-40B4-BE49-F238E27FC236}">
                  <a16:creationId xmlns:a16="http://schemas.microsoft.com/office/drawing/2014/main" id="{65C1D2B9-0BE5-4075-B021-61AC56F874AD}"/>
                </a:ext>
              </a:extLst>
            </p:cNvPr>
            <p:cNvSpPr/>
            <p:nvPr/>
          </p:nvSpPr>
          <p:spPr>
            <a:xfrm>
              <a:off x="2688448" y="1729591"/>
              <a:ext cx="167893" cy="167893"/>
            </a:xfrm>
            <a:prstGeom prst="ellipse">
              <a:avLst/>
            </a:prstGeom>
            <a:solidFill>
              <a:srgbClr val="FF9933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60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0232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533400"/>
            <a:ext cx="115824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Micro Health Insurance: Summary of Achievements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5863272"/>
              </p:ext>
            </p:extLst>
          </p:nvPr>
        </p:nvGraphicFramePr>
        <p:xfrm>
          <a:off x="228600" y="1600200"/>
          <a:ext cx="11582400" cy="502920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8546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361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3345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Description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Total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Total # of Person Insured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6,625,885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Total # of Insurance Cases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8,675,470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Total # of Beneficiaries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14,376,231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Premium Collected (PKR)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1,213,442,254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Total # of Claims Received at HO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71,941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Claims Approved</a:t>
                      </a:r>
                      <a:endParaRPr lang="en-US" sz="2400" b="1" i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57,140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Claims in Process</a:t>
                      </a:r>
                      <a:endParaRPr lang="en-US" sz="2400" b="1" i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9,824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Claims Rejected</a:t>
                      </a:r>
                      <a:endParaRPr lang="en-US" sz="2400" b="1" i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4,977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# of Claims Reimbursed to the Clients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57,140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Amount Reimbursed (PKR)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783,389,959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042485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326124"/>
            <a:ext cx="11430000" cy="715963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Human Resource Development Programme</a:t>
            </a:r>
          </a:p>
        </p:txBody>
      </p:sp>
      <p:pic>
        <p:nvPicPr>
          <p:cNvPr id="8194" name="Picture 2" descr="C:\Users\Sony\Desktop\New wwww(4)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3401" y="1676400"/>
            <a:ext cx="4648200" cy="4343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le 1"/>
          <p:cNvSpPr txBox="1">
            <a:spLocks/>
          </p:cNvSpPr>
          <p:nvPr/>
        </p:nvSpPr>
        <p:spPr bwMode="auto">
          <a:xfrm>
            <a:off x="5410200" y="1039941"/>
            <a:ext cx="6400800" cy="5665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2pPr>
            <a:lvl3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3pPr>
            <a:lvl4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4pPr>
            <a:lvl5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5pPr>
            <a:lvl6pPr marL="4572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6pPr>
            <a:lvl7pPr marL="9144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7pPr>
            <a:lvl8pPr marL="13716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8pPr>
            <a:lvl9pPr marL="18288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9pPr>
          </a:lstStyle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Mandatory training for community leaders and managers in leadership and managerial skills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Mandatory NRSP Orientation Training Workshop (OTW) for all staff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Demand/market based vocational and technical skills training programme 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endParaRPr lang="en-US" sz="2400" b="1" dirty="0">
              <a:solidFill>
                <a:schemeClr val="tx1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320727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76200"/>
            <a:ext cx="11353797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HRD: Summary of Achievements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55534026"/>
              </p:ext>
            </p:extLst>
          </p:nvPr>
        </p:nvGraphicFramePr>
        <p:xfrm>
          <a:off x="304799" y="685800"/>
          <a:ext cx="11506199" cy="5767388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6003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9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010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09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0099"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Training Types</a:t>
                      </a:r>
                      <a:endParaRPr lang="en-US" sz="20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Male</a:t>
                      </a:r>
                      <a:endParaRPr lang="en-US" sz="20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Female</a:t>
                      </a:r>
                      <a:endParaRPr lang="en-US" sz="20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Total</a:t>
                      </a:r>
                      <a:endParaRPr lang="en-US" sz="20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Community Management Training Programme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142,700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343,299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485,999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Natural Resource Management Training Programme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30,532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37,942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68,474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Social Sector Training  Programme (SSTP)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218,301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212,569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430,870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1441637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Physical Infrastructure and Technology Development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21,308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6,402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27,710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05578849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Enterprise Development Training Programme (EDTP)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21,336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111,239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132,575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Vocational Training Programme (VTP)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44,549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67,217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111,766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Occupational Training Programme (OTP)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7,563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73,010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80,573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Refresher Courses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25,801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20,299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46,100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Activist Workshops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1,302,995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2,357,452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3,660,447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Subject Specialist Workshops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220,047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175,261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395,308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Exposure Visits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10,104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9,512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19,616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World Bank - JSDF Project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52,489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30,906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83,395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1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Sub-total Community Trainings</a:t>
                      </a:r>
                      <a:endParaRPr lang="en-US" sz="2400" b="1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2,097,725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3,445,108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5,542,833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1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Sub-total Staff Trainings</a:t>
                      </a:r>
                      <a:endParaRPr lang="en-US" sz="2400" b="1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75,271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38,879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114,150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1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Grand Total</a:t>
                      </a:r>
                      <a:endParaRPr lang="en-US" sz="2400" b="1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2,172,996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3,483,987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5,656,983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967394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04801"/>
            <a:ext cx="11353799" cy="715963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Physical Infrastructure and Technology Development Programme (PITD)</a:t>
            </a:r>
          </a:p>
        </p:txBody>
      </p:sp>
      <p:pic>
        <p:nvPicPr>
          <p:cNvPr id="9218" name="Picture 2" descr="C:\Users\Sony\Desktop\New eeee(5)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015" y="1338247"/>
            <a:ext cx="5114962" cy="48611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le 1"/>
          <p:cNvSpPr txBox="1">
            <a:spLocks/>
          </p:cNvSpPr>
          <p:nvPr/>
        </p:nvSpPr>
        <p:spPr bwMode="auto">
          <a:xfrm>
            <a:off x="6180025" y="1017135"/>
            <a:ext cx="5707175" cy="55033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2pPr>
            <a:lvl3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3pPr>
            <a:lvl4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4pPr>
            <a:lvl5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5pPr>
            <a:lvl6pPr marL="4572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6pPr>
            <a:lvl7pPr marL="9144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7pPr>
            <a:lvl8pPr marL="13716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8pPr>
            <a:lvl9pPr marL="18288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9pPr>
          </a:lstStyle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COs/VOs identify the scheme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COs/VOs participate in the implementation of the scheme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COs/VOs take responsibility for Operation and Maintenance </a:t>
            </a:r>
          </a:p>
        </p:txBody>
      </p:sp>
    </p:spTree>
    <p:extLst>
      <p:ext uri="{BB962C8B-B14F-4D97-AF65-F5344CB8AC3E}">
        <p14:creationId xmlns:p14="http://schemas.microsoft.com/office/powerpoint/2010/main" val="336739588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228600"/>
            <a:ext cx="11048998" cy="609600"/>
          </a:xfrm>
        </p:spPr>
        <p:txBody>
          <a:bodyPr/>
          <a:lstStyle/>
          <a:p>
            <a:pPr algn="ctr"/>
            <a:r>
              <a:rPr lang="en-US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PITD: Summary of Achievements</a:t>
            </a: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21082002"/>
              </p:ext>
            </p:extLst>
          </p:nvPr>
        </p:nvGraphicFramePr>
        <p:xfrm>
          <a:off x="152401" y="1142999"/>
          <a:ext cx="11810999" cy="5602364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29223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03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61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685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591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5914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178435"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Type of Community Infrastructure Schemes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#</a:t>
                      </a:r>
                      <a:r>
                        <a:rPr lang="en-US" sz="2400" b="1" baseline="0" dirty="0">
                          <a:solidFill>
                            <a:sysClr val="windowText" lastClr="000000"/>
                          </a:solidFill>
                        </a:rPr>
                        <a:t> of Schemes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Beneficiary Households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Approved contribution (PKR M)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CO contribution</a:t>
                      </a:r>
                      <a:r>
                        <a:rPr lang="en-US" sz="2400" b="1" baseline="0" dirty="0">
                          <a:solidFill>
                            <a:sysClr val="windowText" lastClr="000000"/>
                          </a:solidFill>
                        </a:rPr>
                        <a:t> (PKR M)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Total </a:t>
                      </a:r>
                    </a:p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(PKR M)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5840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Drinking</a:t>
                      </a:r>
                      <a:r>
                        <a:rPr lang="en-US" sz="2400" b="1" baseline="0" dirty="0">
                          <a:solidFill>
                            <a:srgbClr val="000000"/>
                          </a:solidFill>
                        </a:rPr>
                        <a:t> Water Supply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8,346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357,208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2,284.66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285.89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2,570.55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1931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Agriculture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12,716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176,392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2,582.84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795.21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3,378.05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1931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Communication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3,851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269,535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1,625.47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200.55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1,826.02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15840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Sewerage</a:t>
                      </a:r>
                      <a:r>
                        <a:rPr lang="en-US" sz="2400" b="1" baseline="0" dirty="0">
                          <a:solidFill>
                            <a:srgbClr val="000000"/>
                          </a:solidFill>
                        </a:rPr>
                        <a:t> and Drainage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5,796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397,079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4,340.57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450.52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4,791.09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91931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Others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11,976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881,464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4,501.23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422.94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4,924.17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91931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Total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42,685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2,081,678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15,334.76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2,155.11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17,489.87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1697279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22238"/>
            <a:ext cx="11582400" cy="715963"/>
          </a:xfrm>
        </p:spPr>
        <p:txBody>
          <a:bodyPr/>
          <a:lstStyle/>
          <a:p>
            <a:pPr algn="ctr"/>
            <a:r>
              <a:rPr lang="en-US" sz="2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Environment and Natural Resource Management (ENRM)</a:t>
            </a:r>
          </a:p>
        </p:txBody>
      </p:sp>
      <p:pic>
        <p:nvPicPr>
          <p:cNvPr id="10242" name="Picture 2" descr="C:\Users\Sony\Desktop\New Picture (6)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3399" y="1219201"/>
            <a:ext cx="5410201" cy="554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le 1"/>
          <p:cNvSpPr txBox="1">
            <a:spLocks/>
          </p:cNvSpPr>
          <p:nvPr/>
        </p:nvSpPr>
        <p:spPr bwMode="auto">
          <a:xfrm>
            <a:off x="6248400" y="1219200"/>
            <a:ext cx="5562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2pPr>
            <a:lvl3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3pPr>
            <a:lvl4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4pPr>
            <a:lvl5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5pPr>
            <a:lvl6pPr marL="4572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6pPr>
            <a:lvl7pPr marL="9144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7pPr>
            <a:lvl8pPr marL="13716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8pPr>
            <a:lvl9pPr marL="18288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9pPr>
          </a:lstStyle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Forges linkages with government line agencies and private service providers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Imparts training to farmers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Fosters Community Resource Persons/Workers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Provides knowledge and information about methods of managing agriculture and livestock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Implements special projects e.g Sugarcane Productivity Enhancement Project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Prime Minister’s Initiative for Livestock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Ongoing Vaccination Programme  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Agriculture Innovation Programme </a:t>
            </a:r>
          </a:p>
          <a:p>
            <a:pPr algn="l">
              <a:buClr>
                <a:schemeClr val="bg2"/>
              </a:buClr>
            </a:pPr>
            <a:endParaRPr lang="en-US" sz="1800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614937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0"/>
            <a:ext cx="8534400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ENRM: Summary of Achievements</a:t>
            </a: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10417590"/>
              </p:ext>
            </p:extLst>
          </p:nvPr>
        </p:nvGraphicFramePr>
        <p:xfrm>
          <a:off x="304800" y="685801"/>
          <a:ext cx="11658600" cy="595884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67220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207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157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66418">
                <a:tc>
                  <a:txBody>
                    <a:bodyPr/>
                    <a:lstStyle/>
                    <a:p>
                      <a:pPr algn="l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Description</a:t>
                      </a:r>
                      <a:r>
                        <a:rPr lang="en-US" sz="2000" b="1" baseline="0" dirty="0">
                          <a:solidFill>
                            <a:sysClr val="windowText" lastClr="000000"/>
                          </a:solidFill>
                        </a:rPr>
                        <a:t> of Activities</a:t>
                      </a:r>
                      <a:endParaRPr lang="en-US" sz="2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Quantity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Beneficiary Households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Construction of Mini-Dams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397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2,004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Construction of</a:t>
                      </a:r>
                      <a:r>
                        <a:rPr lang="en-US" sz="1700" b="1" baseline="0" dirty="0">
                          <a:solidFill>
                            <a:srgbClr val="000000"/>
                          </a:solidFill>
                        </a:rPr>
                        <a:t> Dug-Wells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1,902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3,367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Drip-Irrigation</a:t>
                      </a:r>
                      <a:r>
                        <a:rPr lang="en-US" sz="1700" b="1" baseline="0" dirty="0">
                          <a:solidFill>
                            <a:srgbClr val="000000"/>
                          </a:solidFill>
                        </a:rPr>
                        <a:t> Schemes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63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378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Livestock Vaccinated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5,153,355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1,263,276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Livestock Treated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17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 51,223,58 </a:t>
                      </a:r>
                      <a:endParaRPr lang="en-US" sz="1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17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 25,611,80 </a:t>
                      </a:r>
                      <a:endParaRPr lang="en-US" sz="1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Livestock De-wormed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en-US" sz="17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2,079,692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en-US" sz="17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230,365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Livestock Inseminated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14,620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14,620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CLEWs Trained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1,293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1,293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Ponds Construction 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590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2,717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Biogas Plants</a:t>
                      </a:r>
                      <a:r>
                        <a:rPr lang="en-US" sz="1700" b="1" baseline="0" dirty="0">
                          <a:solidFill>
                            <a:srgbClr val="000000"/>
                          </a:solidFill>
                        </a:rPr>
                        <a:t> Installed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437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Solar Lighting Units Installed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3,120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3,583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Fruit and Forest Tree Planted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11,119,304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429,121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Orchards and Nurseries Established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31,084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1,176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Productivity Enhancement</a:t>
                      </a:r>
                      <a:r>
                        <a:rPr lang="en-US" sz="1700" b="1" baseline="0" dirty="0">
                          <a:solidFill>
                            <a:srgbClr val="000000"/>
                          </a:solidFill>
                        </a:rPr>
                        <a:t> Field Days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39,533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257,968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Access to Microfinance</a:t>
                      </a:r>
                      <a:r>
                        <a:rPr lang="en-US" sz="1700" b="1" baseline="0" dirty="0">
                          <a:solidFill>
                            <a:srgbClr val="000000"/>
                          </a:solidFill>
                        </a:rPr>
                        <a:t> Loans for Farmers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86,665(million)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3,984,358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587117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228600"/>
            <a:ext cx="115824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Social Sector Services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0600"/>
            <a:ext cx="11963400" cy="57150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800" b="1" dirty="0">
                <a:solidFill>
                  <a:srgbClr val="000000"/>
                </a:solidFill>
              </a:rPr>
              <a:t>Education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Increasing access to education by supplementing the government efforts and participating in donor programmes 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Collaboration with Provincial Education Sector Strengthening Programme, Provincial Education Foundations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Capacity building of Schools Management Committees, Teachers Training, Schools Improvement Plans, Missing facilities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Early childhood education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Adult Literacy and education for girls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Establishment and support for community Schools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800" b="1" dirty="0">
                <a:solidFill>
                  <a:srgbClr val="000000"/>
                </a:solidFill>
              </a:rPr>
              <a:t>Health</a:t>
            </a:r>
            <a:endParaRPr lang="en-US" sz="2400" b="1" dirty="0">
              <a:solidFill>
                <a:srgbClr val="000000"/>
              </a:solidFill>
            </a:endParaRP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Increasing access to health services by supplementing the government efforts;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Immunization and Polio Initiatives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Participation in projects for Mother and child health care, Reproductive health and family planning, Nutrition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Malaria prevention and control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Support to people with functional disabilities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Medical camps, Eye care initiatives etc</a:t>
            </a:r>
          </a:p>
        </p:txBody>
      </p:sp>
    </p:spTree>
    <p:extLst>
      <p:ext uri="{BB962C8B-B14F-4D97-AF65-F5344CB8AC3E}">
        <p14:creationId xmlns:p14="http://schemas.microsoft.com/office/powerpoint/2010/main" val="353903057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11582400" cy="457200"/>
          </a:xfrm>
        </p:spPr>
        <p:txBody>
          <a:bodyPr/>
          <a:lstStyle/>
          <a:p>
            <a:pPr algn="ctr"/>
            <a:r>
              <a:rPr lang="en-US" sz="2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SSS: Summary of Achievements</a:t>
            </a: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94472368"/>
              </p:ext>
            </p:extLst>
          </p:nvPr>
        </p:nvGraphicFramePr>
        <p:xfrm>
          <a:off x="304800" y="457200"/>
          <a:ext cx="11582400" cy="640080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83476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347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2400"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>
                          <a:solidFill>
                            <a:sysClr val="windowText" lastClr="000000"/>
                          </a:solidFill>
                        </a:rPr>
                        <a:t>Description</a:t>
                      </a:r>
                      <a:r>
                        <a:rPr lang="en-US" sz="1800" b="1" baseline="0" dirty="0">
                          <a:solidFill>
                            <a:sysClr val="windowText" lastClr="000000"/>
                          </a:solidFill>
                        </a:rPr>
                        <a:t> of Activities</a:t>
                      </a:r>
                      <a:endParaRPr lang="en-US" sz="1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800" b="1" dirty="0">
                          <a:solidFill>
                            <a:sysClr val="windowText" lastClr="000000"/>
                          </a:solidFill>
                        </a:rPr>
                        <a:t>Quantity</a:t>
                      </a:r>
                      <a:endParaRPr lang="en-US" sz="1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Education</a:t>
                      </a:r>
                      <a:endParaRPr lang="en-US" sz="12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Community Schools Established and Supported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563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92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Government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Schools Supported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</a:rPr>
                        <a:t> 29,585</a:t>
                      </a:r>
                      <a:endParaRPr lang="en-US" sz="16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Students Enrolled (Managed Schools and Awareness Raising)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</a:rPr>
                        <a:t>  587,848  (47% Girls)</a:t>
                      </a:r>
                      <a:endParaRPr lang="en-US" sz="16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Non-Formal Education/Literacy/EC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Centers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Established 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839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Government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and Community Teachers Trained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</a:rPr>
                        <a:t> 41,889 (54% Females)</a:t>
                      </a:r>
                      <a:endParaRPr lang="en-US" sz="16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Schools Management Committees (SMCs) Formed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</a:rPr>
                        <a:t>31,047</a:t>
                      </a:r>
                      <a:endParaRPr lang="en-US" sz="16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Health</a:t>
                      </a:r>
                      <a:endParaRPr lang="en-US" sz="16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0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Awareness Raising on Mother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&amp; Child Health (Beneficiaries)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2.5million 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Child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Vaccination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380,031 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Vaccination for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Pregnant Women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219144 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Beneficiaries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of Artificial Limbs Services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33351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LLINs Distributed (Beneficiaries)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1,223,952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Traditional Birth Attendance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(TBAs) Trained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680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716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Water,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Sanitation and Hygiene</a:t>
                      </a:r>
                      <a:endParaRPr lang="en-US" sz="12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0" marB="0" anchor="ctr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Beneficiaries of Health and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Hygiene Awareness Raising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6 million 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Construction of Toilets / Self help Latrines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227,659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Villages Certified for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ODF status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 4,613 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1687850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76200"/>
            <a:ext cx="10820400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chemeClr val="accent4">
                    <a:lumMod val="50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Major Contracts/Projects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685800"/>
            <a:ext cx="11582400" cy="59436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A major Partner Organization (PO) of the Pakistan Poverty Alleviation Fund (PPAF) (funding GoP, World Bank, IFAD, KFW, Italian Fund) since year 2000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USAID Small Grants and Ambassador’s Fund (SGAFP)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Union Council and Community Economic Strengthening Support (SUCCESS) Programme in Sindh (EU)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Balochistan Rural Development Community Empowerment Programme (BRACE)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UCBPRP in Sindh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IFAD/Provincial Governments projects Gwadar/Lasbella Livelihood Support Project (GLLSP),  Southern Punjab Poverty Alleviation Programme (SPPAP) funded projects, Barani Village Development mobilization expertise in the specific issues of the rain-fed areas of Punjab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Asian Development Bank/Provincial Government funded </a:t>
            </a:r>
            <a:r>
              <a:rPr lang="en-US" sz="1600" dirty="0" err="1">
                <a:solidFill>
                  <a:srgbClr val="000000"/>
                </a:solidFill>
              </a:rPr>
              <a:t>Dera</a:t>
            </a:r>
            <a:r>
              <a:rPr lang="en-US" sz="1600" dirty="0">
                <a:solidFill>
                  <a:srgbClr val="000000"/>
                </a:solidFill>
              </a:rPr>
              <a:t> Ghazi Khan Rural Development Project, Agriculture Component of </a:t>
            </a:r>
            <a:r>
              <a:rPr lang="en-US" sz="1600" dirty="0" err="1">
                <a:solidFill>
                  <a:srgbClr val="000000"/>
                </a:solidFill>
              </a:rPr>
              <a:t>Swabi</a:t>
            </a:r>
            <a:r>
              <a:rPr lang="en-US" sz="1600" dirty="0">
                <a:solidFill>
                  <a:srgbClr val="000000"/>
                </a:solidFill>
              </a:rPr>
              <a:t> Scarp Project building NRSP’s capacity for working in poor and remote districts of southern Punjab, Sustainable Livelihoods in </a:t>
            </a:r>
            <a:r>
              <a:rPr lang="en-US" sz="1600" dirty="0" err="1">
                <a:solidFill>
                  <a:srgbClr val="000000"/>
                </a:solidFill>
              </a:rPr>
              <a:t>Barani</a:t>
            </a:r>
            <a:r>
              <a:rPr lang="en-US" sz="1600" dirty="0">
                <a:solidFill>
                  <a:srgbClr val="000000"/>
                </a:solidFill>
              </a:rPr>
              <a:t> Areas Project (SLBAP), Sindh Coastal Community Development Project (SCCDP)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National Poverty Scorecard Survey for BISP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National Poverty Graduation </a:t>
            </a:r>
            <a:r>
              <a:rPr lang="en-US" sz="1600" dirty="0" err="1">
                <a:solidFill>
                  <a:srgbClr val="000000"/>
                </a:solidFill>
              </a:rPr>
              <a:t>Programme</a:t>
            </a:r>
            <a:r>
              <a:rPr lang="en-US" sz="1600" dirty="0">
                <a:solidFill>
                  <a:srgbClr val="000000"/>
                </a:solidFill>
              </a:rPr>
              <a:t> in Sindh, Punjab and </a:t>
            </a:r>
            <a:r>
              <a:rPr lang="en-US" sz="1600" dirty="0" err="1">
                <a:solidFill>
                  <a:srgbClr val="000000"/>
                </a:solidFill>
              </a:rPr>
              <a:t>Balochistan</a:t>
            </a:r>
            <a:endParaRPr lang="en-US" sz="1600" dirty="0">
              <a:solidFill>
                <a:srgbClr val="000000"/>
              </a:solidFill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Prime Minister’s Special Initiative for Livestock Project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Education/Health Projects with provincial departments, USAID, UNICEF, World Bank, DFID </a:t>
            </a:r>
            <a:r>
              <a:rPr lang="en-US" sz="1600" dirty="0" err="1">
                <a:solidFill>
                  <a:srgbClr val="000000"/>
                </a:solidFill>
              </a:rPr>
              <a:t>etc</a:t>
            </a:r>
            <a:endParaRPr lang="en-US" sz="1600" dirty="0">
              <a:solidFill>
                <a:srgbClr val="000000"/>
              </a:solidFill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Disaster </a:t>
            </a:r>
            <a:r>
              <a:rPr lang="en-US" sz="1600" dirty="0">
                <a:solidFill>
                  <a:schemeClr val="accent4">
                    <a:lumMod val="50000"/>
                  </a:schemeClr>
                </a:solidFill>
              </a:rPr>
              <a:t>Management and Response projects with various donors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chemeClr val="accent4">
                    <a:lumMod val="50000"/>
                  </a:schemeClr>
                </a:solidFill>
              </a:rPr>
              <a:t>Punjab Human Capital Investment Project-Economic Inclusion Package 1, 2 &amp; 3.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chemeClr val="accent4">
                    <a:lumMod val="50000"/>
                  </a:schemeClr>
                </a:solidFill>
              </a:rPr>
              <a:t>E – Agricultural financing to the small landholders</a:t>
            </a:r>
          </a:p>
        </p:txBody>
      </p:sp>
    </p:spTree>
    <p:extLst>
      <p:ext uri="{BB962C8B-B14F-4D97-AF65-F5344CB8AC3E}">
        <p14:creationId xmlns:p14="http://schemas.microsoft.com/office/powerpoint/2010/main" val="1490805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533400"/>
            <a:ext cx="11430000" cy="6297950"/>
          </a:xfrm>
          <a:prstGeom prst="rect">
            <a:avLst/>
          </a:prstGeom>
        </p:spPr>
      </p:pic>
      <p:sp>
        <p:nvSpPr>
          <p:cNvPr id="5" name="Rectangle 5"/>
          <p:cNvSpPr>
            <a:spLocks noGrp="1" noChangeArrowheads="1"/>
          </p:cNvSpPr>
          <p:nvPr>
            <p:ph type="title"/>
          </p:nvPr>
        </p:nvSpPr>
        <p:spPr>
          <a:xfrm>
            <a:off x="1524000" y="1"/>
            <a:ext cx="8991600" cy="715963"/>
          </a:xfrm>
        </p:spPr>
        <p:txBody>
          <a:bodyPr/>
          <a:lstStyle/>
          <a:p>
            <a:pPr algn="ctr"/>
            <a:r>
              <a:rPr lang="en-US" sz="3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Organization Structure of NRSP</a:t>
            </a:r>
            <a:endParaRPr lang="ru-RU" sz="3000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833370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457200"/>
            <a:ext cx="11353800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NRSP as Relief, Rehabilitation and Reconstruction Organization</a:t>
            </a:r>
            <a:br>
              <a:rPr lang="en-US" sz="2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endParaRPr lang="en-US" sz="2000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295400"/>
            <a:ext cx="11506200" cy="54102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Preparing communities for disaster risks assessment and management 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Participation in rescue efforts with government agencies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Participation in relief efforts in collaboration with local communities, donors and governments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Special projects for recovery and rehabilitation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Reconstruction of houses and local infrastructure (over </a:t>
            </a:r>
            <a:r>
              <a:rPr lang="en-US" dirty="0">
                <a:solidFill>
                  <a:schemeClr val="accent4">
                    <a:lumMod val="50000"/>
                  </a:schemeClr>
                </a:solidFill>
              </a:rPr>
              <a:t>40,000 </a:t>
            </a:r>
            <a:r>
              <a:rPr lang="en-US" dirty="0">
                <a:solidFill>
                  <a:srgbClr val="000000"/>
                </a:solidFill>
              </a:rPr>
              <a:t>houses)</a:t>
            </a:r>
          </a:p>
        </p:txBody>
      </p:sp>
    </p:spTree>
    <p:extLst>
      <p:ext uri="{BB962C8B-B14F-4D97-AF65-F5344CB8AC3E}">
        <p14:creationId xmlns:p14="http://schemas.microsoft.com/office/powerpoint/2010/main" val="156309842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381000"/>
            <a:ext cx="107442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Existing Oversight Mechanism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143000"/>
            <a:ext cx="11506200" cy="54864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NRSP has a 11 members BoD, including 3 Federal Secretaries as ex-officio Directors. Board meetings are </a:t>
            </a:r>
            <a:r>
              <a:rPr lang="en-US" sz="2800" dirty="0">
                <a:solidFill>
                  <a:srgbClr val="000000"/>
                </a:solidFill>
              </a:rPr>
              <a:t>held</a:t>
            </a:r>
            <a:r>
              <a:rPr lang="en-US" sz="2400" dirty="0">
                <a:solidFill>
                  <a:srgbClr val="000000"/>
                </a:solidFill>
              </a:rPr>
              <a:t> on a quarterly basis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External statutory Annual Audit:</a:t>
            </a:r>
          </a:p>
          <a:p>
            <a:pPr lvl="2">
              <a:buFont typeface="Arial" panose="020B0604020202020204" pitchFamily="34" charset="0"/>
              <a:buChar char="•"/>
            </a:pPr>
            <a:r>
              <a:rPr lang="en-US">
                <a:solidFill>
                  <a:srgbClr val="000000"/>
                </a:solidFill>
                <a:ea typeface="+mn-ea"/>
                <a:cs typeface="+mn-cs"/>
              </a:rPr>
              <a:t>Yousuf Adil, Chartered Accountants</a:t>
            </a:r>
            <a:endParaRPr lang="en-US" dirty="0">
              <a:solidFill>
                <a:srgbClr val="000000"/>
              </a:solidFill>
              <a:ea typeface="+mn-ea"/>
              <a:cs typeface="+mn-cs"/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Internal Audit </a:t>
            </a:r>
          </a:p>
          <a:p>
            <a:pPr lvl="2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Internal Audit Department set up under the direct supervision of the Chairman Internal Audit Committee of the Board;</a:t>
            </a:r>
          </a:p>
          <a:p>
            <a:pPr lvl="2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Secretary Finance member of the Audit Committee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Separate audit by donors for every project</a:t>
            </a:r>
          </a:p>
          <a:p>
            <a:pPr marL="0" indent="0">
              <a:buNone/>
            </a:pPr>
            <a:r>
              <a:rPr lang="en-US" sz="2400" dirty="0">
                <a:solidFill>
                  <a:srgbClr val="000000"/>
                </a:solidFill>
              </a:rPr>
              <a:t>Institutional assessments by donors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Pre-award institutional assessments carried out by USAID and EU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Micro assessments done by UNDP, UNICEF, OXFAM and many other institutions</a:t>
            </a:r>
          </a:p>
        </p:txBody>
      </p:sp>
    </p:spTree>
    <p:extLst>
      <p:ext uri="{BB962C8B-B14F-4D97-AF65-F5344CB8AC3E}">
        <p14:creationId xmlns:p14="http://schemas.microsoft.com/office/powerpoint/2010/main" val="123805463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10591800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Systems in place and Financial Capacity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914400"/>
            <a:ext cx="11582400" cy="55626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Manuals for Financial Management, Internal Audit, HR, Procurement, Social Mobilization, IT, Physical Infrastructure and Technology Development, Microfinance and Enterprise Development , MER and  HRD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Strong IT section to design and maintain MIS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Policy guidelines and major approvals by Finance Committee and oversight by the Internal Audit Committee of the Board of Directors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Ability to access commercial credit lines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Over 500 Bank Accounts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Strong HRM and HRD system  in place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Strong Procurement  system in place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Projects Tracking Systems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Weekly, monthly, six monthly Programme Planning Meetings at all levels</a:t>
            </a:r>
          </a:p>
        </p:txBody>
      </p:sp>
    </p:spTree>
    <p:extLst>
      <p:ext uri="{BB962C8B-B14F-4D97-AF65-F5344CB8AC3E}">
        <p14:creationId xmlns:p14="http://schemas.microsoft.com/office/powerpoint/2010/main" val="176478075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0"/>
            <a:ext cx="112776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NRSP as a Support Organization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990600"/>
            <a:ext cx="11582400" cy="57150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GB" sz="2800" b="1" dirty="0">
                <a:solidFill>
                  <a:srgbClr val="000000"/>
                </a:solidFill>
              </a:rPr>
              <a:t>Played its role for  establishing and strengthening the following organizations/RSPs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Ghazi Barotha Taraqiati Idara (GBTI)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Punjab Rural Support Programme (PRSP)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Rural Support Programmes Network (RSPN)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Khushhali Bank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Sindh Rural Support Organisation (SRSO)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GB" sz="2800" b="1" dirty="0">
                <a:solidFill>
                  <a:srgbClr val="000000"/>
                </a:solidFill>
              </a:rPr>
              <a:t>Support RSPs and other development organizations for the following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Project design, operational management and M&amp;E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Selects sponsors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Registration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Recruitment and training of staff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Corporate matters for initial period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Financial management systems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Support to establish IT systems</a:t>
            </a:r>
          </a:p>
          <a:p>
            <a:pPr marL="114300" indent="0" eaLnBrk="0" hangingPunct="0">
              <a:lnSpc>
                <a:spcPct val="110000"/>
              </a:lnSpc>
              <a:buNone/>
            </a:pPr>
            <a:endParaRPr lang="en-US" sz="21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22338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5122" name="Picture 2" descr="C:\Users\Sony\Desktop\Newa Picture (2).bmp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524001" y="0"/>
            <a:ext cx="9183173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3605141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4"/>
          <p:cNvSpPr>
            <a:spLocks noGrp="1" noChangeArrowheads="1"/>
          </p:cNvSpPr>
          <p:nvPr>
            <p:ph type="ctrTitle"/>
          </p:nvPr>
        </p:nvSpPr>
        <p:spPr>
          <a:xfrm>
            <a:off x="1752600" y="2416176"/>
            <a:ext cx="8839200" cy="1470025"/>
          </a:xfrm>
        </p:spPr>
        <p:txBody>
          <a:bodyPr/>
          <a:lstStyle/>
          <a:p>
            <a:r>
              <a:rPr lang="en-US" sz="10600" b="1" i="1" dirty="0">
                <a:solidFill>
                  <a:schemeClr val="bg2"/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en-US" sz="12700" b="1" i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Thanks !</a:t>
            </a:r>
          </a:p>
        </p:txBody>
      </p:sp>
    </p:spTree>
    <p:extLst>
      <p:ext uri="{BB962C8B-B14F-4D97-AF65-F5344CB8AC3E}">
        <p14:creationId xmlns:p14="http://schemas.microsoft.com/office/powerpoint/2010/main" val="258278981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0" y="46038"/>
            <a:ext cx="8229600" cy="715963"/>
          </a:xfrm>
        </p:spPr>
        <p:txBody>
          <a:bodyPr/>
          <a:lstStyle/>
          <a:p>
            <a:pPr algn="l"/>
            <a: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NRSP: Vision, Mission and Strategy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914400"/>
            <a:ext cx="11430000" cy="5638800"/>
          </a:xfrm>
        </p:spPr>
        <p:txBody>
          <a:bodyPr/>
          <a:lstStyle/>
          <a:p>
            <a:pPr marL="0" indent="0">
              <a:buNone/>
            </a:pPr>
            <a:r>
              <a:rPr lang="en-US" sz="24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Vision</a:t>
            </a:r>
          </a:p>
          <a:p>
            <a:pPr marL="0" indent="0" algn="just">
              <a:buNone/>
            </a:pPr>
            <a:r>
              <a:rPr lang="en-US" sz="2000" dirty="0">
                <a:solidFill>
                  <a:srgbClr val="000000"/>
                </a:solidFill>
              </a:rPr>
              <a:t>All rural households in the country are organized into vibrant and inclusive institutions for poverty reduction and sustainable development</a:t>
            </a:r>
          </a:p>
          <a:p>
            <a:pPr marL="0" indent="0" algn="just">
              <a:buNone/>
            </a:pPr>
            <a:endParaRPr lang="en-US" sz="2000" dirty="0">
              <a:solidFill>
                <a:srgbClr val="000000"/>
              </a:solidFill>
            </a:endParaRPr>
          </a:p>
          <a:p>
            <a:pPr marL="0" indent="0" algn="just">
              <a:buNone/>
            </a:pPr>
            <a:r>
              <a:rPr lang="en-US" sz="24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Core Assumption</a:t>
            </a:r>
          </a:p>
          <a:p>
            <a:pPr marL="0" indent="0" algn="just">
              <a:buNone/>
            </a:pPr>
            <a:r>
              <a:rPr lang="en-US" sz="2000" dirty="0">
                <a:solidFill>
                  <a:srgbClr val="000000"/>
                </a:solidFill>
              </a:rPr>
              <a:t>People have tremendous potential and willingness</a:t>
            </a:r>
          </a:p>
          <a:p>
            <a:pPr marL="0" indent="0" algn="just">
              <a:buNone/>
            </a:pPr>
            <a:endParaRPr lang="en-US" sz="2000" b="1" dirty="0">
              <a:solidFill>
                <a:srgbClr val="000000"/>
              </a:solidFill>
            </a:endParaRPr>
          </a:p>
          <a:p>
            <a:pPr marL="0" indent="0" algn="just">
              <a:buNone/>
            </a:pPr>
            <a:r>
              <a:rPr lang="en-US" sz="24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Organizational Objective</a:t>
            </a:r>
          </a:p>
          <a:p>
            <a:pPr marL="0" indent="0" algn="just">
              <a:buNone/>
            </a:pPr>
            <a:r>
              <a:rPr lang="en-US" sz="2000" dirty="0">
                <a:solidFill>
                  <a:srgbClr val="000000"/>
                </a:solidFill>
              </a:rPr>
              <a:t>To foster a countrywide network of grassroots level organizations to enable rural communities to plan, implement and manage developmental activities and </a:t>
            </a:r>
            <a:r>
              <a:rPr lang="en-US" sz="2000" dirty="0" err="1">
                <a:solidFill>
                  <a:srgbClr val="000000"/>
                </a:solidFill>
              </a:rPr>
              <a:t>programmes</a:t>
            </a:r>
            <a:r>
              <a:rPr lang="en-US" sz="2000" dirty="0">
                <a:solidFill>
                  <a:srgbClr val="000000"/>
                </a:solidFill>
              </a:rPr>
              <a:t> for the purpose of ensuring productive employment, alleviation of poverty and improvement in the quality of life</a:t>
            </a:r>
          </a:p>
          <a:p>
            <a:pPr marL="0" indent="0" algn="just">
              <a:buNone/>
            </a:pPr>
            <a:endParaRPr lang="en-US" sz="2000" dirty="0">
              <a:solidFill>
                <a:srgbClr val="000000"/>
              </a:solidFill>
            </a:endParaRPr>
          </a:p>
          <a:p>
            <a:pPr marL="0" indent="0" algn="just">
              <a:buNone/>
            </a:pPr>
            <a:r>
              <a:rPr lang="en-US" sz="24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Organizational Strategy</a:t>
            </a:r>
          </a:p>
          <a:p>
            <a:pPr marL="0" indent="0" algn="just">
              <a:buNone/>
            </a:pPr>
            <a:r>
              <a:rPr lang="en-US" sz="2000" dirty="0">
                <a:solidFill>
                  <a:srgbClr val="000000"/>
                </a:solidFill>
              </a:rPr>
              <a:t>To harness peoples potential to help themselves</a:t>
            </a:r>
          </a:p>
        </p:txBody>
      </p:sp>
    </p:spTree>
    <p:extLst>
      <p:ext uri="{BB962C8B-B14F-4D97-AF65-F5344CB8AC3E}">
        <p14:creationId xmlns:p14="http://schemas.microsoft.com/office/powerpoint/2010/main" val="273751750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" y="198437"/>
            <a:ext cx="12039600" cy="715963"/>
          </a:xfrm>
        </p:spPr>
        <p:txBody>
          <a:bodyPr/>
          <a:lstStyle/>
          <a:p>
            <a:pPr algn="ctr"/>
            <a: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Steps and Processes to undertake Development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914400"/>
            <a:ext cx="11811000" cy="57912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Situational Analysis and Poverty Assessment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Offering partnership to community specially the poor through a series of Programme dialogues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Organize willing communities at settlement/mohalla level as Community Organizations (COs) for pooling of resources, cutting down overheads, achieving economies of scale etc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The COs federate at Village level into Village Organizations (VOs) and VOs federate at Union Council levels as Local Support Organizations(LSOs)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Identify true and genuine Activists and Community Resource Persons (CRPs) from amongst the community. It is only they who can harness the potential of the people not outsiders</a:t>
            </a:r>
          </a:p>
        </p:txBody>
      </p:sp>
    </p:spTree>
    <p:extLst>
      <p:ext uri="{BB962C8B-B14F-4D97-AF65-F5344CB8AC3E}">
        <p14:creationId xmlns:p14="http://schemas.microsoft.com/office/powerpoint/2010/main" val="359107067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274638"/>
            <a:ext cx="11811000" cy="715963"/>
          </a:xfrm>
        </p:spPr>
        <p:txBody>
          <a:bodyPr/>
          <a:lstStyle/>
          <a:p>
            <a:pPr algn="ctr"/>
            <a:r>
              <a:rPr lang="en-US" sz="2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Steps and Processes to undertake Development (Conti...)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95400"/>
            <a:ext cx="11811000" cy="54102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800" dirty="0">
                <a:solidFill>
                  <a:srgbClr val="000000"/>
                </a:solidFill>
              </a:rPr>
              <a:t>Identify and prioritize what people are willing to undertake in terms of opportunities and needs but not demands </a:t>
            </a:r>
            <a:r>
              <a:rPr lang="en-US" sz="2400" dirty="0">
                <a:solidFill>
                  <a:srgbClr val="000000"/>
                </a:solidFill>
              </a:rPr>
              <a:t>(Micro Investment Plans, Village Development Plans)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800" dirty="0">
                <a:solidFill>
                  <a:srgbClr val="000000"/>
                </a:solidFill>
              </a:rPr>
              <a:t>Undertake feasibility of identified opportunities and needs in terms of peoples capacity, willingness, equity, sustainability, availability and requirement of resources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800" dirty="0">
                <a:solidFill>
                  <a:srgbClr val="000000"/>
                </a:solidFill>
              </a:rPr>
              <a:t>Facilitate the flow of required resources to the community; and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800" dirty="0">
                <a:solidFill>
                  <a:srgbClr val="000000"/>
                </a:solidFill>
              </a:rPr>
              <a:t>Monitor, lobby and establish linkages between communities and other development agencies, such as government departments and donors</a:t>
            </a:r>
          </a:p>
        </p:txBody>
      </p:sp>
    </p:spTree>
    <p:extLst>
      <p:ext uri="{BB962C8B-B14F-4D97-AF65-F5344CB8AC3E}">
        <p14:creationId xmlns:p14="http://schemas.microsoft.com/office/powerpoint/2010/main" val="242087764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74638"/>
            <a:ext cx="11506200" cy="715963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Situational Analysis and Poverty Assessment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219200"/>
            <a:ext cx="11734800" cy="5562600"/>
          </a:xfrm>
        </p:spPr>
        <p:txBody>
          <a:bodyPr/>
          <a:lstStyle/>
          <a:p>
            <a:pPr lvl="1" algn="just">
              <a:buFont typeface="Wingdings" panose="05000000000000000000" pitchFamily="2" charset="2"/>
              <a:buChar char="§"/>
            </a:pPr>
            <a:r>
              <a:rPr lang="en-GB" sz="2000" dirty="0">
                <a:solidFill>
                  <a:srgbClr val="000000"/>
                </a:solidFill>
              </a:rPr>
              <a:t>Village/Union Council level Socio Economic Survey</a:t>
            </a:r>
          </a:p>
          <a:p>
            <a:pPr lvl="2" algn="just">
              <a:buFont typeface="Wingdings" panose="05000000000000000000" pitchFamily="2" charset="2"/>
              <a:buChar char="§"/>
            </a:pPr>
            <a:r>
              <a:rPr lang="en-GB" sz="1800" dirty="0">
                <a:solidFill>
                  <a:srgbClr val="000000"/>
                </a:solidFill>
              </a:rPr>
              <a:t>Local economic factors, professions, landholding, natural resources etc</a:t>
            </a:r>
          </a:p>
          <a:p>
            <a:pPr lvl="2" algn="just">
              <a:buFont typeface="Wingdings" panose="05000000000000000000" pitchFamily="2" charset="2"/>
              <a:buChar char="§"/>
            </a:pPr>
            <a:r>
              <a:rPr lang="en-GB" sz="1800" dirty="0">
                <a:solidFill>
                  <a:srgbClr val="000000"/>
                </a:solidFill>
              </a:rPr>
              <a:t>Levels of education, health, Public infrastructure, imports and exports of the village; and the communities’ perception on the problems of utmost importance confronting them and past efforts to overcome them</a:t>
            </a:r>
          </a:p>
          <a:p>
            <a:pPr lvl="1" algn="just">
              <a:buFont typeface="Wingdings" panose="05000000000000000000" pitchFamily="2" charset="2"/>
              <a:buChar char="§"/>
            </a:pPr>
            <a:r>
              <a:rPr lang="en-GB" sz="2000" dirty="0">
                <a:solidFill>
                  <a:srgbClr val="000000"/>
                </a:solidFill>
              </a:rPr>
              <a:t>Carpet survey/census of all households in a union council using the Poverty Score Card approved for the BISP. The results are analysed into different poverty bands to identify intervention for each band</a:t>
            </a:r>
          </a:p>
        </p:txBody>
      </p:sp>
      <p:graphicFrame>
        <p:nvGraphicFramePr>
          <p:cNvPr id="7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0575513"/>
              </p:ext>
            </p:extLst>
          </p:nvPr>
        </p:nvGraphicFramePr>
        <p:xfrm>
          <a:off x="1295400" y="3886200"/>
          <a:ext cx="9906000" cy="236220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4953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r>
                        <a:rPr lang="en-US" b="1" dirty="0">
                          <a:solidFill>
                            <a:srgbClr val="000000"/>
                          </a:solidFill>
                        </a:rPr>
                        <a:t>Categories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solidFill>
                            <a:srgbClr val="000000"/>
                          </a:solidFill>
                        </a:rPr>
                        <a:t>Score Range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Ultra-poor/ Extremely poor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0-11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Vulnerable poor/ Chronically poor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12-18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Transitory Poor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19-23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Transitory Vulnerable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24-40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Non-Poor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41 and above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412205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"/>
            <a:ext cx="11506200" cy="715963"/>
          </a:xfrm>
        </p:spPr>
        <p:txBody>
          <a:bodyPr/>
          <a:lstStyle/>
          <a:p>
            <a:pPr algn="ctr"/>
            <a: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Formation of Community Organizations (COs)</a:t>
            </a:r>
          </a:p>
        </p:txBody>
      </p:sp>
      <p:pic>
        <p:nvPicPr>
          <p:cNvPr id="6146" name="Picture 2" descr="C:\Users\Sony\Desktop\New Pictusssssre (1)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762000"/>
            <a:ext cx="11734800" cy="586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7559715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0999" y="274638"/>
            <a:ext cx="11506201" cy="715963"/>
          </a:xfrm>
        </p:spPr>
        <p:txBody>
          <a:bodyPr/>
          <a:lstStyle/>
          <a:p>
            <a:pPr algn="ctr"/>
            <a: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Preparation of Micro Investment Plans (MIPs) </a:t>
            </a:r>
            <a:b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and Village Development Plans (VDPs)</a:t>
            </a:r>
            <a:endParaRPr lang="en-US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70318316"/>
              </p:ext>
            </p:extLst>
          </p:nvPr>
        </p:nvGraphicFramePr>
        <p:xfrm>
          <a:off x="381000" y="1219201"/>
          <a:ext cx="11506201" cy="551631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1865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397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8006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6411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Levels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Plans  and Needs</a:t>
                      </a:r>
                      <a:r>
                        <a:rPr lang="en-US" sz="2000" b="1" baseline="0" dirty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Identified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Interventions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7010">
                <a:tc>
                  <a:txBody>
                    <a:bodyPr/>
                    <a:lstStyle/>
                    <a:p>
                      <a:pPr algn="l"/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Household Level Plans (MIPs)</a:t>
                      </a:r>
                      <a:endParaRPr lang="en-US" sz="2200" b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Income Generation</a:t>
                      </a:r>
                      <a:endParaRPr lang="en-US" sz="2200" b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Income generating grants, asset transfer for the destitute</a:t>
                      </a:r>
                      <a:endParaRPr lang="en-US" sz="2200" baseline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Access to loans capital (CIF, micro credit, savings)</a:t>
                      </a:r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Skills</a:t>
                      </a: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enhancement trainings leading to employment generation</a:t>
                      </a:r>
                      <a:endParaRPr lang="en-US" sz="2200" b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6779">
                <a:tc>
                  <a:txBody>
                    <a:bodyPr/>
                    <a:lstStyle/>
                    <a:p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Village</a:t>
                      </a: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Level Plans (VDPs)/UC Plans</a:t>
                      </a:r>
                      <a:endParaRPr lang="en-US" sz="2200" b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Community infrastructure</a:t>
                      </a: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schemes for clean drinking water, irrigation, sanitation etc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Health and family planning services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Education 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WASH services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Productivity enhancement of agriculture and livestock </a:t>
                      </a:r>
                      <a:endParaRPr lang="en-US" sz="2200" b="0" baseline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Access</a:t>
                      </a: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to technical (engineering) and financial services to accomplish the identified plans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Support for project design, resource mobilization and development of linkages with local government and other development organizations</a:t>
                      </a:r>
                      <a:endParaRPr lang="en-US" sz="2200" b="0" baseline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8588292"/>
      </p:ext>
    </p:extLst>
  </p:cSld>
  <p:clrMapOvr>
    <a:masterClrMapping/>
  </p:clrMapOvr>
</p:sld>
</file>

<file path=ppt/theme/theme1.xml><?xml version="1.0" encoding="utf-8"?>
<a:theme xmlns:a="http://schemas.openxmlformats.org/drawingml/2006/main" name="powerpoint-template">
  <a:themeElements>
    <a:clrScheme name="powerpoint-template-24 11">
      <a:dk1>
        <a:srgbClr val="4D4D4D"/>
      </a:dk1>
      <a:lt1>
        <a:srgbClr val="FFFFFF"/>
      </a:lt1>
      <a:dk2>
        <a:srgbClr val="4D4D4D"/>
      </a:dk2>
      <a:lt2>
        <a:srgbClr val="205EDC"/>
      </a:lt2>
      <a:accent1>
        <a:srgbClr val="3488E9"/>
      </a:accent1>
      <a:accent2>
        <a:srgbClr val="50B3F5"/>
      </a:accent2>
      <a:accent3>
        <a:srgbClr val="FFFFFF"/>
      </a:accent3>
      <a:accent4>
        <a:srgbClr val="404040"/>
      </a:accent4>
      <a:accent5>
        <a:srgbClr val="AEC3F2"/>
      </a:accent5>
      <a:accent6>
        <a:srgbClr val="48A2DE"/>
      </a:accent6>
      <a:hlink>
        <a:srgbClr val="65D4FF"/>
      </a:hlink>
      <a:folHlink>
        <a:srgbClr val="DDDDDD"/>
      </a:folHlink>
    </a:clrScheme>
    <a:fontScheme name="powerpoint-template-24">
      <a:majorFont>
        <a:latin typeface="Microsoft Sans Serif"/>
        <a:ea typeface=""/>
        <a:cs typeface=""/>
      </a:majorFont>
      <a:minorFont>
        <a:latin typeface="Microsoft Sans Serif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chemeClr val="bg2">
                <a:gamma/>
                <a:tint val="26667"/>
                <a:invGamma/>
              </a:schemeClr>
            </a:gs>
            <a:gs pos="100000">
              <a:schemeClr val="bg2">
                <a:alpha val="14999"/>
              </a:schemeClr>
            </a:gs>
          </a:gsLst>
          <a:lin ang="5400000" scaled="1"/>
        </a:gradFill>
        <a:ln>
          <a:noFill/>
        </a:ln>
        <a:effectLst/>
        <a:extLs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chemeClr val="bg2">
                <a:gamma/>
                <a:tint val="26667"/>
                <a:invGamma/>
              </a:schemeClr>
            </a:gs>
            <a:gs pos="100000">
              <a:schemeClr val="bg2">
                <a:alpha val="14999"/>
              </a:schemeClr>
            </a:gs>
          </a:gsLst>
          <a:lin ang="5400000" scaled="1"/>
        </a:gradFill>
        <a:ln>
          <a:noFill/>
        </a:ln>
        <a:effectLst/>
        <a:extLs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owerpoint-template-24 1">
        <a:dk1>
          <a:srgbClr val="4D4D4D"/>
        </a:dk1>
        <a:lt1>
          <a:srgbClr val="FFFFFF"/>
        </a:lt1>
        <a:dk2>
          <a:srgbClr val="4D4D4D"/>
        </a:dk2>
        <a:lt2>
          <a:srgbClr val="0C209B"/>
        </a:lt2>
        <a:accent1>
          <a:srgbClr val="2167BF"/>
        </a:accent1>
        <a:accent2>
          <a:srgbClr val="C60C0D"/>
        </a:accent2>
        <a:accent3>
          <a:srgbClr val="FFFFFF"/>
        </a:accent3>
        <a:accent4>
          <a:srgbClr val="404040"/>
        </a:accent4>
        <a:accent5>
          <a:srgbClr val="ABB8DC"/>
        </a:accent5>
        <a:accent6>
          <a:srgbClr val="B30A0B"/>
        </a:accent6>
        <a:hlink>
          <a:srgbClr val="4793C7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2">
        <a:dk1>
          <a:srgbClr val="4D4D4D"/>
        </a:dk1>
        <a:lt1>
          <a:srgbClr val="FFFFFF"/>
        </a:lt1>
        <a:dk2>
          <a:srgbClr val="4D4D4D"/>
        </a:dk2>
        <a:lt2>
          <a:srgbClr val="CC0000"/>
        </a:lt2>
        <a:accent1>
          <a:srgbClr val="FF9933"/>
        </a:accent1>
        <a:accent2>
          <a:srgbClr val="009900"/>
        </a:accent2>
        <a:accent3>
          <a:srgbClr val="FFFFFF"/>
        </a:accent3>
        <a:accent4>
          <a:srgbClr val="404040"/>
        </a:accent4>
        <a:accent5>
          <a:srgbClr val="FFCAAD"/>
        </a:accent5>
        <a:accent6>
          <a:srgbClr val="008A00"/>
        </a:accent6>
        <a:hlink>
          <a:srgbClr val="3366FF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3">
        <a:dk1>
          <a:srgbClr val="4D4D4D"/>
        </a:dk1>
        <a:lt1>
          <a:srgbClr val="FFFFFF"/>
        </a:lt1>
        <a:dk2>
          <a:srgbClr val="4D4D4D"/>
        </a:dk2>
        <a:lt2>
          <a:srgbClr val="116DE4"/>
        </a:lt2>
        <a:accent1>
          <a:srgbClr val="235CAF"/>
        </a:accent1>
        <a:accent2>
          <a:srgbClr val="54A1EE"/>
        </a:accent2>
        <a:accent3>
          <a:srgbClr val="FFFFFF"/>
        </a:accent3>
        <a:accent4>
          <a:srgbClr val="404040"/>
        </a:accent4>
        <a:accent5>
          <a:srgbClr val="ACB5D4"/>
        </a:accent5>
        <a:accent6>
          <a:srgbClr val="4B91D8"/>
        </a:accent6>
        <a:hlink>
          <a:srgbClr val="1391EF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4">
        <a:dk1>
          <a:srgbClr val="4D4D4D"/>
        </a:dk1>
        <a:lt1>
          <a:srgbClr val="FFFFFF"/>
        </a:lt1>
        <a:dk2>
          <a:srgbClr val="4D4D4D"/>
        </a:dk2>
        <a:lt2>
          <a:srgbClr val="246DD8"/>
        </a:lt2>
        <a:accent1>
          <a:srgbClr val="2FC5F1"/>
        </a:accent1>
        <a:accent2>
          <a:srgbClr val="218DEB"/>
        </a:accent2>
        <a:accent3>
          <a:srgbClr val="FFFFFF"/>
        </a:accent3>
        <a:accent4>
          <a:srgbClr val="404040"/>
        </a:accent4>
        <a:accent5>
          <a:srgbClr val="ADDFF7"/>
        </a:accent5>
        <a:accent6>
          <a:srgbClr val="1D7FD5"/>
        </a:accent6>
        <a:hlink>
          <a:srgbClr val="39A1EB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5">
        <a:dk1>
          <a:srgbClr val="4D4D4D"/>
        </a:dk1>
        <a:lt1>
          <a:srgbClr val="FFFFFF"/>
        </a:lt1>
        <a:dk2>
          <a:srgbClr val="4D4D4D"/>
        </a:dk2>
        <a:lt2>
          <a:srgbClr val="4377BA"/>
        </a:lt2>
        <a:accent1>
          <a:srgbClr val="5793D1"/>
        </a:accent1>
        <a:accent2>
          <a:srgbClr val="5FA2DB"/>
        </a:accent2>
        <a:accent3>
          <a:srgbClr val="FFFFFF"/>
        </a:accent3>
        <a:accent4>
          <a:srgbClr val="404040"/>
        </a:accent4>
        <a:accent5>
          <a:srgbClr val="B4C8E5"/>
        </a:accent5>
        <a:accent6>
          <a:srgbClr val="5592C6"/>
        </a:accent6>
        <a:hlink>
          <a:srgbClr val="68AEE3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6">
        <a:dk1>
          <a:srgbClr val="4D4D4D"/>
        </a:dk1>
        <a:lt1>
          <a:srgbClr val="FFFFFF"/>
        </a:lt1>
        <a:dk2>
          <a:srgbClr val="4D4D4D"/>
        </a:dk2>
        <a:lt2>
          <a:srgbClr val="0067B5"/>
        </a:lt2>
        <a:accent1>
          <a:srgbClr val="1881BF"/>
        </a:accent1>
        <a:accent2>
          <a:srgbClr val="39B0DA"/>
        </a:accent2>
        <a:accent3>
          <a:srgbClr val="FFFFFF"/>
        </a:accent3>
        <a:accent4>
          <a:srgbClr val="404040"/>
        </a:accent4>
        <a:accent5>
          <a:srgbClr val="ABC1DC"/>
        </a:accent5>
        <a:accent6>
          <a:srgbClr val="339FC5"/>
        </a:accent6>
        <a:hlink>
          <a:srgbClr val="40B0DB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7">
        <a:dk1>
          <a:srgbClr val="4D4D4D"/>
        </a:dk1>
        <a:lt1>
          <a:srgbClr val="FFFFFF"/>
        </a:lt1>
        <a:dk2>
          <a:srgbClr val="4D4D4D"/>
        </a:dk2>
        <a:lt2>
          <a:srgbClr val="026788"/>
        </a:lt2>
        <a:accent1>
          <a:srgbClr val="0089B3"/>
        </a:accent1>
        <a:accent2>
          <a:srgbClr val="01A2CE"/>
        </a:accent2>
        <a:accent3>
          <a:srgbClr val="FFFFFF"/>
        </a:accent3>
        <a:accent4>
          <a:srgbClr val="404040"/>
        </a:accent4>
        <a:accent5>
          <a:srgbClr val="AAC4D6"/>
        </a:accent5>
        <a:accent6>
          <a:srgbClr val="0192BA"/>
        </a:accent6>
        <a:hlink>
          <a:srgbClr val="01B3D8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8">
        <a:dk1>
          <a:srgbClr val="4D4D4D"/>
        </a:dk1>
        <a:lt1>
          <a:srgbClr val="FFFFFF"/>
        </a:lt1>
        <a:dk2>
          <a:srgbClr val="4D4D4D"/>
        </a:dk2>
        <a:lt2>
          <a:srgbClr val="036CB7"/>
        </a:lt2>
        <a:accent1>
          <a:srgbClr val="1878BD"/>
        </a:accent1>
        <a:accent2>
          <a:srgbClr val="3E8EC8"/>
        </a:accent2>
        <a:accent3>
          <a:srgbClr val="FFFFFF"/>
        </a:accent3>
        <a:accent4>
          <a:srgbClr val="404040"/>
        </a:accent4>
        <a:accent5>
          <a:srgbClr val="ABBEDB"/>
        </a:accent5>
        <a:accent6>
          <a:srgbClr val="3780B5"/>
        </a:accent6>
        <a:hlink>
          <a:srgbClr val="559CCE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9">
        <a:dk1>
          <a:srgbClr val="4D4D4D"/>
        </a:dk1>
        <a:lt1>
          <a:srgbClr val="FFFFFF"/>
        </a:lt1>
        <a:dk2>
          <a:srgbClr val="4D4D4D"/>
        </a:dk2>
        <a:lt2>
          <a:srgbClr val="036CB7"/>
        </a:lt2>
        <a:accent1>
          <a:srgbClr val="1878BD"/>
        </a:accent1>
        <a:accent2>
          <a:srgbClr val="3E8EC8"/>
        </a:accent2>
        <a:accent3>
          <a:srgbClr val="FFFFFF"/>
        </a:accent3>
        <a:accent4>
          <a:srgbClr val="404040"/>
        </a:accent4>
        <a:accent5>
          <a:srgbClr val="ABBEDB"/>
        </a:accent5>
        <a:accent6>
          <a:srgbClr val="3780B5"/>
        </a:accent6>
        <a:hlink>
          <a:srgbClr val="006AB6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10">
        <a:dk1>
          <a:srgbClr val="4D4D4D"/>
        </a:dk1>
        <a:lt1>
          <a:srgbClr val="FFFFFF"/>
        </a:lt1>
        <a:dk2>
          <a:srgbClr val="4D4D4D"/>
        </a:dk2>
        <a:lt2>
          <a:srgbClr val="0045A3"/>
        </a:lt2>
        <a:accent1>
          <a:srgbClr val="005AB6"/>
        </a:accent1>
        <a:accent2>
          <a:srgbClr val="0073CF"/>
        </a:accent2>
        <a:accent3>
          <a:srgbClr val="FFFFFF"/>
        </a:accent3>
        <a:accent4>
          <a:srgbClr val="404040"/>
        </a:accent4>
        <a:accent5>
          <a:srgbClr val="AAB5D7"/>
        </a:accent5>
        <a:accent6>
          <a:srgbClr val="0068BB"/>
        </a:accent6>
        <a:hlink>
          <a:srgbClr val="0084D9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11">
        <a:dk1>
          <a:srgbClr val="4D4D4D"/>
        </a:dk1>
        <a:lt1>
          <a:srgbClr val="FFFFFF"/>
        </a:lt1>
        <a:dk2>
          <a:srgbClr val="4D4D4D"/>
        </a:dk2>
        <a:lt2>
          <a:srgbClr val="205EDC"/>
        </a:lt2>
        <a:accent1>
          <a:srgbClr val="3488E9"/>
        </a:accent1>
        <a:accent2>
          <a:srgbClr val="50B3F5"/>
        </a:accent2>
        <a:accent3>
          <a:srgbClr val="FFFFFF"/>
        </a:accent3>
        <a:accent4>
          <a:srgbClr val="404040"/>
        </a:accent4>
        <a:accent5>
          <a:srgbClr val="AEC3F2"/>
        </a:accent5>
        <a:accent6>
          <a:srgbClr val="48A2DE"/>
        </a:accent6>
        <a:hlink>
          <a:srgbClr val="65D4FF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powerpoint-template</Template>
  <TotalTime>8218</TotalTime>
  <Words>2598</Words>
  <Application>Microsoft Office PowerPoint</Application>
  <PresentationFormat>Widescreen</PresentationFormat>
  <Paragraphs>557</Paragraphs>
  <Slides>35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35</vt:i4>
      </vt:variant>
    </vt:vector>
  </HeadingPairs>
  <TitlesOfParts>
    <vt:vector size="43" baseType="lpstr">
      <vt:lpstr>Arial</vt:lpstr>
      <vt:lpstr>Microsoft Sans Serif</vt:lpstr>
      <vt:lpstr>Segoe UI</vt:lpstr>
      <vt:lpstr>Tahoma</vt:lpstr>
      <vt:lpstr>Times New Roman</vt:lpstr>
      <vt:lpstr>Trebuchet MS</vt:lpstr>
      <vt:lpstr>Wingdings</vt:lpstr>
      <vt:lpstr>powerpoint-template</vt:lpstr>
      <vt:lpstr>National Rural Support Programme (NRSP)</vt:lpstr>
      <vt:lpstr>NRSP’s Outreach</vt:lpstr>
      <vt:lpstr>Organization Structure of NRSP</vt:lpstr>
      <vt:lpstr>NRSP: Vision, Mission and Strategy</vt:lpstr>
      <vt:lpstr>Steps and Processes to undertake Development</vt:lpstr>
      <vt:lpstr>Steps and Processes to undertake Development (Conti...)</vt:lpstr>
      <vt:lpstr>Situational Analysis and Poverty Assessment</vt:lpstr>
      <vt:lpstr>Formation of Community Organizations (COs)</vt:lpstr>
      <vt:lpstr>Preparation of Micro Investment Plans (MIPs)  and Village Development Plans (VDPs)</vt:lpstr>
      <vt:lpstr>NRSP’s Development Sectors</vt:lpstr>
      <vt:lpstr>PowerPoint Presentation</vt:lpstr>
      <vt:lpstr>PowerPoint Presentation</vt:lpstr>
      <vt:lpstr>What is a Community Organization (CO)</vt:lpstr>
      <vt:lpstr>Social Mobilization: Summary of Achievements</vt:lpstr>
      <vt:lpstr>Grant support to the poorest/destitute</vt:lpstr>
      <vt:lpstr>Microfinance and Enterprise Development Programme (MEDP)</vt:lpstr>
      <vt:lpstr>Microfinance Products</vt:lpstr>
      <vt:lpstr>MEDP: Summary of Achievements </vt:lpstr>
      <vt:lpstr>Micro Credit Disbursement by Gender</vt:lpstr>
      <vt:lpstr>Micro Health Insurance: Summary of Achievements</vt:lpstr>
      <vt:lpstr>Human Resource Development Programme</vt:lpstr>
      <vt:lpstr>HRD: Summary of Achievements</vt:lpstr>
      <vt:lpstr>Physical Infrastructure and Technology Development Programme (PITD)</vt:lpstr>
      <vt:lpstr>PITD: Summary of Achievements</vt:lpstr>
      <vt:lpstr>Environment and Natural Resource Management (ENRM)</vt:lpstr>
      <vt:lpstr>ENRM: Summary of Achievements</vt:lpstr>
      <vt:lpstr>Social Sector Services</vt:lpstr>
      <vt:lpstr>SSS: Summary of Achievements</vt:lpstr>
      <vt:lpstr>Major Contracts/Projects</vt:lpstr>
      <vt:lpstr>NRSP as Relief, Rehabilitation and Reconstruction Organization </vt:lpstr>
      <vt:lpstr>Existing Oversight Mechanism</vt:lpstr>
      <vt:lpstr>Systems in place and Financial Capacity</vt:lpstr>
      <vt:lpstr>NRSP as a Support Organization</vt:lpstr>
      <vt:lpstr>PowerPoint Presentation</vt:lpstr>
      <vt:lpstr>  Thanks 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Name of presentation</dc:title>
  <dc:creator>Windows User</dc:creator>
  <cp:lastModifiedBy>Mansoor Abid</cp:lastModifiedBy>
  <cp:revision>500</cp:revision>
  <dcterms:created xsi:type="dcterms:W3CDTF">2016-05-03T05:17:34Z</dcterms:created>
  <dcterms:modified xsi:type="dcterms:W3CDTF">2025-12-12T07:09:25Z</dcterms:modified>
</cp:coreProperties>
</file>